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7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6A61"/>
    <a:srgbClr val="C37363"/>
    <a:srgbClr val="D25D28"/>
    <a:srgbClr val="B75123"/>
    <a:srgbClr val="8F3F1B"/>
    <a:srgbClr val="EC8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p:scale>
          <a:sx n="50" d="100"/>
          <a:sy n="50" d="100"/>
        </p:scale>
        <p:origin x="1536" y="468"/>
      </p:cViewPr>
      <p:guideLst>
        <p:guide orient="horz" pos="3385"/>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Sales</c:v>
                </c:pt>
              </c:strCache>
            </c:strRef>
          </c:tx>
          <c:explosion val="25"/>
          <c:dPt>
            <c:idx val="0"/>
            <c:bubble3D val="0"/>
            <c:spPr>
              <a:solidFill>
                <a:srgbClr val="8F3F1B"/>
              </a:solidFill>
            </c:spPr>
            <c:extLst>
              <c:ext xmlns:c16="http://schemas.microsoft.com/office/drawing/2014/chart" uri="{C3380CC4-5D6E-409C-BE32-E72D297353CC}">
                <c16:uniqueId val="{00000001-081E-4FA0-8BBD-E052DB1E4746}"/>
              </c:ext>
            </c:extLst>
          </c:dPt>
          <c:dPt>
            <c:idx val="1"/>
            <c:bubble3D val="0"/>
            <c:explosion val="0"/>
            <c:spPr>
              <a:solidFill>
                <a:schemeClr val="accent3"/>
              </a:solidFill>
            </c:spPr>
            <c:extLst>
              <c:ext xmlns:c16="http://schemas.microsoft.com/office/drawing/2014/chart" uri="{C3380CC4-5D6E-409C-BE32-E72D297353CC}">
                <c16:uniqueId val="{00000003-081E-4FA0-8BBD-E052DB1E4746}"/>
              </c:ext>
            </c:extLst>
          </c:dPt>
          <c:dPt>
            <c:idx val="2"/>
            <c:bubble3D val="0"/>
            <c:spPr>
              <a:solidFill>
                <a:srgbClr val="EC833B"/>
              </a:solidFill>
            </c:spPr>
            <c:extLst>
              <c:ext xmlns:c16="http://schemas.microsoft.com/office/drawing/2014/chart" uri="{C3380CC4-5D6E-409C-BE32-E72D297353CC}">
                <c16:uniqueId val="{00000005-081E-4FA0-8BBD-E052DB1E4746}"/>
              </c:ext>
            </c:extLst>
          </c:dPt>
          <c:dPt>
            <c:idx val="3"/>
            <c:bubble3D val="0"/>
            <c:spPr>
              <a:solidFill>
                <a:srgbClr val="B75123"/>
              </a:solidFill>
            </c:spPr>
            <c:extLst>
              <c:ext xmlns:c16="http://schemas.microsoft.com/office/drawing/2014/chart" uri="{C3380CC4-5D6E-409C-BE32-E72D297353CC}">
                <c16:uniqueId val="{00000007-081E-4FA0-8BBD-E052DB1E4746}"/>
              </c:ext>
            </c:extLst>
          </c:dPt>
          <c:dLbls>
            <c:delete val="1"/>
          </c:dLbls>
          <c:cat>
            <c:strRef>
              <c:f>Sheet1!$A$2:$A$5</c:f>
              <c:strCache>
                <c:ptCount val="4"/>
                <c:pt idx="0">
                  <c:v>1st Qtr</c:v>
                </c:pt>
                <c:pt idx="1">
                  <c:v>2nd Qtr</c:v>
                </c:pt>
                <c:pt idx="2">
                  <c:v>1st Qtr</c:v>
                </c:pt>
                <c:pt idx="3">
                  <c:v>2nd Qtr</c:v>
                </c:pt>
              </c:strCache>
            </c:strRef>
          </c:cat>
          <c:val>
            <c:numRef>
              <c:f>Sheet1!$B$2:$B$5</c:f>
              <c:numCache>
                <c:formatCode>General</c:formatCode>
                <c:ptCount val="4"/>
                <c:pt idx="0">
                  <c:v>8</c:v>
                </c:pt>
                <c:pt idx="1">
                  <c:v>7.7</c:v>
                </c:pt>
                <c:pt idx="2">
                  <c:v>5</c:v>
                </c:pt>
                <c:pt idx="3">
                  <c:v>3.2</c:v>
                </c:pt>
              </c:numCache>
            </c:numRef>
          </c:val>
          <c:extLst>
            <c:ext xmlns:c16="http://schemas.microsoft.com/office/drawing/2014/chart" uri="{C3380CC4-5D6E-409C-BE32-E72D297353CC}">
              <c16:uniqueId val="{00000008-081E-4FA0-8BBD-E052DB1E4746}"/>
            </c:ext>
          </c:extLst>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lang="zh-CN"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1A356EA-E97D-45A2-9758-A8B8F1D13D7F}" type="doc">
      <dgm:prSet loTypeId="urn:microsoft.com/office/officeart/2008/layout/CircleAccentTimeline#1" loCatId="process" qsTypeId="urn:microsoft.com/office/officeart/2005/8/quickstyle/simple1#123" qsCatId="simple" csTypeId="urn:microsoft.com/office/officeart/2005/8/colors/colorful4#4" csCatId="colorful" phldr="1"/>
      <dgm:spPr/>
      <dgm:t>
        <a:bodyPr/>
        <a:lstStyle/>
        <a:p>
          <a:endParaRPr lang="en-US"/>
        </a:p>
      </dgm:t>
    </dgm:pt>
    <dgm:pt modelId="{9D61B7FB-E3ED-4CA1-9C39-4229CA860740}">
      <dgm:prSet phldrT="[Text]" custT="1"/>
      <dgm:spPr/>
      <dgm:t>
        <a:bodyPr/>
        <a:lstStyle/>
        <a:p>
          <a:r>
            <a:rPr lang="es-HN" sz="2000" b="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dirty="0">
            <a:solidFill>
              <a:schemeClr val="tx1">
                <a:lumMod val="75000"/>
                <a:lumOff val="25000"/>
              </a:schemeClr>
            </a:solidFill>
            <a:latin typeface="Arial" panose="020B0604020202020204" pitchFamily="34" charset="0"/>
            <a:cs typeface="Arial" panose="020B0604020202020204" pitchFamily="34" charset="0"/>
          </a:endParaRPr>
        </a:p>
      </dgm:t>
    </dgm:pt>
    <dgm:pt modelId="{28309DFD-5232-42AA-A04C-C60BD4245B9E}" type="parTrans" cxnId="{B8EB5029-7A11-4580-A2DF-0D9FAD4466B3}">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D7CF575A-B5E6-4E0A-8F81-108860391226}" type="sibTrans" cxnId="{B8EB5029-7A11-4580-A2DF-0D9FAD4466B3}">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D598275C-A264-427F-8317-78ADAF7BD767}">
      <dgm:prSet phldrT="[Text]" custT="1"/>
      <dgm:spPr/>
      <dgm:t>
        <a:bodyPr/>
        <a:lstStyle/>
        <a:p>
          <a:pPr algn="r"/>
          <a:r>
            <a:rPr lang="es-HN" sz="2000" b="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dirty="0">
            <a:solidFill>
              <a:schemeClr val="tx1">
                <a:lumMod val="75000"/>
                <a:lumOff val="25000"/>
              </a:schemeClr>
            </a:solidFill>
            <a:latin typeface="Arial" panose="020B0604020202020204" pitchFamily="34" charset="0"/>
            <a:cs typeface="Arial" panose="020B0604020202020204" pitchFamily="34" charset="0"/>
          </a:endParaRPr>
        </a:p>
      </dgm:t>
    </dgm:pt>
    <dgm:pt modelId="{2000AC4F-E347-4E2F-BF83-29DA1FD24CED}" type="parTrans" cxnId="{F781BD4F-8343-4735-AA9F-C675FF0902E0}">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AB7EB0C8-D109-497A-A8D7-0FAA0E363A91}" type="sibTrans" cxnId="{F781BD4F-8343-4735-AA9F-C675FF0902E0}">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54A1A598-E4A0-4FE5-BEFD-747D7E314B69}">
      <dgm:prSet phldrT="[Text]" custT="1"/>
      <dgm:spPr/>
      <dgm:t>
        <a:bodyPr/>
        <a:lstStyle/>
        <a:p>
          <a:r>
            <a:rPr lang="es-HN" sz="2000" b="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dirty="0">
            <a:solidFill>
              <a:schemeClr val="tx1">
                <a:lumMod val="75000"/>
                <a:lumOff val="25000"/>
              </a:schemeClr>
            </a:solidFill>
            <a:latin typeface="Arial" panose="020B0604020202020204" pitchFamily="34" charset="0"/>
            <a:cs typeface="Arial" panose="020B0604020202020204" pitchFamily="34" charset="0"/>
          </a:endParaRPr>
        </a:p>
      </dgm:t>
    </dgm:pt>
    <dgm:pt modelId="{9DDB4517-6F2D-41CC-9F92-A51E03B018E1}" type="parTrans" cxnId="{371070FF-8351-483F-B879-699BAA8752F5}">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552DBCB7-FCAC-43ED-8C8B-446B4B16D60D}" type="sibTrans" cxnId="{371070FF-8351-483F-B879-699BAA8752F5}">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55CC4D67-D2E2-4D99-8892-82E9C03C8865}">
      <dgm:prSet phldrT="[Text]" custT="1"/>
      <dgm:spPr/>
      <dgm:t>
        <a:bodyPr/>
        <a:lstStyle/>
        <a:p>
          <a:r>
            <a:rPr lang="es-HN" sz="2000" b="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dirty="0">
            <a:solidFill>
              <a:schemeClr val="tx1">
                <a:lumMod val="75000"/>
                <a:lumOff val="25000"/>
              </a:schemeClr>
            </a:solidFill>
            <a:latin typeface="Arial" panose="020B0604020202020204" pitchFamily="34" charset="0"/>
            <a:cs typeface="Arial" panose="020B0604020202020204" pitchFamily="34" charset="0"/>
          </a:endParaRPr>
        </a:p>
      </dgm:t>
    </dgm:pt>
    <dgm:pt modelId="{3637D47C-3C52-46D0-962D-679913BD9C0D}" type="parTrans" cxnId="{4545A4D2-11F5-4C9B-BAC6-5F2D83C72F00}">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20E2B00A-9877-41E5-B217-F2315C523A60}" type="sibTrans" cxnId="{4545A4D2-11F5-4C9B-BAC6-5F2D83C72F00}">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12749784-A624-4C12-B8E1-80BA4988BE55}">
      <dgm:prSet phldrT="[Text]" custT="1"/>
      <dgm:spPr/>
      <dgm:t>
        <a:bodyPr/>
        <a:lstStyle/>
        <a:p>
          <a:r>
            <a:rPr lang="es-HN" sz="2000" b="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dirty="0">
            <a:solidFill>
              <a:schemeClr val="tx1">
                <a:lumMod val="75000"/>
                <a:lumOff val="25000"/>
              </a:schemeClr>
            </a:solidFill>
            <a:latin typeface="Arial" panose="020B0604020202020204" pitchFamily="34" charset="0"/>
            <a:cs typeface="Arial" panose="020B0604020202020204" pitchFamily="34" charset="0"/>
          </a:endParaRPr>
        </a:p>
      </dgm:t>
    </dgm:pt>
    <dgm:pt modelId="{3FDE26AB-83DD-4DB4-9E47-DD59F8E6E5EB}" type="parTrans" cxnId="{319E102B-ABC2-451B-AE01-D3DD2BA231B6}">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60106C43-8825-43FE-A258-44722B76D84F}" type="sibTrans" cxnId="{319E102B-ABC2-451B-AE01-D3DD2BA231B6}">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00F78FE4-2E50-4BEF-8B55-DA5A496D2CC4}">
      <dgm:prSet phldrT="[Text]" custT="1"/>
      <dgm:spPr/>
      <dgm:t>
        <a:bodyPr/>
        <a:lstStyle/>
        <a:p>
          <a:r>
            <a:rPr lang="es-HN" sz="2000" b="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dirty="0">
            <a:solidFill>
              <a:schemeClr val="tx1">
                <a:lumMod val="75000"/>
                <a:lumOff val="25000"/>
              </a:schemeClr>
            </a:solidFill>
            <a:latin typeface="Arial" panose="020B0604020202020204" pitchFamily="34" charset="0"/>
            <a:cs typeface="Arial" panose="020B0604020202020204" pitchFamily="34" charset="0"/>
          </a:endParaRPr>
        </a:p>
      </dgm:t>
    </dgm:pt>
    <dgm:pt modelId="{856CD68F-2F5E-45E5-B6D1-AAFE53D7C75F}" type="parTrans" cxnId="{3C9D52E5-6252-4B42-8CD4-2B9E22DA6871}">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54B57326-2309-45D4-B32D-652ADACBD260}" type="sibTrans" cxnId="{3C9D52E5-6252-4B42-8CD4-2B9E22DA6871}">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FF81FD7D-5C4E-462C-BA0D-45642CF14F26}">
      <dgm:prSet phldrT="[Text]" custT="1"/>
      <dgm:spPr/>
      <dgm:t>
        <a:bodyPr/>
        <a:lstStyle/>
        <a:p>
          <a:r>
            <a:rPr lang="es-HN" sz="2000" b="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dirty="0">
            <a:solidFill>
              <a:schemeClr val="tx1">
                <a:lumMod val="75000"/>
                <a:lumOff val="25000"/>
              </a:schemeClr>
            </a:solidFill>
            <a:latin typeface="Arial" panose="020B0604020202020204" pitchFamily="34" charset="0"/>
            <a:cs typeface="Arial" panose="020B0604020202020204" pitchFamily="34" charset="0"/>
          </a:endParaRPr>
        </a:p>
      </dgm:t>
    </dgm:pt>
    <dgm:pt modelId="{05001CA2-10C1-48F8-B6E0-162774F62F80}" type="parTrans" cxnId="{87A1C4EE-9A77-44EB-9810-E8D8B41ACF63}">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C001E147-B476-4D82-BB09-0B7ECC3BB5CF}" type="sibTrans" cxnId="{87A1C4EE-9A77-44EB-9810-E8D8B41ACF63}">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F3032FCE-773E-41C2-96AF-E51286635657}">
      <dgm:prSet phldrT="[Text]" custT="1"/>
      <dgm:spPr/>
      <dgm:t>
        <a:bodyPr/>
        <a:lstStyle/>
        <a:p>
          <a:r>
            <a:rPr lang="es-HN" sz="2000" b="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dirty="0">
            <a:solidFill>
              <a:schemeClr val="tx1">
                <a:lumMod val="75000"/>
                <a:lumOff val="25000"/>
              </a:schemeClr>
            </a:solidFill>
            <a:latin typeface="Arial" panose="020B0604020202020204" pitchFamily="34" charset="0"/>
            <a:cs typeface="Arial" panose="020B0604020202020204" pitchFamily="34" charset="0"/>
          </a:endParaRPr>
        </a:p>
      </dgm:t>
    </dgm:pt>
    <dgm:pt modelId="{1C1F367A-916E-4F0C-964C-3F5A1BF218C6}" type="parTrans" cxnId="{2C400DD2-9D08-4F62-B628-E9007192E54B}">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5062BF2C-7D68-4C7D-881C-079BD0821E64}" type="sibTrans" cxnId="{2C400DD2-9D08-4F62-B628-E9007192E54B}">
      <dgm:prSet/>
      <dgm:spPr/>
      <dgm:t>
        <a:bodyPr/>
        <a:lstStyle/>
        <a:p>
          <a:endParaRPr lang="en-US" sz="1400">
            <a:solidFill>
              <a:schemeClr val="tx1">
                <a:lumMod val="75000"/>
                <a:lumOff val="25000"/>
              </a:schemeClr>
            </a:solidFill>
            <a:latin typeface="Arial" panose="020B0604020202020204" pitchFamily="34" charset="0"/>
            <a:cs typeface="Arial" panose="020B0604020202020204" pitchFamily="34" charset="0"/>
          </a:endParaRPr>
        </a:p>
      </dgm:t>
    </dgm:pt>
    <dgm:pt modelId="{0EFB6773-66AC-4904-8D83-E555AFA26E3B}" type="pres">
      <dgm:prSet presAssocID="{11A356EA-E97D-45A2-9758-A8B8F1D13D7F}" presName="Name0" presStyleCnt="0">
        <dgm:presLayoutVars>
          <dgm:dir/>
        </dgm:presLayoutVars>
      </dgm:prSet>
      <dgm:spPr/>
    </dgm:pt>
    <dgm:pt modelId="{82255A1F-8F1F-4E14-BF2B-8C7A9566A5FA}" type="pres">
      <dgm:prSet presAssocID="{9D61B7FB-E3ED-4CA1-9C39-4229CA860740}" presName="parComposite" presStyleCnt="0"/>
      <dgm:spPr/>
    </dgm:pt>
    <dgm:pt modelId="{9094FA21-6E92-441B-8C9F-52D734A65193}" type="pres">
      <dgm:prSet presAssocID="{9D61B7FB-E3ED-4CA1-9C39-4229CA860740}" presName="parBigCircle" presStyleLbl="node0" presStyleIdx="0" presStyleCnt="3"/>
      <dgm:spPr>
        <a:solidFill>
          <a:srgbClr val="B75123"/>
        </a:solidFill>
        <a:ln>
          <a:noFill/>
        </a:ln>
      </dgm:spPr>
    </dgm:pt>
    <dgm:pt modelId="{B00C6C6B-F6B4-4049-B3E3-7FFC7CD52822}" type="pres">
      <dgm:prSet presAssocID="{9D61B7FB-E3ED-4CA1-9C39-4229CA860740}" presName="parTx" presStyleLbl="revTx" presStyleIdx="0" presStyleCnt="13"/>
      <dgm:spPr/>
    </dgm:pt>
    <dgm:pt modelId="{FA1C6AFA-99C7-4032-B7EF-CE0B3D8757F6}" type="pres">
      <dgm:prSet presAssocID="{9D61B7FB-E3ED-4CA1-9C39-4229CA860740}" presName="bSpace" presStyleCnt="0"/>
      <dgm:spPr/>
    </dgm:pt>
    <dgm:pt modelId="{7C2BD2AA-7356-4229-B772-E9DE52729B32}" type="pres">
      <dgm:prSet presAssocID="{9D61B7FB-E3ED-4CA1-9C39-4229CA860740}" presName="parBackupNorm" presStyleCnt="0"/>
      <dgm:spPr/>
    </dgm:pt>
    <dgm:pt modelId="{ABF8444C-73AC-427A-A676-39F3B67FC07C}" type="pres">
      <dgm:prSet presAssocID="{D7CF575A-B5E6-4E0A-8F81-108860391226}" presName="parSpace" presStyleCnt="0"/>
      <dgm:spPr/>
    </dgm:pt>
    <dgm:pt modelId="{6864E324-BF2E-4F41-851E-7132FCB320FD}" type="pres">
      <dgm:prSet presAssocID="{D598275C-A264-427F-8317-78ADAF7BD767}" presName="desBackupLeftNorm" presStyleCnt="0"/>
      <dgm:spPr/>
    </dgm:pt>
    <dgm:pt modelId="{280ECFE3-4FE2-4173-936F-7743FBFEBF12}" type="pres">
      <dgm:prSet presAssocID="{D598275C-A264-427F-8317-78ADAF7BD767}" presName="desComposite" presStyleCnt="0"/>
      <dgm:spPr/>
    </dgm:pt>
    <dgm:pt modelId="{E4D33CD8-13F9-45F3-B19D-D4C75FD41E93}" type="pres">
      <dgm:prSet presAssocID="{D598275C-A264-427F-8317-78ADAF7BD767}" presName="desCircle" presStyleLbl="node1" presStyleIdx="0" presStyleCnt="5"/>
      <dgm:spPr>
        <a:solidFill>
          <a:schemeClr val="bg1">
            <a:lumMod val="75000"/>
          </a:schemeClr>
        </a:solidFill>
        <a:ln>
          <a:noFill/>
        </a:ln>
      </dgm:spPr>
    </dgm:pt>
    <dgm:pt modelId="{FF7C2AD6-F06E-495E-B18A-71694065E1F1}" type="pres">
      <dgm:prSet presAssocID="{D598275C-A264-427F-8317-78ADAF7BD767}" presName="chTx" presStyleLbl="revTx" presStyleIdx="1" presStyleCnt="13"/>
      <dgm:spPr/>
    </dgm:pt>
    <dgm:pt modelId="{BB248908-9D96-4712-BD7C-D34657635399}" type="pres">
      <dgm:prSet presAssocID="{D598275C-A264-427F-8317-78ADAF7BD767}" presName="desTx" presStyleLbl="revTx" presStyleIdx="2" presStyleCnt="13">
        <dgm:presLayoutVars>
          <dgm:bulletEnabled val="1"/>
        </dgm:presLayoutVars>
      </dgm:prSet>
      <dgm:spPr/>
    </dgm:pt>
    <dgm:pt modelId="{695D9801-D22E-4F2B-8A8F-50134D36EED1}" type="pres">
      <dgm:prSet presAssocID="{D598275C-A264-427F-8317-78ADAF7BD767}" presName="desBackupRightNorm" presStyleCnt="0"/>
      <dgm:spPr/>
    </dgm:pt>
    <dgm:pt modelId="{7F97BDAC-E2FD-4E63-AA26-74B9C254D98D}" type="pres">
      <dgm:prSet presAssocID="{AB7EB0C8-D109-497A-A8D7-0FAA0E363A91}" presName="desSpace" presStyleCnt="0"/>
      <dgm:spPr/>
    </dgm:pt>
    <dgm:pt modelId="{E5E02041-40DD-49FB-A6CF-1D618EF6661B}" type="pres">
      <dgm:prSet presAssocID="{54A1A598-E4A0-4FE5-BEFD-747D7E314B69}" presName="desBackupLeftNorm" presStyleCnt="0"/>
      <dgm:spPr/>
    </dgm:pt>
    <dgm:pt modelId="{A477B782-454B-4046-855F-D15EA9D5FC01}" type="pres">
      <dgm:prSet presAssocID="{54A1A598-E4A0-4FE5-BEFD-747D7E314B69}" presName="desComposite" presStyleCnt="0"/>
      <dgm:spPr/>
    </dgm:pt>
    <dgm:pt modelId="{20EDCF62-ECF3-49B7-A947-063D93C223C6}" type="pres">
      <dgm:prSet presAssocID="{54A1A598-E4A0-4FE5-BEFD-747D7E314B69}" presName="desCircle" presStyleLbl="node1" presStyleIdx="1" presStyleCnt="5"/>
      <dgm:spPr>
        <a:solidFill>
          <a:schemeClr val="accent2"/>
        </a:solidFill>
        <a:ln>
          <a:noFill/>
        </a:ln>
      </dgm:spPr>
    </dgm:pt>
    <dgm:pt modelId="{0D2127CC-8202-46E5-B4F6-0BA25F4FC865}" type="pres">
      <dgm:prSet presAssocID="{54A1A598-E4A0-4FE5-BEFD-747D7E314B69}" presName="chTx" presStyleLbl="revTx" presStyleIdx="3" presStyleCnt="13"/>
      <dgm:spPr/>
    </dgm:pt>
    <dgm:pt modelId="{BDAE6568-F900-4FC2-811A-BD397A9CA778}" type="pres">
      <dgm:prSet presAssocID="{54A1A598-E4A0-4FE5-BEFD-747D7E314B69}" presName="desTx" presStyleLbl="revTx" presStyleIdx="4" presStyleCnt="13">
        <dgm:presLayoutVars>
          <dgm:bulletEnabled val="1"/>
        </dgm:presLayoutVars>
      </dgm:prSet>
      <dgm:spPr/>
    </dgm:pt>
    <dgm:pt modelId="{168918C2-8475-47A4-8F0C-9DFF81B65540}" type="pres">
      <dgm:prSet presAssocID="{54A1A598-E4A0-4FE5-BEFD-747D7E314B69}" presName="desBackupRightNorm" presStyleCnt="0"/>
      <dgm:spPr/>
    </dgm:pt>
    <dgm:pt modelId="{1237432F-09EA-4EF0-ADAF-9CEFD92FE2CF}" type="pres">
      <dgm:prSet presAssocID="{552DBCB7-FCAC-43ED-8C8B-446B4B16D60D}" presName="desSpace" presStyleCnt="0"/>
      <dgm:spPr/>
    </dgm:pt>
    <dgm:pt modelId="{D08628EE-9E2F-4AB8-974B-50E98DA63B2D}" type="pres">
      <dgm:prSet presAssocID="{55CC4D67-D2E2-4D99-8892-82E9C03C8865}" presName="desBackupLeftNorm" presStyleCnt="0"/>
      <dgm:spPr/>
    </dgm:pt>
    <dgm:pt modelId="{4C428E38-09EF-4E7E-B5EA-E6C6822C8CEA}" type="pres">
      <dgm:prSet presAssocID="{55CC4D67-D2E2-4D99-8892-82E9C03C8865}" presName="desComposite" presStyleCnt="0"/>
      <dgm:spPr/>
    </dgm:pt>
    <dgm:pt modelId="{A3DC1A6D-DB22-4631-A0F0-70909BA800F4}" type="pres">
      <dgm:prSet presAssocID="{55CC4D67-D2E2-4D99-8892-82E9C03C8865}" presName="desCircle" presStyleLbl="node1" presStyleIdx="2" presStyleCnt="5"/>
      <dgm:spPr>
        <a:solidFill>
          <a:schemeClr val="tx1">
            <a:lumMod val="50000"/>
            <a:lumOff val="50000"/>
          </a:schemeClr>
        </a:solidFill>
        <a:ln>
          <a:noFill/>
        </a:ln>
      </dgm:spPr>
    </dgm:pt>
    <dgm:pt modelId="{A539913A-2FAF-4695-AB12-246038A3501C}" type="pres">
      <dgm:prSet presAssocID="{55CC4D67-D2E2-4D99-8892-82E9C03C8865}" presName="chTx" presStyleLbl="revTx" presStyleIdx="5" presStyleCnt="13"/>
      <dgm:spPr/>
    </dgm:pt>
    <dgm:pt modelId="{F9A010F6-1752-4796-B13C-5F01C5542EC5}" type="pres">
      <dgm:prSet presAssocID="{55CC4D67-D2E2-4D99-8892-82E9C03C8865}" presName="desTx" presStyleLbl="revTx" presStyleIdx="6" presStyleCnt="13">
        <dgm:presLayoutVars>
          <dgm:bulletEnabled val="1"/>
        </dgm:presLayoutVars>
      </dgm:prSet>
      <dgm:spPr/>
    </dgm:pt>
    <dgm:pt modelId="{4F2AF194-E4FE-494C-91FA-D7509A4D1BDB}" type="pres">
      <dgm:prSet presAssocID="{55CC4D67-D2E2-4D99-8892-82E9C03C8865}" presName="desBackupRightNorm" presStyleCnt="0"/>
      <dgm:spPr/>
    </dgm:pt>
    <dgm:pt modelId="{FEC4AA28-FA58-49AD-A7E4-A4F6BC9CC68F}" type="pres">
      <dgm:prSet presAssocID="{20E2B00A-9877-41E5-B217-F2315C523A60}" presName="desSpace" presStyleCnt="0"/>
      <dgm:spPr/>
    </dgm:pt>
    <dgm:pt modelId="{343E01D8-8608-4749-BA70-7EDEDC2493A5}" type="pres">
      <dgm:prSet presAssocID="{12749784-A624-4C12-B8E1-80BA4988BE55}" presName="parComposite" presStyleCnt="0"/>
      <dgm:spPr/>
    </dgm:pt>
    <dgm:pt modelId="{5C522835-6051-478E-93C2-1B65DBE37A20}" type="pres">
      <dgm:prSet presAssocID="{12749784-A624-4C12-B8E1-80BA4988BE55}" presName="parBigCircle" presStyleLbl="node0" presStyleIdx="1" presStyleCnt="3"/>
      <dgm:spPr>
        <a:solidFill>
          <a:schemeClr val="accent3"/>
        </a:solidFill>
        <a:ln>
          <a:noFill/>
        </a:ln>
      </dgm:spPr>
    </dgm:pt>
    <dgm:pt modelId="{241A6A55-B5F4-4B17-95D0-1FC307881EE9}" type="pres">
      <dgm:prSet presAssocID="{12749784-A624-4C12-B8E1-80BA4988BE55}" presName="parTx" presStyleLbl="revTx" presStyleIdx="7" presStyleCnt="13"/>
      <dgm:spPr/>
    </dgm:pt>
    <dgm:pt modelId="{4210BB7E-4D10-4629-A2BC-3B92DA6D3430}" type="pres">
      <dgm:prSet presAssocID="{12749784-A624-4C12-B8E1-80BA4988BE55}" presName="bSpace" presStyleCnt="0"/>
      <dgm:spPr/>
    </dgm:pt>
    <dgm:pt modelId="{AA2C50B3-7EAB-4CEA-9FE7-E2EFE628EBBE}" type="pres">
      <dgm:prSet presAssocID="{12749784-A624-4C12-B8E1-80BA4988BE55}" presName="parBackupNorm" presStyleCnt="0"/>
      <dgm:spPr/>
    </dgm:pt>
    <dgm:pt modelId="{5E229419-7F93-481C-A96B-642B277B6302}" type="pres">
      <dgm:prSet presAssocID="{60106C43-8825-43FE-A258-44722B76D84F}" presName="parSpace" presStyleCnt="0"/>
      <dgm:spPr/>
    </dgm:pt>
    <dgm:pt modelId="{632CA4C0-AEDF-40AE-88EA-66979EE6BCD2}" type="pres">
      <dgm:prSet presAssocID="{00F78FE4-2E50-4BEF-8B55-DA5A496D2CC4}" presName="desBackupLeftNorm" presStyleCnt="0"/>
      <dgm:spPr/>
    </dgm:pt>
    <dgm:pt modelId="{58685AE6-5FA1-4D7B-8017-1CEDAF77914D}" type="pres">
      <dgm:prSet presAssocID="{00F78FE4-2E50-4BEF-8B55-DA5A496D2CC4}" presName="desComposite" presStyleCnt="0"/>
      <dgm:spPr/>
    </dgm:pt>
    <dgm:pt modelId="{25A57590-8647-4C3B-9936-CBAD56C181B4}" type="pres">
      <dgm:prSet presAssocID="{00F78FE4-2E50-4BEF-8B55-DA5A496D2CC4}" presName="desCircle" presStyleLbl="node1" presStyleIdx="3" presStyleCnt="5"/>
      <dgm:spPr>
        <a:solidFill>
          <a:schemeClr val="bg1">
            <a:lumMod val="75000"/>
          </a:schemeClr>
        </a:solidFill>
        <a:ln>
          <a:noFill/>
        </a:ln>
      </dgm:spPr>
    </dgm:pt>
    <dgm:pt modelId="{6A1C371E-91AF-4447-AD0D-4E8308796E55}" type="pres">
      <dgm:prSet presAssocID="{00F78FE4-2E50-4BEF-8B55-DA5A496D2CC4}" presName="chTx" presStyleLbl="revTx" presStyleIdx="8" presStyleCnt="13"/>
      <dgm:spPr/>
    </dgm:pt>
    <dgm:pt modelId="{A654F903-C2DA-41DF-8398-BE45BD9C96C5}" type="pres">
      <dgm:prSet presAssocID="{00F78FE4-2E50-4BEF-8B55-DA5A496D2CC4}" presName="desTx" presStyleLbl="revTx" presStyleIdx="9" presStyleCnt="13">
        <dgm:presLayoutVars>
          <dgm:bulletEnabled val="1"/>
        </dgm:presLayoutVars>
      </dgm:prSet>
      <dgm:spPr/>
    </dgm:pt>
    <dgm:pt modelId="{4AA4239B-D2F0-4C5E-92D0-4F9F2E1ED320}" type="pres">
      <dgm:prSet presAssocID="{00F78FE4-2E50-4BEF-8B55-DA5A496D2CC4}" presName="desBackupRightNorm" presStyleCnt="0"/>
      <dgm:spPr/>
    </dgm:pt>
    <dgm:pt modelId="{0DC40140-E2A6-40C2-ACC2-52856001EAA5}" type="pres">
      <dgm:prSet presAssocID="{54B57326-2309-45D4-B32D-652ADACBD260}" presName="desSpace" presStyleCnt="0"/>
      <dgm:spPr/>
    </dgm:pt>
    <dgm:pt modelId="{676E56AF-AD61-4814-B714-FD8C67CA1212}" type="pres">
      <dgm:prSet presAssocID="{FF81FD7D-5C4E-462C-BA0D-45642CF14F26}" presName="desBackupLeftNorm" presStyleCnt="0"/>
      <dgm:spPr/>
    </dgm:pt>
    <dgm:pt modelId="{E43CFA3C-ED81-4384-80AE-7505E2A1DBFF}" type="pres">
      <dgm:prSet presAssocID="{FF81FD7D-5C4E-462C-BA0D-45642CF14F26}" presName="desComposite" presStyleCnt="0"/>
      <dgm:spPr/>
    </dgm:pt>
    <dgm:pt modelId="{A02E959B-411E-4C1F-8F26-514705971A1A}" type="pres">
      <dgm:prSet presAssocID="{FF81FD7D-5C4E-462C-BA0D-45642CF14F26}" presName="desCircle" presStyleLbl="node1" presStyleIdx="4" presStyleCnt="5"/>
      <dgm:spPr>
        <a:solidFill>
          <a:srgbClr val="B75123"/>
        </a:solidFill>
        <a:ln>
          <a:noFill/>
        </a:ln>
      </dgm:spPr>
    </dgm:pt>
    <dgm:pt modelId="{136D5986-2128-4EC6-BE62-F070D82271A8}" type="pres">
      <dgm:prSet presAssocID="{FF81FD7D-5C4E-462C-BA0D-45642CF14F26}" presName="chTx" presStyleLbl="revTx" presStyleIdx="10" presStyleCnt="13"/>
      <dgm:spPr/>
    </dgm:pt>
    <dgm:pt modelId="{5E2D2A9F-C2E1-4BEF-9A90-A4C4423A7A86}" type="pres">
      <dgm:prSet presAssocID="{FF81FD7D-5C4E-462C-BA0D-45642CF14F26}" presName="desTx" presStyleLbl="revTx" presStyleIdx="11" presStyleCnt="13">
        <dgm:presLayoutVars>
          <dgm:bulletEnabled val="1"/>
        </dgm:presLayoutVars>
      </dgm:prSet>
      <dgm:spPr/>
    </dgm:pt>
    <dgm:pt modelId="{CFC66794-08DD-487B-A5EC-E264804067E8}" type="pres">
      <dgm:prSet presAssocID="{FF81FD7D-5C4E-462C-BA0D-45642CF14F26}" presName="desBackupRightNorm" presStyleCnt="0"/>
      <dgm:spPr/>
    </dgm:pt>
    <dgm:pt modelId="{00419D66-974B-440C-A3AB-A821201332FA}" type="pres">
      <dgm:prSet presAssocID="{C001E147-B476-4D82-BB09-0B7ECC3BB5CF}" presName="desSpace" presStyleCnt="0"/>
      <dgm:spPr/>
    </dgm:pt>
    <dgm:pt modelId="{AAC9234D-4AB9-4DB8-B2BD-F9F9CCDC7FF5}" type="pres">
      <dgm:prSet presAssocID="{F3032FCE-773E-41C2-96AF-E51286635657}" presName="parComposite" presStyleCnt="0"/>
      <dgm:spPr/>
    </dgm:pt>
    <dgm:pt modelId="{8474D242-1073-4BBC-A41D-A99C9F313A31}" type="pres">
      <dgm:prSet presAssocID="{F3032FCE-773E-41C2-96AF-E51286635657}" presName="parBigCircle" presStyleLbl="node0" presStyleIdx="2" presStyleCnt="3"/>
      <dgm:spPr>
        <a:solidFill>
          <a:srgbClr val="8F3F1B"/>
        </a:solidFill>
        <a:ln>
          <a:noFill/>
        </a:ln>
      </dgm:spPr>
    </dgm:pt>
    <dgm:pt modelId="{053B37CF-5BCA-442A-949D-5BC08F6FAA98}" type="pres">
      <dgm:prSet presAssocID="{F3032FCE-773E-41C2-96AF-E51286635657}" presName="parTx" presStyleLbl="revTx" presStyleIdx="12" presStyleCnt="13"/>
      <dgm:spPr/>
    </dgm:pt>
    <dgm:pt modelId="{5D2B9F86-BBF9-48D2-89DE-A74FD3F54A5B}" type="pres">
      <dgm:prSet presAssocID="{F3032FCE-773E-41C2-96AF-E51286635657}" presName="bSpace" presStyleCnt="0"/>
      <dgm:spPr/>
    </dgm:pt>
    <dgm:pt modelId="{3DB58462-673B-44D7-ADC7-0ED2531D45AF}" type="pres">
      <dgm:prSet presAssocID="{F3032FCE-773E-41C2-96AF-E51286635657}" presName="parBackupNorm" presStyleCnt="0"/>
      <dgm:spPr/>
    </dgm:pt>
    <dgm:pt modelId="{8644F183-2D10-4D66-BA1C-4888B4C121E9}" type="pres">
      <dgm:prSet presAssocID="{5062BF2C-7D68-4C7D-881C-079BD0821E64}" presName="parSpace" presStyleCnt="0"/>
      <dgm:spPr/>
    </dgm:pt>
  </dgm:ptLst>
  <dgm:cxnLst>
    <dgm:cxn modelId="{74966E00-255F-413E-A7D9-0ADD92F53622}" type="presOf" srcId="{F3032FCE-773E-41C2-96AF-E51286635657}" destId="{053B37CF-5BCA-442A-949D-5BC08F6FAA98}" srcOrd="0" destOrd="0" presId="urn:microsoft.com/office/officeart/2008/layout/CircleAccentTimeline#1"/>
    <dgm:cxn modelId="{9C801826-1BAD-4226-86A4-B2F7BB97BBED}" type="presOf" srcId="{00F78FE4-2E50-4BEF-8B55-DA5A496D2CC4}" destId="{6A1C371E-91AF-4447-AD0D-4E8308796E55}" srcOrd="0" destOrd="0" presId="urn:microsoft.com/office/officeart/2008/layout/CircleAccentTimeline#1"/>
    <dgm:cxn modelId="{B8EB5029-7A11-4580-A2DF-0D9FAD4466B3}" srcId="{11A356EA-E97D-45A2-9758-A8B8F1D13D7F}" destId="{9D61B7FB-E3ED-4CA1-9C39-4229CA860740}" srcOrd="0" destOrd="0" parTransId="{28309DFD-5232-42AA-A04C-C60BD4245B9E}" sibTransId="{D7CF575A-B5E6-4E0A-8F81-108860391226}"/>
    <dgm:cxn modelId="{319E102B-ABC2-451B-AE01-D3DD2BA231B6}" srcId="{11A356EA-E97D-45A2-9758-A8B8F1D13D7F}" destId="{12749784-A624-4C12-B8E1-80BA4988BE55}" srcOrd="1" destOrd="0" parTransId="{3FDE26AB-83DD-4DB4-9E47-DD59F8E6E5EB}" sibTransId="{60106C43-8825-43FE-A258-44722B76D84F}"/>
    <dgm:cxn modelId="{C303315D-44C0-4E9D-8CCF-7DB89F5D164E}" type="presOf" srcId="{55CC4D67-D2E2-4D99-8892-82E9C03C8865}" destId="{A539913A-2FAF-4695-AB12-246038A3501C}" srcOrd="0" destOrd="0" presId="urn:microsoft.com/office/officeart/2008/layout/CircleAccentTimeline#1"/>
    <dgm:cxn modelId="{F781BD4F-8343-4735-AA9F-C675FF0902E0}" srcId="{9D61B7FB-E3ED-4CA1-9C39-4229CA860740}" destId="{D598275C-A264-427F-8317-78ADAF7BD767}" srcOrd="0" destOrd="0" parTransId="{2000AC4F-E347-4E2F-BF83-29DA1FD24CED}" sibTransId="{AB7EB0C8-D109-497A-A8D7-0FAA0E363A91}"/>
    <dgm:cxn modelId="{E8D60B59-7C0F-4725-A936-AC2D4AB5C15C}" type="presOf" srcId="{12749784-A624-4C12-B8E1-80BA4988BE55}" destId="{241A6A55-B5F4-4B17-95D0-1FC307881EE9}" srcOrd="0" destOrd="0" presId="urn:microsoft.com/office/officeart/2008/layout/CircleAccentTimeline#1"/>
    <dgm:cxn modelId="{6D7F4886-10AD-41E4-914D-5035249F807E}" type="presOf" srcId="{D598275C-A264-427F-8317-78ADAF7BD767}" destId="{FF7C2AD6-F06E-495E-B18A-71694065E1F1}" srcOrd="0" destOrd="0" presId="urn:microsoft.com/office/officeart/2008/layout/CircleAccentTimeline#1"/>
    <dgm:cxn modelId="{C77243B7-E762-487A-956C-4B563734B211}" type="presOf" srcId="{FF81FD7D-5C4E-462C-BA0D-45642CF14F26}" destId="{136D5986-2128-4EC6-BE62-F070D82271A8}" srcOrd="0" destOrd="0" presId="urn:microsoft.com/office/officeart/2008/layout/CircleAccentTimeline#1"/>
    <dgm:cxn modelId="{D6C4A1C9-9ED4-4248-A1EC-B1B34DB0CF41}" type="presOf" srcId="{9D61B7FB-E3ED-4CA1-9C39-4229CA860740}" destId="{B00C6C6B-F6B4-4049-B3E3-7FFC7CD52822}" srcOrd="0" destOrd="0" presId="urn:microsoft.com/office/officeart/2008/layout/CircleAccentTimeline#1"/>
    <dgm:cxn modelId="{2C400DD2-9D08-4F62-B628-E9007192E54B}" srcId="{11A356EA-E97D-45A2-9758-A8B8F1D13D7F}" destId="{F3032FCE-773E-41C2-96AF-E51286635657}" srcOrd="2" destOrd="0" parTransId="{1C1F367A-916E-4F0C-964C-3F5A1BF218C6}" sibTransId="{5062BF2C-7D68-4C7D-881C-079BD0821E64}"/>
    <dgm:cxn modelId="{4545A4D2-11F5-4C9B-BAC6-5F2D83C72F00}" srcId="{9D61B7FB-E3ED-4CA1-9C39-4229CA860740}" destId="{55CC4D67-D2E2-4D99-8892-82E9C03C8865}" srcOrd="2" destOrd="0" parTransId="{3637D47C-3C52-46D0-962D-679913BD9C0D}" sibTransId="{20E2B00A-9877-41E5-B217-F2315C523A60}"/>
    <dgm:cxn modelId="{3C9D52E5-6252-4B42-8CD4-2B9E22DA6871}" srcId="{12749784-A624-4C12-B8E1-80BA4988BE55}" destId="{00F78FE4-2E50-4BEF-8B55-DA5A496D2CC4}" srcOrd="0" destOrd="0" parTransId="{856CD68F-2F5E-45E5-B6D1-AAFE53D7C75F}" sibTransId="{54B57326-2309-45D4-B32D-652ADACBD260}"/>
    <dgm:cxn modelId="{87A1C4EE-9A77-44EB-9810-E8D8B41ACF63}" srcId="{12749784-A624-4C12-B8E1-80BA4988BE55}" destId="{FF81FD7D-5C4E-462C-BA0D-45642CF14F26}" srcOrd="1" destOrd="0" parTransId="{05001CA2-10C1-48F8-B6E0-162774F62F80}" sibTransId="{C001E147-B476-4D82-BB09-0B7ECC3BB5CF}"/>
    <dgm:cxn modelId="{E75283F4-7A27-4D78-9B80-3BAA778BD05C}" type="presOf" srcId="{54A1A598-E4A0-4FE5-BEFD-747D7E314B69}" destId="{0D2127CC-8202-46E5-B4F6-0BA25F4FC865}" srcOrd="0" destOrd="0" presId="urn:microsoft.com/office/officeart/2008/layout/CircleAccentTimeline#1"/>
    <dgm:cxn modelId="{D8955DFE-30FE-4ED1-AC7C-7791FEF070BA}" type="presOf" srcId="{11A356EA-E97D-45A2-9758-A8B8F1D13D7F}" destId="{0EFB6773-66AC-4904-8D83-E555AFA26E3B}" srcOrd="0" destOrd="0" presId="urn:microsoft.com/office/officeart/2008/layout/CircleAccentTimeline#1"/>
    <dgm:cxn modelId="{371070FF-8351-483F-B879-699BAA8752F5}" srcId="{9D61B7FB-E3ED-4CA1-9C39-4229CA860740}" destId="{54A1A598-E4A0-4FE5-BEFD-747D7E314B69}" srcOrd="1" destOrd="0" parTransId="{9DDB4517-6F2D-41CC-9F92-A51E03B018E1}" sibTransId="{552DBCB7-FCAC-43ED-8C8B-446B4B16D60D}"/>
    <dgm:cxn modelId="{D33ECFBB-0A0A-4C91-9606-1B164A9FC7C0}" type="presParOf" srcId="{0EFB6773-66AC-4904-8D83-E555AFA26E3B}" destId="{82255A1F-8F1F-4E14-BF2B-8C7A9566A5FA}" srcOrd="0" destOrd="0" presId="urn:microsoft.com/office/officeart/2008/layout/CircleAccentTimeline#1"/>
    <dgm:cxn modelId="{17F93601-6013-402D-BC6E-F06B65865835}" type="presParOf" srcId="{82255A1F-8F1F-4E14-BF2B-8C7A9566A5FA}" destId="{9094FA21-6E92-441B-8C9F-52D734A65193}" srcOrd="0" destOrd="0" presId="urn:microsoft.com/office/officeart/2008/layout/CircleAccentTimeline#1"/>
    <dgm:cxn modelId="{0530E9B1-8BE2-4154-B45F-F8A3AFEFE405}" type="presParOf" srcId="{82255A1F-8F1F-4E14-BF2B-8C7A9566A5FA}" destId="{B00C6C6B-F6B4-4049-B3E3-7FFC7CD52822}" srcOrd="1" destOrd="0" presId="urn:microsoft.com/office/officeart/2008/layout/CircleAccentTimeline#1"/>
    <dgm:cxn modelId="{837FB3C4-99B8-4995-AEF0-EE3B1325B11A}" type="presParOf" srcId="{82255A1F-8F1F-4E14-BF2B-8C7A9566A5FA}" destId="{FA1C6AFA-99C7-4032-B7EF-CE0B3D8757F6}" srcOrd="2" destOrd="0" presId="urn:microsoft.com/office/officeart/2008/layout/CircleAccentTimeline#1"/>
    <dgm:cxn modelId="{701F9EDE-9D94-4617-8351-958204DC9B53}" type="presParOf" srcId="{0EFB6773-66AC-4904-8D83-E555AFA26E3B}" destId="{7C2BD2AA-7356-4229-B772-E9DE52729B32}" srcOrd="1" destOrd="0" presId="urn:microsoft.com/office/officeart/2008/layout/CircleAccentTimeline#1"/>
    <dgm:cxn modelId="{3331B0AF-2045-459B-B201-AEF2AB9226EA}" type="presParOf" srcId="{0EFB6773-66AC-4904-8D83-E555AFA26E3B}" destId="{ABF8444C-73AC-427A-A676-39F3B67FC07C}" srcOrd="2" destOrd="0" presId="urn:microsoft.com/office/officeart/2008/layout/CircleAccentTimeline#1"/>
    <dgm:cxn modelId="{3E95A254-BD5D-49C0-A4E9-8C49249F1E56}" type="presParOf" srcId="{0EFB6773-66AC-4904-8D83-E555AFA26E3B}" destId="{6864E324-BF2E-4F41-851E-7132FCB320FD}" srcOrd="3" destOrd="0" presId="urn:microsoft.com/office/officeart/2008/layout/CircleAccentTimeline#1"/>
    <dgm:cxn modelId="{C1951314-9A47-4E6E-A477-3B91473F326B}" type="presParOf" srcId="{0EFB6773-66AC-4904-8D83-E555AFA26E3B}" destId="{280ECFE3-4FE2-4173-936F-7743FBFEBF12}" srcOrd="4" destOrd="0" presId="urn:microsoft.com/office/officeart/2008/layout/CircleAccentTimeline#1"/>
    <dgm:cxn modelId="{C2453114-7F44-458F-AAE7-95A8FB961092}" type="presParOf" srcId="{280ECFE3-4FE2-4173-936F-7743FBFEBF12}" destId="{E4D33CD8-13F9-45F3-B19D-D4C75FD41E93}" srcOrd="0" destOrd="0" presId="urn:microsoft.com/office/officeart/2008/layout/CircleAccentTimeline#1"/>
    <dgm:cxn modelId="{3191C5CF-2CA5-46F6-97D8-CE43E2AE6B9F}" type="presParOf" srcId="{280ECFE3-4FE2-4173-936F-7743FBFEBF12}" destId="{FF7C2AD6-F06E-495E-B18A-71694065E1F1}" srcOrd="1" destOrd="0" presId="urn:microsoft.com/office/officeart/2008/layout/CircleAccentTimeline#1"/>
    <dgm:cxn modelId="{75818726-D90A-45AF-B34C-C223B9489750}" type="presParOf" srcId="{280ECFE3-4FE2-4173-936F-7743FBFEBF12}" destId="{BB248908-9D96-4712-BD7C-D34657635399}" srcOrd="2" destOrd="0" presId="urn:microsoft.com/office/officeart/2008/layout/CircleAccentTimeline#1"/>
    <dgm:cxn modelId="{5FBAB589-5B08-464E-A5C4-93DCEE02B014}" type="presParOf" srcId="{0EFB6773-66AC-4904-8D83-E555AFA26E3B}" destId="{695D9801-D22E-4F2B-8A8F-50134D36EED1}" srcOrd="5" destOrd="0" presId="urn:microsoft.com/office/officeart/2008/layout/CircleAccentTimeline#1"/>
    <dgm:cxn modelId="{3C78C12A-36DD-4814-8DCB-99CFD6525C03}" type="presParOf" srcId="{0EFB6773-66AC-4904-8D83-E555AFA26E3B}" destId="{7F97BDAC-E2FD-4E63-AA26-74B9C254D98D}" srcOrd="6" destOrd="0" presId="urn:microsoft.com/office/officeart/2008/layout/CircleAccentTimeline#1"/>
    <dgm:cxn modelId="{CBD06B6A-8D98-42A1-93E4-041CC5CB0F95}" type="presParOf" srcId="{0EFB6773-66AC-4904-8D83-E555AFA26E3B}" destId="{E5E02041-40DD-49FB-A6CF-1D618EF6661B}" srcOrd="7" destOrd="0" presId="urn:microsoft.com/office/officeart/2008/layout/CircleAccentTimeline#1"/>
    <dgm:cxn modelId="{8632F635-67B0-46B7-8663-5D13A214920B}" type="presParOf" srcId="{0EFB6773-66AC-4904-8D83-E555AFA26E3B}" destId="{A477B782-454B-4046-855F-D15EA9D5FC01}" srcOrd="8" destOrd="0" presId="urn:microsoft.com/office/officeart/2008/layout/CircleAccentTimeline#1"/>
    <dgm:cxn modelId="{202275F6-C315-42EF-9359-25D7F3E8C180}" type="presParOf" srcId="{A477B782-454B-4046-855F-D15EA9D5FC01}" destId="{20EDCF62-ECF3-49B7-A947-063D93C223C6}" srcOrd="0" destOrd="0" presId="urn:microsoft.com/office/officeart/2008/layout/CircleAccentTimeline#1"/>
    <dgm:cxn modelId="{300E89D2-8065-487C-8B53-37C7D15A8E1F}" type="presParOf" srcId="{A477B782-454B-4046-855F-D15EA9D5FC01}" destId="{0D2127CC-8202-46E5-B4F6-0BA25F4FC865}" srcOrd="1" destOrd="0" presId="urn:microsoft.com/office/officeart/2008/layout/CircleAccentTimeline#1"/>
    <dgm:cxn modelId="{C25412AF-7195-418B-8545-B65CF40B9A32}" type="presParOf" srcId="{A477B782-454B-4046-855F-D15EA9D5FC01}" destId="{BDAE6568-F900-4FC2-811A-BD397A9CA778}" srcOrd="2" destOrd="0" presId="urn:microsoft.com/office/officeart/2008/layout/CircleAccentTimeline#1"/>
    <dgm:cxn modelId="{1691E991-F307-4BB5-A697-C7ED641A8F32}" type="presParOf" srcId="{0EFB6773-66AC-4904-8D83-E555AFA26E3B}" destId="{168918C2-8475-47A4-8F0C-9DFF81B65540}" srcOrd="9" destOrd="0" presId="urn:microsoft.com/office/officeart/2008/layout/CircleAccentTimeline#1"/>
    <dgm:cxn modelId="{74ED53F8-BA7F-4784-ABB7-18B3C0D046C5}" type="presParOf" srcId="{0EFB6773-66AC-4904-8D83-E555AFA26E3B}" destId="{1237432F-09EA-4EF0-ADAF-9CEFD92FE2CF}" srcOrd="10" destOrd="0" presId="urn:microsoft.com/office/officeart/2008/layout/CircleAccentTimeline#1"/>
    <dgm:cxn modelId="{8AB25E3A-5FEE-43A4-9200-441FF514391C}" type="presParOf" srcId="{0EFB6773-66AC-4904-8D83-E555AFA26E3B}" destId="{D08628EE-9E2F-4AB8-974B-50E98DA63B2D}" srcOrd="11" destOrd="0" presId="urn:microsoft.com/office/officeart/2008/layout/CircleAccentTimeline#1"/>
    <dgm:cxn modelId="{E558970A-F53D-486B-8B45-F7AE177951DE}" type="presParOf" srcId="{0EFB6773-66AC-4904-8D83-E555AFA26E3B}" destId="{4C428E38-09EF-4E7E-B5EA-E6C6822C8CEA}" srcOrd="12" destOrd="0" presId="urn:microsoft.com/office/officeart/2008/layout/CircleAccentTimeline#1"/>
    <dgm:cxn modelId="{E6D97F02-3194-452E-9A4B-DE3A09BDDFD0}" type="presParOf" srcId="{4C428E38-09EF-4E7E-B5EA-E6C6822C8CEA}" destId="{A3DC1A6D-DB22-4631-A0F0-70909BA800F4}" srcOrd="0" destOrd="0" presId="urn:microsoft.com/office/officeart/2008/layout/CircleAccentTimeline#1"/>
    <dgm:cxn modelId="{2EFA650A-BE10-40B5-AC68-6C51E2B3FF92}" type="presParOf" srcId="{4C428E38-09EF-4E7E-B5EA-E6C6822C8CEA}" destId="{A539913A-2FAF-4695-AB12-246038A3501C}" srcOrd="1" destOrd="0" presId="urn:microsoft.com/office/officeart/2008/layout/CircleAccentTimeline#1"/>
    <dgm:cxn modelId="{2B827934-1BFD-4ED2-AF16-4F1D86018104}" type="presParOf" srcId="{4C428E38-09EF-4E7E-B5EA-E6C6822C8CEA}" destId="{F9A010F6-1752-4796-B13C-5F01C5542EC5}" srcOrd="2" destOrd="0" presId="urn:microsoft.com/office/officeart/2008/layout/CircleAccentTimeline#1"/>
    <dgm:cxn modelId="{44749BDC-211D-4FDA-91AA-E5F1D3BAC339}" type="presParOf" srcId="{0EFB6773-66AC-4904-8D83-E555AFA26E3B}" destId="{4F2AF194-E4FE-494C-91FA-D7509A4D1BDB}" srcOrd="13" destOrd="0" presId="urn:microsoft.com/office/officeart/2008/layout/CircleAccentTimeline#1"/>
    <dgm:cxn modelId="{26831791-5B9E-427C-A69C-BB7F36CB8437}" type="presParOf" srcId="{0EFB6773-66AC-4904-8D83-E555AFA26E3B}" destId="{FEC4AA28-FA58-49AD-A7E4-A4F6BC9CC68F}" srcOrd="14" destOrd="0" presId="urn:microsoft.com/office/officeart/2008/layout/CircleAccentTimeline#1"/>
    <dgm:cxn modelId="{A4F67E55-C6C6-4550-90B9-E4AE4518A95D}" type="presParOf" srcId="{0EFB6773-66AC-4904-8D83-E555AFA26E3B}" destId="{343E01D8-8608-4749-BA70-7EDEDC2493A5}" srcOrd="15" destOrd="0" presId="urn:microsoft.com/office/officeart/2008/layout/CircleAccentTimeline#1"/>
    <dgm:cxn modelId="{05477843-03AC-4689-BB6F-024D25DF76F8}" type="presParOf" srcId="{343E01D8-8608-4749-BA70-7EDEDC2493A5}" destId="{5C522835-6051-478E-93C2-1B65DBE37A20}" srcOrd="0" destOrd="0" presId="urn:microsoft.com/office/officeart/2008/layout/CircleAccentTimeline#1"/>
    <dgm:cxn modelId="{674A5A34-496E-46C9-90D5-1881E7609DE2}" type="presParOf" srcId="{343E01D8-8608-4749-BA70-7EDEDC2493A5}" destId="{241A6A55-B5F4-4B17-95D0-1FC307881EE9}" srcOrd="1" destOrd="0" presId="urn:microsoft.com/office/officeart/2008/layout/CircleAccentTimeline#1"/>
    <dgm:cxn modelId="{497EC1C9-9516-4E2E-A549-9E1D84ACBB20}" type="presParOf" srcId="{343E01D8-8608-4749-BA70-7EDEDC2493A5}" destId="{4210BB7E-4D10-4629-A2BC-3B92DA6D3430}" srcOrd="2" destOrd="0" presId="urn:microsoft.com/office/officeart/2008/layout/CircleAccentTimeline#1"/>
    <dgm:cxn modelId="{A5A7F30A-8AD1-421D-9FD9-2415BFE2C2AA}" type="presParOf" srcId="{0EFB6773-66AC-4904-8D83-E555AFA26E3B}" destId="{AA2C50B3-7EAB-4CEA-9FE7-E2EFE628EBBE}" srcOrd="16" destOrd="0" presId="urn:microsoft.com/office/officeart/2008/layout/CircleAccentTimeline#1"/>
    <dgm:cxn modelId="{9F525AE5-9851-441C-80AF-5C19275B6904}" type="presParOf" srcId="{0EFB6773-66AC-4904-8D83-E555AFA26E3B}" destId="{5E229419-7F93-481C-A96B-642B277B6302}" srcOrd="17" destOrd="0" presId="urn:microsoft.com/office/officeart/2008/layout/CircleAccentTimeline#1"/>
    <dgm:cxn modelId="{63607EA5-DB3F-4DC2-BEF5-E848C3D31251}" type="presParOf" srcId="{0EFB6773-66AC-4904-8D83-E555AFA26E3B}" destId="{632CA4C0-AEDF-40AE-88EA-66979EE6BCD2}" srcOrd="18" destOrd="0" presId="urn:microsoft.com/office/officeart/2008/layout/CircleAccentTimeline#1"/>
    <dgm:cxn modelId="{23FF8CF4-A070-4941-89B2-D126B69CB926}" type="presParOf" srcId="{0EFB6773-66AC-4904-8D83-E555AFA26E3B}" destId="{58685AE6-5FA1-4D7B-8017-1CEDAF77914D}" srcOrd="19" destOrd="0" presId="urn:microsoft.com/office/officeart/2008/layout/CircleAccentTimeline#1"/>
    <dgm:cxn modelId="{44E247D5-F7D3-4F57-8BE5-239D2BC69328}" type="presParOf" srcId="{58685AE6-5FA1-4D7B-8017-1CEDAF77914D}" destId="{25A57590-8647-4C3B-9936-CBAD56C181B4}" srcOrd="0" destOrd="0" presId="urn:microsoft.com/office/officeart/2008/layout/CircleAccentTimeline#1"/>
    <dgm:cxn modelId="{D22A5729-EA28-4647-B73C-27DB500A8CB5}" type="presParOf" srcId="{58685AE6-5FA1-4D7B-8017-1CEDAF77914D}" destId="{6A1C371E-91AF-4447-AD0D-4E8308796E55}" srcOrd="1" destOrd="0" presId="urn:microsoft.com/office/officeart/2008/layout/CircleAccentTimeline#1"/>
    <dgm:cxn modelId="{27326785-1F61-4D3E-B05C-F5EE907E86BC}" type="presParOf" srcId="{58685AE6-5FA1-4D7B-8017-1CEDAF77914D}" destId="{A654F903-C2DA-41DF-8398-BE45BD9C96C5}" srcOrd="2" destOrd="0" presId="urn:microsoft.com/office/officeart/2008/layout/CircleAccentTimeline#1"/>
    <dgm:cxn modelId="{8FEF7532-CD0B-426C-8BAE-DD41EBC51A69}" type="presParOf" srcId="{0EFB6773-66AC-4904-8D83-E555AFA26E3B}" destId="{4AA4239B-D2F0-4C5E-92D0-4F9F2E1ED320}" srcOrd="20" destOrd="0" presId="urn:microsoft.com/office/officeart/2008/layout/CircleAccentTimeline#1"/>
    <dgm:cxn modelId="{A47C706F-0EC3-4DA3-9B68-6B9C5A520A60}" type="presParOf" srcId="{0EFB6773-66AC-4904-8D83-E555AFA26E3B}" destId="{0DC40140-E2A6-40C2-ACC2-52856001EAA5}" srcOrd="21" destOrd="0" presId="urn:microsoft.com/office/officeart/2008/layout/CircleAccentTimeline#1"/>
    <dgm:cxn modelId="{1D6AA666-018E-4EC3-84A3-E26736DBD2E3}" type="presParOf" srcId="{0EFB6773-66AC-4904-8D83-E555AFA26E3B}" destId="{676E56AF-AD61-4814-B714-FD8C67CA1212}" srcOrd="22" destOrd="0" presId="urn:microsoft.com/office/officeart/2008/layout/CircleAccentTimeline#1"/>
    <dgm:cxn modelId="{F500582B-45EE-4DEA-ABAD-3E1A057AC576}" type="presParOf" srcId="{0EFB6773-66AC-4904-8D83-E555AFA26E3B}" destId="{E43CFA3C-ED81-4384-80AE-7505E2A1DBFF}" srcOrd="23" destOrd="0" presId="urn:microsoft.com/office/officeart/2008/layout/CircleAccentTimeline#1"/>
    <dgm:cxn modelId="{C26A5180-4BEF-453B-830B-5F342D7E290E}" type="presParOf" srcId="{E43CFA3C-ED81-4384-80AE-7505E2A1DBFF}" destId="{A02E959B-411E-4C1F-8F26-514705971A1A}" srcOrd="0" destOrd="0" presId="urn:microsoft.com/office/officeart/2008/layout/CircleAccentTimeline#1"/>
    <dgm:cxn modelId="{858D82B7-9A50-4C8C-8D7C-A9105A374196}" type="presParOf" srcId="{E43CFA3C-ED81-4384-80AE-7505E2A1DBFF}" destId="{136D5986-2128-4EC6-BE62-F070D82271A8}" srcOrd="1" destOrd="0" presId="urn:microsoft.com/office/officeart/2008/layout/CircleAccentTimeline#1"/>
    <dgm:cxn modelId="{C977B6DE-FD2A-4264-A33A-DF60CEFD5E1F}" type="presParOf" srcId="{E43CFA3C-ED81-4384-80AE-7505E2A1DBFF}" destId="{5E2D2A9F-C2E1-4BEF-9A90-A4C4423A7A86}" srcOrd="2" destOrd="0" presId="urn:microsoft.com/office/officeart/2008/layout/CircleAccentTimeline#1"/>
    <dgm:cxn modelId="{4494A6F1-C47E-481C-9722-99A3D1C3A243}" type="presParOf" srcId="{0EFB6773-66AC-4904-8D83-E555AFA26E3B}" destId="{CFC66794-08DD-487B-A5EC-E264804067E8}" srcOrd="24" destOrd="0" presId="urn:microsoft.com/office/officeart/2008/layout/CircleAccentTimeline#1"/>
    <dgm:cxn modelId="{2DF3B63B-B8FD-4844-BD86-3A16DB759A39}" type="presParOf" srcId="{0EFB6773-66AC-4904-8D83-E555AFA26E3B}" destId="{00419D66-974B-440C-A3AB-A821201332FA}" srcOrd="25" destOrd="0" presId="urn:microsoft.com/office/officeart/2008/layout/CircleAccentTimeline#1"/>
    <dgm:cxn modelId="{B95EA2F9-3F8F-436B-ABD8-F2202514211F}" type="presParOf" srcId="{0EFB6773-66AC-4904-8D83-E555AFA26E3B}" destId="{AAC9234D-4AB9-4DB8-B2BD-F9F9CCDC7FF5}" srcOrd="26" destOrd="0" presId="urn:microsoft.com/office/officeart/2008/layout/CircleAccentTimeline#1"/>
    <dgm:cxn modelId="{53C355B7-F0FE-45CC-A216-77CEA959D1B6}" type="presParOf" srcId="{AAC9234D-4AB9-4DB8-B2BD-F9F9CCDC7FF5}" destId="{8474D242-1073-4BBC-A41D-A99C9F313A31}" srcOrd="0" destOrd="0" presId="urn:microsoft.com/office/officeart/2008/layout/CircleAccentTimeline#1"/>
    <dgm:cxn modelId="{B488348A-0502-4C26-BD7E-1E0AF62145F5}" type="presParOf" srcId="{AAC9234D-4AB9-4DB8-B2BD-F9F9CCDC7FF5}" destId="{053B37CF-5BCA-442A-949D-5BC08F6FAA98}" srcOrd="1" destOrd="0" presId="urn:microsoft.com/office/officeart/2008/layout/CircleAccentTimeline#1"/>
    <dgm:cxn modelId="{5B3FBD49-EEA8-432C-842E-B811CFAB3F19}" type="presParOf" srcId="{AAC9234D-4AB9-4DB8-B2BD-F9F9CCDC7FF5}" destId="{5D2B9F86-BBF9-48D2-89DE-A74FD3F54A5B}" srcOrd="2" destOrd="0" presId="urn:microsoft.com/office/officeart/2008/layout/CircleAccentTimeline#1"/>
    <dgm:cxn modelId="{2F702BA1-C72A-4E5D-B11D-67ED7A65B9A7}" type="presParOf" srcId="{0EFB6773-66AC-4904-8D83-E555AFA26E3B}" destId="{3DB58462-673B-44D7-ADC7-0ED2531D45AF}" srcOrd="27" destOrd="0" presId="urn:microsoft.com/office/officeart/2008/layout/CircleAccentTimeline#1"/>
    <dgm:cxn modelId="{7179A8B9-6CF0-4E76-9FA5-7A7F15CC6707}" type="presParOf" srcId="{0EFB6773-66AC-4904-8D83-E555AFA26E3B}" destId="{8644F183-2D10-4D66-BA1C-4888B4C121E9}" srcOrd="28" destOrd="0" presId="urn:microsoft.com/office/officeart/2008/layout/CircleAccentTimelin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4FA21-6E92-441B-8C9F-52D734A65193}">
      <dsp:nvSpPr>
        <dsp:cNvPr id="0" name=""/>
        <dsp:cNvSpPr/>
      </dsp:nvSpPr>
      <dsp:spPr>
        <a:xfrm>
          <a:off x="1268708" y="1730091"/>
          <a:ext cx="1435075" cy="1435075"/>
        </a:xfrm>
        <a:prstGeom prst="donut">
          <a:avLst>
            <a:gd name="adj" fmla="val 20000"/>
          </a:avLst>
        </a:prstGeom>
        <a:solidFill>
          <a:srgbClr val="B7512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0C6C6B-F6B4-4049-B3E3-7FFC7CD52822}">
      <dsp:nvSpPr>
        <dsp:cNvPr id="0" name=""/>
        <dsp:cNvSpPr/>
      </dsp:nvSpPr>
      <dsp:spPr>
        <a:xfrm rot="17700000">
          <a:off x="1774364" y="560211"/>
          <a:ext cx="1783958" cy="85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s-HN" sz="2000" b="0" kern="120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1774364" y="560211"/>
        <a:ext cx="1783958" cy="859730"/>
      </dsp:txXfrm>
    </dsp:sp>
    <dsp:sp modelId="{E4D33CD8-13F9-45F3-B19D-D4C75FD41E93}">
      <dsp:nvSpPr>
        <dsp:cNvPr id="0" name=""/>
        <dsp:cNvSpPr/>
      </dsp:nvSpPr>
      <dsp:spPr>
        <a:xfrm>
          <a:off x="2811879" y="2075181"/>
          <a:ext cx="744895" cy="744895"/>
        </a:xfrm>
        <a:prstGeom prst="ellipse">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7C2AD6-F06E-495E-B18A-71694065E1F1}">
      <dsp:nvSpPr>
        <dsp:cNvPr id="0" name=""/>
        <dsp:cNvSpPr/>
      </dsp:nvSpPr>
      <dsp:spPr>
        <a:xfrm rot="17700000">
          <a:off x="1929652" y="3111958"/>
          <a:ext cx="1543208" cy="74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s-HN" sz="2000" b="0" kern="120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1929652" y="3111958"/>
        <a:ext cx="1543208" cy="744077"/>
      </dsp:txXfrm>
    </dsp:sp>
    <dsp:sp modelId="{BB248908-9D96-4712-BD7C-D34657635399}">
      <dsp:nvSpPr>
        <dsp:cNvPr id="0" name=""/>
        <dsp:cNvSpPr/>
      </dsp:nvSpPr>
      <dsp:spPr>
        <a:xfrm rot="17700000">
          <a:off x="2895792" y="1039223"/>
          <a:ext cx="1543208" cy="744077"/>
        </a:xfrm>
        <a:prstGeom prst="rect">
          <a:avLst/>
        </a:prstGeom>
        <a:noFill/>
        <a:ln>
          <a:noFill/>
        </a:ln>
        <a:effectLst/>
      </dsp:spPr>
      <dsp:style>
        <a:lnRef idx="0">
          <a:scrgbClr r="0" g="0" b="0"/>
        </a:lnRef>
        <a:fillRef idx="0">
          <a:scrgbClr r="0" g="0" b="0"/>
        </a:fillRef>
        <a:effectRef idx="0">
          <a:scrgbClr r="0" g="0" b="0"/>
        </a:effectRef>
        <a:fontRef idx="minor"/>
      </dsp:style>
    </dsp:sp>
    <dsp:sp modelId="{20EDCF62-ECF3-49B7-A947-063D93C223C6}">
      <dsp:nvSpPr>
        <dsp:cNvPr id="0" name=""/>
        <dsp:cNvSpPr/>
      </dsp:nvSpPr>
      <dsp:spPr>
        <a:xfrm>
          <a:off x="3664754" y="2075181"/>
          <a:ext cx="744895" cy="74489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2127CC-8202-46E5-B4F6-0BA25F4FC865}">
      <dsp:nvSpPr>
        <dsp:cNvPr id="0" name=""/>
        <dsp:cNvSpPr/>
      </dsp:nvSpPr>
      <dsp:spPr>
        <a:xfrm rot="17700000">
          <a:off x="2782528" y="3111958"/>
          <a:ext cx="1543208" cy="74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s-HN" sz="2000" b="0" kern="120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2782528" y="3111958"/>
        <a:ext cx="1543208" cy="744077"/>
      </dsp:txXfrm>
    </dsp:sp>
    <dsp:sp modelId="{BDAE6568-F900-4FC2-811A-BD397A9CA778}">
      <dsp:nvSpPr>
        <dsp:cNvPr id="0" name=""/>
        <dsp:cNvSpPr/>
      </dsp:nvSpPr>
      <dsp:spPr>
        <a:xfrm rot="17700000">
          <a:off x="3748668" y="1039223"/>
          <a:ext cx="1543208" cy="744077"/>
        </a:xfrm>
        <a:prstGeom prst="rect">
          <a:avLst/>
        </a:prstGeom>
        <a:noFill/>
        <a:ln>
          <a:noFill/>
        </a:ln>
        <a:effectLst/>
      </dsp:spPr>
      <dsp:style>
        <a:lnRef idx="0">
          <a:scrgbClr r="0" g="0" b="0"/>
        </a:lnRef>
        <a:fillRef idx="0">
          <a:scrgbClr r="0" g="0" b="0"/>
        </a:fillRef>
        <a:effectRef idx="0">
          <a:scrgbClr r="0" g="0" b="0"/>
        </a:effectRef>
        <a:fontRef idx="minor"/>
      </dsp:style>
    </dsp:sp>
    <dsp:sp modelId="{A3DC1A6D-DB22-4631-A0F0-70909BA800F4}">
      <dsp:nvSpPr>
        <dsp:cNvPr id="0" name=""/>
        <dsp:cNvSpPr/>
      </dsp:nvSpPr>
      <dsp:spPr>
        <a:xfrm>
          <a:off x="4517630" y="2075181"/>
          <a:ext cx="744895" cy="744895"/>
        </a:xfrm>
        <a:prstGeom prst="ellips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39913A-2FAF-4695-AB12-246038A3501C}">
      <dsp:nvSpPr>
        <dsp:cNvPr id="0" name=""/>
        <dsp:cNvSpPr/>
      </dsp:nvSpPr>
      <dsp:spPr>
        <a:xfrm rot="17700000">
          <a:off x="3635403" y="3111958"/>
          <a:ext cx="1543208" cy="74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s-HN" sz="2000" b="0" kern="120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3635403" y="3111958"/>
        <a:ext cx="1543208" cy="744077"/>
      </dsp:txXfrm>
    </dsp:sp>
    <dsp:sp modelId="{F9A010F6-1752-4796-B13C-5F01C5542EC5}">
      <dsp:nvSpPr>
        <dsp:cNvPr id="0" name=""/>
        <dsp:cNvSpPr/>
      </dsp:nvSpPr>
      <dsp:spPr>
        <a:xfrm rot="17700000">
          <a:off x="4601543" y="1039223"/>
          <a:ext cx="1543208" cy="744077"/>
        </a:xfrm>
        <a:prstGeom prst="rect">
          <a:avLst/>
        </a:prstGeom>
        <a:noFill/>
        <a:ln>
          <a:noFill/>
        </a:ln>
        <a:effectLst/>
      </dsp:spPr>
      <dsp:style>
        <a:lnRef idx="0">
          <a:scrgbClr r="0" g="0" b="0"/>
        </a:lnRef>
        <a:fillRef idx="0">
          <a:scrgbClr r="0" g="0" b="0"/>
        </a:fillRef>
        <a:effectRef idx="0">
          <a:scrgbClr r="0" g="0" b="0"/>
        </a:effectRef>
        <a:fontRef idx="minor"/>
      </dsp:style>
    </dsp:sp>
    <dsp:sp modelId="{5C522835-6051-478E-93C2-1B65DBE37A20}">
      <dsp:nvSpPr>
        <dsp:cNvPr id="0" name=""/>
        <dsp:cNvSpPr/>
      </dsp:nvSpPr>
      <dsp:spPr>
        <a:xfrm>
          <a:off x="5370620" y="1730091"/>
          <a:ext cx="1435075" cy="1435075"/>
        </a:xfrm>
        <a:prstGeom prst="donut">
          <a:avLst>
            <a:gd name="adj" fmla="val 2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1A6A55-B5F4-4B17-95D0-1FC307881EE9}">
      <dsp:nvSpPr>
        <dsp:cNvPr id="0" name=""/>
        <dsp:cNvSpPr/>
      </dsp:nvSpPr>
      <dsp:spPr>
        <a:xfrm rot="17700000">
          <a:off x="5876276" y="560211"/>
          <a:ext cx="1783958" cy="85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s-HN" sz="2000" b="0" kern="120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5876276" y="560211"/>
        <a:ext cx="1783958" cy="859730"/>
      </dsp:txXfrm>
    </dsp:sp>
    <dsp:sp modelId="{25A57590-8647-4C3B-9936-CBAD56C181B4}">
      <dsp:nvSpPr>
        <dsp:cNvPr id="0" name=""/>
        <dsp:cNvSpPr/>
      </dsp:nvSpPr>
      <dsp:spPr>
        <a:xfrm>
          <a:off x="6913791" y="2075181"/>
          <a:ext cx="744895" cy="744895"/>
        </a:xfrm>
        <a:prstGeom prst="ellipse">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1C371E-91AF-4447-AD0D-4E8308796E55}">
      <dsp:nvSpPr>
        <dsp:cNvPr id="0" name=""/>
        <dsp:cNvSpPr/>
      </dsp:nvSpPr>
      <dsp:spPr>
        <a:xfrm rot="17700000">
          <a:off x="6031565" y="3111958"/>
          <a:ext cx="1543208" cy="74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s-HN" sz="2000" b="0" kern="120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6031565" y="3111958"/>
        <a:ext cx="1543208" cy="744077"/>
      </dsp:txXfrm>
    </dsp:sp>
    <dsp:sp modelId="{A654F903-C2DA-41DF-8398-BE45BD9C96C5}">
      <dsp:nvSpPr>
        <dsp:cNvPr id="0" name=""/>
        <dsp:cNvSpPr/>
      </dsp:nvSpPr>
      <dsp:spPr>
        <a:xfrm rot="17700000">
          <a:off x="6997705" y="1039223"/>
          <a:ext cx="1543208" cy="744077"/>
        </a:xfrm>
        <a:prstGeom prst="rect">
          <a:avLst/>
        </a:prstGeom>
        <a:noFill/>
        <a:ln>
          <a:noFill/>
        </a:ln>
        <a:effectLst/>
      </dsp:spPr>
      <dsp:style>
        <a:lnRef idx="0">
          <a:scrgbClr r="0" g="0" b="0"/>
        </a:lnRef>
        <a:fillRef idx="0">
          <a:scrgbClr r="0" g="0" b="0"/>
        </a:fillRef>
        <a:effectRef idx="0">
          <a:scrgbClr r="0" g="0" b="0"/>
        </a:effectRef>
        <a:fontRef idx="minor"/>
      </dsp:style>
    </dsp:sp>
    <dsp:sp modelId="{A02E959B-411E-4C1F-8F26-514705971A1A}">
      <dsp:nvSpPr>
        <dsp:cNvPr id="0" name=""/>
        <dsp:cNvSpPr/>
      </dsp:nvSpPr>
      <dsp:spPr>
        <a:xfrm>
          <a:off x="7766667" y="2075181"/>
          <a:ext cx="744895" cy="744895"/>
        </a:xfrm>
        <a:prstGeom prst="ellipse">
          <a:avLst/>
        </a:prstGeom>
        <a:solidFill>
          <a:srgbClr val="B7512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6D5986-2128-4EC6-BE62-F070D82271A8}">
      <dsp:nvSpPr>
        <dsp:cNvPr id="0" name=""/>
        <dsp:cNvSpPr/>
      </dsp:nvSpPr>
      <dsp:spPr>
        <a:xfrm rot="17700000">
          <a:off x="6884440" y="3111958"/>
          <a:ext cx="1543208" cy="74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marL="0" lvl="0" indent="0" algn="r" defTabSz="889000">
            <a:lnSpc>
              <a:spcPct val="90000"/>
            </a:lnSpc>
            <a:spcBef>
              <a:spcPct val="0"/>
            </a:spcBef>
            <a:spcAft>
              <a:spcPct val="35000"/>
            </a:spcAft>
            <a:buNone/>
          </a:pPr>
          <a:r>
            <a:rPr lang="es-HN" sz="2000" b="0" kern="120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6884440" y="3111958"/>
        <a:ext cx="1543208" cy="744077"/>
      </dsp:txXfrm>
    </dsp:sp>
    <dsp:sp modelId="{5E2D2A9F-C2E1-4BEF-9A90-A4C4423A7A86}">
      <dsp:nvSpPr>
        <dsp:cNvPr id="0" name=""/>
        <dsp:cNvSpPr/>
      </dsp:nvSpPr>
      <dsp:spPr>
        <a:xfrm rot="17700000">
          <a:off x="7850580" y="1039223"/>
          <a:ext cx="1543208" cy="744077"/>
        </a:xfrm>
        <a:prstGeom prst="rect">
          <a:avLst/>
        </a:prstGeom>
        <a:noFill/>
        <a:ln>
          <a:noFill/>
        </a:ln>
        <a:effectLst/>
      </dsp:spPr>
      <dsp:style>
        <a:lnRef idx="0">
          <a:scrgbClr r="0" g="0" b="0"/>
        </a:lnRef>
        <a:fillRef idx="0">
          <a:scrgbClr r="0" g="0" b="0"/>
        </a:fillRef>
        <a:effectRef idx="0">
          <a:scrgbClr r="0" g="0" b="0"/>
        </a:effectRef>
        <a:fontRef idx="minor"/>
      </dsp:style>
    </dsp:sp>
    <dsp:sp modelId="{8474D242-1073-4BBC-A41D-A99C9F313A31}">
      <dsp:nvSpPr>
        <dsp:cNvPr id="0" name=""/>
        <dsp:cNvSpPr/>
      </dsp:nvSpPr>
      <dsp:spPr>
        <a:xfrm>
          <a:off x="8619657" y="1730091"/>
          <a:ext cx="1435075" cy="1435075"/>
        </a:xfrm>
        <a:prstGeom prst="donut">
          <a:avLst>
            <a:gd name="adj" fmla="val 20000"/>
          </a:avLst>
        </a:prstGeom>
        <a:solidFill>
          <a:srgbClr val="8F3F1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3B37CF-5BCA-442A-949D-5BC08F6FAA98}">
      <dsp:nvSpPr>
        <dsp:cNvPr id="0" name=""/>
        <dsp:cNvSpPr/>
      </dsp:nvSpPr>
      <dsp:spPr>
        <a:xfrm rot="17700000">
          <a:off x="9125313" y="560211"/>
          <a:ext cx="1783958" cy="85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s-HN" sz="2000" b="0" kern="1200" dirty="0">
              <a:solidFill>
                <a:schemeClr val="tx1">
                  <a:lumMod val="75000"/>
                  <a:lumOff val="25000"/>
                </a:schemeClr>
              </a:solidFill>
              <a:latin typeface="Arial" panose="020B0604020202020204" pitchFamily="34" charset="0"/>
              <a:cs typeface="Arial" panose="020B0604020202020204" pitchFamily="34" charset="0"/>
            </a:rPr>
            <a:t>text</a:t>
          </a:r>
          <a:endParaRPr lang="en-US" sz="3600" b="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9125313" y="560211"/>
        <a:ext cx="1783958" cy="859730"/>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1">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nodeVertAlign" val="b"/>
          <dgm:param type="fallback" val="2D"/>
        </dgm:alg>
      </dgm:if>
      <dgm:else name="Name3">
        <dgm:alg type="lin">
          <dgm:param type="linDir" val="fromR"/>
          <dgm:param type="nodeVertAlign" val="b"/>
          <dgm:param type="fallback" val="2D"/>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Ch" val="mid"/>
                  <dgm:param type="txAnchorVert"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Ch" val="mid"/>
                  <dgm:param type="txAnchorVert"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2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D80BFAF-4F91-4465-9758-F6380846E80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59811C-66CC-4268-A360-EF2A53498DA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80BFAF-4F91-4465-9758-F6380846E80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59811C-66CC-4268-A360-EF2A53498DA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80BFAF-4F91-4465-9758-F6380846E80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59811C-66CC-4268-A360-EF2A53498DA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80BFAF-4F91-4465-9758-F6380846E80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59811C-66CC-4268-A360-EF2A53498DA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D80BFAF-4F91-4465-9758-F6380846E80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159811C-66CC-4268-A360-EF2A53498DA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D80BFAF-4F91-4465-9758-F6380846E80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59811C-66CC-4268-A360-EF2A53498DA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D80BFAF-4F91-4465-9758-F6380846E80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159811C-66CC-4268-A360-EF2A53498DA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D80BFAF-4F91-4465-9758-F6380846E80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59811C-66CC-4268-A360-EF2A53498DA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D80BFAF-4F91-4465-9758-F6380846E80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59811C-66CC-4268-A360-EF2A53498DA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80BFAF-4F91-4465-9758-F6380846E80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59811C-66CC-4268-A360-EF2A53498DA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80BFAF-4F91-4465-9758-F6380846E80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159811C-66CC-4268-A360-EF2A53498DA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0BFAF-4F91-4465-9758-F6380846E80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9811C-66CC-4268-A360-EF2A53498DA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5893" b="16229"/>
          <a:stretch>
            <a:fillRect/>
          </a:stretch>
        </p:blipFill>
        <p:spPr>
          <a:xfrm>
            <a:off x="1" y="0"/>
            <a:ext cx="12192000" cy="6858000"/>
          </a:xfrm>
          <a:prstGeom prst="rect">
            <a:avLst/>
          </a:prstGeom>
        </p:spPr>
      </p:pic>
      <p:sp>
        <p:nvSpPr>
          <p:cNvPr id="23" name="矩形 22"/>
          <p:cNvSpPr/>
          <p:nvPr/>
        </p:nvSpPr>
        <p:spPr>
          <a:xfrm>
            <a:off x="4652736" y="2609850"/>
            <a:ext cx="6972299" cy="3752850"/>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447100" y="2859366"/>
            <a:ext cx="9964143" cy="1015663"/>
          </a:xfrm>
          <a:prstGeom prst="rect">
            <a:avLst/>
          </a:prstGeom>
          <a:noFill/>
        </p:spPr>
        <p:txBody>
          <a:bodyPr wrap="square"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毕业答辩汇报模板</a:t>
            </a:r>
          </a:p>
        </p:txBody>
      </p:sp>
      <p:sp>
        <p:nvSpPr>
          <p:cNvPr id="19" name="文本框 18"/>
          <p:cNvSpPr txBox="1"/>
          <p:nvPr/>
        </p:nvSpPr>
        <p:spPr>
          <a:xfrm>
            <a:off x="5380426" y="3967362"/>
            <a:ext cx="6477745" cy="830997"/>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2400" b="0" dirty="0">
                <a:solidFill>
                  <a:schemeClr val="bg1"/>
                </a:solidFill>
                <a:latin typeface="华文仿宋" panose="02010600040101010101" pitchFamily="2" charset="-122"/>
                <a:ea typeface="华文仿宋" panose="02010600040101010101" pitchFamily="2" charset="-122"/>
              </a:rPr>
              <a:t>Professional generation Graduation Report </a:t>
            </a:r>
            <a:r>
              <a:rPr lang="en-US" altLang="zh-CN" sz="2000" b="0" dirty="0">
                <a:solidFill>
                  <a:schemeClr val="bg1"/>
                </a:solidFill>
                <a:latin typeface="华文仿宋" panose="02010600040101010101" pitchFamily="2" charset="-122"/>
                <a:ea typeface="华文仿宋" panose="02010600040101010101" pitchFamily="2" charset="-122"/>
              </a:rPr>
              <a:t>PowerPoint</a:t>
            </a:r>
            <a:r>
              <a:rPr lang="en-US" altLang="zh-CN" sz="2400" b="0" dirty="0">
                <a:solidFill>
                  <a:schemeClr val="bg1"/>
                </a:solidFill>
                <a:latin typeface="华文仿宋" panose="02010600040101010101" pitchFamily="2" charset="-122"/>
                <a:ea typeface="华文仿宋" panose="02010600040101010101" pitchFamily="2" charset="-122"/>
              </a:rPr>
              <a:t> Template</a:t>
            </a:r>
            <a:endParaRPr lang="zh-CN" altLang="en-US" sz="2400" b="0" dirty="0">
              <a:solidFill>
                <a:schemeClr val="bg1"/>
              </a:solidFill>
              <a:latin typeface="华文仿宋" panose="02010600040101010101" pitchFamily="2" charset="-122"/>
              <a:ea typeface="华文仿宋" panose="02010600040101010101" pitchFamily="2" charset="-122"/>
            </a:endParaRPr>
          </a:p>
        </p:txBody>
      </p:sp>
      <p:sp>
        <p:nvSpPr>
          <p:cNvPr id="20" name="文本框 19"/>
          <p:cNvSpPr txBox="1"/>
          <p:nvPr/>
        </p:nvSpPr>
        <p:spPr>
          <a:xfrm>
            <a:off x="5380426" y="4862413"/>
            <a:ext cx="2919658"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答辩人：</a:t>
            </a:r>
            <a:r>
              <a:rPr lang="en-US" altLang="zh-CN" sz="2000">
                <a:solidFill>
                  <a:schemeClr val="bg1"/>
                </a:solidFill>
                <a:latin typeface="微软雅黑" panose="020B0503020204020204" pitchFamily="34" charset="-122"/>
                <a:ea typeface="微软雅黑" panose="020B0503020204020204" pitchFamily="34" charset="-122"/>
              </a:rPr>
              <a:t>xiazaii	</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357566" y="5391982"/>
            <a:ext cx="2942585" cy="39878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指导老师：</a:t>
            </a:r>
            <a:r>
              <a:rPr lang="en-US" altLang="zh-CN" sz="2000">
                <a:solidFill>
                  <a:schemeClr val="bg1"/>
                </a:solidFill>
                <a:latin typeface="微软雅黑" panose="020B0503020204020204" pitchFamily="34" charset="-122"/>
                <a:ea typeface="微软雅黑" panose="020B0503020204020204" pitchFamily="34" charset="-122"/>
              </a:rPr>
              <a:t>xiazaii</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380426" y="5790740"/>
            <a:ext cx="3681308" cy="39878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学院：某某大学商学院</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850" b="11877"/>
          <a:stretch>
            <a:fillRect/>
          </a:stretch>
        </p:blipFill>
        <p:spPr>
          <a:xfrm flipH="1">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462288"/>
            <a:ext cx="1537854"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369956"/>
            <a:ext cx="1098551"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843971" y="1112831"/>
            <a:ext cx="9662969" cy="184666"/>
          </a:xfrm>
          <a:prstGeom prst="rect">
            <a:avLst/>
          </a:prstGeom>
          <a:noFill/>
        </p:spPr>
        <p:txBody>
          <a:bodyPr wrap="square" lIns="0" tIns="0" rIns="0" bIns="0"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p>
        </p:txBody>
      </p:sp>
      <p:sp>
        <p:nvSpPr>
          <p:cNvPr id="10" name="矩形 9"/>
          <p:cNvSpPr/>
          <p:nvPr/>
        </p:nvSpPr>
        <p:spPr>
          <a:xfrm>
            <a:off x="8312726" y="462288"/>
            <a:ext cx="3879273"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641847" y="508864"/>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选题的思路与方法</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822704" y="635773"/>
            <a:ext cx="5022106" cy="400110"/>
          </a:xfrm>
          <a:prstGeom prst="snip1Rect">
            <a:avLst>
              <a:gd name="adj" fmla="val 0"/>
            </a:avLst>
          </a:prstGeom>
          <a:noFill/>
          <a:ln w="28575">
            <a:noFill/>
          </a:ln>
        </p:spPr>
        <p:txBody>
          <a:bodyPr wrap="square" rtlCol="0">
            <a:spAutoFit/>
          </a:bodyPr>
          <a:lstStyle/>
          <a:p>
            <a:r>
              <a:rPr lang="en-US" altLang="zh-CN"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1" name="组合 10"/>
          <p:cNvGrpSpPr/>
          <p:nvPr/>
        </p:nvGrpSpPr>
        <p:grpSpPr>
          <a:xfrm>
            <a:off x="7377658" y="2247237"/>
            <a:ext cx="4046721" cy="3743154"/>
            <a:chOff x="6955401" y="2206171"/>
            <a:chExt cx="4046721" cy="3743154"/>
          </a:xfrm>
        </p:grpSpPr>
        <p:grpSp>
          <p:nvGrpSpPr>
            <p:cNvPr id="38" name="Group 1"/>
            <p:cNvGrpSpPr/>
            <p:nvPr/>
          </p:nvGrpSpPr>
          <p:grpSpPr>
            <a:xfrm>
              <a:off x="6995160" y="2624107"/>
              <a:ext cx="4006962" cy="3325218"/>
              <a:chOff x="4517220" y="2682506"/>
              <a:chExt cx="7100888" cy="5891214"/>
            </a:xfrm>
          </p:grpSpPr>
          <p:sp>
            <p:nvSpPr>
              <p:cNvPr id="39" name="Freeform 17"/>
              <p:cNvSpPr/>
              <p:nvPr/>
            </p:nvSpPr>
            <p:spPr bwMode="auto">
              <a:xfrm>
                <a:off x="4679146" y="2884118"/>
                <a:ext cx="6938962" cy="5689602"/>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accent4">
                  <a:lumMod val="50000"/>
                </a:schemeClr>
              </a:solidFill>
              <a:ln>
                <a:noFill/>
              </a:ln>
            </p:spPr>
            <p:txBody>
              <a:bodyPr vert="horz" wrap="square" lIns="91440" tIns="45720" rIns="91440" bIns="45720" numCol="1" anchor="t" anchorCtr="0" compatLnSpc="1"/>
              <a:lstStyle/>
              <a:p>
                <a:endParaRPr lang="id-ID"/>
              </a:p>
            </p:txBody>
          </p:sp>
          <p:sp>
            <p:nvSpPr>
              <p:cNvPr id="40" name="Freeform 18"/>
              <p:cNvSpPr/>
              <p:nvPr/>
            </p:nvSpPr>
            <p:spPr bwMode="auto">
              <a:xfrm>
                <a:off x="4607707" y="2795218"/>
                <a:ext cx="6938962" cy="5689602"/>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41" name="Freeform 19"/>
              <p:cNvSpPr/>
              <p:nvPr/>
            </p:nvSpPr>
            <p:spPr bwMode="auto">
              <a:xfrm>
                <a:off x="4517220" y="2682506"/>
                <a:ext cx="6938962" cy="5689602"/>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rgbClr val="B75123"/>
              </a:solidFill>
              <a:ln>
                <a:noFill/>
              </a:ln>
            </p:spPr>
            <p:txBody>
              <a:bodyPr vert="horz" wrap="square" lIns="91440" tIns="45720" rIns="91440" bIns="45720" numCol="1" anchor="t" anchorCtr="0" compatLnSpc="1"/>
              <a:lstStyle/>
              <a:p>
                <a:endParaRPr lang="id-ID"/>
              </a:p>
            </p:txBody>
          </p:sp>
          <p:sp>
            <p:nvSpPr>
              <p:cNvPr id="42" name="Freeform 20"/>
              <p:cNvSpPr/>
              <p:nvPr/>
            </p:nvSpPr>
            <p:spPr bwMode="auto">
              <a:xfrm>
                <a:off x="5174446" y="3222255"/>
                <a:ext cx="5624513" cy="4611689"/>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43" name="Freeform 21"/>
              <p:cNvSpPr/>
              <p:nvPr/>
            </p:nvSpPr>
            <p:spPr bwMode="auto">
              <a:xfrm>
                <a:off x="5542746" y="3523881"/>
                <a:ext cx="4887913" cy="4005263"/>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44" name="Freeform 22"/>
              <p:cNvSpPr/>
              <p:nvPr/>
            </p:nvSpPr>
            <p:spPr bwMode="auto">
              <a:xfrm>
                <a:off x="6049159" y="3933456"/>
                <a:ext cx="3873499" cy="3186112"/>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45" name="Freeform 23"/>
              <p:cNvSpPr/>
              <p:nvPr/>
            </p:nvSpPr>
            <p:spPr bwMode="auto">
              <a:xfrm>
                <a:off x="6466673" y="4268418"/>
                <a:ext cx="3040063" cy="2517775"/>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46" name="Freeform 24"/>
              <p:cNvSpPr/>
              <p:nvPr/>
            </p:nvSpPr>
            <p:spPr bwMode="auto">
              <a:xfrm>
                <a:off x="6876246" y="4595443"/>
                <a:ext cx="2220914" cy="1863725"/>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47" name="Freeform 25"/>
              <p:cNvSpPr/>
              <p:nvPr/>
            </p:nvSpPr>
            <p:spPr bwMode="auto">
              <a:xfrm>
                <a:off x="7454096" y="5090742"/>
                <a:ext cx="1068388" cy="876300"/>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8F3F1B"/>
              </a:solidFill>
              <a:ln>
                <a:noFill/>
              </a:ln>
            </p:spPr>
            <p:txBody>
              <a:bodyPr vert="horz" wrap="square" lIns="91440" tIns="45720" rIns="91440" bIns="45720" numCol="1" anchor="t" anchorCtr="0" compatLnSpc="1"/>
              <a:lstStyle/>
              <a:p>
                <a:endParaRPr lang="id-ID"/>
              </a:p>
            </p:txBody>
          </p:sp>
        </p:grpSp>
        <p:grpSp>
          <p:nvGrpSpPr>
            <p:cNvPr id="48" name="Group 11"/>
            <p:cNvGrpSpPr/>
            <p:nvPr/>
          </p:nvGrpSpPr>
          <p:grpSpPr>
            <a:xfrm>
              <a:off x="6955401" y="2206171"/>
              <a:ext cx="1808430" cy="1848103"/>
              <a:chOff x="6076951" y="2555877"/>
              <a:chExt cx="3076576" cy="3143250"/>
            </a:xfrm>
            <a:solidFill>
              <a:schemeClr val="tx1">
                <a:lumMod val="50000"/>
                <a:lumOff val="50000"/>
              </a:schemeClr>
            </a:solidFill>
            <a:effectLst>
              <a:outerShdw blurRad="177800" dir="18900000" sy="23000" kx="-1200000" algn="bl" rotWithShape="0">
                <a:prstClr val="black">
                  <a:alpha val="29000"/>
                </a:prstClr>
              </a:outerShdw>
            </a:effectLst>
          </p:grpSpPr>
          <p:sp>
            <p:nvSpPr>
              <p:cNvPr id="49" name="Freeform 21"/>
              <p:cNvSpPr/>
              <p:nvPr/>
            </p:nvSpPr>
            <p:spPr bwMode="auto">
              <a:xfrm>
                <a:off x="8840790" y="5375276"/>
                <a:ext cx="312737" cy="323851"/>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grpFill/>
              <a:ln>
                <a:noFill/>
              </a:ln>
            </p:spPr>
            <p:txBody>
              <a:bodyPr vert="horz" wrap="square" lIns="91440" tIns="45720" rIns="91440" bIns="45720" numCol="1" anchor="t" anchorCtr="0" compatLnSpc="1"/>
              <a:lstStyle/>
              <a:p>
                <a:endParaRPr lang="id-ID"/>
              </a:p>
            </p:txBody>
          </p:sp>
          <p:sp>
            <p:nvSpPr>
              <p:cNvPr id="50" name="Freeform 22"/>
              <p:cNvSpPr/>
              <p:nvPr/>
            </p:nvSpPr>
            <p:spPr bwMode="auto">
              <a:xfrm>
                <a:off x="8129590" y="4606927"/>
                <a:ext cx="782639"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grpFill/>
              <a:ln>
                <a:noFill/>
              </a:ln>
            </p:spPr>
            <p:txBody>
              <a:bodyPr vert="horz" wrap="square" lIns="91440" tIns="45720" rIns="91440" bIns="45720" numCol="1" anchor="t" anchorCtr="0" compatLnSpc="1"/>
              <a:lstStyle/>
              <a:p>
                <a:endParaRPr lang="id-ID"/>
              </a:p>
            </p:txBody>
          </p:sp>
          <p:sp>
            <p:nvSpPr>
              <p:cNvPr id="51" name="Freeform 23"/>
              <p:cNvSpPr/>
              <p:nvPr/>
            </p:nvSpPr>
            <p:spPr bwMode="auto">
              <a:xfrm>
                <a:off x="8113714" y="4592639"/>
                <a:ext cx="219076"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grpFill/>
              <a:ln>
                <a:noFill/>
              </a:ln>
            </p:spPr>
            <p:txBody>
              <a:bodyPr vert="horz" wrap="square" lIns="91440" tIns="45720" rIns="91440" bIns="45720" numCol="1" anchor="t" anchorCtr="0" compatLnSpc="1"/>
              <a:lstStyle/>
              <a:p>
                <a:endParaRPr lang="id-ID"/>
              </a:p>
            </p:txBody>
          </p:sp>
          <p:sp>
            <p:nvSpPr>
              <p:cNvPr id="52" name="Freeform 24"/>
              <p:cNvSpPr/>
              <p:nvPr/>
            </p:nvSpPr>
            <p:spPr bwMode="auto">
              <a:xfrm>
                <a:off x="6076951" y="3233739"/>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grpFill/>
              <a:ln>
                <a:noFill/>
              </a:ln>
            </p:spPr>
            <p:txBody>
              <a:bodyPr vert="horz" wrap="square" lIns="91440" tIns="45720" rIns="91440" bIns="45720" numCol="1" anchor="t" anchorCtr="0" compatLnSpc="1"/>
              <a:lstStyle/>
              <a:p>
                <a:endParaRPr lang="id-ID"/>
              </a:p>
            </p:txBody>
          </p:sp>
          <p:sp>
            <p:nvSpPr>
              <p:cNvPr id="53" name="Freeform 25"/>
              <p:cNvSpPr/>
              <p:nvPr/>
            </p:nvSpPr>
            <p:spPr bwMode="auto">
              <a:xfrm>
                <a:off x="6634164"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grpFill/>
              <a:ln>
                <a:noFill/>
              </a:ln>
            </p:spPr>
            <p:txBody>
              <a:bodyPr vert="horz" wrap="square" lIns="91440" tIns="45720" rIns="91440" bIns="45720" numCol="1" anchor="t" anchorCtr="0" compatLnSpc="1"/>
              <a:lstStyle/>
              <a:p>
                <a:endParaRPr lang="id-ID"/>
              </a:p>
            </p:txBody>
          </p:sp>
          <p:sp>
            <p:nvSpPr>
              <p:cNvPr id="54" name="Freeform 26"/>
              <p:cNvSpPr/>
              <p:nvPr/>
            </p:nvSpPr>
            <p:spPr bwMode="auto">
              <a:xfrm>
                <a:off x="6291265" y="3316289"/>
                <a:ext cx="803275" cy="974726"/>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grpFill/>
              <a:ln>
                <a:noFill/>
              </a:ln>
            </p:spPr>
            <p:txBody>
              <a:bodyPr vert="horz" wrap="square" lIns="91440" tIns="45720" rIns="91440" bIns="45720" numCol="1" anchor="t" anchorCtr="0" compatLnSpc="1"/>
              <a:lstStyle/>
              <a:p>
                <a:endParaRPr lang="id-ID"/>
              </a:p>
            </p:txBody>
          </p:sp>
          <p:sp>
            <p:nvSpPr>
              <p:cNvPr id="55" name="Freeform 27"/>
              <p:cNvSpPr/>
              <p:nvPr/>
            </p:nvSpPr>
            <p:spPr bwMode="auto">
              <a:xfrm>
                <a:off x="6702426" y="2555877"/>
                <a:ext cx="763588" cy="1065211"/>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grpFill/>
              <a:ln>
                <a:noFill/>
              </a:ln>
            </p:spPr>
            <p:txBody>
              <a:bodyPr vert="horz" wrap="square" lIns="91440" tIns="45720" rIns="91440" bIns="45720" numCol="1" anchor="t" anchorCtr="0" compatLnSpc="1"/>
              <a:lstStyle/>
              <a:p>
                <a:endParaRPr lang="id-ID"/>
              </a:p>
            </p:txBody>
          </p:sp>
          <p:sp>
            <p:nvSpPr>
              <p:cNvPr id="56" name="Freeform 28"/>
              <p:cNvSpPr/>
              <p:nvPr/>
            </p:nvSpPr>
            <p:spPr bwMode="auto">
              <a:xfrm>
                <a:off x="6826249" y="3368675"/>
                <a:ext cx="1438275" cy="1476376"/>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grpFill/>
              <a:ln>
                <a:noFill/>
              </a:ln>
            </p:spPr>
            <p:txBody>
              <a:bodyPr vert="horz" wrap="square" lIns="91440" tIns="45720" rIns="91440" bIns="45720" numCol="1" anchor="t" anchorCtr="0" compatLnSpc="1"/>
              <a:lstStyle/>
              <a:p>
                <a:endParaRPr lang="id-ID"/>
              </a:p>
            </p:txBody>
          </p:sp>
        </p:grpSp>
        <p:grpSp>
          <p:nvGrpSpPr>
            <p:cNvPr id="57" name="Group 20"/>
            <p:cNvGrpSpPr/>
            <p:nvPr/>
          </p:nvGrpSpPr>
          <p:grpSpPr>
            <a:xfrm>
              <a:off x="8110514" y="2558266"/>
              <a:ext cx="1741511" cy="1779715"/>
              <a:chOff x="5920320" y="2302554"/>
              <a:chExt cx="2180668" cy="2227927"/>
            </a:xfrm>
            <a:solidFill>
              <a:schemeClr val="tx1">
                <a:lumMod val="50000"/>
                <a:lumOff val="50000"/>
              </a:schemeClr>
            </a:solidFill>
            <a:effectLst>
              <a:outerShdw blurRad="177800" dir="18900000" sy="23000" kx="-1200000" algn="bl" rotWithShape="0">
                <a:prstClr val="black">
                  <a:alpha val="29000"/>
                </a:prstClr>
              </a:outerShdw>
            </a:effectLst>
          </p:grpSpPr>
          <p:sp>
            <p:nvSpPr>
              <p:cNvPr id="58" name="Freeform 21"/>
              <p:cNvSpPr/>
              <p:nvPr/>
            </p:nvSpPr>
            <p:spPr bwMode="auto">
              <a:xfrm>
                <a:off x="7879320" y="4300936"/>
                <a:ext cx="221668" cy="229545"/>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grpFill/>
              <a:ln>
                <a:noFill/>
              </a:ln>
            </p:spPr>
            <p:txBody>
              <a:bodyPr vert="horz" wrap="square" lIns="91440" tIns="45720" rIns="91440" bIns="45720" numCol="1" anchor="t" anchorCtr="0" compatLnSpc="1"/>
              <a:lstStyle/>
              <a:p>
                <a:endParaRPr lang="id-ID"/>
              </a:p>
            </p:txBody>
          </p:sp>
          <p:sp>
            <p:nvSpPr>
              <p:cNvPr id="59" name="Freeform 22"/>
              <p:cNvSpPr/>
              <p:nvPr/>
            </p:nvSpPr>
            <p:spPr bwMode="auto">
              <a:xfrm>
                <a:off x="7375222" y="3756330"/>
                <a:ext cx="554731" cy="640249"/>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grpFill/>
              <a:ln>
                <a:noFill/>
              </a:ln>
            </p:spPr>
            <p:txBody>
              <a:bodyPr vert="horz" wrap="square" lIns="91440" tIns="45720" rIns="91440" bIns="45720" numCol="1" anchor="t" anchorCtr="0" compatLnSpc="1"/>
              <a:lstStyle/>
              <a:p>
                <a:endParaRPr lang="id-ID"/>
              </a:p>
            </p:txBody>
          </p:sp>
          <p:sp>
            <p:nvSpPr>
              <p:cNvPr id="60" name="Freeform 23"/>
              <p:cNvSpPr/>
              <p:nvPr/>
            </p:nvSpPr>
            <p:spPr bwMode="auto">
              <a:xfrm>
                <a:off x="7363972" y="3746205"/>
                <a:ext cx="155280" cy="247549"/>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grpFill/>
              <a:ln>
                <a:noFill/>
              </a:ln>
            </p:spPr>
            <p:txBody>
              <a:bodyPr vert="horz" wrap="square" lIns="91440" tIns="45720" rIns="91440" bIns="45720" numCol="1" anchor="t" anchorCtr="0" compatLnSpc="1"/>
              <a:lstStyle/>
              <a:p>
                <a:endParaRPr lang="id-ID"/>
              </a:p>
            </p:txBody>
          </p:sp>
          <p:sp>
            <p:nvSpPr>
              <p:cNvPr id="61" name="Freeform 24"/>
              <p:cNvSpPr/>
              <p:nvPr/>
            </p:nvSpPr>
            <p:spPr bwMode="auto">
              <a:xfrm>
                <a:off x="5920320" y="2783020"/>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grpFill/>
              <a:ln>
                <a:noFill/>
              </a:ln>
            </p:spPr>
            <p:txBody>
              <a:bodyPr vert="horz" wrap="square" lIns="91440" tIns="45720" rIns="91440" bIns="45720" numCol="1" anchor="t" anchorCtr="0" compatLnSpc="1"/>
              <a:lstStyle/>
              <a:p>
                <a:endParaRPr lang="id-ID"/>
              </a:p>
            </p:txBody>
          </p:sp>
          <p:sp>
            <p:nvSpPr>
              <p:cNvPr id="62" name="Freeform 25"/>
              <p:cNvSpPr/>
              <p:nvPr/>
            </p:nvSpPr>
            <p:spPr bwMode="auto">
              <a:xfrm>
                <a:off x="6315271" y="2361064"/>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grpFill/>
              <a:ln>
                <a:noFill/>
              </a:ln>
            </p:spPr>
            <p:txBody>
              <a:bodyPr vert="horz" wrap="square" lIns="91440" tIns="45720" rIns="91440" bIns="45720" numCol="1" anchor="t" anchorCtr="0" compatLnSpc="1"/>
              <a:lstStyle/>
              <a:p>
                <a:endParaRPr lang="id-ID"/>
              </a:p>
            </p:txBody>
          </p:sp>
          <p:sp>
            <p:nvSpPr>
              <p:cNvPr id="63" name="Freeform 26"/>
              <p:cNvSpPr/>
              <p:nvPr/>
            </p:nvSpPr>
            <p:spPr bwMode="auto">
              <a:xfrm>
                <a:off x="6072227" y="2841531"/>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grpFill/>
              <a:ln>
                <a:noFill/>
              </a:ln>
            </p:spPr>
            <p:txBody>
              <a:bodyPr vert="horz" wrap="square" lIns="91440" tIns="45720" rIns="91440" bIns="45720" numCol="1" anchor="t" anchorCtr="0" compatLnSpc="1"/>
              <a:lstStyle/>
              <a:p>
                <a:endParaRPr lang="id-ID"/>
              </a:p>
            </p:txBody>
          </p:sp>
          <p:sp>
            <p:nvSpPr>
              <p:cNvPr id="64" name="Freeform 27"/>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grpFill/>
              <a:ln>
                <a:noFill/>
              </a:ln>
            </p:spPr>
            <p:txBody>
              <a:bodyPr vert="horz" wrap="square" lIns="91440" tIns="45720" rIns="91440" bIns="45720" numCol="1" anchor="t" anchorCtr="0" compatLnSpc="1"/>
              <a:lstStyle/>
              <a:p>
                <a:endParaRPr lang="id-ID"/>
              </a:p>
            </p:txBody>
          </p:sp>
          <p:sp>
            <p:nvSpPr>
              <p:cNvPr id="65" name="Freeform 28"/>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grpFill/>
              <a:ln>
                <a:noFill/>
              </a:ln>
            </p:spPr>
            <p:txBody>
              <a:bodyPr vert="horz" wrap="square" lIns="91440" tIns="45720" rIns="91440" bIns="45720" numCol="1" anchor="t" anchorCtr="0" compatLnSpc="1"/>
              <a:lstStyle/>
              <a:p>
                <a:endParaRPr lang="id-ID"/>
              </a:p>
            </p:txBody>
          </p:sp>
        </p:grpSp>
        <p:grpSp>
          <p:nvGrpSpPr>
            <p:cNvPr id="66" name="Group 29"/>
            <p:cNvGrpSpPr/>
            <p:nvPr/>
          </p:nvGrpSpPr>
          <p:grpSpPr>
            <a:xfrm>
              <a:off x="7282935" y="3043815"/>
              <a:ext cx="1723407" cy="1755542"/>
              <a:chOff x="6076951" y="2566002"/>
              <a:chExt cx="3076577" cy="3133126"/>
            </a:xfrm>
            <a:solidFill>
              <a:schemeClr val="tx1">
                <a:lumMod val="50000"/>
                <a:lumOff val="50000"/>
              </a:schemeClr>
            </a:solidFill>
            <a:effectLst>
              <a:outerShdw blurRad="177800" dir="18900000" sy="23000" kx="-1200000" algn="bl" rotWithShape="0">
                <a:prstClr val="black">
                  <a:alpha val="29000"/>
                </a:prstClr>
              </a:outerShdw>
            </a:effectLst>
          </p:grpSpPr>
          <p:sp>
            <p:nvSpPr>
              <p:cNvPr id="67" name="Freeform 21"/>
              <p:cNvSpPr/>
              <p:nvPr/>
            </p:nvSpPr>
            <p:spPr bwMode="auto">
              <a:xfrm>
                <a:off x="8840789" y="5375277"/>
                <a:ext cx="312739" cy="323851"/>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grpFill/>
              <a:ln>
                <a:noFill/>
              </a:ln>
            </p:spPr>
            <p:txBody>
              <a:bodyPr vert="horz" wrap="square" lIns="91440" tIns="45720" rIns="91440" bIns="45720" numCol="1" anchor="t" anchorCtr="0" compatLnSpc="1"/>
              <a:lstStyle/>
              <a:p>
                <a:endParaRPr lang="id-ID"/>
              </a:p>
            </p:txBody>
          </p:sp>
          <p:sp>
            <p:nvSpPr>
              <p:cNvPr id="68" name="Freeform 22"/>
              <p:cNvSpPr/>
              <p:nvPr/>
            </p:nvSpPr>
            <p:spPr bwMode="auto">
              <a:xfrm>
                <a:off x="8129589" y="4606927"/>
                <a:ext cx="782639" cy="90328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grpFill/>
              <a:ln>
                <a:noFill/>
              </a:ln>
            </p:spPr>
            <p:txBody>
              <a:bodyPr vert="horz" wrap="square" lIns="91440" tIns="45720" rIns="91440" bIns="45720" numCol="1" anchor="t" anchorCtr="0" compatLnSpc="1"/>
              <a:lstStyle/>
              <a:p>
                <a:endParaRPr lang="id-ID"/>
              </a:p>
            </p:txBody>
          </p:sp>
          <p:sp>
            <p:nvSpPr>
              <p:cNvPr id="69" name="Freeform 23"/>
              <p:cNvSpPr/>
              <p:nvPr/>
            </p:nvSpPr>
            <p:spPr bwMode="auto">
              <a:xfrm>
                <a:off x="8113714" y="4592640"/>
                <a:ext cx="219074" cy="349251"/>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grpFill/>
              <a:ln>
                <a:noFill/>
              </a:ln>
            </p:spPr>
            <p:txBody>
              <a:bodyPr vert="horz" wrap="square" lIns="91440" tIns="45720" rIns="91440" bIns="45720" numCol="1" anchor="t" anchorCtr="0" compatLnSpc="1"/>
              <a:lstStyle/>
              <a:p>
                <a:endParaRPr lang="id-ID"/>
              </a:p>
            </p:txBody>
          </p:sp>
          <p:sp>
            <p:nvSpPr>
              <p:cNvPr id="70" name="Freeform 24"/>
              <p:cNvSpPr/>
              <p:nvPr/>
            </p:nvSpPr>
            <p:spPr bwMode="auto">
              <a:xfrm>
                <a:off x="6076951" y="3233739"/>
                <a:ext cx="754064"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grpFill/>
              <a:ln>
                <a:noFill/>
              </a:ln>
            </p:spPr>
            <p:txBody>
              <a:bodyPr vert="horz" wrap="square" lIns="91440" tIns="45720" rIns="91440" bIns="45720" numCol="1" anchor="t" anchorCtr="0" compatLnSpc="1"/>
              <a:lstStyle/>
              <a:p>
                <a:endParaRPr lang="id-ID"/>
              </a:p>
            </p:txBody>
          </p:sp>
          <p:sp>
            <p:nvSpPr>
              <p:cNvPr id="71" name="Freeform 25"/>
              <p:cNvSpPr/>
              <p:nvPr/>
            </p:nvSpPr>
            <p:spPr bwMode="auto">
              <a:xfrm>
                <a:off x="6634164" y="2638425"/>
                <a:ext cx="279401"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grpFill/>
              <a:ln>
                <a:noFill/>
              </a:ln>
            </p:spPr>
            <p:txBody>
              <a:bodyPr vert="horz" wrap="square" lIns="91440" tIns="45720" rIns="91440" bIns="45720" numCol="1" anchor="t" anchorCtr="0" compatLnSpc="1"/>
              <a:lstStyle/>
              <a:p>
                <a:endParaRPr lang="id-ID"/>
              </a:p>
            </p:txBody>
          </p:sp>
          <p:sp>
            <p:nvSpPr>
              <p:cNvPr id="72" name="Freeform 26"/>
              <p:cNvSpPr/>
              <p:nvPr/>
            </p:nvSpPr>
            <p:spPr bwMode="auto">
              <a:xfrm>
                <a:off x="6291266" y="3296041"/>
                <a:ext cx="803276" cy="974726"/>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grpFill/>
              <a:ln>
                <a:noFill/>
              </a:ln>
            </p:spPr>
            <p:txBody>
              <a:bodyPr vert="horz" wrap="square" lIns="91440" tIns="45720" rIns="91440" bIns="45720" numCol="1" anchor="t" anchorCtr="0" compatLnSpc="1"/>
              <a:lstStyle/>
              <a:p>
                <a:endParaRPr lang="id-ID"/>
              </a:p>
            </p:txBody>
          </p:sp>
          <p:sp>
            <p:nvSpPr>
              <p:cNvPr id="73" name="Freeform 27"/>
              <p:cNvSpPr/>
              <p:nvPr/>
            </p:nvSpPr>
            <p:spPr bwMode="auto">
              <a:xfrm>
                <a:off x="6692301" y="2566002"/>
                <a:ext cx="763587"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grpFill/>
              <a:ln>
                <a:noFill/>
              </a:ln>
            </p:spPr>
            <p:txBody>
              <a:bodyPr vert="horz" wrap="square" lIns="91440" tIns="45720" rIns="91440" bIns="45720" numCol="1" anchor="t" anchorCtr="0" compatLnSpc="1"/>
              <a:lstStyle/>
              <a:p>
                <a:endParaRPr lang="id-ID"/>
              </a:p>
            </p:txBody>
          </p:sp>
          <p:sp>
            <p:nvSpPr>
              <p:cNvPr id="74" name="Freeform 28"/>
              <p:cNvSpPr/>
              <p:nvPr/>
            </p:nvSpPr>
            <p:spPr bwMode="auto">
              <a:xfrm>
                <a:off x="6826250" y="3368675"/>
                <a:ext cx="1438275" cy="1476376"/>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grpFill/>
              <a:ln>
                <a:noFill/>
              </a:ln>
            </p:spPr>
            <p:txBody>
              <a:bodyPr vert="horz" wrap="square" lIns="91440" tIns="45720" rIns="91440" bIns="45720" numCol="1" anchor="t" anchorCtr="0" compatLnSpc="1"/>
              <a:lstStyle/>
              <a:p>
                <a:endParaRPr lang="id-ID"/>
              </a:p>
            </p:txBody>
          </p:sp>
        </p:grpSp>
      </p:grpSp>
      <p:sp>
        <p:nvSpPr>
          <p:cNvPr id="75" name="Freeform 8"/>
          <p:cNvSpPr>
            <a:spLocks noEditPoints="1"/>
          </p:cNvSpPr>
          <p:nvPr/>
        </p:nvSpPr>
        <p:spPr bwMode="auto">
          <a:xfrm>
            <a:off x="1517348" y="2798943"/>
            <a:ext cx="462755" cy="531035"/>
          </a:xfrm>
          <a:custGeom>
            <a:avLst/>
            <a:gdLst>
              <a:gd name="T0" fmla="*/ 179 w 192"/>
              <a:gd name="T1" fmla="*/ 35 h 220"/>
              <a:gd name="T2" fmla="*/ 171 w 192"/>
              <a:gd name="T3" fmla="*/ 9 h 220"/>
              <a:gd name="T4" fmla="*/ 158 w 192"/>
              <a:gd name="T5" fmla="*/ 0 h 220"/>
              <a:gd name="T6" fmla="*/ 34 w 192"/>
              <a:gd name="T7" fmla="*/ 0 h 220"/>
              <a:gd name="T8" fmla="*/ 21 w 192"/>
              <a:gd name="T9" fmla="*/ 9 h 220"/>
              <a:gd name="T10" fmla="*/ 13 w 192"/>
              <a:gd name="T11" fmla="*/ 35 h 220"/>
              <a:gd name="T12" fmla="*/ 0 w 192"/>
              <a:gd name="T13" fmla="*/ 48 h 220"/>
              <a:gd name="T14" fmla="*/ 0 w 192"/>
              <a:gd name="T15" fmla="*/ 69 h 220"/>
              <a:gd name="T16" fmla="*/ 13 w 192"/>
              <a:gd name="T17" fmla="*/ 82 h 220"/>
              <a:gd name="T18" fmla="*/ 21 w 192"/>
              <a:gd name="T19" fmla="*/ 82 h 220"/>
              <a:gd name="T20" fmla="*/ 20 w 192"/>
              <a:gd name="T21" fmla="*/ 84 h 220"/>
              <a:gd name="T22" fmla="*/ 34 w 192"/>
              <a:gd name="T23" fmla="*/ 208 h 220"/>
              <a:gd name="T24" fmla="*/ 48 w 192"/>
              <a:gd name="T25" fmla="*/ 220 h 220"/>
              <a:gd name="T26" fmla="*/ 144 w 192"/>
              <a:gd name="T27" fmla="*/ 220 h 220"/>
              <a:gd name="T28" fmla="*/ 158 w 192"/>
              <a:gd name="T29" fmla="*/ 208 h 220"/>
              <a:gd name="T30" fmla="*/ 172 w 192"/>
              <a:gd name="T31" fmla="*/ 84 h 220"/>
              <a:gd name="T32" fmla="*/ 171 w 192"/>
              <a:gd name="T33" fmla="*/ 82 h 220"/>
              <a:gd name="T34" fmla="*/ 179 w 192"/>
              <a:gd name="T35" fmla="*/ 82 h 220"/>
              <a:gd name="T36" fmla="*/ 192 w 192"/>
              <a:gd name="T37" fmla="*/ 69 h 220"/>
              <a:gd name="T38" fmla="*/ 192 w 192"/>
              <a:gd name="T39" fmla="*/ 48 h 220"/>
              <a:gd name="T40" fmla="*/ 179 w 192"/>
              <a:gd name="T41" fmla="*/ 35 h 220"/>
              <a:gd name="T42" fmla="*/ 34 w 192"/>
              <a:gd name="T43" fmla="*/ 14 h 220"/>
              <a:gd name="T44" fmla="*/ 158 w 192"/>
              <a:gd name="T45" fmla="*/ 14 h 220"/>
              <a:gd name="T46" fmla="*/ 165 w 192"/>
              <a:gd name="T47" fmla="*/ 34 h 220"/>
              <a:gd name="T48" fmla="*/ 27 w 192"/>
              <a:gd name="T49" fmla="*/ 34 h 220"/>
              <a:gd name="T50" fmla="*/ 34 w 192"/>
              <a:gd name="T51" fmla="*/ 14 h 220"/>
              <a:gd name="T52" fmla="*/ 48 w 192"/>
              <a:gd name="T53" fmla="*/ 206 h 220"/>
              <a:gd name="T54" fmla="*/ 46 w 192"/>
              <a:gd name="T55" fmla="*/ 186 h 220"/>
              <a:gd name="T56" fmla="*/ 146 w 192"/>
              <a:gd name="T57" fmla="*/ 186 h 220"/>
              <a:gd name="T58" fmla="*/ 144 w 192"/>
              <a:gd name="T59" fmla="*/ 206 h 220"/>
              <a:gd name="T60" fmla="*/ 48 w 192"/>
              <a:gd name="T61" fmla="*/ 206 h 220"/>
              <a:gd name="T62" fmla="*/ 147 w 192"/>
              <a:gd name="T63" fmla="*/ 179 h 220"/>
              <a:gd name="T64" fmla="*/ 45 w 192"/>
              <a:gd name="T65" fmla="*/ 179 h 220"/>
              <a:gd name="T66" fmla="*/ 37 w 192"/>
              <a:gd name="T67" fmla="*/ 110 h 220"/>
              <a:gd name="T68" fmla="*/ 155 w 192"/>
              <a:gd name="T69" fmla="*/ 110 h 220"/>
              <a:gd name="T70" fmla="*/ 147 w 192"/>
              <a:gd name="T71" fmla="*/ 179 h 220"/>
              <a:gd name="T72" fmla="*/ 156 w 192"/>
              <a:gd name="T73" fmla="*/ 103 h 220"/>
              <a:gd name="T74" fmla="*/ 36 w 192"/>
              <a:gd name="T75" fmla="*/ 103 h 220"/>
              <a:gd name="T76" fmla="*/ 34 w 192"/>
              <a:gd name="T77" fmla="*/ 82 h 220"/>
              <a:gd name="T78" fmla="*/ 158 w 192"/>
              <a:gd name="T79" fmla="*/ 82 h 220"/>
              <a:gd name="T80" fmla="*/ 156 w 192"/>
              <a:gd name="T81" fmla="*/ 103 h 220"/>
              <a:gd name="T82" fmla="*/ 179 w 192"/>
              <a:gd name="T83" fmla="*/ 69 h 220"/>
              <a:gd name="T84" fmla="*/ 13 w 192"/>
              <a:gd name="T85" fmla="*/ 69 h 220"/>
              <a:gd name="T86" fmla="*/ 13 w 192"/>
              <a:gd name="T87" fmla="*/ 48 h 220"/>
              <a:gd name="T88" fmla="*/ 179 w 192"/>
              <a:gd name="T89" fmla="*/ 48 h 220"/>
              <a:gd name="T90" fmla="*/ 179 w 192"/>
              <a:gd name="T91" fmla="*/ 6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rgbClr val="EC833B"/>
          </a:solidFill>
          <a:ln>
            <a:noFill/>
          </a:ln>
        </p:spPr>
        <p:txBody>
          <a:bodyPr vert="horz" wrap="square" lIns="182843" tIns="91422" rIns="182843" bIns="91422" numCol="1" anchor="t" anchorCtr="0" compatLnSpc="1"/>
          <a:lstStyle/>
          <a:p>
            <a:endParaRPr lang="id-ID" dirty="0">
              <a:latin typeface="Raleway Light"/>
            </a:endParaRPr>
          </a:p>
        </p:txBody>
      </p:sp>
      <p:grpSp>
        <p:nvGrpSpPr>
          <p:cNvPr id="76" name="Group 80"/>
          <p:cNvGrpSpPr/>
          <p:nvPr/>
        </p:nvGrpSpPr>
        <p:grpSpPr>
          <a:xfrm>
            <a:off x="3596205" y="4497710"/>
            <a:ext cx="405978" cy="588821"/>
            <a:chOff x="-990600" y="3375025"/>
            <a:chExt cx="571500" cy="828675"/>
          </a:xfrm>
          <a:solidFill>
            <a:srgbClr val="8F3F1B"/>
          </a:solidFill>
        </p:grpSpPr>
        <p:sp>
          <p:nvSpPr>
            <p:cNvPr id="77" name="Freeform 5"/>
            <p:cNvSpPr>
              <a:spLocks noEditPoints="1"/>
            </p:cNvSpPr>
            <p:nvPr/>
          </p:nvSpPr>
          <p:spPr bwMode="auto">
            <a:xfrm>
              <a:off x="-990600" y="3375025"/>
              <a:ext cx="571500" cy="828675"/>
            </a:xfrm>
            <a:custGeom>
              <a:avLst/>
              <a:gdLst>
                <a:gd name="T0" fmla="*/ 131 w 152"/>
                <a:gd name="T1" fmla="*/ 0 h 220"/>
                <a:gd name="T2" fmla="*/ 21 w 152"/>
                <a:gd name="T3" fmla="*/ 0 h 220"/>
                <a:gd name="T4" fmla="*/ 0 w 152"/>
                <a:gd name="T5" fmla="*/ 21 h 220"/>
                <a:gd name="T6" fmla="*/ 0 w 152"/>
                <a:gd name="T7" fmla="*/ 199 h 220"/>
                <a:gd name="T8" fmla="*/ 21 w 152"/>
                <a:gd name="T9" fmla="*/ 220 h 220"/>
                <a:gd name="T10" fmla="*/ 131 w 152"/>
                <a:gd name="T11" fmla="*/ 220 h 220"/>
                <a:gd name="T12" fmla="*/ 152 w 152"/>
                <a:gd name="T13" fmla="*/ 199 h 220"/>
                <a:gd name="T14" fmla="*/ 152 w 152"/>
                <a:gd name="T15" fmla="*/ 21 h 220"/>
                <a:gd name="T16" fmla="*/ 131 w 152"/>
                <a:gd name="T17" fmla="*/ 0 h 220"/>
                <a:gd name="T18" fmla="*/ 138 w 152"/>
                <a:gd name="T19" fmla="*/ 199 h 220"/>
                <a:gd name="T20" fmla="*/ 131 w 152"/>
                <a:gd name="T21" fmla="*/ 206 h 220"/>
                <a:gd name="T22" fmla="*/ 21 w 152"/>
                <a:gd name="T23" fmla="*/ 206 h 220"/>
                <a:gd name="T24" fmla="*/ 14 w 152"/>
                <a:gd name="T25" fmla="*/ 199 h 220"/>
                <a:gd name="T26" fmla="*/ 14 w 152"/>
                <a:gd name="T27" fmla="*/ 186 h 220"/>
                <a:gd name="T28" fmla="*/ 138 w 152"/>
                <a:gd name="T29" fmla="*/ 186 h 220"/>
                <a:gd name="T30" fmla="*/ 138 w 152"/>
                <a:gd name="T31" fmla="*/ 199 h 220"/>
                <a:gd name="T32" fmla="*/ 138 w 152"/>
                <a:gd name="T33" fmla="*/ 179 h 220"/>
                <a:gd name="T34" fmla="*/ 14 w 152"/>
                <a:gd name="T35" fmla="*/ 179 h 220"/>
                <a:gd name="T36" fmla="*/ 14 w 152"/>
                <a:gd name="T37" fmla="*/ 41 h 220"/>
                <a:gd name="T38" fmla="*/ 138 w 152"/>
                <a:gd name="T39" fmla="*/ 41 h 220"/>
                <a:gd name="T40" fmla="*/ 138 w 152"/>
                <a:gd name="T41" fmla="*/ 179 h 220"/>
                <a:gd name="T42" fmla="*/ 138 w 152"/>
                <a:gd name="T43" fmla="*/ 34 h 220"/>
                <a:gd name="T44" fmla="*/ 14 w 152"/>
                <a:gd name="T45" fmla="*/ 34 h 220"/>
                <a:gd name="T46" fmla="*/ 14 w 152"/>
                <a:gd name="T47" fmla="*/ 21 h 220"/>
                <a:gd name="T48" fmla="*/ 21 w 152"/>
                <a:gd name="T49" fmla="*/ 14 h 220"/>
                <a:gd name="T50" fmla="*/ 131 w 152"/>
                <a:gd name="T51" fmla="*/ 14 h 220"/>
                <a:gd name="T52" fmla="*/ 138 w 152"/>
                <a:gd name="T53" fmla="*/ 21 h 220"/>
                <a:gd name="T54" fmla="*/ 138 w 152"/>
                <a:gd name="T55" fmla="*/ 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78" name="Freeform 6"/>
            <p:cNvSpPr/>
            <p:nvPr/>
          </p:nvSpPr>
          <p:spPr bwMode="auto">
            <a:xfrm>
              <a:off x="-757238" y="3454400"/>
              <a:ext cx="104775" cy="22225"/>
            </a:xfrm>
            <a:custGeom>
              <a:avLst/>
              <a:gdLst>
                <a:gd name="T0" fmla="*/ 28 w 28"/>
                <a:gd name="T1" fmla="*/ 3 h 6"/>
                <a:gd name="T2" fmla="*/ 24 w 28"/>
                <a:gd name="T3" fmla="*/ 6 h 6"/>
                <a:gd name="T4" fmla="*/ 4 w 28"/>
                <a:gd name="T5" fmla="*/ 6 h 6"/>
                <a:gd name="T6" fmla="*/ 0 w 28"/>
                <a:gd name="T7" fmla="*/ 3 h 6"/>
                <a:gd name="T8" fmla="*/ 0 w 28"/>
                <a:gd name="T9" fmla="*/ 3 h 6"/>
                <a:gd name="T10" fmla="*/ 4 w 28"/>
                <a:gd name="T11" fmla="*/ 0 h 6"/>
                <a:gd name="T12" fmla="*/ 24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79" name="Freeform 7"/>
            <p:cNvSpPr/>
            <p:nvPr/>
          </p:nvSpPr>
          <p:spPr bwMode="auto">
            <a:xfrm>
              <a:off x="-730250" y="4097338"/>
              <a:ext cx="52387" cy="26988"/>
            </a:xfrm>
            <a:custGeom>
              <a:avLst/>
              <a:gdLst>
                <a:gd name="T0" fmla="*/ 14 w 14"/>
                <a:gd name="T1" fmla="*/ 4 h 7"/>
                <a:gd name="T2" fmla="*/ 10 w 14"/>
                <a:gd name="T3" fmla="*/ 7 h 7"/>
                <a:gd name="T4" fmla="*/ 4 w 14"/>
                <a:gd name="T5" fmla="*/ 7 h 7"/>
                <a:gd name="T6" fmla="*/ 0 w 14"/>
                <a:gd name="T7" fmla="*/ 4 h 7"/>
                <a:gd name="T8" fmla="*/ 0 w 14"/>
                <a:gd name="T9" fmla="*/ 4 h 7"/>
                <a:gd name="T10" fmla="*/ 4 w 14"/>
                <a:gd name="T11" fmla="*/ 0 h 7"/>
                <a:gd name="T12" fmla="*/ 10 w 14"/>
                <a:gd name="T13" fmla="*/ 0 h 7"/>
                <a:gd name="T14" fmla="*/ 14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grpSp>
        <p:nvGrpSpPr>
          <p:cNvPr id="80" name="Group 84"/>
          <p:cNvGrpSpPr/>
          <p:nvPr/>
        </p:nvGrpSpPr>
        <p:grpSpPr>
          <a:xfrm>
            <a:off x="5457290" y="2831655"/>
            <a:ext cx="549118" cy="473780"/>
            <a:chOff x="-122237" y="-128588"/>
            <a:chExt cx="4632324" cy="3995738"/>
          </a:xfrm>
          <a:solidFill>
            <a:srgbClr val="EC833B"/>
          </a:solidFill>
        </p:grpSpPr>
        <p:sp>
          <p:nvSpPr>
            <p:cNvPr id="81"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82" name="Freeform 35"/>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sp>
        <p:nvSpPr>
          <p:cNvPr id="83" name="Freeform 44"/>
          <p:cNvSpPr>
            <a:spLocks noEditPoints="1"/>
          </p:cNvSpPr>
          <p:nvPr/>
        </p:nvSpPr>
        <p:spPr bwMode="auto">
          <a:xfrm>
            <a:off x="3550200" y="2942162"/>
            <a:ext cx="519556" cy="390062"/>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rgbClr val="EC833B"/>
          </a:solidFill>
          <a:ln>
            <a:noFill/>
          </a:ln>
        </p:spPr>
        <p:txBody>
          <a:bodyPr vert="horz" wrap="square" lIns="182843" tIns="91422" rIns="182843" bIns="91422" numCol="1" anchor="t" anchorCtr="0" compatLnSpc="1"/>
          <a:lstStyle/>
          <a:p>
            <a:endParaRPr lang="id-ID" dirty="0">
              <a:latin typeface="Raleway Light"/>
            </a:endParaRPr>
          </a:p>
        </p:txBody>
      </p:sp>
      <p:grpSp>
        <p:nvGrpSpPr>
          <p:cNvPr id="84" name="Group 88"/>
          <p:cNvGrpSpPr/>
          <p:nvPr/>
        </p:nvGrpSpPr>
        <p:grpSpPr>
          <a:xfrm>
            <a:off x="1549239" y="4583017"/>
            <a:ext cx="346242" cy="503244"/>
            <a:chOff x="-1587" y="-1587"/>
            <a:chExt cx="4211637" cy="6119812"/>
          </a:xfrm>
          <a:solidFill>
            <a:srgbClr val="8F3F1B"/>
          </a:solidFill>
        </p:grpSpPr>
        <p:sp>
          <p:nvSpPr>
            <p:cNvPr id="85"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86"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grpSp>
        <p:nvGrpSpPr>
          <p:cNvPr id="87" name="Group 91"/>
          <p:cNvGrpSpPr/>
          <p:nvPr/>
        </p:nvGrpSpPr>
        <p:grpSpPr>
          <a:xfrm>
            <a:off x="5479807" y="4627140"/>
            <a:ext cx="471376" cy="471311"/>
            <a:chOff x="0" y="1588"/>
            <a:chExt cx="4016375" cy="4014787"/>
          </a:xfrm>
          <a:solidFill>
            <a:srgbClr val="8F3F1B"/>
          </a:solidFill>
        </p:grpSpPr>
        <p:sp>
          <p:nvSpPr>
            <p:cNvPr id="88" name="Freeform 48"/>
            <p:cNvSpPr>
              <a:spLocks noEditPoints="1"/>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89" name="Freeform 49"/>
            <p:cNvSpPr>
              <a:spLocks noEditPoints="1"/>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sp>
        <p:nvSpPr>
          <p:cNvPr id="90" name="文本框 89"/>
          <p:cNvSpPr txBox="1"/>
          <p:nvPr/>
        </p:nvSpPr>
        <p:spPr>
          <a:xfrm>
            <a:off x="798094" y="3686553"/>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91" name="文本框 90"/>
          <p:cNvSpPr txBox="1"/>
          <p:nvPr/>
        </p:nvSpPr>
        <p:spPr>
          <a:xfrm>
            <a:off x="614710" y="3421140"/>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2" name="文本框 91"/>
          <p:cNvSpPr txBox="1"/>
          <p:nvPr/>
        </p:nvSpPr>
        <p:spPr>
          <a:xfrm>
            <a:off x="2904507" y="3686553"/>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93" name="文本框 92"/>
          <p:cNvSpPr txBox="1"/>
          <p:nvPr/>
        </p:nvSpPr>
        <p:spPr>
          <a:xfrm>
            <a:off x="2721123" y="3421140"/>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4" name="文本框 93"/>
          <p:cNvSpPr txBox="1"/>
          <p:nvPr/>
        </p:nvSpPr>
        <p:spPr>
          <a:xfrm>
            <a:off x="4817027" y="3686553"/>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95" name="文本框 94"/>
          <p:cNvSpPr txBox="1"/>
          <p:nvPr/>
        </p:nvSpPr>
        <p:spPr>
          <a:xfrm>
            <a:off x="4633643" y="3421140"/>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6" name="文本框 95"/>
          <p:cNvSpPr txBox="1"/>
          <p:nvPr/>
        </p:nvSpPr>
        <p:spPr>
          <a:xfrm>
            <a:off x="798094" y="5453639"/>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97" name="文本框 96"/>
          <p:cNvSpPr txBox="1"/>
          <p:nvPr/>
        </p:nvSpPr>
        <p:spPr>
          <a:xfrm>
            <a:off x="614710" y="5188226"/>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8" name="文本框 97"/>
          <p:cNvSpPr txBox="1"/>
          <p:nvPr/>
        </p:nvSpPr>
        <p:spPr>
          <a:xfrm>
            <a:off x="2904507" y="5453639"/>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99" name="文本框 98"/>
          <p:cNvSpPr txBox="1"/>
          <p:nvPr/>
        </p:nvSpPr>
        <p:spPr>
          <a:xfrm>
            <a:off x="2721123" y="5188226"/>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00" name="文本框 99"/>
          <p:cNvSpPr txBox="1"/>
          <p:nvPr/>
        </p:nvSpPr>
        <p:spPr>
          <a:xfrm>
            <a:off x="4817027" y="5453639"/>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01" name="文本框 100"/>
          <p:cNvSpPr txBox="1"/>
          <p:nvPr/>
        </p:nvSpPr>
        <p:spPr>
          <a:xfrm>
            <a:off x="4633643" y="5188226"/>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5893" b="16229"/>
          <a:stretch>
            <a:fillRect/>
          </a:stretch>
        </p:blipFill>
        <p:spPr>
          <a:xfrm>
            <a:off x="1" y="0"/>
            <a:ext cx="12192000" cy="6858000"/>
          </a:xfrm>
          <a:prstGeom prst="rect">
            <a:avLst/>
          </a:prstGeom>
        </p:spPr>
      </p:pic>
      <p:sp>
        <p:nvSpPr>
          <p:cNvPr id="3" name="矩形 2"/>
          <p:cNvSpPr/>
          <p:nvPr/>
        </p:nvSpPr>
        <p:spPr>
          <a:xfrm>
            <a:off x="6333670" y="400050"/>
            <a:ext cx="5324929" cy="6115050"/>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903026" y="2248999"/>
            <a:ext cx="6191251" cy="1569660"/>
          </a:xfrm>
          <a:prstGeom prst="rect">
            <a:avLst/>
          </a:prstGeom>
          <a:noFill/>
        </p:spPr>
        <p:txBody>
          <a:bodyPr wrap="square" rtlCol="0">
            <a:spAutoFit/>
          </a:bodyPr>
          <a:lstStyle/>
          <a:p>
            <a:pPr algn="ctr"/>
            <a:r>
              <a:rPr lang="en-US" altLang="zh-CN" sz="9600" b="1" dirty="0">
                <a:solidFill>
                  <a:schemeClr val="bg1"/>
                </a:solidFill>
                <a:latin typeface="华文仿宋" panose="02010600040101010101" pitchFamily="2" charset="-122"/>
                <a:ea typeface="华文仿宋" panose="02010600040101010101" pitchFamily="2" charset="-122"/>
              </a:rPr>
              <a:t>Part 03</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0" name="文本框 9"/>
          <p:cNvSpPr txBox="1"/>
          <p:nvPr/>
        </p:nvSpPr>
        <p:spPr>
          <a:xfrm>
            <a:off x="6518687" y="3689658"/>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课题研究的进展</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487598" y="4103119"/>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850" b="11877"/>
          <a:stretch>
            <a:fillRect/>
          </a:stretch>
        </p:blipFill>
        <p:spPr>
          <a:xfrm flipH="1">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462288"/>
            <a:ext cx="1537854"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369956"/>
            <a:ext cx="1098551"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843971" y="1112831"/>
            <a:ext cx="9662969" cy="184666"/>
          </a:xfrm>
          <a:prstGeom prst="rect">
            <a:avLst/>
          </a:prstGeom>
          <a:noFill/>
        </p:spPr>
        <p:txBody>
          <a:bodyPr wrap="square" lIns="0" tIns="0" rIns="0" bIns="0"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p>
        </p:txBody>
      </p:sp>
      <p:sp>
        <p:nvSpPr>
          <p:cNvPr id="10" name="矩形 9"/>
          <p:cNvSpPr/>
          <p:nvPr/>
        </p:nvSpPr>
        <p:spPr>
          <a:xfrm>
            <a:off x="8312726" y="462288"/>
            <a:ext cx="3879273"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1641847" y="514794"/>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4374782" y="662655"/>
            <a:ext cx="5022106" cy="400110"/>
          </a:xfrm>
          <a:prstGeom prst="snip1Rect">
            <a:avLst>
              <a:gd name="adj" fmla="val 0"/>
            </a:avLst>
          </a:prstGeom>
          <a:noFill/>
          <a:ln w="28575">
            <a:noFill/>
          </a:ln>
        </p:spPr>
        <p:txBody>
          <a:bodyPr wrap="square" rtlCol="0">
            <a:spAutoFit/>
          </a:bodyPr>
          <a:lstStyle/>
          <a:p>
            <a:r>
              <a:rPr lang="en-US" altLang="zh-CN"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104" name="文本框 103"/>
          <p:cNvSpPr txBox="1"/>
          <p:nvPr/>
        </p:nvSpPr>
        <p:spPr>
          <a:xfrm>
            <a:off x="843970" y="2335495"/>
            <a:ext cx="10535229" cy="875624"/>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点击文本框即可进行编辑输入相关内容点击文本框即可进行编辑输入相关内容点击文本框即点击文本框即可进行编辑输入相关内容点击文本框即点击文本框即可进行编辑输入相关内容</a:t>
            </a:r>
          </a:p>
        </p:txBody>
      </p:sp>
      <p:sp>
        <p:nvSpPr>
          <p:cNvPr id="106" name="文本框 105"/>
          <p:cNvSpPr txBox="1"/>
          <p:nvPr/>
        </p:nvSpPr>
        <p:spPr>
          <a:xfrm>
            <a:off x="843970" y="3791412"/>
            <a:ext cx="2837258" cy="2491451"/>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点击文本框即点击文本框即可进行编辑输入相关内容</a:t>
            </a:r>
          </a:p>
          <a:p>
            <a:pPr algn="just">
              <a:lnSpc>
                <a:spcPct val="125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4692956" y="3791412"/>
            <a:ext cx="2837258" cy="2491451"/>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点击文本框即点击文本框即可进行编辑输入相关内容</a:t>
            </a:r>
          </a:p>
          <a:p>
            <a:pPr algn="just">
              <a:lnSpc>
                <a:spcPct val="125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a:off x="8541941" y="3791412"/>
            <a:ext cx="2837258" cy="2491451"/>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点击文本框即点击文本框即可进行编辑输入相关内容</a:t>
            </a:r>
          </a:p>
          <a:p>
            <a:pPr algn="just">
              <a:lnSpc>
                <a:spcPct val="125000"/>
              </a:lnSpc>
            </a:pP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850" b="11877"/>
          <a:stretch>
            <a:fillRect/>
          </a:stretch>
        </p:blipFill>
        <p:spPr>
          <a:xfrm flipH="1">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462288"/>
            <a:ext cx="1537854"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369956"/>
            <a:ext cx="1098551"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843971" y="1112831"/>
            <a:ext cx="9662969" cy="184666"/>
          </a:xfrm>
          <a:prstGeom prst="rect">
            <a:avLst/>
          </a:prstGeom>
          <a:noFill/>
        </p:spPr>
        <p:txBody>
          <a:bodyPr wrap="square" lIns="0" tIns="0" rIns="0" bIns="0"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p>
        </p:txBody>
      </p:sp>
      <p:sp>
        <p:nvSpPr>
          <p:cNvPr id="10" name="矩形 9"/>
          <p:cNvSpPr/>
          <p:nvPr/>
        </p:nvSpPr>
        <p:spPr>
          <a:xfrm>
            <a:off x="8312726" y="462288"/>
            <a:ext cx="3879273"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1641847" y="514794"/>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4374782" y="662655"/>
            <a:ext cx="5022106" cy="400110"/>
          </a:xfrm>
          <a:prstGeom prst="snip1Rect">
            <a:avLst>
              <a:gd name="adj" fmla="val 0"/>
            </a:avLst>
          </a:prstGeom>
          <a:noFill/>
          <a:ln w="28575">
            <a:noFill/>
          </a:ln>
        </p:spPr>
        <p:txBody>
          <a:bodyPr wrap="square" rtlCol="0">
            <a:spAutoFit/>
          </a:bodyPr>
          <a:lstStyle/>
          <a:p>
            <a:r>
              <a:rPr lang="en-US" altLang="zh-CN"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9" name="组合 8"/>
          <p:cNvGrpSpPr/>
          <p:nvPr/>
        </p:nvGrpSpPr>
        <p:grpSpPr>
          <a:xfrm>
            <a:off x="1543050" y="2186615"/>
            <a:ext cx="9105900" cy="2475476"/>
            <a:chOff x="1238250" y="2103754"/>
            <a:chExt cx="9715500" cy="2641198"/>
          </a:xfrm>
        </p:grpSpPr>
        <p:sp>
          <p:nvSpPr>
            <p:cNvPr id="14" name="Text Placeholder 2"/>
            <p:cNvSpPr txBox="1"/>
            <p:nvPr/>
          </p:nvSpPr>
          <p:spPr>
            <a:xfrm>
              <a:off x="1238250" y="4457509"/>
              <a:ext cx="2210269" cy="287443"/>
            </a:xfrm>
            <a:prstGeom prst="rect">
              <a:avLst/>
            </a:prstGeom>
            <a:noFill/>
          </p:spPr>
          <p:txBody>
            <a:bodyPr lIns="182843" tIns="91422" rIns="182843" bIns="91422"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dirty="0">
                  <a:latin typeface="Raleway"/>
                  <a:cs typeface="Raleway"/>
                </a:rPr>
                <a:t>2014</a:t>
              </a:r>
            </a:p>
          </p:txBody>
        </p:sp>
        <p:sp>
          <p:nvSpPr>
            <p:cNvPr id="15" name="Text Placeholder 2"/>
            <p:cNvSpPr txBox="1"/>
            <p:nvPr/>
          </p:nvSpPr>
          <p:spPr>
            <a:xfrm>
              <a:off x="3770427" y="4457509"/>
              <a:ext cx="2210269" cy="287443"/>
            </a:xfrm>
            <a:prstGeom prst="rect">
              <a:avLst/>
            </a:prstGeom>
            <a:noFill/>
          </p:spPr>
          <p:txBody>
            <a:bodyPr lIns="182843" tIns="91422" rIns="182843" bIns="91422"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dirty="0">
                  <a:latin typeface="Raleway"/>
                  <a:cs typeface="Raleway"/>
                </a:rPr>
                <a:t>2015</a:t>
              </a:r>
            </a:p>
          </p:txBody>
        </p:sp>
        <p:sp>
          <p:nvSpPr>
            <p:cNvPr id="16" name="Text Placeholder 2"/>
            <p:cNvSpPr txBox="1"/>
            <p:nvPr/>
          </p:nvSpPr>
          <p:spPr>
            <a:xfrm>
              <a:off x="6211304" y="4457509"/>
              <a:ext cx="2210269" cy="287443"/>
            </a:xfrm>
            <a:prstGeom prst="rect">
              <a:avLst/>
            </a:prstGeom>
            <a:noFill/>
          </p:spPr>
          <p:txBody>
            <a:bodyPr lIns="182843" tIns="91422" rIns="182843" bIns="91422"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dirty="0">
                  <a:latin typeface="Raleway"/>
                  <a:cs typeface="Raleway"/>
                </a:rPr>
                <a:t>2016</a:t>
              </a:r>
            </a:p>
          </p:txBody>
        </p:sp>
        <p:sp>
          <p:nvSpPr>
            <p:cNvPr id="17" name="Text Placeholder 2"/>
            <p:cNvSpPr txBox="1"/>
            <p:nvPr/>
          </p:nvSpPr>
          <p:spPr>
            <a:xfrm>
              <a:off x="8743481" y="4457509"/>
              <a:ext cx="2210269" cy="287443"/>
            </a:xfrm>
            <a:prstGeom prst="rect">
              <a:avLst/>
            </a:prstGeom>
            <a:noFill/>
          </p:spPr>
          <p:txBody>
            <a:bodyPr lIns="182843" tIns="91422" rIns="182843" bIns="91422"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800" dirty="0">
                  <a:latin typeface="Raleway"/>
                  <a:cs typeface="Raleway"/>
                </a:rPr>
                <a:t>2017</a:t>
              </a:r>
            </a:p>
          </p:txBody>
        </p:sp>
        <p:grpSp>
          <p:nvGrpSpPr>
            <p:cNvPr id="22" name="Group 33"/>
            <p:cNvGrpSpPr/>
            <p:nvPr/>
          </p:nvGrpSpPr>
          <p:grpSpPr>
            <a:xfrm flipH="1">
              <a:off x="1455347" y="2103754"/>
              <a:ext cx="1786567" cy="2172470"/>
              <a:chOff x="10004425" y="2801938"/>
              <a:chExt cx="404813" cy="492126"/>
            </a:xfrm>
            <a:solidFill>
              <a:schemeClr val="bg1">
                <a:lumMod val="50000"/>
              </a:schemeClr>
            </a:solidFill>
          </p:grpSpPr>
          <p:sp>
            <p:nvSpPr>
              <p:cNvPr id="23" name="Freeform 5"/>
              <p:cNvSpPr>
                <a:spLocks noEditPoints="1"/>
              </p:cNvSpPr>
              <p:nvPr/>
            </p:nvSpPr>
            <p:spPr bwMode="auto">
              <a:xfrm>
                <a:off x="10039350" y="28019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p:spPr>
            <p:txBody>
              <a:bodyPr vert="horz" wrap="square" lIns="91440" tIns="45720" rIns="91440" bIns="45720" numCol="1" anchor="t" anchorCtr="0" compatLnSpc="1"/>
              <a:lstStyle/>
              <a:p>
                <a:endParaRPr lang="id-ID" dirty="0">
                  <a:latin typeface="Raleway Black"/>
                  <a:cs typeface="Raleway Black"/>
                </a:endParaRPr>
              </a:p>
            </p:txBody>
          </p:sp>
          <p:sp>
            <p:nvSpPr>
              <p:cNvPr id="24" name="Freeform 6"/>
              <p:cNvSpPr/>
              <p:nvPr/>
            </p:nvSpPr>
            <p:spPr bwMode="auto">
              <a:xfrm>
                <a:off x="10213975" y="30972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p:spPr>
            <p:txBody>
              <a:bodyPr vert="horz" wrap="square" lIns="91440" tIns="45720" rIns="91440" bIns="45720" numCol="1" anchor="t" anchorCtr="0" compatLnSpc="1"/>
              <a:lstStyle/>
              <a:p>
                <a:endParaRPr lang="id-ID"/>
              </a:p>
            </p:txBody>
          </p:sp>
          <p:sp>
            <p:nvSpPr>
              <p:cNvPr id="25" name="Freeform 7"/>
              <p:cNvSpPr/>
              <p:nvPr/>
            </p:nvSpPr>
            <p:spPr bwMode="auto">
              <a:xfrm>
                <a:off x="10004425" y="31051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p:spPr>
            <p:txBody>
              <a:bodyPr vert="horz" wrap="square" lIns="91440" tIns="45720" rIns="91440" bIns="45720" numCol="1" anchor="t" anchorCtr="0" compatLnSpc="1"/>
              <a:lstStyle/>
              <a:p>
                <a:endParaRPr lang="id-ID"/>
              </a:p>
            </p:txBody>
          </p:sp>
          <p:sp>
            <p:nvSpPr>
              <p:cNvPr id="26" name="Freeform 8"/>
              <p:cNvSpPr/>
              <p:nvPr/>
            </p:nvSpPr>
            <p:spPr bwMode="auto">
              <a:xfrm>
                <a:off x="10125075" y="28860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p:spPr>
            <p:txBody>
              <a:bodyPr vert="horz" wrap="square" lIns="91440" tIns="45720" rIns="91440" bIns="45720" numCol="1" anchor="t" anchorCtr="0" compatLnSpc="1"/>
              <a:lstStyle/>
              <a:p>
                <a:endParaRPr lang="id-ID"/>
              </a:p>
            </p:txBody>
          </p:sp>
        </p:grpSp>
        <p:grpSp>
          <p:nvGrpSpPr>
            <p:cNvPr id="27" name="Group 39"/>
            <p:cNvGrpSpPr/>
            <p:nvPr/>
          </p:nvGrpSpPr>
          <p:grpSpPr>
            <a:xfrm flipH="1">
              <a:off x="3971565" y="2110726"/>
              <a:ext cx="1786567" cy="2172470"/>
              <a:chOff x="10004425" y="2801938"/>
              <a:chExt cx="404813" cy="492126"/>
            </a:xfrm>
            <a:solidFill>
              <a:schemeClr val="accent2"/>
            </a:solidFill>
          </p:grpSpPr>
          <p:sp>
            <p:nvSpPr>
              <p:cNvPr id="28" name="Freeform 5"/>
              <p:cNvSpPr>
                <a:spLocks noEditPoints="1"/>
              </p:cNvSpPr>
              <p:nvPr/>
            </p:nvSpPr>
            <p:spPr bwMode="auto">
              <a:xfrm>
                <a:off x="10039350" y="28019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p:spPr>
            <p:txBody>
              <a:bodyPr vert="horz" wrap="square" lIns="91440" tIns="45720" rIns="91440" bIns="45720" numCol="1" anchor="t" anchorCtr="0" compatLnSpc="1"/>
              <a:lstStyle/>
              <a:p>
                <a:endParaRPr lang="id-ID">
                  <a:latin typeface="Raleway Black"/>
                  <a:cs typeface="Raleway Black"/>
                </a:endParaRPr>
              </a:p>
            </p:txBody>
          </p:sp>
          <p:sp>
            <p:nvSpPr>
              <p:cNvPr id="29" name="Freeform 6"/>
              <p:cNvSpPr/>
              <p:nvPr/>
            </p:nvSpPr>
            <p:spPr bwMode="auto">
              <a:xfrm>
                <a:off x="10213975" y="30972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p:spPr>
            <p:txBody>
              <a:bodyPr vert="horz" wrap="square" lIns="91440" tIns="45720" rIns="91440" bIns="45720" numCol="1" anchor="t" anchorCtr="0" compatLnSpc="1"/>
              <a:lstStyle/>
              <a:p>
                <a:endParaRPr lang="id-ID">
                  <a:latin typeface="Raleway Black"/>
                  <a:cs typeface="Raleway Black"/>
                </a:endParaRPr>
              </a:p>
            </p:txBody>
          </p:sp>
          <p:sp>
            <p:nvSpPr>
              <p:cNvPr id="30" name="Freeform 7"/>
              <p:cNvSpPr/>
              <p:nvPr/>
            </p:nvSpPr>
            <p:spPr bwMode="auto">
              <a:xfrm>
                <a:off x="10004425" y="31051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p:spPr>
            <p:txBody>
              <a:bodyPr vert="horz" wrap="square" lIns="91440" tIns="45720" rIns="91440" bIns="45720" numCol="1" anchor="t" anchorCtr="0" compatLnSpc="1"/>
              <a:lstStyle/>
              <a:p>
                <a:endParaRPr lang="id-ID">
                  <a:latin typeface="Raleway Black"/>
                  <a:cs typeface="Raleway Black"/>
                </a:endParaRPr>
              </a:p>
            </p:txBody>
          </p:sp>
          <p:sp>
            <p:nvSpPr>
              <p:cNvPr id="31" name="Freeform 8"/>
              <p:cNvSpPr/>
              <p:nvPr/>
            </p:nvSpPr>
            <p:spPr bwMode="auto">
              <a:xfrm>
                <a:off x="10125075" y="28860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p:spPr>
            <p:txBody>
              <a:bodyPr vert="horz" wrap="square" lIns="91440" tIns="45720" rIns="91440" bIns="45720" numCol="1" anchor="t" anchorCtr="0" compatLnSpc="1"/>
              <a:lstStyle/>
              <a:p>
                <a:endParaRPr lang="id-ID">
                  <a:latin typeface="Raleway Black"/>
                  <a:cs typeface="Raleway Black"/>
                </a:endParaRPr>
              </a:p>
            </p:txBody>
          </p:sp>
        </p:grpSp>
        <p:grpSp>
          <p:nvGrpSpPr>
            <p:cNvPr id="32" name="Group 48"/>
            <p:cNvGrpSpPr/>
            <p:nvPr/>
          </p:nvGrpSpPr>
          <p:grpSpPr>
            <a:xfrm flipH="1">
              <a:off x="6443991" y="2110726"/>
              <a:ext cx="1786567" cy="2172470"/>
              <a:chOff x="10004425" y="2801938"/>
              <a:chExt cx="404813" cy="492126"/>
            </a:xfrm>
            <a:solidFill>
              <a:srgbClr val="B75123"/>
            </a:solidFill>
          </p:grpSpPr>
          <p:sp>
            <p:nvSpPr>
              <p:cNvPr id="33" name="Freeform 5"/>
              <p:cNvSpPr>
                <a:spLocks noEditPoints="1"/>
              </p:cNvSpPr>
              <p:nvPr/>
            </p:nvSpPr>
            <p:spPr bwMode="auto">
              <a:xfrm>
                <a:off x="10039350" y="28019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p:spPr>
            <p:txBody>
              <a:bodyPr vert="horz" wrap="square" lIns="91440" tIns="45720" rIns="91440" bIns="45720" numCol="1" anchor="t" anchorCtr="0" compatLnSpc="1"/>
              <a:lstStyle/>
              <a:p>
                <a:endParaRPr lang="id-ID">
                  <a:latin typeface="Raleway Black"/>
                  <a:cs typeface="Raleway Black"/>
                </a:endParaRPr>
              </a:p>
            </p:txBody>
          </p:sp>
          <p:sp>
            <p:nvSpPr>
              <p:cNvPr id="34" name="Freeform 6"/>
              <p:cNvSpPr/>
              <p:nvPr/>
            </p:nvSpPr>
            <p:spPr bwMode="auto">
              <a:xfrm>
                <a:off x="10213975" y="30972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p:spPr>
            <p:txBody>
              <a:bodyPr vert="horz" wrap="square" lIns="91440" tIns="45720" rIns="91440" bIns="45720" numCol="1" anchor="t" anchorCtr="0" compatLnSpc="1"/>
              <a:lstStyle/>
              <a:p>
                <a:endParaRPr lang="id-ID">
                  <a:latin typeface="Raleway Black"/>
                  <a:cs typeface="Raleway Black"/>
                </a:endParaRPr>
              </a:p>
            </p:txBody>
          </p:sp>
          <p:sp>
            <p:nvSpPr>
              <p:cNvPr id="35" name="Freeform 7"/>
              <p:cNvSpPr/>
              <p:nvPr/>
            </p:nvSpPr>
            <p:spPr bwMode="auto">
              <a:xfrm>
                <a:off x="10004425" y="31051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p:spPr>
            <p:txBody>
              <a:bodyPr vert="horz" wrap="square" lIns="91440" tIns="45720" rIns="91440" bIns="45720" numCol="1" anchor="t" anchorCtr="0" compatLnSpc="1"/>
              <a:lstStyle/>
              <a:p>
                <a:endParaRPr lang="id-ID">
                  <a:latin typeface="Raleway Black"/>
                  <a:cs typeface="Raleway Black"/>
                </a:endParaRPr>
              </a:p>
            </p:txBody>
          </p:sp>
          <p:sp>
            <p:nvSpPr>
              <p:cNvPr id="36" name="Freeform 8"/>
              <p:cNvSpPr/>
              <p:nvPr/>
            </p:nvSpPr>
            <p:spPr bwMode="auto">
              <a:xfrm>
                <a:off x="10125075" y="28860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p:spPr>
            <p:txBody>
              <a:bodyPr vert="horz" wrap="square" lIns="91440" tIns="45720" rIns="91440" bIns="45720" numCol="1" anchor="t" anchorCtr="0" compatLnSpc="1"/>
              <a:lstStyle/>
              <a:p>
                <a:endParaRPr lang="id-ID">
                  <a:latin typeface="Raleway Black"/>
                  <a:cs typeface="Raleway Black"/>
                </a:endParaRPr>
              </a:p>
            </p:txBody>
          </p:sp>
        </p:grpSp>
        <p:grpSp>
          <p:nvGrpSpPr>
            <p:cNvPr id="37" name="Group 53"/>
            <p:cNvGrpSpPr/>
            <p:nvPr/>
          </p:nvGrpSpPr>
          <p:grpSpPr>
            <a:xfrm flipH="1">
              <a:off x="8915074" y="2126156"/>
              <a:ext cx="1786567" cy="2172470"/>
              <a:chOff x="10004425" y="2801938"/>
              <a:chExt cx="404813" cy="492126"/>
            </a:xfrm>
            <a:solidFill>
              <a:srgbClr val="8F3F1B"/>
            </a:solidFill>
          </p:grpSpPr>
          <p:sp>
            <p:nvSpPr>
              <p:cNvPr id="38" name="Freeform 5"/>
              <p:cNvSpPr>
                <a:spLocks noEditPoints="1"/>
              </p:cNvSpPr>
              <p:nvPr/>
            </p:nvSpPr>
            <p:spPr bwMode="auto">
              <a:xfrm>
                <a:off x="10039350" y="2801938"/>
                <a:ext cx="323850" cy="327025"/>
              </a:xfrm>
              <a:custGeom>
                <a:avLst/>
                <a:gdLst>
                  <a:gd name="T0" fmla="*/ 84 w 84"/>
                  <a:gd name="T1" fmla="*/ 42 h 85"/>
                  <a:gd name="T2" fmla="*/ 42 w 84"/>
                  <a:gd name="T3" fmla="*/ 0 h 85"/>
                  <a:gd name="T4" fmla="*/ 0 w 84"/>
                  <a:gd name="T5" fmla="*/ 42 h 85"/>
                  <a:gd name="T6" fmla="*/ 42 w 84"/>
                  <a:gd name="T7" fmla="*/ 85 h 85"/>
                  <a:gd name="T8" fmla="*/ 84 w 84"/>
                  <a:gd name="T9" fmla="*/ 42 h 85"/>
                  <a:gd name="T10" fmla="*/ 42 w 84"/>
                  <a:gd name="T11" fmla="*/ 72 h 85"/>
                  <a:gd name="T12" fmla="*/ 12 w 84"/>
                  <a:gd name="T13" fmla="*/ 42 h 85"/>
                  <a:gd name="T14" fmla="*/ 42 w 84"/>
                  <a:gd name="T15" fmla="*/ 13 h 85"/>
                  <a:gd name="T16" fmla="*/ 72 w 84"/>
                  <a:gd name="T17" fmla="*/ 42 h 85"/>
                  <a:gd name="T18" fmla="*/ 42 w 84"/>
                  <a:gd name="T19" fmla="*/ 7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5">
                    <a:moveTo>
                      <a:pt x="84" y="42"/>
                    </a:moveTo>
                    <a:cubicBezTo>
                      <a:pt x="84" y="19"/>
                      <a:pt x="65" y="0"/>
                      <a:pt x="42" y="0"/>
                    </a:cubicBezTo>
                    <a:cubicBezTo>
                      <a:pt x="19" y="0"/>
                      <a:pt x="0" y="19"/>
                      <a:pt x="0" y="42"/>
                    </a:cubicBezTo>
                    <a:cubicBezTo>
                      <a:pt x="0" y="66"/>
                      <a:pt x="19" y="85"/>
                      <a:pt x="42" y="85"/>
                    </a:cubicBezTo>
                    <a:cubicBezTo>
                      <a:pt x="65" y="85"/>
                      <a:pt x="84" y="66"/>
                      <a:pt x="84" y="42"/>
                    </a:cubicBezTo>
                    <a:close/>
                    <a:moveTo>
                      <a:pt x="42" y="72"/>
                    </a:moveTo>
                    <a:cubicBezTo>
                      <a:pt x="26" y="72"/>
                      <a:pt x="12" y="59"/>
                      <a:pt x="12" y="42"/>
                    </a:cubicBezTo>
                    <a:cubicBezTo>
                      <a:pt x="12" y="26"/>
                      <a:pt x="26" y="13"/>
                      <a:pt x="42" y="13"/>
                    </a:cubicBezTo>
                    <a:cubicBezTo>
                      <a:pt x="58" y="13"/>
                      <a:pt x="72" y="26"/>
                      <a:pt x="72" y="42"/>
                    </a:cubicBezTo>
                    <a:cubicBezTo>
                      <a:pt x="72" y="59"/>
                      <a:pt x="58" y="72"/>
                      <a:pt x="42" y="72"/>
                    </a:cubicBezTo>
                    <a:close/>
                  </a:path>
                </a:pathLst>
              </a:custGeom>
              <a:grpFill/>
              <a:ln>
                <a:noFill/>
              </a:ln>
            </p:spPr>
            <p:txBody>
              <a:bodyPr vert="horz" wrap="square" lIns="91440" tIns="45720" rIns="91440" bIns="45720" numCol="1" anchor="t" anchorCtr="0" compatLnSpc="1"/>
              <a:lstStyle/>
              <a:p>
                <a:endParaRPr lang="id-ID">
                  <a:latin typeface="Raleway Black"/>
                  <a:cs typeface="Raleway Black"/>
                </a:endParaRPr>
              </a:p>
            </p:txBody>
          </p:sp>
          <p:sp>
            <p:nvSpPr>
              <p:cNvPr id="39" name="Freeform 6"/>
              <p:cNvSpPr/>
              <p:nvPr/>
            </p:nvSpPr>
            <p:spPr bwMode="auto">
              <a:xfrm>
                <a:off x="10213975" y="3097213"/>
                <a:ext cx="195263" cy="196850"/>
              </a:xfrm>
              <a:custGeom>
                <a:avLst/>
                <a:gdLst>
                  <a:gd name="T0" fmla="*/ 28 w 51"/>
                  <a:gd name="T1" fmla="*/ 0 h 51"/>
                  <a:gd name="T2" fmla="*/ 0 w 51"/>
                  <a:gd name="T3" fmla="*/ 12 h 51"/>
                  <a:gd name="T4" fmla="*/ 26 w 51"/>
                  <a:gd name="T5" fmla="*/ 51 h 51"/>
                  <a:gd name="T6" fmla="*/ 29 w 51"/>
                  <a:gd name="T7" fmla="*/ 29 h 51"/>
                  <a:gd name="T8" fmla="*/ 51 w 51"/>
                  <a:gd name="T9" fmla="*/ 35 h 51"/>
                  <a:gd name="T10" fmla="*/ 28 w 51"/>
                  <a:gd name="T11" fmla="*/ 0 h 51"/>
                </a:gdLst>
                <a:ahLst/>
                <a:cxnLst>
                  <a:cxn ang="0">
                    <a:pos x="T0" y="T1"/>
                  </a:cxn>
                  <a:cxn ang="0">
                    <a:pos x="T2" y="T3"/>
                  </a:cxn>
                  <a:cxn ang="0">
                    <a:pos x="T4" y="T5"/>
                  </a:cxn>
                  <a:cxn ang="0">
                    <a:pos x="T6" y="T7"/>
                  </a:cxn>
                  <a:cxn ang="0">
                    <a:pos x="T8" y="T9"/>
                  </a:cxn>
                  <a:cxn ang="0">
                    <a:pos x="T10" y="T11"/>
                  </a:cxn>
                </a:cxnLst>
                <a:rect l="0" t="0" r="r" b="b"/>
                <a:pathLst>
                  <a:path w="51" h="51">
                    <a:moveTo>
                      <a:pt x="28" y="0"/>
                    </a:moveTo>
                    <a:cubicBezTo>
                      <a:pt x="21" y="7"/>
                      <a:pt x="11" y="11"/>
                      <a:pt x="0" y="12"/>
                    </a:cubicBezTo>
                    <a:cubicBezTo>
                      <a:pt x="26" y="51"/>
                      <a:pt x="26" y="51"/>
                      <a:pt x="26" y="51"/>
                    </a:cubicBezTo>
                    <a:cubicBezTo>
                      <a:pt x="29" y="29"/>
                      <a:pt x="29" y="29"/>
                      <a:pt x="29" y="29"/>
                    </a:cubicBezTo>
                    <a:cubicBezTo>
                      <a:pt x="51" y="35"/>
                      <a:pt x="51" y="35"/>
                      <a:pt x="51" y="35"/>
                    </a:cubicBezTo>
                    <a:lnTo>
                      <a:pt x="28" y="0"/>
                    </a:lnTo>
                    <a:close/>
                  </a:path>
                </a:pathLst>
              </a:custGeom>
              <a:grpFill/>
              <a:ln>
                <a:noFill/>
              </a:ln>
            </p:spPr>
            <p:txBody>
              <a:bodyPr vert="horz" wrap="square" lIns="91440" tIns="45720" rIns="91440" bIns="45720" numCol="1" anchor="t" anchorCtr="0" compatLnSpc="1"/>
              <a:lstStyle/>
              <a:p>
                <a:endParaRPr lang="id-ID">
                  <a:latin typeface="Raleway Black"/>
                  <a:cs typeface="Raleway Black"/>
                </a:endParaRPr>
              </a:p>
            </p:txBody>
          </p:sp>
          <p:sp>
            <p:nvSpPr>
              <p:cNvPr id="40" name="Freeform 7"/>
              <p:cNvSpPr/>
              <p:nvPr/>
            </p:nvSpPr>
            <p:spPr bwMode="auto">
              <a:xfrm>
                <a:off x="10004425" y="3105151"/>
                <a:ext cx="196850" cy="188913"/>
              </a:xfrm>
              <a:custGeom>
                <a:avLst/>
                <a:gdLst>
                  <a:gd name="T0" fmla="*/ 0 w 51"/>
                  <a:gd name="T1" fmla="*/ 33 h 49"/>
                  <a:gd name="T2" fmla="*/ 22 w 51"/>
                  <a:gd name="T3" fmla="*/ 27 h 49"/>
                  <a:gd name="T4" fmla="*/ 25 w 51"/>
                  <a:gd name="T5" fmla="*/ 49 h 49"/>
                  <a:gd name="T6" fmla="*/ 51 w 51"/>
                  <a:gd name="T7" fmla="*/ 10 h 49"/>
                  <a:gd name="T8" fmla="*/ 22 w 51"/>
                  <a:gd name="T9" fmla="*/ 0 h 49"/>
                  <a:gd name="T10" fmla="*/ 0 w 51"/>
                  <a:gd name="T11" fmla="*/ 33 h 49"/>
                </a:gdLst>
                <a:ahLst/>
                <a:cxnLst>
                  <a:cxn ang="0">
                    <a:pos x="T0" y="T1"/>
                  </a:cxn>
                  <a:cxn ang="0">
                    <a:pos x="T2" y="T3"/>
                  </a:cxn>
                  <a:cxn ang="0">
                    <a:pos x="T4" y="T5"/>
                  </a:cxn>
                  <a:cxn ang="0">
                    <a:pos x="T6" y="T7"/>
                  </a:cxn>
                  <a:cxn ang="0">
                    <a:pos x="T8" y="T9"/>
                  </a:cxn>
                  <a:cxn ang="0">
                    <a:pos x="T10" y="T11"/>
                  </a:cxn>
                </a:cxnLst>
                <a:rect l="0" t="0" r="r" b="b"/>
                <a:pathLst>
                  <a:path w="51" h="49">
                    <a:moveTo>
                      <a:pt x="0" y="33"/>
                    </a:moveTo>
                    <a:cubicBezTo>
                      <a:pt x="22" y="27"/>
                      <a:pt x="22" y="27"/>
                      <a:pt x="22" y="27"/>
                    </a:cubicBezTo>
                    <a:cubicBezTo>
                      <a:pt x="25" y="49"/>
                      <a:pt x="25" y="49"/>
                      <a:pt x="25" y="49"/>
                    </a:cubicBezTo>
                    <a:cubicBezTo>
                      <a:pt x="51" y="10"/>
                      <a:pt x="51" y="10"/>
                      <a:pt x="51" y="10"/>
                    </a:cubicBezTo>
                    <a:cubicBezTo>
                      <a:pt x="40" y="10"/>
                      <a:pt x="30" y="6"/>
                      <a:pt x="22" y="0"/>
                    </a:cubicBezTo>
                    <a:lnTo>
                      <a:pt x="0" y="33"/>
                    </a:lnTo>
                    <a:close/>
                  </a:path>
                </a:pathLst>
              </a:custGeom>
              <a:grpFill/>
              <a:ln>
                <a:noFill/>
              </a:ln>
            </p:spPr>
            <p:txBody>
              <a:bodyPr vert="horz" wrap="square" lIns="91440" tIns="45720" rIns="91440" bIns="45720" numCol="1" anchor="t" anchorCtr="0" compatLnSpc="1"/>
              <a:lstStyle/>
              <a:p>
                <a:endParaRPr lang="id-ID">
                  <a:latin typeface="Raleway Black"/>
                  <a:cs typeface="Raleway Black"/>
                </a:endParaRPr>
              </a:p>
            </p:txBody>
          </p:sp>
          <p:sp>
            <p:nvSpPr>
              <p:cNvPr id="41" name="Freeform 8"/>
              <p:cNvSpPr/>
              <p:nvPr/>
            </p:nvSpPr>
            <p:spPr bwMode="auto">
              <a:xfrm>
                <a:off x="10125075" y="2886076"/>
                <a:ext cx="157163" cy="149225"/>
              </a:xfrm>
              <a:custGeom>
                <a:avLst/>
                <a:gdLst>
                  <a:gd name="T0" fmla="*/ 38 w 41"/>
                  <a:gd name="T1" fmla="*/ 14 h 39"/>
                  <a:gd name="T2" fmla="*/ 31 w 41"/>
                  <a:gd name="T3" fmla="*/ 13 h 39"/>
                  <a:gd name="T4" fmla="*/ 25 w 41"/>
                  <a:gd name="T5" fmla="*/ 9 h 39"/>
                  <a:gd name="T6" fmla="*/ 22 w 41"/>
                  <a:gd name="T7" fmla="*/ 2 h 39"/>
                  <a:gd name="T8" fmla="*/ 19 w 41"/>
                  <a:gd name="T9" fmla="*/ 2 h 39"/>
                  <a:gd name="T10" fmla="*/ 16 w 41"/>
                  <a:gd name="T11" fmla="*/ 9 h 39"/>
                  <a:gd name="T12" fmla="*/ 10 w 41"/>
                  <a:gd name="T13" fmla="*/ 13 h 39"/>
                  <a:gd name="T14" fmla="*/ 2 w 41"/>
                  <a:gd name="T15" fmla="*/ 14 h 39"/>
                  <a:gd name="T16" fmla="*/ 1 w 41"/>
                  <a:gd name="T17" fmla="*/ 17 h 39"/>
                  <a:gd name="T18" fmla="*/ 7 w 41"/>
                  <a:gd name="T19" fmla="*/ 22 h 39"/>
                  <a:gd name="T20" fmla="*/ 9 w 41"/>
                  <a:gd name="T21" fmla="*/ 29 h 39"/>
                  <a:gd name="T22" fmla="*/ 8 w 41"/>
                  <a:gd name="T23" fmla="*/ 36 h 39"/>
                  <a:gd name="T24" fmla="*/ 10 w 41"/>
                  <a:gd name="T25" fmla="*/ 38 h 39"/>
                  <a:gd name="T26" fmla="*/ 17 w 41"/>
                  <a:gd name="T27" fmla="*/ 34 h 39"/>
                  <a:gd name="T28" fmla="*/ 24 w 41"/>
                  <a:gd name="T29" fmla="*/ 34 h 39"/>
                  <a:gd name="T30" fmla="*/ 30 w 41"/>
                  <a:gd name="T31" fmla="*/ 38 h 39"/>
                  <a:gd name="T32" fmla="*/ 33 w 41"/>
                  <a:gd name="T33" fmla="*/ 36 h 39"/>
                  <a:gd name="T34" fmla="*/ 31 w 41"/>
                  <a:gd name="T35" fmla="*/ 29 h 39"/>
                  <a:gd name="T36" fmla="*/ 34 w 41"/>
                  <a:gd name="T37" fmla="*/ 22 h 39"/>
                  <a:gd name="T38" fmla="*/ 39 w 41"/>
                  <a:gd name="T39" fmla="*/ 17 h 39"/>
                  <a:gd name="T40" fmla="*/ 38 w 41"/>
                  <a:gd name="T41"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14"/>
                    </a:moveTo>
                    <a:cubicBezTo>
                      <a:pt x="31" y="13"/>
                      <a:pt x="31" y="13"/>
                      <a:pt x="31" y="13"/>
                    </a:cubicBezTo>
                    <a:cubicBezTo>
                      <a:pt x="29" y="13"/>
                      <a:pt x="26" y="11"/>
                      <a:pt x="25" y="9"/>
                    </a:cubicBezTo>
                    <a:cubicBezTo>
                      <a:pt x="22" y="2"/>
                      <a:pt x="22" y="2"/>
                      <a:pt x="22" y="2"/>
                    </a:cubicBezTo>
                    <a:cubicBezTo>
                      <a:pt x="21" y="0"/>
                      <a:pt x="20" y="0"/>
                      <a:pt x="19" y="2"/>
                    </a:cubicBezTo>
                    <a:cubicBezTo>
                      <a:pt x="16" y="9"/>
                      <a:pt x="16" y="9"/>
                      <a:pt x="16" y="9"/>
                    </a:cubicBezTo>
                    <a:cubicBezTo>
                      <a:pt x="15" y="11"/>
                      <a:pt x="12" y="13"/>
                      <a:pt x="10" y="13"/>
                    </a:cubicBezTo>
                    <a:cubicBezTo>
                      <a:pt x="2" y="14"/>
                      <a:pt x="2" y="14"/>
                      <a:pt x="2" y="14"/>
                    </a:cubicBezTo>
                    <a:cubicBezTo>
                      <a:pt x="0" y="14"/>
                      <a:pt x="0" y="16"/>
                      <a:pt x="1" y="17"/>
                    </a:cubicBezTo>
                    <a:cubicBezTo>
                      <a:pt x="7" y="22"/>
                      <a:pt x="7" y="22"/>
                      <a:pt x="7" y="22"/>
                    </a:cubicBezTo>
                    <a:cubicBezTo>
                      <a:pt x="9" y="24"/>
                      <a:pt x="10" y="27"/>
                      <a:pt x="9" y="29"/>
                    </a:cubicBezTo>
                    <a:cubicBezTo>
                      <a:pt x="8" y="36"/>
                      <a:pt x="8" y="36"/>
                      <a:pt x="8" y="36"/>
                    </a:cubicBezTo>
                    <a:cubicBezTo>
                      <a:pt x="7" y="38"/>
                      <a:pt x="8" y="39"/>
                      <a:pt x="10" y="38"/>
                    </a:cubicBezTo>
                    <a:cubicBezTo>
                      <a:pt x="17" y="34"/>
                      <a:pt x="17" y="34"/>
                      <a:pt x="17" y="34"/>
                    </a:cubicBezTo>
                    <a:cubicBezTo>
                      <a:pt x="19" y="33"/>
                      <a:pt x="22" y="33"/>
                      <a:pt x="24" y="34"/>
                    </a:cubicBezTo>
                    <a:cubicBezTo>
                      <a:pt x="30" y="38"/>
                      <a:pt x="30" y="38"/>
                      <a:pt x="30" y="38"/>
                    </a:cubicBezTo>
                    <a:cubicBezTo>
                      <a:pt x="32" y="39"/>
                      <a:pt x="34" y="38"/>
                      <a:pt x="33" y="36"/>
                    </a:cubicBezTo>
                    <a:cubicBezTo>
                      <a:pt x="31" y="29"/>
                      <a:pt x="31" y="29"/>
                      <a:pt x="31" y="29"/>
                    </a:cubicBezTo>
                    <a:cubicBezTo>
                      <a:pt x="31" y="27"/>
                      <a:pt x="32" y="24"/>
                      <a:pt x="34" y="22"/>
                    </a:cubicBezTo>
                    <a:cubicBezTo>
                      <a:pt x="39" y="17"/>
                      <a:pt x="39" y="17"/>
                      <a:pt x="39" y="17"/>
                    </a:cubicBezTo>
                    <a:cubicBezTo>
                      <a:pt x="41" y="16"/>
                      <a:pt x="41" y="14"/>
                      <a:pt x="38" y="14"/>
                    </a:cubicBezTo>
                    <a:close/>
                  </a:path>
                </a:pathLst>
              </a:custGeom>
              <a:grpFill/>
              <a:ln>
                <a:noFill/>
              </a:ln>
            </p:spPr>
            <p:txBody>
              <a:bodyPr vert="horz" wrap="square" lIns="91440" tIns="45720" rIns="91440" bIns="45720" numCol="1" anchor="t" anchorCtr="0" compatLnSpc="1"/>
              <a:lstStyle/>
              <a:p>
                <a:endParaRPr lang="id-ID">
                  <a:latin typeface="Raleway Black"/>
                  <a:cs typeface="Raleway Black"/>
                </a:endParaRPr>
              </a:p>
            </p:txBody>
          </p:sp>
        </p:grpSp>
      </p:grpSp>
      <p:sp>
        <p:nvSpPr>
          <p:cNvPr id="44" name="文本框 43"/>
          <p:cNvSpPr txBox="1"/>
          <p:nvPr/>
        </p:nvSpPr>
        <p:spPr>
          <a:xfrm>
            <a:off x="1666994" y="5186336"/>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45" name="文本框 44"/>
          <p:cNvSpPr txBox="1"/>
          <p:nvPr/>
        </p:nvSpPr>
        <p:spPr>
          <a:xfrm>
            <a:off x="1483610" y="4920923"/>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6" name="文本框 45"/>
          <p:cNvSpPr txBox="1"/>
          <p:nvPr/>
        </p:nvSpPr>
        <p:spPr>
          <a:xfrm>
            <a:off x="4048815" y="5186336"/>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47" name="文本框 46"/>
          <p:cNvSpPr txBox="1"/>
          <p:nvPr/>
        </p:nvSpPr>
        <p:spPr>
          <a:xfrm>
            <a:off x="3865431" y="4920923"/>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8" name="文本框 47"/>
          <p:cNvSpPr txBox="1"/>
          <p:nvPr/>
        </p:nvSpPr>
        <p:spPr>
          <a:xfrm>
            <a:off x="6347629" y="5186336"/>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49" name="文本框 48"/>
          <p:cNvSpPr txBox="1"/>
          <p:nvPr/>
        </p:nvSpPr>
        <p:spPr>
          <a:xfrm>
            <a:off x="6164245" y="4920923"/>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50" name="文本框 49"/>
          <p:cNvSpPr txBox="1"/>
          <p:nvPr/>
        </p:nvSpPr>
        <p:spPr>
          <a:xfrm>
            <a:off x="8760749" y="5186336"/>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51" name="文本框 50"/>
          <p:cNvSpPr txBox="1"/>
          <p:nvPr/>
        </p:nvSpPr>
        <p:spPr>
          <a:xfrm>
            <a:off x="8577365" y="4920923"/>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850" b="11877"/>
          <a:stretch>
            <a:fillRect/>
          </a:stretch>
        </p:blipFill>
        <p:spPr>
          <a:xfrm flipH="1">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462288"/>
            <a:ext cx="1537854"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369956"/>
            <a:ext cx="1098551"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843971" y="1112831"/>
            <a:ext cx="9662969" cy="184666"/>
          </a:xfrm>
          <a:prstGeom prst="rect">
            <a:avLst/>
          </a:prstGeom>
          <a:noFill/>
        </p:spPr>
        <p:txBody>
          <a:bodyPr wrap="square" lIns="0" tIns="0" rIns="0" bIns="0"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p>
        </p:txBody>
      </p:sp>
      <p:sp>
        <p:nvSpPr>
          <p:cNvPr id="10" name="矩形 9"/>
          <p:cNvSpPr/>
          <p:nvPr/>
        </p:nvSpPr>
        <p:spPr>
          <a:xfrm>
            <a:off x="8312726" y="462288"/>
            <a:ext cx="3879273"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1641847" y="514794"/>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4374782" y="662655"/>
            <a:ext cx="5022106" cy="400110"/>
          </a:xfrm>
          <a:prstGeom prst="snip1Rect">
            <a:avLst>
              <a:gd name="adj" fmla="val 0"/>
            </a:avLst>
          </a:prstGeom>
          <a:noFill/>
          <a:ln w="28575">
            <a:noFill/>
          </a:ln>
        </p:spPr>
        <p:txBody>
          <a:bodyPr wrap="square" rtlCol="0">
            <a:spAutoFit/>
          </a:bodyPr>
          <a:lstStyle/>
          <a:p>
            <a:r>
              <a:rPr lang="en-US" altLang="zh-CN"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59" name="Freeform 8"/>
          <p:cNvSpPr>
            <a:spLocks noEditPoints="1"/>
          </p:cNvSpPr>
          <p:nvPr/>
        </p:nvSpPr>
        <p:spPr bwMode="auto">
          <a:xfrm>
            <a:off x="1494600" y="2662904"/>
            <a:ext cx="417800" cy="479447"/>
          </a:xfrm>
          <a:custGeom>
            <a:avLst/>
            <a:gdLst>
              <a:gd name="T0" fmla="*/ 179 w 192"/>
              <a:gd name="T1" fmla="*/ 35 h 220"/>
              <a:gd name="T2" fmla="*/ 171 w 192"/>
              <a:gd name="T3" fmla="*/ 9 h 220"/>
              <a:gd name="T4" fmla="*/ 158 w 192"/>
              <a:gd name="T5" fmla="*/ 0 h 220"/>
              <a:gd name="T6" fmla="*/ 34 w 192"/>
              <a:gd name="T7" fmla="*/ 0 h 220"/>
              <a:gd name="T8" fmla="*/ 21 w 192"/>
              <a:gd name="T9" fmla="*/ 9 h 220"/>
              <a:gd name="T10" fmla="*/ 13 w 192"/>
              <a:gd name="T11" fmla="*/ 35 h 220"/>
              <a:gd name="T12" fmla="*/ 0 w 192"/>
              <a:gd name="T13" fmla="*/ 48 h 220"/>
              <a:gd name="T14" fmla="*/ 0 w 192"/>
              <a:gd name="T15" fmla="*/ 69 h 220"/>
              <a:gd name="T16" fmla="*/ 13 w 192"/>
              <a:gd name="T17" fmla="*/ 82 h 220"/>
              <a:gd name="T18" fmla="*/ 21 w 192"/>
              <a:gd name="T19" fmla="*/ 82 h 220"/>
              <a:gd name="T20" fmla="*/ 20 w 192"/>
              <a:gd name="T21" fmla="*/ 84 h 220"/>
              <a:gd name="T22" fmla="*/ 34 w 192"/>
              <a:gd name="T23" fmla="*/ 208 h 220"/>
              <a:gd name="T24" fmla="*/ 48 w 192"/>
              <a:gd name="T25" fmla="*/ 220 h 220"/>
              <a:gd name="T26" fmla="*/ 144 w 192"/>
              <a:gd name="T27" fmla="*/ 220 h 220"/>
              <a:gd name="T28" fmla="*/ 158 w 192"/>
              <a:gd name="T29" fmla="*/ 208 h 220"/>
              <a:gd name="T30" fmla="*/ 172 w 192"/>
              <a:gd name="T31" fmla="*/ 84 h 220"/>
              <a:gd name="T32" fmla="*/ 171 w 192"/>
              <a:gd name="T33" fmla="*/ 82 h 220"/>
              <a:gd name="T34" fmla="*/ 179 w 192"/>
              <a:gd name="T35" fmla="*/ 82 h 220"/>
              <a:gd name="T36" fmla="*/ 192 w 192"/>
              <a:gd name="T37" fmla="*/ 69 h 220"/>
              <a:gd name="T38" fmla="*/ 192 w 192"/>
              <a:gd name="T39" fmla="*/ 48 h 220"/>
              <a:gd name="T40" fmla="*/ 179 w 192"/>
              <a:gd name="T41" fmla="*/ 35 h 220"/>
              <a:gd name="T42" fmla="*/ 34 w 192"/>
              <a:gd name="T43" fmla="*/ 14 h 220"/>
              <a:gd name="T44" fmla="*/ 158 w 192"/>
              <a:gd name="T45" fmla="*/ 14 h 220"/>
              <a:gd name="T46" fmla="*/ 165 w 192"/>
              <a:gd name="T47" fmla="*/ 34 h 220"/>
              <a:gd name="T48" fmla="*/ 27 w 192"/>
              <a:gd name="T49" fmla="*/ 34 h 220"/>
              <a:gd name="T50" fmla="*/ 34 w 192"/>
              <a:gd name="T51" fmla="*/ 14 h 220"/>
              <a:gd name="T52" fmla="*/ 48 w 192"/>
              <a:gd name="T53" fmla="*/ 206 h 220"/>
              <a:gd name="T54" fmla="*/ 46 w 192"/>
              <a:gd name="T55" fmla="*/ 186 h 220"/>
              <a:gd name="T56" fmla="*/ 146 w 192"/>
              <a:gd name="T57" fmla="*/ 186 h 220"/>
              <a:gd name="T58" fmla="*/ 144 w 192"/>
              <a:gd name="T59" fmla="*/ 206 h 220"/>
              <a:gd name="T60" fmla="*/ 48 w 192"/>
              <a:gd name="T61" fmla="*/ 206 h 220"/>
              <a:gd name="T62" fmla="*/ 147 w 192"/>
              <a:gd name="T63" fmla="*/ 179 h 220"/>
              <a:gd name="T64" fmla="*/ 45 w 192"/>
              <a:gd name="T65" fmla="*/ 179 h 220"/>
              <a:gd name="T66" fmla="*/ 37 w 192"/>
              <a:gd name="T67" fmla="*/ 110 h 220"/>
              <a:gd name="T68" fmla="*/ 155 w 192"/>
              <a:gd name="T69" fmla="*/ 110 h 220"/>
              <a:gd name="T70" fmla="*/ 147 w 192"/>
              <a:gd name="T71" fmla="*/ 179 h 220"/>
              <a:gd name="T72" fmla="*/ 156 w 192"/>
              <a:gd name="T73" fmla="*/ 103 h 220"/>
              <a:gd name="T74" fmla="*/ 36 w 192"/>
              <a:gd name="T75" fmla="*/ 103 h 220"/>
              <a:gd name="T76" fmla="*/ 34 w 192"/>
              <a:gd name="T77" fmla="*/ 82 h 220"/>
              <a:gd name="T78" fmla="*/ 158 w 192"/>
              <a:gd name="T79" fmla="*/ 82 h 220"/>
              <a:gd name="T80" fmla="*/ 156 w 192"/>
              <a:gd name="T81" fmla="*/ 103 h 220"/>
              <a:gd name="T82" fmla="*/ 179 w 192"/>
              <a:gd name="T83" fmla="*/ 69 h 220"/>
              <a:gd name="T84" fmla="*/ 13 w 192"/>
              <a:gd name="T85" fmla="*/ 69 h 220"/>
              <a:gd name="T86" fmla="*/ 13 w 192"/>
              <a:gd name="T87" fmla="*/ 48 h 220"/>
              <a:gd name="T88" fmla="*/ 179 w 192"/>
              <a:gd name="T89" fmla="*/ 48 h 220"/>
              <a:gd name="T90" fmla="*/ 179 w 192"/>
              <a:gd name="T91" fmla="*/ 6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220">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rgbClr val="EC833B"/>
          </a:solidFill>
          <a:ln>
            <a:noFill/>
          </a:ln>
        </p:spPr>
        <p:txBody>
          <a:bodyPr vert="horz" wrap="square" lIns="182843" tIns="91422" rIns="182843" bIns="91422" numCol="1" anchor="t" anchorCtr="0" compatLnSpc="1"/>
          <a:lstStyle/>
          <a:p>
            <a:endParaRPr lang="id-ID" dirty="0">
              <a:latin typeface="Raleway Light"/>
            </a:endParaRPr>
          </a:p>
        </p:txBody>
      </p:sp>
      <p:grpSp>
        <p:nvGrpSpPr>
          <p:cNvPr id="60" name="Group 84"/>
          <p:cNvGrpSpPr/>
          <p:nvPr/>
        </p:nvGrpSpPr>
        <p:grpSpPr>
          <a:xfrm>
            <a:off x="1463859" y="4324952"/>
            <a:ext cx="495774" cy="427754"/>
            <a:chOff x="-122237" y="-128588"/>
            <a:chExt cx="4632324" cy="3995738"/>
          </a:xfrm>
          <a:solidFill>
            <a:srgbClr val="8F3F1B"/>
          </a:solidFill>
        </p:grpSpPr>
        <p:sp>
          <p:nvSpPr>
            <p:cNvPr id="61" name="Freeform 34"/>
            <p:cNvSpPr>
              <a:spLocks noEditPoints="1"/>
            </p:cNvSpPr>
            <p:nvPr/>
          </p:nvSpPr>
          <p:spPr bwMode="auto">
            <a:xfrm>
              <a:off x="-122237" y="-128588"/>
              <a:ext cx="4632324" cy="3995738"/>
            </a:xfrm>
            <a:custGeom>
              <a:avLst/>
              <a:gdLst>
                <a:gd name="T0" fmla="*/ 1096 w 1232"/>
                <a:gd name="T1" fmla="*/ 134 h 1062"/>
                <a:gd name="T2" fmla="*/ 616 w 1232"/>
                <a:gd name="T3" fmla="*/ 123 h 1062"/>
                <a:gd name="T4" fmla="*/ 136 w 1232"/>
                <a:gd name="T5" fmla="*/ 134 h 1062"/>
                <a:gd name="T6" fmla="*/ 136 w 1232"/>
                <a:gd name="T7" fmla="*/ 622 h 1062"/>
                <a:gd name="T8" fmla="*/ 538 w 1232"/>
                <a:gd name="T9" fmla="*/ 1020 h 1062"/>
                <a:gd name="T10" fmla="*/ 694 w 1232"/>
                <a:gd name="T11" fmla="*/ 1020 h 1062"/>
                <a:gd name="T12" fmla="*/ 1096 w 1232"/>
                <a:gd name="T13" fmla="*/ 622 h 1062"/>
                <a:gd name="T14" fmla="*/ 1096 w 1232"/>
                <a:gd name="T15" fmla="*/ 134 h 1062"/>
                <a:gd name="T16" fmla="*/ 1044 w 1232"/>
                <a:gd name="T17" fmla="*/ 570 h 1062"/>
                <a:gd name="T18" fmla="*/ 642 w 1232"/>
                <a:gd name="T19" fmla="*/ 968 h 1062"/>
                <a:gd name="T20" fmla="*/ 590 w 1232"/>
                <a:gd name="T21" fmla="*/ 968 h 1062"/>
                <a:gd name="T22" fmla="*/ 188 w 1232"/>
                <a:gd name="T23" fmla="*/ 570 h 1062"/>
                <a:gd name="T24" fmla="*/ 188 w 1232"/>
                <a:gd name="T25" fmla="*/ 185 h 1062"/>
                <a:gd name="T26" fmla="*/ 567 w 1232"/>
                <a:gd name="T27" fmla="*/ 177 h 1062"/>
                <a:gd name="T28" fmla="*/ 616 w 1232"/>
                <a:gd name="T29" fmla="*/ 221 h 1062"/>
                <a:gd name="T30" fmla="*/ 665 w 1232"/>
                <a:gd name="T31" fmla="*/ 177 h 1062"/>
                <a:gd name="T32" fmla="*/ 1044 w 1232"/>
                <a:gd name="T33" fmla="*/ 185 h 1062"/>
                <a:gd name="T34" fmla="*/ 1044 w 1232"/>
                <a:gd name="T35" fmla="*/ 57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2" h="106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62" name="Freeform 35"/>
            <p:cNvSpPr/>
            <p:nvPr/>
          </p:nvSpPr>
          <p:spPr bwMode="auto">
            <a:xfrm>
              <a:off x="688975" y="681038"/>
              <a:ext cx="650875" cy="650875"/>
            </a:xfrm>
            <a:custGeom>
              <a:avLst/>
              <a:gdLst>
                <a:gd name="T0" fmla="*/ 154 w 173"/>
                <a:gd name="T1" fmla="*/ 0 h 173"/>
                <a:gd name="T2" fmla="*/ 154 w 173"/>
                <a:gd name="T3" fmla="*/ 0 h 173"/>
                <a:gd name="T4" fmla="*/ 0 w 173"/>
                <a:gd name="T5" fmla="*/ 154 h 173"/>
                <a:gd name="T6" fmla="*/ 0 w 173"/>
                <a:gd name="T7" fmla="*/ 154 h 173"/>
                <a:gd name="T8" fmla="*/ 18 w 173"/>
                <a:gd name="T9" fmla="*/ 173 h 173"/>
                <a:gd name="T10" fmla="*/ 36 w 173"/>
                <a:gd name="T11" fmla="*/ 154 h 173"/>
                <a:gd name="T12" fmla="*/ 36 w 173"/>
                <a:gd name="T13" fmla="*/ 154 h 173"/>
                <a:gd name="T14" fmla="*/ 154 w 173"/>
                <a:gd name="T15" fmla="*/ 36 h 173"/>
                <a:gd name="T16" fmla="*/ 154 w 173"/>
                <a:gd name="T17" fmla="*/ 36 h 173"/>
                <a:gd name="T18" fmla="*/ 173 w 173"/>
                <a:gd name="T19" fmla="*/ 18 h 173"/>
                <a:gd name="T20" fmla="*/ 154 w 173"/>
                <a:gd name="T2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sp>
        <p:nvSpPr>
          <p:cNvPr id="63" name="Freeform 44"/>
          <p:cNvSpPr>
            <a:spLocks noEditPoints="1"/>
          </p:cNvSpPr>
          <p:nvPr/>
        </p:nvSpPr>
        <p:spPr bwMode="auto">
          <a:xfrm>
            <a:off x="3441532" y="2752047"/>
            <a:ext cx="469084" cy="352169"/>
          </a:xfrm>
          <a:custGeom>
            <a:avLst/>
            <a:gdLst>
              <a:gd name="T0" fmla="*/ 925 w 1124"/>
              <a:gd name="T1" fmla="*/ 21 h 843"/>
              <a:gd name="T2" fmla="*/ 249 w 1124"/>
              <a:gd name="T3" fmla="*/ 0 h 843"/>
              <a:gd name="T4" fmla="*/ 21 w 1124"/>
              <a:gd name="T5" fmla="*/ 199 h 843"/>
              <a:gd name="T6" fmla="*/ 18 w 1124"/>
              <a:gd name="T7" fmla="*/ 295 h 843"/>
              <a:gd name="T8" fmla="*/ 562 w 1124"/>
              <a:gd name="T9" fmla="*/ 843 h 843"/>
              <a:gd name="T10" fmla="*/ 1106 w 1124"/>
              <a:gd name="T11" fmla="*/ 295 h 843"/>
              <a:gd name="T12" fmla="*/ 1103 w 1124"/>
              <a:gd name="T13" fmla="*/ 199 h 843"/>
              <a:gd name="T14" fmla="*/ 484 w 1124"/>
              <a:gd name="T15" fmla="*/ 246 h 843"/>
              <a:gd name="T16" fmla="*/ 640 w 1124"/>
              <a:gd name="T17" fmla="*/ 246 h 843"/>
              <a:gd name="T18" fmla="*/ 685 w 1124"/>
              <a:gd name="T19" fmla="*/ 78 h 843"/>
              <a:gd name="T20" fmla="*/ 667 w 1124"/>
              <a:gd name="T21" fmla="*/ 223 h 843"/>
              <a:gd name="T22" fmla="*/ 457 w 1124"/>
              <a:gd name="T23" fmla="*/ 223 h 843"/>
              <a:gd name="T24" fmla="*/ 439 w 1124"/>
              <a:gd name="T25" fmla="*/ 78 h 843"/>
              <a:gd name="T26" fmla="*/ 457 w 1124"/>
              <a:gd name="T27" fmla="*/ 223 h 843"/>
              <a:gd name="T28" fmla="*/ 562 w 1124"/>
              <a:gd name="T29" fmla="*/ 718 h 843"/>
              <a:gd name="T30" fmla="*/ 649 w 1124"/>
              <a:gd name="T31" fmla="*/ 281 h 843"/>
              <a:gd name="T32" fmla="*/ 858 w 1124"/>
              <a:gd name="T33" fmla="*/ 281 h 843"/>
              <a:gd name="T34" fmla="*/ 685 w 1124"/>
              <a:gd name="T35" fmla="*/ 281 h 843"/>
              <a:gd name="T36" fmla="*/ 781 w 1124"/>
              <a:gd name="T37" fmla="*/ 174 h 843"/>
              <a:gd name="T38" fmla="*/ 695 w 1124"/>
              <a:gd name="T39" fmla="*/ 246 h 843"/>
              <a:gd name="T40" fmla="*/ 851 w 1124"/>
              <a:gd name="T41" fmla="*/ 70 h 843"/>
              <a:gd name="T42" fmla="*/ 727 w 1124"/>
              <a:gd name="T43" fmla="*/ 70 h 843"/>
              <a:gd name="T44" fmla="*/ 484 w 1124"/>
              <a:gd name="T45" fmla="*/ 70 h 843"/>
              <a:gd name="T46" fmla="*/ 562 w 1124"/>
              <a:gd name="T47" fmla="*/ 135 h 843"/>
              <a:gd name="T48" fmla="*/ 273 w 1124"/>
              <a:gd name="T49" fmla="*/ 70 h 843"/>
              <a:gd name="T50" fmla="*/ 341 w 1124"/>
              <a:gd name="T51" fmla="*/ 126 h 843"/>
              <a:gd name="T52" fmla="*/ 429 w 1124"/>
              <a:gd name="T53" fmla="*/ 246 h 843"/>
              <a:gd name="T54" fmla="*/ 343 w 1124"/>
              <a:gd name="T55" fmla="*/ 174 h 843"/>
              <a:gd name="T56" fmla="*/ 525 w 1124"/>
              <a:gd name="T57" fmla="*/ 712 h 843"/>
              <a:gd name="T58" fmla="*/ 439 w 1124"/>
              <a:gd name="T59" fmla="*/ 281 h 843"/>
              <a:gd name="T60" fmla="*/ 101 w 1124"/>
              <a:gd name="T61" fmla="*/ 281 h 843"/>
              <a:gd name="T62" fmla="*/ 446 w 1124"/>
              <a:gd name="T63" fmla="*/ 649 h 843"/>
              <a:gd name="T64" fmla="*/ 1023 w 1124"/>
              <a:gd name="T65" fmla="*/ 281 h 843"/>
              <a:gd name="T66" fmla="*/ 899 w 1124"/>
              <a:gd name="T67" fmla="*/ 281 h 843"/>
              <a:gd name="T68" fmla="*/ 808 w 1124"/>
              <a:gd name="T69" fmla="*/ 151 h 843"/>
              <a:gd name="T70" fmla="*/ 1051 w 1124"/>
              <a:gd name="T71" fmla="*/ 246 h 843"/>
              <a:gd name="T72" fmla="*/ 235 w 1124"/>
              <a:gd name="T73" fmla="*/ 84 h 843"/>
              <a:gd name="T74" fmla="*/ 221 w 1124"/>
              <a:gd name="T75" fmla="*/ 246 h 843"/>
              <a:gd name="T76" fmla="*/ 235 w 1124"/>
              <a:gd name="T77" fmla="*/ 8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4" h="843">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rgbClr val="EC833B"/>
          </a:solidFill>
          <a:ln>
            <a:noFill/>
          </a:ln>
        </p:spPr>
        <p:txBody>
          <a:bodyPr vert="horz" wrap="square" lIns="182843" tIns="91422" rIns="182843" bIns="91422" numCol="1" anchor="t" anchorCtr="0" compatLnSpc="1"/>
          <a:lstStyle/>
          <a:p>
            <a:endParaRPr lang="id-ID" dirty="0">
              <a:latin typeface="Raleway Light"/>
            </a:endParaRPr>
          </a:p>
        </p:txBody>
      </p:sp>
      <p:grpSp>
        <p:nvGrpSpPr>
          <p:cNvPr id="64" name="Group 88"/>
          <p:cNvGrpSpPr/>
          <p:nvPr/>
        </p:nvGrpSpPr>
        <p:grpSpPr>
          <a:xfrm>
            <a:off x="3513995" y="4272931"/>
            <a:ext cx="312606" cy="454357"/>
            <a:chOff x="-1587" y="-1587"/>
            <a:chExt cx="4211637" cy="6119812"/>
          </a:xfrm>
          <a:solidFill>
            <a:srgbClr val="8F3F1B"/>
          </a:solidFill>
        </p:grpSpPr>
        <p:sp>
          <p:nvSpPr>
            <p:cNvPr id="65"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66"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grpSp>
        <p:nvGrpSpPr>
          <p:cNvPr id="67" name="Group 97"/>
          <p:cNvGrpSpPr/>
          <p:nvPr/>
        </p:nvGrpSpPr>
        <p:grpSpPr>
          <a:xfrm>
            <a:off x="5151798" y="2074387"/>
            <a:ext cx="2776836" cy="4358568"/>
            <a:chOff x="4934796" y="1751013"/>
            <a:chExt cx="2935287" cy="4606075"/>
          </a:xfrm>
          <a:solidFill>
            <a:srgbClr val="8F3F1B"/>
          </a:solidFill>
        </p:grpSpPr>
        <p:sp>
          <p:nvSpPr>
            <p:cNvPr id="68" name="Freeform 13"/>
            <p:cNvSpPr>
              <a:spLocks noEditPoints="1"/>
            </p:cNvSpPr>
            <p:nvPr/>
          </p:nvSpPr>
          <p:spPr bwMode="auto">
            <a:xfrm>
              <a:off x="4934796" y="1751013"/>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p:spPr>
          <p:txBody>
            <a:bodyPr vert="horz" wrap="square" lIns="91440" tIns="45720" rIns="91440" bIns="45720" numCol="1" anchor="t" anchorCtr="0" compatLnSpc="1"/>
            <a:lstStyle/>
            <a:p>
              <a:endParaRPr lang="id-ID" dirty="0">
                <a:solidFill>
                  <a:schemeClr val="bg1">
                    <a:lumMod val="50000"/>
                  </a:schemeClr>
                </a:solidFill>
                <a:latin typeface="Raleway Light"/>
              </a:endParaRPr>
            </a:p>
          </p:txBody>
        </p:sp>
        <p:sp>
          <p:nvSpPr>
            <p:cNvPr id="69" name="Freeform 16"/>
            <p:cNvSpPr>
              <a:spLocks noEditPoints="1"/>
            </p:cNvSpPr>
            <p:nvPr/>
          </p:nvSpPr>
          <p:spPr bwMode="auto">
            <a:xfrm>
              <a:off x="5672983" y="5153763"/>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p:spPr>
          <p:txBody>
            <a:bodyPr vert="horz" wrap="square" lIns="91440" tIns="45720" rIns="91440" bIns="45720" numCol="1" anchor="t" anchorCtr="0" compatLnSpc="1"/>
            <a:lstStyle/>
            <a:p>
              <a:endParaRPr lang="id-ID" dirty="0">
                <a:solidFill>
                  <a:schemeClr val="bg1">
                    <a:lumMod val="50000"/>
                  </a:schemeClr>
                </a:solidFill>
                <a:latin typeface="Raleway Light"/>
              </a:endParaRPr>
            </a:p>
          </p:txBody>
        </p:sp>
      </p:grpSp>
      <p:grpSp>
        <p:nvGrpSpPr>
          <p:cNvPr id="70" name="Group 100"/>
          <p:cNvGrpSpPr/>
          <p:nvPr/>
        </p:nvGrpSpPr>
        <p:grpSpPr>
          <a:xfrm>
            <a:off x="5377616" y="2361873"/>
            <a:ext cx="2295707" cy="2055301"/>
            <a:chOff x="8169276" y="952501"/>
            <a:chExt cx="3781424" cy="3384550"/>
          </a:xfrm>
          <a:solidFill>
            <a:schemeClr val="bg1">
              <a:lumMod val="65000"/>
            </a:schemeClr>
          </a:solidFill>
        </p:grpSpPr>
        <p:sp>
          <p:nvSpPr>
            <p:cNvPr id="71"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72"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grpSp>
      <p:grpSp>
        <p:nvGrpSpPr>
          <p:cNvPr id="73" name="Group 103"/>
          <p:cNvGrpSpPr/>
          <p:nvPr/>
        </p:nvGrpSpPr>
        <p:grpSpPr>
          <a:xfrm>
            <a:off x="5553468" y="3324931"/>
            <a:ext cx="1495396" cy="1776122"/>
            <a:chOff x="7826363" y="2844010"/>
            <a:chExt cx="1580725" cy="1876982"/>
          </a:xfrm>
          <a:solidFill>
            <a:schemeClr val="bg1">
              <a:lumMod val="65000"/>
            </a:schemeClr>
          </a:solidFill>
        </p:grpSpPr>
        <p:sp>
          <p:nvSpPr>
            <p:cNvPr id="74" name="Rounded Rectangle 104"/>
            <p:cNvSpPr/>
            <p:nvPr/>
          </p:nvSpPr>
          <p:spPr>
            <a:xfrm>
              <a:off x="8110354" y="2984172"/>
              <a:ext cx="101591" cy="7904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Raleway Light"/>
              </a:endParaRPr>
            </a:p>
          </p:txBody>
        </p:sp>
        <p:sp>
          <p:nvSpPr>
            <p:cNvPr id="75" name="Rounded Rectangle 105"/>
            <p:cNvSpPr/>
            <p:nvPr/>
          </p:nvSpPr>
          <p:spPr>
            <a:xfrm>
              <a:off x="8375528" y="3216877"/>
              <a:ext cx="101591" cy="150411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Raleway Light"/>
              </a:endParaRPr>
            </a:p>
          </p:txBody>
        </p:sp>
        <p:sp>
          <p:nvSpPr>
            <p:cNvPr id="76" name="Rounded Rectangle 106"/>
            <p:cNvSpPr/>
            <p:nvPr/>
          </p:nvSpPr>
          <p:spPr>
            <a:xfrm>
              <a:off x="8672942" y="3502859"/>
              <a:ext cx="101591" cy="121813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Raleway Light"/>
              </a:endParaRPr>
            </a:p>
          </p:txBody>
        </p:sp>
        <p:sp>
          <p:nvSpPr>
            <p:cNvPr id="77" name="Rounded Rectangle 107"/>
            <p:cNvSpPr/>
            <p:nvPr/>
          </p:nvSpPr>
          <p:spPr>
            <a:xfrm>
              <a:off x="9007728" y="3844758"/>
              <a:ext cx="101591" cy="8762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Raleway Light"/>
              </a:endParaRPr>
            </a:p>
          </p:txBody>
        </p:sp>
        <p:sp>
          <p:nvSpPr>
            <p:cNvPr id="78" name="Rounded Rectangle 108"/>
            <p:cNvSpPr/>
            <p:nvPr/>
          </p:nvSpPr>
          <p:spPr>
            <a:xfrm>
              <a:off x="9305497" y="3844758"/>
              <a:ext cx="101591" cy="8762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Raleway Light"/>
              </a:endParaRPr>
            </a:p>
          </p:txBody>
        </p:sp>
        <p:sp>
          <p:nvSpPr>
            <p:cNvPr id="79" name="Rounded Rectangle 109"/>
            <p:cNvSpPr/>
            <p:nvPr/>
          </p:nvSpPr>
          <p:spPr>
            <a:xfrm>
              <a:off x="7826363" y="2844010"/>
              <a:ext cx="101591" cy="65885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Raleway Light"/>
              </a:endParaRPr>
            </a:p>
          </p:txBody>
        </p:sp>
      </p:grpSp>
      <p:sp>
        <p:nvSpPr>
          <p:cNvPr id="80" name="文本框 79"/>
          <p:cNvSpPr txBox="1"/>
          <p:nvPr/>
        </p:nvSpPr>
        <p:spPr>
          <a:xfrm>
            <a:off x="748046" y="3533740"/>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81" name="文本框 80"/>
          <p:cNvSpPr txBox="1"/>
          <p:nvPr/>
        </p:nvSpPr>
        <p:spPr>
          <a:xfrm>
            <a:off x="564662" y="3268327"/>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82" name="文本框 81"/>
          <p:cNvSpPr txBox="1"/>
          <p:nvPr/>
        </p:nvSpPr>
        <p:spPr>
          <a:xfrm>
            <a:off x="2756926" y="3533740"/>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83" name="文本框 82"/>
          <p:cNvSpPr txBox="1"/>
          <p:nvPr/>
        </p:nvSpPr>
        <p:spPr>
          <a:xfrm>
            <a:off x="2573542" y="3268327"/>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84" name="文本框 83"/>
          <p:cNvSpPr txBox="1"/>
          <p:nvPr/>
        </p:nvSpPr>
        <p:spPr>
          <a:xfrm>
            <a:off x="748046" y="5110277"/>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85" name="文本框 84"/>
          <p:cNvSpPr txBox="1"/>
          <p:nvPr/>
        </p:nvSpPr>
        <p:spPr>
          <a:xfrm>
            <a:off x="564662" y="4844864"/>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86" name="文本框 85"/>
          <p:cNvSpPr txBox="1"/>
          <p:nvPr/>
        </p:nvSpPr>
        <p:spPr>
          <a:xfrm>
            <a:off x="2756926" y="5110277"/>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87" name="文本框 86"/>
          <p:cNvSpPr txBox="1"/>
          <p:nvPr/>
        </p:nvSpPr>
        <p:spPr>
          <a:xfrm>
            <a:off x="2573542" y="4844864"/>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88" name="文本框 87"/>
          <p:cNvSpPr txBox="1"/>
          <p:nvPr/>
        </p:nvSpPr>
        <p:spPr>
          <a:xfrm>
            <a:off x="8676589" y="2811930"/>
            <a:ext cx="2670723" cy="2760756"/>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点击文本框即点击文本框即可进行编辑输入相关内容点击文本框即点击文本框即可进行编辑输入相关内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5893" b="16229"/>
          <a:stretch>
            <a:fillRect/>
          </a:stretch>
        </p:blipFill>
        <p:spPr>
          <a:xfrm>
            <a:off x="1" y="0"/>
            <a:ext cx="12192000" cy="6858000"/>
          </a:xfrm>
          <a:prstGeom prst="rect">
            <a:avLst/>
          </a:prstGeom>
        </p:spPr>
      </p:pic>
      <p:sp>
        <p:nvSpPr>
          <p:cNvPr id="3" name="矩形 2"/>
          <p:cNvSpPr/>
          <p:nvPr/>
        </p:nvSpPr>
        <p:spPr>
          <a:xfrm>
            <a:off x="6333670" y="400050"/>
            <a:ext cx="5324929" cy="6115050"/>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903026" y="2248999"/>
            <a:ext cx="6191251" cy="1569660"/>
          </a:xfrm>
          <a:prstGeom prst="rect">
            <a:avLst/>
          </a:prstGeom>
          <a:noFill/>
        </p:spPr>
        <p:txBody>
          <a:bodyPr wrap="square" rtlCol="0">
            <a:spAutoFit/>
          </a:bodyPr>
          <a:lstStyle/>
          <a:p>
            <a:pPr algn="ctr"/>
            <a:r>
              <a:rPr lang="en-US" altLang="zh-CN" sz="9600" b="1" dirty="0">
                <a:solidFill>
                  <a:schemeClr val="bg1"/>
                </a:solidFill>
                <a:latin typeface="华文仿宋" panose="02010600040101010101" pitchFamily="2" charset="-122"/>
                <a:ea typeface="华文仿宋" panose="02010600040101010101" pitchFamily="2" charset="-122"/>
              </a:rPr>
              <a:t>Part 04</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8" name="文本框 7"/>
          <p:cNvSpPr txBox="1"/>
          <p:nvPr/>
        </p:nvSpPr>
        <p:spPr>
          <a:xfrm>
            <a:off x="6518687" y="3676298"/>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课题实践的可行性</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487598" y="4120541"/>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850" b="11877"/>
          <a:stretch>
            <a:fillRect/>
          </a:stretch>
        </p:blipFill>
        <p:spPr>
          <a:xfrm flipH="1">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462288"/>
            <a:ext cx="1537854"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369956"/>
            <a:ext cx="1098551"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843971" y="1112831"/>
            <a:ext cx="9662969" cy="184666"/>
          </a:xfrm>
          <a:prstGeom prst="rect">
            <a:avLst/>
          </a:prstGeom>
          <a:noFill/>
        </p:spPr>
        <p:txBody>
          <a:bodyPr wrap="square" lIns="0" tIns="0" rIns="0" bIns="0"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p>
        </p:txBody>
      </p:sp>
      <p:sp>
        <p:nvSpPr>
          <p:cNvPr id="10" name="矩形 9"/>
          <p:cNvSpPr/>
          <p:nvPr/>
        </p:nvSpPr>
        <p:spPr>
          <a:xfrm>
            <a:off x="8312726" y="462288"/>
            <a:ext cx="3879273"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656361" y="509607"/>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669724" y="627118"/>
            <a:ext cx="5022106" cy="400110"/>
          </a:xfrm>
          <a:prstGeom prst="snip1Rect">
            <a:avLst>
              <a:gd name="adj" fmla="val 0"/>
            </a:avLst>
          </a:prstGeom>
          <a:noFill/>
          <a:ln w="28575">
            <a:noFill/>
          </a:ln>
        </p:spPr>
        <p:txBody>
          <a:bodyPr wrap="square" rtlCol="0">
            <a:spAutoFit/>
          </a:bodyPr>
          <a:lstStyle/>
          <a:p>
            <a:r>
              <a:rPr lang="en-US" altLang="zh-CN"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6" name="组合 5"/>
          <p:cNvGrpSpPr/>
          <p:nvPr/>
        </p:nvGrpSpPr>
        <p:grpSpPr>
          <a:xfrm>
            <a:off x="1782124" y="2273547"/>
            <a:ext cx="8591368" cy="2702022"/>
            <a:chOff x="2928897" y="4940910"/>
            <a:chExt cx="18575262" cy="5842000"/>
          </a:xfrm>
        </p:grpSpPr>
        <p:sp>
          <p:nvSpPr>
            <p:cNvPr id="42" name="AutoShape 2"/>
            <p:cNvSpPr/>
            <p:nvPr/>
          </p:nvSpPr>
          <p:spPr bwMode="auto">
            <a:xfrm>
              <a:off x="15663680" y="4940910"/>
              <a:ext cx="5840479" cy="5842000"/>
            </a:xfrm>
            <a:prstGeom prst="diamond">
              <a:avLst/>
            </a:prstGeom>
            <a:solidFill>
              <a:schemeClr val="accent2">
                <a:lumMod val="60000"/>
                <a:lumOff val="40000"/>
                <a:alpha val="89803"/>
              </a:schemeClr>
            </a:solidFill>
            <a:ln w="25400">
              <a:solidFill>
                <a:schemeClr val="tx1">
                  <a:alpha val="0"/>
                </a:schemeClr>
              </a:solidFill>
              <a:miter lim="800000"/>
            </a:ln>
          </p:spPr>
          <p:txBody>
            <a:bodyPr lIns="0" tIns="0" rIns="0" bIns="0"/>
            <a:lstStyle/>
            <a:p>
              <a:pPr algn="ctr"/>
              <a:endParaRPr lang="es-ES" dirty="0">
                <a:latin typeface="Raleway Light"/>
              </a:endParaRPr>
            </a:p>
          </p:txBody>
        </p:sp>
        <p:sp>
          <p:nvSpPr>
            <p:cNvPr id="43" name="AutoShape 3"/>
            <p:cNvSpPr/>
            <p:nvPr/>
          </p:nvSpPr>
          <p:spPr bwMode="auto">
            <a:xfrm>
              <a:off x="11308714" y="4940910"/>
              <a:ext cx="5840479" cy="5842000"/>
            </a:xfrm>
            <a:prstGeom prst="diamond">
              <a:avLst/>
            </a:prstGeom>
            <a:solidFill>
              <a:srgbClr val="EC833B">
                <a:alpha val="89803"/>
              </a:srgbClr>
            </a:solidFill>
            <a:ln w="25400">
              <a:solidFill>
                <a:schemeClr val="tx1">
                  <a:alpha val="0"/>
                </a:schemeClr>
              </a:solidFill>
              <a:miter lim="800000"/>
            </a:ln>
          </p:spPr>
          <p:txBody>
            <a:bodyPr lIns="0" tIns="0" rIns="0" bIns="0"/>
            <a:lstStyle/>
            <a:p>
              <a:pPr algn="ctr"/>
              <a:endParaRPr lang="es-ES" dirty="0">
                <a:latin typeface="Raleway Light"/>
              </a:endParaRPr>
            </a:p>
          </p:txBody>
        </p:sp>
        <p:sp>
          <p:nvSpPr>
            <p:cNvPr id="44" name="AutoShape 4"/>
            <p:cNvSpPr/>
            <p:nvPr/>
          </p:nvSpPr>
          <p:spPr bwMode="auto">
            <a:xfrm>
              <a:off x="7068019" y="4940910"/>
              <a:ext cx="5840479" cy="5842000"/>
            </a:xfrm>
            <a:prstGeom prst="diamond">
              <a:avLst/>
            </a:prstGeom>
            <a:solidFill>
              <a:srgbClr val="B75123">
                <a:alpha val="89803"/>
              </a:srgbClr>
            </a:solidFill>
            <a:ln w="25400">
              <a:solidFill>
                <a:schemeClr val="tx1">
                  <a:alpha val="0"/>
                </a:schemeClr>
              </a:solidFill>
              <a:miter lim="800000"/>
            </a:ln>
          </p:spPr>
          <p:txBody>
            <a:bodyPr lIns="0" tIns="0" rIns="0" bIns="0"/>
            <a:lstStyle/>
            <a:p>
              <a:pPr algn="ctr"/>
              <a:endParaRPr lang="es-ES" dirty="0">
                <a:latin typeface="Raleway Light"/>
              </a:endParaRPr>
            </a:p>
          </p:txBody>
        </p:sp>
        <p:sp>
          <p:nvSpPr>
            <p:cNvPr id="45" name="AutoShape 5"/>
            <p:cNvSpPr/>
            <p:nvPr/>
          </p:nvSpPr>
          <p:spPr bwMode="auto">
            <a:xfrm>
              <a:off x="2928897" y="4940910"/>
              <a:ext cx="5840479" cy="5842000"/>
            </a:xfrm>
            <a:prstGeom prst="diamond">
              <a:avLst/>
            </a:prstGeom>
            <a:solidFill>
              <a:srgbClr val="8F3F1B">
                <a:alpha val="98000"/>
              </a:srgbClr>
            </a:solidFill>
            <a:ln w="25400">
              <a:solidFill>
                <a:schemeClr val="tx1">
                  <a:alpha val="0"/>
                </a:schemeClr>
              </a:solidFill>
              <a:miter lim="800000"/>
            </a:ln>
          </p:spPr>
          <p:txBody>
            <a:bodyPr lIns="0" tIns="0" rIns="0" bIns="0"/>
            <a:lstStyle/>
            <a:p>
              <a:pPr algn="ctr"/>
              <a:endParaRPr lang="es-ES" dirty="0">
                <a:latin typeface="Raleway Light"/>
              </a:endParaRPr>
            </a:p>
          </p:txBody>
        </p:sp>
        <p:sp>
          <p:nvSpPr>
            <p:cNvPr id="46" name="Freeform 1"/>
            <p:cNvSpPr>
              <a:spLocks noChangeArrowheads="1"/>
            </p:cNvSpPr>
            <p:nvPr/>
          </p:nvSpPr>
          <p:spPr bwMode="auto">
            <a:xfrm>
              <a:off x="4948564" y="7363073"/>
              <a:ext cx="1806983" cy="1013770"/>
            </a:xfrm>
            <a:custGeom>
              <a:avLst/>
              <a:gdLst>
                <a:gd name="T0" fmla="*/ 9469 w 18938"/>
                <a:gd name="T1" fmla="*/ 0 h 10625"/>
                <a:gd name="T2" fmla="*/ 9469 w 18938"/>
                <a:gd name="T3" fmla="*/ 0 h 10625"/>
                <a:gd name="T4" fmla="*/ 0 w 18938"/>
                <a:gd name="T5" fmla="*/ 5313 h 10625"/>
                <a:gd name="T6" fmla="*/ 9469 w 18938"/>
                <a:gd name="T7" fmla="*/ 10624 h 10625"/>
                <a:gd name="T8" fmla="*/ 18937 w 18938"/>
                <a:gd name="T9" fmla="*/ 5313 h 10625"/>
                <a:gd name="T10" fmla="*/ 9469 w 18938"/>
                <a:gd name="T11" fmla="*/ 0 h 10625"/>
                <a:gd name="T12" fmla="*/ 9469 w 18938"/>
                <a:gd name="T13" fmla="*/ 9406 h 10625"/>
                <a:gd name="T14" fmla="*/ 9469 w 18938"/>
                <a:gd name="T15" fmla="*/ 9406 h 10625"/>
                <a:gd name="T16" fmla="*/ 5282 w 18938"/>
                <a:gd name="T17" fmla="*/ 5313 h 10625"/>
                <a:gd name="T18" fmla="*/ 9469 w 18938"/>
                <a:gd name="T19" fmla="*/ 1250 h 10625"/>
                <a:gd name="T20" fmla="*/ 13687 w 18938"/>
                <a:gd name="T21" fmla="*/ 5313 h 10625"/>
                <a:gd name="T22" fmla="*/ 9469 w 18938"/>
                <a:gd name="T23" fmla="*/ 9406 h 10625"/>
                <a:gd name="T24" fmla="*/ 11593 w 18938"/>
                <a:gd name="T25" fmla="*/ 5313 h 10625"/>
                <a:gd name="T26" fmla="*/ 11593 w 18938"/>
                <a:gd name="T27" fmla="*/ 5313 h 10625"/>
                <a:gd name="T28" fmla="*/ 9469 w 18938"/>
                <a:gd name="T29" fmla="*/ 7343 h 10625"/>
                <a:gd name="T30" fmla="*/ 7376 w 18938"/>
                <a:gd name="T31" fmla="*/ 5313 h 10625"/>
                <a:gd name="T32" fmla="*/ 9469 w 18938"/>
                <a:gd name="T33" fmla="*/ 3282 h 10625"/>
                <a:gd name="T34" fmla="*/ 9469 w 18938"/>
                <a:gd name="T35" fmla="*/ 5313 h 10625"/>
                <a:gd name="T36" fmla="*/ 11593 w 18938"/>
                <a:gd name="T37" fmla="*/ 5313 h 10625"/>
                <a:gd name="T38" fmla="*/ 11593 w 18938"/>
                <a:gd name="T39" fmla="*/ 5313 h 10625"/>
                <a:gd name="T40" fmla="*/ 11593 w 18938"/>
                <a:gd name="T41" fmla="*/ 5313 h 10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38" h="10625">
                  <a:moveTo>
                    <a:pt x="9469" y="0"/>
                  </a:moveTo>
                  <a:lnTo>
                    <a:pt x="9469" y="0"/>
                  </a:lnTo>
                  <a:cubicBezTo>
                    <a:pt x="3251" y="0"/>
                    <a:pt x="0" y="4594"/>
                    <a:pt x="0" y="5313"/>
                  </a:cubicBezTo>
                  <a:cubicBezTo>
                    <a:pt x="0" y="6031"/>
                    <a:pt x="3251" y="10624"/>
                    <a:pt x="9469" y="10624"/>
                  </a:cubicBezTo>
                  <a:cubicBezTo>
                    <a:pt x="15687" y="10624"/>
                    <a:pt x="18937" y="6031"/>
                    <a:pt x="18937" y="5313"/>
                  </a:cubicBezTo>
                  <a:cubicBezTo>
                    <a:pt x="18937" y="4594"/>
                    <a:pt x="15687" y="0"/>
                    <a:pt x="9469" y="0"/>
                  </a:cubicBezTo>
                  <a:close/>
                  <a:moveTo>
                    <a:pt x="9469" y="9406"/>
                  </a:moveTo>
                  <a:lnTo>
                    <a:pt x="9469" y="9406"/>
                  </a:lnTo>
                  <a:cubicBezTo>
                    <a:pt x="7157" y="9406"/>
                    <a:pt x="5282" y="7562"/>
                    <a:pt x="5282" y="5313"/>
                  </a:cubicBezTo>
                  <a:cubicBezTo>
                    <a:pt x="5282" y="3063"/>
                    <a:pt x="7157" y="1250"/>
                    <a:pt x="9469" y="1250"/>
                  </a:cubicBezTo>
                  <a:cubicBezTo>
                    <a:pt x="11812" y="1250"/>
                    <a:pt x="13687" y="3063"/>
                    <a:pt x="13687" y="5313"/>
                  </a:cubicBezTo>
                  <a:cubicBezTo>
                    <a:pt x="13687" y="7562"/>
                    <a:pt x="11812" y="9406"/>
                    <a:pt x="9469" y="9406"/>
                  </a:cubicBezTo>
                  <a:close/>
                  <a:moveTo>
                    <a:pt x="11593" y="5313"/>
                  </a:moveTo>
                  <a:lnTo>
                    <a:pt x="11593" y="5313"/>
                  </a:lnTo>
                  <a:cubicBezTo>
                    <a:pt x="11593" y="6437"/>
                    <a:pt x="10625" y="7343"/>
                    <a:pt x="9469" y="7343"/>
                  </a:cubicBezTo>
                  <a:cubicBezTo>
                    <a:pt x="8313" y="7343"/>
                    <a:pt x="7376" y="6437"/>
                    <a:pt x="7376" y="5313"/>
                  </a:cubicBezTo>
                  <a:cubicBezTo>
                    <a:pt x="7376" y="4188"/>
                    <a:pt x="8313" y="3282"/>
                    <a:pt x="9469" y="3282"/>
                  </a:cubicBezTo>
                  <a:cubicBezTo>
                    <a:pt x="10093" y="3282"/>
                    <a:pt x="9094" y="4907"/>
                    <a:pt x="9469" y="5313"/>
                  </a:cubicBezTo>
                  <a:cubicBezTo>
                    <a:pt x="9812" y="5687"/>
                    <a:pt x="11593" y="4813"/>
                    <a:pt x="11593" y="5313"/>
                  </a:cubicBezTo>
                  <a:close/>
                  <a:moveTo>
                    <a:pt x="11593" y="5313"/>
                  </a:moveTo>
                  <a:lnTo>
                    <a:pt x="11593" y="5313"/>
                  </a:lnTo>
                  <a:close/>
                </a:path>
              </a:pathLst>
            </a:custGeom>
            <a:solidFill>
              <a:schemeClr val="bg1"/>
            </a:solidFill>
            <a:ln>
              <a:noFill/>
            </a:ln>
            <a:effectLst/>
          </p:spPr>
          <p:txBody>
            <a:bodyPr wrap="none" lIns="243785" tIns="121892" rIns="243785" bIns="121892" anchor="ctr"/>
            <a:lstStyle/>
            <a:p>
              <a:endParaRPr lang="en-US" dirty="0">
                <a:latin typeface="Raleway Light"/>
              </a:endParaRPr>
            </a:p>
          </p:txBody>
        </p:sp>
        <p:sp>
          <p:nvSpPr>
            <p:cNvPr id="47" name="Freeform 1"/>
            <p:cNvSpPr>
              <a:spLocks noChangeArrowheads="1"/>
            </p:cNvSpPr>
            <p:nvPr/>
          </p:nvSpPr>
          <p:spPr bwMode="auto">
            <a:xfrm>
              <a:off x="9486572" y="7051468"/>
              <a:ext cx="1008591" cy="1440824"/>
            </a:xfrm>
            <a:custGeom>
              <a:avLst/>
              <a:gdLst>
                <a:gd name="T0" fmla="*/ 4338 w 4818"/>
                <a:gd name="T1" fmla="*/ 688 h 6883"/>
                <a:gd name="T2" fmla="*/ 4338 w 4818"/>
                <a:gd name="T3" fmla="*/ 688 h 6883"/>
                <a:gd name="T4" fmla="*/ 3932 w 4818"/>
                <a:gd name="T5" fmla="*/ 1721 h 6883"/>
                <a:gd name="T6" fmla="*/ 897 w 4818"/>
                <a:gd name="T7" fmla="*/ 1721 h 6883"/>
                <a:gd name="T8" fmla="*/ 491 w 4818"/>
                <a:gd name="T9" fmla="*/ 688 h 6883"/>
                <a:gd name="T10" fmla="*/ 0 w 4818"/>
                <a:gd name="T11" fmla="*/ 1168 h 6883"/>
                <a:gd name="T12" fmla="*/ 0 w 4818"/>
                <a:gd name="T13" fmla="*/ 6403 h 6883"/>
                <a:gd name="T14" fmla="*/ 491 w 4818"/>
                <a:gd name="T15" fmla="*/ 6882 h 6883"/>
                <a:gd name="T16" fmla="*/ 4338 w 4818"/>
                <a:gd name="T17" fmla="*/ 6882 h 6883"/>
                <a:gd name="T18" fmla="*/ 4817 w 4818"/>
                <a:gd name="T19" fmla="*/ 6403 h 6883"/>
                <a:gd name="T20" fmla="*/ 4817 w 4818"/>
                <a:gd name="T21" fmla="*/ 1168 h 6883"/>
                <a:gd name="T22" fmla="*/ 4338 w 4818"/>
                <a:gd name="T23" fmla="*/ 688 h 6883"/>
                <a:gd name="T24" fmla="*/ 3650 w 4818"/>
                <a:gd name="T25" fmla="*/ 1376 h 6883"/>
                <a:gd name="T26" fmla="*/ 3650 w 4818"/>
                <a:gd name="T27" fmla="*/ 1376 h 6883"/>
                <a:gd name="T28" fmla="*/ 3957 w 4818"/>
                <a:gd name="T29" fmla="*/ 688 h 6883"/>
                <a:gd name="T30" fmla="*/ 3207 w 4818"/>
                <a:gd name="T31" fmla="*/ 688 h 6883"/>
                <a:gd name="T32" fmla="*/ 2962 w 4818"/>
                <a:gd name="T33" fmla="*/ 0 h 6883"/>
                <a:gd name="T34" fmla="*/ 1868 w 4818"/>
                <a:gd name="T35" fmla="*/ 0 h 6883"/>
                <a:gd name="T36" fmla="*/ 1610 w 4818"/>
                <a:gd name="T37" fmla="*/ 688 h 6883"/>
                <a:gd name="T38" fmla="*/ 860 w 4818"/>
                <a:gd name="T39" fmla="*/ 688 h 6883"/>
                <a:gd name="T40" fmla="*/ 1179 w 4818"/>
                <a:gd name="T41" fmla="*/ 1376 h 6883"/>
                <a:gd name="T42" fmla="*/ 3650 w 4818"/>
                <a:gd name="T43" fmla="*/ 1376 h 6883"/>
                <a:gd name="T44" fmla="*/ 3650 w 4818"/>
                <a:gd name="T45" fmla="*/ 1376 h 6883"/>
                <a:gd name="T46" fmla="*/ 3650 w 4818"/>
                <a:gd name="T47" fmla="*/ 1376 h 6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18" h="6883">
                  <a:moveTo>
                    <a:pt x="4338" y="688"/>
                  </a:moveTo>
                  <a:lnTo>
                    <a:pt x="4338" y="688"/>
                  </a:lnTo>
                  <a:cubicBezTo>
                    <a:pt x="3932" y="1721"/>
                    <a:pt x="3932" y="1721"/>
                    <a:pt x="3932" y="1721"/>
                  </a:cubicBezTo>
                  <a:cubicBezTo>
                    <a:pt x="897" y="1721"/>
                    <a:pt x="897" y="1721"/>
                    <a:pt x="897" y="1721"/>
                  </a:cubicBezTo>
                  <a:cubicBezTo>
                    <a:pt x="491" y="688"/>
                    <a:pt x="491" y="688"/>
                    <a:pt x="491" y="688"/>
                  </a:cubicBezTo>
                  <a:cubicBezTo>
                    <a:pt x="221" y="688"/>
                    <a:pt x="0" y="910"/>
                    <a:pt x="0" y="1168"/>
                  </a:cubicBezTo>
                  <a:cubicBezTo>
                    <a:pt x="0" y="6403"/>
                    <a:pt x="0" y="6403"/>
                    <a:pt x="0" y="6403"/>
                  </a:cubicBezTo>
                  <a:cubicBezTo>
                    <a:pt x="0" y="6661"/>
                    <a:pt x="221" y="6882"/>
                    <a:pt x="491" y="6882"/>
                  </a:cubicBezTo>
                  <a:cubicBezTo>
                    <a:pt x="4338" y="6882"/>
                    <a:pt x="4338" y="6882"/>
                    <a:pt x="4338" y="6882"/>
                  </a:cubicBezTo>
                  <a:cubicBezTo>
                    <a:pt x="4608" y="6882"/>
                    <a:pt x="4817" y="6661"/>
                    <a:pt x="4817" y="6403"/>
                  </a:cubicBezTo>
                  <a:cubicBezTo>
                    <a:pt x="4817" y="1168"/>
                    <a:pt x="4817" y="1168"/>
                    <a:pt x="4817" y="1168"/>
                  </a:cubicBezTo>
                  <a:cubicBezTo>
                    <a:pt x="4817" y="910"/>
                    <a:pt x="4608" y="688"/>
                    <a:pt x="4338" y="688"/>
                  </a:cubicBezTo>
                  <a:close/>
                  <a:moveTo>
                    <a:pt x="3650" y="1376"/>
                  </a:moveTo>
                  <a:lnTo>
                    <a:pt x="3650" y="1376"/>
                  </a:lnTo>
                  <a:cubicBezTo>
                    <a:pt x="3957" y="688"/>
                    <a:pt x="3957" y="688"/>
                    <a:pt x="3957" y="688"/>
                  </a:cubicBezTo>
                  <a:cubicBezTo>
                    <a:pt x="3207" y="688"/>
                    <a:pt x="3207" y="688"/>
                    <a:pt x="3207" y="688"/>
                  </a:cubicBezTo>
                  <a:cubicBezTo>
                    <a:pt x="2962" y="0"/>
                    <a:pt x="2962" y="0"/>
                    <a:pt x="2962" y="0"/>
                  </a:cubicBezTo>
                  <a:cubicBezTo>
                    <a:pt x="1868" y="0"/>
                    <a:pt x="1868" y="0"/>
                    <a:pt x="1868" y="0"/>
                  </a:cubicBezTo>
                  <a:cubicBezTo>
                    <a:pt x="1610" y="688"/>
                    <a:pt x="1610" y="688"/>
                    <a:pt x="1610" y="688"/>
                  </a:cubicBezTo>
                  <a:cubicBezTo>
                    <a:pt x="860" y="688"/>
                    <a:pt x="860" y="688"/>
                    <a:pt x="860" y="688"/>
                  </a:cubicBezTo>
                  <a:cubicBezTo>
                    <a:pt x="1179" y="1376"/>
                    <a:pt x="1179" y="1376"/>
                    <a:pt x="1179" y="1376"/>
                  </a:cubicBezTo>
                  <a:lnTo>
                    <a:pt x="3650" y="1376"/>
                  </a:lnTo>
                  <a:close/>
                  <a:moveTo>
                    <a:pt x="3650" y="1376"/>
                  </a:moveTo>
                  <a:lnTo>
                    <a:pt x="3650" y="1376"/>
                  </a:lnTo>
                  <a:close/>
                </a:path>
              </a:pathLst>
            </a:custGeom>
            <a:solidFill>
              <a:schemeClr val="bg1"/>
            </a:solidFill>
            <a:ln>
              <a:noFill/>
            </a:ln>
            <a:effectLst/>
          </p:spPr>
          <p:txBody>
            <a:bodyPr wrap="none" lIns="243785" tIns="121892" rIns="243785" bIns="121892" anchor="ctr"/>
            <a:lstStyle/>
            <a:p>
              <a:endParaRPr lang="en-US" dirty="0">
                <a:latin typeface="Raleway Light"/>
              </a:endParaRPr>
            </a:p>
          </p:txBody>
        </p:sp>
        <p:sp>
          <p:nvSpPr>
            <p:cNvPr id="48" name="AutoShape 91"/>
            <p:cNvSpPr/>
            <p:nvPr/>
          </p:nvSpPr>
          <p:spPr bwMode="auto">
            <a:xfrm>
              <a:off x="13598980" y="7051468"/>
              <a:ext cx="1260692" cy="1387124"/>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101578" tIns="101578" rIns="101578" bIns="101578" anchor="ctr"/>
            <a:lstStyle/>
            <a:p>
              <a:pPr defTabSz="91376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9" name="AutoShape 12"/>
            <p:cNvSpPr/>
            <p:nvPr/>
          </p:nvSpPr>
          <p:spPr bwMode="auto">
            <a:xfrm>
              <a:off x="18016083" y="7074558"/>
              <a:ext cx="1163745" cy="1280456"/>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101578" tIns="101578" rIns="101578" bIns="101578" anchor="ctr"/>
            <a:lstStyle/>
            <a:p>
              <a:pPr defTabSz="91376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51" name="文本框 50"/>
          <p:cNvSpPr txBox="1"/>
          <p:nvPr/>
        </p:nvSpPr>
        <p:spPr>
          <a:xfrm>
            <a:off x="2192024" y="5373688"/>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52" name="文本框 51"/>
          <p:cNvSpPr txBox="1"/>
          <p:nvPr/>
        </p:nvSpPr>
        <p:spPr>
          <a:xfrm>
            <a:off x="2008640" y="5108275"/>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53" name="文本框 52"/>
          <p:cNvSpPr txBox="1"/>
          <p:nvPr/>
        </p:nvSpPr>
        <p:spPr>
          <a:xfrm>
            <a:off x="4129813" y="5373688"/>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54" name="文本框 53"/>
          <p:cNvSpPr txBox="1"/>
          <p:nvPr/>
        </p:nvSpPr>
        <p:spPr>
          <a:xfrm>
            <a:off x="3946429" y="5108275"/>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55" name="文本框 54"/>
          <p:cNvSpPr txBox="1"/>
          <p:nvPr/>
        </p:nvSpPr>
        <p:spPr>
          <a:xfrm>
            <a:off x="6095737" y="5373688"/>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56" name="文本框 55"/>
          <p:cNvSpPr txBox="1"/>
          <p:nvPr/>
        </p:nvSpPr>
        <p:spPr>
          <a:xfrm>
            <a:off x="5912353" y="5108275"/>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58" name="文本框 57"/>
          <p:cNvSpPr txBox="1"/>
          <p:nvPr/>
        </p:nvSpPr>
        <p:spPr>
          <a:xfrm>
            <a:off x="8134092" y="5373688"/>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89" name="文本框 88"/>
          <p:cNvSpPr txBox="1"/>
          <p:nvPr/>
        </p:nvSpPr>
        <p:spPr>
          <a:xfrm>
            <a:off x="7950708" y="5108275"/>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850" b="11877"/>
          <a:stretch>
            <a:fillRect/>
          </a:stretch>
        </p:blipFill>
        <p:spPr>
          <a:xfrm flipH="1">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1" y="462288"/>
            <a:ext cx="1537854"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369956"/>
            <a:ext cx="1098551"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843971" y="1112831"/>
            <a:ext cx="9662969" cy="184666"/>
          </a:xfrm>
          <a:prstGeom prst="rect">
            <a:avLst/>
          </a:prstGeom>
          <a:noFill/>
        </p:spPr>
        <p:txBody>
          <a:bodyPr wrap="square" lIns="0" tIns="0" rIns="0" bIns="0"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p>
        </p:txBody>
      </p:sp>
      <p:sp>
        <p:nvSpPr>
          <p:cNvPr id="10" name="矩形 9"/>
          <p:cNvSpPr/>
          <p:nvPr/>
        </p:nvSpPr>
        <p:spPr>
          <a:xfrm>
            <a:off x="8312726" y="462288"/>
            <a:ext cx="3879273"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1656361" y="509607"/>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669724" y="627118"/>
            <a:ext cx="5022106" cy="400110"/>
          </a:xfrm>
          <a:prstGeom prst="snip1Rect">
            <a:avLst>
              <a:gd name="adj" fmla="val 0"/>
            </a:avLst>
          </a:prstGeom>
          <a:noFill/>
          <a:ln w="28575">
            <a:noFill/>
          </a:ln>
        </p:spPr>
        <p:txBody>
          <a:bodyPr wrap="square" rtlCol="0">
            <a:spAutoFit/>
          </a:bodyPr>
          <a:lstStyle/>
          <a:p>
            <a:r>
              <a:rPr lang="en-US" altLang="zh-CN"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7" name="Group 450"/>
          <p:cNvGrpSpPr/>
          <p:nvPr/>
        </p:nvGrpSpPr>
        <p:grpSpPr>
          <a:xfrm>
            <a:off x="5055969" y="2138487"/>
            <a:ext cx="5678925" cy="4234431"/>
            <a:chOff x="4205709" y="1118114"/>
            <a:chExt cx="4459579" cy="3324373"/>
          </a:xfrm>
        </p:grpSpPr>
        <p:graphicFrame>
          <p:nvGraphicFramePr>
            <p:cNvPr id="28" name="Chart 451"/>
            <p:cNvGraphicFramePr/>
            <p:nvPr/>
          </p:nvGraphicFramePr>
          <p:xfrm>
            <a:off x="4636214" y="1447800"/>
            <a:ext cx="4029074" cy="2686050"/>
          </p:xfrm>
          <a:graphic>
            <a:graphicData uri="http://schemas.openxmlformats.org/drawingml/2006/chart">
              <c:chart xmlns:c="http://schemas.openxmlformats.org/drawingml/2006/chart" xmlns:r="http://schemas.openxmlformats.org/officeDocument/2006/relationships" r:id="rId4"/>
            </a:graphicData>
          </a:graphic>
        </p:graphicFrame>
        <p:cxnSp>
          <p:nvCxnSpPr>
            <p:cNvPr id="29" name="Straight Connector 452"/>
            <p:cNvCxnSpPr/>
            <p:nvPr/>
          </p:nvCxnSpPr>
          <p:spPr>
            <a:xfrm flipH="1">
              <a:off x="4988890" y="2664778"/>
              <a:ext cx="384894" cy="65255"/>
            </a:xfrm>
            <a:prstGeom prst="line">
              <a:avLst/>
            </a:prstGeom>
            <a:ln w="9525">
              <a:solidFill>
                <a:schemeClr val="bg1">
                  <a:lumMod val="65000"/>
                </a:schemeClr>
              </a:solidFill>
              <a:prstDash val="sysDash"/>
              <a:headEnd type="oval" w="sm" len="sm"/>
              <a:tailEnd type="oval" w="sm" len="sm"/>
            </a:ln>
          </p:spPr>
          <p:style>
            <a:lnRef idx="1">
              <a:schemeClr val="dk1"/>
            </a:lnRef>
            <a:fillRef idx="0">
              <a:schemeClr val="dk1"/>
            </a:fillRef>
            <a:effectRef idx="0">
              <a:schemeClr val="dk1"/>
            </a:effectRef>
            <a:fontRef idx="minor">
              <a:schemeClr val="tx1"/>
            </a:fontRef>
          </p:style>
        </p:cxnSp>
        <p:sp>
          <p:nvSpPr>
            <p:cNvPr id="30" name="TextBox 453"/>
            <p:cNvSpPr txBox="1"/>
            <p:nvPr/>
          </p:nvSpPr>
          <p:spPr>
            <a:xfrm>
              <a:off x="4205709" y="2596811"/>
              <a:ext cx="738824" cy="406618"/>
            </a:xfrm>
            <a:prstGeom prst="rect">
              <a:avLst/>
            </a:prstGeom>
            <a:noFill/>
          </p:spPr>
          <p:txBody>
            <a:bodyPr wrap="square" lIns="0" tIns="0" rIns="0" bIns="0" rtlCol="0" anchor="ctr">
              <a:noAutofit/>
            </a:bodyPr>
            <a:lstStyle/>
            <a:p>
              <a:pPr algn="r">
                <a:spcAft>
                  <a:spcPts val="800"/>
                </a:spcAft>
              </a:pPr>
              <a:r>
                <a:rPr lang="nb-NO" sz="2000" b="1" dirty="0">
                  <a:solidFill>
                    <a:schemeClr val="tx1">
                      <a:lumMod val="75000"/>
                      <a:lumOff val="25000"/>
                    </a:schemeClr>
                  </a:solidFill>
                  <a:latin typeface="Raleway"/>
                  <a:ea typeface="Roboto Light" pitchFamily="2" charset="0"/>
                  <a:cs typeface="Raleway"/>
                </a:rPr>
                <a:t>21</a:t>
              </a:r>
              <a:r>
                <a:rPr lang="nb-NO" sz="2000" dirty="0">
                  <a:solidFill>
                    <a:schemeClr val="tx1">
                      <a:lumMod val="75000"/>
                      <a:lumOff val="25000"/>
                    </a:schemeClr>
                  </a:solidFill>
                  <a:latin typeface="Raleway"/>
                  <a:ea typeface="Roboto Light" pitchFamily="2" charset="0"/>
                  <a:cs typeface="Raleway"/>
                </a:rPr>
                <a:t>%</a:t>
              </a:r>
              <a:endParaRPr lang="en-US" sz="2000" dirty="0">
                <a:solidFill>
                  <a:schemeClr val="tx1">
                    <a:lumMod val="75000"/>
                    <a:lumOff val="25000"/>
                  </a:schemeClr>
                </a:solidFill>
                <a:latin typeface="Raleway"/>
                <a:cs typeface="Raleway"/>
              </a:endParaRPr>
            </a:p>
          </p:txBody>
        </p:sp>
        <p:cxnSp>
          <p:nvCxnSpPr>
            <p:cNvPr id="31" name="Straight Connector 454"/>
            <p:cNvCxnSpPr/>
            <p:nvPr/>
          </p:nvCxnSpPr>
          <p:spPr>
            <a:xfrm flipH="1" flipV="1">
              <a:off x="5909503" y="1480632"/>
              <a:ext cx="167685" cy="153571"/>
            </a:xfrm>
            <a:prstGeom prst="line">
              <a:avLst/>
            </a:prstGeom>
            <a:ln w="9525">
              <a:solidFill>
                <a:schemeClr val="bg1">
                  <a:lumMod val="65000"/>
                </a:schemeClr>
              </a:solidFill>
              <a:prstDash val="sysDash"/>
              <a:headEnd type="oval" w="sm" len="sm"/>
              <a:tailEnd type="oval" w="sm" len="sm"/>
            </a:ln>
          </p:spPr>
          <p:style>
            <a:lnRef idx="1">
              <a:schemeClr val="dk1"/>
            </a:lnRef>
            <a:fillRef idx="0">
              <a:schemeClr val="dk1"/>
            </a:fillRef>
            <a:effectRef idx="0">
              <a:schemeClr val="dk1"/>
            </a:effectRef>
            <a:fontRef idx="minor">
              <a:schemeClr val="tx1"/>
            </a:fontRef>
          </p:style>
        </p:cxnSp>
        <p:sp>
          <p:nvSpPr>
            <p:cNvPr id="32" name="TextBox 455"/>
            <p:cNvSpPr txBox="1"/>
            <p:nvPr/>
          </p:nvSpPr>
          <p:spPr>
            <a:xfrm>
              <a:off x="5132733" y="1118114"/>
              <a:ext cx="809538" cy="348649"/>
            </a:xfrm>
            <a:prstGeom prst="rect">
              <a:avLst/>
            </a:prstGeom>
            <a:noFill/>
          </p:spPr>
          <p:txBody>
            <a:bodyPr wrap="square" lIns="0" tIns="0" rIns="0" bIns="0" rtlCol="0" anchor="ctr">
              <a:noAutofit/>
            </a:bodyPr>
            <a:lstStyle/>
            <a:p>
              <a:pPr algn="r">
                <a:spcAft>
                  <a:spcPts val="800"/>
                </a:spcAft>
              </a:pPr>
              <a:r>
                <a:rPr lang="nb-NO" sz="2000" b="1" dirty="0">
                  <a:solidFill>
                    <a:schemeClr val="tx1">
                      <a:lumMod val="75000"/>
                      <a:lumOff val="25000"/>
                    </a:schemeClr>
                  </a:solidFill>
                  <a:latin typeface="Raleway"/>
                  <a:ea typeface="Roboto Light" pitchFamily="2" charset="0"/>
                  <a:cs typeface="Raleway"/>
                </a:rPr>
                <a:t>13</a:t>
              </a:r>
              <a:r>
                <a:rPr lang="nb-NO" sz="2000" dirty="0">
                  <a:solidFill>
                    <a:schemeClr val="tx1">
                      <a:lumMod val="75000"/>
                      <a:lumOff val="25000"/>
                    </a:schemeClr>
                  </a:solidFill>
                  <a:latin typeface="Raleway"/>
                  <a:ea typeface="Roboto Light" pitchFamily="2" charset="0"/>
                  <a:cs typeface="Raleway"/>
                </a:rPr>
                <a:t>%</a:t>
              </a:r>
              <a:endParaRPr lang="en-US" sz="2000" dirty="0">
                <a:solidFill>
                  <a:schemeClr val="tx1">
                    <a:lumMod val="75000"/>
                    <a:lumOff val="25000"/>
                  </a:schemeClr>
                </a:solidFill>
                <a:latin typeface="Raleway"/>
                <a:cs typeface="Raleway"/>
              </a:endParaRPr>
            </a:p>
          </p:txBody>
        </p:sp>
        <p:cxnSp>
          <p:nvCxnSpPr>
            <p:cNvPr id="33" name="Straight Connector 456"/>
            <p:cNvCxnSpPr/>
            <p:nvPr/>
          </p:nvCxnSpPr>
          <p:spPr>
            <a:xfrm flipV="1">
              <a:off x="6686047" y="3834909"/>
              <a:ext cx="0" cy="258929"/>
            </a:xfrm>
            <a:prstGeom prst="line">
              <a:avLst/>
            </a:prstGeom>
            <a:ln w="9525">
              <a:solidFill>
                <a:schemeClr val="bg1">
                  <a:lumMod val="65000"/>
                </a:schemeClr>
              </a:solidFill>
              <a:prstDash val="sysDash"/>
              <a:headEnd type="oval" w="sm" len="sm"/>
              <a:tailEnd type="oval" w="sm" len="sm"/>
            </a:ln>
          </p:spPr>
          <p:style>
            <a:lnRef idx="1">
              <a:schemeClr val="dk1"/>
            </a:lnRef>
            <a:fillRef idx="0">
              <a:schemeClr val="dk1"/>
            </a:fillRef>
            <a:effectRef idx="0">
              <a:schemeClr val="dk1"/>
            </a:effectRef>
            <a:fontRef idx="minor">
              <a:schemeClr val="tx1"/>
            </a:fontRef>
          </p:style>
        </p:cxnSp>
        <p:sp>
          <p:nvSpPr>
            <p:cNvPr id="34" name="TextBox 457"/>
            <p:cNvSpPr txBox="1"/>
            <p:nvPr/>
          </p:nvSpPr>
          <p:spPr>
            <a:xfrm>
              <a:off x="6187479" y="4093838"/>
              <a:ext cx="697942" cy="348649"/>
            </a:xfrm>
            <a:prstGeom prst="rect">
              <a:avLst/>
            </a:prstGeom>
            <a:noFill/>
            <a:ln>
              <a:noFill/>
            </a:ln>
          </p:spPr>
          <p:txBody>
            <a:bodyPr wrap="square" lIns="0" tIns="0" rIns="0" bIns="0" rtlCol="0" anchor="ctr">
              <a:noAutofit/>
            </a:bodyPr>
            <a:lstStyle/>
            <a:p>
              <a:pPr algn="r">
                <a:spcAft>
                  <a:spcPts val="800"/>
                </a:spcAft>
              </a:pPr>
              <a:r>
                <a:rPr lang="nb-NO" sz="2000" b="1" dirty="0">
                  <a:solidFill>
                    <a:schemeClr val="tx1">
                      <a:lumMod val="75000"/>
                      <a:lumOff val="25000"/>
                    </a:schemeClr>
                  </a:solidFill>
                  <a:latin typeface="Raleway"/>
                  <a:ea typeface="Roboto Light" pitchFamily="2" charset="0"/>
                  <a:cs typeface="Raleway"/>
                </a:rPr>
                <a:t>32</a:t>
              </a:r>
              <a:r>
                <a:rPr lang="nb-NO" sz="2000" dirty="0">
                  <a:solidFill>
                    <a:schemeClr val="tx1">
                      <a:lumMod val="75000"/>
                      <a:lumOff val="25000"/>
                    </a:schemeClr>
                  </a:solidFill>
                  <a:latin typeface="Raleway"/>
                  <a:ea typeface="Roboto Light" pitchFamily="2" charset="0"/>
                  <a:cs typeface="Raleway"/>
                </a:rPr>
                <a:t>%</a:t>
              </a:r>
              <a:endParaRPr lang="en-US" sz="2000" dirty="0">
                <a:solidFill>
                  <a:schemeClr val="tx1">
                    <a:lumMod val="75000"/>
                    <a:lumOff val="25000"/>
                  </a:schemeClr>
                </a:solidFill>
                <a:latin typeface="Raleway"/>
                <a:cs typeface="Raleway"/>
              </a:endParaRPr>
            </a:p>
          </p:txBody>
        </p:sp>
        <p:cxnSp>
          <p:nvCxnSpPr>
            <p:cNvPr id="35" name="Straight Connector 458"/>
            <p:cNvCxnSpPr/>
            <p:nvPr/>
          </p:nvCxnSpPr>
          <p:spPr>
            <a:xfrm flipH="1">
              <a:off x="7829550" y="2243423"/>
              <a:ext cx="266196" cy="55878"/>
            </a:xfrm>
            <a:prstGeom prst="line">
              <a:avLst/>
            </a:prstGeom>
            <a:ln w="9525">
              <a:solidFill>
                <a:schemeClr val="accent3"/>
              </a:solidFill>
              <a:prstDash val="sysDash"/>
              <a:headEnd type="oval" w="sm" len="sm"/>
              <a:tailEnd type="oval" w="sm" len="sm"/>
            </a:ln>
          </p:spPr>
          <p:style>
            <a:lnRef idx="1">
              <a:schemeClr val="dk1"/>
            </a:lnRef>
            <a:fillRef idx="0">
              <a:schemeClr val="dk1"/>
            </a:fillRef>
            <a:effectRef idx="0">
              <a:schemeClr val="dk1"/>
            </a:effectRef>
            <a:fontRef idx="minor">
              <a:schemeClr val="tx1"/>
            </a:fontRef>
          </p:style>
        </p:cxnSp>
        <p:sp>
          <p:nvSpPr>
            <p:cNvPr id="36" name="TextBox 459"/>
            <p:cNvSpPr txBox="1"/>
            <p:nvPr/>
          </p:nvSpPr>
          <p:spPr>
            <a:xfrm>
              <a:off x="7814305" y="2029159"/>
              <a:ext cx="670371" cy="348649"/>
            </a:xfrm>
            <a:prstGeom prst="rect">
              <a:avLst/>
            </a:prstGeom>
            <a:noFill/>
          </p:spPr>
          <p:txBody>
            <a:bodyPr wrap="square" lIns="0" tIns="0" rIns="0" bIns="0" rtlCol="0" anchor="ctr">
              <a:noAutofit/>
            </a:bodyPr>
            <a:lstStyle/>
            <a:p>
              <a:pPr algn="r">
                <a:spcAft>
                  <a:spcPts val="800"/>
                </a:spcAft>
              </a:pPr>
              <a:r>
                <a:rPr lang="nb-NO" sz="2000" b="1" dirty="0">
                  <a:solidFill>
                    <a:schemeClr val="tx1">
                      <a:lumMod val="75000"/>
                      <a:lumOff val="25000"/>
                    </a:schemeClr>
                  </a:solidFill>
                  <a:latin typeface="Raleway"/>
                  <a:ea typeface="Roboto Light" pitchFamily="2" charset="0"/>
                  <a:cs typeface="Raleway"/>
                </a:rPr>
                <a:t>33</a:t>
              </a:r>
              <a:r>
                <a:rPr lang="nb-NO" sz="2000" dirty="0">
                  <a:solidFill>
                    <a:schemeClr val="tx1">
                      <a:lumMod val="75000"/>
                      <a:lumOff val="25000"/>
                    </a:schemeClr>
                  </a:solidFill>
                  <a:latin typeface="Raleway"/>
                  <a:ea typeface="Roboto Light" pitchFamily="2" charset="0"/>
                  <a:cs typeface="Raleway"/>
                </a:rPr>
                <a:t>%</a:t>
              </a:r>
              <a:endParaRPr lang="en-US" sz="2000" dirty="0">
                <a:solidFill>
                  <a:schemeClr val="tx1">
                    <a:lumMod val="75000"/>
                    <a:lumOff val="25000"/>
                  </a:schemeClr>
                </a:solidFill>
                <a:latin typeface="Raleway"/>
                <a:cs typeface="Raleway"/>
              </a:endParaRPr>
            </a:p>
          </p:txBody>
        </p:sp>
      </p:grpSp>
      <p:sp>
        <p:nvSpPr>
          <p:cNvPr id="37" name="文本框 36"/>
          <p:cNvSpPr txBox="1"/>
          <p:nvPr/>
        </p:nvSpPr>
        <p:spPr>
          <a:xfrm>
            <a:off x="1457106" y="3520980"/>
            <a:ext cx="3026466" cy="2516073"/>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点击文本框即点击文本框即可进行编辑输入相关内容点击文本框即点击文本框即可进行编辑输入相关内容</a:t>
            </a:r>
          </a:p>
        </p:txBody>
      </p:sp>
      <p:sp>
        <p:nvSpPr>
          <p:cNvPr id="38" name="文本框 37"/>
          <p:cNvSpPr txBox="1"/>
          <p:nvPr/>
        </p:nvSpPr>
        <p:spPr>
          <a:xfrm>
            <a:off x="1457106" y="2764691"/>
            <a:ext cx="3026466" cy="679801"/>
          </a:xfrm>
          <a:prstGeom prst="rect">
            <a:avLst/>
          </a:prstGeom>
          <a:noFill/>
        </p:spPr>
        <p:txBody>
          <a:bodyPr wrap="square" rtlCol="0">
            <a:spAutoFit/>
          </a:bodyPr>
          <a:lstStyle/>
          <a:p>
            <a:pPr algn="just">
              <a:lnSpc>
                <a:spcPct val="125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5893" b="16229"/>
          <a:stretch>
            <a:fillRect/>
          </a:stretch>
        </p:blipFill>
        <p:spPr>
          <a:xfrm>
            <a:off x="1" y="0"/>
            <a:ext cx="12192000" cy="6858000"/>
          </a:xfrm>
          <a:prstGeom prst="rect">
            <a:avLst/>
          </a:prstGeom>
        </p:spPr>
      </p:pic>
      <p:sp>
        <p:nvSpPr>
          <p:cNvPr id="3" name="矩形 2"/>
          <p:cNvSpPr/>
          <p:nvPr/>
        </p:nvSpPr>
        <p:spPr>
          <a:xfrm>
            <a:off x="6333670" y="400050"/>
            <a:ext cx="5324929" cy="6115050"/>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903026" y="2248999"/>
            <a:ext cx="6191251" cy="1569660"/>
          </a:xfrm>
          <a:prstGeom prst="rect">
            <a:avLst/>
          </a:prstGeom>
          <a:noFill/>
        </p:spPr>
        <p:txBody>
          <a:bodyPr wrap="square" rtlCol="0">
            <a:spAutoFit/>
          </a:bodyPr>
          <a:lstStyle/>
          <a:p>
            <a:pPr algn="ctr"/>
            <a:r>
              <a:rPr lang="en-US" altLang="zh-CN" sz="9600" b="1" dirty="0">
                <a:solidFill>
                  <a:schemeClr val="bg1"/>
                </a:solidFill>
                <a:latin typeface="华文仿宋" panose="02010600040101010101" pitchFamily="2" charset="-122"/>
                <a:ea typeface="华文仿宋" panose="02010600040101010101" pitchFamily="2" charset="-122"/>
              </a:rPr>
              <a:t>Part 05</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0" name="文本框 9"/>
          <p:cNvSpPr txBox="1"/>
          <p:nvPr/>
        </p:nvSpPr>
        <p:spPr>
          <a:xfrm>
            <a:off x="6518687" y="3676298"/>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课题研究的结论</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487598" y="4137963"/>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850" b="11877"/>
          <a:stretch>
            <a:fillRect/>
          </a:stretch>
        </p:blipFill>
        <p:spPr>
          <a:xfrm flipH="1">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1" y="462288"/>
            <a:ext cx="1537854"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369956"/>
            <a:ext cx="1098551"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05</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843971" y="1112831"/>
            <a:ext cx="9662969" cy="184666"/>
          </a:xfrm>
          <a:prstGeom prst="rect">
            <a:avLst/>
          </a:prstGeom>
          <a:noFill/>
        </p:spPr>
        <p:txBody>
          <a:bodyPr wrap="square" lIns="0" tIns="0" rIns="0" bIns="0"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p>
        </p:txBody>
      </p:sp>
      <p:sp>
        <p:nvSpPr>
          <p:cNvPr id="10" name="矩形 9"/>
          <p:cNvSpPr/>
          <p:nvPr/>
        </p:nvSpPr>
        <p:spPr>
          <a:xfrm>
            <a:off x="8312726" y="462288"/>
            <a:ext cx="3879273"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656361" y="527328"/>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382039" y="625393"/>
            <a:ext cx="5022106" cy="400110"/>
          </a:xfrm>
          <a:prstGeom prst="snip1Rect">
            <a:avLst>
              <a:gd name="adj" fmla="val 0"/>
            </a:avLst>
          </a:prstGeom>
          <a:noFill/>
          <a:ln w="28575">
            <a:noFill/>
          </a:ln>
        </p:spPr>
        <p:txBody>
          <a:bodyPr wrap="square" rtlCol="0">
            <a:spAutoFit/>
          </a:bodyPr>
          <a:lstStyle/>
          <a:p>
            <a:r>
              <a:rPr lang="en-US" altLang="zh-CN"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24" name="Oval 5"/>
          <p:cNvSpPr>
            <a:spLocks noChangeArrowheads="1"/>
          </p:cNvSpPr>
          <p:nvPr/>
        </p:nvSpPr>
        <p:spPr bwMode="auto">
          <a:xfrm>
            <a:off x="1424795" y="2806316"/>
            <a:ext cx="1467403" cy="1467785"/>
          </a:xfrm>
          <a:prstGeom prst="ellipse">
            <a:avLst/>
          </a:prstGeom>
          <a:solidFill>
            <a:srgbClr val="8F3F1B"/>
          </a:solidFill>
          <a:ln>
            <a:noFill/>
          </a:ln>
        </p:spPr>
        <p:txBody>
          <a:bodyPr vert="horz" wrap="square" lIns="182843" tIns="91422" rIns="182843" bIns="91422" numCol="1" anchor="t" anchorCtr="0" compatLnSpc="1"/>
          <a:lstStyle/>
          <a:p>
            <a:endParaRPr lang="id-ID" dirty="0">
              <a:latin typeface="Raleway Light"/>
            </a:endParaRPr>
          </a:p>
        </p:txBody>
      </p:sp>
      <p:grpSp>
        <p:nvGrpSpPr>
          <p:cNvPr id="25" name="Group 24"/>
          <p:cNvGrpSpPr/>
          <p:nvPr/>
        </p:nvGrpSpPr>
        <p:grpSpPr>
          <a:xfrm>
            <a:off x="1257393" y="2638871"/>
            <a:ext cx="1801144" cy="1801613"/>
            <a:chOff x="1119258" y="2257147"/>
            <a:chExt cx="1868076" cy="1868076"/>
          </a:xfrm>
          <a:solidFill>
            <a:srgbClr val="8F3F1B"/>
          </a:solidFill>
        </p:grpSpPr>
        <p:sp>
          <p:nvSpPr>
            <p:cNvPr id="26" name="Freeform 6"/>
            <p:cNvSpPr/>
            <p:nvPr/>
          </p:nvSpPr>
          <p:spPr bwMode="auto">
            <a:xfrm>
              <a:off x="2495041"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39" name="Freeform 7"/>
            <p:cNvSpPr/>
            <p:nvPr/>
          </p:nvSpPr>
          <p:spPr bwMode="auto">
            <a:xfrm>
              <a:off x="2075273"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42" name="Freeform 8"/>
            <p:cNvSpPr/>
            <p:nvPr/>
          </p:nvSpPr>
          <p:spPr bwMode="auto">
            <a:xfrm>
              <a:off x="2796131"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43" name="Freeform 9"/>
            <p:cNvSpPr/>
            <p:nvPr/>
          </p:nvSpPr>
          <p:spPr bwMode="auto">
            <a:xfrm>
              <a:off x="2796131"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44" name="Freeform 10"/>
            <p:cNvSpPr/>
            <p:nvPr/>
          </p:nvSpPr>
          <p:spPr bwMode="auto">
            <a:xfrm>
              <a:off x="2495041"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45" name="Freeform 11"/>
            <p:cNvSpPr/>
            <p:nvPr/>
          </p:nvSpPr>
          <p:spPr bwMode="auto">
            <a:xfrm>
              <a:off x="2075273"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46" name="Freeform 12"/>
            <p:cNvSpPr/>
            <p:nvPr/>
          </p:nvSpPr>
          <p:spPr bwMode="auto">
            <a:xfrm>
              <a:off x="1606057"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rgbClr val="8F3F1B">
                <a:alpha val="51000"/>
              </a:srgbClr>
            </a:solidFill>
            <a:ln>
              <a:noFill/>
            </a:ln>
          </p:spPr>
          <p:txBody>
            <a:bodyPr vert="horz" wrap="square" lIns="91440" tIns="45720" rIns="91440" bIns="45720" numCol="1" anchor="t" anchorCtr="0" compatLnSpc="1"/>
            <a:lstStyle/>
            <a:p>
              <a:endParaRPr lang="id-ID" dirty="0">
                <a:latin typeface="Raleway Light"/>
              </a:endParaRPr>
            </a:p>
          </p:txBody>
        </p:sp>
        <p:sp>
          <p:nvSpPr>
            <p:cNvPr id="47" name="Freeform 13"/>
            <p:cNvSpPr/>
            <p:nvPr/>
          </p:nvSpPr>
          <p:spPr bwMode="auto">
            <a:xfrm>
              <a:off x="1256616"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8F3F1B">
                <a:alpha val="51000"/>
              </a:srgbClr>
            </a:solidFill>
            <a:ln>
              <a:noFill/>
            </a:ln>
          </p:spPr>
          <p:txBody>
            <a:bodyPr vert="horz" wrap="square" lIns="91440" tIns="45720" rIns="91440" bIns="45720" numCol="1" anchor="t" anchorCtr="0" compatLnSpc="1"/>
            <a:lstStyle/>
            <a:p>
              <a:endParaRPr lang="id-ID" dirty="0">
                <a:latin typeface="Raleway Light"/>
              </a:endParaRPr>
            </a:p>
          </p:txBody>
        </p:sp>
        <p:sp>
          <p:nvSpPr>
            <p:cNvPr id="48" name="Freeform 14"/>
            <p:cNvSpPr/>
            <p:nvPr/>
          </p:nvSpPr>
          <p:spPr bwMode="auto">
            <a:xfrm>
              <a:off x="1119258"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rgbClr val="8F3F1B">
                <a:alpha val="51000"/>
              </a:srgbClr>
            </a:solidFill>
            <a:ln>
              <a:noFill/>
            </a:ln>
          </p:spPr>
          <p:txBody>
            <a:bodyPr vert="horz" wrap="square" lIns="91440" tIns="45720" rIns="91440" bIns="45720" numCol="1" anchor="t" anchorCtr="0" compatLnSpc="1"/>
            <a:lstStyle/>
            <a:p>
              <a:endParaRPr lang="id-ID" dirty="0">
                <a:latin typeface="Raleway Light"/>
              </a:endParaRPr>
            </a:p>
          </p:txBody>
        </p:sp>
        <p:sp>
          <p:nvSpPr>
            <p:cNvPr id="49" name="Freeform 15"/>
            <p:cNvSpPr/>
            <p:nvPr/>
          </p:nvSpPr>
          <p:spPr bwMode="auto">
            <a:xfrm>
              <a:off x="1119258"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rgbClr val="8F3F1B">
                <a:alpha val="51000"/>
              </a:srgbClr>
            </a:solidFill>
            <a:ln>
              <a:noFill/>
            </a:ln>
          </p:spPr>
          <p:txBody>
            <a:bodyPr vert="horz" wrap="square" lIns="91440" tIns="45720" rIns="91440" bIns="45720" numCol="1" anchor="t" anchorCtr="0" compatLnSpc="1"/>
            <a:lstStyle/>
            <a:p>
              <a:endParaRPr lang="id-ID" dirty="0">
                <a:latin typeface="Raleway Light"/>
              </a:endParaRPr>
            </a:p>
          </p:txBody>
        </p:sp>
        <p:sp>
          <p:nvSpPr>
            <p:cNvPr id="50" name="Freeform 16"/>
            <p:cNvSpPr/>
            <p:nvPr/>
          </p:nvSpPr>
          <p:spPr bwMode="auto">
            <a:xfrm>
              <a:off x="1256616"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rgbClr val="8F3F1B">
                <a:alpha val="51000"/>
              </a:srgbClr>
            </a:solidFill>
            <a:ln>
              <a:noFill/>
            </a:ln>
          </p:spPr>
          <p:txBody>
            <a:bodyPr vert="horz" wrap="square" lIns="91440" tIns="45720" rIns="91440" bIns="45720" numCol="1" anchor="t" anchorCtr="0" compatLnSpc="1"/>
            <a:lstStyle/>
            <a:p>
              <a:endParaRPr lang="id-ID" dirty="0">
                <a:latin typeface="Raleway Light"/>
              </a:endParaRPr>
            </a:p>
          </p:txBody>
        </p:sp>
        <p:sp>
          <p:nvSpPr>
            <p:cNvPr id="51" name="Freeform 17"/>
            <p:cNvSpPr/>
            <p:nvPr/>
          </p:nvSpPr>
          <p:spPr bwMode="auto">
            <a:xfrm>
              <a:off x="1606057"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rgbClr val="8F3F1B">
                <a:alpha val="51000"/>
              </a:srgbClr>
            </a:solidFill>
            <a:ln>
              <a:noFill/>
            </a:ln>
          </p:spPr>
          <p:txBody>
            <a:bodyPr vert="horz" wrap="square" lIns="91440" tIns="45720" rIns="91440" bIns="45720" numCol="1" anchor="t" anchorCtr="0" compatLnSpc="1"/>
            <a:lstStyle/>
            <a:p>
              <a:endParaRPr lang="id-ID" dirty="0">
                <a:latin typeface="Raleway Light"/>
              </a:endParaRPr>
            </a:p>
          </p:txBody>
        </p:sp>
      </p:grpSp>
      <p:sp>
        <p:nvSpPr>
          <p:cNvPr id="52" name="Oval 5"/>
          <p:cNvSpPr>
            <a:spLocks noChangeArrowheads="1"/>
          </p:cNvSpPr>
          <p:nvPr/>
        </p:nvSpPr>
        <p:spPr bwMode="auto">
          <a:xfrm>
            <a:off x="4009715" y="2806316"/>
            <a:ext cx="1467403" cy="1467785"/>
          </a:xfrm>
          <a:prstGeom prst="ellipse">
            <a:avLst/>
          </a:prstGeom>
          <a:solidFill>
            <a:srgbClr val="B75123"/>
          </a:solidFill>
          <a:ln>
            <a:noFill/>
          </a:ln>
        </p:spPr>
        <p:txBody>
          <a:bodyPr vert="horz" wrap="square" lIns="182843" tIns="91422" rIns="182843" bIns="91422" numCol="1" anchor="t" anchorCtr="0" compatLnSpc="1"/>
          <a:lstStyle/>
          <a:p>
            <a:endParaRPr lang="id-ID" dirty="0">
              <a:latin typeface="Raleway Light"/>
            </a:endParaRPr>
          </a:p>
        </p:txBody>
      </p:sp>
      <p:grpSp>
        <p:nvGrpSpPr>
          <p:cNvPr id="53" name="Group 38"/>
          <p:cNvGrpSpPr/>
          <p:nvPr/>
        </p:nvGrpSpPr>
        <p:grpSpPr>
          <a:xfrm>
            <a:off x="3842314" y="2638871"/>
            <a:ext cx="1801144" cy="1801613"/>
            <a:chOff x="3800237" y="2257147"/>
            <a:chExt cx="1868076" cy="1868076"/>
          </a:xfrm>
          <a:solidFill>
            <a:srgbClr val="B75123"/>
          </a:solidFill>
        </p:grpSpPr>
        <p:sp>
          <p:nvSpPr>
            <p:cNvPr id="54" name="Freeform 6"/>
            <p:cNvSpPr/>
            <p:nvPr/>
          </p:nvSpPr>
          <p:spPr bwMode="auto">
            <a:xfrm>
              <a:off x="5176020"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55" name="Freeform 7"/>
            <p:cNvSpPr/>
            <p:nvPr/>
          </p:nvSpPr>
          <p:spPr bwMode="auto">
            <a:xfrm>
              <a:off x="4756252"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56" name="Freeform 8"/>
            <p:cNvSpPr/>
            <p:nvPr/>
          </p:nvSpPr>
          <p:spPr bwMode="auto">
            <a:xfrm>
              <a:off x="5477110"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57" name="Freeform 9"/>
            <p:cNvSpPr/>
            <p:nvPr/>
          </p:nvSpPr>
          <p:spPr bwMode="auto">
            <a:xfrm>
              <a:off x="5477110"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58" name="Freeform 10"/>
            <p:cNvSpPr/>
            <p:nvPr/>
          </p:nvSpPr>
          <p:spPr bwMode="auto">
            <a:xfrm>
              <a:off x="5176020"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59" name="Freeform 11"/>
            <p:cNvSpPr/>
            <p:nvPr/>
          </p:nvSpPr>
          <p:spPr bwMode="auto">
            <a:xfrm>
              <a:off x="4756252"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60" name="Freeform 12"/>
            <p:cNvSpPr/>
            <p:nvPr/>
          </p:nvSpPr>
          <p:spPr bwMode="auto">
            <a:xfrm>
              <a:off x="4287036"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61" name="Freeform 13"/>
            <p:cNvSpPr/>
            <p:nvPr/>
          </p:nvSpPr>
          <p:spPr bwMode="auto">
            <a:xfrm>
              <a:off x="3937595"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62" name="Freeform 14"/>
            <p:cNvSpPr/>
            <p:nvPr/>
          </p:nvSpPr>
          <p:spPr bwMode="auto">
            <a:xfrm>
              <a:off x="3800237"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63" name="Freeform 15"/>
            <p:cNvSpPr/>
            <p:nvPr/>
          </p:nvSpPr>
          <p:spPr bwMode="auto">
            <a:xfrm>
              <a:off x="3800237"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64" name="Freeform 16"/>
            <p:cNvSpPr/>
            <p:nvPr/>
          </p:nvSpPr>
          <p:spPr bwMode="auto">
            <a:xfrm>
              <a:off x="3937595"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rgbClr val="B75123">
                <a:alpha val="61000"/>
              </a:srgbClr>
            </a:solidFill>
            <a:ln>
              <a:noFill/>
            </a:ln>
          </p:spPr>
          <p:txBody>
            <a:bodyPr vert="horz" wrap="square" lIns="91440" tIns="45720" rIns="91440" bIns="45720" numCol="1" anchor="t" anchorCtr="0" compatLnSpc="1"/>
            <a:lstStyle/>
            <a:p>
              <a:endParaRPr lang="id-ID" dirty="0">
                <a:latin typeface="Raleway Light"/>
              </a:endParaRPr>
            </a:p>
          </p:txBody>
        </p:sp>
        <p:sp>
          <p:nvSpPr>
            <p:cNvPr id="65" name="Freeform 17"/>
            <p:cNvSpPr/>
            <p:nvPr/>
          </p:nvSpPr>
          <p:spPr bwMode="auto">
            <a:xfrm>
              <a:off x="4287036"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rgbClr val="B75123">
                <a:alpha val="61000"/>
              </a:srgbClr>
            </a:solidFill>
            <a:ln>
              <a:noFill/>
            </a:ln>
          </p:spPr>
          <p:txBody>
            <a:bodyPr vert="horz" wrap="square" lIns="91440" tIns="45720" rIns="91440" bIns="45720" numCol="1" anchor="t" anchorCtr="0" compatLnSpc="1"/>
            <a:lstStyle/>
            <a:p>
              <a:endParaRPr lang="id-ID" dirty="0">
                <a:latin typeface="Raleway Light"/>
              </a:endParaRPr>
            </a:p>
          </p:txBody>
        </p:sp>
      </p:grpSp>
      <p:sp>
        <p:nvSpPr>
          <p:cNvPr id="66" name="Oval 5"/>
          <p:cNvSpPr>
            <a:spLocks noChangeArrowheads="1"/>
          </p:cNvSpPr>
          <p:nvPr/>
        </p:nvSpPr>
        <p:spPr bwMode="auto">
          <a:xfrm>
            <a:off x="6657498" y="2806316"/>
            <a:ext cx="1467403" cy="1467785"/>
          </a:xfrm>
          <a:prstGeom prst="ellipse">
            <a:avLst/>
          </a:prstGeom>
          <a:solidFill>
            <a:schemeClr val="accent2"/>
          </a:solidFill>
          <a:ln>
            <a:noFill/>
          </a:ln>
        </p:spPr>
        <p:txBody>
          <a:bodyPr vert="horz" wrap="square" lIns="182843" tIns="91422" rIns="182843" bIns="91422" numCol="1" anchor="t" anchorCtr="0" compatLnSpc="1"/>
          <a:lstStyle/>
          <a:p>
            <a:endParaRPr lang="id-ID" dirty="0">
              <a:latin typeface="Raleway Light"/>
            </a:endParaRPr>
          </a:p>
        </p:txBody>
      </p:sp>
      <p:grpSp>
        <p:nvGrpSpPr>
          <p:cNvPr id="67" name="Group 61"/>
          <p:cNvGrpSpPr/>
          <p:nvPr/>
        </p:nvGrpSpPr>
        <p:grpSpPr>
          <a:xfrm>
            <a:off x="6490096" y="2638871"/>
            <a:ext cx="1801144" cy="1801613"/>
            <a:chOff x="6546413" y="2257147"/>
            <a:chExt cx="1868076" cy="1868076"/>
          </a:xfrm>
        </p:grpSpPr>
        <p:sp>
          <p:nvSpPr>
            <p:cNvPr id="68" name="Freeform 6"/>
            <p:cNvSpPr/>
            <p:nvPr/>
          </p:nvSpPr>
          <p:spPr bwMode="auto">
            <a:xfrm>
              <a:off x="7922196"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a:noFill/>
            </a:ln>
          </p:spPr>
          <p:txBody>
            <a:bodyPr vert="horz" wrap="square" lIns="91440" tIns="45720" rIns="91440" bIns="45720" numCol="1" anchor="t" anchorCtr="0" compatLnSpc="1"/>
            <a:lstStyle/>
            <a:p>
              <a:endParaRPr lang="id-ID" dirty="0">
                <a:latin typeface="Raleway Light"/>
              </a:endParaRPr>
            </a:p>
          </p:txBody>
        </p:sp>
        <p:sp>
          <p:nvSpPr>
            <p:cNvPr id="69" name="Freeform 7"/>
            <p:cNvSpPr/>
            <p:nvPr/>
          </p:nvSpPr>
          <p:spPr bwMode="auto">
            <a:xfrm>
              <a:off x="7502428"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a:noFill/>
            </a:ln>
          </p:spPr>
          <p:txBody>
            <a:bodyPr vert="horz" wrap="square" lIns="91440" tIns="45720" rIns="91440" bIns="45720" numCol="1" anchor="t" anchorCtr="0" compatLnSpc="1"/>
            <a:lstStyle/>
            <a:p>
              <a:endParaRPr lang="id-ID" dirty="0">
                <a:latin typeface="Raleway Light"/>
              </a:endParaRPr>
            </a:p>
          </p:txBody>
        </p:sp>
        <p:sp>
          <p:nvSpPr>
            <p:cNvPr id="70" name="Freeform 8"/>
            <p:cNvSpPr/>
            <p:nvPr/>
          </p:nvSpPr>
          <p:spPr bwMode="auto">
            <a:xfrm>
              <a:off x="8223286"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a:noFill/>
            </a:ln>
          </p:spPr>
          <p:txBody>
            <a:bodyPr vert="horz" wrap="square" lIns="91440" tIns="45720" rIns="91440" bIns="45720" numCol="1" anchor="t" anchorCtr="0" compatLnSpc="1"/>
            <a:lstStyle/>
            <a:p>
              <a:endParaRPr lang="id-ID" dirty="0">
                <a:latin typeface="Raleway Light"/>
              </a:endParaRPr>
            </a:p>
          </p:txBody>
        </p:sp>
        <p:sp>
          <p:nvSpPr>
            <p:cNvPr id="71" name="Freeform 9"/>
            <p:cNvSpPr/>
            <p:nvPr/>
          </p:nvSpPr>
          <p:spPr bwMode="auto">
            <a:xfrm>
              <a:off x="8223286"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a:noFill/>
            </a:ln>
          </p:spPr>
          <p:txBody>
            <a:bodyPr vert="horz" wrap="square" lIns="91440" tIns="45720" rIns="91440" bIns="45720" numCol="1" anchor="t" anchorCtr="0" compatLnSpc="1"/>
            <a:lstStyle/>
            <a:p>
              <a:endParaRPr lang="id-ID" dirty="0">
                <a:latin typeface="Raleway Light"/>
              </a:endParaRPr>
            </a:p>
          </p:txBody>
        </p:sp>
        <p:sp>
          <p:nvSpPr>
            <p:cNvPr id="72" name="Freeform 10"/>
            <p:cNvSpPr/>
            <p:nvPr/>
          </p:nvSpPr>
          <p:spPr bwMode="auto">
            <a:xfrm>
              <a:off x="7922196"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solidFill>
            <a:ln>
              <a:noFill/>
            </a:ln>
          </p:spPr>
          <p:txBody>
            <a:bodyPr vert="horz" wrap="square" lIns="91440" tIns="45720" rIns="91440" bIns="45720" numCol="1" anchor="t" anchorCtr="0" compatLnSpc="1"/>
            <a:lstStyle/>
            <a:p>
              <a:endParaRPr lang="id-ID" dirty="0">
                <a:latin typeface="Raleway Light"/>
              </a:endParaRPr>
            </a:p>
          </p:txBody>
        </p:sp>
        <p:sp>
          <p:nvSpPr>
            <p:cNvPr id="73" name="Freeform 11"/>
            <p:cNvSpPr/>
            <p:nvPr/>
          </p:nvSpPr>
          <p:spPr bwMode="auto">
            <a:xfrm>
              <a:off x="7502428"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solidFill>
            <a:ln>
              <a:noFill/>
            </a:ln>
          </p:spPr>
          <p:txBody>
            <a:bodyPr vert="horz" wrap="square" lIns="91440" tIns="45720" rIns="91440" bIns="45720" numCol="1" anchor="t" anchorCtr="0" compatLnSpc="1"/>
            <a:lstStyle/>
            <a:p>
              <a:endParaRPr lang="id-ID" dirty="0">
                <a:latin typeface="Raleway Light"/>
              </a:endParaRPr>
            </a:p>
          </p:txBody>
        </p:sp>
        <p:sp>
          <p:nvSpPr>
            <p:cNvPr id="74" name="Freeform 12"/>
            <p:cNvSpPr/>
            <p:nvPr/>
          </p:nvSpPr>
          <p:spPr bwMode="auto">
            <a:xfrm>
              <a:off x="7033212"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alpha val="25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75" name="Freeform 13"/>
            <p:cNvSpPr/>
            <p:nvPr/>
          </p:nvSpPr>
          <p:spPr bwMode="auto">
            <a:xfrm>
              <a:off x="6683771"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alpha val="25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76" name="Freeform 14"/>
            <p:cNvSpPr/>
            <p:nvPr/>
          </p:nvSpPr>
          <p:spPr bwMode="auto">
            <a:xfrm>
              <a:off x="6546413"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alpha val="25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77" name="Freeform 15"/>
            <p:cNvSpPr/>
            <p:nvPr/>
          </p:nvSpPr>
          <p:spPr bwMode="auto">
            <a:xfrm>
              <a:off x="6546413"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alpha val="25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78" name="Freeform 16"/>
            <p:cNvSpPr/>
            <p:nvPr/>
          </p:nvSpPr>
          <p:spPr bwMode="auto">
            <a:xfrm>
              <a:off x="6683771"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79" name="Freeform 17"/>
            <p:cNvSpPr/>
            <p:nvPr/>
          </p:nvSpPr>
          <p:spPr bwMode="auto">
            <a:xfrm>
              <a:off x="7033212"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00"/>
              </a:schemeClr>
            </a:solidFill>
            <a:ln>
              <a:noFill/>
            </a:ln>
          </p:spPr>
          <p:txBody>
            <a:bodyPr vert="horz" wrap="square" lIns="91440" tIns="45720" rIns="91440" bIns="45720" numCol="1" anchor="t" anchorCtr="0" compatLnSpc="1"/>
            <a:lstStyle/>
            <a:p>
              <a:endParaRPr lang="id-ID" dirty="0">
                <a:latin typeface="Raleway Light"/>
              </a:endParaRPr>
            </a:p>
          </p:txBody>
        </p:sp>
      </p:grpSp>
      <p:sp>
        <p:nvSpPr>
          <p:cNvPr id="80" name="Oval 5"/>
          <p:cNvSpPr>
            <a:spLocks noChangeArrowheads="1"/>
          </p:cNvSpPr>
          <p:nvPr/>
        </p:nvSpPr>
        <p:spPr bwMode="auto">
          <a:xfrm>
            <a:off x="9251872" y="2806316"/>
            <a:ext cx="1467403" cy="1467785"/>
          </a:xfrm>
          <a:prstGeom prst="ellipse">
            <a:avLst/>
          </a:prstGeom>
          <a:solidFill>
            <a:schemeClr val="bg1">
              <a:lumMod val="65000"/>
            </a:schemeClr>
          </a:solidFill>
          <a:ln>
            <a:noFill/>
          </a:ln>
        </p:spPr>
        <p:txBody>
          <a:bodyPr vert="horz" wrap="square" lIns="182843" tIns="91422" rIns="182843" bIns="91422" numCol="1" anchor="t" anchorCtr="0" compatLnSpc="1"/>
          <a:lstStyle/>
          <a:p>
            <a:endParaRPr lang="id-ID" dirty="0">
              <a:latin typeface="Raleway Light"/>
            </a:endParaRPr>
          </a:p>
        </p:txBody>
      </p:sp>
      <p:grpSp>
        <p:nvGrpSpPr>
          <p:cNvPr id="81" name="Group 86"/>
          <p:cNvGrpSpPr/>
          <p:nvPr/>
        </p:nvGrpSpPr>
        <p:grpSpPr>
          <a:xfrm>
            <a:off x="9084470" y="2638871"/>
            <a:ext cx="1801144" cy="1801613"/>
            <a:chOff x="9237196" y="2257147"/>
            <a:chExt cx="1868076" cy="1868076"/>
          </a:xfrm>
          <a:solidFill>
            <a:schemeClr val="bg1">
              <a:lumMod val="65000"/>
            </a:schemeClr>
          </a:solidFill>
        </p:grpSpPr>
        <p:sp>
          <p:nvSpPr>
            <p:cNvPr id="82" name="Freeform 6"/>
            <p:cNvSpPr/>
            <p:nvPr/>
          </p:nvSpPr>
          <p:spPr bwMode="auto">
            <a:xfrm>
              <a:off x="10612979" y="2394505"/>
              <a:ext cx="356034" cy="354935"/>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83" name="Freeform 7"/>
            <p:cNvSpPr/>
            <p:nvPr/>
          </p:nvSpPr>
          <p:spPr bwMode="auto">
            <a:xfrm>
              <a:off x="10193211" y="2257147"/>
              <a:ext cx="427460" cy="191203"/>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84" name="Freeform 8"/>
            <p:cNvSpPr/>
            <p:nvPr/>
          </p:nvSpPr>
          <p:spPr bwMode="auto">
            <a:xfrm>
              <a:off x="10914069" y="2743946"/>
              <a:ext cx="191203" cy="425262"/>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85" name="Freeform 9"/>
            <p:cNvSpPr/>
            <p:nvPr/>
          </p:nvSpPr>
          <p:spPr bwMode="auto">
            <a:xfrm>
              <a:off x="10914069" y="3213162"/>
              <a:ext cx="191203" cy="427460"/>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86" name="Freeform 10"/>
            <p:cNvSpPr/>
            <p:nvPr/>
          </p:nvSpPr>
          <p:spPr bwMode="auto">
            <a:xfrm>
              <a:off x="10612979" y="3632930"/>
              <a:ext cx="356034" cy="35603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87" name="Freeform 11"/>
            <p:cNvSpPr/>
            <p:nvPr/>
          </p:nvSpPr>
          <p:spPr bwMode="auto">
            <a:xfrm>
              <a:off x="10193211" y="3936217"/>
              <a:ext cx="427460" cy="189006"/>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88" name="Freeform 12"/>
            <p:cNvSpPr/>
            <p:nvPr/>
          </p:nvSpPr>
          <p:spPr bwMode="auto">
            <a:xfrm>
              <a:off x="9723995" y="3936217"/>
              <a:ext cx="425262" cy="189006"/>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89" name="Freeform 13"/>
            <p:cNvSpPr/>
            <p:nvPr/>
          </p:nvSpPr>
          <p:spPr bwMode="auto">
            <a:xfrm>
              <a:off x="9374554" y="3632930"/>
              <a:ext cx="354935" cy="356034"/>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noFill/>
            </a:ln>
          </p:spPr>
          <p:txBody>
            <a:bodyPr vert="horz" wrap="square" lIns="91440" tIns="45720" rIns="91440" bIns="45720" numCol="1" anchor="t" anchorCtr="0" compatLnSpc="1"/>
            <a:lstStyle/>
            <a:p>
              <a:endParaRPr lang="id-ID" dirty="0">
                <a:latin typeface="Raleway Light"/>
              </a:endParaRPr>
            </a:p>
          </p:txBody>
        </p:sp>
        <p:sp>
          <p:nvSpPr>
            <p:cNvPr id="90" name="Freeform 14"/>
            <p:cNvSpPr/>
            <p:nvPr/>
          </p:nvSpPr>
          <p:spPr bwMode="auto">
            <a:xfrm>
              <a:off x="9237196" y="3213162"/>
              <a:ext cx="191203" cy="427460"/>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bg1">
                <a:lumMod val="65000"/>
                <a:alpha val="52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91" name="Freeform 15"/>
            <p:cNvSpPr/>
            <p:nvPr/>
          </p:nvSpPr>
          <p:spPr bwMode="auto">
            <a:xfrm>
              <a:off x="9237196" y="2743946"/>
              <a:ext cx="191203" cy="425262"/>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bg1">
                <a:lumMod val="65000"/>
                <a:alpha val="52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92" name="Freeform 16"/>
            <p:cNvSpPr/>
            <p:nvPr/>
          </p:nvSpPr>
          <p:spPr bwMode="auto">
            <a:xfrm>
              <a:off x="9374554" y="2394505"/>
              <a:ext cx="354935" cy="354935"/>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bg1">
                <a:lumMod val="65000"/>
                <a:alpha val="52000"/>
              </a:schemeClr>
            </a:solidFill>
            <a:ln>
              <a:noFill/>
            </a:ln>
          </p:spPr>
          <p:txBody>
            <a:bodyPr vert="horz" wrap="square" lIns="91440" tIns="45720" rIns="91440" bIns="45720" numCol="1" anchor="t" anchorCtr="0" compatLnSpc="1"/>
            <a:lstStyle/>
            <a:p>
              <a:endParaRPr lang="id-ID" dirty="0">
                <a:latin typeface="Raleway Light"/>
              </a:endParaRPr>
            </a:p>
          </p:txBody>
        </p:sp>
        <p:sp>
          <p:nvSpPr>
            <p:cNvPr id="93" name="Freeform 17"/>
            <p:cNvSpPr/>
            <p:nvPr/>
          </p:nvSpPr>
          <p:spPr bwMode="auto">
            <a:xfrm>
              <a:off x="9723995" y="2257147"/>
              <a:ext cx="425262" cy="191203"/>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bg1">
                <a:lumMod val="65000"/>
                <a:alpha val="52000"/>
              </a:schemeClr>
            </a:solidFill>
            <a:ln>
              <a:noFill/>
            </a:ln>
          </p:spPr>
          <p:txBody>
            <a:bodyPr vert="horz" wrap="square" lIns="91440" tIns="45720" rIns="91440" bIns="45720" numCol="1" anchor="t" anchorCtr="0" compatLnSpc="1"/>
            <a:lstStyle/>
            <a:p>
              <a:endParaRPr lang="id-ID" dirty="0">
                <a:latin typeface="Raleway Light"/>
              </a:endParaRPr>
            </a:p>
          </p:txBody>
        </p:sp>
      </p:grpSp>
      <p:sp>
        <p:nvSpPr>
          <p:cNvPr id="102" name="AutoShape 8"/>
          <p:cNvSpPr/>
          <p:nvPr/>
        </p:nvSpPr>
        <p:spPr bwMode="auto">
          <a:xfrm>
            <a:off x="9709708" y="3248776"/>
            <a:ext cx="615310" cy="512892"/>
          </a:xfrm>
          <a:custGeom>
            <a:avLst/>
            <a:gdLst>
              <a:gd name="T0" fmla="*/ 75419876 w 21600"/>
              <a:gd name="T1" fmla="*/ 22815321 h 21579"/>
              <a:gd name="T2" fmla="*/ 74086090 w 21600"/>
              <a:gd name="T3" fmla="*/ 25988205 h 21579"/>
              <a:gd name="T4" fmla="*/ 70751508 w 21600"/>
              <a:gd name="T5" fmla="*/ 27764166 h 21579"/>
              <a:gd name="T6" fmla="*/ 70751508 w 21600"/>
              <a:gd name="T7" fmla="*/ 40356187 h 21579"/>
              <a:gd name="T8" fmla="*/ 68890459 w 21600"/>
              <a:gd name="T9" fmla="*/ 44041735 h 21579"/>
              <a:gd name="T10" fmla="*/ 64452543 w 21600"/>
              <a:gd name="T11" fmla="*/ 45574747 h 21579"/>
              <a:gd name="T12" fmla="*/ 57741601 w 21600"/>
              <a:gd name="T13" fmla="*/ 41068031 h 21579"/>
              <a:gd name="T14" fmla="*/ 49288264 w 21600"/>
              <a:gd name="T15" fmla="*/ 37061803 h 21579"/>
              <a:gd name="T16" fmla="*/ 39979537 w 21600"/>
              <a:gd name="T17" fmla="*/ 33937470 h 21579"/>
              <a:gd name="T18" fmla="*/ 30688181 w 21600"/>
              <a:gd name="T19" fmla="*/ 32234408 h 21579"/>
              <a:gd name="T20" fmla="*/ 27825021 w 21600"/>
              <a:gd name="T21" fmla="*/ 33597370 h 21579"/>
              <a:gd name="T22" fmla="*/ 26309651 w 21600"/>
              <a:gd name="T23" fmla="*/ 35728021 h 21579"/>
              <a:gd name="T24" fmla="*/ 26225861 w 21600"/>
              <a:gd name="T25" fmla="*/ 38138096 h 21579"/>
              <a:gd name="T26" fmla="*/ 27748204 w 21600"/>
              <a:gd name="T27" fmla="*/ 40356187 h 21579"/>
              <a:gd name="T28" fmla="*/ 26805477 w 21600"/>
              <a:gd name="T29" fmla="*/ 42936312 h 21579"/>
              <a:gd name="T30" fmla="*/ 27643496 w 21600"/>
              <a:gd name="T31" fmla="*/ 45203003 h 21579"/>
              <a:gd name="T32" fmla="*/ 29672124 w 21600"/>
              <a:gd name="T33" fmla="*/ 47299644 h 21579"/>
              <a:gd name="T34" fmla="*/ 32371191 w 21600"/>
              <a:gd name="T35" fmla="*/ 49296719 h 21579"/>
              <a:gd name="T36" fmla="*/ 29525462 w 21600"/>
              <a:gd name="T37" fmla="*/ 51536695 h 21579"/>
              <a:gd name="T38" fmla="*/ 25181854 w 21600"/>
              <a:gd name="T39" fmla="*/ 52406463 h 21579"/>
              <a:gd name="T40" fmla="*/ 20660147 w 21600"/>
              <a:gd name="T41" fmla="*/ 52049309 h 21579"/>
              <a:gd name="T42" fmla="*/ 17189421 w 21600"/>
              <a:gd name="T43" fmla="*/ 50560017 h 21579"/>
              <a:gd name="T44" fmla="*/ 15548366 w 21600"/>
              <a:gd name="T45" fmla="*/ 46296300 h 21579"/>
              <a:gd name="T46" fmla="*/ 14078377 w 21600"/>
              <a:gd name="T47" fmla="*/ 41845479 h 21579"/>
              <a:gd name="T48" fmla="*/ 13505733 w 21600"/>
              <a:gd name="T49" fmla="*/ 37124993 h 21579"/>
              <a:gd name="T50" fmla="*/ 14490413 w 21600"/>
              <a:gd name="T51" fmla="*/ 31957448 h 21579"/>
              <a:gd name="T52" fmla="*/ 6298965 w 21600"/>
              <a:gd name="T53" fmla="*/ 31957448 h 21579"/>
              <a:gd name="T54" fmla="*/ 1864535 w 21600"/>
              <a:gd name="T55" fmla="*/ 30424436 h 21579"/>
              <a:gd name="T56" fmla="*/ 0 w 21600"/>
              <a:gd name="T57" fmla="*/ 26702464 h 21579"/>
              <a:gd name="T58" fmla="*/ 0 w 21600"/>
              <a:gd name="T59" fmla="*/ 18886823 h 21579"/>
              <a:gd name="T60" fmla="*/ 1836585 w 21600"/>
              <a:gd name="T61" fmla="*/ 15172146 h 21579"/>
              <a:gd name="T62" fmla="*/ 6298965 w 21600"/>
              <a:gd name="T63" fmla="*/ 13617249 h 21579"/>
              <a:gd name="T64" fmla="*/ 26721687 w 21600"/>
              <a:gd name="T65" fmla="*/ 13617249 h 21579"/>
              <a:gd name="T66" fmla="*/ 36749721 w 21600"/>
              <a:gd name="T67" fmla="*/ 12477866 h 21579"/>
              <a:gd name="T68" fmla="*/ 47175846 w 21600"/>
              <a:gd name="T69" fmla="*/ 9411842 h 21579"/>
              <a:gd name="T70" fmla="*/ 56819793 w 21600"/>
              <a:gd name="T71" fmla="*/ 5033920 h 21579"/>
              <a:gd name="T72" fmla="*/ 64452543 w 21600"/>
              <a:gd name="T73" fmla="*/ 0 h 21579"/>
              <a:gd name="T74" fmla="*/ 68890459 w 21600"/>
              <a:gd name="T75" fmla="*/ 1540307 h 21579"/>
              <a:gd name="T76" fmla="*/ 70751508 w 21600"/>
              <a:gd name="T77" fmla="*/ 5262280 h 21579"/>
              <a:gd name="T78" fmla="*/ 70751508 w 21600"/>
              <a:gd name="T79" fmla="*/ 17817875 h 21579"/>
              <a:gd name="T80" fmla="*/ 74086090 w 21600"/>
              <a:gd name="T81" fmla="*/ 19608377 h 21579"/>
              <a:gd name="T82" fmla="*/ 75419876 w 21600"/>
              <a:gd name="T83" fmla="*/ 22815321 h 21579"/>
              <a:gd name="T84" fmla="*/ 64452543 w 21600"/>
              <a:gd name="T85" fmla="*/ 6936162 h 21579"/>
              <a:gd name="T86" fmla="*/ 57657811 w 21600"/>
              <a:gd name="T87" fmla="*/ 10816059 h 21579"/>
              <a:gd name="T88" fmla="*/ 49860908 w 21600"/>
              <a:gd name="T89" fmla="*/ 14173632 h 21579"/>
              <a:gd name="T90" fmla="*/ 41473930 w 21600"/>
              <a:gd name="T91" fmla="*/ 16819313 h 21579"/>
              <a:gd name="T92" fmla="*/ 33020652 w 21600"/>
              <a:gd name="T93" fmla="*/ 18473824 h 21579"/>
              <a:gd name="T94" fmla="*/ 33020652 w 21600"/>
              <a:gd name="T95" fmla="*/ 27144643 h 21579"/>
              <a:gd name="T96" fmla="*/ 41473930 w 21600"/>
              <a:gd name="T97" fmla="*/ 28818574 h 21579"/>
              <a:gd name="T98" fmla="*/ 49860908 w 21600"/>
              <a:gd name="T99" fmla="*/ 31478844 h 21579"/>
              <a:gd name="T100" fmla="*/ 57699706 w 21600"/>
              <a:gd name="T101" fmla="*/ 34858253 h 21579"/>
              <a:gd name="T102" fmla="*/ 64452543 w 21600"/>
              <a:gd name="T103" fmla="*/ 38679840 h 21579"/>
              <a:gd name="T104" fmla="*/ 64452543 w 21600"/>
              <a:gd name="T105" fmla="*/ 6936162 h 21579"/>
              <a:gd name="T106" fmla="*/ 64452543 w 21600"/>
              <a:gd name="T107" fmla="*/ 6936162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p:spPr>
        <p:txBody>
          <a:bodyPr lIns="0" tIns="0" rIns="0" bIns="0"/>
          <a:lstStyle/>
          <a:p>
            <a:endParaRPr lang="en-US" dirty="0">
              <a:latin typeface="Raleway Light"/>
            </a:endParaRPr>
          </a:p>
        </p:txBody>
      </p:sp>
      <p:grpSp>
        <p:nvGrpSpPr>
          <p:cNvPr id="103" name="Group 4700"/>
          <p:cNvGrpSpPr/>
          <p:nvPr/>
        </p:nvGrpSpPr>
        <p:grpSpPr bwMode="auto">
          <a:xfrm>
            <a:off x="4513209" y="3289645"/>
            <a:ext cx="523995" cy="524131"/>
            <a:chOff x="3062288" y="3998912"/>
            <a:chExt cx="412750" cy="412750"/>
          </a:xfrm>
          <a:solidFill>
            <a:schemeClr val="bg1"/>
          </a:solidFill>
        </p:grpSpPr>
        <p:sp>
          <p:nvSpPr>
            <p:cNvPr id="104"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sp>
          <p:nvSpPr>
            <p:cNvPr id="105"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sp>
          <p:nvSpPr>
            <p:cNvPr id="106"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sp>
          <p:nvSpPr>
            <p:cNvPr id="107"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grpSp>
      <p:sp>
        <p:nvSpPr>
          <p:cNvPr id="108" name="AutoShape 96"/>
          <p:cNvSpPr/>
          <p:nvPr/>
        </p:nvSpPr>
        <p:spPr bwMode="auto">
          <a:xfrm>
            <a:off x="1913422" y="3313648"/>
            <a:ext cx="455472" cy="455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bg1"/>
          </a:solidFill>
          <a:ln>
            <a:noFill/>
          </a:ln>
          <a:effectLst/>
        </p:spPr>
        <p:txBody>
          <a:bodyPr lIns="101578" tIns="101578" rIns="101578" bIns="101578" anchor="ctr"/>
          <a:lstStyle/>
          <a:p>
            <a:pPr defTabSz="91376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9" name="AutoShape 25"/>
          <p:cNvSpPr/>
          <p:nvPr/>
        </p:nvSpPr>
        <p:spPr bwMode="auto">
          <a:xfrm>
            <a:off x="7121764" y="3303644"/>
            <a:ext cx="581563" cy="4627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bg1"/>
          </a:solidFill>
          <a:ln>
            <a:noFill/>
          </a:ln>
          <a:effectLst/>
        </p:spPr>
        <p:txBody>
          <a:bodyPr lIns="101578" tIns="101578" rIns="101578" bIns="101578" anchor="ctr"/>
          <a:lstStyle/>
          <a:p>
            <a:pPr defTabSz="91376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10" name="文本框 109"/>
          <p:cNvSpPr txBox="1"/>
          <p:nvPr/>
        </p:nvSpPr>
        <p:spPr>
          <a:xfrm>
            <a:off x="1247254" y="5077135"/>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11" name="文本框 110"/>
          <p:cNvSpPr txBox="1"/>
          <p:nvPr/>
        </p:nvSpPr>
        <p:spPr>
          <a:xfrm>
            <a:off x="1063870" y="4811722"/>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18" name="文本框 117"/>
          <p:cNvSpPr txBox="1"/>
          <p:nvPr/>
        </p:nvSpPr>
        <p:spPr>
          <a:xfrm>
            <a:off x="3819121" y="5077135"/>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19" name="文本框 118"/>
          <p:cNvSpPr txBox="1"/>
          <p:nvPr/>
        </p:nvSpPr>
        <p:spPr>
          <a:xfrm>
            <a:off x="3635737" y="4811722"/>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20" name="文本框 119"/>
          <p:cNvSpPr txBox="1"/>
          <p:nvPr/>
        </p:nvSpPr>
        <p:spPr>
          <a:xfrm>
            <a:off x="6449044" y="5077135"/>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21" name="文本框 120"/>
          <p:cNvSpPr txBox="1"/>
          <p:nvPr/>
        </p:nvSpPr>
        <p:spPr>
          <a:xfrm>
            <a:off x="6265660" y="4811722"/>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22" name="文本框 121"/>
          <p:cNvSpPr txBox="1"/>
          <p:nvPr/>
        </p:nvSpPr>
        <p:spPr>
          <a:xfrm>
            <a:off x="9020911" y="5077135"/>
            <a:ext cx="1863801" cy="60632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p>
        </p:txBody>
      </p:sp>
      <p:sp>
        <p:nvSpPr>
          <p:cNvPr id="123" name="文本框 122"/>
          <p:cNvSpPr txBox="1"/>
          <p:nvPr/>
        </p:nvSpPr>
        <p:spPr>
          <a:xfrm>
            <a:off x="8837527" y="4811722"/>
            <a:ext cx="223056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5893" b="16229"/>
          <a:stretch>
            <a:fillRect/>
          </a:stretch>
        </p:blipFill>
        <p:spPr>
          <a:xfrm>
            <a:off x="1" y="0"/>
            <a:ext cx="12192000" cy="6858000"/>
          </a:xfrm>
          <a:prstGeom prst="rect">
            <a:avLst/>
          </a:prstGeom>
        </p:spPr>
      </p:pic>
      <p:sp>
        <p:nvSpPr>
          <p:cNvPr id="11" name="矩形 10"/>
          <p:cNvSpPr/>
          <p:nvPr/>
        </p:nvSpPr>
        <p:spPr>
          <a:xfrm>
            <a:off x="6333670" y="400050"/>
            <a:ext cx="5324929" cy="6115050"/>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15661" y="2369820"/>
            <a:ext cx="4225627" cy="3785652"/>
          </a:xfrm>
          <a:prstGeom prst="rect">
            <a:avLst/>
          </a:prstGeom>
          <a:noFill/>
        </p:spPr>
        <p:txBody>
          <a:bodyPr wrap="square" rtlCol="0">
            <a:spAutoFit/>
          </a:bodyPr>
          <a:lstStyle/>
          <a:p>
            <a:pPr>
              <a:lnSpc>
                <a:spcPct val="200000"/>
              </a:lnSpc>
            </a:pPr>
            <a:r>
              <a:rPr lang="en-US" altLang="zh-CN" sz="2400" dirty="0">
                <a:solidFill>
                  <a:schemeClr val="bg1"/>
                </a:solidFill>
                <a:latin typeface="微软雅黑" panose="020B0503020204020204" pitchFamily="34" charset="-122"/>
                <a:ea typeface="微软雅黑" panose="020B0503020204020204" pitchFamily="34" charset="-122"/>
              </a:rPr>
              <a:t>01.</a:t>
            </a:r>
            <a:r>
              <a:rPr lang="zh-CN" altLang="en-US" sz="2400" dirty="0">
                <a:solidFill>
                  <a:schemeClr val="bg1"/>
                </a:solidFill>
                <a:latin typeface="微软雅黑" panose="020B0503020204020204" pitchFamily="34" charset="-122"/>
                <a:ea typeface="微软雅黑" panose="020B0503020204020204" pitchFamily="34" charset="-122"/>
              </a:rPr>
              <a:t>选题的背景与意义</a:t>
            </a:r>
            <a:endParaRPr lang="en-US" altLang="zh-CN" sz="2400" dirty="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chemeClr val="bg1"/>
                </a:solidFill>
                <a:latin typeface="微软雅黑" panose="020B0503020204020204" pitchFamily="34" charset="-122"/>
                <a:ea typeface="微软雅黑" panose="020B0503020204020204" pitchFamily="34" charset="-122"/>
              </a:rPr>
              <a:t>02.</a:t>
            </a:r>
            <a:r>
              <a:rPr lang="zh-CN" altLang="en-US" sz="2400" dirty="0">
                <a:solidFill>
                  <a:schemeClr val="bg1"/>
                </a:solidFill>
                <a:latin typeface="微软雅黑" panose="020B0503020204020204" pitchFamily="34" charset="-122"/>
                <a:ea typeface="微软雅黑" panose="020B0503020204020204" pitchFamily="34" charset="-122"/>
              </a:rPr>
              <a:t>课题研究的思路与方法</a:t>
            </a:r>
          </a:p>
          <a:p>
            <a:pPr>
              <a:lnSpc>
                <a:spcPct val="200000"/>
              </a:lnSpc>
            </a:pPr>
            <a:r>
              <a:rPr lang="en-US" altLang="zh-CN" sz="2400" dirty="0">
                <a:solidFill>
                  <a:schemeClr val="bg1"/>
                </a:solidFill>
                <a:latin typeface="微软雅黑" panose="020B0503020204020204" pitchFamily="34" charset="-122"/>
                <a:ea typeface="微软雅黑" panose="020B0503020204020204" pitchFamily="34" charset="-122"/>
              </a:rPr>
              <a:t>03.</a:t>
            </a:r>
            <a:r>
              <a:rPr lang="zh-CN" altLang="en-US" sz="2400" dirty="0">
                <a:solidFill>
                  <a:schemeClr val="bg1"/>
                </a:solidFill>
                <a:latin typeface="微软雅黑" panose="020B0503020204020204" pitchFamily="34" charset="-122"/>
                <a:ea typeface="微软雅黑" panose="020B0503020204020204" pitchFamily="34" charset="-122"/>
              </a:rPr>
              <a:t>课题研究的进展</a:t>
            </a:r>
            <a:endParaRPr lang="en-US" altLang="zh-CN" sz="2400" dirty="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chemeClr val="bg1"/>
                </a:solidFill>
                <a:latin typeface="微软雅黑" panose="020B0503020204020204" pitchFamily="34" charset="-122"/>
                <a:ea typeface="微软雅黑" panose="020B0503020204020204" pitchFamily="34" charset="-122"/>
              </a:rPr>
              <a:t>04.</a:t>
            </a:r>
            <a:r>
              <a:rPr lang="zh-CN" altLang="en-US" sz="2400" dirty="0">
                <a:solidFill>
                  <a:schemeClr val="bg1"/>
                </a:solidFill>
                <a:latin typeface="微软雅黑" panose="020B0503020204020204" pitchFamily="34" charset="-122"/>
                <a:ea typeface="微软雅黑" panose="020B0503020204020204" pitchFamily="34" charset="-122"/>
              </a:rPr>
              <a:t>课题实践的可行性</a:t>
            </a:r>
            <a:endParaRPr lang="en-US" altLang="zh-CN" sz="2400" dirty="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chemeClr val="bg1"/>
                </a:solidFill>
                <a:latin typeface="微软雅黑" panose="020B0503020204020204" pitchFamily="34" charset="-122"/>
                <a:ea typeface="微软雅黑" panose="020B0503020204020204" pitchFamily="34" charset="-122"/>
              </a:rPr>
              <a:t>05.</a:t>
            </a:r>
            <a:r>
              <a:rPr lang="zh-CN" altLang="en-US" sz="2400" dirty="0">
                <a:solidFill>
                  <a:schemeClr val="bg1"/>
                </a:solidFill>
                <a:latin typeface="微软雅黑" panose="020B0503020204020204" pitchFamily="34" charset="-122"/>
                <a:ea typeface="微软雅黑" panose="020B0503020204020204" pitchFamily="34" charset="-122"/>
              </a:rPr>
              <a:t>课题研究的结论</a:t>
            </a:r>
          </a:p>
        </p:txBody>
      </p:sp>
      <p:sp>
        <p:nvSpPr>
          <p:cNvPr id="8" name="文本框 7"/>
          <p:cNvSpPr txBox="1"/>
          <p:nvPr/>
        </p:nvSpPr>
        <p:spPr>
          <a:xfrm>
            <a:off x="7301355" y="1187948"/>
            <a:ext cx="2022763" cy="830997"/>
          </a:xfrm>
          <a:prstGeom prst="rect">
            <a:avLst/>
          </a:prstGeom>
          <a:noFill/>
        </p:spPr>
        <p:txBody>
          <a:bodyPr wrap="square" rtlCol="0">
            <a:spAutoFit/>
          </a:bodyPr>
          <a:lstStyle/>
          <a:p>
            <a:r>
              <a:rPr lang="zh-CN" altLang="en-US" sz="4800" dirty="0">
                <a:solidFill>
                  <a:schemeClr val="bg1"/>
                </a:solidFill>
                <a:latin typeface="微软雅黑" panose="020B0503020204020204" pitchFamily="34" charset="-122"/>
                <a:ea typeface="微软雅黑" panose="020B0503020204020204" pitchFamily="34" charset="-122"/>
              </a:rPr>
              <a:t>目录</a:t>
            </a:r>
          </a:p>
        </p:txBody>
      </p:sp>
      <p:sp>
        <p:nvSpPr>
          <p:cNvPr id="9" name="文本框 8"/>
          <p:cNvSpPr txBox="1"/>
          <p:nvPr/>
        </p:nvSpPr>
        <p:spPr>
          <a:xfrm>
            <a:off x="7415661" y="2018945"/>
            <a:ext cx="225828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15893" b="16229"/>
          <a:stretch>
            <a:fillRect/>
          </a:stretch>
        </p:blipFill>
        <p:spPr>
          <a:xfrm>
            <a:off x="1" y="0"/>
            <a:ext cx="12192000" cy="6858000"/>
          </a:xfrm>
          <a:prstGeom prst="rect">
            <a:avLst/>
          </a:prstGeom>
        </p:spPr>
      </p:pic>
      <p:sp>
        <p:nvSpPr>
          <p:cNvPr id="3" name="矩形 2"/>
          <p:cNvSpPr/>
          <p:nvPr/>
        </p:nvSpPr>
        <p:spPr>
          <a:xfrm>
            <a:off x="4652736" y="2609850"/>
            <a:ext cx="6972299" cy="3752850"/>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473799" y="4724503"/>
            <a:ext cx="7424516" cy="830997"/>
          </a:xfrm>
          <a:prstGeom prst="rect">
            <a:avLst/>
          </a:prstGeom>
          <a:noFill/>
        </p:spPr>
        <p:txBody>
          <a:bodyPr wrap="square" rtlCol="0">
            <a:spAutoFit/>
          </a:bodyPr>
          <a:lstStyle/>
          <a:p>
            <a:pPr algn="ctr"/>
            <a:r>
              <a:rPr lang="zh-CN" altLang="en-US" sz="4800" dirty="0">
                <a:solidFill>
                  <a:schemeClr val="bg1"/>
                </a:solidFill>
                <a:latin typeface="方正粗宋简体" panose="03000509000000000000" pitchFamily="65" charset="-122"/>
                <a:ea typeface="方正粗宋简体" panose="03000509000000000000" pitchFamily="65" charset="-122"/>
              </a:rPr>
              <a:t>欢迎各位老师指导</a:t>
            </a:r>
          </a:p>
        </p:txBody>
      </p:sp>
      <p:sp>
        <p:nvSpPr>
          <p:cNvPr id="13" name="文本框 19"/>
          <p:cNvSpPr txBox="1"/>
          <p:nvPr/>
        </p:nvSpPr>
        <p:spPr>
          <a:xfrm>
            <a:off x="2635880" y="3429000"/>
            <a:ext cx="11100354"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000" dirty="0">
                <a:solidFill>
                  <a:schemeClr val="bg1"/>
                </a:solidFill>
                <a:latin typeface="Arial" panose="020B0604020202020204" pitchFamily="34" charset="0"/>
                <a:ea typeface="方正粗宋简体" panose="03000509000000000000" pitchFamily="65" charset="-122"/>
                <a:cs typeface="Arial" panose="020B0604020202020204" pitchFamily="34" charset="0"/>
              </a:rPr>
              <a:t>THANK YOU</a:t>
            </a:r>
            <a:endParaRPr lang="zh-CN" altLang="en-US" sz="8000" dirty="0">
              <a:solidFill>
                <a:schemeClr val="bg1"/>
              </a:solidFill>
              <a:latin typeface="Arial" panose="020B0604020202020204" pitchFamily="34" charset="0"/>
              <a:ea typeface="方正粗宋简体" panose="03000509000000000000" pitchFamily="65"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5893" b="16229"/>
          <a:stretch>
            <a:fillRect/>
          </a:stretch>
        </p:blipFill>
        <p:spPr>
          <a:xfrm>
            <a:off x="1" y="0"/>
            <a:ext cx="12192000" cy="6858000"/>
          </a:xfrm>
          <a:prstGeom prst="rect">
            <a:avLst/>
          </a:prstGeom>
        </p:spPr>
      </p:pic>
      <p:sp>
        <p:nvSpPr>
          <p:cNvPr id="13" name="矩形 12"/>
          <p:cNvSpPr/>
          <p:nvPr/>
        </p:nvSpPr>
        <p:spPr>
          <a:xfrm>
            <a:off x="6333670" y="400050"/>
            <a:ext cx="5324929" cy="6115050"/>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00749" y="2248999"/>
            <a:ext cx="6191251" cy="1569660"/>
          </a:xfrm>
          <a:prstGeom prst="rect">
            <a:avLst/>
          </a:prstGeom>
          <a:noFill/>
        </p:spPr>
        <p:txBody>
          <a:bodyPr wrap="square" rtlCol="0">
            <a:spAutoFit/>
          </a:bodyPr>
          <a:lstStyle/>
          <a:p>
            <a:pPr algn="ctr"/>
            <a:r>
              <a:rPr lang="en-US" altLang="zh-CN" sz="9600" b="1" dirty="0">
                <a:solidFill>
                  <a:schemeClr val="bg1"/>
                </a:solidFill>
                <a:latin typeface="华文仿宋" panose="02010600040101010101" pitchFamily="2" charset="-122"/>
                <a:ea typeface="华文仿宋" panose="02010600040101010101" pitchFamily="2" charset="-122"/>
              </a:rPr>
              <a:t>Part 01</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0" name="文本框 9"/>
          <p:cNvSpPr txBox="1"/>
          <p:nvPr/>
        </p:nvSpPr>
        <p:spPr>
          <a:xfrm>
            <a:off x="6616410" y="3609987"/>
            <a:ext cx="4959929"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选题的背景与意义</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585321" y="413320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850" b="11877"/>
          <a:stretch>
            <a:fillRect/>
          </a:stretch>
        </p:blipFill>
        <p:spPr>
          <a:xfrm flipH="1">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462288"/>
            <a:ext cx="1537854"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369956"/>
            <a:ext cx="1098551"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56361" y="462289"/>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676545" y="580801"/>
            <a:ext cx="5022106" cy="400110"/>
          </a:xfrm>
          <a:prstGeom prst="snip1Rect">
            <a:avLst>
              <a:gd name="adj" fmla="val 0"/>
            </a:avLst>
          </a:prstGeom>
          <a:noFill/>
          <a:ln w="28575">
            <a:noFill/>
          </a:ln>
        </p:spPr>
        <p:txBody>
          <a:bodyPr wrap="square" rtlCol="0">
            <a:spAutoFit/>
          </a:bodyPr>
          <a:lstStyle/>
          <a:p>
            <a:r>
              <a:rPr lang="en-US" altLang="zh-CN"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TextBox 38"/>
          <p:cNvSpPr txBox="1"/>
          <p:nvPr/>
        </p:nvSpPr>
        <p:spPr>
          <a:xfrm>
            <a:off x="843971" y="1112831"/>
            <a:ext cx="9662969" cy="184666"/>
          </a:xfrm>
          <a:prstGeom prst="rect">
            <a:avLst/>
          </a:prstGeom>
          <a:noFill/>
        </p:spPr>
        <p:txBody>
          <a:bodyPr wrap="square" lIns="0" tIns="0" rIns="0" bIns="0"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p>
        </p:txBody>
      </p:sp>
      <p:sp>
        <p:nvSpPr>
          <p:cNvPr id="10" name="矩形 9"/>
          <p:cNvSpPr/>
          <p:nvPr/>
        </p:nvSpPr>
        <p:spPr>
          <a:xfrm>
            <a:off x="8312726" y="462288"/>
            <a:ext cx="3879273"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对角圆角矩形 11"/>
          <p:cNvSpPr/>
          <p:nvPr/>
        </p:nvSpPr>
        <p:spPr>
          <a:xfrm>
            <a:off x="671184" y="2235201"/>
            <a:ext cx="6293198" cy="4072576"/>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对角圆角矩形 13"/>
          <p:cNvSpPr/>
          <p:nvPr/>
        </p:nvSpPr>
        <p:spPr>
          <a:xfrm>
            <a:off x="6618058" y="2235201"/>
            <a:ext cx="4855870" cy="4072576"/>
          </a:xfrm>
          <a:prstGeom prst="round2DiagRect">
            <a:avLst>
              <a:gd name="adj1" fmla="val 0"/>
              <a:gd name="adj2" fmla="val 2116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790331" y="3282757"/>
            <a:ext cx="2837258" cy="1977464"/>
          </a:xfrm>
          <a:prstGeom prst="rect">
            <a:avLst/>
          </a:prstGeom>
          <a:noFill/>
        </p:spPr>
        <p:txBody>
          <a:bodyPr wrap="square" rtlCol="0">
            <a:spAutoFit/>
          </a:bodyPr>
          <a:lstStyle/>
          <a:p>
            <a:pPr algn="just">
              <a:lnSpc>
                <a:spcPct val="125000"/>
              </a:lnSpc>
            </a:pPr>
            <a:r>
              <a:rPr lang="zh-CN" altLang="en-US" sz="14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点击文本框即可进行编辑输入相关内容点击文本框即可进行编辑输入相关内容点击文本框即点击文本框即可进行编辑输入相关内容点击文本框即点击文本框即可进行编辑输入相关内容点击文本框即</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850" b="11877"/>
          <a:stretch>
            <a:fillRect/>
          </a:stretch>
        </p:blipFill>
        <p:spPr>
          <a:xfrm flipH="1">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462288"/>
            <a:ext cx="1537854"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369956"/>
            <a:ext cx="1098551"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56361" y="462289"/>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676545" y="580801"/>
            <a:ext cx="5022106" cy="400110"/>
          </a:xfrm>
          <a:prstGeom prst="snip1Rect">
            <a:avLst>
              <a:gd name="adj" fmla="val 0"/>
            </a:avLst>
          </a:prstGeom>
          <a:noFill/>
          <a:ln w="28575">
            <a:noFill/>
          </a:ln>
        </p:spPr>
        <p:txBody>
          <a:bodyPr wrap="square" rtlCol="0">
            <a:spAutoFit/>
          </a:bodyPr>
          <a:lstStyle/>
          <a:p>
            <a:r>
              <a:rPr lang="en-US" altLang="zh-CN"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TextBox 38"/>
          <p:cNvSpPr txBox="1"/>
          <p:nvPr/>
        </p:nvSpPr>
        <p:spPr>
          <a:xfrm>
            <a:off x="843971" y="1112831"/>
            <a:ext cx="9662969" cy="184666"/>
          </a:xfrm>
          <a:prstGeom prst="rect">
            <a:avLst/>
          </a:prstGeom>
          <a:noFill/>
        </p:spPr>
        <p:txBody>
          <a:bodyPr wrap="square" lIns="0" tIns="0" rIns="0" bIns="0"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p>
        </p:txBody>
      </p:sp>
      <p:sp>
        <p:nvSpPr>
          <p:cNvPr id="10" name="矩形 9"/>
          <p:cNvSpPr/>
          <p:nvPr/>
        </p:nvSpPr>
        <p:spPr>
          <a:xfrm>
            <a:off x="8312726" y="462288"/>
            <a:ext cx="3879273"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71" y="1862128"/>
            <a:ext cx="5177518" cy="3811634"/>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1489" y="1862129"/>
            <a:ext cx="5184279" cy="3811634"/>
          </a:xfrm>
          <a:prstGeom prst="rect">
            <a:avLst/>
          </a:prstGeom>
        </p:spPr>
      </p:pic>
      <p:sp>
        <p:nvSpPr>
          <p:cNvPr id="16" name="文本框 15"/>
          <p:cNvSpPr txBox="1"/>
          <p:nvPr/>
        </p:nvSpPr>
        <p:spPr>
          <a:xfrm>
            <a:off x="843970" y="5806334"/>
            <a:ext cx="10355037" cy="630942"/>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点击文本框即可进行编辑输入相关内容点击文本框即可进行编辑输入相关内容点击文本框即点击文本框即可进行编辑输入相关内容点击文本框即点击文本框即可进行编辑输入相关内容点击文本框即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850" b="11877"/>
          <a:stretch>
            <a:fillRect/>
          </a:stretch>
        </p:blipFill>
        <p:spPr>
          <a:xfrm flipH="1">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462288"/>
            <a:ext cx="1537854"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369956"/>
            <a:ext cx="1098551"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656361" y="462289"/>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676545" y="580801"/>
            <a:ext cx="5022106" cy="400110"/>
          </a:xfrm>
          <a:prstGeom prst="snip1Rect">
            <a:avLst>
              <a:gd name="adj" fmla="val 0"/>
            </a:avLst>
          </a:prstGeom>
          <a:noFill/>
          <a:ln w="28575">
            <a:noFill/>
          </a:ln>
        </p:spPr>
        <p:txBody>
          <a:bodyPr wrap="square" rtlCol="0">
            <a:spAutoFit/>
          </a:bodyPr>
          <a:lstStyle/>
          <a:p>
            <a:r>
              <a:rPr lang="en-US" altLang="zh-CN"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TextBox 38"/>
          <p:cNvSpPr txBox="1"/>
          <p:nvPr/>
        </p:nvSpPr>
        <p:spPr>
          <a:xfrm>
            <a:off x="843971" y="1112831"/>
            <a:ext cx="9662969" cy="184666"/>
          </a:xfrm>
          <a:prstGeom prst="rect">
            <a:avLst/>
          </a:prstGeom>
          <a:noFill/>
        </p:spPr>
        <p:txBody>
          <a:bodyPr wrap="square" lIns="0" tIns="0" rIns="0" bIns="0"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p>
        </p:txBody>
      </p:sp>
      <p:sp>
        <p:nvSpPr>
          <p:cNvPr id="10" name="矩形 9"/>
          <p:cNvSpPr/>
          <p:nvPr/>
        </p:nvSpPr>
        <p:spPr>
          <a:xfrm>
            <a:off x="8312726" y="462288"/>
            <a:ext cx="3879273"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Rectangle 6"/>
          <p:cNvSpPr/>
          <p:nvPr/>
        </p:nvSpPr>
        <p:spPr>
          <a:xfrm>
            <a:off x="1224104" y="2333491"/>
            <a:ext cx="3134307" cy="3755312"/>
          </a:xfrm>
          <a:prstGeom prst="rect">
            <a:avLst/>
          </a:prstGeom>
          <a:solidFill>
            <a:srgbClr val="F9F9F9"/>
          </a:solidFill>
          <a:ln w="38100" cap="sq"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800" dirty="0">
              <a:latin typeface="Raleway Light"/>
            </a:endParaRPr>
          </a:p>
        </p:txBody>
      </p:sp>
      <p:sp>
        <p:nvSpPr>
          <p:cNvPr id="27" name="Rectangle 7"/>
          <p:cNvSpPr/>
          <p:nvPr/>
        </p:nvSpPr>
        <p:spPr>
          <a:xfrm>
            <a:off x="1221898" y="2670305"/>
            <a:ext cx="3134307" cy="1339399"/>
          </a:xfrm>
          <a:prstGeom prst="rect">
            <a:avLst/>
          </a:prstGeom>
          <a:solidFill>
            <a:srgbClr val="B7512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800" dirty="0">
              <a:latin typeface="Raleway Light"/>
            </a:endParaRPr>
          </a:p>
        </p:txBody>
      </p:sp>
      <p:sp>
        <p:nvSpPr>
          <p:cNvPr id="32" name="Rectangle 12"/>
          <p:cNvSpPr/>
          <p:nvPr/>
        </p:nvSpPr>
        <p:spPr>
          <a:xfrm>
            <a:off x="1221898" y="2333491"/>
            <a:ext cx="3134307" cy="357025"/>
          </a:xfrm>
          <a:prstGeom prst="rect">
            <a:avLst/>
          </a:prstGeom>
          <a:solidFill>
            <a:schemeClr val="tx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800" dirty="0">
              <a:latin typeface="Raleway Light"/>
            </a:endParaRPr>
          </a:p>
        </p:txBody>
      </p:sp>
      <p:sp>
        <p:nvSpPr>
          <p:cNvPr id="33" name="Rectangle 13"/>
          <p:cNvSpPr/>
          <p:nvPr/>
        </p:nvSpPr>
        <p:spPr>
          <a:xfrm>
            <a:off x="1221898" y="2313280"/>
            <a:ext cx="3134307" cy="357025"/>
          </a:xfrm>
          <a:prstGeom prst="rect">
            <a:avLst/>
          </a:prstGeom>
          <a:solidFill>
            <a:srgbClr val="8F3F1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800" dirty="0">
              <a:latin typeface="Raleway Light"/>
            </a:endParaRPr>
          </a:p>
        </p:txBody>
      </p:sp>
      <p:sp>
        <p:nvSpPr>
          <p:cNvPr id="45" name="Rectangle 1"/>
          <p:cNvSpPr/>
          <p:nvPr/>
        </p:nvSpPr>
        <p:spPr>
          <a:xfrm>
            <a:off x="1221898" y="2313280"/>
            <a:ext cx="3134307" cy="3769538"/>
          </a:xfrm>
          <a:prstGeom prst="rect">
            <a:avLst/>
          </a:prstGeom>
          <a:noFill/>
          <a:ln>
            <a:solidFill>
              <a:srgbClr val="B7512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aleway Light"/>
            </a:endParaRPr>
          </a:p>
        </p:txBody>
      </p:sp>
      <p:sp>
        <p:nvSpPr>
          <p:cNvPr id="47" name="Rectangle 25"/>
          <p:cNvSpPr/>
          <p:nvPr/>
        </p:nvSpPr>
        <p:spPr>
          <a:xfrm>
            <a:off x="4528584" y="2333491"/>
            <a:ext cx="3134307" cy="3975241"/>
          </a:xfrm>
          <a:prstGeom prst="rect">
            <a:avLst/>
          </a:prstGeom>
          <a:solidFill>
            <a:srgbClr val="F9F9F9"/>
          </a:solidFill>
          <a:ln w="12700" cap="sq">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800" dirty="0">
              <a:latin typeface="Raleway Light"/>
            </a:endParaRPr>
          </a:p>
        </p:txBody>
      </p:sp>
      <p:sp>
        <p:nvSpPr>
          <p:cNvPr id="48" name="Rectangle 26"/>
          <p:cNvSpPr/>
          <p:nvPr/>
        </p:nvSpPr>
        <p:spPr>
          <a:xfrm>
            <a:off x="4528584" y="2670304"/>
            <a:ext cx="3134307" cy="133939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800" dirty="0">
              <a:latin typeface="Raleway Light"/>
            </a:endParaRPr>
          </a:p>
        </p:txBody>
      </p:sp>
      <p:sp>
        <p:nvSpPr>
          <p:cNvPr id="53" name="Rectangle 31"/>
          <p:cNvSpPr/>
          <p:nvPr/>
        </p:nvSpPr>
        <p:spPr>
          <a:xfrm>
            <a:off x="4528584" y="2333491"/>
            <a:ext cx="3134307" cy="357025"/>
          </a:xfrm>
          <a:prstGeom prst="rect">
            <a:avLst/>
          </a:prstGeom>
          <a:solidFill>
            <a:schemeClr val="tx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800" dirty="0">
              <a:latin typeface="Raleway Light"/>
            </a:endParaRPr>
          </a:p>
        </p:txBody>
      </p:sp>
      <p:sp>
        <p:nvSpPr>
          <p:cNvPr id="54" name="Rectangle 32"/>
          <p:cNvSpPr/>
          <p:nvPr/>
        </p:nvSpPr>
        <p:spPr>
          <a:xfrm>
            <a:off x="4528584" y="2123864"/>
            <a:ext cx="3134307" cy="546441"/>
          </a:xfrm>
          <a:prstGeom prst="rect">
            <a:avLst/>
          </a:prstGeom>
          <a:solidFill>
            <a:schemeClr val="accent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800" dirty="0">
              <a:latin typeface="Raleway Light"/>
            </a:endParaRPr>
          </a:p>
        </p:txBody>
      </p:sp>
      <p:sp>
        <p:nvSpPr>
          <p:cNvPr id="66" name="Rectangle 2"/>
          <p:cNvSpPr/>
          <p:nvPr/>
        </p:nvSpPr>
        <p:spPr>
          <a:xfrm>
            <a:off x="4528584" y="2123864"/>
            <a:ext cx="3134307" cy="418486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aleway Light"/>
            </a:endParaRPr>
          </a:p>
        </p:txBody>
      </p:sp>
      <p:sp>
        <p:nvSpPr>
          <p:cNvPr id="68" name="Rectangle 44"/>
          <p:cNvSpPr/>
          <p:nvPr/>
        </p:nvSpPr>
        <p:spPr>
          <a:xfrm>
            <a:off x="7835795" y="2333491"/>
            <a:ext cx="3134307" cy="3755312"/>
          </a:xfrm>
          <a:prstGeom prst="rect">
            <a:avLst/>
          </a:prstGeom>
          <a:solidFill>
            <a:srgbClr val="F9F9F9"/>
          </a:solidFill>
          <a:ln w="12700" cap="sq">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800" dirty="0">
              <a:latin typeface="Raleway Light"/>
            </a:endParaRPr>
          </a:p>
        </p:txBody>
      </p:sp>
      <p:sp>
        <p:nvSpPr>
          <p:cNvPr id="69" name="Rectangle 45"/>
          <p:cNvSpPr/>
          <p:nvPr/>
        </p:nvSpPr>
        <p:spPr>
          <a:xfrm>
            <a:off x="7835795" y="2670305"/>
            <a:ext cx="3134307" cy="1339399"/>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800" dirty="0">
              <a:latin typeface="Raleway Light"/>
            </a:endParaRPr>
          </a:p>
        </p:txBody>
      </p:sp>
      <p:sp>
        <p:nvSpPr>
          <p:cNvPr id="74" name="Rectangle 50"/>
          <p:cNvSpPr/>
          <p:nvPr/>
        </p:nvSpPr>
        <p:spPr>
          <a:xfrm>
            <a:off x="7835795" y="2333491"/>
            <a:ext cx="3134307" cy="357025"/>
          </a:xfrm>
          <a:prstGeom prst="rect">
            <a:avLst/>
          </a:prstGeom>
          <a:solidFill>
            <a:schemeClr val="tx1">
              <a:alpha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800" dirty="0">
              <a:latin typeface="Raleway Light"/>
            </a:endParaRPr>
          </a:p>
        </p:txBody>
      </p:sp>
      <p:sp>
        <p:nvSpPr>
          <p:cNvPr id="75" name="Rectangle 51"/>
          <p:cNvSpPr/>
          <p:nvPr/>
        </p:nvSpPr>
        <p:spPr>
          <a:xfrm>
            <a:off x="7835795" y="2313280"/>
            <a:ext cx="3134307" cy="357025"/>
          </a:xfrm>
          <a:prstGeom prst="rect">
            <a:avLst/>
          </a:prstGeom>
          <a:solidFill>
            <a:schemeClr val="accent3">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800" dirty="0">
              <a:latin typeface="Raleway Light"/>
            </a:endParaRPr>
          </a:p>
        </p:txBody>
      </p:sp>
      <p:sp>
        <p:nvSpPr>
          <p:cNvPr id="87" name="Rectangle 65"/>
          <p:cNvSpPr/>
          <p:nvPr/>
        </p:nvSpPr>
        <p:spPr>
          <a:xfrm>
            <a:off x="7835795" y="2313280"/>
            <a:ext cx="3134307" cy="3769538"/>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aleway Light"/>
            </a:endParaRPr>
          </a:p>
        </p:txBody>
      </p:sp>
      <p:sp>
        <p:nvSpPr>
          <p:cNvPr id="88" name="文本框 87"/>
          <p:cNvSpPr txBox="1"/>
          <p:nvPr/>
        </p:nvSpPr>
        <p:spPr>
          <a:xfrm>
            <a:off x="7984319" y="4203673"/>
            <a:ext cx="2837258" cy="170816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a:t>
            </a:r>
          </a:p>
        </p:txBody>
      </p:sp>
      <p:sp>
        <p:nvSpPr>
          <p:cNvPr id="89" name="文本框 88"/>
          <p:cNvSpPr txBox="1"/>
          <p:nvPr/>
        </p:nvSpPr>
        <p:spPr>
          <a:xfrm>
            <a:off x="4665256" y="4203673"/>
            <a:ext cx="2837258" cy="170816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a:t>
            </a:r>
          </a:p>
        </p:txBody>
      </p:sp>
      <p:sp>
        <p:nvSpPr>
          <p:cNvPr id="90" name="文本框 89"/>
          <p:cNvSpPr txBox="1"/>
          <p:nvPr/>
        </p:nvSpPr>
        <p:spPr>
          <a:xfrm>
            <a:off x="1386483" y="4203673"/>
            <a:ext cx="2837258" cy="1708160"/>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a:t>
            </a:r>
          </a:p>
        </p:txBody>
      </p:sp>
      <p:sp>
        <p:nvSpPr>
          <p:cNvPr id="91" name="文本框 90"/>
          <p:cNvSpPr txBox="1"/>
          <p:nvPr/>
        </p:nvSpPr>
        <p:spPr>
          <a:xfrm>
            <a:off x="5403511" y="3018732"/>
            <a:ext cx="1360747"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92" name="文本框 91"/>
          <p:cNvSpPr txBox="1"/>
          <p:nvPr/>
        </p:nvSpPr>
        <p:spPr>
          <a:xfrm>
            <a:off x="8722574" y="3018732"/>
            <a:ext cx="1360747"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93" name="文本框 92"/>
          <p:cNvSpPr txBox="1"/>
          <p:nvPr/>
        </p:nvSpPr>
        <p:spPr>
          <a:xfrm>
            <a:off x="2108677" y="3018732"/>
            <a:ext cx="1360747" cy="461665"/>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text</a:t>
            </a:r>
            <a:endParaRPr lang="zh-CN" altLang="en-US" sz="24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5893" b="16229"/>
          <a:stretch>
            <a:fillRect/>
          </a:stretch>
        </p:blipFill>
        <p:spPr>
          <a:xfrm>
            <a:off x="1" y="0"/>
            <a:ext cx="12192000" cy="6858000"/>
          </a:xfrm>
          <a:prstGeom prst="rect">
            <a:avLst/>
          </a:prstGeom>
        </p:spPr>
      </p:pic>
      <p:sp>
        <p:nvSpPr>
          <p:cNvPr id="3" name="矩形 2"/>
          <p:cNvSpPr/>
          <p:nvPr/>
        </p:nvSpPr>
        <p:spPr>
          <a:xfrm>
            <a:off x="6333670" y="400050"/>
            <a:ext cx="5324929" cy="6115050"/>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877954" y="2248999"/>
            <a:ext cx="6191251" cy="1569660"/>
          </a:xfrm>
          <a:prstGeom prst="rect">
            <a:avLst/>
          </a:prstGeom>
          <a:noFill/>
        </p:spPr>
        <p:txBody>
          <a:bodyPr wrap="square" rtlCol="0">
            <a:spAutoFit/>
          </a:bodyPr>
          <a:lstStyle/>
          <a:p>
            <a:pPr algn="ctr"/>
            <a:r>
              <a:rPr lang="en-US" altLang="zh-CN" sz="9600" b="1" dirty="0">
                <a:solidFill>
                  <a:schemeClr val="bg1"/>
                </a:solidFill>
                <a:latin typeface="华文仿宋" panose="02010600040101010101" pitchFamily="2" charset="-122"/>
                <a:ea typeface="华文仿宋" panose="02010600040101010101" pitchFamily="2" charset="-122"/>
              </a:rPr>
              <a:t>Part 02</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8" name="文本框 7"/>
          <p:cNvSpPr txBox="1"/>
          <p:nvPr/>
        </p:nvSpPr>
        <p:spPr>
          <a:xfrm>
            <a:off x="6493615" y="3659561"/>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选题的思路与方法</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462526" y="4077209"/>
            <a:ext cx="5022106" cy="369332"/>
          </a:xfrm>
          <a:prstGeom prst="snip1Rect">
            <a:avLst>
              <a:gd name="adj" fmla="val 0"/>
            </a:avLst>
          </a:prstGeom>
          <a:noFill/>
          <a:ln w="28575">
            <a:noFill/>
          </a:ln>
        </p:spPr>
        <p:txBody>
          <a:bodyPr wrap="square" rtlCol="0">
            <a:spAutoFit/>
          </a:bodyPr>
          <a:lstStyle/>
          <a:p>
            <a:pPr algn="ctr"/>
            <a:r>
              <a:rPr lang="en-US" altLang="zh-CN" dirty="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850" b="11877"/>
          <a:stretch>
            <a:fillRect/>
          </a:stretch>
        </p:blipFill>
        <p:spPr>
          <a:xfrm flipH="1">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462288"/>
            <a:ext cx="1537854"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369956"/>
            <a:ext cx="1098551"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843971" y="1112831"/>
            <a:ext cx="9662969" cy="184666"/>
          </a:xfrm>
          <a:prstGeom prst="rect">
            <a:avLst/>
          </a:prstGeom>
          <a:noFill/>
        </p:spPr>
        <p:txBody>
          <a:bodyPr wrap="square" lIns="0" tIns="0" rIns="0" bIns="0"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p>
        </p:txBody>
      </p:sp>
      <p:sp>
        <p:nvSpPr>
          <p:cNvPr id="10" name="矩形 9"/>
          <p:cNvSpPr/>
          <p:nvPr/>
        </p:nvSpPr>
        <p:spPr>
          <a:xfrm>
            <a:off x="8312726" y="462288"/>
            <a:ext cx="3879273"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641847" y="508864"/>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选题的思路与方法</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822704" y="635773"/>
            <a:ext cx="5022106" cy="400110"/>
          </a:xfrm>
          <a:prstGeom prst="snip1Rect">
            <a:avLst>
              <a:gd name="adj" fmla="val 0"/>
            </a:avLst>
          </a:prstGeom>
          <a:noFill/>
          <a:ln w="28575">
            <a:noFill/>
          </a:ln>
        </p:spPr>
        <p:txBody>
          <a:bodyPr wrap="square" rtlCol="0">
            <a:spAutoFit/>
          </a:bodyPr>
          <a:lstStyle/>
          <a:p>
            <a:r>
              <a:rPr lang="en-US" altLang="zh-CN"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36" name="Diagram 41"/>
          <p:cNvGraphicFramePr/>
          <p:nvPr/>
        </p:nvGraphicFramePr>
        <p:xfrm>
          <a:off x="401326" y="1413611"/>
          <a:ext cx="12052558" cy="4340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 name="文本框 36"/>
          <p:cNvSpPr txBox="1"/>
          <p:nvPr/>
        </p:nvSpPr>
        <p:spPr>
          <a:xfrm>
            <a:off x="843970" y="5182220"/>
            <a:ext cx="10355037" cy="630942"/>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点击文本框即可进行编辑输入相关内容点击文本框即可进行编辑输入相关内容点击文本框即点击文本框即可进行编辑输入相关内容点击文本框即点击文本框即可进行编辑输入相关内容点击文本框即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850" b="11877"/>
          <a:stretch>
            <a:fillRect/>
          </a:stretch>
        </p:blipFill>
        <p:spPr>
          <a:xfrm flipH="1">
            <a:off x="0" y="0"/>
            <a:ext cx="12192000" cy="6858000"/>
          </a:xfrm>
          <a:prstGeom prst="rect">
            <a:avLst/>
          </a:prstGeom>
        </p:spPr>
      </p:pic>
      <p:sp>
        <p:nvSpPr>
          <p:cNvPr id="3" name="矩形 2"/>
          <p:cNvSpPr/>
          <p:nvPr/>
        </p:nvSpPr>
        <p:spPr>
          <a:xfrm>
            <a:off x="0" y="0"/>
            <a:ext cx="12192000" cy="6858000"/>
          </a:xfrm>
          <a:prstGeom prst="rect">
            <a:avLst/>
          </a:prstGeom>
          <a:solidFill>
            <a:schemeClr val="bg1">
              <a:lumMod val="9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 y="462288"/>
            <a:ext cx="1537854"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88684" y="369956"/>
            <a:ext cx="1098551"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TextBox 38"/>
          <p:cNvSpPr txBox="1"/>
          <p:nvPr/>
        </p:nvSpPr>
        <p:spPr>
          <a:xfrm>
            <a:off x="843971" y="1112831"/>
            <a:ext cx="9662969" cy="184666"/>
          </a:xfrm>
          <a:prstGeom prst="rect">
            <a:avLst/>
          </a:prstGeom>
          <a:noFill/>
        </p:spPr>
        <p:txBody>
          <a:bodyPr wrap="square" lIns="0" tIns="0" rIns="0" bIns="0" rtlCol="0">
            <a:spAutoFit/>
          </a:bodyPr>
          <a:lstStyle/>
          <a:p>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p>
        </p:txBody>
      </p:sp>
      <p:sp>
        <p:nvSpPr>
          <p:cNvPr id="10" name="矩形 9"/>
          <p:cNvSpPr/>
          <p:nvPr/>
        </p:nvSpPr>
        <p:spPr>
          <a:xfrm>
            <a:off x="8312726" y="462288"/>
            <a:ext cx="3879273" cy="53203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641847" y="508864"/>
            <a:ext cx="4959929" cy="523220"/>
          </a:xfrm>
          <a:prstGeom prst="rect">
            <a:avLst/>
          </a:prstGeom>
          <a:noFill/>
        </p:spPr>
        <p:txBody>
          <a:bodyPr wrap="squar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选题的思路与方法</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822704" y="635773"/>
            <a:ext cx="5022106" cy="400110"/>
          </a:xfrm>
          <a:prstGeom prst="snip1Rect">
            <a:avLst>
              <a:gd name="adj" fmla="val 0"/>
            </a:avLst>
          </a:prstGeom>
          <a:noFill/>
          <a:ln w="28575">
            <a:noFill/>
          </a:ln>
        </p:spPr>
        <p:txBody>
          <a:bodyPr wrap="square" rtlCol="0">
            <a:spAutoFit/>
          </a:bodyPr>
          <a:lstStyle/>
          <a:p>
            <a:r>
              <a:rPr lang="en-US" altLang="zh-CN"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16" name="Group 4700"/>
          <p:cNvGrpSpPr/>
          <p:nvPr/>
        </p:nvGrpSpPr>
        <p:grpSpPr bwMode="auto">
          <a:xfrm>
            <a:off x="5747880" y="2190732"/>
            <a:ext cx="751436" cy="751632"/>
            <a:chOff x="3062288" y="3998912"/>
            <a:chExt cx="412750" cy="412750"/>
          </a:xfrm>
          <a:solidFill>
            <a:srgbClr val="8F3F1B"/>
          </a:solidFill>
        </p:grpSpPr>
        <p:sp>
          <p:nvSpPr>
            <p:cNvPr id="17"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sp>
          <p:nvSpPr>
            <p:cNvPr id="18"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sp>
          <p:nvSpPr>
            <p:cNvPr id="19"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sp>
          <p:nvSpPr>
            <p:cNvPr id="20"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p:spPr>
          <p:txBody>
            <a:bodyPr wrap="none" anchor="ctr"/>
            <a:lstStyle/>
            <a:p>
              <a:pPr>
                <a:defRPr/>
              </a:pPr>
              <a:endParaRPr lang="en-US" dirty="0">
                <a:latin typeface="Raleway Light"/>
                <a:ea typeface="宋体" panose="02010600030101010101" pitchFamily="2" charset="-122"/>
              </a:endParaRPr>
            </a:p>
          </p:txBody>
        </p:sp>
      </p:grpSp>
      <p:cxnSp>
        <p:nvCxnSpPr>
          <p:cNvPr id="21" name="Straight Connector 17"/>
          <p:cNvCxnSpPr/>
          <p:nvPr/>
        </p:nvCxnSpPr>
        <p:spPr>
          <a:xfrm>
            <a:off x="6092639" y="3047767"/>
            <a:ext cx="0" cy="1387308"/>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Freeform 460"/>
          <p:cNvSpPr>
            <a:spLocks noChangeArrowheads="1"/>
          </p:cNvSpPr>
          <p:nvPr/>
        </p:nvSpPr>
        <p:spPr bwMode="auto">
          <a:xfrm>
            <a:off x="5724312" y="4493131"/>
            <a:ext cx="736653" cy="736844"/>
          </a:xfrm>
          <a:custGeom>
            <a:avLst/>
            <a:gdLst>
              <a:gd name="T0" fmla="*/ 920 w 929"/>
              <a:gd name="T1" fmla="*/ 9 h 930"/>
              <a:gd name="T2" fmla="*/ 644 w 929"/>
              <a:gd name="T3" fmla="*/ 67 h 930"/>
              <a:gd name="T4" fmla="*/ 518 w 929"/>
              <a:gd name="T5" fmla="*/ 159 h 930"/>
              <a:gd name="T6" fmla="*/ 293 w 929"/>
              <a:gd name="T7" fmla="*/ 427 h 930"/>
              <a:gd name="T8" fmla="*/ 126 w 929"/>
              <a:gd name="T9" fmla="*/ 427 h 930"/>
              <a:gd name="T10" fmla="*/ 42 w 929"/>
              <a:gd name="T11" fmla="*/ 536 h 930"/>
              <a:gd name="T12" fmla="*/ 176 w 929"/>
              <a:gd name="T13" fmla="*/ 569 h 930"/>
              <a:gd name="T14" fmla="*/ 184 w 929"/>
              <a:gd name="T15" fmla="*/ 594 h 930"/>
              <a:gd name="T16" fmla="*/ 159 w 929"/>
              <a:gd name="T17" fmla="*/ 636 h 930"/>
              <a:gd name="T18" fmla="*/ 209 w 929"/>
              <a:gd name="T19" fmla="*/ 711 h 930"/>
              <a:gd name="T20" fmla="*/ 293 w 929"/>
              <a:gd name="T21" fmla="*/ 770 h 930"/>
              <a:gd name="T22" fmla="*/ 335 w 929"/>
              <a:gd name="T23" fmla="*/ 744 h 930"/>
              <a:gd name="T24" fmla="*/ 351 w 929"/>
              <a:gd name="T25" fmla="*/ 744 h 930"/>
              <a:gd name="T26" fmla="*/ 385 w 929"/>
              <a:gd name="T27" fmla="*/ 878 h 930"/>
              <a:gd name="T28" fmla="*/ 502 w 929"/>
              <a:gd name="T29" fmla="*/ 803 h 930"/>
              <a:gd name="T30" fmla="*/ 502 w 929"/>
              <a:gd name="T31" fmla="*/ 636 h 930"/>
              <a:gd name="T32" fmla="*/ 769 w 929"/>
              <a:gd name="T33" fmla="*/ 402 h 930"/>
              <a:gd name="T34" fmla="*/ 861 w 929"/>
              <a:gd name="T35" fmla="*/ 276 h 930"/>
              <a:gd name="T36" fmla="*/ 920 w 929"/>
              <a:gd name="T37" fmla="*/ 9 h 930"/>
              <a:gd name="T38" fmla="*/ 652 w 929"/>
              <a:gd name="T39" fmla="*/ 352 h 930"/>
              <a:gd name="T40" fmla="*/ 577 w 929"/>
              <a:gd name="T41" fmla="*/ 268 h 930"/>
              <a:gd name="T42" fmla="*/ 652 w 929"/>
              <a:gd name="T43" fmla="*/ 193 h 930"/>
              <a:gd name="T44" fmla="*/ 728 w 929"/>
              <a:gd name="T45" fmla="*/ 268 h 930"/>
              <a:gd name="T46" fmla="*/ 652 w 929"/>
              <a:gd name="T47" fmla="*/ 352 h 930"/>
              <a:gd name="T48" fmla="*/ 259 w 929"/>
              <a:gd name="T49" fmla="*/ 803 h 930"/>
              <a:gd name="T50" fmla="*/ 276 w 929"/>
              <a:gd name="T51" fmla="*/ 811 h 930"/>
              <a:gd name="T52" fmla="*/ 251 w 929"/>
              <a:gd name="T53" fmla="*/ 845 h 930"/>
              <a:gd name="T54" fmla="*/ 8 w 929"/>
              <a:gd name="T55" fmla="*/ 920 h 930"/>
              <a:gd name="T56" fmla="*/ 84 w 929"/>
              <a:gd name="T57" fmla="*/ 678 h 930"/>
              <a:gd name="T58" fmla="*/ 109 w 929"/>
              <a:gd name="T59" fmla="*/ 653 h 930"/>
              <a:gd name="T60" fmla="*/ 126 w 929"/>
              <a:gd name="T61" fmla="*/ 669 h 930"/>
              <a:gd name="T62" fmla="*/ 75 w 929"/>
              <a:gd name="T63" fmla="*/ 853 h 930"/>
              <a:gd name="T64" fmla="*/ 259 w 929"/>
              <a:gd name="T65" fmla="*/ 803 h 930"/>
              <a:gd name="T66" fmla="*/ 259 w 929"/>
              <a:gd name="T67" fmla="*/ 803 h 930"/>
              <a:gd name="T68" fmla="*/ 259 w 929"/>
              <a:gd name="T69" fmla="*/ 803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9" h="930">
                <a:moveTo>
                  <a:pt x="920" y="9"/>
                </a:moveTo>
                <a:cubicBezTo>
                  <a:pt x="920" y="9"/>
                  <a:pt x="786" y="0"/>
                  <a:pt x="644" y="67"/>
                </a:cubicBezTo>
                <a:cubicBezTo>
                  <a:pt x="602" y="92"/>
                  <a:pt x="560" y="118"/>
                  <a:pt x="518" y="159"/>
                </a:cubicBezTo>
                <a:cubicBezTo>
                  <a:pt x="460" y="218"/>
                  <a:pt x="368" y="335"/>
                  <a:pt x="293" y="427"/>
                </a:cubicBezTo>
                <a:cubicBezTo>
                  <a:pt x="126" y="427"/>
                  <a:pt x="126" y="427"/>
                  <a:pt x="126" y="427"/>
                </a:cubicBezTo>
                <a:cubicBezTo>
                  <a:pt x="42" y="536"/>
                  <a:pt x="42" y="536"/>
                  <a:pt x="42" y="536"/>
                </a:cubicBezTo>
                <a:cubicBezTo>
                  <a:pt x="176" y="569"/>
                  <a:pt x="176" y="569"/>
                  <a:pt x="176" y="569"/>
                </a:cubicBezTo>
                <a:cubicBezTo>
                  <a:pt x="176" y="577"/>
                  <a:pt x="176" y="586"/>
                  <a:pt x="184" y="594"/>
                </a:cubicBezTo>
                <a:cubicBezTo>
                  <a:pt x="159" y="636"/>
                  <a:pt x="159" y="636"/>
                  <a:pt x="159" y="636"/>
                </a:cubicBezTo>
                <a:cubicBezTo>
                  <a:pt x="159" y="636"/>
                  <a:pt x="151" y="653"/>
                  <a:pt x="209" y="711"/>
                </a:cubicBezTo>
                <a:cubicBezTo>
                  <a:pt x="268" y="770"/>
                  <a:pt x="293" y="770"/>
                  <a:pt x="293" y="770"/>
                </a:cubicBezTo>
                <a:cubicBezTo>
                  <a:pt x="335" y="744"/>
                  <a:pt x="335" y="744"/>
                  <a:pt x="335" y="744"/>
                </a:cubicBezTo>
                <a:cubicBezTo>
                  <a:pt x="343" y="744"/>
                  <a:pt x="351" y="744"/>
                  <a:pt x="351" y="744"/>
                </a:cubicBezTo>
                <a:cubicBezTo>
                  <a:pt x="385" y="878"/>
                  <a:pt x="385" y="878"/>
                  <a:pt x="385" y="878"/>
                </a:cubicBezTo>
                <a:cubicBezTo>
                  <a:pt x="502" y="803"/>
                  <a:pt x="502" y="803"/>
                  <a:pt x="502" y="803"/>
                </a:cubicBezTo>
                <a:cubicBezTo>
                  <a:pt x="502" y="636"/>
                  <a:pt x="502" y="636"/>
                  <a:pt x="502" y="636"/>
                </a:cubicBezTo>
                <a:cubicBezTo>
                  <a:pt x="594" y="561"/>
                  <a:pt x="711" y="460"/>
                  <a:pt x="769" y="402"/>
                </a:cubicBezTo>
                <a:cubicBezTo>
                  <a:pt x="811" y="368"/>
                  <a:pt x="836" y="318"/>
                  <a:pt x="861" y="276"/>
                </a:cubicBezTo>
                <a:cubicBezTo>
                  <a:pt x="928" y="142"/>
                  <a:pt x="920" y="9"/>
                  <a:pt x="920" y="9"/>
                </a:cubicBezTo>
                <a:close/>
                <a:moveTo>
                  <a:pt x="652" y="352"/>
                </a:moveTo>
                <a:cubicBezTo>
                  <a:pt x="610" y="352"/>
                  <a:pt x="577" y="310"/>
                  <a:pt x="577" y="268"/>
                </a:cubicBezTo>
                <a:cubicBezTo>
                  <a:pt x="577" y="226"/>
                  <a:pt x="610" y="193"/>
                  <a:pt x="652" y="193"/>
                </a:cubicBezTo>
                <a:cubicBezTo>
                  <a:pt x="694" y="193"/>
                  <a:pt x="728" y="226"/>
                  <a:pt x="728" y="268"/>
                </a:cubicBezTo>
                <a:cubicBezTo>
                  <a:pt x="728" y="310"/>
                  <a:pt x="694" y="352"/>
                  <a:pt x="652" y="352"/>
                </a:cubicBezTo>
                <a:close/>
                <a:moveTo>
                  <a:pt x="259" y="803"/>
                </a:moveTo>
                <a:cubicBezTo>
                  <a:pt x="259" y="811"/>
                  <a:pt x="268" y="811"/>
                  <a:pt x="276" y="811"/>
                </a:cubicBezTo>
                <a:cubicBezTo>
                  <a:pt x="268" y="820"/>
                  <a:pt x="259" y="837"/>
                  <a:pt x="251" y="845"/>
                </a:cubicBezTo>
                <a:cubicBezTo>
                  <a:pt x="167" y="929"/>
                  <a:pt x="8" y="920"/>
                  <a:pt x="8" y="920"/>
                </a:cubicBezTo>
                <a:cubicBezTo>
                  <a:pt x="8" y="920"/>
                  <a:pt x="0" y="761"/>
                  <a:pt x="84" y="678"/>
                </a:cubicBezTo>
                <a:cubicBezTo>
                  <a:pt x="92" y="669"/>
                  <a:pt x="100" y="661"/>
                  <a:pt x="109" y="653"/>
                </a:cubicBezTo>
                <a:cubicBezTo>
                  <a:pt x="117" y="661"/>
                  <a:pt x="117" y="661"/>
                  <a:pt x="126" y="669"/>
                </a:cubicBezTo>
                <a:cubicBezTo>
                  <a:pt x="67" y="744"/>
                  <a:pt x="75" y="853"/>
                  <a:pt x="75" y="853"/>
                </a:cubicBezTo>
                <a:cubicBezTo>
                  <a:pt x="75" y="853"/>
                  <a:pt x="184" y="862"/>
                  <a:pt x="259" y="803"/>
                </a:cubicBezTo>
                <a:close/>
                <a:moveTo>
                  <a:pt x="259" y="803"/>
                </a:moveTo>
                <a:lnTo>
                  <a:pt x="259" y="803"/>
                </a:lnTo>
                <a:close/>
              </a:path>
            </a:pathLst>
          </a:custGeom>
          <a:solidFill>
            <a:srgbClr val="B75123"/>
          </a:solidFill>
          <a:ln>
            <a:noFill/>
          </a:ln>
          <a:effectLst/>
        </p:spPr>
        <p:txBody>
          <a:bodyPr wrap="none" lIns="243785" tIns="121892" rIns="243785" bIns="121892" anchor="ctr"/>
          <a:lstStyle/>
          <a:p>
            <a:pPr>
              <a:defRPr/>
            </a:pPr>
            <a:endParaRPr lang="en-US" dirty="0">
              <a:latin typeface="Raleway Light"/>
              <a:ea typeface="宋体" panose="02010600030101010101" pitchFamily="2" charset="-122"/>
            </a:endParaRPr>
          </a:p>
        </p:txBody>
      </p:sp>
      <p:sp>
        <p:nvSpPr>
          <p:cNvPr id="24" name="文本框 23"/>
          <p:cNvSpPr txBox="1"/>
          <p:nvPr/>
        </p:nvSpPr>
        <p:spPr>
          <a:xfrm>
            <a:off x="6724745" y="2696637"/>
            <a:ext cx="3986798" cy="1169551"/>
          </a:xfrm>
          <a:prstGeom prst="rect">
            <a:avLst/>
          </a:prstGeom>
          <a:noFill/>
        </p:spPr>
        <p:txBody>
          <a:bodyPr wrap="square" rtlCol="0">
            <a:spAutoFit/>
          </a:bodyPr>
          <a:lstStyle/>
          <a:p>
            <a:pPr algn="just">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a:t>
            </a:r>
          </a:p>
        </p:txBody>
      </p:sp>
      <p:sp>
        <p:nvSpPr>
          <p:cNvPr id="7" name="文本框 6"/>
          <p:cNvSpPr txBox="1"/>
          <p:nvPr/>
        </p:nvSpPr>
        <p:spPr>
          <a:xfrm>
            <a:off x="6724745" y="2231344"/>
            <a:ext cx="2230569" cy="461665"/>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6" name="文本框 25"/>
          <p:cNvSpPr txBox="1"/>
          <p:nvPr/>
        </p:nvSpPr>
        <p:spPr>
          <a:xfrm>
            <a:off x="1537855" y="5120522"/>
            <a:ext cx="3986798" cy="1169551"/>
          </a:xfrm>
          <a:prstGeom prst="rect">
            <a:avLst/>
          </a:prstGeom>
          <a:noFill/>
        </p:spPr>
        <p:txBody>
          <a:bodyPr wrap="square" rtlCol="0">
            <a:spAutoFit/>
          </a:bodyPr>
          <a:lstStyle/>
          <a:p>
            <a:pPr algn="r">
              <a:lnSpc>
                <a:spcPct val="125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a:t>
            </a:r>
          </a:p>
        </p:txBody>
      </p:sp>
      <p:sp>
        <p:nvSpPr>
          <p:cNvPr id="27" name="文本框 26"/>
          <p:cNvSpPr txBox="1"/>
          <p:nvPr/>
        </p:nvSpPr>
        <p:spPr>
          <a:xfrm>
            <a:off x="3294084" y="4655229"/>
            <a:ext cx="2230569" cy="461665"/>
          </a:xfrm>
          <a:prstGeom prst="rect">
            <a:avLst/>
          </a:prstGeom>
          <a:noFill/>
        </p:spPr>
        <p:txBody>
          <a:bodyPr wrap="square" rtlCol="0">
            <a:spAutoFit/>
          </a:bodyPr>
          <a:lstStyle/>
          <a:p>
            <a:pPr algn="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1524</Words>
  <Application>Microsoft Office PowerPoint</Application>
  <PresentationFormat>宽屏</PresentationFormat>
  <Paragraphs>157</Paragraphs>
  <Slides>20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Gill Sans</vt:lpstr>
      <vt:lpstr>Raleway Black</vt:lpstr>
      <vt:lpstr>Raleway Light</vt:lpstr>
      <vt:lpstr>方正粗宋简体</vt:lpstr>
      <vt:lpstr>华文仿宋</vt:lpstr>
      <vt:lpstr>微软雅黑</vt:lpstr>
      <vt:lpstr>Arial</vt:lpstr>
      <vt:lpstr>Calibri</vt:lpstr>
      <vt:lpstr>Calibri Light</vt:lpstr>
      <vt:lpstr>Raleway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22</cp:revision>
  <dcterms:created xsi:type="dcterms:W3CDTF">2017-04-28T00:26:00Z</dcterms:created>
  <dcterms:modified xsi:type="dcterms:W3CDTF">2021-01-05T23:22:53Z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