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89" r:id="rId2"/>
    <p:sldId id="258" r:id="rId3"/>
    <p:sldId id="259" r:id="rId4"/>
    <p:sldId id="260" r:id="rId5"/>
    <p:sldId id="261" r:id="rId6"/>
    <p:sldId id="262" r:id="rId7"/>
    <p:sldId id="263" r:id="rId8"/>
    <p:sldId id="283" r:id="rId9"/>
    <p:sldId id="264" r:id="rId10"/>
    <p:sldId id="266" r:id="rId11"/>
    <p:sldId id="267" r:id="rId12"/>
    <p:sldId id="268" r:id="rId13"/>
    <p:sldId id="284" r:id="rId14"/>
    <p:sldId id="269" r:id="rId15"/>
    <p:sldId id="270" r:id="rId16"/>
    <p:sldId id="272" r:id="rId17"/>
    <p:sldId id="273" r:id="rId18"/>
    <p:sldId id="285" r:id="rId19"/>
    <p:sldId id="274" r:id="rId20"/>
    <p:sldId id="275" r:id="rId21"/>
    <p:sldId id="276" r:id="rId22"/>
    <p:sldId id="278" r:id="rId23"/>
    <p:sldId id="286" r:id="rId24"/>
    <p:sldId id="279" r:id="rId25"/>
    <p:sldId id="280" r:id="rId26"/>
    <p:sldId id="281" r:id="rId27"/>
    <p:sldId id="282" r:id="rId28"/>
    <p:sldId id="287" r:id="rId2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101"/>
    <a:srgbClr val="12B789"/>
    <a:srgbClr val="FEF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9" d="100"/>
          <a:sy n="89" d="100"/>
        </p:scale>
        <p:origin x="-618" y="-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6C747-8546-41BC-BF7F-8053A62085C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3CD1B-8C3C-41CB-8883-B2B3427AA9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CD1B-8C3C-41CB-8883-B2B3427AA9F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CD1B-8C3C-41CB-8883-B2B3427AA9F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CD1B-8C3C-41CB-8883-B2B3427AA9F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CD1B-8C3C-41CB-8883-B2B3427AA9F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CD1B-8C3C-41CB-8883-B2B3427AA9F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CD1B-8C3C-41CB-8883-B2B3427AA9F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CD1B-8C3C-41CB-8883-B2B3427AA9F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CD1B-8C3C-41CB-8883-B2B3427AA9F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CD1B-8C3C-41CB-8883-B2B3427AA9F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CD1B-8C3C-41CB-8883-B2B3427AA9F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CD1B-8C3C-41CB-8883-B2B3427AA9F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CD1B-8C3C-41CB-8883-B2B3427AA9F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CD1B-8C3C-41CB-8883-B2B3427AA9F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CD1B-8C3C-41CB-8883-B2B3427AA9F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CD1B-8C3C-41CB-8883-B2B3427AA9F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CD1B-8C3C-41CB-8883-B2B3427AA9F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CD1B-8C3C-41CB-8883-B2B3427AA9F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CD1B-8C3C-41CB-8883-B2B3427AA9F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CD1B-8C3C-41CB-8883-B2B3427AA9F1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CD1B-8C3C-41CB-8883-B2B3427AA9F1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CD1B-8C3C-41CB-8883-B2B3427AA9F1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CD1B-8C3C-41CB-8883-B2B3427AA9F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CD1B-8C3C-41CB-8883-B2B3427AA9F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CD1B-8C3C-41CB-8883-B2B3427AA9F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CD1B-8C3C-41CB-8883-B2B3427AA9F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CD1B-8C3C-41CB-8883-B2B3427AA9F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CD1B-8C3C-41CB-8883-B2B3427AA9F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CD1B-8C3C-41CB-8883-B2B3427AA9F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C230A-CB50-4E96-B85D-04C40F9295D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71041-9707-48A9-BA34-E92ACC587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9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2483768" y="206769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ln w="6350">
                  <a:noFill/>
                </a:ln>
                <a:latin typeface="宋体" panose="02010600030101010101" pitchFamily="2" charset="-122"/>
                <a:ea typeface="宋体" panose="02010600030101010101" pitchFamily="2" charset="-122"/>
              </a:rPr>
              <a:t>毕业论文答辩模板</a:t>
            </a:r>
          </a:p>
        </p:txBody>
      </p:sp>
      <p:sp>
        <p:nvSpPr>
          <p:cNvPr id="72" name="圆角矩形 71"/>
          <p:cNvSpPr/>
          <p:nvPr/>
        </p:nvSpPr>
        <p:spPr>
          <a:xfrm>
            <a:off x="2555776" y="2792539"/>
            <a:ext cx="5616624" cy="202560"/>
          </a:xfrm>
          <a:prstGeom prst="roundRect">
            <a:avLst>
              <a:gd name="adj" fmla="val 0"/>
            </a:avLst>
          </a:prstGeom>
          <a:noFill/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THESIS DEFENSE POWERPOINT TEMPLATE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3" name="Text Box 19"/>
          <p:cNvSpPr txBox="1">
            <a:spLocks noChangeArrowheads="1"/>
          </p:cNvSpPr>
          <p:nvPr/>
        </p:nvSpPr>
        <p:spPr bwMode="auto">
          <a:xfrm>
            <a:off x="3635896" y="3333641"/>
            <a:ext cx="13388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指导老师：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X </a:t>
            </a:r>
            <a:r>
              <a:rPr lang="en-US" altLang="zh-CN" sz="1200" dirty="0" err="1">
                <a:latin typeface="宋体" panose="02010600030101010101" pitchFamily="2" charset="-122"/>
                <a:ea typeface="宋体" panose="02010600030101010101" pitchFamily="2" charset="-122"/>
              </a:rPr>
              <a:t>X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200" dirty="0" err="1">
                <a:latin typeface="宋体" panose="02010600030101010101" pitchFamily="2" charset="-122"/>
                <a:ea typeface="宋体" panose="02010600030101010101" pitchFamily="2" charset="-122"/>
              </a:rPr>
              <a:t>X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4" name="Text Box 20"/>
          <p:cNvSpPr txBox="1">
            <a:spLocks noChangeArrowheads="1"/>
          </p:cNvSpPr>
          <p:nvPr/>
        </p:nvSpPr>
        <p:spPr bwMode="auto">
          <a:xfrm>
            <a:off x="5396583" y="3333641"/>
            <a:ext cx="13388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>
                <a:latin typeface="宋体" panose="02010600030101010101" pitchFamily="2" charset="-122"/>
                <a:ea typeface="宋体" panose="02010600030101010101" pitchFamily="2" charset="-122"/>
              </a:rPr>
              <a:t>答辩人：</a:t>
            </a:r>
            <a:r>
              <a:rPr lang="en-US" altLang="zh-CN" sz="1200">
                <a:latin typeface="宋体" panose="02010600030101010101" pitchFamily="2" charset="-122"/>
                <a:ea typeface="宋体" panose="02010600030101010101" pitchFamily="2" charset="-122"/>
              </a:rPr>
              <a:t>xiazaii</a:t>
            </a: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85" name="直接连接符 84"/>
          <p:cNvCxnSpPr/>
          <p:nvPr/>
        </p:nvCxnSpPr>
        <p:spPr>
          <a:xfrm>
            <a:off x="2555776" y="2753782"/>
            <a:ext cx="5616624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  <p:sp>
        <p:nvSpPr>
          <p:cNvPr id="64" name="椭圆 63"/>
          <p:cNvSpPr/>
          <p:nvPr/>
        </p:nvSpPr>
        <p:spPr>
          <a:xfrm>
            <a:off x="899592" y="1834144"/>
            <a:ext cx="1296144" cy="12961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7"/>
          <p:cNvSpPr>
            <a:spLocks noEditPoints="1"/>
          </p:cNvSpPr>
          <p:nvPr/>
        </p:nvSpPr>
        <p:spPr bwMode="auto">
          <a:xfrm>
            <a:off x="1047129" y="2211710"/>
            <a:ext cx="1001069" cy="432048"/>
          </a:xfrm>
          <a:custGeom>
            <a:avLst/>
            <a:gdLst>
              <a:gd name="T0" fmla="*/ 790 w 1064"/>
              <a:gd name="T1" fmla="*/ 343 h 612"/>
              <a:gd name="T2" fmla="*/ 773 w 1064"/>
              <a:gd name="T3" fmla="*/ 340 h 612"/>
              <a:gd name="T4" fmla="*/ 511 w 1064"/>
              <a:gd name="T5" fmla="*/ 427 h 612"/>
              <a:gd name="T6" fmla="*/ 259 w 1064"/>
              <a:gd name="T7" fmla="*/ 344 h 612"/>
              <a:gd name="T8" fmla="*/ 242 w 1064"/>
              <a:gd name="T9" fmla="*/ 346 h 612"/>
              <a:gd name="T10" fmla="*/ 234 w 1064"/>
              <a:gd name="T11" fmla="*/ 362 h 612"/>
              <a:gd name="T12" fmla="*/ 234 w 1064"/>
              <a:gd name="T13" fmla="*/ 571 h 612"/>
              <a:gd name="T14" fmla="*/ 250 w 1064"/>
              <a:gd name="T15" fmla="*/ 590 h 612"/>
              <a:gd name="T16" fmla="*/ 516 w 1064"/>
              <a:gd name="T17" fmla="*/ 612 h 612"/>
              <a:gd name="T18" fmla="*/ 783 w 1064"/>
              <a:gd name="T19" fmla="*/ 590 h 612"/>
              <a:gd name="T20" fmla="*/ 798 w 1064"/>
              <a:gd name="T21" fmla="*/ 571 h 612"/>
              <a:gd name="T22" fmla="*/ 798 w 1064"/>
              <a:gd name="T23" fmla="*/ 358 h 612"/>
              <a:gd name="T24" fmla="*/ 790 w 1064"/>
              <a:gd name="T25" fmla="*/ 343 h 612"/>
              <a:gd name="T26" fmla="*/ 1061 w 1064"/>
              <a:gd name="T27" fmla="*/ 469 h 612"/>
              <a:gd name="T28" fmla="*/ 1046 w 1064"/>
              <a:gd name="T29" fmla="*/ 412 h 612"/>
              <a:gd name="T30" fmla="*/ 1044 w 1064"/>
              <a:gd name="T31" fmla="*/ 408 h 612"/>
              <a:gd name="T32" fmla="*/ 1049 w 1064"/>
              <a:gd name="T33" fmla="*/ 385 h 612"/>
              <a:gd name="T34" fmla="*/ 1014 w 1064"/>
              <a:gd name="T35" fmla="*/ 335 h 612"/>
              <a:gd name="T36" fmla="*/ 1014 w 1064"/>
              <a:gd name="T37" fmla="*/ 209 h 612"/>
              <a:gd name="T38" fmla="*/ 1017 w 1064"/>
              <a:gd name="T39" fmla="*/ 195 h 612"/>
              <a:gd name="T40" fmla="*/ 991 w 1064"/>
              <a:gd name="T41" fmla="*/ 159 h 612"/>
              <a:gd name="T42" fmla="*/ 517 w 1064"/>
              <a:gd name="T43" fmla="*/ 2 h 612"/>
              <a:gd name="T44" fmla="*/ 505 w 1064"/>
              <a:gd name="T45" fmla="*/ 0 h 612"/>
              <a:gd name="T46" fmla="*/ 493 w 1064"/>
              <a:gd name="T47" fmla="*/ 2 h 612"/>
              <a:gd name="T48" fmla="*/ 26 w 1064"/>
              <a:gd name="T49" fmla="*/ 157 h 612"/>
              <a:gd name="T50" fmla="*/ 0 w 1064"/>
              <a:gd name="T51" fmla="*/ 193 h 612"/>
              <a:gd name="T52" fmla="*/ 26 w 1064"/>
              <a:gd name="T53" fmla="*/ 229 h 612"/>
              <a:gd name="T54" fmla="*/ 500 w 1064"/>
              <a:gd name="T55" fmla="*/ 386 h 612"/>
              <a:gd name="T56" fmla="*/ 512 w 1064"/>
              <a:gd name="T57" fmla="*/ 388 h 612"/>
              <a:gd name="T58" fmla="*/ 524 w 1064"/>
              <a:gd name="T59" fmla="*/ 386 h 612"/>
              <a:gd name="T60" fmla="*/ 976 w 1064"/>
              <a:gd name="T61" fmla="*/ 236 h 612"/>
              <a:gd name="T62" fmla="*/ 976 w 1064"/>
              <a:gd name="T63" fmla="*/ 335 h 612"/>
              <a:gd name="T64" fmla="*/ 941 w 1064"/>
              <a:gd name="T65" fmla="*/ 385 h 612"/>
              <a:gd name="T66" fmla="*/ 947 w 1064"/>
              <a:gd name="T67" fmla="*/ 409 h 612"/>
              <a:gd name="T68" fmla="*/ 945 w 1064"/>
              <a:gd name="T69" fmla="*/ 412 h 612"/>
              <a:gd name="T70" fmla="*/ 929 w 1064"/>
              <a:gd name="T71" fmla="*/ 469 h 612"/>
              <a:gd name="T72" fmla="*/ 942 w 1064"/>
              <a:gd name="T73" fmla="*/ 492 h 612"/>
              <a:gd name="T74" fmla="*/ 948 w 1064"/>
              <a:gd name="T75" fmla="*/ 493 h 612"/>
              <a:gd name="T76" fmla="*/ 966 w 1064"/>
              <a:gd name="T77" fmla="*/ 479 h 612"/>
              <a:gd name="T78" fmla="*/ 976 w 1064"/>
              <a:gd name="T79" fmla="*/ 441 h 612"/>
              <a:gd name="T80" fmla="*/ 976 w 1064"/>
              <a:gd name="T81" fmla="*/ 474 h 612"/>
              <a:gd name="T82" fmla="*/ 995 w 1064"/>
              <a:gd name="T83" fmla="*/ 493 h 612"/>
              <a:gd name="T84" fmla="*/ 1014 w 1064"/>
              <a:gd name="T85" fmla="*/ 474 h 612"/>
              <a:gd name="T86" fmla="*/ 1014 w 1064"/>
              <a:gd name="T87" fmla="*/ 441 h 612"/>
              <a:gd name="T88" fmla="*/ 1025 w 1064"/>
              <a:gd name="T89" fmla="*/ 479 h 612"/>
              <a:gd name="T90" fmla="*/ 1043 w 1064"/>
              <a:gd name="T91" fmla="*/ 493 h 612"/>
              <a:gd name="T92" fmla="*/ 1048 w 1064"/>
              <a:gd name="T93" fmla="*/ 492 h 612"/>
              <a:gd name="T94" fmla="*/ 1061 w 1064"/>
              <a:gd name="T95" fmla="*/ 469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64" h="612">
                <a:moveTo>
                  <a:pt x="790" y="343"/>
                </a:moveTo>
                <a:cubicBezTo>
                  <a:pt x="785" y="339"/>
                  <a:pt x="779" y="338"/>
                  <a:pt x="773" y="340"/>
                </a:cubicBezTo>
                <a:lnTo>
                  <a:pt x="511" y="427"/>
                </a:lnTo>
                <a:lnTo>
                  <a:pt x="259" y="344"/>
                </a:lnTo>
                <a:cubicBezTo>
                  <a:pt x="254" y="342"/>
                  <a:pt x="247" y="343"/>
                  <a:pt x="242" y="346"/>
                </a:cubicBezTo>
                <a:cubicBezTo>
                  <a:pt x="237" y="350"/>
                  <a:pt x="234" y="356"/>
                  <a:pt x="234" y="362"/>
                </a:cubicBezTo>
                <a:lnTo>
                  <a:pt x="234" y="571"/>
                </a:lnTo>
                <a:cubicBezTo>
                  <a:pt x="234" y="580"/>
                  <a:pt x="241" y="588"/>
                  <a:pt x="250" y="590"/>
                </a:cubicBezTo>
                <a:cubicBezTo>
                  <a:pt x="324" y="604"/>
                  <a:pt x="418" y="612"/>
                  <a:pt x="516" y="612"/>
                </a:cubicBezTo>
                <a:cubicBezTo>
                  <a:pt x="614" y="612"/>
                  <a:pt x="709" y="604"/>
                  <a:pt x="783" y="590"/>
                </a:cubicBezTo>
                <a:cubicBezTo>
                  <a:pt x="792" y="588"/>
                  <a:pt x="798" y="580"/>
                  <a:pt x="798" y="571"/>
                </a:cubicBezTo>
                <a:lnTo>
                  <a:pt x="798" y="358"/>
                </a:lnTo>
                <a:cubicBezTo>
                  <a:pt x="798" y="352"/>
                  <a:pt x="795" y="346"/>
                  <a:pt x="790" y="343"/>
                </a:cubicBezTo>
                <a:close/>
                <a:moveTo>
                  <a:pt x="1061" y="469"/>
                </a:moveTo>
                <a:lnTo>
                  <a:pt x="1046" y="412"/>
                </a:lnTo>
                <a:cubicBezTo>
                  <a:pt x="1045" y="410"/>
                  <a:pt x="1044" y="409"/>
                  <a:pt x="1044" y="408"/>
                </a:cubicBezTo>
                <a:cubicBezTo>
                  <a:pt x="1047" y="401"/>
                  <a:pt x="1049" y="394"/>
                  <a:pt x="1049" y="385"/>
                </a:cubicBezTo>
                <a:cubicBezTo>
                  <a:pt x="1049" y="362"/>
                  <a:pt x="1035" y="343"/>
                  <a:pt x="1014" y="335"/>
                </a:cubicBezTo>
                <a:lnTo>
                  <a:pt x="1014" y="209"/>
                </a:lnTo>
                <a:cubicBezTo>
                  <a:pt x="1016" y="204"/>
                  <a:pt x="1017" y="200"/>
                  <a:pt x="1017" y="195"/>
                </a:cubicBezTo>
                <a:cubicBezTo>
                  <a:pt x="1017" y="179"/>
                  <a:pt x="1006" y="164"/>
                  <a:pt x="991" y="159"/>
                </a:cubicBezTo>
                <a:lnTo>
                  <a:pt x="517" y="2"/>
                </a:lnTo>
                <a:cubicBezTo>
                  <a:pt x="513" y="1"/>
                  <a:pt x="509" y="0"/>
                  <a:pt x="505" y="0"/>
                </a:cubicBezTo>
                <a:cubicBezTo>
                  <a:pt x="501" y="0"/>
                  <a:pt x="497" y="1"/>
                  <a:pt x="493" y="2"/>
                </a:cubicBezTo>
                <a:lnTo>
                  <a:pt x="26" y="157"/>
                </a:lnTo>
                <a:cubicBezTo>
                  <a:pt x="10" y="162"/>
                  <a:pt x="0" y="176"/>
                  <a:pt x="0" y="193"/>
                </a:cubicBezTo>
                <a:cubicBezTo>
                  <a:pt x="0" y="209"/>
                  <a:pt x="10" y="224"/>
                  <a:pt x="26" y="229"/>
                </a:cubicBezTo>
                <a:lnTo>
                  <a:pt x="500" y="386"/>
                </a:lnTo>
                <a:cubicBezTo>
                  <a:pt x="504" y="388"/>
                  <a:pt x="508" y="388"/>
                  <a:pt x="512" y="388"/>
                </a:cubicBezTo>
                <a:cubicBezTo>
                  <a:pt x="516" y="388"/>
                  <a:pt x="520" y="388"/>
                  <a:pt x="524" y="386"/>
                </a:cubicBezTo>
                <a:lnTo>
                  <a:pt x="976" y="236"/>
                </a:lnTo>
                <a:lnTo>
                  <a:pt x="976" y="335"/>
                </a:lnTo>
                <a:cubicBezTo>
                  <a:pt x="956" y="343"/>
                  <a:pt x="941" y="362"/>
                  <a:pt x="941" y="385"/>
                </a:cubicBezTo>
                <a:cubicBezTo>
                  <a:pt x="941" y="394"/>
                  <a:pt x="943" y="401"/>
                  <a:pt x="947" y="409"/>
                </a:cubicBezTo>
                <a:cubicBezTo>
                  <a:pt x="946" y="410"/>
                  <a:pt x="945" y="410"/>
                  <a:pt x="945" y="412"/>
                </a:cubicBezTo>
                <a:lnTo>
                  <a:pt x="929" y="469"/>
                </a:lnTo>
                <a:cubicBezTo>
                  <a:pt x="926" y="479"/>
                  <a:pt x="932" y="489"/>
                  <a:pt x="942" y="492"/>
                </a:cubicBezTo>
                <a:cubicBezTo>
                  <a:pt x="944" y="492"/>
                  <a:pt x="946" y="493"/>
                  <a:pt x="948" y="493"/>
                </a:cubicBezTo>
                <a:cubicBezTo>
                  <a:pt x="956" y="493"/>
                  <a:pt x="964" y="487"/>
                  <a:pt x="966" y="479"/>
                </a:cubicBezTo>
                <a:lnTo>
                  <a:pt x="976" y="441"/>
                </a:lnTo>
                <a:lnTo>
                  <a:pt x="976" y="474"/>
                </a:lnTo>
                <a:cubicBezTo>
                  <a:pt x="976" y="484"/>
                  <a:pt x="985" y="493"/>
                  <a:pt x="995" y="493"/>
                </a:cubicBezTo>
                <a:cubicBezTo>
                  <a:pt x="1006" y="493"/>
                  <a:pt x="1014" y="484"/>
                  <a:pt x="1014" y="474"/>
                </a:cubicBezTo>
                <a:lnTo>
                  <a:pt x="1014" y="441"/>
                </a:lnTo>
                <a:lnTo>
                  <a:pt x="1025" y="479"/>
                </a:lnTo>
                <a:cubicBezTo>
                  <a:pt x="1027" y="487"/>
                  <a:pt x="1035" y="493"/>
                  <a:pt x="1043" y="493"/>
                </a:cubicBezTo>
                <a:cubicBezTo>
                  <a:pt x="1045" y="493"/>
                  <a:pt x="1046" y="492"/>
                  <a:pt x="1048" y="492"/>
                </a:cubicBezTo>
                <a:cubicBezTo>
                  <a:pt x="1058" y="489"/>
                  <a:pt x="1064" y="479"/>
                  <a:pt x="1061" y="4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971550" y="3760361"/>
            <a:ext cx="1512888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02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971550" y="1815073"/>
            <a:ext cx="1512888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01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6516689" y="2967954"/>
            <a:ext cx="1512887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03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3566" name="Freeform 14"/>
          <p:cNvSpPr/>
          <p:nvPr/>
        </p:nvSpPr>
        <p:spPr bwMode="auto">
          <a:xfrm>
            <a:off x="2700339" y="1896060"/>
            <a:ext cx="1436687" cy="274723"/>
          </a:xfrm>
          <a:custGeom>
            <a:avLst/>
            <a:gdLst>
              <a:gd name="T0" fmla="*/ 905 w 905"/>
              <a:gd name="T1" fmla="*/ 173 h 173"/>
              <a:gd name="T2" fmla="*/ 732 w 905"/>
              <a:gd name="T3" fmla="*/ 0 h 173"/>
              <a:gd name="T4" fmla="*/ 0 w 905"/>
              <a:gd name="T5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5" h="173">
                <a:moveTo>
                  <a:pt x="905" y="173"/>
                </a:moveTo>
                <a:lnTo>
                  <a:pt x="732" y="0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7" name="Freeform 15"/>
          <p:cNvSpPr/>
          <p:nvPr/>
        </p:nvSpPr>
        <p:spPr bwMode="auto">
          <a:xfrm>
            <a:off x="2700339" y="3592033"/>
            <a:ext cx="1190625" cy="255667"/>
          </a:xfrm>
          <a:custGeom>
            <a:avLst/>
            <a:gdLst>
              <a:gd name="T0" fmla="*/ 750 w 750"/>
              <a:gd name="T1" fmla="*/ 0 h 161"/>
              <a:gd name="T2" fmla="*/ 591 w 750"/>
              <a:gd name="T3" fmla="*/ 161 h 161"/>
              <a:gd name="T4" fmla="*/ 0 w 750"/>
              <a:gd name="T5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0" h="161">
                <a:moveTo>
                  <a:pt x="750" y="0"/>
                </a:moveTo>
                <a:lnTo>
                  <a:pt x="591" y="161"/>
                </a:lnTo>
                <a:lnTo>
                  <a:pt x="0" y="161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5754688" y="3039413"/>
            <a:ext cx="544512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9" name="Freeform 17"/>
          <p:cNvSpPr/>
          <p:nvPr/>
        </p:nvSpPr>
        <p:spPr bwMode="auto">
          <a:xfrm>
            <a:off x="4268788" y="2316878"/>
            <a:ext cx="1060450" cy="2826622"/>
          </a:xfrm>
          <a:custGeom>
            <a:avLst/>
            <a:gdLst>
              <a:gd name="T0" fmla="*/ 232 w 668"/>
              <a:gd name="T1" fmla="*/ 1571 h 1571"/>
              <a:gd name="T2" fmla="*/ 437 w 668"/>
              <a:gd name="T3" fmla="*/ 1571 h 1571"/>
              <a:gd name="T4" fmla="*/ 384 w 668"/>
              <a:gd name="T5" fmla="*/ 806 h 1571"/>
              <a:gd name="T6" fmla="*/ 668 w 668"/>
              <a:gd name="T7" fmla="*/ 434 h 1571"/>
              <a:gd name="T8" fmla="*/ 366 w 668"/>
              <a:gd name="T9" fmla="*/ 705 h 1571"/>
              <a:gd name="T10" fmla="*/ 327 w 668"/>
              <a:gd name="T11" fmla="*/ 0 h 1571"/>
              <a:gd name="T12" fmla="*/ 276 w 668"/>
              <a:gd name="T13" fmla="*/ 848 h 1571"/>
              <a:gd name="T14" fmla="*/ 0 w 668"/>
              <a:gd name="T15" fmla="*/ 582 h 1571"/>
              <a:gd name="T16" fmla="*/ 269 w 668"/>
              <a:gd name="T17" fmla="*/ 956 h 1571"/>
              <a:gd name="T18" fmla="*/ 232 w 668"/>
              <a:gd name="T19" fmla="*/ 1571 h 1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68" h="1571">
                <a:moveTo>
                  <a:pt x="232" y="1571"/>
                </a:moveTo>
                <a:lnTo>
                  <a:pt x="437" y="1571"/>
                </a:lnTo>
                <a:lnTo>
                  <a:pt x="384" y="806"/>
                </a:lnTo>
                <a:lnTo>
                  <a:pt x="668" y="434"/>
                </a:lnTo>
                <a:lnTo>
                  <a:pt x="366" y="705"/>
                </a:lnTo>
                <a:lnTo>
                  <a:pt x="327" y="0"/>
                </a:lnTo>
                <a:lnTo>
                  <a:pt x="276" y="848"/>
                </a:lnTo>
                <a:lnTo>
                  <a:pt x="0" y="582"/>
                </a:lnTo>
                <a:lnTo>
                  <a:pt x="269" y="956"/>
                </a:lnTo>
                <a:lnTo>
                  <a:pt x="232" y="1571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4975225" y="2624948"/>
            <a:ext cx="831850" cy="83051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1" name="Oval 19"/>
          <p:cNvSpPr>
            <a:spLocks noChangeArrowheads="1"/>
          </p:cNvSpPr>
          <p:nvPr/>
        </p:nvSpPr>
        <p:spPr bwMode="auto">
          <a:xfrm>
            <a:off x="5103814" y="2751987"/>
            <a:ext cx="574675" cy="5764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3617913" y="2677352"/>
            <a:ext cx="1041400" cy="10401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3778251" y="2837739"/>
            <a:ext cx="720725" cy="71935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4051301" y="1664214"/>
            <a:ext cx="1425575" cy="14260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5" name="Oval 23"/>
          <p:cNvSpPr>
            <a:spLocks noChangeArrowheads="1"/>
          </p:cNvSpPr>
          <p:nvPr/>
        </p:nvSpPr>
        <p:spPr bwMode="auto">
          <a:xfrm>
            <a:off x="4270376" y="1883356"/>
            <a:ext cx="987425" cy="9877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6" name="Freeform 24"/>
          <p:cNvSpPr>
            <a:spLocks noEditPoints="1"/>
          </p:cNvSpPr>
          <p:nvPr/>
        </p:nvSpPr>
        <p:spPr bwMode="auto">
          <a:xfrm>
            <a:off x="5305425" y="2955250"/>
            <a:ext cx="171450" cy="169914"/>
          </a:xfrm>
          <a:custGeom>
            <a:avLst/>
            <a:gdLst>
              <a:gd name="T0" fmla="*/ 96 w 96"/>
              <a:gd name="T1" fmla="*/ 53 h 96"/>
              <a:gd name="T2" fmla="*/ 43 w 96"/>
              <a:gd name="T3" fmla="*/ 0 h 96"/>
              <a:gd name="T4" fmla="*/ 39 w 96"/>
              <a:gd name="T5" fmla="*/ 0 h 96"/>
              <a:gd name="T6" fmla="*/ 39 w 96"/>
              <a:gd name="T7" fmla="*/ 11 h 96"/>
              <a:gd name="T8" fmla="*/ 0 w 96"/>
              <a:gd name="T9" fmla="*/ 53 h 96"/>
              <a:gd name="T10" fmla="*/ 43 w 96"/>
              <a:gd name="T11" fmla="*/ 96 h 96"/>
              <a:gd name="T12" fmla="*/ 67 w 96"/>
              <a:gd name="T13" fmla="*/ 89 h 96"/>
              <a:gd name="T14" fmla="*/ 85 w 96"/>
              <a:gd name="T15" fmla="*/ 57 h 96"/>
              <a:gd name="T16" fmla="*/ 96 w 96"/>
              <a:gd name="T17" fmla="*/ 57 h 96"/>
              <a:gd name="T18" fmla="*/ 96 w 96"/>
              <a:gd name="T19" fmla="*/ 53 h 96"/>
              <a:gd name="T20" fmla="*/ 62 w 96"/>
              <a:gd name="T21" fmla="*/ 82 h 96"/>
              <a:gd name="T22" fmla="*/ 43 w 96"/>
              <a:gd name="T23" fmla="*/ 88 h 96"/>
              <a:gd name="T24" fmla="*/ 8 w 96"/>
              <a:gd name="T25" fmla="*/ 53 h 96"/>
              <a:gd name="T26" fmla="*/ 39 w 96"/>
              <a:gd name="T27" fmla="*/ 19 h 96"/>
              <a:gd name="T28" fmla="*/ 39 w 96"/>
              <a:gd name="T29" fmla="*/ 57 h 96"/>
              <a:gd name="T30" fmla="*/ 77 w 96"/>
              <a:gd name="T31" fmla="*/ 57 h 96"/>
              <a:gd name="T32" fmla="*/ 62 w 96"/>
              <a:gd name="T33" fmla="*/ 82 h 96"/>
              <a:gd name="T34" fmla="*/ 47 w 96"/>
              <a:gd name="T35" fmla="*/ 49 h 96"/>
              <a:gd name="T36" fmla="*/ 47 w 96"/>
              <a:gd name="T37" fmla="*/ 8 h 96"/>
              <a:gd name="T38" fmla="*/ 88 w 96"/>
              <a:gd name="T39" fmla="*/ 49 h 96"/>
              <a:gd name="T40" fmla="*/ 47 w 96"/>
              <a:gd name="T41" fmla="*/ 4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6" h="96">
                <a:moveTo>
                  <a:pt x="96" y="53"/>
                </a:moveTo>
                <a:cubicBezTo>
                  <a:pt x="96" y="24"/>
                  <a:pt x="72" y="0"/>
                  <a:pt x="43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11"/>
                  <a:pt x="39" y="11"/>
                  <a:pt x="39" y="11"/>
                </a:cubicBezTo>
                <a:cubicBezTo>
                  <a:pt x="17" y="13"/>
                  <a:pt x="0" y="31"/>
                  <a:pt x="0" y="53"/>
                </a:cubicBezTo>
                <a:cubicBezTo>
                  <a:pt x="0" y="77"/>
                  <a:pt x="19" y="96"/>
                  <a:pt x="43" y="96"/>
                </a:cubicBezTo>
                <a:cubicBezTo>
                  <a:pt x="51" y="96"/>
                  <a:pt x="60" y="93"/>
                  <a:pt x="67" y="89"/>
                </a:cubicBezTo>
                <a:cubicBezTo>
                  <a:pt x="77" y="82"/>
                  <a:pt x="84" y="70"/>
                  <a:pt x="85" y="57"/>
                </a:cubicBezTo>
                <a:cubicBezTo>
                  <a:pt x="96" y="57"/>
                  <a:pt x="96" y="57"/>
                  <a:pt x="96" y="57"/>
                </a:cubicBezTo>
                <a:lnTo>
                  <a:pt x="96" y="53"/>
                </a:lnTo>
                <a:close/>
                <a:moveTo>
                  <a:pt x="62" y="82"/>
                </a:moveTo>
                <a:cubicBezTo>
                  <a:pt x="56" y="86"/>
                  <a:pt x="50" y="88"/>
                  <a:pt x="43" y="88"/>
                </a:cubicBezTo>
                <a:cubicBezTo>
                  <a:pt x="24" y="88"/>
                  <a:pt x="8" y="72"/>
                  <a:pt x="8" y="53"/>
                </a:cubicBezTo>
                <a:cubicBezTo>
                  <a:pt x="8" y="36"/>
                  <a:pt x="22" y="21"/>
                  <a:pt x="39" y="19"/>
                </a:cubicBezTo>
                <a:cubicBezTo>
                  <a:pt x="39" y="57"/>
                  <a:pt x="39" y="57"/>
                  <a:pt x="39" y="57"/>
                </a:cubicBezTo>
                <a:cubicBezTo>
                  <a:pt x="77" y="57"/>
                  <a:pt x="77" y="57"/>
                  <a:pt x="77" y="57"/>
                </a:cubicBezTo>
                <a:cubicBezTo>
                  <a:pt x="76" y="67"/>
                  <a:pt x="71" y="76"/>
                  <a:pt x="62" y="82"/>
                </a:cubicBezTo>
                <a:moveTo>
                  <a:pt x="47" y="49"/>
                </a:moveTo>
                <a:cubicBezTo>
                  <a:pt x="47" y="8"/>
                  <a:pt x="47" y="8"/>
                  <a:pt x="47" y="8"/>
                </a:cubicBezTo>
                <a:cubicBezTo>
                  <a:pt x="69" y="10"/>
                  <a:pt x="86" y="28"/>
                  <a:pt x="88" y="49"/>
                </a:cubicBezTo>
                <a:lnTo>
                  <a:pt x="47" y="4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7" name="Freeform 25"/>
          <p:cNvSpPr>
            <a:spLocks noEditPoints="1"/>
          </p:cNvSpPr>
          <p:nvPr/>
        </p:nvSpPr>
        <p:spPr bwMode="auto">
          <a:xfrm>
            <a:off x="4573589" y="2170783"/>
            <a:ext cx="382587" cy="411289"/>
          </a:xfrm>
          <a:custGeom>
            <a:avLst/>
            <a:gdLst>
              <a:gd name="T0" fmla="*/ 209 w 215"/>
              <a:gd name="T1" fmla="*/ 183 h 231"/>
              <a:gd name="T2" fmla="*/ 177 w 215"/>
              <a:gd name="T3" fmla="*/ 94 h 231"/>
              <a:gd name="T4" fmla="*/ 128 w 215"/>
              <a:gd name="T5" fmla="*/ 26 h 231"/>
              <a:gd name="T6" fmla="*/ 128 w 215"/>
              <a:gd name="T7" fmla="*/ 20 h 231"/>
              <a:gd name="T8" fmla="*/ 107 w 215"/>
              <a:gd name="T9" fmla="*/ 0 h 231"/>
              <a:gd name="T10" fmla="*/ 87 w 215"/>
              <a:gd name="T11" fmla="*/ 20 h 231"/>
              <a:gd name="T12" fmla="*/ 87 w 215"/>
              <a:gd name="T13" fmla="*/ 26 h 231"/>
              <a:gd name="T14" fmla="*/ 37 w 215"/>
              <a:gd name="T15" fmla="*/ 94 h 231"/>
              <a:gd name="T16" fmla="*/ 5 w 215"/>
              <a:gd name="T17" fmla="*/ 183 h 231"/>
              <a:gd name="T18" fmla="*/ 1 w 215"/>
              <a:gd name="T19" fmla="*/ 194 h 231"/>
              <a:gd name="T20" fmla="*/ 10 w 215"/>
              <a:gd name="T21" fmla="*/ 201 h 231"/>
              <a:gd name="T22" fmla="*/ 70 w 215"/>
              <a:gd name="T23" fmla="*/ 201 h 231"/>
              <a:gd name="T24" fmla="*/ 107 w 215"/>
              <a:gd name="T25" fmla="*/ 231 h 231"/>
              <a:gd name="T26" fmla="*/ 145 w 215"/>
              <a:gd name="T27" fmla="*/ 201 h 231"/>
              <a:gd name="T28" fmla="*/ 204 w 215"/>
              <a:gd name="T29" fmla="*/ 201 h 231"/>
              <a:gd name="T30" fmla="*/ 214 w 215"/>
              <a:gd name="T31" fmla="*/ 194 h 231"/>
              <a:gd name="T32" fmla="*/ 209 w 215"/>
              <a:gd name="T33" fmla="*/ 183 h 231"/>
              <a:gd name="T34" fmla="*/ 98 w 215"/>
              <a:gd name="T35" fmla="*/ 181 h 231"/>
              <a:gd name="T36" fmla="*/ 35 w 215"/>
              <a:gd name="T37" fmla="*/ 181 h 231"/>
              <a:gd name="T38" fmla="*/ 57 w 215"/>
              <a:gd name="T39" fmla="*/ 94 h 231"/>
              <a:gd name="T40" fmla="*/ 107 w 215"/>
              <a:gd name="T41" fmla="*/ 43 h 231"/>
              <a:gd name="T42" fmla="*/ 158 w 215"/>
              <a:gd name="T43" fmla="*/ 93 h 231"/>
              <a:gd name="T44" fmla="*/ 180 w 215"/>
              <a:gd name="T45" fmla="*/ 181 h 231"/>
              <a:gd name="T46" fmla="*/ 98 w 215"/>
              <a:gd name="T47" fmla="*/ 18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5" h="231">
                <a:moveTo>
                  <a:pt x="209" y="183"/>
                </a:moveTo>
                <a:cubicBezTo>
                  <a:pt x="176" y="162"/>
                  <a:pt x="177" y="95"/>
                  <a:pt x="177" y="94"/>
                </a:cubicBezTo>
                <a:cubicBezTo>
                  <a:pt x="177" y="62"/>
                  <a:pt x="156" y="35"/>
                  <a:pt x="128" y="26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9"/>
                  <a:pt x="119" y="0"/>
                  <a:pt x="107" y="0"/>
                </a:cubicBezTo>
                <a:cubicBezTo>
                  <a:pt x="96" y="0"/>
                  <a:pt x="87" y="9"/>
                  <a:pt x="87" y="20"/>
                </a:cubicBezTo>
                <a:cubicBezTo>
                  <a:pt x="87" y="26"/>
                  <a:pt x="87" y="26"/>
                  <a:pt x="87" y="26"/>
                </a:cubicBezTo>
                <a:cubicBezTo>
                  <a:pt x="58" y="35"/>
                  <a:pt x="37" y="62"/>
                  <a:pt x="37" y="94"/>
                </a:cubicBezTo>
                <a:cubicBezTo>
                  <a:pt x="38" y="113"/>
                  <a:pt x="33" y="166"/>
                  <a:pt x="5" y="183"/>
                </a:cubicBezTo>
                <a:cubicBezTo>
                  <a:pt x="1" y="185"/>
                  <a:pt x="0" y="190"/>
                  <a:pt x="1" y="194"/>
                </a:cubicBezTo>
                <a:cubicBezTo>
                  <a:pt x="2" y="198"/>
                  <a:pt x="6" y="201"/>
                  <a:pt x="10" y="201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74" y="218"/>
                  <a:pt x="89" y="231"/>
                  <a:pt x="107" y="231"/>
                </a:cubicBezTo>
                <a:cubicBezTo>
                  <a:pt x="126" y="231"/>
                  <a:pt x="141" y="218"/>
                  <a:pt x="145" y="201"/>
                </a:cubicBezTo>
                <a:cubicBezTo>
                  <a:pt x="204" y="201"/>
                  <a:pt x="204" y="201"/>
                  <a:pt x="204" y="201"/>
                </a:cubicBezTo>
                <a:cubicBezTo>
                  <a:pt x="209" y="201"/>
                  <a:pt x="212" y="198"/>
                  <a:pt x="214" y="194"/>
                </a:cubicBezTo>
                <a:cubicBezTo>
                  <a:pt x="215" y="190"/>
                  <a:pt x="213" y="185"/>
                  <a:pt x="209" y="183"/>
                </a:cubicBezTo>
                <a:moveTo>
                  <a:pt x="98" y="181"/>
                </a:moveTo>
                <a:cubicBezTo>
                  <a:pt x="35" y="181"/>
                  <a:pt x="35" y="181"/>
                  <a:pt x="35" y="181"/>
                </a:cubicBezTo>
                <a:cubicBezTo>
                  <a:pt x="58" y="148"/>
                  <a:pt x="57" y="96"/>
                  <a:pt x="57" y="94"/>
                </a:cubicBezTo>
                <a:cubicBezTo>
                  <a:pt x="57" y="66"/>
                  <a:pt x="80" y="43"/>
                  <a:pt x="107" y="43"/>
                </a:cubicBezTo>
                <a:cubicBezTo>
                  <a:pt x="135" y="43"/>
                  <a:pt x="158" y="66"/>
                  <a:pt x="158" y="93"/>
                </a:cubicBezTo>
                <a:cubicBezTo>
                  <a:pt x="158" y="96"/>
                  <a:pt x="156" y="148"/>
                  <a:pt x="180" y="181"/>
                </a:cubicBezTo>
                <a:lnTo>
                  <a:pt x="98" y="1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989388" y="3048941"/>
            <a:ext cx="296862" cy="295366"/>
            <a:chOff x="3989388" y="3048941"/>
            <a:chExt cx="296862" cy="295366"/>
          </a:xfrm>
          <a:solidFill>
            <a:schemeClr val="accent1"/>
          </a:solidFill>
        </p:grpSpPr>
        <p:sp>
          <p:nvSpPr>
            <p:cNvPr id="23578" name="Freeform 26"/>
            <p:cNvSpPr>
              <a:spLocks noEditPoints="1"/>
            </p:cNvSpPr>
            <p:nvPr/>
          </p:nvSpPr>
          <p:spPr bwMode="auto">
            <a:xfrm>
              <a:off x="3989388" y="3048941"/>
              <a:ext cx="296862" cy="295366"/>
            </a:xfrm>
            <a:custGeom>
              <a:avLst/>
              <a:gdLst>
                <a:gd name="T0" fmla="*/ 83 w 167"/>
                <a:gd name="T1" fmla="*/ 166 h 166"/>
                <a:gd name="T2" fmla="*/ 0 w 167"/>
                <a:gd name="T3" fmla="*/ 83 h 166"/>
                <a:gd name="T4" fmla="*/ 83 w 167"/>
                <a:gd name="T5" fmla="*/ 0 h 166"/>
                <a:gd name="T6" fmla="*/ 167 w 167"/>
                <a:gd name="T7" fmla="*/ 83 h 166"/>
                <a:gd name="T8" fmla="*/ 83 w 167"/>
                <a:gd name="T9" fmla="*/ 166 h 166"/>
                <a:gd name="T10" fmla="*/ 83 w 167"/>
                <a:gd name="T11" fmla="*/ 14 h 166"/>
                <a:gd name="T12" fmla="*/ 14 w 167"/>
                <a:gd name="T13" fmla="*/ 83 h 166"/>
                <a:gd name="T14" fmla="*/ 83 w 167"/>
                <a:gd name="T15" fmla="*/ 152 h 166"/>
                <a:gd name="T16" fmla="*/ 152 w 167"/>
                <a:gd name="T17" fmla="*/ 83 h 166"/>
                <a:gd name="T18" fmla="*/ 83 w 167"/>
                <a:gd name="T19" fmla="*/ 1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66">
                  <a:moveTo>
                    <a:pt x="83" y="166"/>
                  </a:moveTo>
                  <a:cubicBezTo>
                    <a:pt x="37" y="166"/>
                    <a:pt x="0" y="129"/>
                    <a:pt x="0" y="83"/>
                  </a:cubicBezTo>
                  <a:cubicBezTo>
                    <a:pt x="0" y="37"/>
                    <a:pt x="37" y="0"/>
                    <a:pt x="83" y="0"/>
                  </a:cubicBezTo>
                  <a:cubicBezTo>
                    <a:pt x="129" y="0"/>
                    <a:pt x="167" y="37"/>
                    <a:pt x="167" y="83"/>
                  </a:cubicBezTo>
                  <a:cubicBezTo>
                    <a:pt x="167" y="129"/>
                    <a:pt x="129" y="166"/>
                    <a:pt x="83" y="166"/>
                  </a:cubicBezTo>
                  <a:moveTo>
                    <a:pt x="83" y="14"/>
                  </a:moveTo>
                  <a:cubicBezTo>
                    <a:pt x="45" y="14"/>
                    <a:pt x="14" y="45"/>
                    <a:pt x="14" y="83"/>
                  </a:cubicBezTo>
                  <a:cubicBezTo>
                    <a:pt x="14" y="121"/>
                    <a:pt x="45" y="152"/>
                    <a:pt x="83" y="152"/>
                  </a:cubicBezTo>
                  <a:cubicBezTo>
                    <a:pt x="121" y="152"/>
                    <a:pt x="152" y="121"/>
                    <a:pt x="152" y="83"/>
                  </a:cubicBezTo>
                  <a:cubicBezTo>
                    <a:pt x="152" y="45"/>
                    <a:pt x="121" y="14"/>
                    <a:pt x="83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9" name="Freeform 27"/>
            <p:cNvSpPr/>
            <p:nvPr/>
          </p:nvSpPr>
          <p:spPr bwMode="auto">
            <a:xfrm>
              <a:off x="4124325" y="3106108"/>
              <a:ext cx="90488" cy="103220"/>
            </a:xfrm>
            <a:custGeom>
              <a:avLst/>
              <a:gdLst>
                <a:gd name="T0" fmla="*/ 44 w 51"/>
                <a:gd name="T1" fmla="*/ 58 h 58"/>
                <a:gd name="T2" fmla="*/ 7 w 51"/>
                <a:gd name="T3" fmla="*/ 58 h 58"/>
                <a:gd name="T4" fmla="*/ 0 w 51"/>
                <a:gd name="T5" fmla="*/ 51 h 58"/>
                <a:gd name="T6" fmla="*/ 0 w 51"/>
                <a:gd name="T7" fmla="*/ 7 h 58"/>
                <a:gd name="T8" fmla="*/ 7 w 51"/>
                <a:gd name="T9" fmla="*/ 0 h 58"/>
                <a:gd name="T10" fmla="*/ 14 w 51"/>
                <a:gd name="T11" fmla="*/ 7 h 58"/>
                <a:gd name="T12" fmla="*/ 14 w 51"/>
                <a:gd name="T13" fmla="*/ 44 h 58"/>
                <a:gd name="T14" fmla="*/ 44 w 51"/>
                <a:gd name="T15" fmla="*/ 44 h 58"/>
                <a:gd name="T16" fmla="*/ 51 w 51"/>
                <a:gd name="T17" fmla="*/ 51 h 58"/>
                <a:gd name="T18" fmla="*/ 44 w 51"/>
                <a:gd name="T1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8">
                  <a:moveTo>
                    <a:pt x="44" y="58"/>
                  </a:move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8" y="44"/>
                    <a:pt x="51" y="47"/>
                    <a:pt x="51" y="51"/>
                  </a:cubicBezTo>
                  <a:cubicBezTo>
                    <a:pt x="51" y="55"/>
                    <a:pt x="48" y="58"/>
                    <a:pt x="44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1"/>
                </a:solidFill>
              </a:rPr>
              <a:t>标题文本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11" name="Group 11"/>
          <p:cNvGrpSpPr/>
          <p:nvPr/>
        </p:nvGrpSpPr>
        <p:grpSpPr bwMode="auto">
          <a:xfrm>
            <a:off x="4716464" y="1346616"/>
            <a:ext cx="3887787" cy="3411002"/>
            <a:chOff x="0" y="0"/>
            <a:chExt cx="2449" cy="2148"/>
          </a:xfrm>
        </p:grpSpPr>
        <p:pic>
          <p:nvPicPr>
            <p:cNvPr id="25612" name="Picture 12" descr="iPhone_5S_freebi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449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3" name="Rectangle 13" descr="10111220362419802e801c5ef8副本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6350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1187450" y="1707090"/>
            <a:ext cx="546100" cy="543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5615" name="Group 15"/>
          <p:cNvGrpSpPr/>
          <p:nvPr/>
        </p:nvGrpSpPr>
        <p:grpSpPr bwMode="auto">
          <a:xfrm>
            <a:off x="1328738" y="1843657"/>
            <a:ext cx="266700" cy="273134"/>
            <a:chOff x="0" y="0"/>
            <a:chExt cx="276" cy="281"/>
          </a:xfrm>
        </p:grpSpPr>
        <p:sp>
          <p:nvSpPr>
            <p:cNvPr id="25616" name="Freeform 16"/>
            <p:cNvSpPr/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617" name="Freeform 17"/>
            <p:cNvSpPr/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5618" name="Oval 18"/>
          <p:cNvSpPr>
            <a:spLocks noChangeArrowheads="1"/>
          </p:cNvSpPr>
          <p:nvPr/>
        </p:nvSpPr>
        <p:spPr bwMode="auto">
          <a:xfrm>
            <a:off x="1189038" y="2642416"/>
            <a:ext cx="546100" cy="5430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5619" name="Group 19"/>
          <p:cNvGrpSpPr/>
          <p:nvPr/>
        </p:nvGrpSpPr>
        <p:grpSpPr bwMode="auto">
          <a:xfrm>
            <a:off x="1362076" y="2766279"/>
            <a:ext cx="200025" cy="292190"/>
            <a:chOff x="0" y="0"/>
            <a:chExt cx="206" cy="305"/>
          </a:xfrm>
        </p:grpSpPr>
        <p:sp>
          <p:nvSpPr>
            <p:cNvPr id="25620" name="Freeform 20"/>
            <p:cNvSpPr>
              <a:spLocks noEditPoints="1"/>
            </p:cNvSpPr>
            <p:nvPr/>
          </p:nvSpPr>
          <p:spPr bwMode="auto">
            <a:xfrm>
              <a:off x="0" y="43"/>
              <a:ext cx="206" cy="262"/>
            </a:xfrm>
            <a:custGeom>
              <a:avLst/>
              <a:gdLst>
                <a:gd name="T0" fmla="*/ 124 w 153"/>
                <a:gd name="T1" fmla="*/ 0 h 193"/>
                <a:gd name="T2" fmla="*/ 29 w 153"/>
                <a:gd name="T3" fmla="*/ 0 h 193"/>
                <a:gd name="T4" fmla="*/ 0 w 153"/>
                <a:gd name="T5" fmla="*/ 29 h 193"/>
                <a:gd name="T6" fmla="*/ 0 w 153"/>
                <a:gd name="T7" fmla="*/ 183 h 193"/>
                <a:gd name="T8" fmla="*/ 5 w 153"/>
                <a:gd name="T9" fmla="*/ 191 h 193"/>
                <a:gd name="T10" fmla="*/ 14 w 153"/>
                <a:gd name="T11" fmla="*/ 192 h 193"/>
                <a:gd name="T12" fmla="*/ 77 w 153"/>
                <a:gd name="T13" fmla="*/ 160 h 193"/>
                <a:gd name="T14" fmla="*/ 139 w 153"/>
                <a:gd name="T15" fmla="*/ 192 h 193"/>
                <a:gd name="T16" fmla="*/ 144 w 153"/>
                <a:gd name="T17" fmla="*/ 193 h 193"/>
                <a:gd name="T18" fmla="*/ 149 w 153"/>
                <a:gd name="T19" fmla="*/ 191 h 193"/>
                <a:gd name="T20" fmla="*/ 153 w 153"/>
                <a:gd name="T21" fmla="*/ 183 h 193"/>
                <a:gd name="T22" fmla="*/ 153 w 153"/>
                <a:gd name="T23" fmla="*/ 29 h 193"/>
                <a:gd name="T24" fmla="*/ 124 w 153"/>
                <a:gd name="T25" fmla="*/ 0 h 193"/>
                <a:gd name="T26" fmla="*/ 134 w 153"/>
                <a:gd name="T27" fmla="*/ 168 h 193"/>
                <a:gd name="T28" fmla="*/ 81 w 153"/>
                <a:gd name="T29" fmla="*/ 140 h 193"/>
                <a:gd name="T30" fmla="*/ 77 w 153"/>
                <a:gd name="T31" fmla="*/ 139 h 193"/>
                <a:gd name="T32" fmla="*/ 72 w 153"/>
                <a:gd name="T33" fmla="*/ 140 h 193"/>
                <a:gd name="T34" fmla="*/ 19 w 153"/>
                <a:gd name="T35" fmla="*/ 168 h 193"/>
                <a:gd name="T36" fmla="*/ 19 w 153"/>
                <a:gd name="T37" fmla="*/ 29 h 193"/>
                <a:gd name="T38" fmla="*/ 29 w 153"/>
                <a:gd name="T39" fmla="*/ 19 h 193"/>
                <a:gd name="T40" fmla="*/ 124 w 153"/>
                <a:gd name="T41" fmla="*/ 19 h 193"/>
                <a:gd name="T42" fmla="*/ 134 w 153"/>
                <a:gd name="T43" fmla="*/ 29 h 193"/>
                <a:gd name="T44" fmla="*/ 134 w 153"/>
                <a:gd name="T45" fmla="*/ 16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93">
                  <a:moveTo>
                    <a:pt x="124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87"/>
                    <a:pt x="2" y="190"/>
                    <a:pt x="5" y="191"/>
                  </a:cubicBezTo>
                  <a:cubicBezTo>
                    <a:pt x="8" y="193"/>
                    <a:pt x="11" y="193"/>
                    <a:pt x="14" y="192"/>
                  </a:cubicBezTo>
                  <a:cubicBezTo>
                    <a:pt x="77" y="160"/>
                    <a:pt x="77" y="160"/>
                    <a:pt x="77" y="160"/>
                  </a:cubicBezTo>
                  <a:cubicBezTo>
                    <a:pt x="139" y="192"/>
                    <a:pt x="139" y="192"/>
                    <a:pt x="139" y="192"/>
                  </a:cubicBezTo>
                  <a:cubicBezTo>
                    <a:pt x="141" y="193"/>
                    <a:pt x="142" y="193"/>
                    <a:pt x="144" y="193"/>
                  </a:cubicBezTo>
                  <a:cubicBezTo>
                    <a:pt x="146" y="193"/>
                    <a:pt x="147" y="192"/>
                    <a:pt x="149" y="191"/>
                  </a:cubicBezTo>
                  <a:cubicBezTo>
                    <a:pt x="152" y="190"/>
                    <a:pt x="153" y="187"/>
                    <a:pt x="153" y="183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13"/>
                    <a:pt x="140" y="0"/>
                    <a:pt x="124" y="0"/>
                  </a:cubicBezTo>
                  <a:close/>
                  <a:moveTo>
                    <a:pt x="134" y="168"/>
                  </a:move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78" y="139"/>
                    <a:pt x="77" y="139"/>
                  </a:cubicBezTo>
                  <a:cubicBezTo>
                    <a:pt x="75" y="139"/>
                    <a:pt x="74" y="140"/>
                    <a:pt x="72" y="140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3"/>
                    <a:pt x="24" y="19"/>
                    <a:pt x="29" y="19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30" y="19"/>
                    <a:pt x="134" y="23"/>
                    <a:pt x="134" y="29"/>
                  </a:cubicBezTo>
                  <a:lnTo>
                    <a:pt x="134" y="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621" name="Freeform 21"/>
            <p:cNvSpPr/>
            <p:nvPr/>
          </p:nvSpPr>
          <p:spPr bwMode="auto">
            <a:xfrm>
              <a:off x="42" y="0"/>
              <a:ext cx="123" cy="26"/>
            </a:xfrm>
            <a:custGeom>
              <a:avLst/>
              <a:gdLst>
                <a:gd name="T0" fmla="*/ 10 w 91"/>
                <a:gd name="T1" fmla="*/ 19 h 19"/>
                <a:gd name="T2" fmla="*/ 82 w 91"/>
                <a:gd name="T3" fmla="*/ 19 h 19"/>
                <a:gd name="T4" fmla="*/ 91 w 91"/>
                <a:gd name="T5" fmla="*/ 10 h 19"/>
                <a:gd name="T6" fmla="*/ 82 w 91"/>
                <a:gd name="T7" fmla="*/ 0 h 19"/>
                <a:gd name="T8" fmla="*/ 10 w 91"/>
                <a:gd name="T9" fmla="*/ 0 h 19"/>
                <a:gd name="T10" fmla="*/ 0 w 91"/>
                <a:gd name="T11" fmla="*/ 10 h 19"/>
                <a:gd name="T12" fmla="*/ 10 w 9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9">
                  <a:moveTo>
                    <a:pt x="10" y="19"/>
                  </a:moveTo>
                  <a:cubicBezTo>
                    <a:pt x="82" y="19"/>
                    <a:pt x="82" y="19"/>
                    <a:pt x="82" y="19"/>
                  </a:cubicBezTo>
                  <a:cubicBezTo>
                    <a:pt x="87" y="19"/>
                    <a:pt x="91" y="15"/>
                    <a:pt x="91" y="10"/>
                  </a:cubicBezTo>
                  <a:cubicBezTo>
                    <a:pt x="91" y="4"/>
                    <a:pt x="87" y="0"/>
                    <a:pt x="8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622" name="Freeform 22"/>
            <p:cNvSpPr/>
            <p:nvPr/>
          </p:nvSpPr>
          <p:spPr bwMode="auto">
            <a:xfrm>
              <a:off x="56" y="105"/>
              <a:ext cx="94" cy="94"/>
            </a:xfrm>
            <a:custGeom>
              <a:avLst/>
              <a:gdLst>
                <a:gd name="T0" fmla="*/ 60 w 69"/>
                <a:gd name="T1" fmla="*/ 25 h 69"/>
                <a:gd name="T2" fmla="*/ 44 w 69"/>
                <a:gd name="T3" fmla="*/ 25 h 69"/>
                <a:gd name="T4" fmla="*/ 44 w 69"/>
                <a:gd name="T5" fmla="*/ 9 h 69"/>
                <a:gd name="T6" fmla="*/ 35 w 69"/>
                <a:gd name="T7" fmla="*/ 0 h 69"/>
                <a:gd name="T8" fmla="*/ 25 w 69"/>
                <a:gd name="T9" fmla="*/ 9 h 69"/>
                <a:gd name="T10" fmla="*/ 25 w 69"/>
                <a:gd name="T11" fmla="*/ 25 h 69"/>
                <a:gd name="T12" fmla="*/ 10 w 69"/>
                <a:gd name="T13" fmla="*/ 25 h 69"/>
                <a:gd name="T14" fmla="*/ 0 w 69"/>
                <a:gd name="T15" fmla="*/ 34 h 69"/>
                <a:gd name="T16" fmla="*/ 10 w 69"/>
                <a:gd name="T17" fmla="*/ 44 h 69"/>
                <a:gd name="T18" fmla="*/ 25 w 69"/>
                <a:gd name="T19" fmla="*/ 44 h 69"/>
                <a:gd name="T20" fmla="*/ 25 w 69"/>
                <a:gd name="T21" fmla="*/ 59 h 69"/>
                <a:gd name="T22" fmla="*/ 35 w 69"/>
                <a:gd name="T23" fmla="*/ 69 h 69"/>
                <a:gd name="T24" fmla="*/ 44 w 69"/>
                <a:gd name="T25" fmla="*/ 59 h 69"/>
                <a:gd name="T26" fmla="*/ 44 w 69"/>
                <a:gd name="T27" fmla="*/ 44 h 69"/>
                <a:gd name="T28" fmla="*/ 60 w 69"/>
                <a:gd name="T29" fmla="*/ 44 h 69"/>
                <a:gd name="T30" fmla="*/ 69 w 69"/>
                <a:gd name="T31" fmla="*/ 34 h 69"/>
                <a:gd name="T32" fmla="*/ 60 w 69"/>
                <a:gd name="T33" fmla="*/ 2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60" y="25"/>
                  </a:moveTo>
                  <a:cubicBezTo>
                    <a:pt x="44" y="25"/>
                    <a:pt x="44" y="25"/>
                    <a:pt x="44" y="25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ubicBezTo>
                    <a:pt x="30" y="0"/>
                    <a:pt x="25" y="4"/>
                    <a:pt x="25" y="9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5" y="25"/>
                    <a:pt x="0" y="29"/>
                    <a:pt x="0" y="34"/>
                  </a:cubicBezTo>
                  <a:cubicBezTo>
                    <a:pt x="0" y="39"/>
                    <a:pt x="5" y="44"/>
                    <a:pt x="10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64"/>
                    <a:pt x="30" y="69"/>
                    <a:pt x="35" y="69"/>
                  </a:cubicBezTo>
                  <a:cubicBezTo>
                    <a:pt x="40" y="69"/>
                    <a:pt x="44" y="64"/>
                    <a:pt x="44" y="5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5" y="44"/>
                    <a:pt x="69" y="39"/>
                    <a:pt x="69" y="34"/>
                  </a:cubicBezTo>
                  <a:cubicBezTo>
                    <a:pt x="69" y="29"/>
                    <a:pt x="65" y="25"/>
                    <a:pt x="60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5623" name="Oval 23"/>
          <p:cNvSpPr>
            <a:spLocks noChangeArrowheads="1"/>
          </p:cNvSpPr>
          <p:nvPr/>
        </p:nvSpPr>
        <p:spPr bwMode="auto">
          <a:xfrm>
            <a:off x="1189038" y="3566626"/>
            <a:ext cx="546100" cy="5430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5624" name="Group 24"/>
          <p:cNvGrpSpPr/>
          <p:nvPr/>
        </p:nvGrpSpPr>
        <p:grpSpPr bwMode="auto">
          <a:xfrm>
            <a:off x="1344613" y="3742893"/>
            <a:ext cx="260350" cy="225495"/>
            <a:chOff x="0" y="0"/>
            <a:chExt cx="346" cy="301"/>
          </a:xfrm>
        </p:grpSpPr>
        <p:sp>
          <p:nvSpPr>
            <p:cNvPr id="25625" name="Freeform 25"/>
            <p:cNvSpPr/>
            <p:nvPr/>
          </p:nvSpPr>
          <p:spPr bwMode="auto">
            <a:xfrm>
              <a:off x="0" y="0"/>
              <a:ext cx="291" cy="254"/>
            </a:xfrm>
            <a:custGeom>
              <a:avLst/>
              <a:gdLst>
                <a:gd name="T0" fmla="*/ 30 w 291"/>
                <a:gd name="T1" fmla="*/ 28 h 254"/>
                <a:gd name="T2" fmla="*/ 261 w 291"/>
                <a:gd name="T3" fmla="*/ 28 h 254"/>
                <a:gd name="T4" fmla="*/ 261 w 291"/>
                <a:gd name="T5" fmla="*/ 126 h 254"/>
                <a:gd name="T6" fmla="*/ 291 w 291"/>
                <a:gd name="T7" fmla="*/ 126 h 254"/>
                <a:gd name="T8" fmla="*/ 291 w 291"/>
                <a:gd name="T9" fmla="*/ 0 h 254"/>
                <a:gd name="T10" fmla="*/ 0 w 291"/>
                <a:gd name="T11" fmla="*/ 0 h 254"/>
                <a:gd name="T12" fmla="*/ 0 w 291"/>
                <a:gd name="T13" fmla="*/ 254 h 254"/>
                <a:gd name="T14" fmla="*/ 146 w 291"/>
                <a:gd name="T15" fmla="*/ 254 h 254"/>
                <a:gd name="T16" fmla="*/ 146 w 291"/>
                <a:gd name="T17" fmla="*/ 224 h 254"/>
                <a:gd name="T18" fmla="*/ 30 w 291"/>
                <a:gd name="T19" fmla="*/ 224 h 254"/>
                <a:gd name="T20" fmla="*/ 30 w 291"/>
                <a:gd name="T21" fmla="*/ 2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1" h="254">
                  <a:moveTo>
                    <a:pt x="30" y="28"/>
                  </a:moveTo>
                  <a:lnTo>
                    <a:pt x="261" y="28"/>
                  </a:lnTo>
                  <a:lnTo>
                    <a:pt x="261" y="126"/>
                  </a:lnTo>
                  <a:lnTo>
                    <a:pt x="291" y="126"/>
                  </a:lnTo>
                  <a:lnTo>
                    <a:pt x="291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146" y="254"/>
                  </a:lnTo>
                  <a:lnTo>
                    <a:pt x="146" y="224"/>
                  </a:lnTo>
                  <a:lnTo>
                    <a:pt x="30" y="224"/>
                  </a:lnTo>
                  <a:lnTo>
                    <a:pt x="3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626" name="Freeform 26"/>
            <p:cNvSpPr/>
            <p:nvPr/>
          </p:nvSpPr>
          <p:spPr bwMode="auto">
            <a:xfrm>
              <a:off x="207" y="161"/>
              <a:ext cx="139" cy="140"/>
            </a:xfrm>
            <a:custGeom>
              <a:avLst/>
              <a:gdLst>
                <a:gd name="T0" fmla="*/ 139 w 139"/>
                <a:gd name="T1" fmla="*/ 56 h 140"/>
                <a:gd name="T2" fmla="*/ 84 w 139"/>
                <a:gd name="T3" fmla="*/ 56 h 140"/>
                <a:gd name="T4" fmla="*/ 84 w 139"/>
                <a:gd name="T5" fmla="*/ 0 h 140"/>
                <a:gd name="T6" fmla="*/ 54 w 139"/>
                <a:gd name="T7" fmla="*/ 0 h 140"/>
                <a:gd name="T8" fmla="*/ 54 w 139"/>
                <a:gd name="T9" fmla="*/ 56 h 140"/>
                <a:gd name="T10" fmla="*/ 0 w 139"/>
                <a:gd name="T11" fmla="*/ 56 h 140"/>
                <a:gd name="T12" fmla="*/ 0 w 139"/>
                <a:gd name="T13" fmla="*/ 86 h 140"/>
                <a:gd name="T14" fmla="*/ 54 w 139"/>
                <a:gd name="T15" fmla="*/ 86 h 140"/>
                <a:gd name="T16" fmla="*/ 54 w 139"/>
                <a:gd name="T17" fmla="*/ 140 h 140"/>
                <a:gd name="T18" fmla="*/ 84 w 139"/>
                <a:gd name="T19" fmla="*/ 140 h 140"/>
                <a:gd name="T20" fmla="*/ 84 w 139"/>
                <a:gd name="T21" fmla="*/ 86 h 140"/>
                <a:gd name="T22" fmla="*/ 139 w 139"/>
                <a:gd name="T23" fmla="*/ 86 h 140"/>
                <a:gd name="T24" fmla="*/ 139 w 139"/>
                <a:gd name="T25" fmla="*/ 5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40">
                  <a:moveTo>
                    <a:pt x="139" y="56"/>
                  </a:moveTo>
                  <a:lnTo>
                    <a:pt x="84" y="56"/>
                  </a:lnTo>
                  <a:lnTo>
                    <a:pt x="84" y="0"/>
                  </a:lnTo>
                  <a:lnTo>
                    <a:pt x="54" y="0"/>
                  </a:lnTo>
                  <a:lnTo>
                    <a:pt x="54" y="56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54" y="86"/>
                  </a:lnTo>
                  <a:lnTo>
                    <a:pt x="54" y="140"/>
                  </a:lnTo>
                  <a:lnTo>
                    <a:pt x="84" y="140"/>
                  </a:lnTo>
                  <a:lnTo>
                    <a:pt x="84" y="86"/>
                  </a:lnTo>
                  <a:lnTo>
                    <a:pt x="139" y="86"/>
                  </a:lnTo>
                  <a:lnTo>
                    <a:pt x="139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627" name="Rectangle 27"/>
            <p:cNvSpPr>
              <a:spLocks noChangeArrowheads="1"/>
            </p:cNvSpPr>
            <p:nvPr/>
          </p:nvSpPr>
          <p:spPr bwMode="auto">
            <a:xfrm>
              <a:off x="70" y="75"/>
              <a:ext cx="127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628" name="Rectangle 28"/>
            <p:cNvSpPr>
              <a:spLocks noChangeArrowheads="1"/>
            </p:cNvSpPr>
            <p:nvPr/>
          </p:nvSpPr>
          <p:spPr bwMode="auto">
            <a:xfrm>
              <a:off x="70" y="134"/>
              <a:ext cx="96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1893889" y="1719794"/>
            <a:ext cx="3241675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1893889" y="2640828"/>
            <a:ext cx="3241675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1893889" y="3574566"/>
            <a:ext cx="3241675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1"/>
                </a:solidFill>
              </a:rPr>
              <a:t>标题文本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0" name="Oval 12"/>
          <p:cNvSpPr>
            <a:spLocks noChangeArrowheads="1"/>
          </p:cNvSpPr>
          <p:nvPr/>
        </p:nvSpPr>
        <p:spPr bwMode="auto">
          <a:xfrm>
            <a:off x="1473201" y="2485205"/>
            <a:ext cx="1012825" cy="1014725"/>
          </a:xfrm>
          <a:prstGeom prst="ellipse">
            <a:avLst/>
          </a:prstGeom>
          <a:noFill/>
          <a:ln w="20701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1" name="Oval 13"/>
          <p:cNvSpPr>
            <a:spLocks noChangeArrowheads="1"/>
          </p:cNvSpPr>
          <p:nvPr/>
        </p:nvSpPr>
        <p:spPr bwMode="auto">
          <a:xfrm>
            <a:off x="1738313" y="2750399"/>
            <a:ext cx="482600" cy="4843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2" name="Freeform 14"/>
          <p:cNvSpPr/>
          <p:nvPr/>
        </p:nvSpPr>
        <p:spPr bwMode="auto">
          <a:xfrm>
            <a:off x="1066800" y="2991773"/>
            <a:ext cx="1824038" cy="916271"/>
          </a:xfrm>
          <a:custGeom>
            <a:avLst/>
            <a:gdLst>
              <a:gd name="T0" fmla="*/ 342 w 683"/>
              <a:gd name="T1" fmla="*/ 305 h 342"/>
              <a:gd name="T2" fmla="*/ 37 w 683"/>
              <a:gd name="T3" fmla="*/ 0 h 342"/>
              <a:gd name="T4" fmla="*/ 0 w 683"/>
              <a:gd name="T5" fmla="*/ 0 h 342"/>
              <a:gd name="T6" fmla="*/ 342 w 683"/>
              <a:gd name="T7" fmla="*/ 342 h 342"/>
              <a:gd name="T8" fmla="*/ 683 w 683"/>
              <a:gd name="T9" fmla="*/ 0 h 342"/>
              <a:gd name="T10" fmla="*/ 646 w 683"/>
              <a:gd name="T11" fmla="*/ 0 h 342"/>
              <a:gd name="T12" fmla="*/ 342 w 683"/>
              <a:gd name="T13" fmla="*/ 305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3" h="342">
                <a:moveTo>
                  <a:pt x="342" y="305"/>
                </a:moveTo>
                <a:cubicBezTo>
                  <a:pt x="173" y="305"/>
                  <a:pt x="37" y="169"/>
                  <a:pt x="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9"/>
                  <a:pt x="153" y="342"/>
                  <a:pt x="342" y="342"/>
                </a:cubicBezTo>
                <a:cubicBezTo>
                  <a:pt x="530" y="342"/>
                  <a:pt x="683" y="189"/>
                  <a:pt x="683" y="0"/>
                </a:cubicBezTo>
                <a:cubicBezTo>
                  <a:pt x="646" y="0"/>
                  <a:pt x="646" y="0"/>
                  <a:pt x="646" y="0"/>
                </a:cubicBezTo>
                <a:cubicBezTo>
                  <a:pt x="646" y="169"/>
                  <a:pt x="510" y="305"/>
                  <a:pt x="342" y="305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V="1">
            <a:off x="1981200" y="2173959"/>
            <a:ext cx="0" cy="233434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4" name="Oval 16"/>
          <p:cNvSpPr>
            <a:spLocks noChangeArrowheads="1"/>
          </p:cNvSpPr>
          <p:nvPr/>
        </p:nvSpPr>
        <p:spPr bwMode="auto">
          <a:xfrm>
            <a:off x="3200401" y="2485205"/>
            <a:ext cx="1012825" cy="1014725"/>
          </a:xfrm>
          <a:prstGeom prst="ellipse">
            <a:avLst/>
          </a:prstGeom>
          <a:noFill/>
          <a:ln w="20638">
            <a:solidFill>
              <a:schemeClr val="accent1"/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5" name="Oval 17"/>
          <p:cNvSpPr>
            <a:spLocks noChangeArrowheads="1"/>
          </p:cNvSpPr>
          <p:nvPr/>
        </p:nvSpPr>
        <p:spPr bwMode="auto">
          <a:xfrm>
            <a:off x="3462339" y="2750399"/>
            <a:ext cx="485775" cy="4843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6" name="Freeform 18"/>
          <p:cNvSpPr/>
          <p:nvPr/>
        </p:nvSpPr>
        <p:spPr bwMode="auto">
          <a:xfrm>
            <a:off x="2792413" y="2077091"/>
            <a:ext cx="1827212" cy="914682"/>
          </a:xfrm>
          <a:custGeom>
            <a:avLst/>
            <a:gdLst>
              <a:gd name="T0" fmla="*/ 342 w 684"/>
              <a:gd name="T1" fmla="*/ 37 h 341"/>
              <a:gd name="T2" fmla="*/ 647 w 684"/>
              <a:gd name="T3" fmla="*/ 341 h 341"/>
              <a:gd name="T4" fmla="*/ 684 w 684"/>
              <a:gd name="T5" fmla="*/ 341 h 341"/>
              <a:gd name="T6" fmla="*/ 342 w 684"/>
              <a:gd name="T7" fmla="*/ 0 h 341"/>
              <a:gd name="T8" fmla="*/ 0 w 684"/>
              <a:gd name="T9" fmla="*/ 341 h 341"/>
              <a:gd name="T10" fmla="*/ 37 w 684"/>
              <a:gd name="T11" fmla="*/ 341 h 341"/>
              <a:gd name="T12" fmla="*/ 342 w 684"/>
              <a:gd name="T13" fmla="*/ 37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4" h="341">
                <a:moveTo>
                  <a:pt x="342" y="37"/>
                </a:moveTo>
                <a:cubicBezTo>
                  <a:pt x="511" y="37"/>
                  <a:pt x="647" y="173"/>
                  <a:pt x="647" y="341"/>
                </a:cubicBezTo>
                <a:cubicBezTo>
                  <a:pt x="684" y="341"/>
                  <a:pt x="684" y="341"/>
                  <a:pt x="684" y="341"/>
                </a:cubicBezTo>
                <a:cubicBezTo>
                  <a:pt x="684" y="153"/>
                  <a:pt x="531" y="0"/>
                  <a:pt x="342" y="0"/>
                </a:cubicBezTo>
                <a:cubicBezTo>
                  <a:pt x="153" y="0"/>
                  <a:pt x="0" y="153"/>
                  <a:pt x="0" y="341"/>
                </a:cubicBezTo>
                <a:cubicBezTo>
                  <a:pt x="37" y="341"/>
                  <a:pt x="37" y="341"/>
                  <a:pt x="37" y="341"/>
                </a:cubicBezTo>
                <a:cubicBezTo>
                  <a:pt x="37" y="173"/>
                  <a:pt x="174" y="37"/>
                  <a:pt x="342" y="37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>
            <a:off x="3705225" y="3576154"/>
            <a:ext cx="0" cy="231847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8" name="Oval 20"/>
          <p:cNvSpPr>
            <a:spLocks noChangeArrowheads="1"/>
          </p:cNvSpPr>
          <p:nvPr/>
        </p:nvSpPr>
        <p:spPr bwMode="auto">
          <a:xfrm>
            <a:off x="4926013" y="2485205"/>
            <a:ext cx="1014412" cy="1014725"/>
          </a:xfrm>
          <a:prstGeom prst="ellipse">
            <a:avLst/>
          </a:prstGeom>
          <a:noFill/>
          <a:ln w="20701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9" name="Oval 21"/>
          <p:cNvSpPr>
            <a:spLocks noChangeArrowheads="1"/>
          </p:cNvSpPr>
          <p:nvPr/>
        </p:nvSpPr>
        <p:spPr bwMode="auto">
          <a:xfrm>
            <a:off x="5191126" y="2750399"/>
            <a:ext cx="485775" cy="4843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10" name="Freeform 22"/>
          <p:cNvSpPr/>
          <p:nvPr/>
        </p:nvSpPr>
        <p:spPr bwMode="auto">
          <a:xfrm>
            <a:off x="4519613" y="2991773"/>
            <a:ext cx="1827212" cy="916271"/>
          </a:xfrm>
          <a:custGeom>
            <a:avLst/>
            <a:gdLst>
              <a:gd name="T0" fmla="*/ 342 w 684"/>
              <a:gd name="T1" fmla="*/ 305 h 342"/>
              <a:gd name="T2" fmla="*/ 37 w 684"/>
              <a:gd name="T3" fmla="*/ 0 h 342"/>
              <a:gd name="T4" fmla="*/ 0 w 684"/>
              <a:gd name="T5" fmla="*/ 0 h 342"/>
              <a:gd name="T6" fmla="*/ 342 w 684"/>
              <a:gd name="T7" fmla="*/ 342 h 342"/>
              <a:gd name="T8" fmla="*/ 684 w 684"/>
              <a:gd name="T9" fmla="*/ 0 h 342"/>
              <a:gd name="T10" fmla="*/ 647 w 684"/>
              <a:gd name="T11" fmla="*/ 0 h 342"/>
              <a:gd name="T12" fmla="*/ 342 w 684"/>
              <a:gd name="T13" fmla="*/ 305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4" h="342">
                <a:moveTo>
                  <a:pt x="342" y="305"/>
                </a:moveTo>
                <a:cubicBezTo>
                  <a:pt x="174" y="305"/>
                  <a:pt x="37" y="169"/>
                  <a:pt x="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9"/>
                  <a:pt x="153" y="342"/>
                  <a:pt x="342" y="342"/>
                </a:cubicBezTo>
                <a:cubicBezTo>
                  <a:pt x="531" y="342"/>
                  <a:pt x="684" y="189"/>
                  <a:pt x="684" y="0"/>
                </a:cubicBezTo>
                <a:cubicBezTo>
                  <a:pt x="647" y="0"/>
                  <a:pt x="647" y="0"/>
                  <a:pt x="647" y="0"/>
                </a:cubicBezTo>
                <a:cubicBezTo>
                  <a:pt x="647" y="169"/>
                  <a:pt x="510" y="305"/>
                  <a:pt x="342" y="305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 flipV="1">
            <a:off x="5434013" y="2173959"/>
            <a:ext cx="0" cy="233434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12" name="Oval 24"/>
          <p:cNvSpPr>
            <a:spLocks noChangeArrowheads="1"/>
          </p:cNvSpPr>
          <p:nvPr/>
        </p:nvSpPr>
        <p:spPr bwMode="auto">
          <a:xfrm>
            <a:off x="6654800" y="2485205"/>
            <a:ext cx="1011238" cy="1014725"/>
          </a:xfrm>
          <a:prstGeom prst="ellipse">
            <a:avLst/>
          </a:prstGeom>
          <a:noFill/>
          <a:ln w="20638">
            <a:solidFill>
              <a:schemeClr val="accent1"/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13" name="Oval 25"/>
          <p:cNvSpPr>
            <a:spLocks noChangeArrowheads="1"/>
          </p:cNvSpPr>
          <p:nvPr/>
        </p:nvSpPr>
        <p:spPr bwMode="auto">
          <a:xfrm>
            <a:off x="6918325" y="2750399"/>
            <a:ext cx="484188" cy="4843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14" name="Freeform 26"/>
          <p:cNvSpPr/>
          <p:nvPr/>
        </p:nvSpPr>
        <p:spPr bwMode="auto">
          <a:xfrm>
            <a:off x="6248400" y="2077091"/>
            <a:ext cx="1824038" cy="914682"/>
          </a:xfrm>
          <a:custGeom>
            <a:avLst/>
            <a:gdLst>
              <a:gd name="T0" fmla="*/ 341 w 683"/>
              <a:gd name="T1" fmla="*/ 37 h 341"/>
              <a:gd name="T2" fmla="*/ 646 w 683"/>
              <a:gd name="T3" fmla="*/ 341 h 341"/>
              <a:gd name="T4" fmla="*/ 683 w 683"/>
              <a:gd name="T5" fmla="*/ 341 h 341"/>
              <a:gd name="T6" fmla="*/ 341 w 683"/>
              <a:gd name="T7" fmla="*/ 0 h 341"/>
              <a:gd name="T8" fmla="*/ 0 w 683"/>
              <a:gd name="T9" fmla="*/ 341 h 341"/>
              <a:gd name="T10" fmla="*/ 37 w 683"/>
              <a:gd name="T11" fmla="*/ 341 h 341"/>
              <a:gd name="T12" fmla="*/ 341 w 683"/>
              <a:gd name="T13" fmla="*/ 37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3" h="341">
                <a:moveTo>
                  <a:pt x="341" y="37"/>
                </a:moveTo>
                <a:cubicBezTo>
                  <a:pt x="510" y="37"/>
                  <a:pt x="646" y="173"/>
                  <a:pt x="646" y="341"/>
                </a:cubicBezTo>
                <a:cubicBezTo>
                  <a:pt x="683" y="341"/>
                  <a:pt x="683" y="341"/>
                  <a:pt x="683" y="341"/>
                </a:cubicBezTo>
                <a:cubicBezTo>
                  <a:pt x="683" y="153"/>
                  <a:pt x="530" y="0"/>
                  <a:pt x="341" y="0"/>
                </a:cubicBezTo>
                <a:cubicBezTo>
                  <a:pt x="153" y="0"/>
                  <a:pt x="0" y="153"/>
                  <a:pt x="0" y="341"/>
                </a:cubicBezTo>
                <a:cubicBezTo>
                  <a:pt x="37" y="341"/>
                  <a:pt x="37" y="341"/>
                  <a:pt x="37" y="341"/>
                </a:cubicBezTo>
                <a:cubicBezTo>
                  <a:pt x="37" y="173"/>
                  <a:pt x="173" y="37"/>
                  <a:pt x="341" y="37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>
            <a:off x="7159625" y="3576154"/>
            <a:ext cx="0" cy="231847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16" name="Freeform 28"/>
          <p:cNvSpPr>
            <a:spLocks noEditPoints="1"/>
          </p:cNvSpPr>
          <p:nvPr/>
        </p:nvSpPr>
        <p:spPr bwMode="auto">
          <a:xfrm>
            <a:off x="3638550" y="2886966"/>
            <a:ext cx="133350" cy="211203"/>
          </a:xfrm>
          <a:custGeom>
            <a:avLst/>
            <a:gdLst>
              <a:gd name="T0" fmla="*/ 3 w 50"/>
              <a:gd name="T1" fmla="*/ 0 h 79"/>
              <a:gd name="T2" fmla="*/ 0 w 50"/>
              <a:gd name="T3" fmla="*/ 3 h 79"/>
              <a:gd name="T4" fmla="*/ 0 w 50"/>
              <a:gd name="T5" fmla="*/ 76 h 79"/>
              <a:gd name="T6" fmla="*/ 3 w 50"/>
              <a:gd name="T7" fmla="*/ 79 h 79"/>
              <a:gd name="T8" fmla="*/ 48 w 50"/>
              <a:gd name="T9" fmla="*/ 79 h 79"/>
              <a:gd name="T10" fmla="*/ 50 w 50"/>
              <a:gd name="T11" fmla="*/ 76 h 79"/>
              <a:gd name="T12" fmla="*/ 50 w 50"/>
              <a:gd name="T13" fmla="*/ 3 h 79"/>
              <a:gd name="T14" fmla="*/ 48 w 50"/>
              <a:gd name="T15" fmla="*/ 0 h 79"/>
              <a:gd name="T16" fmla="*/ 3 w 50"/>
              <a:gd name="T17" fmla="*/ 0 h 79"/>
              <a:gd name="T18" fmla="*/ 25 w 50"/>
              <a:gd name="T19" fmla="*/ 76 h 79"/>
              <a:gd name="T20" fmla="*/ 21 w 50"/>
              <a:gd name="T21" fmla="*/ 72 h 79"/>
              <a:gd name="T22" fmla="*/ 25 w 50"/>
              <a:gd name="T23" fmla="*/ 67 h 79"/>
              <a:gd name="T24" fmla="*/ 30 w 50"/>
              <a:gd name="T25" fmla="*/ 72 h 79"/>
              <a:gd name="T26" fmla="*/ 25 w 50"/>
              <a:gd name="T27" fmla="*/ 76 h 79"/>
              <a:gd name="T28" fmla="*/ 42 w 50"/>
              <a:gd name="T29" fmla="*/ 62 h 79"/>
              <a:gd name="T30" fmla="*/ 39 w 50"/>
              <a:gd name="T31" fmla="*/ 65 h 79"/>
              <a:gd name="T32" fmla="*/ 11 w 50"/>
              <a:gd name="T33" fmla="*/ 65 h 79"/>
              <a:gd name="T34" fmla="*/ 8 w 50"/>
              <a:gd name="T35" fmla="*/ 62 h 79"/>
              <a:gd name="T36" fmla="*/ 8 w 50"/>
              <a:gd name="T37" fmla="*/ 13 h 79"/>
              <a:gd name="T38" fmla="*/ 11 w 50"/>
              <a:gd name="T39" fmla="*/ 10 h 79"/>
              <a:gd name="T40" fmla="*/ 39 w 50"/>
              <a:gd name="T41" fmla="*/ 10 h 79"/>
              <a:gd name="T42" fmla="*/ 42 w 50"/>
              <a:gd name="T43" fmla="*/ 13 h 79"/>
              <a:gd name="T44" fmla="*/ 42 w 50"/>
              <a:gd name="T45" fmla="*/ 62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0" h="79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7"/>
                  <a:pt x="1" y="79"/>
                  <a:pt x="3" y="79"/>
                </a:cubicBezTo>
                <a:cubicBezTo>
                  <a:pt x="48" y="79"/>
                  <a:pt x="48" y="79"/>
                  <a:pt x="48" y="79"/>
                </a:cubicBezTo>
                <a:cubicBezTo>
                  <a:pt x="49" y="79"/>
                  <a:pt x="50" y="77"/>
                  <a:pt x="50" y="76"/>
                </a:cubicBezTo>
                <a:cubicBezTo>
                  <a:pt x="50" y="3"/>
                  <a:pt x="50" y="3"/>
                  <a:pt x="50" y="3"/>
                </a:cubicBezTo>
                <a:cubicBezTo>
                  <a:pt x="50" y="1"/>
                  <a:pt x="49" y="0"/>
                  <a:pt x="48" y="0"/>
                </a:cubicBezTo>
                <a:lnTo>
                  <a:pt x="3" y="0"/>
                </a:lnTo>
                <a:close/>
                <a:moveTo>
                  <a:pt x="25" y="76"/>
                </a:moveTo>
                <a:cubicBezTo>
                  <a:pt x="23" y="76"/>
                  <a:pt x="21" y="74"/>
                  <a:pt x="21" y="72"/>
                </a:cubicBezTo>
                <a:cubicBezTo>
                  <a:pt x="21" y="69"/>
                  <a:pt x="23" y="67"/>
                  <a:pt x="25" y="67"/>
                </a:cubicBezTo>
                <a:cubicBezTo>
                  <a:pt x="28" y="67"/>
                  <a:pt x="30" y="69"/>
                  <a:pt x="30" y="72"/>
                </a:cubicBezTo>
                <a:cubicBezTo>
                  <a:pt x="30" y="74"/>
                  <a:pt x="28" y="76"/>
                  <a:pt x="25" y="76"/>
                </a:cubicBezTo>
                <a:close/>
                <a:moveTo>
                  <a:pt x="42" y="62"/>
                </a:moveTo>
                <a:cubicBezTo>
                  <a:pt x="42" y="64"/>
                  <a:pt x="41" y="65"/>
                  <a:pt x="39" y="65"/>
                </a:cubicBezTo>
                <a:cubicBezTo>
                  <a:pt x="11" y="65"/>
                  <a:pt x="11" y="65"/>
                  <a:pt x="11" y="65"/>
                </a:cubicBezTo>
                <a:cubicBezTo>
                  <a:pt x="10" y="65"/>
                  <a:pt x="8" y="64"/>
                  <a:pt x="8" y="62"/>
                </a:cubicBezTo>
                <a:cubicBezTo>
                  <a:pt x="8" y="13"/>
                  <a:pt x="8" y="13"/>
                  <a:pt x="8" y="13"/>
                </a:cubicBezTo>
                <a:cubicBezTo>
                  <a:pt x="8" y="11"/>
                  <a:pt x="10" y="10"/>
                  <a:pt x="11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41" y="10"/>
                  <a:pt x="42" y="11"/>
                  <a:pt x="42" y="13"/>
                </a:cubicBezTo>
                <a:lnTo>
                  <a:pt x="42" y="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17" name="Freeform 29"/>
          <p:cNvSpPr/>
          <p:nvPr/>
        </p:nvSpPr>
        <p:spPr bwMode="auto">
          <a:xfrm>
            <a:off x="7054850" y="2898083"/>
            <a:ext cx="211138" cy="168327"/>
          </a:xfrm>
          <a:custGeom>
            <a:avLst/>
            <a:gdLst>
              <a:gd name="T0" fmla="*/ 62 w 79"/>
              <a:gd name="T1" fmla="*/ 29 h 63"/>
              <a:gd name="T2" fmla="*/ 61 w 79"/>
              <a:gd name="T3" fmla="*/ 29 h 63"/>
              <a:gd name="T4" fmla="*/ 61 w 79"/>
              <a:gd name="T5" fmla="*/ 22 h 63"/>
              <a:gd name="T6" fmla="*/ 39 w 79"/>
              <a:gd name="T7" fmla="*/ 0 h 63"/>
              <a:gd name="T8" fmla="*/ 18 w 79"/>
              <a:gd name="T9" fmla="*/ 22 h 63"/>
              <a:gd name="T10" fmla="*/ 18 w 79"/>
              <a:gd name="T11" fmla="*/ 29 h 63"/>
              <a:gd name="T12" fmla="*/ 17 w 79"/>
              <a:gd name="T13" fmla="*/ 29 h 63"/>
              <a:gd name="T14" fmla="*/ 0 w 79"/>
              <a:gd name="T15" fmla="*/ 46 h 63"/>
              <a:gd name="T16" fmla="*/ 17 w 79"/>
              <a:gd name="T17" fmla="*/ 63 h 63"/>
              <a:gd name="T18" fmla="*/ 24 w 79"/>
              <a:gd name="T19" fmla="*/ 63 h 63"/>
              <a:gd name="T20" fmla="*/ 24 w 79"/>
              <a:gd name="T21" fmla="*/ 31 h 63"/>
              <a:gd name="T22" fmla="*/ 24 w 79"/>
              <a:gd name="T23" fmla="*/ 29 h 63"/>
              <a:gd name="T24" fmla="*/ 24 w 79"/>
              <a:gd name="T25" fmla="*/ 22 h 63"/>
              <a:gd name="T26" fmla="*/ 39 w 79"/>
              <a:gd name="T27" fmla="*/ 6 h 63"/>
              <a:gd name="T28" fmla="*/ 55 w 79"/>
              <a:gd name="T29" fmla="*/ 22 h 63"/>
              <a:gd name="T30" fmla="*/ 55 w 79"/>
              <a:gd name="T31" fmla="*/ 29 h 63"/>
              <a:gd name="T32" fmla="*/ 55 w 79"/>
              <a:gd name="T33" fmla="*/ 30 h 63"/>
              <a:gd name="T34" fmla="*/ 55 w 79"/>
              <a:gd name="T35" fmla="*/ 63 h 63"/>
              <a:gd name="T36" fmla="*/ 62 w 79"/>
              <a:gd name="T37" fmla="*/ 63 h 63"/>
              <a:gd name="T38" fmla="*/ 79 w 79"/>
              <a:gd name="T39" fmla="*/ 46 h 63"/>
              <a:gd name="T40" fmla="*/ 62 w 79"/>
              <a:gd name="T41" fmla="*/ 2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9" h="63">
                <a:moveTo>
                  <a:pt x="62" y="29"/>
                </a:moveTo>
                <a:cubicBezTo>
                  <a:pt x="61" y="29"/>
                  <a:pt x="61" y="29"/>
                  <a:pt x="61" y="29"/>
                </a:cubicBezTo>
                <a:cubicBezTo>
                  <a:pt x="61" y="22"/>
                  <a:pt x="61" y="22"/>
                  <a:pt x="61" y="22"/>
                </a:cubicBezTo>
                <a:cubicBezTo>
                  <a:pt x="61" y="10"/>
                  <a:pt x="51" y="0"/>
                  <a:pt x="39" y="0"/>
                </a:cubicBezTo>
                <a:cubicBezTo>
                  <a:pt x="28" y="0"/>
                  <a:pt x="18" y="10"/>
                  <a:pt x="18" y="22"/>
                </a:cubicBezTo>
                <a:cubicBezTo>
                  <a:pt x="18" y="29"/>
                  <a:pt x="18" y="29"/>
                  <a:pt x="18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8" y="29"/>
                  <a:pt x="0" y="37"/>
                  <a:pt x="0" y="46"/>
                </a:cubicBezTo>
                <a:cubicBezTo>
                  <a:pt x="0" y="55"/>
                  <a:pt x="8" y="63"/>
                  <a:pt x="17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13"/>
                  <a:pt x="31" y="6"/>
                  <a:pt x="39" y="6"/>
                </a:cubicBezTo>
                <a:cubicBezTo>
                  <a:pt x="48" y="6"/>
                  <a:pt x="55" y="13"/>
                  <a:pt x="55" y="22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30"/>
                  <a:pt x="55" y="30"/>
                  <a:pt x="55" y="30"/>
                </a:cubicBezTo>
                <a:cubicBezTo>
                  <a:pt x="55" y="63"/>
                  <a:pt x="55" y="63"/>
                  <a:pt x="55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71" y="63"/>
                  <a:pt x="79" y="55"/>
                  <a:pt x="79" y="46"/>
                </a:cubicBezTo>
                <a:cubicBezTo>
                  <a:pt x="79" y="37"/>
                  <a:pt x="71" y="29"/>
                  <a:pt x="62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7918" name="Group 30"/>
          <p:cNvGrpSpPr/>
          <p:nvPr/>
        </p:nvGrpSpPr>
        <p:grpSpPr bwMode="auto">
          <a:xfrm>
            <a:off x="5329238" y="2907610"/>
            <a:ext cx="207962" cy="169914"/>
            <a:chOff x="0" y="0"/>
            <a:chExt cx="131" cy="107"/>
          </a:xfrm>
        </p:grpSpPr>
        <p:sp>
          <p:nvSpPr>
            <p:cNvPr id="37919" name="Oval 31"/>
            <p:cNvSpPr>
              <a:spLocks noChangeArrowheads="1"/>
            </p:cNvSpPr>
            <p:nvPr/>
          </p:nvSpPr>
          <p:spPr bwMode="auto">
            <a:xfrm>
              <a:off x="49" y="46"/>
              <a:ext cx="32" cy="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920" name="Freeform 32"/>
            <p:cNvSpPr>
              <a:spLocks noEditPoints="1"/>
            </p:cNvSpPr>
            <p:nvPr/>
          </p:nvSpPr>
          <p:spPr bwMode="auto">
            <a:xfrm>
              <a:off x="0" y="0"/>
              <a:ext cx="131" cy="107"/>
            </a:xfrm>
            <a:custGeom>
              <a:avLst/>
              <a:gdLst>
                <a:gd name="T0" fmla="*/ 75 w 78"/>
                <a:gd name="T1" fmla="*/ 11 h 63"/>
                <a:gd name="T2" fmla="*/ 56 w 78"/>
                <a:gd name="T3" fmla="*/ 11 h 63"/>
                <a:gd name="T4" fmla="*/ 53 w 78"/>
                <a:gd name="T5" fmla="*/ 8 h 63"/>
                <a:gd name="T6" fmla="*/ 53 w 78"/>
                <a:gd name="T7" fmla="*/ 3 h 63"/>
                <a:gd name="T8" fmla="*/ 50 w 78"/>
                <a:gd name="T9" fmla="*/ 0 h 63"/>
                <a:gd name="T10" fmla="*/ 28 w 78"/>
                <a:gd name="T11" fmla="*/ 0 h 63"/>
                <a:gd name="T12" fmla="*/ 25 w 78"/>
                <a:gd name="T13" fmla="*/ 3 h 63"/>
                <a:gd name="T14" fmla="*/ 25 w 78"/>
                <a:gd name="T15" fmla="*/ 8 h 63"/>
                <a:gd name="T16" fmla="*/ 22 w 78"/>
                <a:gd name="T17" fmla="*/ 11 h 63"/>
                <a:gd name="T18" fmla="*/ 3 w 78"/>
                <a:gd name="T19" fmla="*/ 11 h 63"/>
                <a:gd name="T20" fmla="*/ 0 w 78"/>
                <a:gd name="T21" fmla="*/ 14 h 63"/>
                <a:gd name="T22" fmla="*/ 0 w 78"/>
                <a:gd name="T23" fmla="*/ 60 h 63"/>
                <a:gd name="T24" fmla="*/ 3 w 78"/>
                <a:gd name="T25" fmla="*/ 63 h 63"/>
                <a:gd name="T26" fmla="*/ 75 w 78"/>
                <a:gd name="T27" fmla="*/ 63 h 63"/>
                <a:gd name="T28" fmla="*/ 78 w 78"/>
                <a:gd name="T29" fmla="*/ 60 h 63"/>
                <a:gd name="T30" fmla="*/ 78 w 78"/>
                <a:gd name="T31" fmla="*/ 14 h 63"/>
                <a:gd name="T32" fmla="*/ 75 w 78"/>
                <a:gd name="T33" fmla="*/ 11 h 63"/>
                <a:gd name="T34" fmla="*/ 39 w 78"/>
                <a:gd name="T35" fmla="*/ 53 h 63"/>
                <a:gd name="T36" fmla="*/ 23 w 78"/>
                <a:gd name="T37" fmla="*/ 37 h 63"/>
                <a:gd name="T38" fmla="*/ 39 w 78"/>
                <a:gd name="T39" fmla="*/ 21 h 63"/>
                <a:gd name="T40" fmla="*/ 55 w 78"/>
                <a:gd name="T41" fmla="*/ 37 h 63"/>
                <a:gd name="T42" fmla="*/ 39 w 78"/>
                <a:gd name="T43" fmla="*/ 53 h 63"/>
                <a:gd name="T44" fmla="*/ 67 w 78"/>
                <a:gd name="T45" fmla="*/ 28 h 63"/>
                <a:gd name="T46" fmla="*/ 63 w 78"/>
                <a:gd name="T47" fmla="*/ 24 h 63"/>
                <a:gd name="T48" fmla="*/ 67 w 78"/>
                <a:gd name="T49" fmla="*/ 20 h 63"/>
                <a:gd name="T50" fmla="*/ 71 w 78"/>
                <a:gd name="T51" fmla="*/ 24 h 63"/>
                <a:gd name="T52" fmla="*/ 67 w 78"/>
                <a:gd name="T53" fmla="*/ 2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8" h="63">
                  <a:moveTo>
                    <a:pt x="75" y="11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55" y="11"/>
                    <a:pt x="53" y="10"/>
                    <a:pt x="53" y="8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1"/>
                    <a:pt x="52" y="0"/>
                    <a:pt x="5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5" y="1"/>
                    <a:pt x="25" y="3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10"/>
                    <a:pt x="23" y="11"/>
                    <a:pt x="2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1" y="63"/>
                    <a:pt x="3" y="63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77" y="63"/>
                    <a:pt x="78" y="61"/>
                    <a:pt x="78" y="60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3"/>
                    <a:pt x="77" y="11"/>
                    <a:pt x="75" y="11"/>
                  </a:cubicBezTo>
                  <a:close/>
                  <a:moveTo>
                    <a:pt x="39" y="53"/>
                  </a:moveTo>
                  <a:cubicBezTo>
                    <a:pt x="30" y="53"/>
                    <a:pt x="23" y="46"/>
                    <a:pt x="23" y="37"/>
                  </a:cubicBezTo>
                  <a:cubicBezTo>
                    <a:pt x="23" y="28"/>
                    <a:pt x="30" y="21"/>
                    <a:pt x="39" y="21"/>
                  </a:cubicBezTo>
                  <a:cubicBezTo>
                    <a:pt x="48" y="21"/>
                    <a:pt x="55" y="28"/>
                    <a:pt x="55" y="37"/>
                  </a:cubicBezTo>
                  <a:cubicBezTo>
                    <a:pt x="55" y="46"/>
                    <a:pt x="48" y="53"/>
                    <a:pt x="39" y="53"/>
                  </a:cubicBezTo>
                  <a:close/>
                  <a:moveTo>
                    <a:pt x="67" y="28"/>
                  </a:moveTo>
                  <a:cubicBezTo>
                    <a:pt x="65" y="28"/>
                    <a:pt x="63" y="26"/>
                    <a:pt x="63" y="24"/>
                  </a:cubicBezTo>
                  <a:cubicBezTo>
                    <a:pt x="63" y="22"/>
                    <a:pt x="65" y="20"/>
                    <a:pt x="67" y="20"/>
                  </a:cubicBezTo>
                  <a:cubicBezTo>
                    <a:pt x="69" y="20"/>
                    <a:pt x="71" y="22"/>
                    <a:pt x="71" y="24"/>
                  </a:cubicBezTo>
                  <a:cubicBezTo>
                    <a:pt x="71" y="26"/>
                    <a:pt x="69" y="28"/>
                    <a:pt x="6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921" name="Oval 33"/>
            <p:cNvSpPr>
              <a:spLocks noChangeArrowheads="1"/>
            </p:cNvSpPr>
            <p:nvPr/>
          </p:nvSpPr>
          <p:spPr bwMode="auto">
            <a:xfrm>
              <a:off x="9" y="14"/>
              <a:ext cx="13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922" name="Oval 34"/>
            <p:cNvSpPr>
              <a:spLocks noChangeArrowheads="1"/>
            </p:cNvSpPr>
            <p:nvPr/>
          </p:nvSpPr>
          <p:spPr bwMode="auto">
            <a:xfrm>
              <a:off x="25" y="14"/>
              <a:ext cx="12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7923" name="Freeform 35"/>
          <p:cNvSpPr>
            <a:spLocks noEditPoints="1"/>
          </p:cNvSpPr>
          <p:nvPr/>
        </p:nvSpPr>
        <p:spPr bwMode="auto">
          <a:xfrm>
            <a:off x="1863725" y="2894906"/>
            <a:ext cx="223838" cy="195322"/>
          </a:xfrm>
          <a:custGeom>
            <a:avLst/>
            <a:gdLst>
              <a:gd name="T0" fmla="*/ 79 w 84"/>
              <a:gd name="T1" fmla="*/ 52 h 73"/>
              <a:gd name="T2" fmla="*/ 70 w 84"/>
              <a:gd name="T3" fmla="*/ 45 h 73"/>
              <a:gd name="T4" fmla="*/ 60 w 84"/>
              <a:gd name="T5" fmla="*/ 8 h 73"/>
              <a:gd name="T6" fmla="*/ 38 w 84"/>
              <a:gd name="T7" fmla="*/ 0 h 73"/>
              <a:gd name="T8" fmla="*/ 12 w 84"/>
              <a:gd name="T9" fmla="*/ 12 h 73"/>
              <a:gd name="T10" fmla="*/ 16 w 84"/>
              <a:gd name="T11" fmla="*/ 59 h 73"/>
              <a:gd name="T12" fmla="*/ 38 w 84"/>
              <a:gd name="T13" fmla="*/ 67 h 73"/>
              <a:gd name="T14" fmla="*/ 55 w 84"/>
              <a:gd name="T15" fmla="*/ 63 h 73"/>
              <a:gd name="T16" fmla="*/ 63 w 84"/>
              <a:gd name="T17" fmla="*/ 70 h 73"/>
              <a:gd name="T18" fmla="*/ 71 w 84"/>
              <a:gd name="T19" fmla="*/ 73 h 73"/>
              <a:gd name="T20" fmla="*/ 80 w 84"/>
              <a:gd name="T21" fmla="*/ 69 h 73"/>
              <a:gd name="T22" fmla="*/ 79 w 84"/>
              <a:gd name="T23" fmla="*/ 52 h 73"/>
              <a:gd name="T24" fmla="*/ 19 w 84"/>
              <a:gd name="T25" fmla="*/ 35 h 73"/>
              <a:gd name="T26" fmla="*/ 23 w 84"/>
              <a:gd name="T27" fmla="*/ 21 h 73"/>
              <a:gd name="T28" fmla="*/ 38 w 84"/>
              <a:gd name="T29" fmla="*/ 14 h 73"/>
              <a:gd name="T30" fmla="*/ 51 w 84"/>
              <a:gd name="T31" fmla="*/ 19 h 73"/>
              <a:gd name="T32" fmla="*/ 57 w 84"/>
              <a:gd name="T33" fmla="*/ 32 h 73"/>
              <a:gd name="T34" fmla="*/ 53 w 84"/>
              <a:gd name="T35" fmla="*/ 46 h 73"/>
              <a:gd name="T36" fmla="*/ 38 w 84"/>
              <a:gd name="T37" fmla="*/ 53 h 73"/>
              <a:gd name="T38" fmla="*/ 26 w 84"/>
              <a:gd name="T39" fmla="*/ 48 h 73"/>
              <a:gd name="T40" fmla="*/ 19 w 84"/>
              <a:gd name="T41" fmla="*/ 35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4" h="73">
                <a:moveTo>
                  <a:pt x="79" y="52"/>
                </a:moveTo>
                <a:cubicBezTo>
                  <a:pt x="70" y="45"/>
                  <a:pt x="70" y="45"/>
                  <a:pt x="70" y="45"/>
                </a:cubicBezTo>
                <a:cubicBezTo>
                  <a:pt x="75" y="32"/>
                  <a:pt x="71" y="17"/>
                  <a:pt x="60" y="8"/>
                </a:cubicBezTo>
                <a:cubicBezTo>
                  <a:pt x="54" y="3"/>
                  <a:pt x="46" y="0"/>
                  <a:pt x="38" y="0"/>
                </a:cubicBezTo>
                <a:cubicBezTo>
                  <a:pt x="28" y="0"/>
                  <a:pt x="19" y="4"/>
                  <a:pt x="12" y="12"/>
                </a:cubicBezTo>
                <a:cubicBezTo>
                  <a:pt x="0" y="26"/>
                  <a:pt x="2" y="47"/>
                  <a:pt x="16" y="59"/>
                </a:cubicBezTo>
                <a:cubicBezTo>
                  <a:pt x="23" y="64"/>
                  <a:pt x="30" y="67"/>
                  <a:pt x="38" y="67"/>
                </a:cubicBezTo>
                <a:cubicBezTo>
                  <a:pt x="44" y="67"/>
                  <a:pt x="50" y="66"/>
                  <a:pt x="55" y="63"/>
                </a:cubicBezTo>
                <a:cubicBezTo>
                  <a:pt x="63" y="70"/>
                  <a:pt x="63" y="70"/>
                  <a:pt x="63" y="70"/>
                </a:cubicBezTo>
                <a:cubicBezTo>
                  <a:pt x="66" y="72"/>
                  <a:pt x="68" y="73"/>
                  <a:pt x="71" y="73"/>
                </a:cubicBezTo>
                <a:cubicBezTo>
                  <a:pt x="75" y="73"/>
                  <a:pt x="78" y="71"/>
                  <a:pt x="80" y="69"/>
                </a:cubicBezTo>
                <a:cubicBezTo>
                  <a:pt x="84" y="64"/>
                  <a:pt x="84" y="56"/>
                  <a:pt x="79" y="52"/>
                </a:cubicBezTo>
                <a:close/>
                <a:moveTo>
                  <a:pt x="19" y="35"/>
                </a:moveTo>
                <a:cubicBezTo>
                  <a:pt x="18" y="30"/>
                  <a:pt x="20" y="25"/>
                  <a:pt x="23" y="21"/>
                </a:cubicBezTo>
                <a:cubicBezTo>
                  <a:pt x="27" y="17"/>
                  <a:pt x="32" y="14"/>
                  <a:pt x="38" y="14"/>
                </a:cubicBezTo>
                <a:cubicBezTo>
                  <a:pt x="43" y="14"/>
                  <a:pt x="47" y="16"/>
                  <a:pt x="51" y="19"/>
                </a:cubicBezTo>
                <a:cubicBezTo>
                  <a:pt x="55" y="22"/>
                  <a:pt x="57" y="27"/>
                  <a:pt x="57" y="32"/>
                </a:cubicBezTo>
                <a:cubicBezTo>
                  <a:pt x="58" y="37"/>
                  <a:pt x="56" y="42"/>
                  <a:pt x="53" y="46"/>
                </a:cubicBezTo>
                <a:cubicBezTo>
                  <a:pt x="49" y="50"/>
                  <a:pt x="44" y="53"/>
                  <a:pt x="38" y="53"/>
                </a:cubicBezTo>
                <a:cubicBezTo>
                  <a:pt x="34" y="53"/>
                  <a:pt x="29" y="51"/>
                  <a:pt x="26" y="48"/>
                </a:cubicBezTo>
                <a:cubicBezTo>
                  <a:pt x="22" y="45"/>
                  <a:pt x="19" y="40"/>
                  <a:pt x="19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2947989" y="3895340"/>
            <a:ext cx="1512887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02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1235075" y="1554643"/>
            <a:ext cx="1512888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01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7926" name="Rectangle 38"/>
          <p:cNvSpPr>
            <a:spLocks noChangeArrowheads="1"/>
          </p:cNvSpPr>
          <p:nvPr/>
        </p:nvSpPr>
        <p:spPr bwMode="auto">
          <a:xfrm>
            <a:off x="6396039" y="3895340"/>
            <a:ext cx="1512887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04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4683125" y="1554643"/>
            <a:ext cx="1512888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03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6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1"/>
                </a:solidFill>
              </a:rPr>
              <a:t>标题文本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" name="Rectangle 40"/>
          <p:cNvSpPr>
            <a:spLocks noChangeArrowheads="1"/>
          </p:cNvSpPr>
          <p:nvPr/>
        </p:nvSpPr>
        <p:spPr bwMode="auto">
          <a:xfrm>
            <a:off x="1662114" y="1819367"/>
            <a:ext cx="7481887" cy="1504766"/>
          </a:xfrm>
          <a:prstGeom prst="rect">
            <a:avLst/>
          </a:prstGeom>
          <a:solidFill>
            <a:schemeClr val="bg2">
              <a:lumMod val="90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54" name="Freeform 34"/>
          <p:cNvSpPr/>
          <p:nvPr/>
        </p:nvSpPr>
        <p:spPr bwMode="auto">
          <a:xfrm>
            <a:off x="0" y="1819367"/>
            <a:ext cx="4103747" cy="1504766"/>
          </a:xfrm>
          <a:custGeom>
            <a:avLst/>
            <a:gdLst/>
            <a:ahLst/>
            <a:cxnLst/>
            <a:rect l="l" t="t" r="r" b="b"/>
            <a:pathLst>
              <a:path w="4103747" h="1504766">
                <a:moveTo>
                  <a:pt x="0" y="0"/>
                </a:moveTo>
                <a:cubicBezTo>
                  <a:pt x="442960" y="0"/>
                  <a:pt x="1380722" y="0"/>
                  <a:pt x="3365993" y="0"/>
                </a:cubicBezTo>
                <a:cubicBezTo>
                  <a:pt x="3759462" y="0"/>
                  <a:pt x="4103747" y="345356"/>
                  <a:pt x="4103747" y="764717"/>
                </a:cubicBezTo>
                <a:cubicBezTo>
                  <a:pt x="4103747" y="1159410"/>
                  <a:pt x="3759462" y="1504766"/>
                  <a:pt x="3365993" y="1504766"/>
                </a:cubicBezTo>
                <a:cubicBezTo>
                  <a:pt x="3365993" y="1504766"/>
                  <a:pt x="3365993" y="1504766"/>
                  <a:pt x="0" y="15047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2725702" y="1943451"/>
            <a:ext cx="1279612" cy="128220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572558" y="2290447"/>
            <a:ext cx="1127232" cy="987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关键技术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实践难点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市场调研分析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案例对比分析</a:t>
            </a:r>
          </a:p>
        </p:txBody>
      </p:sp>
      <p:sp>
        <p:nvSpPr>
          <p:cNvPr id="13" name="矩形 12"/>
          <p:cNvSpPr/>
          <p:nvPr/>
        </p:nvSpPr>
        <p:spPr>
          <a:xfrm>
            <a:off x="4572558" y="1890337"/>
            <a:ext cx="29517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n w="6350">
                  <a:noFill/>
                </a:ln>
                <a:latin typeface="Impact" panose="020B0806030902050204" pitchFamily="34" charset="0"/>
                <a:ea typeface="微软雅黑" panose="020B0503020204020204" pitchFamily="34" charset="-122"/>
              </a:rPr>
              <a:t>关键技术与实践难点</a:t>
            </a:r>
          </a:p>
        </p:txBody>
      </p:sp>
      <p:sp>
        <p:nvSpPr>
          <p:cNvPr id="9" name="Freeform 12"/>
          <p:cNvSpPr>
            <a:spLocks noEditPoints="1"/>
          </p:cNvSpPr>
          <p:nvPr/>
        </p:nvSpPr>
        <p:spPr bwMode="auto">
          <a:xfrm>
            <a:off x="3143467" y="2252663"/>
            <a:ext cx="444082" cy="638174"/>
          </a:xfrm>
          <a:custGeom>
            <a:avLst/>
            <a:gdLst>
              <a:gd name="T0" fmla="*/ 3 w 121"/>
              <a:gd name="T1" fmla="*/ 119 h 174"/>
              <a:gd name="T2" fmla="*/ 23 w 121"/>
              <a:gd name="T3" fmla="*/ 115 h 174"/>
              <a:gd name="T4" fmla="*/ 38 w 121"/>
              <a:gd name="T5" fmla="*/ 74 h 174"/>
              <a:gd name="T6" fmla="*/ 38 w 121"/>
              <a:gd name="T7" fmla="*/ 74 h 174"/>
              <a:gd name="T8" fmla="*/ 38 w 121"/>
              <a:gd name="T9" fmla="*/ 29 h 174"/>
              <a:gd name="T10" fmla="*/ 54 w 121"/>
              <a:gd name="T11" fmla="*/ 21 h 174"/>
              <a:gd name="T12" fmla="*/ 60 w 121"/>
              <a:gd name="T13" fmla="*/ 0 h 174"/>
              <a:gd name="T14" fmla="*/ 67 w 121"/>
              <a:gd name="T15" fmla="*/ 21 h 174"/>
              <a:gd name="T16" fmla="*/ 92 w 121"/>
              <a:gd name="T17" fmla="*/ 51 h 174"/>
              <a:gd name="T18" fmla="*/ 82 w 121"/>
              <a:gd name="T19" fmla="*/ 74 h 174"/>
              <a:gd name="T20" fmla="*/ 98 w 121"/>
              <a:gd name="T21" fmla="*/ 115 h 174"/>
              <a:gd name="T22" fmla="*/ 117 w 121"/>
              <a:gd name="T23" fmla="*/ 119 h 174"/>
              <a:gd name="T24" fmla="*/ 102 w 121"/>
              <a:gd name="T25" fmla="*/ 124 h 174"/>
              <a:gd name="T26" fmla="*/ 116 w 121"/>
              <a:gd name="T27" fmla="*/ 159 h 174"/>
              <a:gd name="T28" fmla="*/ 120 w 121"/>
              <a:gd name="T29" fmla="*/ 168 h 174"/>
              <a:gd name="T30" fmla="*/ 113 w 121"/>
              <a:gd name="T31" fmla="*/ 171 h 174"/>
              <a:gd name="T32" fmla="*/ 108 w 121"/>
              <a:gd name="T33" fmla="*/ 162 h 174"/>
              <a:gd name="T34" fmla="*/ 87 w 121"/>
              <a:gd name="T35" fmla="*/ 124 h 174"/>
              <a:gd name="T36" fmla="*/ 67 w 121"/>
              <a:gd name="T37" fmla="*/ 129 h 174"/>
              <a:gd name="T38" fmla="*/ 54 w 121"/>
              <a:gd name="T39" fmla="*/ 129 h 174"/>
              <a:gd name="T40" fmla="*/ 34 w 121"/>
              <a:gd name="T41" fmla="*/ 124 h 174"/>
              <a:gd name="T42" fmla="*/ 13 w 121"/>
              <a:gd name="T43" fmla="*/ 162 h 174"/>
              <a:gd name="T44" fmla="*/ 8 w 121"/>
              <a:gd name="T45" fmla="*/ 171 h 174"/>
              <a:gd name="T46" fmla="*/ 1 w 121"/>
              <a:gd name="T47" fmla="*/ 168 h 174"/>
              <a:gd name="T48" fmla="*/ 5 w 121"/>
              <a:gd name="T49" fmla="*/ 159 h 174"/>
              <a:gd name="T50" fmla="*/ 19 w 121"/>
              <a:gd name="T51" fmla="*/ 124 h 174"/>
              <a:gd name="T52" fmla="*/ 54 w 121"/>
              <a:gd name="T53" fmla="*/ 115 h 174"/>
              <a:gd name="T54" fmla="*/ 54 w 121"/>
              <a:gd name="T55" fmla="*/ 110 h 174"/>
              <a:gd name="T56" fmla="*/ 67 w 121"/>
              <a:gd name="T57" fmla="*/ 110 h 174"/>
              <a:gd name="T58" fmla="*/ 83 w 121"/>
              <a:gd name="T59" fmla="*/ 115 h 174"/>
              <a:gd name="T60" fmla="*/ 54 w 121"/>
              <a:gd name="T61" fmla="*/ 82 h 174"/>
              <a:gd name="T62" fmla="*/ 54 w 121"/>
              <a:gd name="T63" fmla="*/ 115 h 174"/>
              <a:gd name="T64" fmla="*/ 73 w 121"/>
              <a:gd name="T65" fmla="*/ 39 h 174"/>
              <a:gd name="T66" fmla="*/ 48 w 121"/>
              <a:gd name="T67" fmla="*/ 39 h 174"/>
              <a:gd name="T68" fmla="*/ 48 w 121"/>
              <a:gd name="T69" fmla="*/ 64 h 174"/>
              <a:gd name="T70" fmla="*/ 68 w 121"/>
              <a:gd name="T71" fmla="*/ 68 h 174"/>
              <a:gd name="T72" fmla="*/ 73 w 121"/>
              <a:gd name="T73" fmla="*/ 64 h 174"/>
              <a:gd name="T74" fmla="*/ 73 w 121"/>
              <a:gd name="T7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1" h="174">
                <a:moveTo>
                  <a:pt x="8" y="124"/>
                </a:moveTo>
                <a:cubicBezTo>
                  <a:pt x="5" y="124"/>
                  <a:pt x="3" y="122"/>
                  <a:pt x="3" y="119"/>
                </a:cubicBezTo>
                <a:cubicBezTo>
                  <a:pt x="3" y="117"/>
                  <a:pt x="5" y="115"/>
                  <a:pt x="8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2" y="77"/>
                  <a:pt x="42" y="77"/>
                  <a:pt x="42" y="77"/>
                </a:cubicBezTo>
                <a:cubicBezTo>
                  <a:pt x="41" y="76"/>
                  <a:pt x="40" y="75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3" y="68"/>
                  <a:pt x="29" y="60"/>
                  <a:pt x="29" y="51"/>
                </a:cubicBezTo>
                <a:cubicBezTo>
                  <a:pt x="29" y="43"/>
                  <a:pt x="33" y="35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3" y="25"/>
                  <a:pt x="48" y="22"/>
                  <a:pt x="54" y="2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7" y="0"/>
                  <a:pt x="60" y="0"/>
                </a:cubicBezTo>
                <a:cubicBezTo>
                  <a:pt x="64" y="0"/>
                  <a:pt x="67" y="3"/>
                  <a:pt x="67" y="7"/>
                </a:cubicBezTo>
                <a:cubicBezTo>
                  <a:pt x="67" y="21"/>
                  <a:pt x="67" y="21"/>
                  <a:pt x="67" y="21"/>
                </a:cubicBezTo>
                <a:cubicBezTo>
                  <a:pt x="73" y="22"/>
                  <a:pt x="78" y="25"/>
                  <a:pt x="82" y="29"/>
                </a:cubicBezTo>
                <a:cubicBezTo>
                  <a:pt x="88" y="35"/>
                  <a:pt x="92" y="43"/>
                  <a:pt x="92" y="51"/>
                </a:cubicBezTo>
                <a:cubicBezTo>
                  <a:pt x="92" y="60"/>
                  <a:pt x="88" y="68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5"/>
                  <a:pt x="80" y="76"/>
                  <a:pt x="79" y="77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6" y="115"/>
                  <a:pt x="117" y="117"/>
                  <a:pt x="117" y="119"/>
                </a:cubicBezTo>
                <a:cubicBezTo>
                  <a:pt x="117" y="122"/>
                  <a:pt x="116" y="124"/>
                  <a:pt x="113" y="12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7" y="155"/>
                  <a:pt x="117" y="157"/>
                  <a:pt x="116" y="159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70"/>
                  <a:pt x="120" y="172"/>
                  <a:pt x="118" y="173"/>
                </a:cubicBezTo>
                <a:cubicBezTo>
                  <a:pt x="116" y="174"/>
                  <a:pt x="114" y="173"/>
                  <a:pt x="113" y="171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6" y="162"/>
                  <a:pt x="104" y="160"/>
                  <a:pt x="103" y="158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2"/>
                  <a:pt x="64" y="136"/>
                  <a:pt x="60" y="136"/>
                </a:cubicBezTo>
                <a:cubicBezTo>
                  <a:pt x="57" y="136"/>
                  <a:pt x="54" y="132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6" y="160"/>
                  <a:pt x="15" y="162"/>
                  <a:pt x="13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8" y="171"/>
                  <a:pt x="8" y="171"/>
                  <a:pt x="8" y="171"/>
                </a:cubicBezTo>
                <a:cubicBezTo>
                  <a:pt x="7" y="173"/>
                  <a:pt x="5" y="174"/>
                  <a:pt x="3" y="173"/>
                </a:cubicBezTo>
                <a:cubicBezTo>
                  <a:pt x="1" y="172"/>
                  <a:pt x="0" y="170"/>
                  <a:pt x="1" y="168"/>
                </a:cubicBezTo>
                <a:cubicBezTo>
                  <a:pt x="4" y="162"/>
                  <a:pt x="4" y="162"/>
                  <a:pt x="4" y="162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57"/>
                  <a:pt x="4" y="155"/>
                  <a:pt x="5" y="153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" y="124"/>
                  <a:pt x="8" y="124"/>
                  <a:pt x="8" y="124"/>
                </a:cubicBezTo>
                <a:close/>
                <a:moveTo>
                  <a:pt x="54" y="115"/>
                </a:moveTo>
                <a:cubicBezTo>
                  <a:pt x="54" y="115"/>
                  <a:pt x="54" y="115"/>
                  <a:pt x="54" y="115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07"/>
                  <a:pt x="57" y="103"/>
                  <a:pt x="60" y="103"/>
                </a:cubicBezTo>
                <a:cubicBezTo>
                  <a:pt x="64" y="103"/>
                  <a:pt x="67" y="107"/>
                  <a:pt x="67" y="110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83"/>
                  <a:pt x="58" y="83"/>
                  <a:pt x="54" y="82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54" y="115"/>
                  <a:pt x="54" y="115"/>
                  <a:pt x="54" y="115"/>
                </a:cubicBezTo>
                <a:close/>
                <a:moveTo>
                  <a:pt x="73" y="39"/>
                </a:moveTo>
                <a:cubicBezTo>
                  <a:pt x="73" y="39"/>
                  <a:pt x="73" y="39"/>
                  <a:pt x="73" y="39"/>
                </a:cubicBezTo>
                <a:cubicBezTo>
                  <a:pt x="66" y="32"/>
                  <a:pt x="55" y="32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5" y="42"/>
                  <a:pt x="43" y="47"/>
                  <a:pt x="43" y="51"/>
                </a:cubicBezTo>
                <a:cubicBezTo>
                  <a:pt x="43" y="56"/>
                  <a:pt x="45" y="61"/>
                  <a:pt x="48" y="64"/>
                </a:cubicBezTo>
                <a:cubicBezTo>
                  <a:pt x="53" y="69"/>
                  <a:pt x="61" y="71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7"/>
                  <a:pt x="71" y="66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1"/>
                  <a:pt x="78" y="56"/>
                  <a:pt x="78" y="51"/>
                </a:cubicBezTo>
                <a:cubicBezTo>
                  <a:pt x="78" y="47"/>
                  <a:pt x="76" y="42"/>
                  <a:pt x="73" y="39"/>
                </a:cubicBezTo>
                <a:cubicBezTo>
                  <a:pt x="73" y="39"/>
                  <a:pt x="73" y="39"/>
                  <a:pt x="73" y="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AutoShape 11"/>
          <p:cNvSpPr>
            <a:spLocks noChangeAspect="1" noChangeArrowheads="1" noTextEdit="1"/>
          </p:cNvSpPr>
          <p:nvPr/>
        </p:nvSpPr>
        <p:spPr bwMode="auto">
          <a:xfrm>
            <a:off x="768350" y="1491123"/>
            <a:ext cx="7607300" cy="285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0" name="Rectangle 12" descr="24215600-1-311156"/>
          <p:cNvSpPr>
            <a:spLocks noChangeArrowheads="1"/>
          </p:cNvSpPr>
          <p:nvPr/>
        </p:nvSpPr>
        <p:spPr bwMode="auto">
          <a:xfrm>
            <a:off x="769938" y="1492711"/>
            <a:ext cx="1901825" cy="142442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982663" y="2702759"/>
            <a:ext cx="1689100" cy="214379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63" name="Rectangle 15" descr="20100516232736"/>
          <p:cNvSpPr>
            <a:spLocks noChangeArrowheads="1"/>
          </p:cNvSpPr>
          <p:nvPr/>
        </p:nvSpPr>
        <p:spPr bwMode="auto">
          <a:xfrm>
            <a:off x="2671763" y="1492711"/>
            <a:ext cx="1900237" cy="142442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2884488" y="2702759"/>
            <a:ext cx="1687512" cy="214379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66" name="Rectangle 18" descr="2011071511564819901"/>
          <p:cNvSpPr>
            <a:spLocks noChangeArrowheads="1"/>
          </p:cNvSpPr>
          <p:nvPr/>
        </p:nvSpPr>
        <p:spPr bwMode="auto">
          <a:xfrm>
            <a:off x="4572000" y="1492711"/>
            <a:ext cx="1900238" cy="142442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4786314" y="2702759"/>
            <a:ext cx="1685925" cy="214379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69" name="Rectangle 21" descr="ntk-2257-39l3lbbavgpap"/>
          <p:cNvSpPr>
            <a:spLocks noChangeArrowheads="1"/>
          </p:cNvSpPr>
          <p:nvPr/>
        </p:nvSpPr>
        <p:spPr bwMode="auto">
          <a:xfrm>
            <a:off x="6472239" y="1492711"/>
            <a:ext cx="1901825" cy="1424427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6688139" y="2702759"/>
            <a:ext cx="1685925" cy="214379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72" name="Rectangle 24" descr="201107060956141686"/>
          <p:cNvSpPr>
            <a:spLocks noChangeArrowheads="1"/>
          </p:cNvSpPr>
          <p:nvPr/>
        </p:nvSpPr>
        <p:spPr bwMode="auto">
          <a:xfrm>
            <a:off x="769938" y="2917139"/>
            <a:ext cx="1901825" cy="1426015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982663" y="4127186"/>
            <a:ext cx="1689100" cy="215967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75" name="Rectangle 27" descr="20110224142134"/>
          <p:cNvSpPr>
            <a:spLocks noChangeArrowheads="1"/>
          </p:cNvSpPr>
          <p:nvPr/>
        </p:nvSpPr>
        <p:spPr bwMode="auto">
          <a:xfrm>
            <a:off x="2671763" y="2917139"/>
            <a:ext cx="1900237" cy="1426015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2884488" y="4127186"/>
            <a:ext cx="1687512" cy="215967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78" name="Rectangle 30" descr="mypsd_67386_201202130838300001b"/>
          <p:cNvSpPr>
            <a:spLocks noChangeArrowheads="1"/>
          </p:cNvSpPr>
          <p:nvPr/>
        </p:nvSpPr>
        <p:spPr bwMode="auto">
          <a:xfrm>
            <a:off x="4572000" y="2917139"/>
            <a:ext cx="1900238" cy="1426015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4786314" y="4127186"/>
            <a:ext cx="1685925" cy="215967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81" name="Rectangle 33" descr="ntk-2215-02mya4cvf4c1h"/>
          <p:cNvSpPr>
            <a:spLocks noChangeArrowheads="1"/>
          </p:cNvSpPr>
          <p:nvPr/>
        </p:nvSpPr>
        <p:spPr bwMode="auto">
          <a:xfrm>
            <a:off x="6472239" y="2917139"/>
            <a:ext cx="1901825" cy="1426015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83" name="Rectangle 35"/>
          <p:cNvSpPr>
            <a:spLocks noChangeArrowheads="1"/>
          </p:cNvSpPr>
          <p:nvPr/>
        </p:nvSpPr>
        <p:spPr bwMode="auto">
          <a:xfrm>
            <a:off x="6688139" y="4127186"/>
            <a:ext cx="1685925" cy="215967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7730" name="Group 82"/>
          <p:cNvGrpSpPr/>
          <p:nvPr/>
        </p:nvGrpSpPr>
        <p:grpSpPr bwMode="auto">
          <a:xfrm>
            <a:off x="6472238" y="4127186"/>
            <a:ext cx="215900" cy="215967"/>
            <a:chOff x="4077" y="2599"/>
            <a:chExt cx="136" cy="136"/>
          </a:xfrm>
        </p:grpSpPr>
        <p:sp>
          <p:nvSpPr>
            <p:cNvPr id="27682" name="Rectangle 34"/>
            <p:cNvSpPr>
              <a:spLocks noChangeArrowheads="1"/>
            </p:cNvSpPr>
            <p:nvPr/>
          </p:nvSpPr>
          <p:spPr bwMode="auto">
            <a:xfrm>
              <a:off x="4077" y="2599"/>
              <a:ext cx="136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4" name="Freeform 36"/>
            <p:cNvSpPr/>
            <p:nvPr/>
          </p:nvSpPr>
          <p:spPr bwMode="auto">
            <a:xfrm>
              <a:off x="4115" y="2643"/>
              <a:ext cx="64" cy="47"/>
            </a:xfrm>
            <a:custGeom>
              <a:avLst/>
              <a:gdLst>
                <a:gd name="T0" fmla="*/ 77 w 77"/>
                <a:gd name="T1" fmla="*/ 6 h 56"/>
                <a:gd name="T2" fmla="*/ 73 w 77"/>
                <a:gd name="T3" fmla="*/ 0 h 56"/>
                <a:gd name="T4" fmla="*/ 43 w 77"/>
                <a:gd name="T5" fmla="*/ 24 h 56"/>
                <a:gd name="T6" fmla="*/ 28 w 77"/>
                <a:gd name="T7" fmla="*/ 9 h 56"/>
                <a:gd name="T8" fmla="*/ 0 w 77"/>
                <a:gd name="T9" fmla="*/ 31 h 56"/>
                <a:gd name="T10" fmla="*/ 0 w 77"/>
                <a:gd name="T11" fmla="*/ 56 h 56"/>
                <a:gd name="T12" fmla="*/ 7 w 77"/>
                <a:gd name="T13" fmla="*/ 56 h 56"/>
                <a:gd name="T14" fmla="*/ 7 w 77"/>
                <a:gd name="T15" fmla="*/ 34 h 56"/>
                <a:gd name="T16" fmla="*/ 28 w 77"/>
                <a:gd name="T17" fmla="*/ 18 h 56"/>
                <a:gd name="T18" fmla="*/ 42 w 77"/>
                <a:gd name="T19" fmla="*/ 33 h 56"/>
                <a:gd name="T20" fmla="*/ 77 w 77"/>
                <a:gd name="T21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56">
                  <a:moveTo>
                    <a:pt x="77" y="6"/>
                  </a:moveTo>
                  <a:lnTo>
                    <a:pt x="73" y="0"/>
                  </a:lnTo>
                  <a:lnTo>
                    <a:pt x="43" y="24"/>
                  </a:lnTo>
                  <a:lnTo>
                    <a:pt x="28" y="9"/>
                  </a:lnTo>
                  <a:lnTo>
                    <a:pt x="0" y="31"/>
                  </a:lnTo>
                  <a:lnTo>
                    <a:pt x="0" y="56"/>
                  </a:lnTo>
                  <a:lnTo>
                    <a:pt x="7" y="56"/>
                  </a:lnTo>
                  <a:lnTo>
                    <a:pt x="7" y="34"/>
                  </a:lnTo>
                  <a:lnTo>
                    <a:pt x="28" y="18"/>
                  </a:lnTo>
                  <a:lnTo>
                    <a:pt x="42" y="33"/>
                  </a:lnTo>
                  <a:lnTo>
                    <a:pt x="7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5" name="Rectangle 37"/>
            <p:cNvSpPr>
              <a:spLocks noChangeArrowheads="1"/>
            </p:cNvSpPr>
            <p:nvPr/>
          </p:nvSpPr>
          <p:spPr bwMode="auto">
            <a:xfrm>
              <a:off x="4147" y="2678"/>
              <a:ext cx="6" cy="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6" name="Rectangle 38"/>
            <p:cNvSpPr>
              <a:spLocks noChangeArrowheads="1"/>
            </p:cNvSpPr>
            <p:nvPr/>
          </p:nvSpPr>
          <p:spPr bwMode="auto">
            <a:xfrm>
              <a:off x="4175" y="2668"/>
              <a:ext cx="5" cy="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729" name="Group 81"/>
          <p:cNvGrpSpPr/>
          <p:nvPr/>
        </p:nvGrpSpPr>
        <p:grpSpPr bwMode="auto">
          <a:xfrm>
            <a:off x="6472238" y="2702759"/>
            <a:ext cx="215900" cy="214379"/>
            <a:chOff x="4077" y="1702"/>
            <a:chExt cx="136" cy="135"/>
          </a:xfrm>
        </p:grpSpPr>
        <p:sp>
          <p:nvSpPr>
            <p:cNvPr id="27670" name="Rectangle 22"/>
            <p:cNvSpPr>
              <a:spLocks noChangeArrowheads="1"/>
            </p:cNvSpPr>
            <p:nvPr/>
          </p:nvSpPr>
          <p:spPr bwMode="auto">
            <a:xfrm>
              <a:off x="4077" y="1702"/>
              <a:ext cx="136" cy="1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7" name="Freeform 39"/>
            <p:cNvSpPr>
              <a:spLocks noEditPoints="1"/>
            </p:cNvSpPr>
            <p:nvPr/>
          </p:nvSpPr>
          <p:spPr bwMode="auto">
            <a:xfrm>
              <a:off x="4113" y="1745"/>
              <a:ext cx="65" cy="48"/>
            </a:xfrm>
            <a:custGeom>
              <a:avLst/>
              <a:gdLst>
                <a:gd name="T0" fmla="*/ 42 w 78"/>
                <a:gd name="T1" fmla="*/ 7 h 58"/>
                <a:gd name="T2" fmla="*/ 42 w 78"/>
                <a:gd name="T3" fmla="*/ 0 h 58"/>
                <a:gd name="T4" fmla="*/ 27 w 78"/>
                <a:gd name="T5" fmla="*/ 0 h 58"/>
                <a:gd name="T6" fmla="*/ 27 w 78"/>
                <a:gd name="T7" fmla="*/ 7 h 58"/>
                <a:gd name="T8" fmla="*/ 24 w 78"/>
                <a:gd name="T9" fmla="*/ 7 h 58"/>
                <a:gd name="T10" fmla="*/ 24 w 78"/>
                <a:gd name="T11" fmla="*/ 0 h 58"/>
                <a:gd name="T12" fmla="*/ 9 w 78"/>
                <a:gd name="T13" fmla="*/ 0 h 58"/>
                <a:gd name="T14" fmla="*/ 9 w 78"/>
                <a:gd name="T15" fmla="*/ 7 h 58"/>
                <a:gd name="T16" fmla="*/ 0 w 78"/>
                <a:gd name="T17" fmla="*/ 7 h 58"/>
                <a:gd name="T18" fmla="*/ 0 w 78"/>
                <a:gd name="T19" fmla="*/ 58 h 58"/>
                <a:gd name="T20" fmla="*/ 78 w 78"/>
                <a:gd name="T21" fmla="*/ 58 h 58"/>
                <a:gd name="T22" fmla="*/ 78 w 78"/>
                <a:gd name="T23" fmla="*/ 7 h 58"/>
                <a:gd name="T24" fmla="*/ 42 w 78"/>
                <a:gd name="T25" fmla="*/ 7 h 58"/>
                <a:gd name="T26" fmla="*/ 72 w 78"/>
                <a:gd name="T27" fmla="*/ 52 h 58"/>
                <a:gd name="T28" fmla="*/ 6 w 78"/>
                <a:gd name="T29" fmla="*/ 52 h 58"/>
                <a:gd name="T30" fmla="*/ 6 w 78"/>
                <a:gd name="T31" fmla="*/ 13 h 58"/>
                <a:gd name="T32" fmla="*/ 72 w 78"/>
                <a:gd name="T33" fmla="*/ 13 h 58"/>
                <a:gd name="T34" fmla="*/ 72 w 78"/>
                <a:gd name="T35" fmla="*/ 5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58">
                  <a:moveTo>
                    <a:pt x="42" y="7"/>
                  </a:moveTo>
                  <a:lnTo>
                    <a:pt x="42" y="0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24" y="7"/>
                  </a:lnTo>
                  <a:lnTo>
                    <a:pt x="24" y="0"/>
                  </a:lnTo>
                  <a:lnTo>
                    <a:pt x="9" y="0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58"/>
                  </a:lnTo>
                  <a:lnTo>
                    <a:pt x="78" y="58"/>
                  </a:lnTo>
                  <a:lnTo>
                    <a:pt x="78" y="7"/>
                  </a:lnTo>
                  <a:lnTo>
                    <a:pt x="42" y="7"/>
                  </a:lnTo>
                  <a:close/>
                  <a:moveTo>
                    <a:pt x="72" y="52"/>
                  </a:moveTo>
                  <a:lnTo>
                    <a:pt x="6" y="52"/>
                  </a:lnTo>
                  <a:lnTo>
                    <a:pt x="6" y="13"/>
                  </a:lnTo>
                  <a:lnTo>
                    <a:pt x="72" y="13"/>
                  </a:lnTo>
                  <a:lnTo>
                    <a:pt x="72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8" name="Freeform 40"/>
            <p:cNvSpPr>
              <a:spLocks noEditPoints="1"/>
            </p:cNvSpPr>
            <p:nvPr/>
          </p:nvSpPr>
          <p:spPr bwMode="auto">
            <a:xfrm>
              <a:off x="4145" y="1761"/>
              <a:ext cx="21" cy="22"/>
            </a:xfrm>
            <a:custGeom>
              <a:avLst/>
              <a:gdLst>
                <a:gd name="T0" fmla="*/ 24 w 47"/>
                <a:gd name="T1" fmla="*/ 47 h 47"/>
                <a:gd name="T2" fmla="*/ 47 w 47"/>
                <a:gd name="T3" fmla="*/ 24 h 47"/>
                <a:gd name="T4" fmla="*/ 24 w 47"/>
                <a:gd name="T5" fmla="*/ 0 h 47"/>
                <a:gd name="T6" fmla="*/ 0 w 47"/>
                <a:gd name="T7" fmla="*/ 24 h 47"/>
                <a:gd name="T8" fmla="*/ 24 w 47"/>
                <a:gd name="T9" fmla="*/ 47 h 47"/>
                <a:gd name="T10" fmla="*/ 24 w 47"/>
                <a:gd name="T11" fmla="*/ 12 h 47"/>
                <a:gd name="T12" fmla="*/ 35 w 47"/>
                <a:gd name="T13" fmla="*/ 24 h 47"/>
                <a:gd name="T14" fmla="*/ 24 w 47"/>
                <a:gd name="T15" fmla="*/ 35 h 47"/>
                <a:gd name="T16" fmla="*/ 12 w 47"/>
                <a:gd name="T17" fmla="*/ 24 h 47"/>
                <a:gd name="T18" fmla="*/ 24 w 47"/>
                <a:gd name="T19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4" y="47"/>
                  </a:moveTo>
                  <a:cubicBezTo>
                    <a:pt x="37" y="47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moveTo>
                    <a:pt x="24" y="12"/>
                  </a:moveTo>
                  <a:cubicBezTo>
                    <a:pt x="30" y="12"/>
                    <a:pt x="35" y="17"/>
                    <a:pt x="35" y="24"/>
                  </a:cubicBezTo>
                  <a:cubicBezTo>
                    <a:pt x="35" y="30"/>
                    <a:pt x="30" y="35"/>
                    <a:pt x="24" y="35"/>
                  </a:cubicBezTo>
                  <a:cubicBezTo>
                    <a:pt x="18" y="35"/>
                    <a:pt x="12" y="30"/>
                    <a:pt x="12" y="24"/>
                  </a:cubicBezTo>
                  <a:cubicBezTo>
                    <a:pt x="12" y="17"/>
                    <a:pt x="18" y="12"/>
                    <a:pt x="24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9" name="Rectangle 41"/>
            <p:cNvSpPr>
              <a:spLocks noChangeArrowheads="1"/>
            </p:cNvSpPr>
            <p:nvPr/>
          </p:nvSpPr>
          <p:spPr bwMode="auto">
            <a:xfrm>
              <a:off x="4126" y="1761"/>
              <a:ext cx="8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727" name="Group 79"/>
          <p:cNvGrpSpPr/>
          <p:nvPr/>
        </p:nvGrpSpPr>
        <p:grpSpPr bwMode="auto">
          <a:xfrm>
            <a:off x="4572001" y="4127186"/>
            <a:ext cx="214313" cy="215967"/>
            <a:chOff x="2880" y="2599"/>
            <a:chExt cx="135" cy="136"/>
          </a:xfrm>
        </p:grpSpPr>
        <p:sp>
          <p:nvSpPr>
            <p:cNvPr id="27679" name="Rectangle 31"/>
            <p:cNvSpPr>
              <a:spLocks noChangeArrowheads="1"/>
            </p:cNvSpPr>
            <p:nvPr/>
          </p:nvSpPr>
          <p:spPr bwMode="auto">
            <a:xfrm>
              <a:off x="2880" y="2599"/>
              <a:ext cx="135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0" name="Freeform 42"/>
            <p:cNvSpPr>
              <a:spLocks noEditPoints="1"/>
            </p:cNvSpPr>
            <p:nvPr/>
          </p:nvSpPr>
          <p:spPr bwMode="auto">
            <a:xfrm>
              <a:off x="2915" y="2634"/>
              <a:ext cx="66" cy="65"/>
            </a:xfrm>
            <a:custGeom>
              <a:avLst/>
              <a:gdLst>
                <a:gd name="T0" fmla="*/ 94 w 140"/>
                <a:gd name="T1" fmla="*/ 69 h 140"/>
                <a:gd name="T2" fmla="*/ 86 w 140"/>
                <a:gd name="T3" fmla="*/ 78 h 140"/>
                <a:gd name="T4" fmla="*/ 75 w 140"/>
                <a:gd name="T5" fmla="*/ 67 h 140"/>
                <a:gd name="T6" fmla="*/ 83 w 140"/>
                <a:gd name="T7" fmla="*/ 42 h 140"/>
                <a:gd name="T8" fmla="*/ 71 w 140"/>
                <a:gd name="T9" fmla="*/ 13 h 140"/>
                <a:gd name="T10" fmla="*/ 41 w 140"/>
                <a:gd name="T11" fmla="*/ 0 h 140"/>
                <a:gd name="T12" fmla="*/ 12 w 140"/>
                <a:gd name="T13" fmla="*/ 13 h 140"/>
                <a:gd name="T14" fmla="*/ 0 w 140"/>
                <a:gd name="T15" fmla="*/ 42 h 140"/>
                <a:gd name="T16" fmla="*/ 12 w 140"/>
                <a:gd name="T17" fmla="*/ 71 h 140"/>
                <a:gd name="T18" fmla="*/ 41 w 140"/>
                <a:gd name="T19" fmla="*/ 84 h 140"/>
                <a:gd name="T20" fmla="*/ 66 w 140"/>
                <a:gd name="T21" fmla="*/ 75 h 140"/>
                <a:gd name="T22" fmla="*/ 77 w 140"/>
                <a:gd name="T23" fmla="*/ 86 h 140"/>
                <a:gd name="T24" fmla="*/ 69 w 140"/>
                <a:gd name="T25" fmla="*/ 95 h 140"/>
                <a:gd name="T26" fmla="*/ 115 w 140"/>
                <a:gd name="T27" fmla="*/ 140 h 140"/>
                <a:gd name="T28" fmla="*/ 140 w 140"/>
                <a:gd name="T29" fmla="*/ 115 h 140"/>
                <a:gd name="T30" fmla="*/ 94 w 140"/>
                <a:gd name="T31" fmla="*/ 69 h 140"/>
                <a:gd name="T32" fmla="*/ 20 w 140"/>
                <a:gd name="T33" fmla="*/ 63 h 140"/>
                <a:gd name="T34" fmla="*/ 12 w 140"/>
                <a:gd name="T35" fmla="*/ 42 h 140"/>
                <a:gd name="T36" fmla="*/ 20 w 140"/>
                <a:gd name="T37" fmla="*/ 21 h 140"/>
                <a:gd name="T38" fmla="*/ 41 w 140"/>
                <a:gd name="T39" fmla="*/ 12 h 140"/>
                <a:gd name="T40" fmla="*/ 62 w 140"/>
                <a:gd name="T41" fmla="*/ 21 h 140"/>
                <a:gd name="T42" fmla="*/ 71 w 140"/>
                <a:gd name="T43" fmla="*/ 42 h 140"/>
                <a:gd name="T44" fmla="*/ 62 w 140"/>
                <a:gd name="T45" fmla="*/ 63 h 140"/>
                <a:gd name="T46" fmla="*/ 41 w 140"/>
                <a:gd name="T47" fmla="*/ 72 h 140"/>
                <a:gd name="T48" fmla="*/ 20 w 140"/>
                <a:gd name="T49" fmla="*/ 63 h 140"/>
                <a:gd name="T50" fmla="*/ 89 w 140"/>
                <a:gd name="T51" fmla="*/ 98 h 140"/>
                <a:gd name="T52" fmla="*/ 97 w 140"/>
                <a:gd name="T53" fmla="*/ 90 h 140"/>
                <a:gd name="T54" fmla="*/ 123 w 140"/>
                <a:gd name="T55" fmla="*/ 115 h 140"/>
                <a:gd name="T56" fmla="*/ 115 w 140"/>
                <a:gd name="T57" fmla="*/ 123 h 140"/>
                <a:gd name="T58" fmla="*/ 89 w 140"/>
                <a:gd name="T59" fmla="*/ 9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40">
                  <a:moveTo>
                    <a:pt x="94" y="69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80" y="60"/>
                    <a:pt x="83" y="51"/>
                    <a:pt x="83" y="42"/>
                  </a:cubicBezTo>
                  <a:cubicBezTo>
                    <a:pt x="83" y="31"/>
                    <a:pt x="79" y="20"/>
                    <a:pt x="71" y="13"/>
                  </a:cubicBezTo>
                  <a:cubicBezTo>
                    <a:pt x="63" y="5"/>
                    <a:pt x="52" y="0"/>
                    <a:pt x="41" y="0"/>
                  </a:cubicBezTo>
                  <a:cubicBezTo>
                    <a:pt x="30" y="0"/>
                    <a:pt x="20" y="5"/>
                    <a:pt x="12" y="13"/>
                  </a:cubicBezTo>
                  <a:cubicBezTo>
                    <a:pt x="4" y="20"/>
                    <a:pt x="0" y="31"/>
                    <a:pt x="0" y="42"/>
                  </a:cubicBezTo>
                  <a:cubicBezTo>
                    <a:pt x="0" y="53"/>
                    <a:pt x="4" y="64"/>
                    <a:pt x="12" y="71"/>
                  </a:cubicBezTo>
                  <a:cubicBezTo>
                    <a:pt x="20" y="79"/>
                    <a:pt x="30" y="84"/>
                    <a:pt x="41" y="84"/>
                  </a:cubicBezTo>
                  <a:cubicBezTo>
                    <a:pt x="50" y="84"/>
                    <a:pt x="59" y="81"/>
                    <a:pt x="66" y="75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40" y="115"/>
                    <a:pt x="140" y="115"/>
                    <a:pt x="140" y="115"/>
                  </a:cubicBezTo>
                  <a:lnTo>
                    <a:pt x="94" y="69"/>
                  </a:lnTo>
                  <a:close/>
                  <a:moveTo>
                    <a:pt x="20" y="63"/>
                  </a:moveTo>
                  <a:cubicBezTo>
                    <a:pt x="15" y="57"/>
                    <a:pt x="12" y="50"/>
                    <a:pt x="12" y="42"/>
                  </a:cubicBezTo>
                  <a:cubicBezTo>
                    <a:pt x="12" y="34"/>
                    <a:pt x="15" y="27"/>
                    <a:pt x="20" y="21"/>
                  </a:cubicBezTo>
                  <a:cubicBezTo>
                    <a:pt x="26" y="16"/>
                    <a:pt x="33" y="12"/>
                    <a:pt x="41" y="12"/>
                  </a:cubicBezTo>
                  <a:cubicBezTo>
                    <a:pt x="49" y="12"/>
                    <a:pt x="57" y="16"/>
                    <a:pt x="62" y="21"/>
                  </a:cubicBezTo>
                  <a:cubicBezTo>
                    <a:pt x="68" y="27"/>
                    <a:pt x="71" y="34"/>
                    <a:pt x="71" y="42"/>
                  </a:cubicBezTo>
                  <a:cubicBezTo>
                    <a:pt x="71" y="50"/>
                    <a:pt x="68" y="57"/>
                    <a:pt x="62" y="63"/>
                  </a:cubicBezTo>
                  <a:cubicBezTo>
                    <a:pt x="57" y="68"/>
                    <a:pt x="49" y="72"/>
                    <a:pt x="41" y="72"/>
                  </a:cubicBezTo>
                  <a:cubicBezTo>
                    <a:pt x="33" y="72"/>
                    <a:pt x="26" y="68"/>
                    <a:pt x="20" y="63"/>
                  </a:cubicBezTo>
                  <a:moveTo>
                    <a:pt x="89" y="98"/>
                  </a:moveTo>
                  <a:cubicBezTo>
                    <a:pt x="97" y="90"/>
                    <a:pt x="97" y="90"/>
                    <a:pt x="97" y="90"/>
                  </a:cubicBezTo>
                  <a:cubicBezTo>
                    <a:pt x="123" y="115"/>
                    <a:pt x="123" y="115"/>
                    <a:pt x="123" y="115"/>
                  </a:cubicBezTo>
                  <a:cubicBezTo>
                    <a:pt x="115" y="123"/>
                    <a:pt x="115" y="123"/>
                    <a:pt x="115" y="123"/>
                  </a:cubicBezTo>
                  <a:lnTo>
                    <a:pt x="89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728" name="Group 80"/>
          <p:cNvGrpSpPr/>
          <p:nvPr/>
        </p:nvGrpSpPr>
        <p:grpSpPr bwMode="auto">
          <a:xfrm>
            <a:off x="4572001" y="2702759"/>
            <a:ext cx="214313" cy="214379"/>
            <a:chOff x="2880" y="1702"/>
            <a:chExt cx="135" cy="135"/>
          </a:xfrm>
        </p:grpSpPr>
        <p:sp>
          <p:nvSpPr>
            <p:cNvPr id="27667" name="Rectangle 19"/>
            <p:cNvSpPr>
              <a:spLocks noChangeArrowheads="1"/>
            </p:cNvSpPr>
            <p:nvPr/>
          </p:nvSpPr>
          <p:spPr bwMode="auto">
            <a:xfrm>
              <a:off x="2880" y="1702"/>
              <a:ext cx="135" cy="1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1" name="Freeform 43"/>
            <p:cNvSpPr>
              <a:spLocks noEditPoints="1"/>
            </p:cNvSpPr>
            <p:nvPr/>
          </p:nvSpPr>
          <p:spPr bwMode="auto">
            <a:xfrm>
              <a:off x="2924" y="1737"/>
              <a:ext cx="47" cy="65"/>
            </a:xfrm>
            <a:custGeom>
              <a:avLst/>
              <a:gdLst>
                <a:gd name="T0" fmla="*/ 94 w 101"/>
                <a:gd name="T1" fmla="*/ 33 h 140"/>
                <a:gd name="T2" fmla="*/ 94 w 101"/>
                <a:gd name="T3" fmla="*/ 23 h 140"/>
                <a:gd name="T4" fmla="*/ 101 w 101"/>
                <a:gd name="T5" fmla="*/ 23 h 140"/>
                <a:gd name="T6" fmla="*/ 101 w 101"/>
                <a:gd name="T7" fmla="*/ 0 h 140"/>
                <a:gd name="T8" fmla="*/ 0 w 101"/>
                <a:gd name="T9" fmla="*/ 0 h 140"/>
                <a:gd name="T10" fmla="*/ 0 w 101"/>
                <a:gd name="T11" fmla="*/ 23 h 140"/>
                <a:gd name="T12" fmla="*/ 8 w 101"/>
                <a:gd name="T13" fmla="*/ 23 h 140"/>
                <a:gd name="T14" fmla="*/ 8 w 101"/>
                <a:gd name="T15" fmla="*/ 33 h 140"/>
                <a:gd name="T16" fmla="*/ 29 w 101"/>
                <a:gd name="T17" fmla="*/ 70 h 140"/>
                <a:gd name="T18" fmla="*/ 8 w 101"/>
                <a:gd name="T19" fmla="*/ 108 h 140"/>
                <a:gd name="T20" fmla="*/ 8 w 101"/>
                <a:gd name="T21" fmla="*/ 117 h 140"/>
                <a:gd name="T22" fmla="*/ 0 w 101"/>
                <a:gd name="T23" fmla="*/ 117 h 140"/>
                <a:gd name="T24" fmla="*/ 0 w 101"/>
                <a:gd name="T25" fmla="*/ 140 h 140"/>
                <a:gd name="T26" fmla="*/ 101 w 101"/>
                <a:gd name="T27" fmla="*/ 140 h 140"/>
                <a:gd name="T28" fmla="*/ 101 w 101"/>
                <a:gd name="T29" fmla="*/ 117 h 140"/>
                <a:gd name="T30" fmla="*/ 94 w 101"/>
                <a:gd name="T31" fmla="*/ 117 h 140"/>
                <a:gd name="T32" fmla="*/ 94 w 101"/>
                <a:gd name="T33" fmla="*/ 108 h 140"/>
                <a:gd name="T34" fmla="*/ 73 w 101"/>
                <a:gd name="T35" fmla="*/ 70 h 140"/>
                <a:gd name="T36" fmla="*/ 94 w 101"/>
                <a:gd name="T37" fmla="*/ 33 h 140"/>
                <a:gd name="T38" fmla="*/ 82 w 101"/>
                <a:gd name="T39" fmla="*/ 108 h 140"/>
                <a:gd name="T40" fmla="*/ 82 w 101"/>
                <a:gd name="T41" fmla="*/ 117 h 140"/>
                <a:gd name="T42" fmla="*/ 20 w 101"/>
                <a:gd name="T43" fmla="*/ 117 h 140"/>
                <a:gd name="T44" fmla="*/ 20 w 101"/>
                <a:gd name="T45" fmla="*/ 108 h 140"/>
                <a:gd name="T46" fmla="*/ 51 w 101"/>
                <a:gd name="T47" fmla="*/ 76 h 140"/>
                <a:gd name="T48" fmla="*/ 82 w 101"/>
                <a:gd name="T49" fmla="*/ 108 h 140"/>
                <a:gd name="T50" fmla="*/ 51 w 101"/>
                <a:gd name="T51" fmla="*/ 64 h 140"/>
                <a:gd name="T52" fmla="*/ 20 w 101"/>
                <a:gd name="T53" fmla="*/ 33 h 140"/>
                <a:gd name="T54" fmla="*/ 20 w 101"/>
                <a:gd name="T55" fmla="*/ 23 h 140"/>
                <a:gd name="T56" fmla="*/ 82 w 101"/>
                <a:gd name="T57" fmla="*/ 23 h 140"/>
                <a:gd name="T58" fmla="*/ 82 w 101"/>
                <a:gd name="T59" fmla="*/ 33 h 140"/>
                <a:gd name="T60" fmla="*/ 51 w 101"/>
                <a:gd name="T61" fmla="*/ 6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140">
                  <a:moveTo>
                    <a:pt x="94" y="33"/>
                  </a:moveTo>
                  <a:cubicBezTo>
                    <a:pt x="94" y="23"/>
                    <a:pt x="94" y="23"/>
                    <a:pt x="94" y="23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49"/>
                    <a:pt x="16" y="63"/>
                    <a:pt x="29" y="70"/>
                  </a:cubicBezTo>
                  <a:cubicBezTo>
                    <a:pt x="16" y="78"/>
                    <a:pt x="8" y="92"/>
                    <a:pt x="8" y="108"/>
                  </a:cubicBezTo>
                  <a:cubicBezTo>
                    <a:pt x="8" y="117"/>
                    <a:pt x="8" y="117"/>
                    <a:pt x="8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4" y="117"/>
                    <a:pt x="94" y="117"/>
                    <a:pt x="94" y="117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4" y="92"/>
                    <a:pt x="85" y="78"/>
                    <a:pt x="73" y="70"/>
                  </a:cubicBezTo>
                  <a:cubicBezTo>
                    <a:pt x="85" y="63"/>
                    <a:pt x="94" y="49"/>
                    <a:pt x="94" y="33"/>
                  </a:cubicBezTo>
                  <a:moveTo>
                    <a:pt x="82" y="108"/>
                  </a:moveTo>
                  <a:cubicBezTo>
                    <a:pt x="82" y="117"/>
                    <a:pt x="82" y="117"/>
                    <a:pt x="82" y="117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20" y="90"/>
                    <a:pt x="34" y="76"/>
                    <a:pt x="51" y="76"/>
                  </a:cubicBezTo>
                  <a:cubicBezTo>
                    <a:pt x="68" y="76"/>
                    <a:pt x="82" y="90"/>
                    <a:pt x="82" y="108"/>
                  </a:cubicBezTo>
                  <a:moveTo>
                    <a:pt x="51" y="64"/>
                  </a:moveTo>
                  <a:cubicBezTo>
                    <a:pt x="34" y="64"/>
                    <a:pt x="20" y="50"/>
                    <a:pt x="20" y="3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2" y="50"/>
                    <a:pt x="68" y="64"/>
                    <a:pt x="51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725" name="Group 77"/>
          <p:cNvGrpSpPr/>
          <p:nvPr/>
        </p:nvGrpSpPr>
        <p:grpSpPr bwMode="auto">
          <a:xfrm>
            <a:off x="2671764" y="2702759"/>
            <a:ext cx="212725" cy="214379"/>
            <a:chOff x="1683" y="1702"/>
            <a:chExt cx="134" cy="135"/>
          </a:xfrm>
        </p:grpSpPr>
        <p:sp>
          <p:nvSpPr>
            <p:cNvPr id="27664" name="Rectangle 16"/>
            <p:cNvSpPr>
              <a:spLocks noChangeArrowheads="1"/>
            </p:cNvSpPr>
            <p:nvPr/>
          </p:nvSpPr>
          <p:spPr bwMode="auto">
            <a:xfrm>
              <a:off x="1683" y="1702"/>
              <a:ext cx="134" cy="1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2" name="Freeform 44"/>
            <p:cNvSpPr/>
            <p:nvPr/>
          </p:nvSpPr>
          <p:spPr bwMode="auto">
            <a:xfrm>
              <a:off x="1731" y="1763"/>
              <a:ext cx="29" cy="14"/>
            </a:xfrm>
            <a:custGeom>
              <a:avLst/>
              <a:gdLst>
                <a:gd name="T0" fmla="*/ 31 w 62"/>
                <a:gd name="T1" fmla="*/ 19 h 31"/>
                <a:gd name="T2" fmla="*/ 12 w 62"/>
                <a:gd name="T3" fmla="*/ 0 h 31"/>
                <a:gd name="T4" fmla="*/ 0 w 62"/>
                <a:gd name="T5" fmla="*/ 0 h 31"/>
                <a:gd name="T6" fmla="*/ 31 w 62"/>
                <a:gd name="T7" fmla="*/ 31 h 31"/>
                <a:gd name="T8" fmla="*/ 62 w 62"/>
                <a:gd name="T9" fmla="*/ 0 h 31"/>
                <a:gd name="T10" fmla="*/ 50 w 62"/>
                <a:gd name="T11" fmla="*/ 0 h 31"/>
                <a:gd name="T12" fmla="*/ 31 w 62"/>
                <a:gd name="T13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1">
                  <a:moveTo>
                    <a:pt x="31" y="19"/>
                  </a:moveTo>
                  <a:cubicBezTo>
                    <a:pt x="20" y="19"/>
                    <a:pt x="12" y="1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13" y="31"/>
                    <a:pt x="31" y="31"/>
                  </a:cubicBezTo>
                  <a:cubicBezTo>
                    <a:pt x="48" y="31"/>
                    <a:pt x="62" y="17"/>
                    <a:pt x="6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0"/>
                    <a:pt x="41" y="19"/>
                    <a:pt x="3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3" name="Freeform 45"/>
            <p:cNvSpPr>
              <a:spLocks noEditPoints="1"/>
            </p:cNvSpPr>
            <p:nvPr/>
          </p:nvSpPr>
          <p:spPr bwMode="auto">
            <a:xfrm>
              <a:off x="1721" y="1737"/>
              <a:ext cx="59" cy="65"/>
            </a:xfrm>
            <a:custGeom>
              <a:avLst/>
              <a:gdLst>
                <a:gd name="T0" fmla="*/ 71 w 71"/>
                <a:gd name="T1" fmla="*/ 0 h 78"/>
                <a:gd name="T2" fmla="*/ 14 w 71"/>
                <a:gd name="T3" fmla="*/ 0 h 78"/>
                <a:gd name="T4" fmla="*/ 14 w 71"/>
                <a:gd name="T5" fmla="*/ 11 h 78"/>
                <a:gd name="T6" fmla="*/ 0 w 71"/>
                <a:gd name="T7" fmla="*/ 11 h 78"/>
                <a:gd name="T8" fmla="*/ 0 w 71"/>
                <a:gd name="T9" fmla="*/ 78 h 78"/>
                <a:gd name="T10" fmla="*/ 59 w 71"/>
                <a:gd name="T11" fmla="*/ 78 h 78"/>
                <a:gd name="T12" fmla="*/ 59 w 71"/>
                <a:gd name="T13" fmla="*/ 63 h 78"/>
                <a:gd name="T14" fmla="*/ 71 w 71"/>
                <a:gd name="T15" fmla="*/ 63 h 78"/>
                <a:gd name="T16" fmla="*/ 71 w 71"/>
                <a:gd name="T17" fmla="*/ 0 h 78"/>
                <a:gd name="T18" fmla="*/ 52 w 71"/>
                <a:gd name="T19" fmla="*/ 72 h 78"/>
                <a:gd name="T20" fmla="*/ 6 w 71"/>
                <a:gd name="T21" fmla="*/ 72 h 78"/>
                <a:gd name="T22" fmla="*/ 6 w 71"/>
                <a:gd name="T23" fmla="*/ 18 h 78"/>
                <a:gd name="T24" fmla="*/ 14 w 71"/>
                <a:gd name="T25" fmla="*/ 18 h 78"/>
                <a:gd name="T26" fmla="*/ 52 w 71"/>
                <a:gd name="T27" fmla="*/ 18 h 78"/>
                <a:gd name="T28" fmla="*/ 52 w 71"/>
                <a:gd name="T29" fmla="*/ 63 h 78"/>
                <a:gd name="T30" fmla="*/ 52 w 71"/>
                <a:gd name="T31" fmla="*/ 72 h 78"/>
                <a:gd name="T32" fmla="*/ 64 w 71"/>
                <a:gd name="T33" fmla="*/ 56 h 78"/>
                <a:gd name="T34" fmla="*/ 59 w 71"/>
                <a:gd name="T35" fmla="*/ 56 h 78"/>
                <a:gd name="T36" fmla="*/ 59 w 71"/>
                <a:gd name="T37" fmla="*/ 11 h 78"/>
                <a:gd name="T38" fmla="*/ 21 w 71"/>
                <a:gd name="T39" fmla="*/ 11 h 78"/>
                <a:gd name="T40" fmla="*/ 21 w 71"/>
                <a:gd name="T41" fmla="*/ 6 h 78"/>
                <a:gd name="T42" fmla="*/ 64 w 71"/>
                <a:gd name="T43" fmla="*/ 6 h 78"/>
                <a:gd name="T44" fmla="*/ 64 w 71"/>
                <a:gd name="T45" fmla="*/ 5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78">
                  <a:moveTo>
                    <a:pt x="71" y="0"/>
                  </a:moveTo>
                  <a:lnTo>
                    <a:pt x="14" y="0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78"/>
                  </a:lnTo>
                  <a:lnTo>
                    <a:pt x="59" y="78"/>
                  </a:lnTo>
                  <a:lnTo>
                    <a:pt x="59" y="63"/>
                  </a:lnTo>
                  <a:lnTo>
                    <a:pt x="71" y="63"/>
                  </a:lnTo>
                  <a:lnTo>
                    <a:pt x="71" y="0"/>
                  </a:lnTo>
                  <a:close/>
                  <a:moveTo>
                    <a:pt x="52" y="72"/>
                  </a:moveTo>
                  <a:lnTo>
                    <a:pt x="6" y="72"/>
                  </a:lnTo>
                  <a:lnTo>
                    <a:pt x="6" y="18"/>
                  </a:lnTo>
                  <a:lnTo>
                    <a:pt x="14" y="18"/>
                  </a:lnTo>
                  <a:lnTo>
                    <a:pt x="52" y="18"/>
                  </a:lnTo>
                  <a:lnTo>
                    <a:pt x="52" y="63"/>
                  </a:lnTo>
                  <a:lnTo>
                    <a:pt x="52" y="72"/>
                  </a:lnTo>
                  <a:close/>
                  <a:moveTo>
                    <a:pt x="64" y="56"/>
                  </a:moveTo>
                  <a:lnTo>
                    <a:pt x="59" y="56"/>
                  </a:lnTo>
                  <a:lnTo>
                    <a:pt x="59" y="11"/>
                  </a:lnTo>
                  <a:lnTo>
                    <a:pt x="21" y="11"/>
                  </a:lnTo>
                  <a:lnTo>
                    <a:pt x="21" y="6"/>
                  </a:lnTo>
                  <a:lnTo>
                    <a:pt x="64" y="6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726" name="Group 78"/>
          <p:cNvGrpSpPr/>
          <p:nvPr/>
        </p:nvGrpSpPr>
        <p:grpSpPr bwMode="auto">
          <a:xfrm>
            <a:off x="2671764" y="4127186"/>
            <a:ext cx="212725" cy="215967"/>
            <a:chOff x="1683" y="2599"/>
            <a:chExt cx="134" cy="136"/>
          </a:xfrm>
        </p:grpSpPr>
        <p:sp>
          <p:nvSpPr>
            <p:cNvPr id="27676" name="Rectangle 28"/>
            <p:cNvSpPr>
              <a:spLocks noChangeArrowheads="1"/>
            </p:cNvSpPr>
            <p:nvPr/>
          </p:nvSpPr>
          <p:spPr bwMode="auto">
            <a:xfrm>
              <a:off x="1683" y="2599"/>
              <a:ext cx="134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4" name="Freeform 46"/>
            <p:cNvSpPr>
              <a:spLocks noEditPoints="1"/>
            </p:cNvSpPr>
            <p:nvPr/>
          </p:nvSpPr>
          <p:spPr bwMode="auto">
            <a:xfrm>
              <a:off x="1718" y="2666"/>
              <a:ext cx="43" cy="21"/>
            </a:xfrm>
            <a:custGeom>
              <a:avLst/>
              <a:gdLst>
                <a:gd name="T0" fmla="*/ 52 w 92"/>
                <a:gd name="T1" fmla="*/ 24 h 45"/>
                <a:gd name="T2" fmla="*/ 52 w 92"/>
                <a:gd name="T3" fmla="*/ 37 h 45"/>
                <a:gd name="T4" fmla="*/ 64 w 92"/>
                <a:gd name="T5" fmla="*/ 37 h 45"/>
                <a:gd name="T6" fmla="*/ 64 w 92"/>
                <a:gd name="T7" fmla="*/ 24 h 45"/>
                <a:gd name="T8" fmla="*/ 80 w 92"/>
                <a:gd name="T9" fmla="*/ 24 h 45"/>
                <a:gd name="T10" fmla="*/ 80 w 92"/>
                <a:gd name="T11" fmla="*/ 45 h 45"/>
                <a:gd name="T12" fmla="*/ 92 w 92"/>
                <a:gd name="T13" fmla="*/ 45 h 45"/>
                <a:gd name="T14" fmla="*/ 92 w 92"/>
                <a:gd name="T15" fmla="*/ 12 h 45"/>
                <a:gd name="T16" fmla="*/ 35 w 92"/>
                <a:gd name="T17" fmla="*/ 12 h 45"/>
                <a:gd name="T18" fmla="*/ 18 w 92"/>
                <a:gd name="T19" fmla="*/ 0 h 45"/>
                <a:gd name="T20" fmla="*/ 0 w 92"/>
                <a:gd name="T21" fmla="*/ 18 h 45"/>
                <a:gd name="T22" fmla="*/ 18 w 92"/>
                <a:gd name="T23" fmla="*/ 36 h 45"/>
                <a:gd name="T24" fmla="*/ 35 w 92"/>
                <a:gd name="T25" fmla="*/ 24 h 45"/>
                <a:gd name="T26" fmla="*/ 52 w 92"/>
                <a:gd name="T27" fmla="*/ 24 h 45"/>
                <a:gd name="T28" fmla="*/ 18 w 92"/>
                <a:gd name="T29" fmla="*/ 24 h 45"/>
                <a:gd name="T30" fmla="*/ 12 w 92"/>
                <a:gd name="T31" fmla="*/ 18 h 45"/>
                <a:gd name="T32" fmla="*/ 18 w 92"/>
                <a:gd name="T33" fmla="*/ 12 h 45"/>
                <a:gd name="T34" fmla="*/ 25 w 92"/>
                <a:gd name="T35" fmla="*/ 18 h 45"/>
                <a:gd name="T36" fmla="*/ 18 w 92"/>
                <a:gd name="T37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45">
                  <a:moveTo>
                    <a:pt x="52" y="24"/>
                  </a:moveTo>
                  <a:cubicBezTo>
                    <a:pt x="52" y="37"/>
                    <a:pt x="52" y="37"/>
                    <a:pt x="52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5"/>
                    <a:pt x="26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6" y="36"/>
                    <a:pt x="33" y="31"/>
                    <a:pt x="35" y="24"/>
                  </a:cubicBezTo>
                  <a:lnTo>
                    <a:pt x="52" y="24"/>
                  </a:lnTo>
                  <a:close/>
                  <a:moveTo>
                    <a:pt x="18" y="24"/>
                  </a:moveTo>
                  <a:cubicBezTo>
                    <a:pt x="15" y="24"/>
                    <a:pt x="12" y="21"/>
                    <a:pt x="12" y="18"/>
                  </a:cubicBezTo>
                  <a:cubicBezTo>
                    <a:pt x="12" y="14"/>
                    <a:pt x="15" y="12"/>
                    <a:pt x="18" y="12"/>
                  </a:cubicBezTo>
                  <a:cubicBezTo>
                    <a:pt x="22" y="12"/>
                    <a:pt x="25" y="14"/>
                    <a:pt x="25" y="18"/>
                  </a:cubicBezTo>
                  <a:cubicBezTo>
                    <a:pt x="25" y="21"/>
                    <a:pt x="22" y="24"/>
                    <a:pt x="18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5" name="Freeform 47"/>
            <p:cNvSpPr>
              <a:spLocks noEditPoints="1"/>
            </p:cNvSpPr>
            <p:nvPr/>
          </p:nvSpPr>
          <p:spPr bwMode="auto">
            <a:xfrm>
              <a:off x="1738" y="2635"/>
              <a:ext cx="45" cy="63"/>
            </a:xfrm>
            <a:custGeom>
              <a:avLst/>
              <a:gdLst>
                <a:gd name="T0" fmla="*/ 39 w 54"/>
                <a:gd name="T1" fmla="*/ 27 h 76"/>
                <a:gd name="T2" fmla="*/ 39 w 54"/>
                <a:gd name="T3" fmla="*/ 0 h 76"/>
                <a:gd name="T4" fmla="*/ 14 w 54"/>
                <a:gd name="T5" fmla="*/ 0 h 76"/>
                <a:gd name="T6" fmla="*/ 14 w 54"/>
                <a:gd name="T7" fmla="*/ 27 h 76"/>
                <a:gd name="T8" fmla="*/ 0 w 54"/>
                <a:gd name="T9" fmla="*/ 27 h 76"/>
                <a:gd name="T10" fmla="*/ 0 w 54"/>
                <a:gd name="T11" fmla="*/ 38 h 76"/>
                <a:gd name="T12" fmla="*/ 7 w 54"/>
                <a:gd name="T13" fmla="*/ 38 h 76"/>
                <a:gd name="T14" fmla="*/ 7 w 54"/>
                <a:gd name="T15" fmla="*/ 34 h 76"/>
                <a:gd name="T16" fmla="*/ 14 w 54"/>
                <a:gd name="T17" fmla="*/ 34 h 76"/>
                <a:gd name="T18" fmla="*/ 39 w 54"/>
                <a:gd name="T19" fmla="*/ 34 h 76"/>
                <a:gd name="T20" fmla="*/ 47 w 54"/>
                <a:gd name="T21" fmla="*/ 34 h 76"/>
                <a:gd name="T22" fmla="*/ 47 w 54"/>
                <a:gd name="T23" fmla="*/ 69 h 76"/>
                <a:gd name="T24" fmla="*/ 7 w 54"/>
                <a:gd name="T25" fmla="*/ 69 h 76"/>
                <a:gd name="T26" fmla="*/ 7 w 54"/>
                <a:gd name="T27" fmla="*/ 64 h 76"/>
                <a:gd name="T28" fmla="*/ 0 w 54"/>
                <a:gd name="T29" fmla="*/ 64 h 76"/>
                <a:gd name="T30" fmla="*/ 0 w 54"/>
                <a:gd name="T31" fmla="*/ 76 h 76"/>
                <a:gd name="T32" fmla="*/ 54 w 54"/>
                <a:gd name="T33" fmla="*/ 76 h 76"/>
                <a:gd name="T34" fmla="*/ 54 w 54"/>
                <a:gd name="T35" fmla="*/ 27 h 76"/>
                <a:gd name="T36" fmla="*/ 39 w 54"/>
                <a:gd name="T37" fmla="*/ 27 h 76"/>
                <a:gd name="T38" fmla="*/ 20 w 54"/>
                <a:gd name="T39" fmla="*/ 7 h 76"/>
                <a:gd name="T40" fmla="*/ 33 w 54"/>
                <a:gd name="T41" fmla="*/ 7 h 76"/>
                <a:gd name="T42" fmla="*/ 33 w 54"/>
                <a:gd name="T43" fmla="*/ 27 h 76"/>
                <a:gd name="T44" fmla="*/ 20 w 54"/>
                <a:gd name="T45" fmla="*/ 27 h 76"/>
                <a:gd name="T46" fmla="*/ 20 w 54"/>
                <a:gd name="T47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76">
                  <a:moveTo>
                    <a:pt x="39" y="27"/>
                  </a:moveTo>
                  <a:lnTo>
                    <a:pt x="39" y="0"/>
                  </a:lnTo>
                  <a:lnTo>
                    <a:pt x="14" y="0"/>
                  </a:lnTo>
                  <a:lnTo>
                    <a:pt x="14" y="27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7" y="38"/>
                  </a:lnTo>
                  <a:lnTo>
                    <a:pt x="7" y="34"/>
                  </a:lnTo>
                  <a:lnTo>
                    <a:pt x="14" y="34"/>
                  </a:lnTo>
                  <a:lnTo>
                    <a:pt x="39" y="34"/>
                  </a:lnTo>
                  <a:lnTo>
                    <a:pt x="47" y="34"/>
                  </a:lnTo>
                  <a:lnTo>
                    <a:pt x="47" y="69"/>
                  </a:lnTo>
                  <a:lnTo>
                    <a:pt x="7" y="69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0" y="76"/>
                  </a:lnTo>
                  <a:lnTo>
                    <a:pt x="54" y="76"/>
                  </a:lnTo>
                  <a:lnTo>
                    <a:pt x="54" y="27"/>
                  </a:lnTo>
                  <a:lnTo>
                    <a:pt x="39" y="27"/>
                  </a:lnTo>
                  <a:close/>
                  <a:moveTo>
                    <a:pt x="20" y="7"/>
                  </a:moveTo>
                  <a:lnTo>
                    <a:pt x="33" y="7"/>
                  </a:lnTo>
                  <a:lnTo>
                    <a:pt x="33" y="27"/>
                  </a:lnTo>
                  <a:lnTo>
                    <a:pt x="20" y="27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724" name="Group 76"/>
          <p:cNvGrpSpPr/>
          <p:nvPr/>
        </p:nvGrpSpPr>
        <p:grpSpPr bwMode="auto">
          <a:xfrm>
            <a:off x="769939" y="4127186"/>
            <a:ext cx="212725" cy="215967"/>
            <a:chOff x="485" y="2599"/>
            <a:chExt cx="134" cy="136"/>
          </a:xfrm>
        </p:grpSpPr>
        <p:sp>
          <p:nvSpPr>
            <p:cNvPr id="27673" name="Rectangle 25"/>
            <p:cNvSpPr>
              <a:spLocks noChangeArrowheads="1"/>
            </p:cNvSpPr>
            <p:nvPr/>
          </p:nvSpPr>
          <p:spPr bwMode="auto">
            <a:xfrm>
              <a:off x="485" y="2599"/>
              <a:ext cx="134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6" name="Freeform 48"/>
            <p:cNvSpPr>
              <a:spLocks noEditPoints="1"/>
            </p:cNvSpPr>
            <p:nvPr/>
          </p:nvSpPr>
          <p:spPr bwMode="auto">
            <a:xfrm>
              <a:off x="520" y="2634"/>
              <a:ext cx="65" cy="65"/>
            </a:xfrm>
            <a:custGeom>
              <a:avLst/>
              <a:gdLst>
                <a:gd name="T0" fmla="*/ 79 w 79"/>
                <a:gd name="T1" fmla="*/ 39 h 78"/>
                <a:gd name="T2" fmla="*/ 39 w 79"/>
                <a:gd name="T3" fmla="*/ 0 h 78"/>
                <a:gd name="T4" fmla="*/ 0 w 79"/>
                <a:gd name="T5" fmla="*/ 39 h 78"/>
                <a:gd name="T6" fmla="*/ 4 w 79"/>
                <a:gd name="T7" fmla="*/ 44 h 78"/>
                <a:gd name="T8" fmla="*/ 9 w 79"/>
                <a:gd name="T9" fmla="*/ 39 h 78"/>
                <a:gd name="T10" fmla="*/ 19 w 79"/>
                <a:gd name="T11" fmla="*/ 78 h 78"/>
                <a:gd name="T12" fmla="*/ 58 w 79"/>
                <a:gd name="T13" fmla="*/ 78 h 78"/>
                <a:gd name="T14" fmla="*/ 69 w 79"/>
                <a:gd name="T15" fmla="*/ 39 h 78"/>
                <a:gd name="T16" fmla="*/ 74 w 79"/>
                <a:gd name="T17" fmla="*/ 44 h 78"/>
                <a:gd name="T18" fmla="*/ 79 w 79"/>
                <a:gd name="T19" fmla="*/ 39 h 78"/>
                <a:gd name="T20" fmla="*/ 63 w 79"/>
                <a:gd name="T21" fmla="*/ 34 h 78"/>
                <a:gd name="T22" fmla="*/ 53 w 79"/>
                <a:gd name="T23" fmla="*/ 72 h 78"/>
                <a:gd name="T24" fmla="*/ 25 w 79"/>
                <a:gd name="T25" fmla="*/ 72 h 78"/>
                <a:gd name="T26" fmla="*/ 14 w 79"/>
                <a:gd name="T27" fmla="*/ 34 h 78"/>
                <a:gd name="T28" fmla="*/ 14 w 79"/>
                <a:gd name="T29" fmla="*/ 34 h 78"/>
                <a:gd name="T30" fmla="*/ 39 w 79"/>
                <a:gd name="T31" fmla="*/ 9 h 78"/>
                <a:gd name="T32" fmla="*/ 64 w 79"/>
                <a:gd name="T33" fmla="*/ 34 h 78"/>
                <a:gd name="T34" fmla="*/ 63 w 79"/>
                <a:gd name="T35" fmla="*/ 3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78">
                  <a:moveTo>
                    <a:pt x="79" y="39"/>
                  </a:moveTo>
                  <a:lnTo>
                    <a:pt x="39" y="0"/>
                  </a:lnTo>
                  <a:lnTo>
                    <a:pt x="0" y="39"/>
                  </a:lnTo>
                  <a:lnTo>
                    <a:pt x="4" y="44"/>
                  </a:lnTo>
                  <a:lnTo>
                    <a:pt x="9" y="39"/>
                  </a:lnTo>
                  <a:lnTo>
                    <a:pt x="19" y="78"/>
                  </a:lnTo>
                  <a:lnTo>
                    <a:pt x="58" y="78"/>
                  </a:lnTo>
                  <a:lnTo>
                    <a:pt x="69" y="39"/>
                  </a:lnTo>
                  <a:lnTo>
                    <a:pt x="74" y="44"/>
                  </a:lnTo>
                  <a:lnTo>
                    <a:pt x="79" y="39"/>
                  </a:lnTo>
                  <a:close/>
                  <a:moveTo>
                    <a:pt x="63" y="34"/>
                  </a:moveTo>
                  <a:lnTo>
                    <a:pt x="53" y="72"/>
                  </a:lnTo>
                  <a:lnTo>
                    <a:pt x="25" y="7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39" y="9"/>
                  </a:lnTo>
                  <a:lnTo>
                    <a:pt x="64" y="34"/>
                  </a:lnTo>
                  <a:lnTo>
                    <a:pt x="63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7" name="Freeform 49"/>
            <p:cNvSpPr>
              <a:spLocks noEditPoints="1"/>
            </p:cNvSpPr>
            <p:nvPr/>
          </p:nvSpPr>
          <p:spPr bwMode="auto">
            <a:xfrm>
              <a:off x="545" y="2668"/>
              <a:ext cx="15" cy="15"/>
            </a:xfrm>
            <a:custGeom>
              <a:avLst/>
              <a:gdLst>
                <a:gd name="T0" fmla="*/ 0 w 18"/>
                <a:gd name="T1" fmla="*/ 18 h 18"/>
                <a:gd name="T2" fmla="*/ 18 w 18"/>
                <a:gd name="T3" fmla="*/ 18 h 18"/>
                <a:gd name="T4" fmla="*/ 18 w 18"/>
                <a:gd name="T5" fmla="*/ 0 h 18"/>
                <a:gd name="T6" fmla="*/ 0 w 18"/>
                <a:gd name="T7" fmla="*/ 0 h 18"/>
                <a:gd name="T8" fmla="*/ 0 w 18"/>
                <a:gd name="T9" fmla="*/ 18 h 18"/>
                <a:gd name="T10" fmla="*/ 7 w 18"/>
                <a:gd name="T11" fmla="*/ 7 h 18"/>
                <a:gd name="T12" fmla="*/ 11 w 18"/>
                <a:gd name="T13" fmla="*/ 7 h 18"/>
                <a:gd name="T14" fmla="*/ 11 w 18"/>
                <a:gd name="T15" fmla="*/ 11 h 18"/>
                <a:gd name="T16" fmla="*/ 7 w 18"/>
                <a:gd name="T17" fmla="*/ 11 h 18"/>
                <a:gd name="T18" fmla="*/ 7 w 18"/>
                <a:gd name="T1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0" y="18"/>
                  </a:moveTo>
                  <a:lnTo>
                    <a:pt x="18" y="18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close/>
                  <a:moveTo>
                    <a:pt x="7" y="7"/>
                  </a:moveTo>
                  <a:lnTo>
                    <a:pt x="11" y="7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719" name="Group 71"/>
          <p:cNvGrpSpPr/>
          <p:nvPr/>
        </p:nvGrpSpPr>
        <p:grpSpPr bwMode="auto">
          <a:xfrm>
            <a:off x="769939" y="2702759"/>
            <a:ext cx="212725" cy="214379"/>
            <a:chOff x="485" y="1702"/>
            <a:chExt cx="134" cy="135"/>
          </a:xfrm>
        </p:grpSpPr>
        <p:sp>
          <p:nvSpPr>
            <p:cNvPr id="27661" name="Rectangle 13"/>
            <p:cNvSpPr>
              <a:spLocks noChangeArrowheads="1"/>
            </p:cNvSpPr>
            <p:nvPr/>
          </p:nvSpPr>
          <p:spPr bwMode="auto">
            <a:xfrm>
              <a:off x="485" y="1702"/>
              <a:ext cx="134" cy="1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8" name="Freeform 50"/>
            <p:cNvSpPr>
              <a:spLocks noEditPoints="1"/>
            </p:cNvSpPr>
            <p:nvPr/>
          </p:nvSpPr>
          <p:spPr bwMode="auto">
            <a:xfrm>
              <a:off x="520" y="1737"/>
              <a:ext cx="65" cy="65"/>
            </a:xfrm>
            <a:custGeom>
              <a:avLst/>
              <a:gdLst>
                <a:gd name="T0" fmla="*/ 70 w 140"/>
                <a:gd name="T1" fmla="*/ 0 h 140"/>
                <a:gd name="T2" fmla="*/ 0 w 140"/>
                <a:gd name="T3" fmla="*/ 70 h 140"/>
                <a:gd name="T4" fmla="*/ 70 w 140"/>
                <a:gd name="T5" fmla="*/ 140 h 140"/>
                <a:gd name="T6" fmla="*/ 140 w 140"/>
                <a:gd name="T7" fmla="*/ 70 h 140"/>
                <a:gd name="T8" fmla="*/ 70 w 140"/>
                <a:gd name="T9" fmla="*/ 0 h 140"/>
                <a:gd name="T10" fmla="*/ 53 w 140"/>
                <a:gd name="T11" fmla="*/ 126 h 140"/>
                <a:gd name="T12" fmla="*/ 53 w 140"/>
                <a:gd name="T13" fmla="*/ 99 h 140"/>
                <a:gd name="T14" fmla="*/ 67 w 140"/>
                <a:gd name="T15" fmla="*/ 86 h 140"/>
                <a:gd name="T16" fmla="*/ 72 w 140"/>
                <a:gd name="T17" fmla="*/ 86 h 140"/>
                <a:gd name="T18" fmla="*/ 86 w 140"/>
                <a:gd name="T19" fmla="*/ 99 h 140"/>
                <a:gd name="T20" fmla="*/ 86 w 140"/>
                <a:gd name="T21" fmla="*/ 126 h 140"/>
                <a:gd name="T22" fmla="*/ 70 w 140"/>
                <a:gd name="T23" fmla="*/ 128 h 140"/>
                <a:gd name="T24" fmla="*/ 53 w 140"/>
                <a:gd name="T25" fmla="*/ 126 h 140"/>
                <a:gd name="T26" fmla="*/ 98 w 140"/>
                <a:gd name="T27" fmla="*/ 121 h 140"/>
                <a:gd name="T28" fmla="*/ 98 w 140"/>
                <a:gd name="T29" fmla="*/ 99 h 140"/>
                <a:gd name="T30" fmla="*/ 72 w 140"/>
                <a:gd name="T31" fmla="*/ 74 h 140"/>
                <a:gd name="T32" fmla="*/ 67 w 140"/>
                <a:gd name="T33" fmla="*/ 74 h 140"/>
                <a:gd name="T34" fmla="*/ 42 w 140"/>
                <a:gd name="T35" fmla="*/ 99 h 140"/>
                <a:gd name="T36" fmla="*/ 42 w 140"/>
                <a:gd name="T37" fmla="*/ 121 h 140"/>
                <a:gd name="T38" fmla="*/ 12 w 140"/>
                <a:gd name="T39" fmla="*/ 70 h 140"/>
                <a:gd name="T40" fmla="*/ 70 w 140"/>
                <a:gd name="T41" fmla="*/ 12 h 140"/>
                <a:gd name="T42" fmla="*/ 128 w 140"/>
                <a:gd name="T43" fmla="*/ 70 h 140"/>
                <a:gd name="T44" fmla="*/ 98 w 140"/>
                <a:gd name="T45" fmla="*/ 12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0" h="140">
                  <a:moveTo>
                    <a:pt x="70" y="0"/>
                  </a:move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108" y="140"/>
                    <a:pt x="140" y="109"/>
                    <a:pt x="140" y="70"/>
                  </a:cubicBezTo>
                  <a:cubicBezTo>
                    <a:pt x="140" y="32"/>
                    <a:pt x="108" y="0"/>
                    <a:pt x="70" y="0"/>
                  </a:cubicBezTo>
                  <a:moveTo>
                    <a:pt x="53" y="126"/>
                  </a:moveTo>
                  <a:cubicBezTo>
                    <a:pt x="53" y="99"/>
                    <a:pt x="53" y="99"/>
                    <a:pt x="53" y="99"/>
                  </a:cubicBezTo>
                  <a:cubicBezTo>
                    <a:pt x="53" y="92"/>
                    <a:pt x="60" y="86"/>
                    <a:pt x="67" y="8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80" y="86"/>
                    <a:pt x="86" y="92"/>
                    <a:pt x="86" y="99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1" y="127"/>
                    <a:pt x="75" y="128"/>
                    <a:pt x="70" y="128"/>
                  </a:cubicBezTo>
                  <a:cubicBezTo>
                    <a:pt x="64" y="128"/>
                    <a:pt x="59" y="127"/>
                    <a:pt x="53" y="126"/>
                  </a:cubicBezTo>
                  <a:moveTo>
                    <a:pt x="98" y="121"/>
                  </a:moveTo>
                  <a:cubicBezTo>
                    <a:pt x="98" y="99"/>
                    <a:pt x="98" y="99"/>
                    <a:pt x="98" y="99"/>
                  </a:cubicBezTo>
                  <a:cubicBezTo>
                    <a:pt x="98" y="85"/>
                    <a:pt x="86" y="74"/>
                    <a:pt x="72" y="7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53" y="74"/>
                    <a:pt x="42" y="85"/>
                    <a:pt x="42" y="99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24" y="111"/>
                    <a:pt x="12" y="92"/>
                    <a:pt x="12" y="70"/>
                  </a:cubicBezTo>
                  <a:cubicBezTo>
                    <a:pt x="12" y="38"/>
                    <a:pt x="38" y="12"/>
                    <a:pt x="70" y="12"/>
                  </a:cubicBezTo>
                  <a:cubicBezTo>
                    <a:pt x="102" y="12"/>
                    <a:pt x="128" y="38"/>
                    <a:pt x="128" y="70"/>
                  </a:cubicBezTo>
                  <a:cubicBezTo>
                    <a:pt x="128" y="92"/>
                    <a:pt x="116" y="111"/>
                    <a:pt x="98" y="1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9" name="Oval 51"/>
            <p:cNvSpPr>
              <a:spLocks noChangeArrowheads="1"/>
            </p:cNvSpPr>
            <p:nvPr/>
          </p:nvSpPr>
          <p:spPr bwMode="auto">
            <a:xfrm>
              <a:off x="545" y="1752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700" name="Rectangle 52"/>
          <p:cNvSpPr>
            <a:spLocks noChangeArrowheads="1"/>
          </p:cNvSpPr>
          <p:nvPr/>
        </p:nvSpPr>
        <p:spPr bwMode="auto">
          <a:xfrm>
            <a:off x="1031875" y="2696409"/>
            <a:ext cx="6511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900">
                <a:solidFill>
                  <a:schemeClr val="bg1"/>
                </a:solidFill>
              </a:rPr>
              <a:t>Option 01</a:t>
            </a:r>
          </a:p>
        </p:txBody>
      </p:sp>
      <p:sp>
        <p:nvSpPr>
          <p:cNvPr id="27701" name="Rectangle 53"/>
          <p:cNvSpPr>
            <a:spLocks noChangeArrowheads="1"/>
          </p:cNvSpPr>
          <p:nvPr/>
        </p:nvSpPr>
        <p:spPr bwMode="auto">
          <a:xfrm>
            <a:off x="1031875" y="4119753"/>
            <a:ext cx="6511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bg1"/>
                </a:solidFill>
              </a:rPr>
              <a:t>Option 05</a:t>
            </a:r>
          </a:p>
        </p:txBody>
      </p:sp>
      <p:sp>
        <p:nvSpPr>
          <p:cNvPr id="27702" name="Rectangle 54"/>
          <p:cNvSpPr>
            <a:spLocks noChangeArrowheads="1"/>
          </p:cNvSpPr>
          <p:nvPr/>
        </p:nvSpPr>
        <p:spPr bwMode="auto">
          <a:xfrm>
            <a:off x="2944813" y="2696409"/>
            <a:ext cx="6511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900">
                <a:solidFill>
                  <a:schemeClr val="bg1"/>
                </a:solidFill>
              </a:rPr>
              <a:t>Option 02</a:t>
            </a:r>
          </a:p>
        </p:txBody>
      </p:sp>
      <p:sp>
        <p:nvSpPr>
          <p:cNvPr id="27703" name="Rectangle 55"/>
          <p:cNvSpPr>
            <a:spLocks noChangeArrowheads="1"/>
          </p:cNvSpPr>
          <p:nvPr/>
        </p:nvSpPr>
        <p:spPr bwMode="auto">
          <a:xfrm>
            <a:off x="2944813" y="4133251"/>
            <a:ext cx="6511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bg1"/>
                </a:solidFill>
              </a:rPr>
              <a:t>Option 06</a:t>
            </a:r>
          </a:p>
        </p:txBody>
      </p:sp>
      <p:sp>
        <p:nvSpPr>
          <p:cNvPr id="27704" name="Rectangle 56"/>
          <p:cNvSpPr>
            <a:spLocks noChangeArrowheads="1"/>
          </p:cNvSpPr>
          <p:nvPr/>
        </p:nvSpPr>
        <p:spPr bwMode="auto">
          <a:xfrm>
            <a:off x="4829175" y="2696409"/>
            <a:ext cx="6511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900">
                <a:solidFill>
                  <a:schemeClr val="bg1"/>
                </a:solidFill>
              </a:rPr>
              <a:t>Option 03</a:t>
            </a:r>
          </a:p>
        </p:txBody>
      </p:sp>
      <p:sp>
        <p:nvSpPr>
          <p:cNvPr id="27705" name="Rectangle 57"/>
          <p:cNvSpPr>
            <a:spLocks noChangeArrowheads="1"/>
          </p:cNvSpPr>
          <p:nvPr/>
        </p:nvSpPr>
        <p:spPr bwMode="auto">
          <a:xfrm>
            <a:off x="4829175" y="4118166"/>
            <a:ext cx="6511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bg1"/>
                </a:solidFill>
              </a:rPr>
              <a:t>Option 07</a:t>
            </a:r>
          </a:p>
        </p:txBody>
      </p:sp>
      <p:sp>
        <p:nvSpPr>
          <p:cNvPr id="27706" name="Rectangle 58"/>
          <p:cNvSpPr>
            <a:spLocks noChangeArrowheads="1"/>
          </p:cNvSpPr>
          <p:nvPr/>
        </p:nvSpPr>
        <p:spPr bwMode="auto">
          <a:xfrm>
            <a:off x="6738938" y="2696409"/>
            <a:ext cx="6511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bg1"/>
                </a:solidFill>
              </a:rPr>
              <a:t>Option 04</a:t>
            </a:r>
          </a:p>
        </p:txBody>
      </p:sp>
      <p:sp>
        <p:nvSpPr>
          <p:cNvPr id="27707" name="Rectangle 59"/>
          <p:cNvSpPr>
            <a:spLocks noChangeArrowheads="1"/>
          </p:cNvSpPr>
          <p:nvPr/>
        </p:nvSpPr>
        <p:spPr bwMode="auto">
          <a:xfrm>
            <a:off x="6738938" y="4117353"/>
            <a:ext cx="6511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bg1"/>
                </a:solidFill>
              </a:rPr>
              <a:t>Option 08</a:t>
            </a:r>
          </a:p>
        </p:txBody>
      </p:sp>
      <p:sp>
        <p:nvSpPr>
          <p:cNvPr id="65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66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67" name="直接连接符 66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0" name="Oval 12"/>
          <p:cNvSpPr>
            <a:spLocks noChangeArrowheads="1"/>
          </p:cNvSpPr>
          <p:nvPr/>
        </p:nvSpPr>
        <p:spPr bwMode="auto">
          <a:xfrm>
            <a:off x="1554164" y="1688034"/>
            <a:ext cx="1120775" cy="1121121"/>
          </a:xfrm>
          <a:prstGeom prst="ellipse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21" name="Freeform 13"/>
          <p:cNvSpPr/>
          <p:nvPr/>
        </p:nvSpPr>
        <p:spPr bwMode="auto">
          <a:xfrm>
            <a:off x="1285876" y="2258122"/>
            <a:ext cx="174625" cy="396997"/>
          </a:xfrm>
          <a:custGeom>
            <a:avLst/>
            <a:gdLst>
              <a:gd name="T0" fmla="*/ 78 w 78"/>
              <a:gd name="T1" fmla="*/ 159 h 177"/>
              <a:gd name="T2" fmla="*/ 35 w 78"/>
              <a:gd name="T3" fmla="*/ 0 h 177"/>
              <a:gd name="T4" fmla="*/ 0 w 78"/>
              <a:gd name="T5" fmla="*/ 0 h 177"/>
              <a:gd name="T6" fmla="*/ 48 w 78"/>
              <a:gd name="T7" fmla="*/ 177 h 177"/>
              <a:gd name="T8" fmla="*/ 78 w 78"/>
              <a:gd name="T9" fmla="*/ 159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177">
                <a:moveTo>
                  <a:pt x="78" y="159"/>
                </a:moveTo>
                <a:cubicBezTo>
                  <a:pt x="52" y="112"/>
                  <a:pt x="36" y="58"/>
                  <a:pt x="35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64"/>
                  <a:pt x="18" y="124"/>
                  <a:pt x="48" y="177"/>
                </a:cubicBezTo>
                <a:lnTo>
                  <a:pt x="78" y="15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2" name="Freeform 14"/>
          <p:cNvSpPr/>
          <p:nvPr/>
        </p:nvSpPr>
        <p:spPr bwMode="auto">
          <a:xfrm>
            <a:off x="1708151" y="2902846"/>
            <a:ext cx="396875" cy="174679"/>
          </a:xfrm>
          <a:custGeom>
            <a:avLst/>
            <a:gdLst>
              <a:gd name="T0" fmla="*/ 178 w 178"/>
              <a:gd name="T1" fmla="*/ 78 h 78"/>
              <a:gd name="T2" fmla="*/ 178 w 178"/>
              <a:gd name="T3" fmla="*/ 43 h 78"/>
              <a:gd name="T4" fmla="*/ 18 w 178"/>
              <a:gd name="T5" fmla="*/ 0 h 78"/>
              <a:gd name="T6" fmla="*/ 0 w 178"/>
              <a:gd name="T7" fmla="*/ 30 h 78"/>
              <a:gd name="T8" fmla="*/ 178 w 178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178" y="78"/>
                </a:moveTo>
                <a:cubicBezTo>
                  <a:pt x="178" y="43"/>
                  <a:pt x="178" y="43"/>
                  <a:pt x="178" y="43"/>
                </a:cubicBezTo>
                <a:cubicBezTo>
                  <a:pt x="120" y="42"/>
                  <a:pt x="65" y="27"/>
                  <a:pt x="18" y="0"/>
                </a:cubicBezTo>
                <a:cubicBezTo>
                  <a:pt x="0" y="30"/>
                  <a:pt x="0" y="30"/>
                  <a:pt x="0" y="30"/>
                </a:cubicBezTo>
                <a:cubicBezTo>
                  <a:pt x="53" y="60"/>
                  <a:pt x="113" y="77"/>
                  <a:pt x="178" y="7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3" name="Freeform 15"/>
          <p:cNvSpPr/>
          <p:nvPr/>
        </p:nvSpPr>
        <p:spPr bwMode="auto">
          <a:xfrm>
            <a:off x="1285876" y="1842069"/>
            <a:ext cx="174625" cy="396997"/>
          </a:xfrm>
          <a:custGeom>
            <a:avLst/>
            <a:gdLst>
              <a:gd name="T0" fmla="*/ 0 w 78"/>
              <a:gd name="T1" fmla="*/ 177 h 177"/>
              <a:gd name="T2" fmla="*/ 35 w 78"/>
              <a:gd name="T3" fmla="*/ 177 h 177"/>
              <a:gd name="T4" fmla="*/ 78 w 78"/>
              <a:gd name="T5" fmla="*/ 17 h 177"/>
              <a:gd name="T6" fmla="*/ 48 w 78"/>
              <a:gd name="T7" fmla="*/ 0 h 177"/>
              <a:gd name="T8" fmla="*/ 0 w 78"/>
              <a:gd name="T9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177">
                <a:moveTo>
                  <a:pt x="0" y="177"/>
                </a:moveTo>
                <a:cubicBezTo>
                  <a:pt x="35" y="177"/>
                  <a:pt x="35" y="177"/>
                  <a:pt x="35" y="177"/>
                </a:cubicBezTo>
                <a:cubicBezTo>
                  <a:pt x="36" y="119"/>
                  <a:pt x="52" y="65"/>
                  <a:pt x="78" y="17"/>
                </a:cubicBezTo>
                <a:cubicBezTo>
                  <a:pt x="48" y="0"/>
                  <a:pt x="48" y="0"/>
                  <a:pt x="48" y="0"/>
                </a:cubicBezTo>
                <a:cubicBezTo>
                  <a:pt x="18" y="52"/>
                  <a:pt x="1" y="113"/>
                  <a:pt x="0" y="1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4" name="Freeform 16"/>
          <p:cNvSpPr/>
          <p:nvPr/>
        </p:nvSpPr>
        <p:spPr bwMode="auto">
          <a:xfrm>
            <a:off x="2122489" y="2902846"/>
            <a:ext cx="395287" cy="174679"/>
          </a:xfrm>
          <a:custGeom>
            <a:avLst/>
            <a:gdLst>
              <a:gd name="T0" fmla="*/ 160 w 177"/>
              <a:gd name="T1" fmla="*/ 0 h 78"/>
              <a:gd name="T2" fmla="*/ 0 w 177"/>
              <a:gd name="T3" fmla="*/ 43 h 78"/>
              <a:gd name="T4" fmla="*/ 0 w 177"/>
              <a:gd name="T5" fmla="*/ 78 h 78"/>
              <a:gd name="T6" fmla="*/ 177 w 177"/>
              <a:gd name="T7" fmla="*/ 30 h 78"/>
              <a:gd name="T8" fmla="*/ 160 w 177"/>
              <a:gd name="T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78">
                <a:moveTo>
                  <a:pt x="160" y="0"/>
                </a:moveTo>
                <a:cubicBezTo>
                  <a:pt x="113" y="27"/>
                  <a:pt x="58" y="42"/>
                  <a:pt x="0" y="43"/>
                </a:cubicBezTo>
                <a:cubicBezTo>
                  <a:pt x="0" y="78"/>
                  <a:pt x="0" y="78"/>
                  <a:pt x="0" y="78"/>
                </a:cubicBezTo>
                <a:cubicBezTo>
                  <a:pt x="65" y="77"/>
                  <a:pt x="125" y="60"/>
                  <a:pt x="177" y="30"/>
                </a:cubicBezTo>
                <a:lnTo>
                  <a:pt x="1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5" name="Freeform 17"/>
          <p:cNvSpPr/>
          <p:nvPr/>
        </p:nvSpPr>
        <p:spPr bwMode="auto">
          <a:xfrm>
            <a:off x="1708151" y="1419663"/>
            <a:ext cx="396875" cy="173091"/>
          </a:xfrm>
          <a:custGeom>
            <a:avLst/>
            <a:gdLst>
              <a:gd name="T0" fmla="*/ 18 w 178"/>
              <a:gd name="T1" fmla="*/ 78 h 78"/>
              <a:gd name="T2" fmla="*/ 178 w 178"/>
              <a:gd name="T3" fmla="*/ 35 h 78"/>
              <a:gd name="T4" fmla="*/ 178 w 178"/>
              <a:gd name="T5" fmla="*/ 0 h 78"/>
              <a:gd name="T6" fmla="*/ 0 w 178"/>
              <a:gd name="T7" fmla="*/ 47 h 78"/>
              <a:gd name="T8" fmla="*/ 18 w 178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18" y="78"/>
                </a:moveTo>
                <a:cubicBezTo>
                  <a:pt x="65" y="51"/>
                  <a:pt x="120" y="36"/>
                  <a:pt x="178" y="35"/>
                </a:cubicBezTo>
                <a:cubicBezTo>
                  <a:pt x="178" y="0"/>
                  <a:pt x="178" y="0"/>
                  <a:pt x="178" y="0"/>
                </a:cubicBezTo>
                <a:cubicBezTo>
                  <a:pt x="113" y="1"/>
                  <a:pt x="53" y="18"/>
                  <a:pt x="0" y="47"/>
                </a:cubicBezTo>
                <a:lnTo>
                  <a:pt x="18" y="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6" name="Freeform 18"/>
          <p:cNvSpPr/>
          <p:nvPr/>
        </p:nvSpPr>
        <p:spPr bwMode="auto">
          <a:xfrm>
            <a:off x="2122488" y="1419663"/>
            <a:ext cx="398462" cy="173091"/>
          </a:xfrm>
          <a:custGeom>
            <a:avLst/>
            <a:gdLst>
              <a:gd name="T0" fmla="*/ 0 w 178"/>
              <a:gd name="T1" fmla="*/ 0 h 78"/>
              <a:gd name="T2" fmla="*/ 0 w 178"/>
              <a:gd name="T3" fmla="*/ 35 h 78"/>
              <a:gd name="T4" fmla="*/ 160 w 178"/>
              <a:gd name="T5" fmla="*/ 78 h 78"/>
              <a:gd name="T6" fmla="*/ 178 w 178"/>
              <a:gd name="T7" fmla="*/ 47 h 78"/>
              <a:gd name="T8" fmla="*/ 0 w 178"/>
              <a:gd name="T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0" y="0"/>
                </a:moveTo>
                <a:cubicBezTo>
                  <a:pt x="0" y="35"/>
                  <a:pt x="0" y="35"/>
                  <a:pt x="0" y="35"/>
                </a:cubicBezTo>
                <a:cubicBezTo>
                  <a:pt x="58" y="36"/>
                  <a:pt x="113" y="51"/>
                  <a:pt x="160" y="78"/>
                </a:cubicBezTo>
                <a:cubicBezTo>
                  <a:pt x="178" y="47"/>
                  <a:pt x="178" y="47"/>
                  <a:pt x="178" y="47"/>
                </a:cubicBezTo>
                <a:cubicBezTo>
                  <a:pt x="125" y="18"/>
                  <a:pt x="65" y="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7" name="Freeform 19"/>
          <p:cNvSpPr/>
          <p:nvPr/>
        </p:nvSpPr>
        <p:spPr bwMode="auto">
          <a:xfrm>
            <a:off x="1401763" y="1535587"/>
            <a:ext cx="328612" cy="328713"/>
          </a:xfrm>
          <a:custGeom>
            <a:avLst/>
            <a:gdLst>
              <a:gd name="T0" fmla="*/ 31 w 147"/>
              <a:gd name="T1" fmla="*/ 147 h 147"/>
              <a:gd name="T2" fmla="*/ 147 w 147"/>
              <a:gd name="T3" fmla="*/ 30 h 147"/>
              <a:gd name="T4" fmla="*/ 130 w 147"/>
              <a:gd name="T5" fmla="*/ 0 h 147"/>
              <a:gd name="T6" fmla="*/ 0 w 147"/>
              <a:gd name="T7" fmla="*/ 129 h 147"/>
              <a:gd name="T8" fmla="*/ 31 w 147"/>
              <a:gd name="T9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47">
                <a:moveTo>
                  <a:pt x="31" y="147"/>
                </a:moveTo>
                <a:cubicBezTo>
                  <a:pt x="59" y="99"/>
                  <a:pt x="99" y="59"/>
                  <a:pt x="147" y="30"/>
                </a:cubicBezTo>
                <a:cubicBezTo>
                  <a:pt x="130" y="0"/>
                  <a:pt x="130" y="0"/>
                  <a:pt x="130" y="0"/>
                </a:cubicBezTo>
                <a:cubicBezTo>
                  <a:pt x="77" y="31"/>
                  <a:pt x="32" y="76"/>
                  <a:pt x="0" y="129"/>
                </a:cubicBezTo>
                <a:lnTo>
                  <a:pt x="31" y="14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8" name="Freeform 20"/>
          <p:cNvSpPr/>
          <p:nvPr/>
        </p:nvSpPr>
        <p:spPr bwMode="auto">
          <a:xfrm>
            <a:off x="1401763" y="2632888"/>
            <a:ext cx="328612" cy="328714"/>
          </a:xfrm>
          <a:custGeom>
            <a:avLst/>
            <a:gdLst>
              <a:gd name="T0" fmla="*/ 147 w 147"/>
              <a:gd name="T1" fmla="*/ 117 h 147"/>
              <a:gd name="T2" fmla="*/ 31 w 147"/>
              <a:gd name="T3" fmla="*/ 0 h 147"/>
              <a:gd name="T4" fmla="*/ 0 w 147"/>
              <a:gd name="T5" fmla="*/ 17 h 147"/>
              <a:gd name="T6" fmla="*/ 130 w 147"/>
              <a:gd name="T7" fmla="*/ 147 h 147"/>
              <a:gd name="T8" fmla="*/ 147 w 147"/>
              <a:gd name="T9" fmla="*/ 11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47">
                <a:moveTo>
                  <a:pt x="147" y="117"/>
                </a:moveTo>
                <a:cubicBezTo>
                  <a:pt x="99" y="88"/>
                  <a:pt x="59" y="48"/>
                  <a:pt x="31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32" y="71"/>
                  <a:pt x="77" y="115"/>
                  <a:pt x="130" y="147"/>
                </a:cubicBezTo>
                <a:lnTo>
                  <a:pt x="147" y="11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9" name="Freeform 21"/>
          <p:cNvSpPr/>
          <p:nvPr/>
        </p:nvSpPr>
        <p:spPr bwMode="auto">
          <a:xfrm>
            <a:off x="2495550" y="2632888"/>
            <a:ext cx="330200" cy="328714"/>
          </a:xfrm>
          <a:custGeom>
            <a:avLst/>
            <a:gdLst>
              <a:gd name="T0" fmla="*/ 117 w 148"/>
              <a:gd name="T1" fmla="*/ 0 h 147"/>
              <a:gd name="T2" fmla="*/ 0 w 148"/>
              <a:gd name="T3" fmla="*/ 117 h 147"/>
              <a:gd name="T4" fmla="*/ 18 w 148"/>
              <a:gd name="T5" fmla="*/ 147 h 147"/>
              <a:gd name="T6" fmla="*/ 148 w 148"/>
              <a:gd name="T7" fmla="*/ 17 h 147"/>
              <a:gd name="T8" fmla="*/ 117 w 148"/>
              <a:gd name="T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47">
                <a:moveTo>
                  <a:pt x="117" y="0"/>
                </a:moveTo>
                <a:cubicBezTo>
                  <a:pt x="89" y="48"/>
                  <a:pt x="49" y="88"/>
                  <a:pt x="0" y="117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71" y="115"/>
                  <a:pt x="116" y="71"/>
                  <a:pt x="148" y="17"/>
                </a:cubicBezTo>
                <a:lnTo>
                  <a:pt x="117" y="0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30" name="Freeform 22"/>
          <p:cNvSpPr/>
          <p:nvPr/>
        </p:nvSpPr>
        <p:spPr bwMode="auto">
          <a:xfrm>
            <a:off x="2767014" y="1842069"/>
            <a:ext cx="173037" cy="396997"/>
          </a:xfrm>
          <a:custGeom>
            <a:avLst/>
            <a:gdLst>
              <a:gd name="T0" fmla="*/ 0 w 77"/>
              <a:gd name="T1" fmla="*/ 17 h 177"/>
              <a:gd name="T2" fmla="*/ 42 w 77"/>
              <a:gd name="T3" fmla="*/ 177 h 177"/>
              <a:gd name="T4" fmla="*/ 77 w 77"/>
              <a:gd name="T5" fmla="*/ 177 h 177"/>
              <a:gd name="T6" fmla="*/ 30 w 77"/>
              <a:gd name="T7" fmla="*/ 0 h 177"/>
              <a:gd name="T8" fmla="*/ 0 w 77"/>
              <a:gd name="T9" fmla="*/ 1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177">
                <a:moveTo>
                  <a:pt x="0" y="17"/>
                </a:moveTo>
                <a:cubicBezTo>
                  <a:pt x="26" y="65"/>
                  <a:pt x="42" y="119"/>
                  <a:pt x="42" y="177"/>
                </a:cubicBezTo>
                <a:cubicBezTo>
                  <a:pt x="77" y="177"/>
                  <a:pt x="77" y="177"/>
                  <a:pt x="77" y="177"/>
                </a:cubicBezTo>
                <a:cubicBezTo>
                  <a:pt x="77" y="113"/>
                  <a:pt x="60" y="52"/>
                  <a:pt x="30" y="0"/>
                </a:cubicBezTo>
                <a:lnTo>
                  <a:pt x="0" y="17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31" name="Freeform 23"/>
          <p:cNvSpPr/>
          <p:nvPr/>
        </p:nvSpPr>
        <p:spPr bwMode="auto">
          <a:xfrm>
            <a:off x="2767014" y="2258122"/>
            <a:ext cx="173037" cy="396997"/>
          </a:xfrm>
          <a:custGeom>
            <a:avLst/>
            <a:gdLst>
              <a:gd name="T0" fmla="*/ 77 w 77"/>
              <a:gd name="T1" fmla="*/ 0 h 177"/>
              <a:gd name="T2" fmla="*/ 42 w 77"/>
              <a:gd name="T3" fmla="*/ 0 h 177"/>
              <a:gd name="T4" fmla="*/ 0 w 77"/>
              <a:gd name="T5" fmla="*/ 159 h 177"/>
              <a:gd name="T6" fmla="*/ 30 w 77"/>
              <a:gd name="T7" fmla="*/ 177 h 177"/>
              <a:gd name="T8" fmla="*/ 77 w 77"/>
              <a:gd name="T9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177">
                <a:moveTo>
                  <a:pt x="77" y="0"/>
                </a:moveTo>
                <a:cubicBezTo>
                  <a:pt x="42" y="0"/>
                  <a:pt x="42" y="0"/>
                  <a:pt x="42" y="0"/>
                </a:cubicBezTo>
                <a:cubicBezTo>
                  <a:pt x="42" y="58"/>
                  <a:pt x="26" y="112"/>
                  <a:pt x="0" y="159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60" y="124"/>
                  <a:pt x="77" y="64"/>
                  <a:pt x="77" y="0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32" name="Freeform 24"/>
          <p:cNvSpPr/>
          <p:nvPr/>
        </p:nvSpPr>
        <p:spPr bwMode="auto">
          <a:xfrm>
            <a:off x="2495550" y="1535587"/>
            <a:ext cx="330200" cy="328713"/>
          </a:xfrm>
          <a:custGeom>
            <a:avLst/>
            <a:gdLst>
              <a:gd name="T0" fmla="*/ 0 w 148"/>
              <a:gd name="T1" fmla="*/ 30 h 147"/>
              <a:gd name="T2" fmla="*/ 117 w 148"/>
              <a:gd name="T3" fmla="*/ 147 h 147"/>
              <a:gd name="T4" fmla="*/ 148 w 148"/>
              <a:gd name="T5" fmla="*/ 129 h 147"/>
              <a:gd name="T6" fmla="*/ 18 w 148"/>
              <a:gd name="T7" fmla="*/ 0 h 147"/>
              <a:gd name="T8" fmla="*/ 0 w 148"/>
              <a:gd name="T9" fmla="*/ 3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47">
                <a:moveTo>
                  <a:pt x="0" y="30"/>
                </a:moveTo>
                <a:cubicBezTo>
                  <a:pt x="49" y="59"/>
                  <a:pt x="89" y="99"/>
                  <a:pt x="117" y="147"/>
                </a:cubicBezTo>
                <a:cubicBezTo>
                  <a:pt x="148" y="129"/>
                  <a:pt x="148" y="129"/>
                  <a:pt x="148" y="129"/>
                </a:cubicBezTo>
                <a:cubicBezTo>
                  <a:pt x="116" y="76"/>
                  <a:pt x="71" y="31"/>
                  <a:pt x="18" y="0"/>
                </a:cubicBezTo>
                <a:lnTo>
                  <a:pt x="0" y="3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33" name="Oval 25"/>
          <p:cNvSpPr>
            <a:spLocks noChangeArrowheads="1"/>
          </p:cNvSpPr>
          <p:nvPr/>
        </p:nvSpPr>
        <p:spPr bwMode="auto">
          <a:xfrm>
            <a:off x="4008438" y="1688034"/>
            <a:ext cx="1122362" cy="1121121"/>
          </a:xfrm>
          <a:prstGeom prst="ellipse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34" name="Freeform 26"/>
          <p:cNvSpPr/>
          <p:nvPr/>
        </p:nvSpPr>
        <p:spPr bwMode="auto">
          <a:xfrm>
            <a:off x="3741739" y="2258122"/>
            <a:ext cx="174625" cy="396997"/>
          </a:xfrm>
          <a:custGeom>
            <a:avLst/>
            <a:gdLst>
              <a:gd name="T0" fmla="*/ 78 w 78"/>
              <a:gd name="T1" fmla="*/ 159 h 177"/>
              <a:gd name="T2" fmla="*/ 35 w 78"/>
              <a:gd name="T3" fmla="*/ 0 h 177"/>
              <a:gd name="T4" fmla="*/ 0 w 78"/>
              <a:gd name="T5" fmla="*/ 0 h 177"/>
              <a:gd name="T6" fmla="*/ 48 w 78"/>
              <a:gd name="T7" fmla="*/ 177 h 177"/>
              <a:gd name="T8" fmla="*/ 78 w 78"/>
              <a:gd name="T9" fmla="*/ 159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177">
                <a:moveTo>
                  <a:pt x="78" y="159"/>
                </a:moveTo>
                <a:cubicBezTo>
                  <a:pt x="52" y="112"/>
                  <a:pt x="36" y="58"/>
                  <a:pt x="35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64"/>
                  <a:pt x="18" y="124"/>
                  <a:pt x="48" y="177"/>
                </a:cubicBezTo>
                <a:lnTo>
                  <a:pt x="78" y="15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35" name="Freeform 27"/>
          <p:cNvSpPr/>
          <p:nvPr/>
        </p:nvSpPr>
        <p:spPr bwMode="auto">
          <a:xfrm>
            <a:off x="4162426" y="2902846"/>
            <a:ext cx="398463" cy="174679"/>
          </a:xfrm>
          <a:custGeom>
            <a:avLst/>
            <a:gdLst>
              <a:gd name="T0" fmla="*/ 178 w 178"/>
              <a:gd name="T1" fmla="*/ 78 h 78"/>
              <a:gd name="T2" fmla="*/ 178 w 178"/>
              <a:gd name="T3" fmla="*/ 43 h 78"/>
              <a:gd name="T4" fmla="*/ 18 w 178"/>
              <a:gd name="T5" fmla="*/ 0 h 78"/>
              <a:gd name="T6" fmla="*/ 0 w 178"/>
              <a:gd name="T7" fmla="*/ 30 h 78"/>
              <a:gd name="T8" fmla="*/ 178 w 178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178" y="78"/>
                </a:moveTo>
                <a:cubicBezTo>
                  <a:pt x="178" y="43"/>
                  <a:pt x="178" y="43"/>
                  <a:pt x="178" y="43"/>
                </a:cubicBezTo>
                <a:cubicBezTo>
                  <a:pt x="120" y="42"/>
                  <a:pt x="65" y="27"/>
                  <a:pt x="18" y="0"/>
                </a:cubicBezTo>
                <a:cubicBezTo>
                  <a:pt x="0" y="30"/>
                  <a:pt x="0" y="30"/>
                  <a:pt x="0" y="30"/>
                </a:cubicBezTo>
                <a:cubicBezTo>
                  <a:pt x="53" y="60"/>
                  <a:pt x="113" y="77"/>
                  <a:pt x="178" y="7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36" name="Freeform 28"/>
          <p:cNvSpPr/>
          <p:nvPr/>
        </p:nvSpPr>
        <p:spPr bwMode="auto">
          <a:xfrm>
            <a:off x="3741739" y="1842069"/>
            <a:ext cx="174625" cy="396997"/>
          </a:xfrm>
          <a:custGeom>
            <a:avLst/>
            <a:gdLst>
              <a:gd name="T0" fmla="*/ 0 w 78"/>
              <a:gd name="T1" fmla="*/ 177 h 177"/>
              <a:gd name="T2" fmla="*/ 35 w 78"/>
              <a:gd name="T3" fmla="*/ 177 h 177"/>
              <a:gd name="T4" fmla="*/ 78 w 78"/>
              <a:gd name="T5" fmla="*/ 17 h 177"/>
              <a:gd name="T6" fmla="*/ 48 w 78"/>
              <a:gd name="T7" fmla="*/ 0 h 177"/>
              <a:gd name="T8" fmla="*/ 0 w 78"/>
              <a:gd name="T9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177">
                <a:moveTo>
                  <a:pt x="0" y="177"/>
                </a:moveTo>
                <a:cubicBezTo>
                  <a:pt x="35" y="177"/>
                  <a:pt x="35" y="177"/>
                  <a:pt x="35" y="177"/>
                </a:cubicBezTo>
                <a:cubicBezTo>
                  <a:pt x="36" y="119"/>
                  <a:pt x="52" y="65"/>
                  <a:pt x="78" y="17"/>
                </a:cubicBezTo>
                <a:cubicBezTo>
                  <a:pt x="48" y="0"/>
                  <a:pt x="48" y="0"/>
                  <a:pt x="48" y="0"/>
                </a:cubicBezTo>
                <a:cubicBezTo>
                  <a:pt x="18" y="52"/>
                  <a:pt x="1" y="113"/>
                  <a:pt x="0" y="17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37" name="Freeform 29"/>
          <p:cNvSpPr/>
          <p:nvPr/>
        </p:nvSpPr>
        <p:spPr bwMode="auto">
          <a:xfrm>
            <a:off x="4578350" y="2902846"/>
            <a:ext cx="395288" cy="174679"/>
          </a:xfrm>
          <a:custGeom>
            <a:avLst/>
            <a:gdLst>
              <a:gd name="T0" fmla="*/ 160 w 177"/>
              <a:gd name="T1" fmla="*/ 0 h 78"/>
              <a:gd name="T2" fmla="*/ 0 w 177"/>
              <a:gd name="T3" fmla="*/ 43 h 78"/>
              <a:gd name="T4" fmla="*/ 0 w 177"/>
              <a:gd name="T5" fmla="*/ 78 h 78"/>
              <a:gd name="T6" fmla="*/ 177 w 177"/>
              <a:gd name="T7" fmla="*/ 30 h 78"/>
              <a:gd name="T8" fmla="*/ 160 w 177"/>
              <a:gd name="T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78">
                <a:moveTo>
                  <a:pt x="160" y="0"/>
                </a:moveTo>
                <a:cubicBezTo>
                  <a:pt x="113" y="27"/>
                  <a:pt x="58" y="42"/>
                  <a:pt x="0" y="43"/>
                </a:cubicBezTo>
                <a:cubicBezTo>
                  <a:pt x="0" y="78"/>
                  <a:pt x="0" y="78"/>
                  <a:pt x="0" y="78"/>
                </a:cubicBezTo>
                <a:cubicBezTo>
                  <a:pt x="65" y="77"/>
                  <a:pt x="125" y="60"/>
                  <a:pt x="177" y="30"/>
                </a:cubicBezTo>
                <a:lnTo>
                  <a:pt x="16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38" name="Freeform 30"/>
          <p:cNvSpPr/>
          <p:nvPr/>
        </p:nvSpPr>
        <p:spPr bwMode="auto">
          <a:xfrm>
            <a:off x="4162426" y="1419663"/>
            <a:ext cx="398463" cy="173091"/>
          </a:xfrm>
          <a:custGeom>
            <a:avLst/>
            <a:gdLst>
              <a:gd name="T0" fmla="*/ 18 w 178"/>
              <a:gd name="T1" fmla="*/ 78 h 78"/>
              <a:gd name="T2" fmla="*/ 178 w 178"/>
              <a:gd name="T3" fmla="*/ 35 h 78"/>
              <a:gd name="T4" fmla="*/ 178 w 178"/>
              <a:gd name="T5" fmla="*/ 0 h 78"/>
              <a:gd name="T6" fmla="*/ 0 w 178"/>
              <a:gd name="T7" fmla="*/ 47 h 78"/>
              <a:gd name="T8" fmla="*/ 18 w 178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18" y="78"/>
                </a:moveTo>
                <a:cubicBezTo>
                  <a:pt x="65" y="51"/>
                  <a:pt x="120" y="36"/>
                  <a:pt x="178" y="35"/>
                </a:cubicBezTo>
                <a:cubicBezTo>
                  <a:pt x="178" y="0"/>
                  <a:pt x="178" y="0"/>
                  <a:pt x="178" y="0"/>
                </a:cubicBezTo>
                <a:cubicBezTo>
                  <a:pt x="113" y="1"/>
                  <a:pt x="53" y="18"/>
                  <a:pt x="0" y="47"/>
                </a:cubicBezTo>
                <a:lnTo>
                  <a:pt x="18" y="7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39" name="Freeform 31"/>
          <p:cNvSpPr/>
          <p:nvPr/>
        </p:nvSpPr>
        <p:spPr bwMode="auto">
          <a:xfrm>
            <a:off x="4578351" y="1419663"/>
            <a:ext cx="398463" cy="173091"/>
          </a:xfrm>
          <a:custGeom>
            <a:avLst/>
            <a:gdLst>
              <a:gd name="T0" fmla="*/ 0 w 178"/>
              <a:gd name="T1" fmla="*/ 0 h 78"/>
              <a:gd name="T2" fmla="*/ 0 w 178"/>
              <a:gd name="T3" fmla="*/ 35 h 78"/>
              <a:gd name="T4" fmla="*/ 160 w 178"/>
              <a:gd name="T5" fmla="*/ 78 h 78"/>
              <a:gd name="T6" fmla="*/ 178 w 178"/>
              <a:gd name="T7" fmla="*/ 47 h 78"/>
              <a:gd name="T8" fmla="*/ 0 w 178"/>
              <a:gd name="T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0" y="0"/>
                </a:moveTo>
                <a:cubicBezTo>
                  <a:pt x="0" y="35"/>
                  <a:pt x="0" y="35"/>
                  <a:pt x="0" y="35"/>
                </a:cubicBezTo>
                <a:cubicBezTo>
                  <a:pt x="58" y="36"/>
                  <a:pt x="113" y="51"/>
                  <a:pt x="160" y="78"/>
                </a:cubicBezTo>
                <a:cubicBezTo>
                  <a:pt x="178" y="47"/>
                  <a:pt x="178" y="47"/>
                  <a:pt x="178" y="47"/>
                </a:cubicBezTo>
                <a:cubicBezTo>
                  <a:pt x="125" y="18"/>
                  <a:pt x="65" y="1"/>
                  <a:pt x="0" y="0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40" name="Freeform 32"/>
          <p:cNvSpPr/>
          <p:nvPr/>
        </p:nvSpPr>
        <p:spPr bwMode="auto">
          <a:xfrm>
            <a:off x="3857626" y="1535587"/>
            <a:ext cx="328613" cy="328713"/>
          </a:xfrm>
          <a:custGeom>
            <a:avLst/>
            <a:gdLst>
              <a:gd name="T0" fmla="*/ 31 w 147"/>
              <a:gd name="T1" fmla="*/ 147 h 147"/>
              <a:gd name="T2" fmla="*/ 147 w 147"/>
              <a:gd name="T3" fmla="*/ 30 h 147"/>
              <a:gd name="T4" fmla="*/ 130 w 147"/>
              <a:gd name="T5" fmla="*/ 0 h 147"/>
              <a:gd name="T6" fmla="*/ 0 w 147"/>
              <a:gd name="T7" fmla="*/ 129 h 147"/>
              <a:gd name="T8" fmla="*/ 31 w 147"/>
              <a:gd name="T9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47">
                <a:moveTo>
                  <a:pt x="31" y="147"/>
                </a:moveTo>
                <a:cubicBezTo>
                  <a:pt x="59" y="99"/>
                  <a:pt x="99" y="59"/>
                  <a:pt x="147" y="30"/>
                </a:cubicBezTo>
                <a:cubicBezTo>
                  <a:pt x="130" y="0"/>
                  <a:pt x="130" y="0"/>
                  <a:pt x="130" y="0"/>
                </a:cubicBezTo>
                <a:cubicBezTo>
                  <a:pt x="77" y="31"/>
                  <a:pt x="32" y="76"/>
                  <a:pt x="0" y="129"/>
                </a:cubicBezTo>
                <a:lnTo>
                  <a:pt x="31" y="1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41" name="Freeform 33"/>
          <p:cNvSpPr/>
          <p:nvPr/>
        </p:nvSpPr>
        <p:spPr bwMode="auto">
          <a:xfrm>
            <a:off x="3857626" y="2632888"/>
            <a:ext cx="328613" cy="328714"/>
          </a:xfrm>
          <a:custGeom>
            <a:avLst/>
            <a:gdLst>
              <a:gd name="T0" fmla="*/ 147 w 147"/>
              <a:gd name="T1" fmla="*/ 117 h 147"/>
              <a:gd name="T2" fmla="*/ 31 w 147"/>
              <a:gd name="T3" fmla="*/ 0 h 147"/>
              <a:gd name="T4" fmla="*/ 0 w 147"/>
              <a:gd name="T5" fmla="*/ 17 h 147"/>
              <a:gd name="T6" fmla="*/ 130 w 147"/>
              <a:gd name="T7" fmla="*/ 147 h 147"/>
              <a:gd name="T8" fmla="*/ 147 w 147"/>
              <a:gd name="T9" fmla="*/ 11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47">
                <a:moveTo>
                  <a:pt x="147" y="117"/>
                </a:moveTo>
                <a:cubicBezTo>
                  <a:pt x="99" y="88"/>
                  <a:pt x="59" y="48"/>
                  <a:pt x="31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32" y="71"/>
                  <a:pt x="77" y="115"/>
                  <a:pt x="130" y="147"/>
                </a:cubicBezTo>
                <a:lnTo>
                  <a:pt x="147" y="11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42" name="Freeform 34"/>
          <p:cNvSpPr/>
          <p:nvPr/>
        </p:nvSpPr>
        <p:spPr bwMode="auto">
          <a:xfrm>
            <a:off x="4951413" y="2632888"/>
            <a:ext cx="330200" cy="328714"/>
          </a:xfrm>
          <a:custGeom>
            <a:avLst/>
            <a:gdLst>
              <a:gd name="T0" fmla="*/ 117 w 148"/>
              <a:gd name="T1" fmla="*/ 0 h 147"/>
              <a:gd name="T2" fmla="*/ 0 w 148"/>
              <a:gd name="T3" fmla="*/ 117 h 147"/>
              <a:gd name="T4" fmla="*/ 18 w 148"/>
              <a:gd name="T5" fmla="*/ 147 h 147"/>
              <a:gd name="T6" fmla="*/ 148 w 148"/>
              <a:gd name="T7" fmla="*/ 17 h 147"/>
              <a:gd name="T8" fmla="*/ 117 w 148"/>
              <a:gd name="T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47">
                <a:moveTo>
                  <a:pt x="117" y="0"/>
                </a:moveTo>
                <a:cubicBezTo>
                  <a:pt x="89" y="48"/>
                  <a:pt x="49" y="88"/>
                  <a:pt x="0" y="117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71" y="115"/>
                  <a:pt x="116" y="71"/>
                  <a:pt x="148" y="17"/>
                </a:cubicBezTo>
                <a:lnTo>
                  <a:pt x="117" y="0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43" name="Freeform 35"/>
          <p:cNvSpPr/>
          <p:nvPr/>
        </p:nvSpPr>
        <p:spPr bwMode="auto">
          <a:xfrm>
            <a:off x="5222875" y="1842069"/>
            <a:ext cx="173038" cy="396997"/>
          </a:xfrm>
          <a:custGeom>
            <a:avLst/>
            <a:gdLst>
              <a:gd name="T0" fmla="*/ 0 w 77"/>
              <a:gd name="T1" fmla="*/ 17 h 177"/>
              <a:gd name="T2" fmla="*/ 42 w 77"/>
              <a:gd name="T3" fmla="*/ 177 h 177"/>
              <a:gd name="T4" fmla="*/ 77 w 77"/>
              <a:gd name="T5" fmla="*/ 177 h 177"/>
              <a:gd name="T6" fmla="*/ 30 w 77"/>
              <a:gd name="T7" fmla="*/ 0 h 177"/>
              <a:gd name="T8" fmla="*/ 0 w 77"/>
              <a:gd name="T9" fmla="*/ 1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177">
                <a:moveTo>
                  <a:pt x="0" y="17"/>
                </a:moveTo>
                <a:cubicBezTo>
                  <a:pt x="26" y="65"/>
                  <a:pt x="42" y="119"/>
                  <a:pt x="42" y="177"/>
                </a:cubicBezTo>
                <a:cubicBezTo>
                  <a:pt x="77" y="177"/>
                  <a:pt x="77" y="177"/>
                  <a:pt x="77" y="177"/>
                </a:cubicBezTo>
                <a:cubicBezTo>
                  <a:pt x="77" y="113"/>
                  <a:pt x="60" y="52"/>
                  <a:pt x="30" y="0"/>
                </a:cubicBezTo>
                <a:lnTo>
                  <a:pt x="0" y="17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44" name="Freeform 36"/>
          <p:cNvSpPr/>
          <p:nvPr/>
        </p:nvSpPr>
        <p:spPr bwMode="auto">
          <a:xfrm>
            <a:off x="5222875" y="2258122"/>
            <a:ext cx="173038" cy="396997"/>
          </a:xfrm>
          <a:custGeom>
            <a:avLst/>
            <a:gdLst>
              <a:gd name="T0" fmla="*/ 77 w 77"/>
              <a:gd name="T1" fmla="*/ 0 h 177"/>
              <a:gd name="T2" fmla="*/ 42 w 77"/>
              <a:gd name="T3" fmla="*/ 0 h 177"/>
              <a:gd name="T4" fmla="*/ 0 w 77"/>
              <a:gd name="T5" fmla="*/ 159 h 177"/>
              <a:gd name="T6" fmla="*/ 30 w 77"/>
              <a:gd name="T7" fmla="*/ 177 h 177"/>
              <a:gd name="T8" fmla="*/ 77 w 77"/>
              <a:gd name="T9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177">
                <a:moveTo>
                  <a:pt x="77" y="0"/>
                </a:moveTo>
                <a:cubicBezTo>
                  <a:pt x="42" y="0"/>
                  <a:pt x="42" y="0"/>
                  <a:pt x="42" y="0"/>
                </a:cubicBezTo>
                <a:cubicBezTo>
                  <a:pt x="42" y="58"/>
                  <a:pt x="26" y="112"/>
                  <a:pt x="0" y="159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60" y="124"/>
                  <a:pt x="77" y="64"/>
                  <a:pt x="77" y="0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45" name="Freeform 37"/>
          <p:cNvSpPr/>
          <p:nvPr/>
        </p:nvSpPr>
        <p:spPr bwMode="auto">
          <a:xfrm>
            <a:off x="4951413" y="1535587"/>
            <a:ext cx="330200" cy="328713"/>
          </a:xfrm>
          <a:custGeom>
            <a:avLst/>
            <a:gdLst>
              <a:gd name="T0" fmla="*/ 0 w 148"/>
              <a:gd name="T1" fmla="*/ 30 h 147"/>
              <a:gd name="T2" fmla="*/ 117 w 148"/>
              <a:gd name="T3" fmla="*/ 147 h 147"/>
              <a:gd name="T4" fmla="*/ 148 w 148"/>
              <a:gd name="T5" fmla="*/ 129 h 147"/>
              <a:gd name="T6" fmla="*/ 18 w 148"/>
              <a:gd name="T7" fmla="*/ 0 h 147"/>
              <a:gd name="T8" fmla="*/ 0 w 148"/>
              <a:gd name="T9" fmla="*/ 3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47">
                <a:moveTo>
                  <a:pt x="0" y="30"/>
                </a:moveTo>
                <a:cubicBezTo>
                  <a:pt x="49" y="59"/>
                  <a:pt x="89" y="99"/>
                  <a:pt x="117" y="147"/>
                </a:cubicBezTo>
                <a:cubicBezTo>
                  <a:pt x="148" y="129"/>
                  <a:pt x="148" y="129"/>
                  <a:pt x="148" y="129"/>
                </a:cubicBezTo>
                <a:cubicBezTo>
                  <a:pt x="116" y="76"/>
                  <a:pt x="71" y="31"/>
                  <a:pt x="18" y="0"/>
                </a:cubicBezTo>
                <a:lnTo>
                  <a:pt x="0" y="30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46" name="Oval 38"/>
          <p:cNvSpPr>
            <a:spLocks noChangeArrowheads="1"/>
          </p:cNvSpPr>
          <p:nvPr/>
        </p:nvSpPr>
        <p:spPr bwMode="auto">
          <a:xfrm>
            <a:off x="6465889" y="1688034"/>
            <a:ext cx="1120775" cy="1121121"/>
          </a:xfrm>
          <a:prstGeom prst="ellipse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47" name="Freeform 39"/>
          <p:cNvSpPr/>
          <p:nvPr/>
        </p:nvSpPr>
        <p:spPr bwMode="auto">
          <a:xfrm>
            <a:off x="6197601" y="2258122"/>
            <a:ext cx="174625" cy="396997"/>
          </a:xfrm>
          <a:custGeom>
            <a:avLst/>
            <a:gdLst>
              <a:gd name="T0" fmla="*/ 78 w 78"/>
              <a:gd name="T1" fmla="*/ 159 h 177"/>
              <a:gd name="T2" fmla="*/ 35 w 78"/>
              <a:gd name="T3" fmla="*/ 0 h 177"/>
              <a:gd name="T4" fmla="*/ 0 w 78"/>
              <a:gd name="T5" fmla="*/ 0 h 177"/>
              <a:gd name="T6" fmla="*/ 48 w 78"/>
              <a:gd name="T7" fmla="*/ 177 h 177"/>
              <a:gd name="T8" fmla="*/ 78 w 78"/>
              <a:gd name="T9" fmla="*/ 159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177">
                <a:moveTo>
                  <a:pt x="78" y="159"/>
                </a:moveTo>
                <a:cubicBezTo>
                  <a:pt x="52" y="112"/>
                  <a:pt x="36" y="58"/>
                  <a:pt x="35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64"/>
                  <a:pt x="18" y="124"/>
                  <a:pt x="48" y="177"/>
                </a:cubicBezTo>
                <a:lnTo>
                  <a:pt x="78" y="159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48" name="Freeform 40"/>
          <p:cNvSpPr/>
          <p:nvPr/>
        </p:nvSpPr>
        <p:spPr bwMode="auto">
          <a:xfrm>
            <a:off x="6619876" y="2902846"/>
            <a:ext cx="396875" cy="174679"/>
          </a:xfrm>
          <a:custGeom>
            <a:avLst/>
            <a:gdLst>
              <a:gd name="T0" fmla="*/ 178 w 178"/>
              <a:gd name="T1" fmla="*/ 78 h 78"/>
              <a:gd name="T2" fmla="*/ 178 w 178"/>
              <a:gd name="T3" fmla="*/ 43 h 78"/>
              <a:gd name="T4" fmla="*/ 18 w 178"/>
              <a:gd name="T5" fmla="*/ 0 h 78"/>
              <a:gd name="T6" fmla="*/ 0 w 178"/>
              <a:gd name="T7" fmla="*/ 30 h 78"/>
              <a:gd name="T8" fmla="*/ 178 w 178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178" y="78"/>
                </a:moveTo>
                <a:cubicBezTo>
                  <a:pt x="178" y="43"/>
                  <a:pt x="178" y="43"/>
                  <a:pt x="178" y="43"/>
                </a:cubicBezTo>
                <a:cubicBezTo>
                  <a:pt x="120" y="42"/>
                  <a:pt x="65" y="27"/>
                  <a:pt x="18" y="0"/>
                </a:cubicBezTo>
                <a:cubicBezTo>
                  <a:pt x="0" y="30"/>
                  <a:pt x="0" y="30"/>
                  <a:pt x="0" y="30"/>
                </a:cubicBezTo>
                <a:cubicBezTo>
                  <a:pt x="53" y="60"/>
                  <a:pt x="113" y="77"/>
                  <a:pt x="178" y="78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49" name="Freeform 41"/>
          <p:cNvSpPr/>
          <p:nvPr/>
        </p:nvSpPr>
        <p:spPr bwMode="auto">
          <a:xfrm>
            <a:off x="6197601" y="1842069"/>
            <a:ext cx="174625" cy="396997"/>
          </a:xfrm>
          <a:custGeom>
            <a:avLst/>
            <a:gdLst>
              <a:gd name="T0" fmla="*/ 0 w 78"/>
              <a:gd name="T1" fmla="*/ 177 h 177"/>
              <a:gd name="T2" fmla="*/ 35 w 78"/>
              <a:gd name="T3" fmla="*/ 177 h 177"/>
              <a:gd name="T4" fmla="*/ 78 w 78"/>
              <a:gd name="T5" fmla="*/ 17 h 177"/>
              <a:gd name="T6" fmla="*/ 48 w 78"/>
              <a:gd name="T7" fmla="*/ 0 h 177"/>
              <a:gd name="T8" fmla="*/ 0 w 78"/>
              <a:gd name="T9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177">
                <a:moveTo>
                  <a:pt x="0" y="177"/>
                </a:moveTo>
                <a:cubicBezTo>
                  <a:pt x="35" y="177"/>
                  <a:pt x="35" y="177"/>
                  <a:pt x="35" y="177"/>
                </a:cubicBezTo>
                <a:cubicBezTo>
                  <a:pt x="36" y="119"/>
                  <a:pt x="52" y="65"/>
                  <a:pt x="78" y="17"/>
                </a:cubicBezTo>
                <a:cubicBezTo>
                  <a:pt x="48" y="0"/>
                  <a:pt x="48" y="0"/>
                  <a:pt x="48" y="0"/>
                </a:cubicBezTo>
                <a:cubicBezTo>
                  <a:pt x="18" y="52"/>
                  <a:pt x="1" y="113"/>
                  <a:pt x="0" y="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50" name="Freeform 42"/>
          <p:cNvSpPr/>
          <p:nvPr/>
        </p:nvSpPr>
        <p:spPr bwMode="auto">
          <a:xfrm>
            <a:off x="7035800" y="2902846"/>
            <a:ext cx="395288" cy="174679"/>
          </a:xfrm>
          <a:custGeom>
            <a:avLst/>
            <a:gdLst>
              <a:gd name="T0" fmla="*/ 160 w 177"/>
              <a:gd name="T1" fmla="*/ 0 h 78"/>
              <a:gd name="T2" fmla="*/ 0 w 177"/>
              <a:gd name="T3" fmla="*/ 43 h 78"/>
              <a:gd name="T4" fmla="*/ 0 w 177"/>
              <a:gd name="T5" fmla="*/ 78 h 78"/>
              <a:gd name="T6" fmla="*/ 177 w 177"/>
              <a:gd name="T7" fmla="*/ 30 h 78"/>
              <a:gd name="T8" fmla="*/ 160 w 177"/>
              <a:gd name="T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78">
                <a:moveTo>
                  <a:pt x="160" y="0"/>
                </a:moveTo>
                <a:cubicBezTo>
                  <a:pt x="113" y="27"/>
                  <a:pt x="58" y="42"/>
                  <a:pt x="0" y="43"/>
                </a:cubicBezTo>
                <a:cubicBezTo>
                  <a:pt x="0" y="78"/>
                  <a:pt x="0" y="78"/>
                  <a:pt x="0" y="78"/>
                </a:cubicBezTo>
                <a:cubicBezTo>
                  <a:pt x="65" y="77"/>
                  <a:pt x="125" y="60"/>
                  <a:pt x="177" y="30"/>
                </a:cubicBezTo>
                <a:lnTo>
                  <a:pt x="160" y="0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51" name="Freeform 43"/>
          <p:cNvSpPr/>
          <p:nvPr/>
        </p:nvSpPr>
        <p:spPr bwMode="auto">
          <a:xfrm>
            <a:off x="6619876" y="1419663"/>
            <a:ext cx="396875" cy="173091"/>
          </a:xfrm>
          <a:custGeom>
            <a:avLst/>
            <a:gdLst>
              <a:gd name="T0" fmla="*/ 18 w 178"/>
              <a:gd name="T1" fmla="*/ 78 h 78"/>
              <a:gd name="T2" fmla="*/ 178 w 178"/>
              <a:gd name="T3" fmla="*/ 35 h 78"/>
              <a:gd name="T4" fmla="*/ 178 w 178"/>
              <a:gd name="T5" fmla="*/ 0 h 78"/>
              <a:gd name="T6" fmla="*/ 0 w 178"/>
              <a:gd name="T7" fmla="*/ 47 h 78"/>
              <a:gd name="T8" fmla="*/ 18 w 178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18" y="78"/>
                </a:moveTo>
                <a:cubicBezTo>
                  <a:pt x="65" y="51"/>
                  <a:pt x="120" y="36"/>
                  <a:pt x="178" y="35"/>
                </a:cubicBezTo>
                <a:cubicBezTo>
                  <a:pt x="178" y="0"/>
                  <a:pt x="178" y="0"/>
                  <a:pt x="178" y="0"/>
                </a:cubicBezTo>
                <a:cubicBezTo>
                  <a:pt x="113" y="1"/>
                  <a:pt x="53" y="18"/>
                  <a:pt x="0" y="47"/>
                </a:cubicBezTo>
                <a:lnTo>
                  <a:pt x="18" y="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52" name="Freeform 44"/>
          <p:cNvSpPr/>
          <p:nvPr/>
        </p:nvSpPr>
        <p:spPr bwMode="auto">
          <a:xfrm>
            <a:off x="7035801" y="1419663"/>
            <a:ext cx="396875" cy="173091"/>
          </a:xfrm>
          <a:custGeom>
            <a:avLst/>
            <a:gdLst>
              <a:gd name="T0" fmla="*/ 0 w 178"/>
              <a:gd name="T1" fmla="*/ 0 h 78"/>
              <a:gd name="T2" fmla="*/ 0 w 178"/>
              <a:gd name="T3" fmla="*/ 35 h 78"/>
              <a:gd name="T4" fmla="*/ 160 w 178"/>
              <a:gd name="T5" fmla="*/ 78 h 78"/>
              <a:gd name="T6" fmla="*/ 178 w 178"/>
              <a:gd name="T7" fmla="*/ 47 h 78"/>
              <a:gd name="T8" fmla="*/ 0 w 178"/>
              <a:gd name="T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0" y="0"/>
                </a:moveTo>
                <a:cubicBezTo>
                  <a:pt x="0" y="35"/>
                  <a:pt x="0" y="35"/>
                  <a:pt x="0" y="35"/>
                </a:cubicBezTo>
                <a:cubicBezTo>
                  <a:pt x="58" y="36"/>
                  <a:pt x="113" y="51"/>
                  <a:pt x="160" y="78"/>
                </a:cubicBezTo>
                <a:cubicBezTo>
                  <a:pt x="178" y="47"/>
                  <a:pt x="178" y="47"/>
                  <a:pt x="178" y="47"/>
                </a:cubicBezTo>
                <a:cubicBezTo>
                  <a:pt x="125" y="18"/>
                  <a:pt x="65" y="1"/>
                  <a:pt x="0" y="0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53" name="Freeform 45"/>
          <p:cNvSpPr/>
          <p:nvPr/>
        </p:nvSpPr>
        <p:spPr bwMode="auto">
          <a:xfrm>
            <a:off x="6313488" y="1535587"/>
            <a:ext cx="328612" cy="328713"/>
          </a:xfrm>
          <a:custGeom>
            <a:avLst/>
            <a:gdLst>
              <a:gd name="T0" fmla="*/ 31 w 147"/>
              <a:gd name="T1" fmla="*/ 147 h 147"/>
              <a:gd name="T2" fmla="*/ 147 w 147"/>
              <a:gd name="T3" fmla="*/ 30 h 147"/>
              <a:gd name="T4" fmla="*/ 130 w 147"/>
              <a:gd name="T5" fmla="*/ 0 h 147"/>
              <a:gd name="T6" fmla="*/ 0 w 147"/>
              <a:gd name="T7" fmla="*/ 129 h 147"/>
              <a:gd name="T8" fmla="*/ 31 w 147"/>
              <a:gd name="T9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47">
                <a:moveTo>
                  <a:pt x="31" y="147"/>
                </a:moveTo>
                <a:cubicBezTo>
                  <a:pt x="59" y="99"/>
                  <a:pt x="99" y="59"/>
                  <a:pt x="147" y="30"/>
                </a:cubicBezTo>
                <a:cubicBezTo>
                  <a:pt x="130" y="0"/>
                  <a:pt x="130" y="0"/>
                  <a:pt x="130" y="0"/>
                </a:cubicBezTo>
                <a:cubicBezTo>
                  <a:pt x="77" y="31"/>
                  <a:pt x="32" y="76"/>
                  <a:pt x="0" y="129"/>
                </a:cubicBezTo>
                <a:lnTo>
                  <a:pt x="31" y="1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54" name="Freeform 46"/>
          <p:cNvSpPr/>
          <p:nvPr/>
        </p:nvSpPr>
        <p:spPr bwMode="auto">
          <a:xfrm>
            <a:off x="6313488" y="2632888"/>
            <a:ext cx="328612" cy="328714"/>
          </a:xfrm>
          <a:custGeom>
            <a:avLst/>
            <a:gdLst>
              <a:gd name="T0" fmla="*/ 147 w 147"/>
              <a:gd name="T1" fmla="*/ 117 h 147"/>
              <a:gd name="T2" fmla="*/ 31 w 147"/>
              <a:gd name="T3" fmla="*/ 0 h 147"/>
              <a:gd name="T4" fmla="*/ 0 w 147"/>
              <a:gd name="T5" fmla="*/ 17 h 147"/>
              <a:gd name="T6" fmla="*/ 130 w 147"/>
              <a:gd name="T7" fmla="*/ 147 h 147"/>
              <a:gd name="T8" fmla="*/ 147 w 147"/>
              <a:gd name="T9" fmla="*/ 11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47">
                <a:moveTo>
                  <a:pt x="147" y="117"/>
                </a:moveTo>
                <a:cubicBezTo>
                  <a:pt x="99" y="88"/>
                  <a:pt x="59" y="48"/>
                  <a:pt x="31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32" y="71"/>
                  <a:pt x="77" y="115"/>
                  <a:pt x="130" y="147"/>
                </a:cubicBezTo>
                <a:lnTo>
                  <a:pt x="147" y="117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55" name="Freeform 47"/>
          <p:cNvSpPr/>
          <p:nvPr/>
        </p:nvSpPr>
        <p:spPr bwMode="auto">
          <a:xfrm>
            <a:off x="7407275" y="2632888"/>
            <a:ext cx="330200" cy="328714"/>
          </a:xfrm>
          <a:custGeom>
            <a:avLst/>
            <a:gdLst>
              <a:gd name="T0" fmla="*/ 117 w 148"/>
              <a:gd name="T1" fmla="*/ 0 h 147"/>
              <a:gd name="T2" fmla="*/ 0 w 148"/>
              <a:gd name="T3" fmla="*/ 117 h 147"/>
              <a:gd name="T4" fmla="*/ 18 w 148"/>
              <a:gd name="T5" fmla="*/ 147 h 147"/>
              <a:gd name="T6" fmla="*/ 148 w 148"/>
              <a:gd name="T7" fmla="*/ 17 h 147"/>
              <a:gd name="T8" fmla="*/ 117 w 148"/>
              <a:gd name="T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47">
                <a:moveTo>
                  <a:pt x="117" y="0"/>
                </a:moveTo>
                <a:cubicBezTo>
                  <a:pt x="89" y="48"/>
                  <a:pt x="49" y="88"/>
                  <a:pt x="0" y="117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71" y="115"/>
                  <a:pt x="116" y="71"/>
                  <a:pt x="148" y="17"/>
                </a:cubicBezTo>
                <a:lnTo>
                  <a:pt x="117" y="0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56" name="Freeform 48"/>
          <p:cNvSpPr/>
          <p:nvPr/>
        </p:nvSpPr>
        <p:spPr bwMode="auto">
          <a:xfrm>
            <a:off x="7680325" y="1842069"/>
            <a:ext cx="171450" cy="396997"/>
          </a:xfrm>
          <a:custGeom>
            <a:avLst/>
            <a:gdLst>
              <a:gd name="T0" fmla="*/ 0 w 77"/>
              <a:gd name="T1" fmla="*/ 17 h 177"/>
              <a:gd name="T2" fmla="*/ 42 w 77"/>
              <a:gd name="T3" fmla="*/ 177 h 177"/>
              <a:gd name="T4" fmla="*/ 77 w 77"/>
              <a:gd name="T5" fmla="*/ 177 h 177"/>
              <a:gd name="T6" fmla="*/ 30 w 77"/>
              <a:gd name="T7" fmla="*/ 0 h 177"/>
              <a:gd name="T8" fmla="*/ 0 w 77"/>
              <a:gd name="T9" fmla="*/ 1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177">
                <a:moveTo>
                  <a:pt x="0" y="17"/>
                </a:moveTo>
                <a:cubicBezTo>
                  <a:pt x="26" y="65"/>
                  <a:pt x="42" y="119"/>
                  <a:pt x="42" y="177"/>
                </a:cubicBezTo>
                <a:cubicBezTo>
                  <a:pt x="77" y="177"/>
                  <a:pt x="77" y="177"/>
                  <a:pt x="77" y="177"/>
                </a:cubicBezTo>
                <a:cubicBezTo>
                  <a:pt x="77" y="113"/>
                  <a:pt x="60" y="52"/>
                  <a:pt x="30" y="0"/>
                </a:cubicBezTo>
                <a:lnTo>
                  <a:pt x="0" y="17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57" name="Freeform 49"/>
          <p:cNvSpPr/>
          <p:nvPr/>
        </p:nvSpPr>
        <p:spPr bwMode="auto">
          <a:xfrm>
            <a:off x="7680325" y="2258122"/>
            <a:ext cx="171450" cy="396997"/>
          </a:xfrm>
          <a:custGeom>
            <a:avLst/>
            <a:gdLst>
              <a:gd name="T0" fmla="*/ 77 w 77"/>
              <a:gd name="T1" fmla="*/ 0 h 177"/>
              <a:gd name="T2" fmla="*/ 42 w 77"/>
              <a:gd name="T3" fmla="*/ 0 h 177"/>
              <a:gd name="T4" fmla="*/ 0 w 77"/>
              <a:gd name="T5" fmla="*/ 159 h 177"/>
              <a:gd name="T6" fmla="*/ 30 w 77"/>
              <a:gd name="T7" fmla="*/ 177 h 177"/>
              <a:gd name="T8" fmla="*/ 77 w 77"/>
              <a:gd name="T9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177">
                <a:moveTo>
                  <a:pt x="77" y="0"/>
                </a:moveTo>
                <a:cubicBezTo>
                  <a:pt x="42" y="0"/>
                  <a:pt x="42" y="0"/>
                  <a:pt x="42" y="0"/>
                </a:cubicBezTo>
                <a:cubicBezTo>
                  <a:pt x="42" y="58"/>
                  <a:pt x="26" y="112"/>
                  <a:pt x="0" y="159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60" y="124"/>
                  <a:pt x="77" y="64"/>
                  <a:pt x="77" y="0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58" name="Freeform 50"/>
          <p:cNvSpPr/>
          <p:nvPr/>
        </p:nvSpPr>
        <p:spPr bwMode="auto">
          <a:xfrm>
            <a:off x="7407275" y="1535587"/>
            <a:ext cx="330200" cy="328713"/>
          </a:xfrm>
          <a:custGeom>
            <a:avLst/>
            <a:gdLst>
              <a:gd name="T0" fmla="*/ 0 w 148"/>
              <a:gd name="T1" fmla="*/ 30 h 147"/>
              <a:gd name="T2" fmla="*/ 117 w 148"/>
              <a:gd name="T3" fmla="*/ 147 h 147"/>
              <a:gd name="T4" fmla="*/ 148 w 148"/>
              <a:gd name="T5" fmla="*/ 129 h 147"/>
              <a:gd name="T6" fmla="*/ 18 w 148"/>
              <a:gd name="T7" fmla="*/ 0 h 147"/>
              <a:gd name="T8" fmla="*/ 0 w 148"/>
              <a:gd name="T9" fmla="*/ 3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47">
                <a:moveTo>
                  <a:pt x="0" y="30"/>
                </a:moveTo>
                <a:cubicBezTo>
                  <a:pt x="49" y="59"/>
                  <a:pt x="89" y="99"/>
                  <a:pt x="117" y="147"/>
                </a:cubicBezTo>
                <a:cubicBezTo>
                  <a:pt x="148" y="129"/>
                  <a:pt x="148" y="129"/>
                  <a:pt x="148" y="129"/>
                </a:cubicBezTo>
                <a:cubicBezTo>
                  <a:pt x="116" y="76"/>
                  <a:pt x="71" y="31"/>
                  <a:pt x="18" y="0"/>
                </a:cubicBezTo>
                <a:lnTo>
                  <a:pt x="0" y="30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59" name="Text Box 51"/>
          <p:cNvSpPr txBox="1">
            <a:spLocks noChangeArrowheads="1"/>
          </p:cNvSpPr>
          <p:nvPr/>
        </p:nvSpPr>
        <p:spPr bwMode="auto">
          <a:xfrm>
            <a:off x="1741645" y="2121555"/>
            <a:ext cx="75533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Product 01</a:t>
            </a:r>
          </a:p>
        </p:txBody>
      </p:sp>
      <p:sp>
        <p:nvSpPr>
          <p:cNvPr id="43060" name="Text Box 52"/>
          <p:cNvSpPr txBox="1">
            <a:spLocks noChangeArrowheads="1"/>
          </p:cNvSpPr>
          <p:nvPr/>
        </p:nvSpPr>
        <p:spPr bwMode="auto">
          <a:xfrm>
            <a:off x="4189570" y="2121555"/>
            <a:ext cx="75533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Product 02</a:t>
            </a:r>
          </a:p>
        </p:txBody>
      </p:sp>
      <p:sp>
        <p:nvSpPr>
          <p:cNvPr id="43061" name="Text Box 53"/>
          <p:cNvSpPr txBox="1">
            <a:spLocks noChangeArrowheads="1"/>
          </p:cNvSpPr>
          <p:nvPr/>
        </p:nvSpPr>
        <p:spPr bwMode="auto">
          <a:xfrm>
            <a:off x="6643845" y="2121555"/>
            <a:ext cx="75533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Product 03</a:t>
            </a:r>
          </a:p>
        </p:txBody>
      </p:sp>
      <p:sp>
        <p:nvSpPr>
          <p:cNvPr id="43062" name="Rectangle 54"/>
          <p:cNvSpPr>
            <a:spLocks noChangeArrowheads="1"/>
          </p:cNvSpPr>
          <p:nvPr/>
        </p:nvSpPr>
        <p:spPr bwMode="auto">
          <a:xfrm>
            <a:off x="1357314" y="3522162"/>
            <a:ext cx="1512887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28,154</a:t>
            </a:r>
          </a:p>
          <a:p>
            <a:pPr algn="ctr"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3063" name="Line 55"/>
          <p:cNvSpPr>
            <a:spLocks noChangeShapeType="1"/>
          </p:cNvSpPr>
          <p:nvPr/>
        </p:nvSpPr>
        <p:spPr bwMode="auto">
          <a:xfrm>
            <a:off x="3348038" y="3384007"/>
            <a:ext cx="0" cy="1008373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64" name="Rectangle 56"/>
          <p:cNvSpPr>
            <a:spLocks noChangeArrowheads="1"/>
          </p:cNvSpPr>
          <p:nvPr/>
        </p:nvSpPr>
        <p:spPr bwMode="auto">
          <a:xfrm>
            <a:off x="3811589" y="3522162"/>
            <a:ext cx="1512887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13,450</a:t>
            </a:r>
          </a:p>
          <a:p>
            <a:pPr algn="ctr"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3065" name="Line 57"/>
          <p:cNvSpPr>
            <a:spLocks noChangeShapeType="1"/>
          </p:cNvSpPr>
          <p:nvPr/>
        </p:nvSpPr>
        <p:spPr bwMode="auto">
          <a:xfrm>
            <a:off x="5802313" y="3384007"/>
            <a:ext cx="0" cy="1008373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66" name="Rectangle 58"/>
          <p:cNvSpPr>
            <a:spLocks noChangeArrowheads="1"/>
          </p:cNvSpPr>
          <p:nvPr/>
        </p:nvSpPr>
        <p:spPr bwMode="auto">
          <a:xfrm>
            <a:off x="6278564" y="3522162"/>
            <a:ext cx="1512887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4,779</a:t>
            </a:r>
          </a:p>
          <a:p>
            <a:pPr algn="ctr"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5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56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57" name="直接连接符 56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4" name="Rectangle 12" descr="sy_76915721138"/>
          <p:cNvSpPr>
            <a:spLocks noChangeArrowheads="1"/>
          </p:cNvSpPr>
          <p:nvPr/>
        </p:nvSpPr>
        <p:spPr bwMode="auto">
          <a:xfrm>
            <a:off x="684214" y="1562050"/>
            <a:ext cx="2592387" cy="18722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3275014" y="1562050"/>
            <a:ext cx="2592387" cy="187224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46" name="Rectangle 14" descr="10813325_164711630000_2"/>
          <p:cNvSpPr>
            <a:spLocks noChangeArrowheads="1"/>
          </p:cNvSpPr>
          <p:nvPr/>
        </p:nvSpPr>
        <p:spPr bwMode="auto">
          <a:xfrm>
            <a:off x="5867400" y="1563638"/>
            <a:ext cx="2592388" cy="187224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3506789" y="2284585"/>
            <a:ext cx="21304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1"/>
                </a:solidFill>
              </a:rPr>
              <a:t>WHAT MAKES US</a:t>
            </a:r>
            <a:r>
              <a:rPr lang="zh-CN" altLang="en-US" sz="1000" b="1" dirty="0">
                <a:solidFill>
                  <a:srgbClr val="F4B413"/>
                </a:solidFill>
              </a:rPr>
              <a:t> </a:t>
            </a:r>
            <a:r>
              <a:rPr lang="zh-CN" altLang="en-US" sz="1000" b="1" dirty="0">
                <a:solidFill>
                  <a:schemeClr val="bg1"/>
                </a:solidFill>
              </a:rPr>
              <a:t>DIFFERENT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zh-CN" altLang="en-US" sz="1000" dirty="0">
                <a:solidFill>
                  <a:schemeClr val="bg1"/>
                </a:solidFill>
              </a:rPr>
              <a:t>？</a:t>
            </a:r>
            <a:endParaRPr lang="en-US" altLang="zh-CN" sz="1000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4376739" y="1773253"/>
            <a:ext cx="390525" cy="3874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4049" name="Group 17"/>
          <p:cNvGrpSpPr/>
          <p:nvPr/>
        </p:nvGrpSpPr>
        <p:grpSpPr bwMode="auto">
          <a:xfrm>
            <a:off x="4478338" y="1871709"/>
            <a:ext cx="190500" cy="193735"/>
            <a:chOff x="0" y="0"/>
            <a:chExt cx="276" cy="281"/>
          </a:xfrm>
          <a:solidFill>
            <a:schemeClr val="accent1"/>
          </a:solidFill>
        </p:grpSpPr>
        <p:sp>
          <p:nvSpPr>
            <p:cNvPr id="44050" name="Freeform 18"/>
            <p:cNvSpPr/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1" name="Freeform 19"/>
            <p:cNvSpPr/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1116013" y="3796352"/>
            <a:ext cx="73485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684214" y="3756652"/>
            <a:ext cx="358775" cy="6606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611189" y="2073915"/>
            <a:ext cx="3095625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WHAT MAKES US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CN" altLang="en-US" sz="1000" b="1" dirty="0">
                <a:solidFill>
                  <a:schemeClr val="accent2"/>
                </a:solidFill>
              </a:rPr>
              <a:t>DIFFERENT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？</a:t>
            </a:r>
            <a:endParaRPr lang="zh-CN" altLang="zh-CN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zh-CN" sz="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V="1">
            <a:off x="4857751" y="2253359"/>
            <a:ext cx="868363" cy="281074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H="1">
            <a:off x="5270501" y="2435977"/>
            <a:ext cx="576263" cy="1049662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5440363" y="3730190"/>
            <a:ext cx="741362" cy="123863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H="1" flipV="1">
            <a:off x="6067425" y="2435977"/>
            <a:ext cx="331788" cy="1176701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6281739" y="2269238"/>
            <a:ext cx="1017587" cy="527213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V="1">
            <a:off x="7742238" y="2200954"/>
            <a:ext cx="461962" cy="520861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H="1">
            <a:off x="6721476" y="3133105"/>
            <a:ext cx="601663" cy="538328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7705726" y="3147396"/>
            <a:ext cx="384175" cy="617729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4702175" y="2796451"/>
            <a:ext cx="330200" cy="660604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3" name="Oval 21"/>
          <p:cNvSpPr>
            <a:spLocks noChangeArrowheads="1"/>
          </p:cNvSpPr>
          <p:nvPr/>
        </p:nvSpPr>
        <p:spPr bwMode="auto">
          <a:xfrm>
            <a:off x="5651501" y="1810309"/>
            <a:ext cx="722313" cy="7241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4" name="Oval 22"/>
          <p:cNvSpPr>
            <a:spLocks noChangeArrowheads="1"/>
          </p:cNvSpPr>
          <p:nvPr/>
        </p:nvSpPr>
        <p:spPr bwMode="auto">
          <a:xfrm>
            <a:off x="6116639" y="3538042"/>
            <a:ext cx="720725" cy="72253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5" name="Oval 23"/>
          <p:cNvSpPr>
            <a:spLocks noChangeArrowheads="1"/>
          </p:cNvSpPr>
          <p:nvPr/>
        </p:nvSpPr>
        <p:spPr bwMode="auto">
          <a:xfrm>
            <a:off x="7929564" y="3704781"/>
            <a:ext cx="549275" cy="551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6" name="Oval 24"/>
          <p:cNvSpPr>
            <a:spLocks noChangeArrowheads="1"/>
          </p:cNvSpPr>
          <p:nvPr/>
        </p:nvSpPr>
        <p:spPr bwMode="auto">
          <a:xfrm>
            <a:off x="4824413" y="3371303"/>
            <a:ext cx="660400" cy="6606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7" name="Oval 25"/>
          <p:cNvSpPr>
            <a:spLocks noChangeArrowheads="1"/>
          </p:cNvSpPr>
          <p:nvPr/>
        </p:nvSpPr>
        <p:spPr bwMode="auto">
          <a:xfrm>
            <a:off x="7224713" y="2580485"/>
            <a:ext cx="660400" cy="6621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8" name="Oval 26"/>
          <p:cNvSpPr>
            <a:spLocks noChangeArrowheads="1"/>
          </p:cNvSpPr>
          <p:nvPr/>
        </p:nvSpPr>
        <p:spPr bwMode="auto">
          <a:xfrm>
            <a:off x="8051800" y="1776961"/>
            <a:ext cx="552450" cy="5526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9" name="Oval 27"/>
          <p:cNvSpPr>
            <a:spLocks noChangeArrowheads="1"/>
          </p:cNvSpPr>
          <p:nvPr/>
        </p:nvSpPr>
        <p:spPr bwMode="auto">
          <a:xfrm>
            <a:off x="4333875" y="2293058"/>
            <a:ext cx="552450" cy="55420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8700" name="Group 28"/>
          <p:cNvGrpSpPr/>
          <p:nvPr/>
        </p:nvGrpSpPr>
        <p:grpSpPr bwMode="auto">
          <a:xfrm>
            <a:off x="8245475" y="1951640"/>
            <a:ext cx="165100" cy="203263"/>
            <a:chOff x="0" y="0"/>
            <a:chExt cx="134" cy="163"/>
          </a:xfrm>
        </p:grpSpPr>
        <p:sp>
          <p:nvSpPr>
            <p:cNvPr id="28701" name="Freeform 29"/>
            <p:cNvSpPr>
              <a:spLocks noEditPoints="1"/>
            </p:cNvSpPr>
            <p:nvPr/>
          </p:nvSpPr>
          <p:spPr bwMode="auto">
            <a:xfrm>
              <a:off x="0" y="0"/>
              <a:ext cx="134" cy="163"/>
            </a:xfrm>
            <a:custGeom>
              <a:avLst/>
              <a:gdLst>
                <a:gd name="T0" fmla="*/ 0 w 134"/>
                <a:gd name="T1" fmla="*/ 0 h 163"/>
                <a:gd name="T2" fmla="*/ 0 w 134"/>
                <a:gd name="T3" fmla="*/ 163 h 163"/>
                <a:gd name="T4" fmla="*/ 92 w 134"/>
                <a:gd name="T5" fmla="*/ 163 h 163"/>
                <a:gd name="T6" fmla="*/ 134 w 134"/>
                <a:gd name="T7" fmla="*/ 121 h 163"/>
                <a:gd name="T8" fmla="*/ 134 w 134"/>
                <a:gd name="T9" fmla="*/ 0 h 163"/>
                <a:gd name="T10" fmla="*/ 0 w 134"/>
                <a:gd name="T11" fmla="*/ 0 h 163"/>
                <a:gd name="T12" fmla="*/ 14 w 134"/>
                <a:gd name="T13" fmla="*/ 14 h 163"/>
                <a:gd name="T14" fmla="*/ 120 w 134"/>
                <a:gd name="T15" fmla="*/ 14 h 163"/>
                <a:gd name="T16" fmla="*/ 120 w 134"/>
                <a:gd name="T17" fmla="*/ 112 h 163"/>
                <a:gd name="T18" fmla="*/ 83 w 134"/>
                <a:gd name="T19" fmla="*/ 112 h 163"/>
                <a:gd name="T20" fmla="*/ 83 w 134"/>
                <a:gd name="T21" fmla="*/ 150 h 163"/>
                <a:gd name="T22" fmla="*/ 14 w 134"/>
                <a:gd name="T23" fmla="*/ 150 h 163"/>
                <a:gd name="T24" fmla="*/ 14 w 134"/>
                <a:gd name="T25" fmla="*/ 14 h 163"/>
                <a:gd name="T26" fmla="*/ 111 w 134"/>
                <a:gd name="T27" fmla="*/ 125 h 163"/>
                <a:gd name="T28" fmla="*/ 96 w 134"/>
                <a:gd name="T29" fmla="*/ 140 h 163"/>
                <a:gd name="T30" fmla="*/ 96 w 134"/>
                <a:gd name="T31" fmla="*/ 125 h 163"/>
                <a:gd name="T32" fmla="*/ 111 w 134"/>
                <a:gd name="T33" fmla="*/ 12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" h="163">
                  <a:moveTo>
                    <a:pt x="0" y="0"/>
                  </a:moveTo>
                  <a:lnTo>
                    <a:pt x="0" y="163"/>
                  </a:lnTo>
                  <a:lnTo>
                    <a:pt x="92" y="163"/>
                  </a:lnTo>
                  <a:lnTo>
                    <a:pt x="134" y="121"/>
                  </a:lnTo>
                  <a:lnTo>
                    <a:pt x="134" y="0"/>
                  </a:lnTo>
                  <a:lnTo>
                    <a:pt x="0" y="0"/>
                  </a:lnTo>
                  <a:close/>
                  <a:moveTo>
                    <a:pt x="14" y="14"/>
                  </a:moveTo>
                  <a:lnTo>
                    <a:pt x="120" y="14"/>
                  </a:lnTo>
                  <a:lnTo>
                    <a:pt x="120" y="112"/>
                  </a:lnTo>
                  <a:lnTo>
                    <a:pt x="83" y="112"/>
                  </a:lnTo>
                  <a:lnTo>
                    <a:pt x="83" y="150"/>
                  </a:lnTo>
                  <a:lnTo>
                    <a:pt x="14" y="150"/>
                  </a:lnTo>
                  <a:lnTo>
                    <a:pt x="14" y="14"/>
                  </a:lnTo>
                  <a:close/>
                  <a:moveTo>
                    <a:pt x="111" y="125"/>
                  </a:moveTo>
                  <a:lnTo>
                    <a:pt x="96" y="140"/>
                  </a:lnTo>
                  <a:lnTo>
                    <a:pt x="96" y="125"/>
                  </a:lnTo>
                  <a:lnTo>
                    <a:pt x="111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37" y="44"/>
              <a:ext cx="59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03" name="Rectangle 31"/>
            <p:cNvSpPr>
              <a:spLocks noChangeArrowheads="1"/>
            </p:cNvSpPr>
            <p:nvPr/>
          </p:nvSpPr>
          <p:spPr bwMode="auto">
            <a:xfrm>
              <a:off x="37" y="83"/>
              <a:ext cx="38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8704" name="Group 32"/>
          <p:cNvGrpSpPr/>
          <p:nvPr/>
        </p:nvGrpSpPr>
        <p:grpSpPr bwMode="auto">
          <a:xfrm>
            <a:off x="7429501" y="2813918"/>
            <a:ext cx="250825" cy="196911"/>
            <a:chOff x="0" y="0"/>
            <a:chExt cx="164" cy="128"/>
          </a:xfrm>
        </p:grpSpPr>
        <p:sp>
          <p:nvSpPr>
            <p:cNvPr id="28705" name="Freeform 33"/>
            <p:cNvSpPr>
              <a:spLocks noEditPoints="1"/>
            </p:cNvSpPr>
            <p:nvPr/>
          </p:nvSpPr>
          <p:spPr bwMode="auto">
            <a:xfrm>
              <a:off x="0" y="0"/>
              <a:ext cx="106" cy="128"/>
            </a:xfrm>
            <a:custGeom>
              <a:avLst/>
              <a:gdLst>
                <a:gd name="T0" fmla="*/ 96 w 103"/>
                <a:gd name="T1" fmla="*/ 0 h 125"/>
                <a:gd name="T2" fmla="*/ 47 w 103"/>
                <a:gd name="T3" fmla="*/ 0 h 125"/>
                <a:gd name="T4" fmla="*/ 41 w 103"/>
                <a:gd name="T5" fmla="*/ 7 h 125"/>
                <a:gd name="T6" fmla="*/ 41 w 103"/>
                <a:gd name="T7" fmla="*/ 20 h 125"/>
                <a:gd name="T8" fmla="*/ 5 w 103"/>
                <a:gd name="T9" fmla="*/ 32 h 125"/>
                <a:gd name="T10" fmla="*/ 0 w 103"/>
                <a:gd name="T11" fmla="*/ 39 h 125"/>
                <a:gd name="T12" fmla="*/ 0 w 103"/>
                <a:gd name="T13" fmla="*/ 86 h 125"/>
                <a:gd name="T14" fmla="*/ 5 w 103"/>
                <a:gd name="T15" fmla="*/ 93 h 125"/>
                <a:gd name="T16" fmla="*/ 41 w 103"/>
                <a:gd name="T17" fmla="*/ 105 h 125"/>
                <a:gd name="T18" fmla="*/ 41 w 103"/>
                <a:gd name="T19" fmla="*/ 118 h 125"/>
                <a:gd name="T20" fmla="*/ 47 w 103"/>
                <a:gd name="T21" fmla="*/ 125 h 125"/>
                <a:gd name="T22" fmla="*/ 96 w 103"/>
                <a:gd name="T23" fmla="*/ 125 h 125"/>
                <a:gd name="T24" fmla="*/ 103 w 103"/>
                <a:gd name="T25" fmla="*/ 118 h 125"/>
                <a:gd name="T26" fmla="*/ 103 w 103"/>
                <a:gd name="T27" fmla="*/ 7 h 125"/>
                <a:gd name="T28" fmla="*/ 96 w 103"/>
                <a:gd name="T29" fmla="*/ 0 h 125"/>
                <a:gd name="T30" fmla="*/ 14 w 103"/>
                <a:gd name="T31" fmla="*/ 81 h 125"/>
                <a:gd name="T32" fmla="*/ 14 w 103"/>
                <a:gd name="T33" fmla="*/ 44 h 125"/>
                <a:gd name="T34" fmla="*/ 41 w 103"/>
                <a:gd name="T35" fmla="*/ 34 h 125"/>
                <a:gd name="T36" fmla="*/ 41 w 103"/>
                <a:gd name="T37" fmla="*/ 91 h 125"/>
                <a:gd name="T38" fmla="*/ 14 w 103"/>
                <a:gd name="T39" fmla="*/ 81 h 125"/>
                <a:gd name="T40" fmla="*/ 89 w 103"/>
                <a:gd name="T41" fmla="*/ 111 h 125"/>
                <a:gd name="T42" fmla="*/ 54 w 103"/>
                <a:gd name="T43" fmla="*/ 111 h 125"/>
                <a:gd name="T44" fmla="*/ 54 w 103"/>
                <a:gd name="T45" fmla="*/ 100 h 125"/>
                <a:gd name="T46" fmla="*/ 54 w 103"/>
                <a:gd name="T47" fmla="*/ 25 h 125"/>
                <a:gd name="T48" fmla="*/ 54 w 103"/>
                <a:gd name="T49" fmla="*/ 14 h 125"/>
                <a:gd name="T50" fmla="*/ 89 w 103"/>
                <a:gd name="T51" fmla="*/ 14 h 125"/>
                <a:gd name="T52" fmla="*/ 89 w 103"/>
                <a:gd name="T53" fmla="*/ 11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125">
                  <a:moveTo>
                    <a:pt x="96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1" y="4"/>
                    <a:pt x="41" y="7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2" y="33"/>
                    <a:pt x="0" y="36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9"/>
                    <a:pt x="2" y="92"/>
                    <a:pt x="5" y="93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1" y="121"/>
                    <a:pt x="44" y="125"/>
                    <a:pt x="47" y="12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100" y="125"/>
                    <a:pt x="103" y="121"/>
                    <a:pt x="103" y="118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4"/>
                    <a:pt x="100" y="0"/>
                    <a:pt x="96" y="0"/>
                  </a:cubicBezTo>
                  <a:moveTo>
                    <a:pt x="14" y="81"/>
                  </a:moveTo>
                  <a:cubicBezTo>
                    <a:pt x="14" y="44"/>
                    <a:pt x="14" y="44"/>
                    <a:pt x="14" y="4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91"/>
                    <a:pt x="41" y="91"/>
                    <a:pt x="41" y="91"/>
                  </a:cubicBezTo>
                  <a:lnTo>
                    <a:pt x="14" y="81"/>
                  </a:lnTo>
                  <a:close/>
                  <a:moveTo>
                    <a:pt x="89" y="111"/>
                  </a:move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89" y="14"/>
                    <a:pt x="89" y="14"/>
                    <a:pt x="89" y="14"/>
                  </a:cubicBezTo>
                  <a:lnTo>
                    <a:pt x="89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06" name="Freeform 34"/>
            <p:cNvSpPr/>
            <p:nvPr/>
          </p:nvSpPr>
          <p:spPr bwMode="auto">
            <a:xfrm>
              <a:off x="121" y="33"/>
              <a:ext cx="13" cy="62"/>
            </a:xfrm>
            <a:custGeom>
              <a:avLst/>
              <a:gdLst>
                <a:gd name="T0" fmla="*/ 7 w 13"/>
                <a:gd name="T1" fmla="*/ 0 h 61"/>
                <a:gd name="T2" fmla="*/ 0 w 13"/>
                <a:gd name="T3" fmla="*/ 7 h 61"/>
                <a:gd name="T4" fmla="*/ 0 w 13"/>
                <a:gd name="T5" fmla="*/ 54 h 61"/>
                <a:gd name="T6" fmla="*/ 7 w 13"/>
                <a:gd name="T7" fmla="*/ 61 h 61"/>
                <a:gd name="T8" fmla="*/ 13 w 13"/>
                <a:gd name="T9" fmla="*/ 54 h 61"/>
                <a:gd name="T10" fmla="*/ 13 w 13"/>
                <a:gd name="T11" fmla="*/ 7 h 61"/>
                <a:gd name="T12" fmla="*/ 7 w 13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61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8"/>
                    <a:pt x="3" y="61"/>
                    <a:pt x="7" y="61"/>
                  </a:cubicBezTo>
                  <a:cubicBezTo>
                    <a:pt x="10" y="61"/>
                    <a:pt x="13" y="58"/>
                    <a:pt x="13" y="5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07" name="Freeform 35"/>
            <p:cNvSpPr/>
            <p:nvPr/>
          </p:nvSpPr>
          <p:spPr bwMode="auto">
            <a:xfrm>
              <a:off x="150" y="23"/>
              <a:ext cx="14" cy="81"/>
            </a:xfrm>
            <a:custGeom>
              <a:avLst/>
              <a:gdLst>
                <a:gd name="T0" fmla="*/ 7 w 14"/>
                <a:gd name="T1" fmla="*/ 0 h 79"/>
                <a:gd name="T2" fmla="*/ 0 w 14"/>
                <a:gd name="T3" fmla="*/ 6 h 79"/>
                <a:gd name="T4" fmla="*/ 0 w 14"/>
                <a:gd name="T5" fmla="*/ 73 h 79"/>
                <a:gd name="T6" fmla="*/ 7 w 14"/>
                <a:gd name="T7" fmla="*/ 79 h 79"/>
                <a:gd name="T8" fmla="*/ 14 w 14"/>
                <a:gd name="T9" fmla="*/ 73 h 79"/>
                <a:gd name="T10" fmla="*/ 14 w 14"/>
                <a:gd name="T11" fmla="*/ 6 h 79"/>
                <a:gd name="T12" fmla="*/ 7 w 14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79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6"/>
                    <a:pt x="3" y="79"/>
                    <a:pt x="7" y="79"/>
                  </a:cubicBezTo>
                  <a:cubicBezTo>
                    <a:pt x="11" y="79"/>
                    <a:pt x="14" y="76"/>
                    <a:pt x="14" y="73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3"/>
                    <a:pt x="11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8708" name="Group 36"/>
          <p:cNvGrpSpPr/>
          <p:nvPr/>
        </p:nvGrpSpPr>
        <p:grpSpPr bwMode="auto">
          <a:xfrm>
            <a:off x="8124826" y="3881047"/>
            <a:ext cx="155575" cy="196911"/>
            <a:chOff x="0" y="0"/>
            <a:chExt cx="127" cy="163"/>
          </a:xfrm>
        </p:grpSpPr>
        <p:sp>
          <p:nvSpPr>
            <p:cNvPr id="28709" name="Freeform 37"/>
            <p:cNvSpPr/>
            <p:nvPr/>
          </p:nvSpPr>
          <p:spPr bwMode="auto">
            <a:xfrm>
              <a:off x="0" y="0"/>
              <a:ext cx="127" cy="163"/>
            </a:xfrm>
            <a:custGeom>
              <a:avLst/>
              <a:gdLst>
                <a:gd name="T0" fmla="*/ 28 w 124"/>
                <a:gd name="T1" fmla="*/ 146 h 159"/>
                <a:gd name="T2" fmla="*/ 14 w 124"/>
                <a:gd name="T3" fmla="*/ 146 h 159"/>
                <a:gd name="T4" fmla="*/ 14 w 124"/>
                <a:gd name="T5" fmla="*/ 13 h 159"/>
                <a:gd name="T6" fmla="*/ 117 w 124"/>
                <a:gd name="T7" fmla="*/ 13 h 159"/>
                <a:gd name="T8" fmla="*/ 124 w 124"/>
                <a:gd name="T9" fmla="*/ 7 h 159"/>
                <a:gd name="T10" fmla="*/ 117 w 124"/>
                <a:gd name="T11" fmla="*/ 0 h 159"/>
                <a:gd name="T12" fmla="*/ 7 w 124"/>
                <a:gd name="T13" fmla="*/ 0 h 159"/>
                <a:gd name="T14" fmla="*/ 0 w 124"/>
                <a:gd name="T15" fmla="*/ 7 h 159"/>
                <a:gd name="T16" fmla="*/ 0 w 124"/>
                <a:gd name="T17" fmla="*/ 152 h 159"/>
                <a:gd name="T18" fmla="*/ 7 w 124"/>
                <a:gd name="T19" fmla="*/ 159 h 159"/>
                <a:gd name="T20" fmla="*/ 28 w 124"/>
                <a:gd name="T21" fmla="*/ 159 h 159"/>
                <a:gd name="T22" fmla="*/ 35 w 124"/>
                <a:gd name="T23" fmla="*/ 152 h 159"/>
                <a:gd name="T24" fmla="*/ 28 w 124"/>
                <a:gd name="T25" fmla="*/ 14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59">
                  <a:moveTo>
                    <a:pt x="28" y="146"/>
                  </a:moveTo>
                  <a:cubicBezTo>
                    <a:pt x="14" y="146"/>
                    <a:pt x="14" y="146"/>
                    <a:pt x="14" y="14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21" y="13"/>
                    <a:pt x="124" y="10"/>
                    <a:pt x="124" y="7"/>
                  </a:cubicBezTo>
                  <a:cubicBezTo>
                    <a:pt x="124" y="3"/>
                    <a:pt x="121" y="0"/>
                    <a:pt x="11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6"/>
                    <a:pt x="3" y="159"/>
                    <a:pt x="7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1" y="159"/>
                    <a:pt x="35" y="156"/>
                    <a:pt x="35" y="152"/>
                  </a:cubicBezTo>
                  <a:cubicBezTo>
                    <a:pt x="35" y="149"/>
                    <a:pt x="31" y="146"/>
                    <a:pt x="28" y="1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10" name="Freeform 38"/>
            <p:cNvSpPr/>
            <p:nvPr/>
          </p:nvSpPr>
          <p:spPr bwMode="auto">
            <a:xfrm>
              <a:off x="80" y="95"/>
              <a:ext cx="47" cy="68"/>
            </a:xfrm>
            <a:custGeom>
              <a:avLst/>
              <a:gdLst>
                <a:gd name="T0" fmla="*/ 39 w 46"/>
                <a:gd name="T1" fmla="*/ 0 h 66"/>
                <a:gd name="T2" fmla="*/ 32 w 46"/>
                <a:gd name="T3" fmla="*/ 7 h 66"/>
                <a:gd name="T4" fmla="*/ 32 w 46"/>
                <a:gd name="T5" fmla="*/ 53 h 66"/>
                <a:gd name="T6" fmla="*/ 7 w 46"/>
                <a:gd name="T7" fmla="*/ 53 h 66"/>
                <a:gd name="T8" fmla="*/ 0 w 46"/>
                <a:gd name="T9" fmla="*/ 59 h 66"/>
                <a:gd name="T10" fmla="*/ 7 w 46"/>
                <a:gd name="T11" fmla="*/ 66 h 66"/>
                <a:gd name="T12" fmla="*/ 39 w 46"/>
                <a:gd name="T13" fmla="*/ 66 h 66"/>
                <a:gd name="T14" fmla="*/ 44 w 46"/>
                <a:gd name="T15" fmla="*/ 64 h 66"/>
                <a:gd name="T16" fmla="*/ 46 w 46"/>
                <a:gd name="T17" fmla="*/ 59 h 66"/>
                <a:gd name="T18" fmla="*/ 46 w 46"/>
                <a:gd name="T19" fmla="*/ 7 h 66"/>
                <a:gd name="T20" fmla="*/ 39 w 46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66">
                  <a:moveTo>
                    <a:pt x="39" y="0"/>
                  </a:moveTo>
                  <a:cubicBezTo>
                    <a:pt x="35" y="0"/>
                    <a:pt x="32" y="3"/>
                    <a:pt x="32" y="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56"/>
                    <a:pt x="0" y="59"/>
                  </a:cubicBezTo>
                  <a:cubicBezTo>
                    <a:pt x="0" y="63"/>
                    <a:pt x="3" y="66"/>
                    <a:pt x="7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1" y="66"/>
                    <a:pt x="43" y="66"/>
                    <a:pt x="44" y="64"/>
                  </a:cubicBezTo>
                  <a:cubicBezTo>
                    <a:pt x="45" y="63"/>
                    <a:pt x="46" y="61"/>
                    <a:pt x="46" y="5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11" name="Freeform 39"/>
            <p:cNvSpPr>
              <a:spLocks noEditPoints="1"/>
            </p:cNvSpPr>
            <p:nvPr/>
          </p:nvSpPr>
          <p:spPr bwMode="auto">
            <a:xfrm>
              <a:off x="46" y="34"/>
              <a:ext cx="79" cy="114"/>
            </a:xfrm>
            <a:custGeom>
              <a:avLst/>
              <a:gdLst>
                <a:gd name="T0" fmla="*/ 68 w 78"/>
                <a:gd name="T1" fmla="*/ 2 h 112"/>
                <a:gd name="T2" fmla="*/ 60 w 78"/>
                <a:gd name="T3" fmla="*/ 0 h 112"/>
                <a:gd name="T4" fmla="*/ 46 w 78"/>
                <a:gd name="T5" fmla="*/ 8 h 112"/>
                <a:gd name="T6" fmla="*/ 1 w 78"/>
                <a:gd name="T7" fmla="*/ 85 h 112"/>
                <a:gd name="T8" fmla="*/ 0 w 78"/>
                <a:gd name="T9" fmla="*/ 88 h 112"/>
                <a:gd name="T10" fmla="*/ 1 w 78"/>
                <a:gd name="T11" fmla="*/ 106 h 112"/>
                <a:gd name="T12" fmla="*/ 4 w 78"/>
                <a:gd name="T13" fmla="*/ 112 h 112"/>
                <a:gd name="T14" fmla="*/ 8 w 78"/>
                <a:gd name="T15" fmla="*/ 112 h 112"/>
                <a:gd name="T16" fmla="*/ 11 w 78"/>
                <a:gd name="T17" fmla="*/ 112 h 112"/>
                <a:gd name="T18" fmla="*/ 27 w 78"/>
                <a:gd name="T19" fmla="*/ 103 h 112"/>
                <a:gd name="T20" fmla="*/ 29 w 78"/>
                <a:gd name="T21" fmla="*/ 101 h 112"/>
                <a:gd name="T22" fmla="*/ 74 w 78"/>
                <a:gd name="T23" fmla="*/ 24 h 112"/>
                <a:gd name="T24" fmla="*/ 68 w 78"/>
                <a:gd name="T25" fmla="*/ 2 h 112"/>
                <a:gd name="T26" fmla="*/ 62 w 78"/>
                <a:gd name="T27" fmla="*/ 17 h 112"/>
                <a:gd name="T28" fmla="*/ 18 w 78"/>
                <a:gd name="T29" fmla="*/ 92 h 112"/>
                <a:gd name="T30" fmla="*/ 14 w 78"/>
                <a:gd name="T31" fmla="*/ 94 h 112"/>
                <a:gd name="T32" fmla="*/ 14 w 78"/>
                <a:gd name="T33" fmla="*/ 90 h 112"/>
                <a:gd name="T34" fmla="*/ 57 w 78"/>
                <a:gd name="T35" fmla="*/ 15 h 112"/>
                <a:gd name="T36" fmla="*/ 61 w 78"/>
                <a:gd name="T37" fmla="*/ 14 h 112"/>
                <a:gd name="T38" fmla="*/ 62 w 78"/>
                <a:gd name="T39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112">
                  <a:moveTo>
                    <a:pt x="68" y="2"/>
                  </a:moveTo>
                  <a:cubicBezTo>
                    <a:pt x="65" y="1"/>
                    <a:pt x="62" y="0"/>
                    <a:pt x="60" y="0"/>
                  </a:cubicBezTo>
                  <a:cubicBezTo>
                    <a:pt x="54" y="0"/>
                    <a:pt x="48" y="3"/>
                    <a:pt x="46" y="8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6"/>
                    <a:pt x="0" y="87"/>
                    <a:pt x="0" y="88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8"/>
                    <a:pt x="2" y="110"/>
                    <a:pt x="4" y="112"/>
                  </a:cubicBezTo>
                  <a:cubicBezTo>
                    <a:pt x="5" y="112"/>
                    <a:pt x="7" y="112"/>
                    <a:pt x="8" y="112"/>
                  </a:cubicBezTo>
                  <a:cubicBezTo>
                    <a:pt x="9" y="112"/>
                    <a:pt x="10" y="112"/>
                    <a:pt x="11" y="112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8" y="103"/>
                    <a:pt x="29" y="102"/>
                    <a:pt x="29" y="101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8" y="16"/>
                    <a:pt x="75" y="7"/>
                    <a:pt x="68" y="2"/>
                  </a:cubicBezTo>
                  <a:moveTo>
                    <a:pt x="62" y="17"/>
                  </a:moveTo>
                  <a:cubicBezTo>
                    <a:pt x="18" y="92"/>
                    <a:pt x="18" y="92"/>
                    <a:pt x="18" y="9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8" y="14"/>
                    <a:pt x="60" y="13"/>
                    <a:pt x="61" y="14"/>
                  </a:cubicBezTo>
                  <a:cubicBezTo>
                    <a:pt x="62" y="15"/>
                    <a:pt x="62" y="16"/>
                    <a:pt x="62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12" name="Freeform 40"/>
            <p:cNvSpPr/>
            <p:nvPr/>
          </p:nvSpPr>
          <p:spPr bwMode="auto">
            <a:xfrm>
              <a:off x="24" y="46"/>
              <a:ext cx="49" cy="14"/>
            </a:xfrm>
            <a:custGeom>
              <a:avLst/>
              <a:gdLst>
                <a:gd name="T0" fmla="*/ 48 w 48"/>
                <a:gd name="T1" fmla="*/ 7 h 14"/>
                <a:gd name="T2" fmla="*/ 42 w 48"/>
                <a:gd name="T3" fmla="*/ 0 h 14"/>
                <a:gd name="T4" fmla="*/ 7 w 48"/>
                <a:gd name="T5" fmla="*/ 0 h 14"/>
                <a:gd name="T6" fmla="*/ 0 w 48"/>
                <a:gd name="T7" fmla="*/ 7 h 14"/>
                <a:gd name="T8" fmla="*/ 7 w 48"/>
                <a:gd name="T9" fmla="*/ 14 h 14"/>
                <a:gd name="T10" fmla="*/ 42 w 48"/>
                <a:gd name="T11" fmla="*/ 14 h 14"/>
                <a:gd name="T12" fmla="*/ 48 w 48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8" y="7"/>
                  </a:moveTo>
                  <a:cubicBezTo>
                    <a:pt x="48" y="3"/>
                    <a:pt x="45" y="0"/>
                    <a:pt x="4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5" y="14"/>
                    <a:pt x="48" y="11"/>
                    <a:pt x="48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13" name="Freeform 41"/>
            <p:cNvSpPr/>
            <p:nvPr/>
          </p:nvSpPr>
          <p:spPr bwMode="auto">
            <a:xfrm>
              <a:off x="24" y="73"/>
              <a:ext cx="32" cy="15"/>
            </a:xfrm>
            <a:custGeom>
              <a:avLst/>
              <a:gdLst>
                <a:gd name="T0" fmla="*/ 7 w 31"/>
                <a:gd name="T1" fmla="*/ 0 h 14"/>
                <a:gd name="T2" fmla="*/ 0 w 31"/>
                <a:gd name="T3" fmla="*/ 7 h 14"/>
                <a:gd name="T4" fmla="*/ 7 w 31"/>
                <a:gd name="T5" fmla="*/ 14 h 14"/>
                <a:gd name="T6" fmla="*/ 24 w 31"/>
                <a:gd name="T7" fmla="*/ 14 h 14"/>
                <a:gd name="T8" fmla="*/ 31 w 31"/>
                <a:gd name="T9" fmla="*/ 7 h 14"/>
                <a:gd name="T10" fmla="*/ 24 w 31"/>
                <a:gd name="T11" fmla="*/ 0 h 14"/>
                <a:gd name="T12" fmla="*/ 7 w 3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8" y="14"/>
                    <a:pt x="31" y="11"/>
                    <a:pt x="31" y="7"/>
                  </a:cubicBezTo>
                  <a:cubicBezTo>
                    <a:pt x="31" y="3"/>
                    <a:pt x="28" y="0"/>
                    <a:pt x="24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8714" name="Group 42"/>
          <p:cNvGrpSpPr/>
          <p:nvPr/>
        </p:nvGrpSpPr>
        <p:grpSpPr bwMode="auto">
          <a:xfrm>
            <a:off x="6376988" y="3768301"/>
            <a:ext cx="201612" cy="258842"/>
            <a:chOff x="0" y="0"/>
            <a:chExt cx="127" cy="163"/>
          </a:xfrm>
        </p:grpSpPr>
        <p:sp>
          <p:nvSpPr>
            <p:cNvPr id="28715" name="Freeform 43"/>
            <p:cNvSpPr>
              <a:spLocks noEditPoints="1"/>
            </p:cNvSpPr>
            <p:nvPr/>
          </p:nvSpPr>
          <p:spPr bwMode="auto">
            <a:xfrm>
              <a:off x="0" y="0"/>
              <a:ext cx="127" cy="163"/>
            </a:xfrm>
            <a:custGeom>
              <a:avLst/>
              <a:gdLst>
                <a:gd name="T0" fmla="*/ 89 w 127"/>
                <a:gd name="T1" fmla="*/ 0 h 163"/>
                <a:gd name="T2" fmla="*/ 0 w 127"/>
                <a:gd name="T3" fmla="*/ 0 h 163"/>
                <a:gd name="T4" fmla="*/ 0 w 127"/>
                <a:gd name="T5" fmla="*/ 163 h 163"/>
                <a:gd name="T6" fmla="*/ 127 w 127"/>
                <a:gd name="T7" fmla="*/ 163 h 163"/>
                <a:gd name="T8" fmla="*/ 127 w 127"/>
                <a:gd name="T9" fmla="*/ 38 h 163"/>
                <a:gd name="T10" fmla="*/ 89 w 127"/>
                <a:gd name="T11" fmla="*/ 0 h 163"/>
                <a:gd name="T12" fmla="*/ 14 w 127"/>
                <a:gd name="T13" fmla="*/ 150 h 163"/>
                <a:gd name="T14" fmla="*/ 14 w 127"/>
                <a:gd name="T15" fmla="*/ 14 h 163"/>
                <a:gd name="T16" fmla="*/ 78 w 127"/>
                <a:gd name="T17" fmla="*/ 14 h 163"/>
                <a:gd name="T18" fmla="*/ 78 w 127"/>
                <a:gd name="T19" fmla="*/ 49 h 163"/>
                <a:gd name="T20" fmla="*/ 112 w 127"/>
                <a:gd name="T21" fmla="*/ 49 h 163"/>
                <a:gd name="T22" fmla="*/ 112 w 127"/>
                <a:gd name="T23" fmla="*/ 150 h 163"/>
                <a:gd name="T24" fmla="*/ 14 w 127"/>
                <a:gd name="T25" fmla="*/ 15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63">
                  <a:moveTo>
                    <a:pt x="89" y="0"/>
                  </a:moveTo>
                  <a:lnTo>
                    <a:pt x="0" y="0"/>
                  </a:lnTo>
                  <a:lnTo>
                    <a:pt x="0" y="163"/>
                  </a:lnTo>
                  <a:lnTo>
                    <a:pt x="127" y="163"/>
                  </a:lnTo>
                  <a:lnTo>
                    <a:pt x="127" y="38"/>
                  </a:lnTo>
                  <a:lnTo>
                    <a:pt x="89" y="0"/>
                  </a:lnTo>
                  <a:close/>
                  <a:moveTo>
                    <a:pt x="14" y="150"/>
                  </a:moveTo>
                  <a:lnTo>
                    <a:pt x="14" y="14"/>
                  </a:lnTo>
                  <a:lnTo>
                    <a:pt x="78" y="14"/>
                  </a:lnTo>
                  <a:lnTo>
                    <a:pt x="78" y="49"/>
                  </a:lnTo>
                  <a:lnTo>
                    <a:pt x="112" y="49"/>
                  </a:lnTo>
                  <a:lnTo>
                    <a:pt x="112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16" name="Freeform 44"/>
            <p:cNvSpPr/>
            <p:nvPr/>
          </p:nvSpPr>
          <p:spPr bwMode="auto">
            <a:xfrm>
              <a:off x="38" y="55"/>
              <a:ext cx="51" cy="54"/>
            </a:xfrm>
            <a:custGeom>
              <a:avLst/>
              <a:gdLst>
                <a:gd name="T0" fmla="*/ 32 w 51"/>
                <a:gd name="T1" fmla="*/ 27 h 54"/>
                <a:gd name="T2" fmla="*/ 32 w 51"/>
                <a:gd name="T3" fmla="*/ 0 h 54"/>
                <a:gd name="T4" fmla="*/ 18 w 51"/>
                <a:gd name="T5" fmla="*/ 0 h 54"/>
                <a:gd name="T6" fmla="*/ 18 w 51"/>
                <a:gd name="T7" fmla="*/ 27 h 54"/>
                <a:gd name="T8" fmla="*/ 10 w 51"/>
                <a:gd name="T9" fmla="*/ 19 h 54"/>
                <a:gd name="T10" fmla="*/ 0 w 51"/>
                <a:gd name="T11" fmla="*/ 29 h 54"/>
                <a:gd name="T12" fmla="*/ 25 w 51"/>
                <a:gd name="T13" fmla="*/ 54 h 54"/>
                <a:gd name="T14" fmla="*/ 51 w 51"/>
                <a:gd name="T15" fmla="*/ 29 h 54"/>
                <a:gd name="T16" fmla="*/ 40 w 51"/>
                <a:gd name="T17" fmla="*/ 19 h 54"/>
                <a:gd name="T18" fmla="*/ 32 w 51"/>
                <a:gd name="T19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4">
                  <a:moveTo>
                    <a:pt x="32" y="27"/>
                  </a:moveTo>
                  <a:lnTo>
                    <a:pt x="32" y="0"/>
                  </a:lnTo>
                  <a:lnTo>
                    <a:pt x="18" y="0"/>
                  </a:lnTo>
                  <a:lnTo>
                    <a:pt x="18" y="27"/>
                  </a:lnTo>
                  <a:lnTo>
                    <a:pt x="10" y="19"/>
                  </a:lnTo>
                  <a:lnTo>
                    <a:pt x="0" y="29"/>
                  </a:lnTo>
                  <a:lnTo>
                    <a:pt x="25" y="54"/>
                  </a:lnTo>
                  <a:lnTo>
                    <a:pt x="51" y="29"/>
                  </a:lnTo>
                  <a:lnTo>
                    <a:pt x="40" y="19"/>
                  </a:lnTo>
                  <a:lnTo>
                    <a:pt x="3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44" y="117"/>
              <a:ext cx="40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8718" name="Freeform 46"/>
          <p:cNvSpPr>
            <a:spLocks noEditPoints="1"/>
          </p:cNvSpPr>
          <p:nvPr/>
        </p:nvSpPr>
        <p:spPr bwMode="auto">
          <a:xfrm>
            <a:off x="5035551" y="3620618"/>
            <a:ext cx="238125" cy="161975"/>
          </a:xfrm>
          <a:custGeom>
            <a:avLst/>
            <a:gdLst>
              <a:gd name="T0" fmla="*/ 154 w 160"/>
              <a:gd name="T1" fmla="*/ 12 h 109"/>
              <a:gd name="T2" fmla="*/ 139 w 160"/>
              <a:gd name="T3" fmla="*/ 6 h 109"/>
              <a:gd name="T4" fmla="*/ 123 w 160"/>
              <a:gd name="T5" fmla="*/ 12 h 109"/>
              <a:gd name="T6" fmla="*/ 117 w 160"/>
              <a:gd name="T7" fmla="*/ 27 h 109"/>
              <a:gd name="T8" fmla="*/ 119 w 160"/>
              <a:gd name="T9" fmla="*/ 36 h 109"/>
              <a:gd name="T10" fmla="*/ 93 w 160"/>
              <a:gd name="T11" fmla="*/ 60 h 109"/>
              <a:gd name="T12" fmla="*/ 79 w 160"/>
              <a:gd name="T13" fmla="*/ 56 h 109"/>
              <a:gd name="T14" fmla="*/ 66 w 160"/>
              <a:gd name="T15" fmla="*/ 59 h 109"/>
              <a:gd name="T16" fmla="*/ 47 w 160"/>
              <a:gd name="T17" fmla="*/ 37 h 109"/>
              <a:gd name="T18" fmla="*/ 43 w 160"/>
              <a:gd name="T19" fmla="*/ 7 h 109"/>
              <a:gd name="T20" fmla="*/ 25 w 160"/>
              <a:gd name="T21" fmla="*/ 0 h 109"/>
              <a:gd name="T22" fmla="*/ 8 w 160"/>
              <a:gd name="T23" fmla="*/ 7 h 109"/>
              <a:gd name="T24" fmla="*/ 0 w 160"/>
              <a:gd name="T25" fmla="*/ 24 h 109"/>
              <a:gd name="T26" fmla="*/ 8 w 160"/>
              <a:gd name="T27" fmla="*/ 42 h 109"/>
              <a:gd name="T28" fmla="*/ 25 w 160"/>
              <a:gd name="T29" fmla="*/ 49 h 109"/>
              <a:gd name="T30" fmla="*/ 37 w 160"/>
              <a:gd name="T31" fmla="*/ 46 h 109"/>
              <a:gd name="T32" fmla="*/ 56 w 160"/>
              <a:gd name="T33" fmla="*/ 69 h 109"/>
              <a:gd name="T34" fmla="*/ 60 w 160"/>
              <a:gd name="T35" fmla="*/ 102 h 109"/>
              <a:gd name="T36" fmla="*/ 79 w 160"/>
              <a:gd name="T37" fmla="*/ 109 h 109"/>
              <a:gd name="T38" fmla="*/ 98 w 160"/>
              <a:gd name="T39" fmla="*/ 102 h 109"/>
              <a:gd name="T40" fmla="*/ 102 w 160"/>
              <a:gd name="T41" fmla="*/ 69 h 109"/>
              <a:gd name="T42" fmla="*/ 129 w 160"/>
              <a:gd name="T43" fmla="*/ 46 h 109"/>
              <a:gd name="T44" fmla="*/ 139 w 160"/>
              <a:gd name="T45" fmla="*/ 49 h 109"/>
              <a:gd name="T46" fmla="*/ 154 w 160"/>
              <a:gd name="T47" fmla="*/ 43 h 109"/>
              <a:gd name="T48" fmla="*/ 160 w 160"/>
              <a:gd name="T49" fmla="*/ 27 h 109"/>
              <a:gd name="T50" fmla="*/ 154 w 160"/>
              <a:gd name="T51" fmla="*/ 12 h 109"/>
              <a:gd name="T52" fmla="*/ 17 w 160"/>
              <a:gd name="T53" fmla="*/ 32 h 109"/>
              <a:gd name="T54" fmla="*/ 14 w 160"/>
              <a:gd name="T55" fmla="*/ 24 h 109"/>
              <a:gd name="T56" fmla="*/ 17 w 160"/>
              <a:gd name="T57" fmla="*/ 17 h 109"/>
              <a:gd name="T58" fmla="*/ 25 w 160"/>
              <a:gd name="T59" fmla="*/ 13 h 109"/>
              <a:gd name="T60" fmla="*/ 33 w 160"/>
              <a:gd name="T61" fmla="*/ 17 h 109"/>
              <a:gd name="T62" fmla="*/ 33 w 160"/>
              <a:gd name="T63" fmla="*/ 32 h 109"/>
              <a:gd name="T64" fmla="*/ 17 w 160"/>
              <a:gd name="T65" fmla="*/ 32 h 109"/>
              <a:gd name="T66" fmla="*/ 144 w 160"/>
              <a:gd name="T67" fmla="*/ 33 h 109"/>
              <a:gd name="T68" fmla="*/ 133 w 160"/>
              <a:gd name="T69" fmla="*/ 33 h 109"/>
              <a:gd name="T70" fmla="*/ 131 w 160"/>
              <a:gd name="T71" fmla="*/ 27 h 109"/>
              <a:gd name="T72" fmla="*/ 133 w 160"/>
              <a:gd name="T73" fmla="*/ 22 h 109"/>
              <a:gd name="T74" fmla="*/ 139 w 160"/>
              <a:gd name="T75" fmla="*/ 20 h 109"/>
              <a:gd name="T76" fmla="*/ 144 w 160"/>
              <a:gd name="T77" fmla="*/ 22 h 109"/>
              <a:gd name="T78" fmla="*/ 146 w 160"/>
              <a:gd name="T79" fmla="*/ 27 h 109"/>
              <a:gd name="T80" fmla="*/ 144 w 160"/>
              <a:gd name="T81" fmla="*/ 3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" h="109">
                <a:moveTo>
                  <a:pt x="154" y="12"/>
                </a:moveTo>
                <a:cubicBezTo>
                  <a:pt x="150" y="8"/>
                  <a:pt x="144" y="6"/>
                  <a:pt x="139" y="6"/>
                </a:cubicBezTo>
                <a:cubicBezTo>
                  <a:pt x="133" y="6"/>
                  <a:pt x="127" y="8"/>
                  <a:pt x="123" y="12"/>
                </a:cubicBezTo>
                <a:cubicBezTo>
                  <a:pt x="119" y="16"/>
                  <a:pt x="117" y="22"/>
                  <a:pt x="117" y="27"/>
                </a:cubicBezTo>
                <a:cubicBezTo>
                  <a:pt x="117" y="31"/>
                  <a:pt x="118" y="34"/>
                  <a:pt x="119" y="36"/>
                </a:cubicBezTo>
                <a:cubicBezTo>
                  <a:pt x="93" y="60"/>
                  <a:pt x="93" y="60"/>
                  <a:pt x="93" y="60"/>
                </a:cubicBezTo>
                <a:cubicBezTo>
                  <a:pt x="89" y="57"/>
                  <a:pt x="84" y="56"/>
                  <a:pt x="79" y="56"/>
                </a:cubicBezTo>
                <a:cubicBezTo>
                  <a:pt x="74" y="56"/>
                  <a:pt x="70" y="57"/>
                  <a:pt x="66" y="59"/>
                </a:cubicBezTo>
                <a:cubicBezTo>
                  <a:pt x="47" y="37"/>
                  <a:pt x="47" y="37"/>
                  <a:pt x="47" y="37"/>
                </a:cubicBezTo>
                <a:cubicBezTo>
                  <a:pt x="52" y="27"/>
                  <a:pt x="51" y="15"/>
                  <a:pt x="43" y="7"/>
                </a:cubicBezTo>
                <a:cubicBezTo>
                  <a:pt x="38" y="2"/>
                  <a:pt x="32" y="0"/>
                  <a:pt x="25" y="0"/>
                </a:cubicBezTo>
                <a:cubicBezTo>
                  <a:pt x="19" y="0"/>
                  <a:pt x="12" y="2"/>
                  <a:pt x="8" y="7"/>
                </a:cubicBezTo>
                <a:cubicBezTo>
                  <a:pt x="3" y="12"/>
                  <a:pt x="0" y="18"/>
                  <a:pt x="0" y="24"/>
                </a:cubicBezTo>
                <a:cubicBezTo>
                  <a:pt x="0" y="31"/>
                  <a:pt x="3" y="37"/>
                  <a:pt x="8" y="42"/>
                </a:cubicBezTo>
                <a:cubicBezTo>
                  <a:pt x="12" y="47"/>
                  <a:pt x="19" y="49"/>
                  <a:pt x="25" y="49"/>
                </a:cubicBezTo>
                <a:cubicBezTo>
                  <a:pt x="29" y="49"/>
                  <a:pt x="33" y="48"/>
                  <a:pt x="37" y="46"/>
                </a:cubicBezTo>
                <a:cubicBezTo>
                  <a:pt x="56" y="69"/>
                  <a:pt x="56" y="69"/>
                  <a:pt x="56" y="69"/>
                </a:cubicBezTo>
                <a:cubicBezTo>
                  <a:pt x="50" y="79"/>
                  <a:pt x="51" y="93"/>
                  <a:pt x="60" y="102"/>
                </a:cubicBezTo>
                <a:cubicBezTo>
                  <a:pt x="65" y="107"/>
                  <a:pt x="72" y="109"/>
                  <a:pt x="79" y="109"/>
                </a:cubicBezTo>
                <a:cubicBezTo>
                  <a:pt x="86" y="109"/>
                  <a:pt x="93" y="107"/>
                  <a:pt x="98" y="102"/>
                </a:cubicBezTo>
                <a:cubicBezTo>
                  <a:pt x="107" y="93"/>
                  <a:pt x="108" y="80"/>
                  <a:pt x="102" y="69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132" y="48"/>
                  <a:pt x="135" y="49"/>
                  <a:pt x="139" y="49"/>
                </a:cubicBezTo>
                <a:cubicBezTo>
                  <a:pt x="144" y="49"/>
                  <a:pt x="150" y="47"/>
                  <a:pt x="154" y="43"/>
                </a:cubicBezTo>
                <a:cubicBezTo>
                  <a:pt x="158" y="38"/>
                  <a:pt x="160" y="33"/>
                  <a:pt x="160" y="27"/>
                </a:cubicBezTo>
                <a:cubicBezTo>
                  <a:pt x="160" y="22"/>
                  <a:pt x="158" y="16"/>
                  <a:pt x="154" y="12"/>
                </a:cubicBezTo>
                <a:moveTo>
                  <a:pt x="17" y="32"/>
                </a:moveTo>
                <a:cubicBezTo>
                  <a:pt x="15" y="30"/>
                  <a:pt x="14" y="27"/>
                  <a:pt x="14" y="24"/>
                </a:cubicBezTo>
                <a:cubicBezTo>
                  <a:pt x="14" y="21"/>
                  <a:pt x="15" y="19"/>
                  <a:pt x="17" y="17"/>
                </a:cubicBezTo>
                <a:cubicBezTo>
                  <a:pt x="20" y="14"/>
                  <a:pt x="22" y="13"/>
                  <a:pt x="25" y="13"/>
                </a:cubicBezTo>
                <a:cubicBezTo>
                  <a:pt x="28" y="13"/>
                  <a:pt x="31" y="14"/>
                  <a:pt x="33" y="17"/>
                </a:cubicBezTo>
                <a:cubicBezTo>
                  <a:pt x="38" y="21"/>
                  <a:pt x="38" y="28"/>
                  <a:pt x="33" y="32"/>
                </a:cubicBezTo>
                <a:cubicBezTo>
                  <a:pt x="29" y="37"/>
                  <a:pt x="22" y="37"/>
                  <a:pt x="17" y="32"/>
                </a:cubicBezTo>
                <a:moveTo>
                  <a:pt x="144" y="33"/>
                </a:moveTo>
                <a:cubicBezTo>
                  <a:pt x="141" y="36"/>
                  <a:pt x="136" y="36"/>
                  <a:pt x="133" y="33"/>
                </a:cubicBezTo>
                <a:cubicBezTo>
                  <a:pt x="132" y="31"/>
                  <a:pt x="131" y="29"/>
                  <a:pt x="131" y="27"/>
                </a:cubicBezTo>
                <a:cubicBezTo>
                  <a:pt x="131" y="25"/>
                  <a:pt x="132" y="23"/>
                  <a:pt x="133" y="22"/>
                </a:cubicBezTo>
                <a:cubicBezTo>
                  <a:pt x="135" y="20"/>
                  <a:pt x="137" y="20"/>
                  <a:pt x="139" y="20"/>
                </a:cubicBezTo>
                <a:cubicBezTo>
                  <a:pt x="141" y="20"/>
                  <a:pt x="143" y="20"/>
                  <a:pt x="144" y="22"/>
                </a:cubicBezTo>
                <a:cubicBezTo>
                  <a:pt x="146" y="23"/>
                  <a:pt x="146" y="25"/>
                  <a:pt x="146" y="27"/>
                </a:cubicBezTo>
                <a:cubicBezTo>
                  <a:pt x="146" y="29"/>
                  <a:pt x="146" y="31"/>
                  <a:pt x="144" y="3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8719" name="Group 47"/>
          <p:cNvGrpSpPr/>
          <p:nvPr/>
        </p:nvGrpSpPr>
        <p:grpSpPr bwMode="auto">
          <a:xfrm>
            <a:off x="4540250" y="2472501"/>
            <a:ext cx="139700" cy="193735"/>
            <a:chOff x="0" y="0"/>
            <a:chExt cx="118" cy="163"/>
          </a:xfrm>
        </p:grpSpPr>
        <p:sp>
          <p:nvSpPr>
            <p:cNvPr id="28720" name="Freeform 48"/>
            <p:cNvSpPr>
              <a:spLocks noEditPoints="1"/>
            </p:cNvSpPr>
            <p:nvPr/>
          </p:nvSpPr>
          <p:spPr bwMode="auto">
            <a:xfrm>
              <a:off x="0" y="0"/>
              <a:ext cx="118" cy="163"/>
            </a:xfrm>
            <a:custGeom>
              <a:avLst/>
              <a:gdLst>
                <a:gd name="T0" fmla="*/ 93 w 115"/>
                <a:gd name="T1" fmla="*/ 44 h 159"/>
                <a:gd name="T2" fmla="*/ 89 w 115"/>
                <a:gd name="T3" fmla="*/ 44 h 159"/>
                <a:gd name="T4" fmla="*/ 89 w 115"/>
                <a:gd name="T5" fmla="*/ 31 h 159"/>
                <a:gd name="T6" fmla="*/ 58 w 115"/>
                <a:gd name="T7" fmla="*/ 0 h 159"/>
                <a:gd name="T8" fmla="*/ 27 w 115"/>
                <a:gd name="T9" fmla="*/ 31 h 159"/>
                <a:gd name="T10" fmla="*/ 27 w 115"/>
                <a:gd name="T11" fmla="*/ 44 h 159"/>
                <a:gd name="T12" fmla="*/ 22 w 115"/>
                <a:gd name="T13" fmla="*/ 44 h 159"/>
                <a:gd name="T14" fmla="*/ 0 w 115"/>
                <a:gd name="T15" fmla="*/ 66 h 159"/>
                <a:gd name="T16" fmla="*/ 0 w 115"/>
                <a:gd name="T17" fmla="*/ 137 h 159"/>
                <a:gd name="T18" fmla="*/ 22 w 115"/>
                <a:gd name="T19" fmla="*/ 159 h 159"/>
                <a:gd name="T20" fmla="*/ 93 w 115"/>
                <a:gd name="T21" fmla="*/ 159 h 159"/>
                <a:gd name="T22" fmla="*/ 115 w 115"/>
                <a:gd name="T23" fmla="*/ 137 h 159"/>
                <a:gd name="T24" fmla="*/ 115 w 115"/>
                <a:gd name="T25" fmla="*/ 66 h 159"/>
                <a:gd name="T26" fmla="*/ 93 w 115"/>
                <a:gd name="T27" fmla="*/ 44 h 159"/>
                <a:gd name="T28" fmla="*/ 40 w 115"/>
                <a:gd name="T29" fmla="*/ 31 h 159"/>
                <a:gd name="T30" fmla="*/ 58 w 115"/>
                <a:gd name="T31" fmla="*/ 13 h 159"/>
                <a:gd name="T32" fmla="*/ 75 w 115"/>
                <a:gd name="T33" fmla="*/ 31 h 159"/>
                <a:gd name="T34" fmla="*/ 75 w 115"/>
                <a:gd name="T35" fmla="*/ 44 h 159"/>
                <a:gd name="T36" fmla="*/ 40 w 115"/>
                <a:gd name="T37" fmla="*/ 44 h 159"/>
                <a:gd name="T38" fmla="*/ 40 w 115"/>
                <a:gd name="T39" fmla="*/ 31 h 159"/>
                <a:gd name="T40" fmla="*/ 102 w 115"/>
                <a:gd name="T41" fmla="*/ 137 h 159"/>
                <a:gd name="T42" fmla="*/ 93 w 115"/>
                <a:gd name="T43" fmla="*/ 146 h 159"/>
                <a:gd name="T44" fmla="*/ 22 w 115"/>
                <a:gd name="T45" fmla="*/ 146 h 159"/>
                <a:gd name="T46" fmla="*/ 14 w 115"/>
                <a:gd name="T47" fmla="*/ 137 h 159"/>
                <a:gd name="T48" fmla="*/ 14 w 115"/>
                <a:gd name="T49" fmla="*/ 66 h 159"/>
                <a:gd name="T50" fmla="*/ 22 w 115"/>
                <a:gd name="T51" fmla="*/ 58 h 159"/>
                <a:gd name="T52" fmla="*/ 34 w 115"/>
                <a:gd name="T53" fmla="*/ 58 h 159"/>
                <a:gd name="T54" fmla="*/ 82 w 115"/>
                <a:gd name="T55" fmla="*/ 58 h 159"/>
                <a:gd name="T56" fmla="*/ 93 w 115"/>
                <a:gd name="T57" fmla="*/ 58 h 159"/>
                <a:gd name="T58" fmla="*/ 102 w 115"/>
                <a:gd name="T59" fmla="*/ 66 h 159"/>
                <a:gd name="T60" fmla="*/ 102 w 115"/>
                <a:gd name="T61" fmla="*/ 13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5" h="159">
                  <a:moveTo>
                    <a:pt x="93" y="44"/>
                  </a:moveTo>
                  <a:cubicBezTo>
                    <a:pt x="89" y="44"/>
                    <a:pt x="89" y="44"/>
                    <a:pt x="89" y="44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14"/>
                    <a:pt x="75" y="0"/>
                    <a:pt x="58" y="0"/>
                  </a:cubicBezTo>
                  <a:cubicBezTo>
                    <a:pt x="41" y="0"/>
                    <a:pt x="27" y="14"/>
                    <a:pt x="27" y="31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0" y="44"/>
                    <a:pt x="0" y="54"/>
                    <a:pt x="0" y="66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9"/>
                    <a:pt x="10" y="159"/>
                    <a:pt x="22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106" y="159"/>
                    <a:pt x="115" y="149"/>
                    <a:pt x="115" y="137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54"/>
                    <a:pt x="106" y="44"/>
                    <a:pt x="93" y="44"/>
                  </a:cubicBezTo>
                  <a:moveTo>
                    <a:pt x="40" y="31"/>
                  </a:moveTo>
                  <a:cubicBezTo>
                    <a:pt x="40" y="21"/>
                    <a:pt x="48" y="13"/>
                    <a:pt x="58" y="13"/>
                  </a:cubicBezTo>
                  <a:cubicBezTo>
                    <a:pt x="67" y="13"/>
                    <a:pt x="75" y="21"/>
                    <a:pt x="75" y="31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40" y="44"/>
                    <a:pt x="40" y="44"/>
                    <a:pt x="40" y="44"/>
                  </a:cubicBezTo>
                  <a:lnTo>
                    <a:pt x="40" y="31"/>
                  </a:lnTo>
                  <a:close/>
                  <a:moveTo>
                    <a:pt x="102" y="137"/>
                  </a:moveTo>
                  <a:cubicBezTo>
                    <a:pt x="102" y="142"/>
                    <a:pt x="98" y="146"/>
                    <a:pt x="93" y="146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18" y="146"/>
                    <a:pt x="14" y="142"/>
                    <a:pt x="14" y="137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2"/>
                    <a:pt x="18" y="58"/>
                    <a:pt x="22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82" y="58"/>
                    <a:pt x="82" y="58"/>
                    <a:pt x="82" y="58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8" y="58"/>
                    <a:pt x="102" y="62"/>
                    <a:pt x="102" y="66"/>
                  </a:cubicBezTo>
                  <a:lnTo>
                    <a:pt x="102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21" name="Freeform 49"/>
            <p:cNvSpPr/>
            <p:nvPr/>
          </p:nvSpPr>
          <p:spPr bwMode="auto">
            <a:xfrm>
              <a:off x="26" y="108"/>
              <a:ext cx="66" cy="23"/>
            </a:xfrm>
            <a:custGeom>
              <a:avLst/>
              <a:gdLst>
                <a:gd name="T0" fmla="*/ 52 w 64"/>
                <a:gd name="T1" fmla="*/ 2 h 23"/>
                <a:gd name="T2" fmla="*/ 32 w 64"/>
                <a:gd name="T3" fmla="*/ 10 h 23"/>
                <a:gd name="T4" fmla="*/ 12 w 64"/>
                <a:gd name="T5" fmla="*/ 2 h 23"/>
                <a:gd name="T6" fmla="*/ 2 w 64"/>
                <a:gd name="T7" fmla="*/ 3 h 23"/>
                <a:gd name="T8" fmla="*/ 3 w 64"/>
                <a:gd name="T9" fmla="*/ 13 h 23"/>
                <a:gd name="T10" fmla="*/ 32 w 64"/>
                <a:gd name="T11" fmla="*/ 23 h 23"/>
                <a:gd name="T12" fmla="*/ 61 w 64"/>
                <a:gd name="T13" fmla="*/ 13 h 23"/>
                <a:gd name="T14" fmla="*/ 62 w 64"/>
                <a:gd name="T15" fmla="*/ 3 h 23"/>
                <a:gd name="T16" fmla="*/ 52 w 6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3">
                  <a:moveTo>
                    <a:pt x="52" y="2"/>
                  </a:moveTo>
                  <a:cubicBezTo>
                    <a:pt x="46" y="7"/>
                    <a:pt x="39" y="10"/>
                    <a:pt x="32" y="10"/>
                  </a:cubicBezTo>
                  <a:cubicBezTo>
                    <a:pt x="24" y="10"/>
                    <a:pt x="17" y="7"/>
                    <a:pt x="12" y="2"/>
                  </a:cubicBezTo>
                  <a:cubicBezTo>
                    <a:pt x="9" y="0"/>
                    <a:pt x="4" y="0"/>
                    <a:pt x="2" y="3"/>
                  </a:cubicBezTo>
                  <a:cubicBezTo>
                    <a:pt x="0" y="6"/>
                    <a:pt x="0" y="10"/>
                    <a:pt x="3" y="13"/>
                  </a:cubicBezTo>
                  <a:cubicBezTo>
                    <a:pt x="11" y="19"/>
                    <a:pt x="21" y="23"/>
                    <a:pt x="32" y="23"/>
                  </a:cubicBezTo>
                  <a:cubicBezTo>
                    <a:pt x="43" y="23"/>
                    <a:pt x="53" y="19"/>
                    <a:pt x="61" y="13"/>
                  </a:cubicBezTo>
                  <a:cubicBezTo>
                    <a:pt x="64" y="10"/>
                    <a:pt x="64" y="6"/>
                    <a:pt x="62" y="3"/>
                  </a:cubicBezTo>
                  <a:cubicBezTo>
                    <a:pt x="59" y="0"/>
                    <a:pt x="55" y="0"/>
                    <a:pt x="5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8722" name="Freeform 50"/>
          <p:cNvSpPr>
            <a:spLocks noEditPoints="1"/>
          </p:cNvSpPr>
          <p:nvPr/>
        </p:nvSpPr>
        <p:spPr bwMode="auto">
          <a:xfrm>
            <a:off x="5862638" y="2054859"/>
            <a:ext cx="298450" cy="235023"/>
          </a:xfrm>
          <a:custGeom>
            <a:avLst/>
            <a:gdLst>
              <a:gd name="T0" fmla="*/ 125 w 148"/>
              <a:gd name="T1" fmla="*/ 0 h 119"/>
              <a:gd name="T2" fmla="*/ 24 w 148"/>
              <a:gd name="T3" fmla="*/ 0 h 119"/>
              <a:gd name="T4" fmla="*/ 0 w 148"/>
              <a:gd name="T5" fmla="*/ 24 h 119"/>
              <a:gd name="T6" fmla="*/ 0 w 148"/>
              <a:gd name="T7" fmla="*/ 95 h 119"/>
              <a:gd name="T8" fmla="*/ 24 w 148"/>
              <a:gd name="T9" fmla="*/ 119 h 119"/>
              <a:gd name="T10" fmla="*/ 125 w 148"/>
              <a:gd name="T11" fmla="*/ 119 h 119"/>
              <a:gd name="T12" fmla="*/ 148 w 148"/>
              <a:gd name="T13" fmla="*/ 95 h 119"/>
              <a:gd name="T14" fmla="*/ 148 w 148"/>
              <a:gd name="T15" fmla="*/ 24 h 119"/>
              <a:gd name="T16" fmla="*/ 125 w 148"/>
              <a:gd name="T17" fmla="*/ 0 h 119"/>
              <a:gd name="T18" fmla="*/ 124 w 148"/>
              <a:gd name="T19" fmla="*/ 13 h 119"/>
              <a:gd name="T20" fmla="*/ 74 w 148"/>
              <a:gd name="T21" fmla="*/ 51 h 119"/>
              <a:gd name="T22" fmla="*/ 25 w 148"/>
              <a:gd name="T23" fmla="*/ 13 h 119"/>
              <a:gd name="T24" fmla="*/ 124 w 148"/>
              <a:gd name="T25" fmla="*/ 13 h 119"/>
              <a:gd name="T26" fmla="*/ 135 w 148"/>
              <a:gd name="T27" fmla="*/ 95 h 119"/>
              <a:gd name="T28" fmla="*/ 125 w 148"/>
              <a:gd name="T29" fmla="*/ 106 h 119"/>
              <a:gd name="T30" fmla="*/ 24 w 148"/>
              <a:gd name="T31" fmla="*/ 106 h 119"/>
              <a:gd name="T32" fmla="*/ 13 w 148"/>
              <a:gd name="T33" fmla="*/ 95 h 119"/>
              <a:gd name="T34" fmla="*/ 13 w 148"/>
              <a:gd name="T35" fmla="*/ 24 h 119"/>
              <a:gd name="T36" fmla="*/ 14 w 148"/>
              <a:gd name="T37" fmla="*/ 21 h 119"/>
              <a:gd name="T38" fmla="*/ 70 w 148"/>
              <a:gd name="T39" fmla="*/ 64 h 119"/>
              <a:gd name="T40" fmla="*/ 74 w 148"/>
              <a:gd name="T41" fmla="*/ 66 h 119"/>
              <a:gd name="T42" fmla="*/ 78 w 148"/>
              <a:gd name="T43" fmla="*/ 64 h 119"/>
              <a:gd name="T44" fmla="*/ 135 w 148"/>
              <a:gd name="T45" fmla="*/ 21 h 119"/>
              <a:gd name="T46" fmla="*/ 135 w 148"/>
              <a:gd name="T47" fmla="*/ 24 h 119"/>
              <a:gd name="T48" fmla="*/ 135 w 148"/>
              <a:gd name="T49" fmla="*/ 9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8" h="119">
                <a:moveTo>
                  <a:pt x="125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08"/>
                  <a:pt x="11" y="119"/>
                  <a:pt x="24" y="119"/>
                </a:cubicBezTo>
                <a:cubicBezTo>
                  <a:pt x="125" y="119"/>
                  <a:pt x="125" y="119"/>
                  <a:pt x="125" y="119"/>
                </a:cubicBezTo>
                <a:cubicBezTo>
                  <a:pt x="138" y="119"/>
                  <a:pt x="148" y="108"/>
                  <a:pt x="148" y="95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48" y="11"/>
                  <a:pt x="138" y="0"/>
                  <a:pt x="125" y="0"/>
                </a:cubicBezTo>
                <a:moveTo>
                  <a:pt x="124" y="13"/>
                </a:moveTo>
                <a:cubicBezTo>
                  <a:pt x="74" y="51"/>
                  <a:pt x="74" y="51"/>
                  <a:pt x="74" y="51"/>
                </a:cubicBezTo>
                <a:cubicBezTo>
                  <a:pt x="25" y="13"/>
                  <a:pt x="25" y="13"/>
                  <a:pt x="25" y="13"/>
                </a:cubicBezTo>
                <a:lnTo>
                  <a:pt x="124" y="13"/>
                </a:lnTo>
                <a:close/>
                <a:moveTo>
                  <a:pt x="135" y="95"/>
                </a:moveTo>
                <a:cubicBezTo>
                  <a:pt x="135" y="101"/>
                  <a:pt x="131" y="106"/>
                  <a:pt x="125" y="106"/>
                </a:cubicBezTo>
                <a:cubicBezTo>
                  <a:pt x="24" y="106"/>
                  <a:pt x="24" y="106"/>
                  <a:pt x="24" y="106"/>
                </a:cubicBezTo>
                <a:cubicBezTo>
                  <a:pt x="18" y="106"/>
                  <a:pt x="13" y="101"/>
                  <a:pt x="13" y="95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3"/>
                  <a:pt x="13" y="22"/>
                  <a:pt x="14" y="21"/>
                </a:cubicBezTo>
                <a:cubicBezTo>
                  <a:pt x="70" y="64"/>
                  <a:pt x="70" y="64"/>
                  <a:pt x="70" y="64"/>
                </a:cubicBezTo>
                <a:cubicBezTo>
                  <a:pt x="71" y="65"/>
                  <a:pt x="73" y="66"/>
                  <a:pt x="74" y="66"/>
                </a:cubicBezTo>
                <a:cubicBezTo>
                  <a:pt x="76" y="66"/>
                  <a:pt x="77" y="65"/>
                  <a:pt x="78" y="64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5" y="22"/>
                  <a:pt x="135" y="23"/>
                  <a:pt x="135" y="24"/>
                </a:cubicBezTo>
                <a:lnTo>
                  <a:pt x="135" y="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8723" name="Group 51"/>
          <p:cNvGrpSpPr/>
          <p:nvPr/>
        </p:nvGrpSpPr>
        <p:grpSpPr bwMode="auto">
          <a:xfrm>
            <a:off x="3998913" y="1637219"/>
            <a:ext cx="0" cy="2664647"/>
            <a:chOff x="0" y="0"/>
            <a:chExt cx="0" cy="1678"/>
          </a:xfrm>
        </p:grpSpPr>
        <p:sp>
          <p:nvSpPr>
            <p:cNvPr id="28724" name="Line 52"/>
            <p:cNvSpPr>
              <a:spLocks noChangeShapeType="1"/>
            </p:cNvSpPr>
            <p:nvPr/>
          </p:nvSpPr>
          <p:spPr bwMode="auto">
            <a:xfrm>
              <a:off x="0" y="409"/>
              <a:ext cx="0" cy="1269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25" name="Line 53"/>
            <p:cNvSpPr>
              <a:spLocks noChangeShapeType="1"/>
            </p:cNvSpPr>
            <p:nvPr/>
          </p:nvSpPr>
          <p:spPr bwMode="auto">
            <a:xfrm>
              <a:off x="0" y="0"/>
              <a:ext cx="0" cy="499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1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52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53" name="直接连接符 52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" name="Rectangle 40"/>
          <p:cNvSpPr>
            <a:spLocks noChangeArrowheads="1"/>
          </p:cNvSpPr>
          <p:nvPr/>
        </p:nvSpPr>
        <p:spPr bwMode="auto">
          <a:xfrm>
            <a:off x="1662114" y="1819367"/>
            <a:ext cx="7481887" cy="1504766"/>
          </a:xfrm>
          <a:prstGeom prst="rect">
            <a:avLst/>
          </a:prstGeom>
          <a:solidFill>
            <a:schemeClr val="bg2">
              <a:lumMod val="90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54" name="Freeform 34"/>
          <p:cNvSpPr/>
          <p:nvPr/>
        </p:nvSpPr>
        <p:spPr bwMode="auto">
          <a:xfrm>
            <a:off x="0" y="1819367"/>
            <a:ext cx="4103747" cy="1504766"/>
          </a:xfrm>
          <a:custGeom>
            <a:avLst/>
            <a:gdLst/>
            <a:ahLst/>
            <a:cxnLst/>
            <a:rect l="l" t="t" r="r" b="b"/>
            <a:pathLst>
              <a:path w="4103747" h="1504766">
                <a:moveTo>
                  <a:pt x="0" y="0"/>
                </a:moveTo>
                <a:cubicBezTo>
                  <a:pt x="442960" y="0"/>
                  <a:pt x="1380722" y="0"/>
                  <a:pt x="3365993" y="0"/>
                </a:cubicBezTo>
                <a:cubicBezTo>
                  <a:pt x="3759462" y="0"/>
                  <a:pt x="4103747" y="345356"/>
                  <a:pt x="4103747" y="764717"/>
                </a:cubicBezTo>
                <a:cubicBezTo>
                  <a:pt x="4103747" y="1159410"/>
                  <a:pt x="3759462" y="1504766"/>
                  <a:pt x="3365993" y="1504766"/>
                </a:cubicBezTo>
                <a:cubicBezTo>
                  <a:pt x="3365993" y="1504766"/>
                  <a:pt x="3365993" y="1504766"/>
                  <a:pt x="0" y="15047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2725702" y="1943451"/>
            <a:ext cx="1279612" cy="128220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572558" y="2395796"/>
            <a:ext cx="870751" cy="7568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研究目标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成果形式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应用前景</a:t>
            </a:r>
          </a:p>
        </p:txBody>
      </p:sp>
      <p:sp>
        <p:nvSpPr>
          <p:cNvPr id="13" name="矩形 12"/>
          <p:cNvSpPr/>
          <p:nvPr/>
        </p:nvSpPr>
        <p:spPr>
          <a:xfrm>
            <a:off x="4572558" y="1995686"/>
            <a:ext cx="2087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n w="6350">
                  <a:noFill/>
                </a:ln>
                <a:latin typeface="Impact" panose="020B0806030902050204" pitchFamily="34" charset="0"/>
                <a:ea typeface="微软雅黑" panose="020B0503020204020204" pitchFamily="34" charset="-122"/>
              </a:rPr>
              <a:t>研究成果与应用</a:t>
            </a:r>
          </a:p>
        </p:txBody>
      </p:sp>
      <p:sp>
        <p:nvSpPr>
          <p:cNvPr id="9" name="Freeform 11"/>
          <p:cNvSpPr>
            <a:spLocks noEditPoints="1"/>
          </p:cNvSpPr>
          <p:nvPr/>
        </p:nvSpPr>
        <p:spPr bwMode="auto">
          <a:xfrm>
            <a:off x="3140488" y="2278095"/>
            <a:ext cx="462264" cy="587310"/>
          </a:xfrm>
          <a:custGeom>
            <a:avLst/>
            <a:gdLst>
              <a:gd name="T0" fmla="*/ 104 w 139"/>
              <a:gd name="T1" fmla="*/ 99 h 177"/>
              <a:gd name="T2" fmla="*/ 91 w 139"/>
              <a:gd name="T3" fmla="*/ 160 h 177"/>
              <a:gd name="T4" fmla="*/ 133 w 139"/>
              <a:gd name="T5" fmla="*/ 164 h 177"/>
              <a:gd name="T6" fmla="*/ 133 w 139"/>
              <a:gd name="T7" fmla="*/ 177 h 177"/>
              <a:gd name="T8" fmla="*/ 0 w 139"/>
              <a:gd name="T9" fmla="*/ 170 h 177"/>
              <a:gd name="T10" fmla="*/ 51 w 139"/>
              <a:gd name="T11" fmla="*/ 164 h 177"/>
              <a:gd name="T12" fmla="*/ 81 w 139"/>
              <a:gd name="T13" fmla="*/ 151 h 177"/>
              <a:gd name="T14" fmla="*/ 10 w 139"/>
              <a:gd name="T15" fmla="*/ 147 h 177"/>
              <a:gd name="T16" fmla="*/ 10 w 139"/>
              <a:gd name="T17" fmla="*/ 139 h 177"/>
              <a:gd name="T18" fmla="*/ 94 w 139"/>
              <a:gd name="T19" fmla="*/ 120 h 177"/>
              <a:gd name="T20" fmla="*/ 84 w 139"/>
              <a:gd name="T21" fmla="*/ 92 h 177"/>
              <a:gd name="T22" fmla="*/ 69 w 139"/>
              <a:gd name="T23" fmla="*/ 94 h 177"/>
              <a:gd name="T24" fmla="*/ 53 w 139"/>
              <a:gd name="T25" fmla="*/ 113 h 177"/>
              <a:gd name="T26" fmla="*/ 46 w 139"/>
              <a:gd name="T27" fmla="*/ 117 h 177"/>
              <a:gd name="T28" fmla="*/ 24 w 139"/>
              <a:gd name="T29" fmla="*/ 109 h 177"/>
              <a:gd name="T30" fmla="*/ 26 w 139"/>
              <a:gd name="T31" fmla="*/ 97 h 177"/>
              <a:gd name="T32" fmla="*/ 21 w 139"/>
              <a:gd name="T33" fmla="*/ 89 h 177"/>
              <a:gd name="T34" fmla="*/ 63 w 139"/>
              <a:gd name="T35" fmla="*/ 24 h 177"/>
              <a:gd name="T36" fmla="*/ 67 w 139"/>
              <a:gd name="T37" fmla="*/ 26 h 177"/>
              <a:gd name="T38" fmla="*/ 69 w 139"/>
              <a:gd name="T39" fmla="*/ 14 h 177"/>
              <a:gd name="T40" fmla="*/ 76 w 139"/>
              <a:gd name="T41" fmla="*/ 2 h 177"/>
              <a:gd name="T42" fmla="*/ 109 w 139"/>
              <a:gd name="T43" fmla="*/ 29 h 177"/>
              <a:gd name="T44" fmla="*/ 96 w 139"/>
              <a:gd name="T45" fmla="*/ 30 h 177"/>
              <a:gd name="T46" fmla="*/ 94 w 139"/>
              <a:gd name="T47" fmla="*/ 42 h 177"/>
              <a:gd name="T48" fmla="*/ 87 w 139"/>
              <a:gd name="T49" fmla="*/ 63 h 177"/>
              <a:gd name="T50" fmla="*/ 92 w 139"/>
              <a:gd name="T51" fmla="*/ 81 h 177"/>
              <a:gd name="T52" fmla="*/ 89 w 139"/>
              <a:gd name="T53" fmla="*/ 26 h 177"/>
              <a:gd name="T54" fmla="*/ 74 w 139"/>
              <a:gd name="T55" fmla="*/ 30 h 177"/>
              <a:gd name="T56" fmla="*/ 89 w 139"/>
              <a:gd name="T57" fmla="*/ 26 h 177"/>
              <a:gd name="T58" fmla="*/ 80 w 139"/>
              <a:gd name="T59" fmla="*/ 59 h 177"/>
              <a:gd name="T60" fmla="*/ 62 w 139"/>
              <a:gd name="T61" fmla="*/ 33 h 177"/>
              <a:gd name="T62" fmla="*/ 54 w 139"/>
              <a:gd name="T63" fmla="*/ 104 h 177"/>
              <a:gd name="T64" fmla="*/ 56 w 139"/>
              <a:gd name="T65" fmla="*/ 76 h 177"/>
              <a:gd name="T66" fmla="*/ 62 w 139"/>
              <a:gd name="T67" fmla="*/ 63 h 177"/>
              <a:gd name="T68" fmla="*/ 82 w 139"/>
              <a:gd name="T69" fmla="*/ 69 h 177"/>
              <a:gd name="T70" fmla="*/ 67 w 139"/>
              <a:gd name="T71" fmla="*/ 69 h 177"/>
              <a:gd name="T72" fmla="*/ 67 w 139"/>
              <a:gd name="T73" fmla="*/ 69 h 177"/>
              <a:gd name="T74" fmla="*/ 75 w 139"/>
              <a:gd name="T75" fmla="*/ 86 h 177"/>
              <a:gd name="T76" fmla="*/ 82 w 139"/>
              <a:gd name="T77" fmla="*/ 83 h 177"/>
              <a:gd name="T78" fmla="*/ 82 w 139"/>
              <a:gd name="T79" fmla="*/ 69 h 177"/>
              <a:gd name="T80" fmla="*/ 33 w 139"/>
              <a:gd name="T81" fmla="*/ 101 h 177"/>
              <a:gd name="T82" fmla="*/ 31 w 139"/>
              <a:gd name="T83" fmla="*/ 104 h 177"/>
              <a:gd name="T84" fmla="*/ 42 w 139"/>
              <a:gd name="T85" fmla="*/ 10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77">
                <a:moveTo>
                  <a:pt x="92" y="81"/>
                </a:moveTo>
                <a:cubicBezTo>
                  <a:pt x="97" y="87"/>
                  <a:pt x="101" y="92"/>
                  <a:pt x="104" y="99"/>
                </a:cubicBezTo>
                <a:cubicBezTo>
                  <a:pt x="106" y="106"/>
                  <a:pt x="108" y="113"/>
                  <a:pt x="108" y="120"/>
                </a:cubicBezTo>
                <a:cubicBezTo>
                  <a:pt x="108" y="136"/>
                  <a:pt x="101" y="150"/>
                  <a:pt x="91" y="160"/>
                </a:cubicBezTo>
                <a:cubicBezTo>
                  <a:pt x="90" y="162"/>
                  <a:pt x="89" y="163"/>
                  <a:pt x="88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6" y="164"/>
                  <a:pt x="139" y="167"/>
                  <a:pt x="139" y="170"/>
                </a:cubicBezTo>
                <a:cubicBezTo>
                  <a:pt x="139" y="174"/>
                  <a:pt x="136" y="177"/>
                  <a:pt x="133" y="177"/>
                </a:cubicBezTo>
                <a:cubicBezTo>
                  <a:pt x="91" y="177"/>
                  <a:pt x="49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67"/>
                  <a:pt x="3" y="164"/>
                  <a:pt x="7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63" y="164"/>
                  <a:pt x="74" y="159"/>
                  <a:pt x="81" y="151"/>
                </a:cubicBezTo>
                <a:cubicBezTo>
                  <a:pt x="83" y="150"/>
                  <a:pt x="84" y="148"/>
                  <a:pt x="85" y="147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8" y="147"/>
                  <a:pt x="6" y="145"/>
                  <a:pt x="6" y="143"/>
                </a:cubicBezTo>
                <a:cubicBezTo>
                  <a:pt x="6" y="141"/>
                  <a:pt x="8" y="139"/>
                  <a:pt x="1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3" y="133"/>
                  <a:pt x="94" y="127"/>
                  <a:pt x="94" y="120"/>
                </a:cubicBezTo>
                <a:cubicBezTo>
                  <a:pt x="94" y="114"/>
                  <a:pt x="93" y="109"/>
                  <a:pt x="91" y="104"/>
                </a:cubicBezTo>
                <a:cubicBezTo>
                  <a:pt x="89" y="100"/>
                  <a:pt x="87" y="96"/>
                  <a:pt x="84" y="92"/>
                </a:cubicBezTo>
                <a:cubicBezTo>
                  <a:pt x="81" y="94"/>
                  <a:pt x="78" y="94"/>
                  <a:pt x="75" y="94"/>
                </a:cubicBezTo>
                <a:cubicBezTo>
                  <a:pt x="73" y="94"/>
                  <a:pt x="71" y="94"/>
                  <a:pt x="69" y="94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3"/>
                  <a:pt x="55" y="114"/>
                  <a:pt x="53" y="113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5" y="119"/>
                  <a:pt x="42" y="119"/>
                  <a:pt x="40" y="11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2" y="108"/>
                  <a:pt x="21" y="105"/>
                  <a:pt x="22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4"/>
                  <a:pt x="20" y="91"/>
                  <a:pt x="21" y="89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61" y="23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16"/>
                  <a:pt x="73" y="16"/>
                  <a:pt x="73" y="16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2"/>
                  <a:pt x="65" y="8"/>
                  <a:pt x="66" y="5"/>
                </a:cubicBezTo>
                <a:cubicBezTo>
                  <a:pt x="68" y="1"/>
                  <a:pt x="72" y="0"/>
                  <a:pt x="76" y="2"/>
                </a:cubicBezTo>
                <a:cubicBezTo>
                  <a:pt x="86" y="8"/>
                  <a:pt x="96" y="14"/>
                  <a:pt x="107" y="20"/>
                </a:cubicBezTo>
                <a:cubicBezTo>
                  <a:pt x="110" y="22"/>
                  <a:pt x="111" y="26"/>
                  <a:pt x="109" y="29"/>
                </a:cubicBezTo>
                <a:cubicBezTo>
                  <a:pt x="107" y="33"/>
                  <a:pt x="103" y="34"/>
                  <a:pt x="100" y="32"/>
                </a:cubicBezTo>
                <a:cubicBezTo>
                  <a:pt x="96" y="30"/>
                  <a:pt x="96" y="30"/>
                  <a:pt x="96" y="30"/>
                </a:cubicBezTo>
                <a:cubicBezTo>
                  <a:pt x="90" y="40"/>
                  <a:pt x="90" y="40"/>
                  <a:pt x="90" y="40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3"/>
                  <a:pt x="97" y="46"/>
                  <a:pt x="96" y="48"/>
                </a:cubicBezTo>
                <a:cubicBezTo>
                  <a:pt x="87" y="63"/>
                  <a:pt x="87" y="63"/>
                  <a:pt x="87" y="63"/>
                </a:cubicBezTo>
                <a:cubicBezTo>
                  <a:pt x="91" y="66"/>
                  <a:pt x="93" y="71"/>
                  <a:pt x="93" y="76"/>
                </a:cubicBezTo>
                <a:cubicBezTo>
                  <a:pt x="93" y="78"/>
                  <a:pt x="93" y="80"/>
                  <a:pt x="92" y="81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6" y="24"/>
                  <a:pt x="83" y="22"/>
                  <a:pt x="80" y="20"/>
                </a:cubicBezTo>
                <a:cubicBezTo>
                  <a:pt x="74" y="30"/>
                  <a:pt x="74" y="30"/>
                  <a:pt x="74" y="30"/>
                </a:cubicBezTo>
                <a:cubicBezTo>
                  <a:pt x="83" y="36"/>
                  <a:pt x="83" y="36"/>
                  <a:pt x="83" y="36"/>
                </a:cubicBezTo>
                <a:cubicBezTo>
                  <a:pt x="89" y="26"/>
                  <a:pt x="89" y="26"/>
                  <a:pt x="89" y="26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7" y="47"/>
                  <a:pt x="87" y="47"/>
                  <a:pt x="87" y="47"/>
                </a:cubicBezTo>
                <a:cubicBezTo>
                  <a:pt x="78" y="43"/>
                  <a:pt x="70" y="38"/>
                  <a:pt x="62" y="33"/>
                </a:cubicBezTo>
                <a:cubicBezTo>
                  <a:pt x="30" y="90"/>
                  <a:pt x="30" y="90"/>
                  <a:pt x="30" y="90"/>
                </a:cubicBezTo>
                <a:cubicBezTo>
                  <a:pt x="38" y="94"/>
                  <a:pt x="46" y="99"/>
                  <a:pt x="54" y="104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6"/>
                  <a:pt x="56" y="81"/>
                  <a:pt x="56" y="76"/>
                </a:cubicBezTo>
                <a:cubicBezTo>
                  <a:pt x="56" y="71"/>
                  <a:pt x="58" y="66"/>
                  <a:pt x="62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7" y="58"/>
                  <a:pt x="73" y="57"/>
                  <a:pt x="80" y="59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78" y="65"/>
                  <a:pt x="71" y="65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5" y="71"/>
                  <a:pt x="64" y="73"/>
                  <a:pt x="64" y="76"/>
                </a:cubicBezTo>
                <a:cubicBezTo>
                  <a:pt x="64" y="82"/>
                  <a:pt x="69" y="86"/>
                  <a:pt x="75" y="86"/>
                </a:cubicBezTo>
                <a:cubicBezTo>
                  <a:pt x="77" y="86"/>
                  <a:pt x="80" y="85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1"/>
                  <a:pt x="85" y="79"/>
                  <a:pt x="85" y="76"/>
                </a:cubicBezTo>
                <a:cubicBezTo>
                  <a:pt x="85" y="73"/>
                  <a:pt x="84" y="71"/>
                  <a:pt x="82" y="69"/>
                </a:cubicBezTo>
                <a:cubicBezTo>
                  <a:pt x="82" y="69"/>
                  <a:pt x="82" y="69"/>
                  <a:pt x="82" y="69"/>
                </a:cubicBezTo>
                <a:close/>
                <a:moveTo>
                  <a:pt x="33" y="101"/>
                </a:moveTo>
                <a:cubicBezTo>
                  <a:pt x="33" y="101"/>
                  <a:pt x="33" y="101"/>
                  <a:pt x="33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3" y="101"/>
                  <a:pt x="33" y="101"/>
                  <a:pt x="33" y="1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2" name="Freeform 12"/>
          <p:cNvSpPr/>
          <p:nvPr/>
        </p:nvSpPr>
        <p:spPr bwMode="auto">
          <a:xfrm>
            <a:off x="552450" y="1981811"/>
            <a:ext cx="446088" cy="12862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33" name="Freeform 13"/>
          <p:cNvSpPr/>
          <p:nvPr/>
        </p:nvSpPr>
        <p:spPr bwMode="auto">
          <a:xfrm>
            <a:off x="552450" y="2177135"/>
            <a:ext cx="446088" cy="12862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34" name="Freeform 14"/>
          <p:cNvSpPr/>
          <p:nvPr/>
        </p:nvSpPr>
        <p:spPr bwMode="auto">
          <a:xfrm>
            <a:off x="552450" y="2372457"/>
            <a:ext cx="446088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35" name="Freeform 15"/>
          <p:cNvSpPr/>
          <p:nvPr/>
        </p:nvSpPr>
        <p:spPr bwMode="auto">
          <a:xfrm>
            <a:off x="552450" y="2567781"/>
            <a:ext cx="446088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6" name="Freeform 16"/>
          <p:cNvSpPr/>
          <p:nvPr/>
        </p:nvSpPr>
        <p:spPr bwMode="auto">
          <a:xfrm>
            <a:off x="552450" y="2763103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7" name="Freeform 17"/>
          <p:cNvSpPr/>
          <p:nvPr/>
        </p:nvSpPr>
        <p:spPr bwMode="auto">
          <a:xfrm>
            <a:off x="552450" y="2958426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8" name="Freeform 18"/>
          <p:cNvSpPr/>
          <p:nvPr/>
        </p:nvSpPr>
        <p:spPr bwMode="auto">
          <a:xfrm>
            <a:off x="552450" y="3153748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9" name="Freeform 19"/>
          <p:cNvSpPr/>
          <p:nvPr/>
        </p:nvSpPr>
        <p:spPr bwMode="auto">
          <a:xfrm>
            <a:off x="552450" y="3349071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0" name="Freeform 20"/>
          <p:cNvSpPr/>
          <p:nvPr/>
        </p:nvSpPr>
        <p:spPr bwMode="auto">
          <a:xfrm>
            <a:off x="552450" y="3542806"/>
            <a:ext cx="446088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1" name="Freeform 21"/>
          <p:cNvSpPr/>
          <p:nvPr/>
        </p:nvSpPr>
        <p:spPr bwMode="auto">
          <a:xfrm>
            <a:off x="552450" y="3738128"/>
            <a:ext cx="446088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2" name="Freeform 22"/>
          <p:cNvSpPr/>
          <p:nvPr/>
        </p:nvSpPr>
        <p:spPr bwMode="auto">
          <a:xfrm>
            <a:off x="1125539" y="1981811"/>
            <a:ext cx="446087" cy="12862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43" name="Freeform 23"/>
          <p:cNvSpPr/>
          <p:nvPr/>
        </p:nvSpPr>
        <p:spPr bwMode="auto">
          <a:xfrm>
            <a:off x="1125539" y="2177135"/>
            <a:ext cx="446087" cy="12862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4" name="Freeform 24"/>
          <p:cNvSpPr/>
          <p:nvPr/>
        </p:nvSpPr>
        <p:spPr bwMode="auto">
          <a:xfrm>
            <a:off x="1125539" y="2372457"/>
            <a:ext cx="446087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5" name="Freeform 25"/>
          <p:cNvSpPr/>
          <p:nvPr/>
        </p:nvSpPr>
        <p:spPr bwMode="auto">
          <a:xfrm>
            <a:off x="1125539" y="2567781"/>
            <a:ext cx="446087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6" name="Freeform 26"/>
          <p:cNvSpPr/>
          <p:nvPr/>
        </p:nvSpPr>
        <p:spPr bwMode="auto">
          <a:xfrm>
            <a:off x="1125539" y="2763103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7" name="Freeform 27"/>
          <p:cNvSpPr/>
          <p:nvPr/>
        </p:nvSpPr>
        <p:spPr bwMode="auto">
          <a:xfrm>
            <a:off x="1125539" y="2958426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8" name="Freeform 28"/>
          <p:cNvSpPr/>
          <p:nvPr/>
        </p:nvSpPr>
        <p:spPr bwMode="auto">
          <a:xfrm>
            <a:off x="1125539" y="3153748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9" name="Freeform 29"/>
          <p:cNvSpPr/>
          <p:nvPr/>
        </p:nvSpPr>
        <p:spPr bwMode="auto">
          <a:xfrm>
            <a:off x="1125539" y="3349071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50" name="Freeform 30"/>
          <p:cNvSpPr/>
          <p:nvPr/>
        </p:nvSpPr>
        <p:spPr bwMode="auto">
          <a:xfrm>
            <a:off x="1125539" y="3542806"/>
            <a:ext cx="446087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51" name="Freeform 31"/>
          <p:cNvSpPr/>
          <p:nvPr/>
        </p:nvSpPr>
        <p:spPr bwMode="auto">
          <a:xfrm>
            <a:off x="1125539" y="3738128"/>
            <a:ext cx="446087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52" name="Freeform 32"/>
          <p:cNvSpPr/>
          <p:nvPr/>
        </p:nvSpPr>
        <p:spPr bwMode="auto">
          <a:xfrm>
            <a:off x="1700214" y="1981811"/>
            <a:ext cx="446087" cy="12862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53" name="Freeform 33"/>
          <p:cNvSpPr/>
          <p:nvPr/>
        </p:nvSpPr>
        <p:spPr bwMode="auto">
          <a:xfrm>
            <a:off x="1700214" y="2177135"/>
            <a:ext cx="446087" cy="12862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54" name="Freeform 34"/>
          <p:cNvSpPr/>
          <p:nvPr/>
        </p:nvSpPr>
        <p:spPr bwMode="auto">
          <a:xfrm>
            <a:off x="1700214" y="2372457"/>
            <a:ext cx="446087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55" name="Freeform 35"/>
          <p:cNvSpPr/>
          <p:nvPr/>
        </p:nvSpPr>
        <p:spPr bwMode="auto">
          <a:xfrm>
            <a:off x="1700214" y="2567781"/>
            <a:ext cx="446087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56" name="Freeform 36"/>
          <p:cNvSpPr/>
          <p:nvPr/>
        </p:nvSpPr>
        <p:spPr bwMode="auto">
          <a:xfrm>
            <a:off x="1700214" y="2763103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57" name="Freeform 37"/>
          <p:cNvSpPr/>
          <p:nvPr/>
        </p:nvSpPr>
        <p:spPr bwMode="auto">
          <a:xfrm>
            <a:off x="1700214" y="2958426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58" name="Freeform 38"/>
          <p:cNvSpPr/>
          <p:nvPr/>
        </p:nvSpPr>
        <p:spPr bwMode="auto">
          <a:xfrm>
            <a:off x="1700214" y="3153748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59" name="Freeform 39"/>
          <p:cNvSpPr/>
          <p:nvPr/>
        </p:nvSpPr>
        <p:spPr bwMode="auto">
          <a:xfrm>
            <a:off x="1700214" y="3349071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0" name="Freeform 40"/>
          <p:cNvSpPr/>
          <p:nvPr/>
        </p:nvSpPr>
        <p:spPr bwMode="auto">
          <a:xfrm>
            <a:off x="1700214" y="3542806"/>
            <a:ext cx="446087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1" name="Freeform 41"/>
          <p:cNvSpPr/>
          <p:nvPr/>
        </p:nvSpPr>
        <p:spPr bwMode="auto">
          <a:xfrm>
            <a:off x="1700214" y="3738128"/>
            <a:ext cx="446087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2" name="Freeform 42"/>
          <p:cNvSpPr/>
          <p:nvPr/>
        </p:nvSpPr>
        <p:spPr bwMode="auto">
          <a:xfrm>
            <a:off x="2273300" y="1981811"/>
            <a:ext cx="446088" cy="12862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63" name="Freeform 43"/>
          <p:cNvSpPr/>
          <p:nvPr/>
        </p:nvSpPr>
        <p:spPr bwMode="auto">
          <a:xfrm>
            <a:off x="2273300" y="2177135"/>
            <a:ext cx="446088" cy="12862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64" name="Freeform 44"/>
          <p:cNvSpPr/>
          <p:nvPr/>
        </p:nvSpPr>
        <p:spPr bwMode="auto">
          <a:xfrm>
            <a:off x="2273300" y="2372457"/>
            <a:ext cx="446088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65" name="Freeform 45"/>
          <p:cNvSpPr/>
          <p:nvPr/>
        </p:nvSpPr>
        <p:spPr bwMode="auto">
          <a:xfrm>
            <a:off x="2273300" y="2567781"/>
            <a:ext cx="446088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6" name="Freeform 46"/>
          <p:cNvSpPr/>
          <p:nvPr/>
        </p:nvSpPr>
        <p:spPr bwMode="auto">
          <a:xfrm>
            <a:off x="2273300" y="2763103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7" name="Freeform 47"/>
          <p:cNvSpPr/>
          <p:nvPr/>
        </p:nvSpPr>
        <p:spPr bwMode="auto">
          <a:xfrm>
            <a:off x="2273300" y="2958426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8" name="Freeform 48"/>
          <p:cNvSpPr/>
          <p:nvPr/>
        </p:nvSpPr>
        <p:spPr bwMode="auto">
          <a:xfrm>
            <a:off x="2273300" y="3153748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9" name="Freeform 49"/>
          <p:cNvSpPr/>
          <p:nvPr/>
        </p:nvSpPr>
        <p:spPr bwMode="auto">
          <a:xfrm>
            <a:off x="2273300" y="3349071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0" name="Freeform 50"/>
          <p:cNvSpPr/>
          <p:nvPr/>
        </p:nvSpPr>
        <p:spPr bwMode="auto">
          <a:xfrm>
            <a:off x="2273300" y="3542806"/>
            <a:ext cx="446088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1" name="Freeform 51"/>
          <p:cNvSpPr/>
          <p:nvPr/>
        </p:nvSpPr>
        <p:spPr bwMode="auto">
          <a:xfrm>
            <a:off x="2273300" y="3738128"/>
            <a:ext cx="446088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2" name="Freeform 52"/>
          <p:cNvSpPr/>
          <p:nvPr/>
        </p:nvSpPr>
        <p:spPr bwMode="auto">
          <a:xfrm>
            <a:off x="2847975" y="1981811"/>
            <a:ext cx="446088" cy="12862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73" name="Freeform 53"/>
          <p:cNvSpPr/>
          <p:nvPr/>
        </p:nvSpPr>
        <p:spPr bwMode="auto">
          <a:xfrm>
            <a:off x="2847975" y="2177135"/>
            <a:ext cx="446088" cy="12862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4" name="Freeform 54"/>
          <p:cNvSpPr/>
          <p:nvPr/>
        </p:nvSpPr>
        <p:spPr bwMode="auto">
          <a:xfrm>
            <a:off x="2847975" y="2372457"/>
            <a:ext cx="446088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5" name="Freeform 55"/>
          <p:cNvSpPr/>
          <p:nvPr/>
        </p:nvSpPr>
        <p:spPr bwMode="auto">
          <a:xfrm>
            <a:off x="2847975" y="2567781"/>
            <a:ext cx="446088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6" name="Freeform 56"/>
          <p:cNvSpPr/>
          <p:nvPr/>
        </p:nvSpPr>
        <p:spPr bwMode="auto">
          <a:xfrm>
            <a:off x="2847975" y="2763103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7" name="Freeform 57"/>
          <p:cNvSpPr/>
          <p:nvPr/>
        </p:nvSpPr>
        <p:spPr bwMode="auto">
          <a:xfrm>
            <a:off x="2847975" y="2958426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8" name="Freeform 58"/>
          <p:cNvSpPr/>
          <p:nvPr/>
        </p:nvSpPr>
        <p:spPr bwMode="auto">
          <a:xfrm>
            <a:off x="2847975" y="3153748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9" name="Freeform 59"/>
          <p:cNvSpPr/>
          <p:nvPr/>
        </p:nvSpPr>
        <p:spPr bwMode="auto">
          <a:xfrm>
            <a:off x="2847975" y="3349071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0" name="Freeform 60"/>
          <p:cNvSpPr/>
          <p:nvPr/>
        </p:nvSpPr>
        <p:spPr bwMode="auto">
          <a:xfrm>
            <a:off x="2847975" y="3542806"/>
            <a:ext cx="446088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1" name="Freeform 61"/>
          <p:cNvSpPr/>
          <p:nvPr/>
        </p:nvSpPr>
        <p:spPr bwMode="auto">
          <a:xfrm>
            <a:off x="2847975" y="3738128"/>
            <a:ext cx="446088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2" name="Freeform 62"/>
          <p:cNvSpPr/>
          <p:nvPr/>
        </p:nvSpPr>
        <p:spPr bwMode="auto">
          <a:xfrm>
            <a:off x="3421064" y="1981811"/>
            <a:ext cx="446087" cy="12862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83" name="Freeform 63"/>
          <p:cNvSpPr/>
          <p:nvPr/>
        </p:nvSpPr>
        <p:spPr bwMode="auto">
          <a:xfrm>
            <a:off x="3421064" y="2177135"/>
            <a:ext cx="446087" cy="12862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84" name="Freeform 64"/>
          <p:cNvSpPr/>
          <p:nvPr/>
        </p:nvSpPr>
        <p:spPr bwMode="auto">
          <a:xfrm>
            <a:off x="3421064" y="2372457"/>
            <a:ext cx="446087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5" name="Freeform 65"/>
          <p:cNvSpPr/>
          <p:nvPr/>
        </p:nvSpPr>
        <p:spPr bwMode="auto">
          <a:xfrm>
            <a:off x="3421064" y="2567781"/>
            <a:ext cx="446087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6" name="Freeform 66"/>
          <p:cNvSpPr/>
          <p:nvPr/>
        </p:nvSpPr>
        <p:spPr bwMode="auto">
          <a:xfrm>
            <a:off x="3421064" y="2763103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7" name="Freeform 67"/>
          <p:cNvSpPr/>
          <p:nvPr/>
        </p:nvSpPr>
        <p:spPr bwMode="auto">
          <a:xfrm>
            <a:off x="3421064" y="2958426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8" name="Freeform 68"/>
          <p:cNvSpPr/>
          <p:nvPr/>
        </p:nvSpPr>
        <p:spPr bwMode="auto">
          <a:xfrm>
            <a:off x="3421064" y="3153748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9" name="Freeform 69"/>
          <p:cNvSpPr/>
          <p:nvPr/>
        </p:nvSpPr>
        <p:spPr bwMode="auto">
          <a:xfrm>
            <a:off x="3421064" y="3349071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90" name="Freeform 70"/>
          <p:cNvSpPr/>
          <p:nvPr/>
        </p:nvSpPr>
        <p:spPr bwMode="auto">
          <a:xfrm>
            <a:off x="3421064" y="3542806"/>
            <a:ext cx="446087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91" name="Freeform 71"/>
          <p:cNvSpPr/>
          <p:nvPr/>
        </p:nvSpPr>
        <p:spPr bwMode="auto">
          <a:xfrm>
            <a:off x="3421064" y="3738128"/>
            <a:ext cx="446087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92" name="Freeform 72"/>
          <p:cNvSpPr/>
          <p:nvPr/>
        </p:nvSpPr>
        <p:spPr bwMode="auto">
          <a:xfrm>
            <a:off x="3995739" y="1981811"/>
            <a:ext cx="446087" cy="12862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93" name="Freeform 73"/>
          <p:cNvSpPr/>
          <p:nvPr/>
        </p:nvSpPr>
        <p:spPr bwMode="auto">
          <a:xfrm>
            <a:off x="3995739" y="2177135"/>
            <a:ext cx="446087" cy="12862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94" name="Freeform 74"/>
          <p:cNvSpPr/>
          <p:nvPr/>
        </p:nvSpPr>
        <p:spPr bwMode="auto">
          <a:xfrm>
            <a:off x="3995739" y="2372457"/>
            <a:ext cx="446087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95" name="Freeform 75"/>
          <p:cNvSpPr/>
          <p:nvPr/>
        </p:nvSpPr>
        <p:spPr bwMode="auto">
          <a:xfrm>
            <a:off x="3995739" y="2567781"/>
            <a:ext cx="446087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96" name="Freeform 76"/>
          <p:cNvSpPr/>
          <p:nvPr/>
        </p:nvSpPr>
        <p:spPr bwMode="auto">
          <a:xfrm>
            <a:off x="3995739" y="2763103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97" name="Freeform 77"/>
          <p:cNvSpPr/>
          <p:nvPr/>
        </p:nvSpPr>
        <p:spPr bwMode="auto">
          <a:xfrm>
            <a:off x="3995739" y="2958426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98" name="Freeform 78"/>
          <p:cNvSpPr/>
          <p:nvPr/>
        </p:nvSpPr>
        <p:spPr bwMode="auto">
          <a:xfrm>
            <a:off x="3995739" y="3153748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99" name="Freeform 79"/>
          <p:cNvSpPr/>
          <p:nvPr/>
        </p:nvSpPr>
        <p:spPr bwMode="auto">
          <a:xfrm>
            <a:off x="3995739" y="3349071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800" name="Freeform 80"/>
          <p:cNvSpPr/>
          <p:nvPr/>
        </p:nvSpPr>
        <p:spPr bwMode="auto">
          <a:xfrm>
            <a:off x="3995739" y="3542806"/>
            <a:ext cx="446087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801" name="Freeform 81"/>
          <p:cNvSpPr/>
          <p:nvPr/>
        </p:nvSpPr>
        <p:spPr bwMode="auto">
          <a:xfrm>
            <a:off x="3995739" y="3738128"/>
            <a:ext cx="446087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802" name="Rectangle 82"/>
          <p:cNvSpPr>
            <a:spLocks noChangeArrowheads="1"/>
          </p:cNvSpPr>
          <p:nvPr/>
        </p:nvSpPr>
        <p:spPr bwMode="auto">
          <a:xfrm>
            <a:off x="667277" y="3995383"/>
            <a:ext cx="21961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SUN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03" name="Rectangle 83"/>
          <p:cNvSpPr>
            <a:spLocks noChangeArrowheads="1"/>
          </p:cNvSpPr>
          <p:nvPr/>
        </p:nvSpPr>
        <p:spPr bwMode="auto">
          <a:xfrm>
            <a:off x="1235368" y="3995383"/>
            <a:ext cx="26770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04" name="Rectangle 84"/>
          <p:cNvSpPr>
            <a:spLocks noChangeArrowheads="1"/>
          </p:cNvSpPr>
          <p:nvPr/>
        </p:nvSpPr>
        <p:spPr bwMode="auto">
          <a:xfrm>
            <a:off x="1828800" y="3995383"/>
            <a:ext cx="190500" cy="1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05" name="Rectangle 85"/>
          <p:cNvSpPr>
            <a:spLocks noChangeArrowheads="1"/>
          </p:cNvSpPr>
          <p:nvPr/>
        </p:nvSpPr>
        <p:spPr bwMode="auto">
          <a:xfrm>
            <a:off x="2381250" y="3995383"/>
            <a:ext cx="236538" cy="1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06" name="Rectangle 86"/>
          <p:cNvSpPr>
            <a:spLocks noChangeArrowheads="1"/>
          </p:cNvSpPr>
          <p:nvPr/>
        </p:nvSpPr>
        <p:spPr bwMode="auto">
          <a:xfrm>
            <a:off x="2988216" y="3995383"/>
            <a:ext cx="21640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07" name="Rectangle 87"/>
          <p:cNvSpPr>
            <a:spLocks noChangeArrowheads="1"/>
          </p:cNvSpPr>
          <p:nvPr/>
        </p:nvSpPr>
        <p:spPr bwMode="auto">
          <a:xfrm>
            <a:off x="3556851" y="3995383"/>
            <a:ext cx="15228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08" name="Rectangle 88"/>
          <p:cNvSpPr>
            <a:spLocks noChangeArrowheads="1"/>
          </p:cNvSpPr>
          <p:nvPr/>
        </p:nvSpPr>
        <p:spPr bwMode="auto">
          <a:xfrm>
            <a:off x="4127501" y="3995383"/>
            <a:ext cx="188913" cy="1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09" name="Rectangle 89"/>
          <p:cNvSpPr>
            <a:spLocks noChangeArrowheads="1"/>
          </p:cNvSpPr>
          <p:nvPr/>
        </p:nvSpPr>
        <p:spPr bwMode="auto">
          <a:xfrm>
            <a:off x="4932364" y="1707090"/>
            <a:ext cx="3671887" cy="121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WHAT MAKES US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CN" altLang="en-US" sz="1000" b="1" dirty="0">
                <a:solidFill>
                  <a:schemeClr val="accent1"/>
                </a:solidFill>
              </a:rPr>
              <a:t>DIFFERENT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？</a:t>
            </a:r>
            <a:endParaRPr lang="zh-CN" altLang="zh-CN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zh-CN" sz="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10" name="Text Box 90"/>
          <p:cNvSpPr txBox="1">
            <a:spLocks noChangeArrowheads="1"/>
          </p:cNvSpPr>
          <p:nvPr/>
        </p:nvSpPr>
        <p:spPr bwMode="auto">
          <a:xfrm>
            <a:off x="5035550" y="3123577"/>
            <a:ext cx="9829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accent1"/>
                </a:solidFill>
              </a:rPr>
              <a:t>75%</a:t>
            </a:r>
          </a:p>
        </p:txBody>
      </p:sp>
      <p:sp>
        <p:nvSpPr>
          <p:cNvPr id="30811" name="Rectangle 91"/>
          <p:cNvSpPr>
            <a:spLocks noChangeArrowheads="1"/>
          </p:cNvSpPr>
          <p:nvPr/>
        </p:nvSpPr>
        <p:spPr bwMode="auto">
          <a:xfrm>
            <a:off x="4819650" y="3757185"/>
            <a:ext cx="1512888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Weekday Sales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0812" name="Text Box 92"/>
          <p:cNvSpPr txBox="1">
            <a:spLocks noChangeArrowheads="1"/>
          </p:cNvSpPr>
          <p:nvPr/>
        </p:nvSpPr>
        <p:spPr bwMode="auto">
          <a:xfrm>
            <a:off x="6750050" y="3123577"/>
            <a:ext cx="9829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accent1"/>
                </a:solidFill>
              </a:rPr>
              <a:t>89%</a:t>
            </a:r>
          </a:p>
        </p:txBody>
      </p:sp>
      <p:sp>
        <p:nvSpPr>
          <p:cNvPr id="30813" name="Rectangle 93"/>
          <p:cNvSpPr>
            <a:spLocks noChangeArrowheads="1"/>
          </p:cNvSpPr>
          <p:nvPr/>
        </p:nvSpPr>
        <p:spPr bwMode="auto">
          <a:xfrm>
            <a:off x="6534150" y="3757185"/>
            <a:ext cx="1512888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Weekend Sales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0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1"/>
                </a:solidFill>
              </a:rPr>
              <a:t>标题文本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91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92" name="直接连接符 91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椭圆 582"/>
          <p:cNvSpPr/>
          <p:nvPr/>
        </p:nvSpPr>
        <p:spPr>
          <a:xfrm>
            <a:off x="7554277" y="1635646"/>
            <a:ext cx="589338" cy="5893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2" name="椭圆 581"/>
          <p:cNvSpPr/>
          <p:nvPr/>
        </p:nvSpPr>
        <p:spPr>
          <a:xfrm>
            <a:off x="5936795" y="1635646"/>
            <a:ext cx="589338" cy="5893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1" name="椭圆 580"/>
          <p:cNvSpPr/>
          <p:nvPr/>
        </p:nvSpPr>
        <p:spPr>
          <a:xfrm>
            <a:off x="4277331" y="1635646"/>
            <a:ext cx="589338" cy="5893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0" name="椭圆 579"/>
          <p:cNvSpPr/>
          <p:nvPr/>
        </p:nvSpPr>
        <p:spPr>
          <a:xfrm>
            <a:off x="2648994" y="1635646"/>
            <a:ext cx="589338" cy="5893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980069" y="1635646"/>
            <a:ext cx="589338" cy="589338"/>
          </a:xfrm>
          <a:prstGeom prst="ellipse">
            <a:avLst/>
          </a:prstGeom>
          <a:solidFill>
            <a:srgbClr val="FF9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46673" y="271625"/>
            <a:ext cx="677883" cy="370556"/>
            <a:chOff x="6992070" y="4328397"/>
            <a:chExt cx="677883" cy="370556"/>
          </a:xfrm>
        </p:grpSpPr>
        <p:grpSp>
          <p:nvGrpSpPr>
            <p:cNvPr id="522" name="组合 521"/>
            <p:cNvGrpSpPr/>
            <p:nvPr/>
          </p:nvGrpSpPr>
          <p:grpSpPr>
            <a:xfrm>
              <a:off x="6992070" y="4328397"/>
              <a:ext cx="275466" cy="358793"/>
              <a:chOff x="3326607" y="2279650"/>
              <a:chExt cx="446087" cy="581026"/>
            </a:xfrm>
          </p:grpSpPr>
          <p:sp>
            <p:nvSpPr>
              <p:cNvPr id="552" name="Line 28"/>
              <p:cNvSpPr>
                <a:spLocks noChangeShapeType="1"/>
              </p:cNvSpPr>
              <p:nvPr/>
            </p:nvSpPr>
            <p:spPr bwMode="auto">
              <a:xfrm>
                <a:off x="3328988" y="2859782"/>
                <a:ext cx="230187" cy="0"/>
              </a:xfrm>
              <a:prstGeom prst="line">
                <a:avLst/>
              </a:prstGeom>
              <a:noFill/>
              <a:ln w="6350" cap="rnd">
                <a:solidFill>
                  <a:srgbClr val="12B789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3" name="Line 29"/>
              <p:cNvSpPr>
                <a:spLocks noChangeShapeType="1"/>
              </p:cNvSpPr>
              <p:nvPr/>
            </p:nvSpPr>
            <p:spPr bwMode="auto">
              <a:xfrm>
                <a:off x="3592512" y="2859782"/>
                <a:ext cx="49212" cy="0"/>
              </a:xfrm>
              <a:prstGeom prst="line">
                <a:avLst/>
              </a:prstGeom>
              <a:noFill/>
              <a:ln w="6350" cap="rnd">
                <a:solidFill>
                  <a:srgbClr val="12B789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554" name="组合 553"/>
              <p:cNvGrpSpPr/>
              <p:nvPr/>
            </p:nvGrpSpPr>
            <p:grpSpPr>
              <a:xfrm>
                <a:off x="3326607" y="2279650"/>
                <a:ext cx="446087" cy="581026"/>
                <a:chOff x="1493838" y="2298700"/>
                <a:chExt cx="446087" cy="581026"/>
              </a:xfrm>
            </p:grpSpPr>
            <p:sp>
              <p:nvSpPr>
                <p:cNvPr id="555" name="Freeform 30"/>
                <p:cNvSpPr/>
                <p:nvPr/>
              </p:nvSpPr>
              <p:spPr bwMode="auto">
                <a:xfrm>
                  <a:off x="1520825" y="2317750"/>
                  <a:ext cx="400050" cy="512763"/>
                </a:xfrm>
                <a:custGeom>
                  <a:avLst/>
                  <a:gdLst>
                    <a:gd name="T0" fmla="*/ 37 w 252"/>
                    <a:gd name="T1" fmla="*/ 323 h 323"/>
                    <a:gd name="T2" fmla="*/ 0 w 252"/>
                    <a:gd name="T3" fmla="*/ 295 h 323"/>
                    <a:gd name="T4" fmla="*/ 215 w 252"/>
                    <a:gd name="T5" fmla="*/ 0 h 323"/>
                    <a:gd name="T6" fmla="*/ 252 w 252"/>
                    <a:gd name="T7" fmla="*/ 28 h 323"/>
                    <a:gd name="T8" fmla="*/ 37 w 252"/>
                    <a:gd name="T9" fmla="*/ 323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2" h="323">
                      <a:moveTo>
                        <a:pt x="37" y="323"/>
                      </a:moveTo>
                      <a:lnTo>
                        <a:pt x="0" y="295"/>
                      </a:lnTo>
                      <a:lnTo>
                        <a:pt x="215" y="0"/>
                      </a:lnTo>
                      <a:lnTo>
                        <a:pt x="252" y="28"/>
                      </a:lnTo>
                      <a:lnTo>
                        <a:pt x="37" y="323"/>
                      </a:lnTo>
                      <a:close/>
                    </a:path>
                  </a:pathLst>
                </a:custGeom>
                <a:solidFill>
                  <a:srgbClr val="FFB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6" name="Freeform 31"/>
                <p:cNvSpPr/>
                <p:nvPr/>
              </p:nvSpPr>
              <p:spPr bwMode="auto">
                <a:xfrm>
                  <a:off x="1768475" y="2317750"/>
                  <a:ext cx="152400" cy="171450"/>
                </a:xfrm>
                <a:custGeom>
                  <a:avLst/>
                  <a:gdLst>
                    <a:gd name="T0" fmla="*/ 40 w 96"/>
                    <a:gd name="T1" fmla="*/ 108 h 108"/>
                    <a:gd name="T2" fmla="*/ 0 w 96"/>
                    <a:gd name="T3" fmla="*/ 80 h 108"/>
                    <a:gd name="T4" fmla="*/ 59 w 96"/>
                    <a:gd name="T5" fmla="*/ 0 h 108"/>
                    <a:gd name="T6" fmla="*/ 96 w 96"/>
                    <a:gd name="T7" fmla="*/ 28 h 108"/>
                    <a:gd name="T8" fmla="*/ 40 w 96"/>
                    <a:gd name="T9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108">
                      <a:moveTo>
                        <a:pt x="40" y="108"/>
                      </a:moveTo>
                      <a:lnTo>
                        <a:pt x="0" y="80"/>
                      </a:lnTo>
                      <a:lnTo>
                        <a:pt x="59" y="0"/>
                      </a:lnTo>
                      <a:lnTo>
                        <a:pt x="96" y="28"/>
                      </a:lnTo>
                      <a:lnTo>
                        <a:pt x="40" y="108"/>
                      </a:lnTo>
                      <a:close/>
                    </a:path>
                  </a:pathLst>
                </a:custGeom>
                <a:solidFill>
                  <a:srgbClr val="FF9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7" name="Freeform 32"/>
                <p:cNvSpPr/>
                <p:nvPr/>
              </p:nvSpPr>
              <p:spPr bwMode="auto">
                <a:xfrm>
                  <a:off x="1738313" y="2376488"/>
                  <a:ext cx="130175" cy="169863"/>
                </a:xfrm>
                <a:custGeom>
                  <a:avLst/>
                  <a:gdLst>
                    <a:gd name="T0" fmla="*/ 4 w 35"/>
                    <a:gd name="T1" fmla="*/ 44 h 45"/>
                    <a:gd name="T2" fmla="*/ 1 w 35"/>
                    <a:gd name="T3" fmla="*/ 44 h 45"/>
                    <a:gd name="T4" fmla="*/ 1 w 35"/>
                    <a:gd name="T5" fmla="*/ 44 h 45"/>
                    <a:gd name="T6" fmla="*/ 1 w 35"/>
                    <a:gd name="T7" fmla="*/ 42 h 45"/>
                    <a:gd name="T8" fmla="*/ 31 w 35"/>
                    <a:gd name="T9" fmla="*/ 1 h 45"/>
                    <a:gd name="T10" fmla="*/ 33 w 35"/>
                    <a:gd name="T11" fmla="*/ 1 h 45"/>
                    <a:gd name="T12" fmla="*/ 33 w 35"/>
                    <a:gd name="T13" fmla="*/ 1 h 45"/>
                    <a:gd name="T14" fmla="*/ 34 w 35"/>
                    <a:gd name="T15" fmla="*/ 3 h 45"/>
                    <a:gd name="T16" fmla="*/ 4 w 35"/>
                    <a:gd name="T17" fmla="*/ 4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45">
                      <a:moveTo>
                        <a:pt x="4" y="44"/>
                      </a:moveTo>
                      <a:cubicBezTo>
                        <a:pt x="3" y="45"/>
                        <a:pt x="2" y="45"/>
                        <a:pt x="1" y="44"/>
                      </a:cubicBezTo>
                      <a:cubicBezTo>
                        <a:pt x="1" y="44"/>
                        <a:pt x="1" y="44"/>
                        <a:pt x="1" y="44"/>
                      </a:cubicBezTo>
                      <a:cubicBezTo>
                        <a:pt x="1" y="44"/>
                        <a:pt x="0" y="43"/>
                        <a:pt x="1" y="42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0"/>
                        <a:pt x="32" y="0"/>
                        <a:pt x="33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4" y="2"/>
                        <a:pt x="35" y="3"/>
                        <a:pt x="34" y="3"/>
                      </a:cubicBezTo>
                      <a:lnTo>
                        <a:pt x="4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8" name="Freeform 33"/>
                <p:cNvSpPr/>
                <p:nvPr/>
              </p:nvSpPr>
              <p:spPr bwMode="auto">
                <a:xfrm>
                  <a:off x="1854200" y="2298700"/>
                  <a:ext cx="85725" cy="66675"/>
                </a:xfrm>
                <a:custGeom>
                  <a:avLst/>
                  <a:gdLst>
                    <a:gd name="T0" fmla="*/ 22 w 23"/>
                    <a:gd name="T1" fmla="*/ 17 h 18"/>
                    <a:gd name="T2" fmla="*/ 18 w 23"/>
                    <a:gd name="T3" fmla="*/ 17 h 18"/>
                    <a:gd name="T4" fmla="*/ 2 w 23"/>
                    <a:gd name="T5" fmla="*/ 5 h 18"/>
                    <a:gd name="T6" fmla="*/ 1 w 23"/>
                    <a:gd name="T7" fmla="*/ 1 h 18"/>
                    <a:gd name="T8" fmla="*/ 1 w 23"/>
                    <a:gd name="T9" fmla="*/ 1 h 18"/>
                    <a:gd name="T10" fmla="*/ 5 w 23"/>
                    <a:gd name="T11" fmla="*/ 1 h 18"/>
                    <a:gd name="T12" fmla="*/ 22 w 23"/>
                    <a:gd name="T13" fmla="*/ 13 h 18"/>
                    <a:gd name="T14" fmla="*/ 22 w 23"/>
                    <a:gd name="T15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18">
                      <a:moveTo>
                        <a:pt x="22" y="17"/>
                      </a:moveTo>
                      <a:cubicBezTo>
                        <a:pt x="21" y="18"/>
                        <a:pt x="20" y="18"/>
                        <a:pt x="18" y="17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4"/>
                        <a:pt x="0" y="3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0"/>
                        <a:pt x="4" y="0"/>
                        <a:pt x="5" y="1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3" y="14"/>
                        <a:pt x="23" y="16"/>
                        <a:pt x="22" y="17"/>
                      </a:cubicBezTo>
                      <a:close/>
                    </a:path>
                  </a:pathLst>
                </a:custGeom>
                <a:solidFill>
                  <a:srgbClr val="502E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9" name="Freeform 34"/>
                <p:cNvSpPr/>
                <p:nvPr/>
              </p:nvSpPr>
              <p:spPr bwMode="auto">
                <a:xfrm>
                  <a:off x="1493838" y="2786063"/>
                  <a:ext cx="85725" cy="93663"/>
                </a:xfrm>
                <a:custGeom>
                  <a:avLst/>
                  <a:gdLst>
                    <a:gd name="T0" fmla="*/ 0 w 54"/>
                    <a:gd name="T1" fmla="*/ 59 h 59"/>
                    <a:gd name="T2" fmla="*/ 17 w 54"/>
                    <a:gd name="T3" fmla="*/ 0 h 59"/>
                    <a:gd name="T4" fmla="*/ 54 w 54"/>
                    <a:gd name="T5" fmla="*/ 28 h 59"/>
                    <a:gd name="T6" fmla="*/ 0 w 54"/>
                    <a:gd name="T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9">
                      <a:moveTo>
                        <a:pt x="0" y="59"/>
                      </a:moveTo>
                      <a:lnTo>
                        <a:pt x="17" y="0"/>
                      </a:lnTo>
                      <a:lnTo>
                        <a:pt x="54" y="28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FDE1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0" name="Freeform 35"/>
                <p:cNvSpPr/>
                <p:nvPr/>
              </p:nvSpPr>
              <p:spPr bwMode="auto">
                <a:xfrm>
                  <a:off x="1520825" y="2778125"/>
                  <a:ext cx="66675" cy="52388"/>
                </a:xfrm>
                <a:custGeom>
                  <a:avLst/>
                  <a:gdLst>
                    <a:gd name="T0" fmla="*/ 42 w 42"/>
                    <a:gd name="T1" fmla="*/ 28 h 33"/>
                    <a:gd name="T2" fmla="*/ 2 w 42"/>
                    <a:gd name="T3" fmla="*/ 0 h 33"/>
                    <a:gd name="T4" fmla="*/ 0 w 42"/>
                    <a:gd name="T5" fmla="*/ 5 h 33"/>
                    <a:gd name="T6" fmla="*/ 37 w 42"/>
                    <a:gd name="T7" fmla="*/ 33 h 33"/>
                    <a:gd name="T8" fmla="*/ 42 w 42"/>
                    <a:gd name="T9" fmla="*/ 28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3">
                      <a:moveTo>
                        <a:pt x="42" y="28"/>
                      </a:move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37" y="33"/>
                      </a:lnTo>
                      <a:lnTo>
                        <a:pt x="42" y="28"/>
                      </a:lnTo>
                      <a:close/>
                    </a:path>
                  </a:pathLst>
                </a:custGeom>
                <a:solidFill>
                  <a:srgbClr val="502E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1" name="Freeform 36"/>
                <p:cNvSpPr/>
                <p:nvPr/>
              </p:nvSpPr>
              <p:spPr bwMode="auto">
                <a:xfrm>
                  <a:off x="1493838" y="2857500"/>
                  <a:ext cx="22225" cy="22225"/>
                </a:xfrm>
                <a:custGeom>
                  <a:avLst/>
                  <a:gdLst>
                    <a:gd name="T0" fmla="*/ 5 w 14"/>
                    <a:gd name="T1" fmla="*/ 0 h 14"/>
                    <a:gd name="T2" fmla="*/ 0 w 14"/>
                    <a:gd name="T3" fmla="*/ 14 h 14"/>
                    <a:gd name="T4" fmla="*/ 14 w 14"/>
                    <a:gd name="T5" fmla="*/ 7 h 14"/>
                    <a:gd name="T6" fmla="*/ 5 w 14"/>
                    <a:gd name="T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4">
                      <a:moveTo>
                        <a:pt x="5" y="0"/>
                      </a:moveTo>
                      <a:lnTo>
                        <a:pt x="0" y="14"/>
                      </a:lnTo>
                      <a:lnTo>
                        <a:pt x="14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2B7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24" name="组合 523"/>
            <p:cNvGrpSpPr/>
            <p:nvPr/>
          </p:nvGrpSpPr>
          <p:grpSpPr>
            <a:xfrm>
              <a:off x="7322924" y="4406821"/>
              <a:ext cx="347029" cy="292132"/>
              <a:chOff x="2027238" y="2425700"/>
              <a:chExt cx="561975" cy="473075"/>
            </a:xfrm>
          </p:grpSpPr>
          <p:sp>
            <p:nvSpPr>
              <p:cNvPr id="525" name="Freeform 37"/>
              <p:cNvSpPr/>
              <p:nvPr/>
            </p:nvSpPr>
            <p:spPr bwMode="auto">
              <a:xfrm>
                <a:off x="2138363" y="2425700"/>
                <a:ext cx="338137" cy="228600"/>
              </a:xfrm>
              <a:custGeom>
                <a:avLst/>
                <a:gdLst>
                  <a:gd name="T0" fmla="*/ 90 w 90"/>
                  <a:gd name="T1" fmla="*/ 52 h 61"/>
                  <a:gd name="T2" fmla="*/ 81 w 90"/>
                  <a:gd name="T3" fmla="*/ 61 h 61"/>
                  <a:gd name="T4" fmla="*/ 9 w 90"/>
                  <a:gd name="T5" fmla="*/ 61 h 61"/>
                  <a:gd name="T6" fmla="*/ 0 w 90"/>
                  <a:gd name="T7" fmla="*/ 52 h 61"/>
                  <a:gd name="T8" fmla="*/ 0 w 90"/>
                  <a:gd name="T9" fmla="*/ 9 h 61"/>
                  <a:gd name="T10" fmla="*/ 9 w 90"/>
                  <a:gd name="T11" fmla="*/ 0 h 61"/>
                  <a:gd name="T12" fmla="*/ 81 w 90"/>
                  <a:gd name="T13" fmla="*/ 0 h 61"/>
                  <a:gd name="T14" fmla="*/ 90 w 90"/>
                  <a:gd name="T15" fmla="*/ 9 h 61"/>
                  <a:gd name="T16" fmla="*/ 90 w 90"/>
                  <a:gd name="T17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61">
                    <a:moveTo>
                      <a:pt x="90" y="52"/>
                    </a:moveTo>
                    <a:cubicBezTo>
                      <a:pt x="90" y="57"/>
                      <a:pt x="86" y="61"/>
                      <a:pt x="81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4" y="61"/>
                      <a:pt x="0" y="57"/>
                      <a:pt x="0" y="5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6" y="0"/>
                      <a:pt x="90" y="4"/>
                      <a:pt x="90" y="9"/>
                    </a:cubicBezTo>
                    <a:lnTo>
                      <a:pt x="90" y="52"/>
                    </a:lnTo>
                    <a:close/>
                  </a:path>
                </a:pathLst>
              </a:custGeom>
              <a:solidFill>
                <a:srgbClr val="8F6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6" name="Freeform 38"/>
              <p:cNvSpPr/>
              <p:nvPr/>
            </p:nvSpPr>
            <p:spPr bwMode="auto">
              <a:xfrm>
                <a:off x="2101850" y="2511425"/>
                <a:ext cx="412750" cy="57150"/>
              </a:xfrm>
              <a:custGeom>
                <a:avLst/>
                <a:gdLst>
                  <a:gd name="T0" fmla="*/ 110 w 110"/>
                  <a:gd name="T1" fmla="*/ 7 h 15"/>
                  <a:gd name="T2" fmla="*/ 103 w 110"/>
                  <a:gd name="T3" fmla="*/ 15 h 15"/>
                  <a:gd name="T4" fmla="*/ 7 w 110"/>
                  <a:gd name="T5" fmla="*/ 15 h 15"/>
                  <a:gd name="T6" fmla="*/ 0 w 110"/>
                  <a:gd name="T7" fmla="*/ 7 h 15"/>
                  <a:gd name="T8" fmla="*/ 0 w 110"/>
                  <a:gd name="T9" fmla="*/ 7 h 15"/>
                  <a:gd name="T10" fmla="*/ 7 w 110"/>
                  <a:gd name="T11" fmla="*/ 0 h 15"/>
                  <a:gd name="T12" fmla="*/ 103 w 110"/>
                  <a:gd name="T13" fmla="*/ 0 h 15"/>
                  <a:gd name="T14" fmla="*/ 110 w 110"/>
                  <a:gd name="T15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15">
                    <a:moveTo>
                      <a:pt x="110" y="7"/>
                    </a:moveTo>
                    <a:cubicBezTo>
                      <a:pt x="110" y="11"/>
                      <a:pt x="107" y="15"/>
                      <a:pt x="103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1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7" y="0"/>
                      <a:pt x="110" y="3"/>
                      <a:pt x="110" y="7"/>
                    </a:cubicBezTo>
                    <a:close/>
                  </a:path>
                </a:pathLst>
              </a:custGeom>
              <a:solidFill>
                <a:srgbClr val="FFB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7" name="Freeform 39"/>
              <p:cNvSpPr/>
              <p:nvPr/>
            </p:nvSpPr>
            <p:spPr bwMode="auto">
              <a:xfrm>
                <a:off x="2027238" y="2613025"/>
                <a:ext cx="561975" cy="269875"/>
              </a:xfrm>
              <a:custGeom>
                <a:avLst/>
                <a:gdLst>
                  <a:gd name="T0" fmla="*/ 150 w 150"/>
                  <a:gd name="T1" fmla="*/ 63 h 72"/>
                  <a:gd name="T2" fmla="*/ 141 w 150"/>
                  <a:gd name="T3" fmla="*/ 72 h 72"/>
                  <a:gd name="T4" fmla="*/ 9 w 150"/>
                  <a:gd name="T5" fmla="*/ 72 h 72"/>
                  <a:gd name="T6" fmla="*/ 0 w 150"/>
                  <a:gd name="T7" fmla="*/ 63 h 72"/>
                  <a:gd name="T8" fmla="*/ 0 w 150"/>
                  <a:gd name="T9" fmla="*/ 9 h 72"/>
                  <a:gd name="T10" fmla="*/ 9 w 150"/>
                  <a:gd name="T11" fmla="*/ 0 h 72"/>
                  <a:gd name="T12" fmla="*/ 141 w 150"/>
                  <a:gd name="T13" fmla="*/ 0 h 72"/>
                  <a:gd name="T14" fmla="*/ 150 w 150"/>
                  <a:gd name="T15" fmla="*/ 9 h 72"/>
                  <a:gd name="T16" fmla="*/ 150 w 150"/>
                  <a:gd name="T17" fmla="*/ 6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72">
                    <a:moveTo>
                      <a:pt x="150" y="63"/>
                    </a:moveTo>
                    <a:cubicBezTo>
                      <a:pt x="150" y="68"/>
                      <a:pt x="146" y="72"/>
                      <a:pt x="141" y="72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4" y="72"/>
                      <a:pt x="0" y="68"/>
                      <a:pt x="0" y="6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6" y="0"/>
                      <a:pt x="150" y="4"/>
                      <a:pt x="150" y="9"/>
                    </a:cubicBezTo>
                    <a:lnTo>
                      <a:pt x="150" y="63"/>
                    </a:lnTo>
                    <a:close/>
                  </a:path>
                </a:pathLst>
              </a:custGeom>
              <a:solidFill>
                <a:srgbClr val="8F6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8" name="Freeform 40"/>
              <p:cNvSpPr/>
              <p:nvPr/>
            </p:nvSpPr>
            <p:spPr bwMode="auto">
              <a:xfrm>
                <a:off x="2085975" y="2654300"/>
                <a:ext cx="60325" cy="198438"/>
              </a:xfrm>
              <a:custGeom>
                <a:avLst/>
                <a:gdLst>
                  <a:gd name="T0" fmla="*/ 16 w 16"/>
                  <a:gd name="T1" fmla="*/ 45 h 53"/>
                  <a:gd name="T2" fmla="*/ 8 w 16"/>
                  <a:gd name="T3" fmla="*/ 53 h 53"/>
                  <a:gd name="T4" fmla="*/ 8 w 16"/>
                  <a:gd name="T5" fmla="*/ 53 h 53"/>
                  <a:gd name="T6" fmla="*/ 0 w 16"/>
                  <a:gd name="T7" fmla="*/ 45 h 53"/>
                  <a:gd name="T8" fmla="*/ 0 w 16"/>
                  <a:gd name="T9" fmla="*/ 8 h 53"/>
                  <a:gd name="T10" fmla="*/ 8 w 16"/>
                  <a:gd name="T11" fmla="*/ 0 h 53"/>
                  <a:gd name="T12" fmla="*/ 8 w 16"/>
                  <a:gd name="T13" fmla="*/ 0 h 53"/>
                  <a:gd name="T14" fmla="*/ 16 w 16"/>
                  <a:gd name="T15" fmla="*/ 8 h 53"/>
                  <a:gd name="T16" fmla="*/ 16 w 16"/>
                  <a:gd name="T17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3">
                    <a:moveTo>
                      <a:pt x="16" y="45"/>
                    </a:moveTo>
                    <a:cubicBezTo>
                      <a:pt x="16" y="49"/>
                      <a:pt x="12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4" y="53"/>
                      <a:pt x="0" y="49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9" name="Freeform 41"/>
              <p:cNvSpPr/>
              <p:nvPr/>
            </p:nvSpPr>
            <p:spPr bwMode="auto">
              <a:xfrm>
                <a:off x="2214563" y="2654300"/>
                <a:ext cx="60325" cy="198438"/>
              </a:xfrm>
              <a:custGeom>
                <a:avLst/>
                <a:gdLst>
                  <a:gd name="T0" fmla="*/ 16 w 16"/>
                  <a:gd name="T1" fmla="*/ 45 h 53"/>
                  <a:gd name="T2" fmla="*/ 8 w 16"/>
                  <a:gd name="T3" fmla="*/ 53 h 53"/>
                  <a:gd name="T4" fmla="*/ 8 w 16"/>
                  <a:gd name="T5" fmla="*/ 53 h 53"/>
                  <a:gd name="T6" fmla="*/ 0 w 16"/>
                  <a:gd name="T7" fmla="*/ 45 h 53"/>
                  <a:gd name="T8" fmla="*/ 0 w 16"/>
                  <a:gd name="T9" fmla="*/ 8 h 53"/>
                  <a:gd name="T10" fmla="*/ 8 w 16"/>
                  <a:gd name="T11" fmla="*/ 0 h 53"/>
                  <a:gd name="T12" fmla="*/ 8 w 16"/>
                  <a:gd name="T13" fmla="*/ 0 h 53"/>
                  <a:gd name="T14" fmla="*/ 16 w 16"/>
                  <a:gd name="T15" fmla="*/ 8 h 53"/>
                  <a:gd name="T16" fmla="*/ 16 w 16"/>
                  <a:gd name="T17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3">
                    <a:moveTo>
                      <a:pt x="16" y="45"/>
                    </a:moveTo>
                    <a:cubicBezTo>
                      <a:pt x="16" y="49"/>
                      <a:pt x="12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4" y="53"/>
                      <a:pt x="0" y="49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0" name="Freeform 42"/>
              <p:cNvSpPr/>
              <p:nvPr/>
            </p:nvSpPr>
            <p:spPr bwMode="auto">
              <a:xfrm>
                <a:off x="2341563" y="2654300"/>
                <a:ext cx="60325" cy="198438"/>
              </a:xfrm>
              <a:custGeom>
                <a:avLst/>
                <a:gdLst>
                  <a:gd name="T0" fmla="*/ 16 w 16"/>
                  <a:gd name="T1" fmla="*/ 45 h 53"/>
                  <a:gd name="T2" fmla="*/ 8 w 16"/>
                  <a:gd name="T3" fmla="*/ 53 h 53"/>
                  <a:gd name="T4" fmla="*/ 8 w 16"/>
                  <a:gd name="T5" fmla="*/ 53 h 53"/>
                  <a:gd name="T6" fmla="*/ 0 w 16"/>
                  <a:gd name="T7" fmla="*/ 45 h 53"/>
                  <a:gd name="T8" fmla="*/ 0 w 16"/>
                  <a:gd name="T9" fmla="*/ 8 h 53"/>
                  <a:gd name="T10" fmla="*/ 8 w 16"/>
                  <a:gd name="T11" fmla="*/ 0 h 53"/>
                  <a:gd name="T12" fmla="*/ 8 w 16"/>
                  <a:gd name="T13" fmla="*/ 0 h 53"/>
                  <a:gd name="T14" fmla="*/ 16 w 16"/>
                  <a:gd name="T15" fmla="*/ 8 h 53"/>
                  <a:gd name="T16" fmla="*/ 16 w 16"/>
                  <a:gd name="T17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3">
                    <a:moveTo>
                      <a:pt x="16" y="45"/>
                    </a:moveTo>
                    <a:cubicBezTo>
                      <a:pt x="16" y="49"/>
                      <a:pt x="12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4" y="53"/>
                      <a:pt x="0" y="49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1" name="Freeform 43"/>
              <p:cNvSpPr/>
              <p:nvPr/>
            </p:nvSpPr>
            <p:spPr bwMode="auto">
              <a:xfrm>
                <a:off x="2468563" y="2654300"/>
                <a:ext cx="60325" cy="198438"/>
              </a:xfrm>
              <a:custGeom>
                <a:avLst/>
                <a:gdLst>
                  <a:gd name="T0" fmla="*/ 16 w 16"/>
                  <a:gd name="T1" fmla="*/ 45 h 53"/>
                  <a:gd name="T2" fmla="*/ 8 w 16"/>
                  <a:gd name="T3" fmla="*/ 53 h 53"/>
                  <a:gd name="T4" fmla="*/ 8 w 16"/>
                  <a:gd name="T5" fmla="*/ 53 h 53"/>
                  <a:gd name="T6" fmla="*/ 0 w 16"/>
                  <a:gd name="T7" fmla="*/ 45 h 53"/>
                  <a:gd name="T8" fmla="*/ 0 w 16"/>
                  <a:gd name="T9" fmla="*/ 8 h 53"/>
                  <a:gd name="T10" fmla="*/ 8 w 16"/>
                  <a:gd name="T11" fmla="*/ 0 h 53"/>
                  <a:gd name="T12" fmla="*/ 8 w 16"/>
                  <a:gd name="T13" fmla="*/ 0 h 53"/>
                  <a:gd name="T14" fmla="*/ 16 w 16"/>
                  <a:gd name="T15" fmla="*/ 8 h 53"/>
                  <a:gd name="T16" fmla="*/ 16 w 16"/>
                  <a:gd name="T17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3">
                    <a:moveTo>
                      <a:pt x="16" y="45"/>
                    </a:moveTo>
                    <a:cubicBezTo>
                      <a:pt x="16" y="49"/>
                      <a:pt x="12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4" y="53"/>
                      <a:pt x="0" y="49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2" name="Freeform 44"/>
              <p:cNvSpPr/>
              <p:nvPr/>
            </p:nvSpPr>
            <p:spPr bwMode="auto">
              <a:xfrm>
                <a:off x="2074863" y="2882900"/>
                <a:ext cx="473075" cy="15875"/>
              </a:xfrm>
              <a:custGeom>
                <a:avLst/>
                <a:gdLst>
                  <a:gd name="T0" fmla="*/ 126 w 126"/>
                  <a:gd name="T1" fmla="*/ 2 h 4"/>
                  <a:gd name="T2" fmla="*/ 124 w 126"/>
                  <a:gd name="T3" fmla="*/ 4 h 4"/>
                  <a:gd name="T4" fmla="*/ 2 w 126"/>
                  <a:gd name="T5" fmla="*/ 4 h 4"/>
                  <a:gd name="T6" fmla="*/ 0 w 126"/>
                  <a:gd name="T7" fmla="*/ 2 h 4"/>
                  <a:gd name="T8" fmla="*/ 0 w 126"/>
                  <a:gd name="T9" fmla="*/ 2 h 4"/>
                  <a:gd name="T10" fmla="*/ 2 w 126"/>
                  <a:gd name="T11" fmla="*/ 0 h 4"/>
                  <a:gd name="T12" fmla="*/ 124 w 126"/>
                  <a:gd name="T13" fmla="*/ 0 h 4"/>
                  <a:gd name="T14" fmla="*/ 126 w 126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6" h="4">
                    <a:moveTo>
                      <a:pt x="126" y="2"/>
                    </a:moveTo>
                    <a:cubicBezTo>
                      <a:pt x="126" y="3"/>
                      <a:pt x="125" y="4"/>
                      <a:pt x="124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5" y="0"/>
                      <a:pt x="126" y="1"/>
                      <a:pt x="126" y="2"/>
                    </a:cubicBezTo>
                    <a:close/>
                  </a:path>
                </a:pathLst>
              </a:custGeom>
              <a:solidFill>
                <a:srgbClr val="502E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3" name="Rectangle 45"/>
              <p:cNvSpPr>
                <a:spLocks noChangeArrowheads="1"/>
              </p:cNvSpPr>
              <p:nvPr/>
            </p:nvSpPr>
            <p:spPr bwMode="auto">
              <a:xfrm>
                <a:off x="2138363" y="2568575"/>
                <a:ext cx="338137" cy="44450"/>
              </a:xfrm>
              <a:prstGeom prst="rect">
                <a:avLst/>
              </a:pr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67" name="TextBox 566"/>
          <p:cNvSpPr txBox="1"/>
          <p:nvPr/>
        </p:nvSpPr>
        <p:spPr>
          <a:xfrm>
            <a:off x="1070090" y="195486"/>
            <a:ext cx="8640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2000" dirty="0">
                <a:ln w="6350">
                  <a:noFill/>
                </a:ln>
                <a:solidFill>
                  <a:srgbClr val="FF910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目  录</a:t>
            </a:r>
            <a:endParaRPr lang="en-US" altLang="zh-CN" sz="2000" dirty="0">
              <a:ln w="6350">
                <a:noFill/>
              </a:ln>
              <a:solidFill>
                <a:srgbClr val="FF910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dist"/>
            <a:r>
              <a:rPr lang="en-US" altLang="zh-CN" sz="1200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CONTENTS</a:t>
            </a:r>
            <a:endParaRPr lang="zh-CN" altLang="en-US" sz="1200" dirty="0">
              <a:ln w="6350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69" name="矩形 568"/>
          <p:cNvSpPr/>
          <p:nvPr/>
        </p:nvSpPr>
        <p:spPr>
          <a:xfrm>
            <a:off x="3787169" y="2476473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ln w="6350">
                  <a:noFill/>
                </a:ln>
                <a:latin typeface="宋体" panose="02010600030101010101" pitchFamily="2" charset="-122"/>
                <a:ea typeface="宋体" panose="02010600030101010101" pitchFamily="2" charset="-122"/>
              </a:rPr>
              <a:t>关键技术与实践难点</a:t>
            </a:r>
          </a:p>
        </p:txBody>
      </p:sp>
      <p:sp>
        <p:nvSpPr>
          <p:cNvPr id="570" name="矩形 569"/>
          <p:cNvSpPr/>
          <p:nvPr/>
        </p:nvSpPr>
        <p:spPr>
          <a:xfrm>
            <a:off x="2288363" y="2476473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ln w="6350">
                  <a:noFill/>
                </a:ln>
                <a:latin typeface="宋体" panose="02010600030101010101" pitchFamily="2" charset="-122"/>
                <a:ea typeface="宋体" panose="02010600030101010101" pitchFamily="2" charset="-122"/>
              </a:rPr>
              <a:t>研究思路与方法</a:t>
            </a:r>
          </a:p>
        </p:txBody>
      </p:sp>
      <p:sp>
        <p:nvSpPr>
          <p:cNvPr id="571" name="矩形 570"/>
          <p:cNvSpPr/>
          <p:nvPr/>
        </p:nvSpPr>
        <p:spPr>
          <a:xfrm>
            <a:off x="697527" y="2476473"/>
            <a:ext cx="1138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ln w="6350">
                  <a:noFill/>
                </a:ln>
                <a:latin typeface="宋体" panose="02010600030101010101" pitchFamily="2" charset="-122"/>
                <a:ea typeface="宋体" panose="02010600030101010101" pitchFamily="2" charset="-122"/>
              </a:rPr>
              <a:t>绪论</a:t>
            </a:r>
          </a:p>
        </p:txBody>
      </p:sp>
      <p:sp>
        <p:nvSpPr>
          <p:cNvPr id="572" name="矩形 571"/>
          <p:cNvSpPr/>
          <p:nvPr/>
        </p:nvSpPr>
        <p:spPr>
          <a:xfrm>
            <a:off x="7099328" y="2476473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ln w="6350">
                  <a:noFill/>
                </a:ln>
                <a:latin typeface="宋体" panose="02010600030101010101" pitchFamily="2" charset="-122"/>
                <a:ea typeface="宋体" panose="02010600030101010101" pitchFamily="2" charset="-122"/>
              </a:rPr>
              <a:t>相关建议与论文总结</a:t>
            </a:r>
          </a:p>
        </p:txBody>
      </p:sp>
      <p:sp>
        <p:nvSpPr>
          <p:cNvPr id="573" name="矩形 572"/>
          <p:cNvSpPr/>
          <p:nvPr/>
        </p:nvSpPr>
        <p:spPr>
          <a:xfrm>
            <a:off x="5600522" y="2476473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ln w="6350">
                  <a:noFill/>
                </a:ln>
                <a:latin typeface="宋体" panose="02010600030101010101" pitchFamily="2" charset="-122"/>
                <a:ea typeface="宋体" panose="02010600030101010101" pitchFamily="2" charset="-122"/>
              </a:rPr>
              <a:t>研究成果与应用</a:t>
            </a:r>
          </a:p>
        </p:txBody>
      </p:sp>
      <p:sp>
        <p:nvSpPr>
          <p:cNvPr id="574" name="Freeform 9"/>
          <p:cNvSpPr>
            <a:spLocks noEditPoints="1"/>
          </p:cNvSpPr>
          <p:nvPr/>
        </p:nvSpPr>
        <p:spPr bwMode="auto">
          <a:xfrm>
            <a:off x="7658704" y="1807152"/>
            <a:ext cx="380484" cy="247914"/>
          </a:xfrm>
          <a:custGeom>
            <a:avLst/>
            <a:gdLst>
              <a:gd name="T0" fmla="*/ 58 w 215"/>
              <a:gd name="T1" fmla="*/ 83 h 140"/>
              <a:gd name="T2" fmla="*/ 58 w 215"/>
              <a:gd name="T3" fmla="*/ 91 h 140"/>
              <a:gd name="T4" fmla="*/ 161 w 215"/>
              <a:gd name="T5" fmla="*/ 87 h 140"/>
              <a:gd name="T6" fmla="*/ 58 w 215"/>
              <a:gd name="T7" fmla="*/ 73 h 140"/>
              <a:gd name="T8" fmla="*/ 98 w 215"/>
              <a:gd name="T9" fmla="*/ 73 h 140"/>
              <a:gd name="T10" fmla="*/ 102 w 215"/>
              <a:gd name="T11" fmla="*/ 34 h 140"/>
              <a:gd name="T12" fmla="*/ 58 w 215"/>
              <a:gd name="T13" fmla="*/ 30 h 140"/>
              <a:gd name="T14" fmla="*/ 54 w 215"/>
              <a:gd name="T15" fmla="*/ 69 h 140"/>
              <a:gd name="T16" fmla="*/ 63 w 215"/>
              <a:gd name="T17" fmla="*/ 38 h 140"/>
              <a:gd name="T18" fmla="*/ 94 w 215"/>
              <a:gd name="T19" fmla="*/ 38 h 140"/>
              <a:gd name="T20" fmla="*/ 63 w 215"/>
              <a:gd name="T21" fmla="*/ 65 h 140"/>
              <a:gd name="T22" fmla="*/ 27 w 215"/>
              <a:gd name="T23" fmla="*/ 121 h 140"/>
              <a:gd name="T24" fmla="*/ 189 w 215"/>
              <a:gd name="T25" fmla="*/ 121 h 140"/>
              <a:gd name="T26" fmla="*/ 196 w 215"/>
              <a:gd name="T27" fmla="*/ 7 h 140"/>
              <a:gd name="T28" fmla="*/ 27 w 215"/>
              <a:gd name="T29" fmla="*/ 0 h 140"/>
              <a:gd name="T30" fmla="*/ 20 w 215"/>
              <a:gd name="T31" fmla="*/ 114 h 140"/>
              <a:gd name="T32" fmla="*/ 33 w 215"/>
              <a:gd name="T33" fmla="*/ 13 h 140"/>
              <a:gd name="T34" fmla="*/ 182 w 215"/>
              <a:gd name="T35" fmla="*/ 13 h 140"/>
              <a:gd name="T36" fmla="*/ 33 w 215"/>
              <a:gd name="T37" fmla="*/ 107 h 140"/>
              <a:gd name="T38" fmla="*/ 157 w 215"/>
              <a:gd name="T39" fmla="*/ 48 h 140"/>
              <a:gd name="T40" fmla="*/ 111 w 215"/>
              <a:gd name="T41" fmla="*/ 48 h 140"/>
              <a:gd name="T42" fmla="*/ 111 w 215"/>
              <a:gd name="T43" fmla="*/ 56 h 140"/>
              <a:gd name="T44" fmla="*/ 161 w 215"/>
              <a:gd name="T45" fmla="*/ 52 h 140"/>
              <a:gd name="T46" fmla="*/ 157 w 215"/>
              <a:gd name="T47" fmla="*/ 65 h 140"/>
              <a:gd name="T48" fmla="*/ 111 w 215"/>
              <a:gd name="T49" fmla="*/ 65 h 140"/>
              <a:gd name="T50" fmla="*/ 111 w 215"/>
              <a:gd name="T51" fmla="*/ 73 h 140"/>
              <a:gd name="T52" fmla="*/ 161 w 215"/>
              <a:gd name="T53" fmla="*/ 69 h 140"/>
              <a:gd name="T54" fmla="*/ 157 w 215"/>
              <a:gd name="T55" fmla="*/ 30 h 140"/>
              <a:gd name="T56" fmla="*/ 111 w 215"/>
              <a:gd name="T57" fmla="*/ 30 h 140"/>
              <a:gd name="T58" fmla="*/ 111 w 215"/>
              <a:gd name="T59" fmla="*/ 38 h 140"/>
              <a:gd name="T60" fmla="*/ 161 w 215"/>
              <a:gd name="T61" fmla="*/ 34 h 140"/>
              <a:gd name="T62" fmla="*/ 209 w 215"/>
              <a:gd name="T63" fmla="*/ 127 h 140"/>
              <a:gd name="T64" fmla="*/ 7 w 215"/>
              <a:gd name="T65" fmla="*/ 127 h 140"/>
              <a:gd name="T66" fmla="*/ 7 w 215"/>
              <a:gd name="T67" fmla="*/ 140 h 140"/>
              <a:gd name="T68" fmla="*/ 215 w 215"/>
              <a:gd name="T69" fmla="*/ 13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5" h="140">
                <a:moveTo>
                  <a:pt x="157" y="83"/>
                </a:moveTo>
                <a:cubicBezTo>
                  <a:pt x="58" y="83"/>
                  <a:pt x="58" y="83"/>
                  <a:pt x="58" y="83"/>
                </a:cubicBezTo>
                <a:cubicBezTo>
                  <a:pt x="56" y="83"/>
                  <a:pt x="54" y="84"/>
                  <a:pt x="54" y="87"/>
                </a:cubicBezTo>
                <a:cubicBezTo>
                  <a:pt x="54" y="89"/>
                  <a:pt x="56" y="91"/>
                  <a:pt x="58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9" y="91"/>
                  <a:pt x="161" y="89"/>
                  <a:pt x="161" y="87"/>
                </a:cubicBezTo>
                <a:cubicBezTo>
                  <a:pt x="161" y="84"/>
                  <a:pt x="159" y="83"/>
                  <a:pt x="157" y="83"/>
                </a:cubicBezTo>
                <a:close/>
                <a:moveTo>
                  <a:pt x="58" y="73"/>
                </a:moveTo>
                <a:cubicBezTo>
                  <a:pt x="58" y="73"/>
                  <a:pt x="58" y="73"/>
                  <a:pt x="58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100" y="73"/>
                  <a:pt x="102" y="71"/>
                  <a:pt x="102" y="69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2" y="32"/>
                  <a:pt x="100" y="30"/>
                  <a:pt x="9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6" y="30"/>
                  <a:pt x="54" y="32"/>
                  <a:pt x="54" y="34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71"/>
                  <a:pt x="56" y="73"/>
                  <a:pt x="58" y="73"/>
                </a:cubicBezTo>
                <a:close/>
                <a:moveTo>
                  <a:pt x="63" y="38"/>
                </a:moveTo>
                <a:cubicBezTo>
                  <a:pt x="63" y="38"/>
                  <a:pt x="63" y="38"/>
                  <a:pt x="63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4" y="65"/>
                  <a:pt x="94" y="65"/>
                  <a:pt x="94" y="65"/>
                </a:cubicBezTo>
                <a:cubicBezTo>
                  <a:pt x="63" y="65"/>
                  <a:pt x="63" y="65"/>
                  <a:pt x="63" y="65"/>
                </a:cubicBezTo>
                <a:cubicBezTo>
                  <a:pt x="63" y="38"/>
                  <a:pt x="63" y="38"/>
                  <a:pt x="63" y="38"/>
                </a:cubicBezTo>
                <a:close/>
                <a:moveTo>
                  <a:pt x="27" y="121"/>
                </a:moveTo>
                <a:cubicBezTo>
                  <a:pt x="27" y="121"/>
                  <a:pt x="27" y="121"/>
                  <a:pt x="27" y="121"/>
                </a:cubicBezTo>
                <a:cubicBezTo>
                  <a:pt x="189" y="121"/>
                  <a:pt x="189" y="121"/>
                  <a:pt x="189" y="121"/>
                </a:cubicBezTo>
                <a:cubicBezTo>
                  <a:pt x="193" y="121"/>
                  <a:pt x="196" y="118"/>
                  <a:pt x="196" y="114"/>
                </a:cubicBezTo>
                <a:cubicBezTo>
                  <a:pt x="196" y="7"/>
                  <a:pt x="196" y="7"/>
                  <a:pt x="196" y="7"/>
                </a:cubicBezTo>
                <a:cubicBezTo>
                  <a:pt x="196" y="3"/>
                  <a:pt x="193" y="0"/>
                  <a:pt x="189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3" y="0"/>
                  <a:pt x="20" y="3"/>
                  <a:pt x="20" y="7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18"/>
                  <a:pt x="23" y="121"/>
                  <a:pt x="27" y="121"/>
                </a:cubicBezTo>
                <a:close/>
                <a:moveTo>
                  <a:pt x="33" y="13"/>
                </a:moveTo>
                <a:cubicBezTo>
                  <a:pt x="33" y="13"/>
                  <a:pt x="33" y="13"/>
                  <a:pt x="33" y="13"/>
                </a:cubicBezTo>
                <a:cubicBezTo>
                  <a:pt x="182" y="13"/>
                  <a:pt x="182" y="13"/>
                  <a:pt x="182" y="13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3"/>
                  <a:pt x="33" y="13"/>
                  <a:pt x="33" y="13"/>
                </a:cubicBezTo>
                <a:close/>
                <a:moveTo>
                  <a:pt x="157" y="48"/>
                </a:moveTo>
                <a:cubicBezTo>
                  <a:pt x="157" y="48"/>
                  <a:pt x="157" y="48"/>
                  <a:pt x="157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08" y="48"/>
                  <a:pt x="107" y="49"/>
                  <a:pt x="107" y="52"/>
                </a:cubicBezTo>
                <a:cubicBezTo>
                  <a:pt x="107" y="54"/>
                  <a:pt x="108" y="56"/>
                  <a:pt x="111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59" y="56"/>
                  <a:pt x="161" y="54"/>
                  <a:pt x="161" y="52"/>
                </a:cubicBezTo>
                <a:cubicBezTo>
                  <a:pt x="161" y="49"/>
                  <a:pt x="159" y="48"/>
                  <a:pt x="157" y="48"/>
                </a:cubicBezTo>
                <a:close/>
                <a:moveTo>
                  <a:pt x="157" y="65"/>
                </a:moveTo>
                <a:cubicBezTo>
                  <a:pt x="157" y="65"/>
                  <a:pt x="157" y="65"/>
                  <a:pt x="157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08" y="65"/>
                  <a:pt x="107" y="67"/>
                  <a:pt x="107" y="69"/>
                </a:cubicBezTo>
                <a:cubicBezTo>
                  <a:pt x="107" y="71"/>
                  <a:pt x="108" y="73"/>
                  <a:pt x="111" y="73"/>
                </a:cubicBezTo>
                <a:cubicBezTo>
                  <a:pt x="157" y="73"/>
                  <a:pt x="157" y="73"/>
                  <a:pt x="157" y="73"/>
                </a:cubicBezTo>
                <a:cubicBezTo>
                  <a:pt x="159" y="73"/>
                  <a:pt x="161" y="71"/>
                  <a:pt x="161" y="69"/>
                </a:cubicBezTo>
                <a:cubicBezTo>
                  <a:pt x="161" y="67"/>
                  <a:pt x="159" y="65"/>
                  <a:pt x="157" y="65"/>
                </a:cubicBezTo>
                <a:close/>
                <a:moveTo>
                  <a:pt x="157" y="30"/>
                </a:moveTo>
                <a:cubicBezTo>
                  <a:pt x="157" y="30"/>
                  <a:pt x="157" y="30"/>
                  <a:pt x="157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08" y="30"/>
                  <a:pt x="107" y="32"/>
                  <a:pt x="107" y="34"/>
                </a:cubicBezTo>
                <a:cubicBezTo>
                  <a:pt x="107" y="37"/>
                  <a:pt x="108" y="38"/>
                  <a:pt x="111" y="38"/>
                </a:cubicBezTo>
                <a:cubicBezTo>
                  <a:pt x="157" y="38"/>
                  <a:pt x="157" y="38"/>
                  <a:pt x="157" y="38"/>
                </a:cubicBezTo>
                <a:cubicBezTo>
                  <a:pt x="159" y="38"/>
                  <a:pt x="161" y="37"/>
                  <a:pt x="161" y="34"/>
                </a:cubicBezTo>
                <a:cubicBezTo>
                  <a:pt x="161" y="32"/>
                  <a:pt x="159" y="30"/>
                  <a:pt x="157" y="30"/>
                </a:cubicBezTo>
                <a:close/>
                <a:moveTo>
                  <a:pt x="209" y="127"/>
                </a:moveTo>
                <a:cubicBezTo>
                  <a:pt x="209" y="127"/>
                  <a:pt x="209" y="127"/>
                  <a:pt x="209" y="127"/>
                </a:cubicBezTo>
                <a:cubicBezTo>
                  <a:pt x="7" y="127"/>
                  <a:pt x="7" y="127"/>
                  <a:pt x="7" y="127"/>
                </a:cubicBezTo>
                <a:cubicBezTo>
                  <a:pt x="3" y="127"/>
                  <a:pt x="0" y="130"/>
                  <a:pt x="0" y="134"/>
                </a:cubicBezTo>
                <a:cubicBezTo>
                  <a:pt x="0" y="137"/>
                  <a:pt x="3" y="140"/>
                  <a:pt x="7" y="140"/>
                </a:cubicBezTo>
                <a:cubicBezTo>
                  <a:pt x="209" y="140"/>
                  <a:pt x="209" y="140"/>
                  <a:pt x="209" y="140"/>
                </a:cubicBezTo>
                <a:cubicBezTo>
                  <a:pt x="212" y="140"/>
                  <a:pt x="215" y="137"/>
                  <a:pt x="215" y="134"/>
                </a:cubicBezTo>
                <a:cubicBezTo>
                  <a:pt x="215" y="130"/>
                  <a:pt x="212" y="127"/>
                  <a:pt x="209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5" name="Freeform 10"/>
          <p:cNvSpPr>
            <a:spLocks noEditPoints="1"/>
          </p:cNvSpPr>
          <p:nvPr/>
        </p:nvSpPr>
        <p:spPr bwMode="auto">
          <a:xfrm>
            <a:off x="2800042" y="1789683"/>
            <a:ext cx="286864" cy="287612"/>
          </a:xfrm>
          <a:custGeom>
            <a:avLst/>
            <a:gdLst>
              <a:gd name="T0" fmla="*/ 47 w 162"/>
              <a:gd name="T1" fmla="*/ 34 h 163"/>
              <a:gd name="T2" fmla="*/ 34 w 162"/>
              <a:gd name="T3" fmla="*/ 47 h 163"/>
              <a:gd name="T4" fmla="*/ 32 w 162"/>
              <a:gd name="T5" fmla="*/ 61 h 163"/>
              <a:gd name="T6" fmla="*/ 41 w 162"/>
              <a:gd name="T7" fmla="*/ 52 h 163"/>
              <a:gd name="T8" fmla="*/ 52 w 162"/>
              <a:gd name="T9" fmla="*/ 41 h 163"/>
              <a:gd name="T10" fmla="*/ 60 w 162"/>
              <a:gd name="T11" fmla="*/ 32 h 163"/>
              <a:gd name="T12" fmla="*/ 160 w 162"/>
              <a:gd name="T13" fmla="*/ 150 h 163"/>
              <a:gd name="T14" fmla="*/ 130 w 162"/>
              <a:gd name="T15" fmla="*/ 121 h 163"/>
              <a:gd name="T16" fmla="*/ 147 w 162"/>
              <a:gd name="T17" fmla="*/ 74 h 163"/>
              <a:gd name="T18" fmla="*/ 142 w 162"/>
              <a:gd name="T19" fmla="*/ 46 h 163"/>
              <a:gd name="T20" fmla="*/ 126 w 162"/>
              <a:gd name="T21" fmla="*/ 22 h 163"/>
              <a:gd name="T22" fmla="*/ 74 w 162"/>
              <a:gd name="T23" fmla="*/ 0 h 163"/>
              <a:gd name="T24" fmla="*/ 6 w 162"/>
              <a:gd name="T25" fmla="*/ 46 h 163"/>
              <a:gd name="T26" fmla="*/ 5 w 162"/>
              <a:gd name="T27" fmla="*/ 102 h 163"/>
              <a:gd name="T28" fmla="*/ 21 w 162"/>
              <a:gd name="T29" fmla="*/ 126 h 163"/>
              <a:gd name="T30" fmla="*/ 45 w 162"/>
              <a:gd name="T31" fmla="*/ 142 h 163"/>
              <a:gd name="T32" fmla="*/ 45 w 162"/>
              <a:gd name="T33" fmla="*/ 142 h 163"/>
              <a:gd name="T34" fmla="*/ 102 w 162"/>
              <a:gd name="T35" fmla="*/ 142 h 163"/>
              <a:gd name="T36" fmla="*/ 150 w 162"/>
              <a:gd name="T37" fmla="*/ 160 h 163"/>
              <a:gd name="T38" fmla="*/ 160 w 162"/>
              <a:gd name="T39" fmla="*/ 150 h 163"/>
              <a:gd name="T40" fmla="*/ 116 w 162"/>
              <a:gd name="T41" fmla="*/ 117 h 163"/>
              <a:gd name="T42" fmla="*/ 97 w 162"/>
              <a:gd name="T43" fmla="*/ 130 h 163"/>
              <a:gd name="T44" fmla="*/ 51 w 162"/>
              <a:gd name="T45" fmla="*/ 130 h 163"/>
              <a:gd name="T46" fmla="*/ 31 w 162"/>
              <a:gd name="T47" fmla="*/ 117 h 163"/>
              <a:gd name="T48" fmla="*/ 31 w 162"/>
              <a:gd name="T49" fmla="*/ 117 h 163"/>
              <a:gd name="T50" fmla="*/ 18 w 162"/>
              <a:gd name="T51" fmla="*/ 97 h 163"/>
              <a:gd name="T52" fmla="*/ 18 w 162"/>
              <a:gd name="T53" fmla="*/ 51 h 163"/>
              <a:gd name="T54" fmla="*/ 74 w 162"/>
              <a:gd name="T55" fmla="*/ 14 h 163"/>
              <a:gd name="T56" fmla="*/ 116 w 162"/>
              <a:gd name="T57" fmla="*/ 31 h 163"/>
              <a:gd name="T58" fmla="*/ 129 w 162"/>
              <a:gd name="T59" fmla="*/ 51 h 163"/>
              <a:gd name="T60" fmla="*/ 134 w 162"/>
              <a:gd name="T61" fmla="*/ 74 h 163"/>
              <a:gd name="T62" fmla="*/ 116 w 162"/>
              <a:gd name="T63" fmla="*/ 117 h 163"/>
              <a:gd name="T64" fmla="*/ 117 w 162"/>
              <a:gd name="T65" fmla="*/ 70 h 163"/>
              <a:gd name="T66" fmla="*/ 110 w 162"/>
              <a:gd name="T67" fmla="*/ 89 h 163"/>
              <a:gd name="T68" fmla="*/ 102 w 162"/>
              <a:gd name="T69" fmla="*/ 102 h 163"/>
              <a:gd name="T70" fmla="*/ 74 w 162"/>
              <a:gd name="T71" fmla="*/ 114 h 163"/>
              <a:gd name="T72" fmla="*/ 74 w 162"/>
              <a:gd name="T73" fmla="*/ 122 h 163"/>
              <a:gd name="T74" fmla="*/ 107 w 162"/>
              <a:gd name="T75" fmla="*/ 108 h 163"/>
              <a:gd name="T76" fmla="*/ 118 w 162"/>
              <a:gd name="T77" fmla="*/ 92 h 163"/>
              <a:gd name="T78" fmla="*/ 117 w 162"/>
              <a:gd name="T79" fmla="*/ 7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" h="163">
                <a:moveTo>
                  <a:pt x="55" y="30"/>
                </a:moveTo>
                <a:cubicBezTo>
                  <a:pt x="52" y="31"/>
                  <a:pt x="50" y="33"/>
                  <a:pt x="47" y="34"/>
                </a:cubicBezTo>
                <a:cubicBezTo>
                  <a:pt x="44" y="36"/>
                  <a:pt x="42" y="38"/>
                  <a:pt x="40" y="40"/>
                </a:cubicBezTo>
                <a:cubicBezTo>
                  <a:pt x="38" y="42"/>
                  <a:pt x="36" y="45"/>
                  <a:pt x="34" y="47"/>
                </a:cubicBezTo>
                <a:cubicBezTo>
                  <a:pt x="32" y="50"/>
                  <a:pt x="31" y="53"/>
                  <a:pt x="30" y="55"/>
                </a:cubicBezTo>
                <a:cubicBezTo>
                  <a:pt x="29" y="57"/>
                  <a:pt x="30" y="60"/>
                  <a:pt x="32" y="61"/>
                </a:cubicBezTo>
                <a:cubicBezTo>
                  <a:pt x="34" y="62"/>
                  <a:pt x="36" y="61"/>
                  <a:pt x="37" y="59"/>
                </a:cubicBezTo>
                <a:cubicBezTo>
                  <a:pt x="38" y="56"/>
                  <a:pt x="39" y="54"/>
                  <a:pt x="41" y="52"/>
                </a:cubicBezTo>
                <a:cubicBezTo>
                  <a:pt x="42" y="50"/>
                  <a:pt x="44" y="48"/>
                  <a:pt x="46" y="46"/>
                </a:cubicBezTo>
                <a:cubicBezTo>
                  <a:pt x="48" y="44"/>
                  <a:pt x="49" y="43"/>
                  <a:pt x="52" y="41"/>
                </a:cubicBezTo>
                <a:cubicBezTo>
                  <a:pt x="54" y="40"/>
                  <a:pt x="56" y="38"/>
                  <a:pt x="58" y="37"/>
                </a:cubicBezTo>
                <a:cubicBezTo>
                  <a:pt x="60" y="37"/>
                  <a:pt x="61" y="34"/>
                  <a:pt x="60" y="32"/>
                </a:cubicBezTo>
                <a:cubicBezTo>
                  <a:pt x="59" y="30"/>
                  <a:pt x="57" y="29"/>
                  <a:pt x="55" y="30"/>
                </a:cubicBezTo>
                <a:close/>
                <a:moveTo>
                  <a:pt x="160" y="150"/>
                </a:moveTo>
                <a:cubicBezTo>
                  <a:pt x="160" y="150"/>
                  <a:pt x="160" y="150"/>
                  <a:pt x="160" y="150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5" y="115"/>
                  <a:pt x="139" y="109"/>
                  <a:pt x="142" y="102"/>
                </a:cubicBezTo>
                <a:cubicBezTo>
                  <a:pt x="145" y="93"/>
                  <a:pt x="147" y="84"/>
                  <a:pt x="147" y="74"/>
                </a:cubicBezTo>
                <a:cubicBezTo>
                  <a:pt x="147" y="64"/>
                  <a:pt x="145" y="55"/>
                  <a:pt x="142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8" y="37"/>
                  <a:pt x="133" y="29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19" y="15"/>
                  <a:pt x="111" y="10"/>
                  <a:pt x="102" y="6"/>
                </a:cubicBezTo>
                <a:cubicBezTo>
                  <a:pt x="93" y="2"/>
                  <a:pt x="84" y="0"/>
                  <a:pt x="74" y="0"/>
                </a:cubicBezTo>
                <a:cubicBezTo>
                  <a:pt x="53" y="0"/>
                  <a:pt x="35" y="8"/>
                  <a:pt x="21" y="22"/>
                </a:cubicBezTo>
                <a:cubicBezTo>
                  <a:pt x="15" y="29"/>
                  <a:pt x="9" y="37"/>
                  <a:pt x="6" y="46"/>
                </a:cubicBezTo>
                <a:cubicBezTo>
                  <a:pt x="2" y="55"/>
                  <a:pt x="0" y="64"/>
                  <a:pt x="0" y="74"/>
                </a:cubicBezTo>
                <a:cubicBezTo>
                  <a:pt x="0" y="84"/>
                  <a:pt x="2" y="93"/>
                  <a:pt x="5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9" y="111"/>
                  <a:pt x="15" y="119"/>
                  <a:pt x="21" y="126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8" y="133"/>
                  <a:pt x="36" y="138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54" y="146"/>
                  <a:pt x="64" y="148"/>
                  <a:pt x="74" y="148"/>
                </a:cubicBezTo>
                <a:cubicBezTo>
                  <a:pt x="84" y="148"/>
                  <a:pt x="93" y="146"/>
                  <a:pt x="102" y="142"/>
                </a:cubicBezTo>
                <a:cubicBezTo>
                  <a:pt x="109" y="139"/>
                  <a:pt x="115" y="135"/>
                  <a:pt x="121" y="131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63"/>
                  <a:pt x="157" y="163"/>
                  <a:pt x="160" y="160"/>
                </a:cubicBezTo>
                <a:cubicBezTo>
                  <a:pt x="162" y="157"/>
                  <a:pt x="162" y="153"/>
                  <a:pt x="160" y="150"/>
                </a:cubicBezTo>
                <a:close/>
                <a:moveTo>
                  <a:pt x="116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1" y="122"/>
                  <a:pt x="104" y="127"/>
                  <a:pt x="97" y="130"/>
                </a:cubicBezTo>
                <a:cubicBezTo>
                  <a:pt x="90" y="133"/>
                  <a:pt x="82" y="134"/>
                  <a:pt x="74" y="134"/>
                </a:cubicBezTo>
                <a:cubicBezTo>
                  <a:pt x="65" y="134"/>
                  <a:pt x="58" y="133"/>
                  <a:pt x="51" y="130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43" y="127"/>
                  <a:pt x="37" y="122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6" y="111"/>
                  <a:pt x="21" y="104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5" y="90"/>
                  <a:pt x="13" y="82"/>
                  <a:pt x="13" y="74"/>
                </a:cubicBezTo>
                <a:cubicBezTo>
                  <a:pt x="13" y="66"/>
                  <a:pt x="15" y="58"/>
                  <a:pt x="18" y="51"/>
                </a:cubicBezTo>
                <a:cubicBezTo>
                  <a:pt x="21" y="44"/>
                  <a:pt x="26" y="37"/>
                  <a:pt x="31" y="31"/>
                </a:cubicBezTo>
                <a:cubicBezTo>
                  <a:pt x="42" y="21"/>
                  <a:pt x="57" y="14"/>
                  <a:pt x="74" y="14"/>
                </a:cubicBezTo>
                <a:cubicBezTo>
                  <a:pt x="82" y="14"/>
                  <a:pt x="90" y="15"/>
                  <a:pt x="97" y="18"/>
                </a:cubicBezTo>
                <a:cubicBezTo>
                  <a:pt x="104" y="21"/>
                  <a:pt x="111" y="26"/>
                  <a:pt x="116" y="31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22" y="37"/>
                  <a:pt x="126" y="44"/>
                  <a:pt x="129" y="51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2" y="58"/>
                  <a:pt x="134" y="66"/>
                  <a:pt x="134" y="74"/>
                </a:cubicBezTo>
                <a:cubicBezTo>
                  <a:pt x="134" y="82"/>
                  <a:pt x="132" y="90"/>
                  <a:pt x="129" y="97"/>
                </a:cubicBezTo>
                <a:cubicBezTo>
                  <a:pt x="126" y="104"/>
                  <a:pt x="122" y="111"/>
                  <a:pt x="116" y="117"/>
                </a:cubicBezTo>
                <a:close/>
                <a:moveTo>
                  <a:pt x="117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5" y="70"/>
                  <a:pt x="113" y="72"/>
                  <a:pt x="113" y="74"/>
                </a:cubicBezTo>
                <a:cubicBezTo>
                  <a:pt x="113" y="79"/>
                  <a:pt x="112" y="84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8" y="94"/>
                  <a:pt x="105" y="98"/>
                  <a:pt x="102" y="102"/>
                </a:cubicBezTo>
                <a:cubicBezTo>
                  <a:pt x="98" y="106"/>
                  <a:pt x="94" y="109"/>
                  <a:pt x="89" y="111"/>
                </a:cubicBezTo>
                <a:cubicBezTo>
                  <a:pt x="84" y="113"/>
                  <a:pt x="79" y="114"/>
                  <a:pt x="74" y="114"/>
                </a:cubicBezTo>
                <a:cubicBezTo>
                  <a:pt x="71" y="114"/>
                  <a:pt x="70" y="115"/>
                  <a:pt x="70" y="118"/>
                </a:cubicBezTo>
                <a:cubicBezTo>
                  <a:pt x="70" y="120"/>
                  <a:pt x="71" y="122"/>
                  <a:pt x="74" y="122"/>
                </a:cubicBezTo>
                <a:cubicBezTo>
                  <a:pt x="80" y="122"/>
                  <a:pt x="86" y="120"/>
                  <a:pt x="92" y="118"/>
                </a:cubicBezTo>
                <a:cubicBezTo>
                  <a:pt x="98" y="116"/>
                  <a:pt x="103" y="112"/>
                  <a:pt x="107" y="108"/>
                </a:cubicBezTo>
                <a:cubicBezTo>
                  <a:pt x="112" y="103"/>
                  <a:pt x="115" y="98"/>
                  <a:pt x="118" y="92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20" y="86"/>
                  <a:pt x="121" y="80"/>
                  <a:pt x="121" y="74"/>
                </a:cubicBezTo>
                <a:cubicBezTo>
                  <a:pt x="121" y="72"/>
                  <a:pt x="120" y="70"/>
                  <a:pt x="117" y="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6" name="Freeform 11"/>
          <p:cNvSpPr>
            <a:spLocks noEditPoints="1"/>
          </p:cNvSpPr>
          <p:nvPr/>
        </p:nvSpPr>
        <p:spPr bwMode="auto">
          <a:xfrm>
            <a:off x="6108428" y="1773777"/>
            <a:ext cx="246418" cy="313076"/>
          </a:xfrm>
          <a:custGeom>
            <a:avLst/>
            <a:gdLst>
              <a:gd name="T0" fmla="*/ 104 w 139"/>
              <a:gd name="T1" fmla="*/ 99 h 177"/>
              <a:gd name="T2" fmla="*/ 91 w 139"/>
              <a:gd name="T3" fmla="*/ 160 h 177"/>
              <a:gd name="T4" fmla="*/ 133 w 139"/>
              <a:gd name="T5" fmla="*/ 164 h 177"/>
              <a:gd name="T6" fmla="*/ 133 w 139"/>
              <a:gd name="T7" fmla="*/ 177 h 177"/>
              <a:gd name="T8" fmla="*/ 0 w 139"/>
              <a:gd name="T9" fmla="*/ 170 h 177"/>
              <a:gd name="T10" fmla="*/ 51 w 139"/>
              <a:gd name="T11" fmla="*/ 164 h 177"/>
              <a:gd name="T12" fmla="*/ 81 w 139"/>
              <a:gd name="T13" fmla="*/ 151 h 177"/>
              <a:gd name="T14" fmla="*/ 10 w 139"/>
              <a:gd name="T15" fmla="*/ 147 h 177"/>
              <a:gd name="T16" fmla="*/ 10 w 139"/>
              <a:gd name="T17" fmla="*/ 139 h 177"/>
              <a:gd name="T18" fmla="*/ 94 w 139"/>
              <a:gd name="T19" fmla="*/ 120 h 177"/>
              <a:gd name="T20" fmla="*/ 84 w 139"/>
              <a:gd name="T21" fmla="*/ 92 h 177"/>
              <a:gd name="T22" fmla="*/ 69 w 139"/>
              <a:gd name="T23" fmla="*/ 94 h 177"/>
              <a:gd name="T24" fmla="*/ 53 w 139"/>
              <a:gd name="T25" fmla="*/ 113 h 177"/>
              <a:gd name="T26" fmla="*/ 46 w 139"/>
              <a:gd name="T27" fmla="*/ 117 h 177"/>
              <a:gd name="T28" fmla="*/ 24 w 139"/>
              <a:gd name="T29" fmla="*/ 109 h 177"/>
              <a:gd name="T30" fmla="*/ 26 w 139"/>
              <a:gd name="T31" fmla="*/ 97 h 177"/>
              <a:gd name="T32" fmla="*/ 21 w 139"/>
              <a:gd name="T33" fmla="*/ 89 h 177"/>
              <a:gd name="T34" fmla="*/ 63 w 139"/>
              <a:gd name="T35" fmla="*/ 24 h 177"/>
              <a:gd name="T36" fmla="*/ 67 w 139"/>
              <a:gd name="T37" fmla="*/ 26 h 177"/>
              <a:gd name="T38" fmla="*/ 69 w 139"/>
              <a:gd name="T39" fmla="*/ 14 h 177"/>
              <a:gd name="T40" fmla="*/ 76 w 139"/>
              <a:gd name="T41" fmla="*/ 2 h 177"/>
              <a:gd name="T42" fmla="*/ 109 w 139"/>
              <a:gd name="T43" fmla="*/ 29 h 177"/>
              <a:gd name="T44" fmla="*/ 96 w 139"/>
              <a:gd name="T45" fmla="*/ 30 h 177"/>
              <a:gd name="T46" fmla="*/ 94 w 139"/>
              <a:gd name="T47" fmla="*/ 42 h 177"/>
              <a:gd name="T48" fmla="*/ 87 w 139"/>
              <a:gd name="T49" fmla="*/ 63 h 177"/>
              <a:gd name="T50" fmla="*/ 92 w 139"/>
              <a:gd name="T51" fmla="*/ 81 h 177"/>
              <a:gd name="T52" fmla="*/ 89 w 139"/>
              <a:gd name="T53" fmla="*/ 26 h 177"/>
              <a:gd name="T54" fmla="*/ 74 w 139"/>
              <a:gd name="T55" fmla="*/ 30 h 177"/>
              <a:gd name="T56" fmla="*/ 89 w 139"/>
              <a:gd name="T57" fmla="*/ 26 h 177"/>
              <a:gd name="T58" fmla="*/ 80 w 139"/>
              <a:gd name="T59" fmla="*/ 59 h 177"/>
              <a:gd name="T60" fmla="*/ 62 w 139"/>
              <a:gd name="T61" fmla="*/ 33 h 177"/>
              <a:gd name="T62" fmla="*/ 54 w 139"/>
              <a:gd name="T63" fmla="*/ 104 h 177"/>
              <a:gd name="T64" fmla="*/ 56 w 139"/>
              <a:gd name="T65" fmla="*/ 76 h 177"/>
              <a:gd name="T66" fmla="*/ 62 w 139"/>
              <a:gd name="T67" fmla="*/ 63 h 177"/>
              <a:gd name="T68" fmla="*/ 82 w 139"/>
              <a:gd name="T69" fmla="*/ 69 h 177"/>
              <a:gd name="T70" fmla="*/ 67 w 139"/>
              <a:gd name="T71" fmla="*/ 69 h 177"/>
              <a:gd name="T72" fmla="*/ 67 w 139"/>
              <a:gd name="T73" fmla="*/ 69 h 177"/>
              <a:gd name="T74" fmla="*/ 75 w 139"/>
              <a:gd name="T75" fmla="*/ 86 h 177"/>
              <a:gd name="T76" fmla="*/ 82 w 139"/>
              <a:gd name="T77" fmla="*/ 83 h 177"/>
              <a:gd name="T78" fmla="*/ 82 w 139"/>
              <a:gd name="T79" fmla="*/ 69 h 177"/>
              <a:gd name="T80" fmla="*/ 33 w 139"/>
              <a:gd name="T81" fmla="*/ 101 h 177"/>
              <a:gd name="T82" fmla="*/ 31 w 139"/>
              <a:gd name="T83" fmla="*/ 104 h 177"/>
              <a:gd name="T84" fmla="*/ 42 w 139"/>
              <a:gd name="T85" fmla="*/ 10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77">
                <a:moveTo>
                  <a:pt x="92" y="81"/>
                </a:moveTo>
                <a:cubicBezTo>
                  <a:pt x="97" y="87"/>
                  <a:pt x="101" y="92"/>
                  <a:pt x="104" y="99"/>
                </a:cubicBezTo>
                <a:cubicBezTo>
                  <a:pt x="106" y="106"/>
                  <a:pt x="108" y="113"/>
                  <a:pt x="108" y="120"/>
                </a:cubicBezTo>
                <a:cubicBezTo>
                  <a:pt x="108" y="136"/>
                  <a:pt x="101" y="150"/>
                  <a:pt x="91" y="160"/>
                </a:cubicBezTo>
                <a:cubicBezTo>
                  <a:pt x="90" y="162"/>
                  <a:pt x="89" y="163"/>
                  <a:pt x="88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6" y="164"/>
                  <a:pt x="139" y="167"/>
                  <a:pt x="139" y="170"/>
                </a:cubicBezTo>
                <a:cubicBezTo>
                  <a:pt x="139" y="174"/>
                  <a:pt x="136" y="177"/>
                  <a:pt x="133" y="177"/>
                </a:cubicBezTo>
                <a:cubicBezTo>
                  <a:pt x="91" y="177"/>
                  <a:pt x="49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67"/>
                  <a:pt x="3" y="164"/>
                  <a:pt x="7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63" y="164"/>
                  <a:pt x="74" y="159"/>
                  <a:pt x="81" y="151"/>
                </a:cubicBezTo>
                <a:cubicBezTo>
                  <a:pt x="83" y="150"/>
                  <a:pt x="84" y="148"/>
                  <a:pt x="85" y="147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8" y="147"/>
                  <a:pt x="6" y="145"/>
                  <a:pt x="6" y="143"/>
                </a:cubicBezTo>
                <a:cubicBezTo>
                  <a:pt x="6" y="141"/>
                  <a:pt x="8" y="139"/>
                  <a:pt x="1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3" y="133"/>
                  <a:pt x="94" y="127"/>
                  <a:pt x="94" y="120"/>
                </a:cubicBezTo>
                <a:cubicBezTo>
                  <a:pt x="94" y="114"/>
                  <a:pt x="93" y="109"/>
                  <a:pt x="91" y="104"/>
                </a:cubicBezTo>
                <a:cubicBezTo>
                  <a:pt x="89" y="100"/>
                  <a:pt x="87" y="96"/>
                  <a:pt x="84" y="92"/>
                </a:cubicBezTo>
                <a:cubicBezTo>
                  <a:pt x="81" y="94"/>
                  <a:pt x="78" y="94"/>
                  <a:pt x="75" y="94"/>
                </a:cubicBezTo>
                <a:cubicBezTo>
                  <a:pt x="73" y="94"/>
                  <a:pt x="71" y="94"/>
                  <a:pt x="69" y="94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3"/>
                  <a:pt x="55" y="114"/>
                  <a:pt x="53" y="113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5" y="119"/>
                  <a:pt x="42" y="119"/>
                  <a:pt x="40" y="11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2" y="108"/>
                  <a:pt x="21" y="105"/>
                  <a:pt x="22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4"/>
                  <a:pt x="20" y="91"/>
                  <a:pt x="21" y="89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61" y="23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16"/>
                  <a:pt x="73" y="16"/>
                  <a:pt x="73" y="16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2"/>
                  <a:pt x="65" y="8"/>
                  <a:pt x="66" y="5"/>
                </a:cubicBezTo>
                <a:cubicBezTo>
                  <a:pt x="68" y="1"/>
                  <a:pt x="72" y="0"/>
                  <a:pt x="76" y="2"/>
                </a:cubicBezTo>
                <a:cubicBezTo>
                  <a:pt x="86" y="8"/>
                  <a:pt x="96" y="14"/>
                  <a:pt x="107" y="20"/>
                </a:cubicBezTo>
                <a:cubicBezTo>
                  <a:pt x="110" y="22"/>
                  <a:pt x="111" y="26"/>
                  <a:pt x="109" y="29"/>
                </a:cubicBezTo>
                <a:cubicBezTo>
                  <a:pt x="107" y="33"/>
                  <a:pt x="103" y="34"/>
                  <a:pt x="100" y="32"/>
                </a:cubicBezTo>
                <a:cubicBezTo>
                  <a:pt x="96" y="30"/>
                  <a:pt x="96" y="30"/>
                  <a:pt x="96" y="30"/>
                </a:cubicBezTo>
                <a:cubicBezTo>
                  <a:pt x="90" y="40"/>
                  <a:pt x="90" y="40"/>
                  <a:pt x="90" y="40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3"/>
                  <a:pt x="97" y="46"/>
                  <a:pt x="96" y="48"/>
                </a:cubicBezTo>
                <a:cubicBezTo>
                  <a:pt x="87" y="63"/>
                  <a:pt x="87" y="63"/>
                  <a:pt x="87" y="63"/>
                </a:cubicBezTo>
                <a:cubicBezTo>
                  <a:pt x="91" y="66"/>
                  <a:pt x="93" y="71"/>
                  <a:pt x="93" y="76"/>
                </a:cubicBezTo>
                <a:cubicBezTo>
                  <a:pt x="93" y="78"/>
                  <a:pt x="93" y="80"/>
                  <a:pt x="92" y="81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6" y="24"/>
                  <a:pt x="83" y="22"/>
                  <a:pt x="80" y="20"/>
                </a:cubicBezTo>
                <a:cubicBezTo>
                  <a:pt x="74" y="30"/>
                  <a:pt x="74" y="30"/>
                  <a:pt x="74" y="30"/>
                </a:cubicBezTo>
                <a:cubicBezTo>
                  <a:pt x="83" y="36"/>
                  <a:pt x="83" y="36"/>
                  <a:pt x="83" y="36"/>
                </a:cubicBezTo>
                <a:cubicBezTo>
                  <a:pt x="89" y="26"/>
                  <a:pt x="89" y="26"/>
                  <a:pt x="89" y="26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7" y="47"/>
                  <a:pt x="87" y="47"/>
                  <a:pt x="87" y="47"/>
                </a:cubicBezTo>
                <a:cubicBezTo>
                  <a:pt x="78" y="43"/>
                  <a:pt x="70" y="38"/>
                  <a:pt x="62" y="33"/>
                </a:cubicBezTo>
                <a:cubicBezTo>
                  <a:pt x="30" y="90"/>
                  <a:pt x="30" y="90"/>
                  <a:pt x="30" y="90"/>
                </a:cubicBezTo>
                <a:cubicBezTo>
                  <a:pt x="38" y="94"/>
                  <a:pt x="46" y="99"/>
                  <a:pt x="54" y="104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6"/>
                  <a:pt x="56" y="81"/>
                  <a:pt x="56" y="76"/>
                </a:cubicBezTo>
                <a:cubicBezTo>
                  <a:pt x="56" y="71"/>
                  <a:pt x="58" y="66"/>
                  <a:pt x="62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7" y="58"/>
                  <a:pt x="73" y="57"/>
                  <a:pt x="80" y="59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78" y="65"/>
                  <a:pt x="71" y="65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5" y="71"/>
                  <a:pt x="64" y="73"/>
                  <a:pt x="64" y="76"/>
                </a:cubicBezTo>
                <a:cubicBezTo>
                  <a:pt x="64" y="82"/>
                  <a:pt x="69" y="86"/>
                  <a:pt x="75" y="86"/>
                </a:cubicBezTo>
                <a:cubicBezTo>
                  <a:pt x="77" y="86"/>
                  <a:pt x="80" y="85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1"/>
                  <a:pt x="85" y="79"/>
                  <a:pt x="85" y="76"/>
                </a:cubicBezTo>
                <a:cubicBezTo>
                  <a:pt x="85" y="73"/>
                  <a:pt x="84" y="71"/>
                  <a:pt x="82" y="69"/>
                </a:cubicBezTo>
                <a:cubicBezTo>
                  <a:pt x="82" y="69"/>
                  <a:pt x="82" y="69"/>
                  <a:pt x="82" y="69"/>
                </a:cubicBezTo>
                <a:close/>
                <a:moveTo>
                  <a:pt x="33" y="101"/>
                </a:moveTo>
                <a:cubicBezTo>
                  <a:pt x="33" y="101"/>
                  <a:pt x="33" y="101"/>
                  <a:pt x="33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3" y="101"/>
                  <a:pt x="33" y="101"/>
                  <a:pt x="33" y="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7" name="Freeform 12"/>
          <p:cNvSpPr>
            <a:spLocks noEditPoints="1"/>
          </p:cNvSpPr>
          <p:nvPr/>
        </p:nvSpPr>
        <p:spPr bwMode="auto">
          <a:xfrm>
            <a:off x="4464895" y="1777192"/>
            <a:ext cx="214210" cy="307834"/>
          </a:xfrm>
          <a:custGeom>
            <a:avLst/>
            <a:gdLst>
              <a:gd name="T0" fmla="*/ 3 w 121"/>
              <a:gd name="T1" fmla="*/ 119 h 174"/>
              <a:gd name="T2" fmla="*/ 23 w 121"/>
              <a:gd name="T3" fmla="*/ 115 h 174"/>
              <a:gd name="T4" fmla="*/ 38 w 121"/>
              <a:gd name="T5" fmla="*/ 74 h 174"/>
              <a:gd name="T6" fmla="*/ 38 w 121"/>
              <a:gd name="T7" fmla="*/ 74 h 174"/>
              <a:gd name="T8" fmla="*/ 38 w 121"/>
              <a:gd name="T9" fmla="*/ 29 h 174"/>
              <a:gd name="T10" fmla="*/ 54 w 121"/>
              <a:gd name="T11" fmla="*/ 21 h 174"/>
              <a:gd name="T12" fmla="*/ 60 w 121"/>
              <a:gd name="T13" fmla="*/ 0 h 174"/>
              <a:gd name="T14" fmla="*/ 67 w 121"/>
              <a:gd name="T15" fmla="*/ 21 h 174"/>
              <a:gd name="T16" fmla="*/ 92 w 121"/>
              <a:gd name="T17" fmla="*/ 51 h 174"/>
              <a:gd name="T18" fmla="*/ 82 w 121"/>
              <a:gd name="T19" fmla="*/ 74 h 174"/>
              <a:gd name="T20" fmla="*/ 98 w 121"/>
              <a:gd name="T21" fmla="*/ 115 h 174"/>
              <a:gd name="T22" fmla="*/ 117 w 121"/>
              <a:gd name="T23" fmla="*/ 119 h 174"/>
              <a:gd name="T24" fmla="*/ 102 w 121"/>
              <a:gd name="T25" fmla="*/ 124 h 174"/>
              <a:gd name="T26" fmla="*/ 116 w 121"/>
              <a:gd name="T27" fmla="*/ 159 h 174"/>
              <a:gd name="T28" fmla="*/ 120 w 121"/>
              <a:gd name="T29" fmla="*/ 168 h 174"/>
              <a:gd name="T30" fmla="*/ 113 w 121"/>
              <a:gd name="T31" fmla="*/ 171 h 174"/>
              <a:gd name="T32" fmla="*/ 108 w 121"/>
              <a:gd name="T33" fmla="*/ 162 h 174"/>
              <a:gd name="T34" fmla="*/ 87 w 121"/>
              <a:gd name="T35" fmla="*/ 124 h 174"/>
              <a:gd name="T36" fmla="*/ 67 w 121"/>
              <a:gd name="T37" fmla="*/ 129 h 174"/>
              <a:gd name="T38" fmla="*/ 54 w 121"/>
              <a:gd name="T39" fmla="*/ 129 h 174"/>
              <a:gd name="T40" fmla="*/ 34 w 121"/>
              <a:gd name="T41" fmla="*/ 124 h 174"/>
              <a:gd name="T42" fmla="*/ 13 w 121"/>
              <a:gd name="T43" fmla="*/ 162 h 174"/>
              <a:gd name="T44" fmla="*/ 8 w 121"/>
              <a:gd name="T45" fmla="*/ 171 h 174"/>
              <a:gd name="T46" fmla="*/ 1 w 121"/>
              <a:gd name="T47" fmla="*/ 168 h 174"/>
              <a:gd name="T48" fmla="*/ 5 w 121"/>
              <a:gd name="T49" fmla="*/ 159 h 174"/>
              <a:gd name="T50" fmla="*/ 19 w 121"/>
              <a:gd name="T51" fmla="*/ 124 h 174"/>
              <a:gd name="T52" fmla="*/ 54 w 121"/>
              <a:gd name="T53" fmla="*/ 115 h 174"/>
              <a:gd name="T54" fmla="*/ 54 w 121"/>
              <a:gd name="T55" fmla="*/ 110 h 174"/>
              <a:gd name="T56" fmla="*/ 67 w 121"/>
              <a:gd name="T57" fmla="*/ 110 h 174"/>
              <a:gd name="T58" fmla="*/ 83 w 121"/>
              <a:gd name="T59" fmla="*/ 115 h 174"/>
              <a:gd name="T60" fmla="*/ 54 w 121"/>
              <a:gd name="T61" fmla="*/ 82 h 174"/>
              <a:gd name="T62" fmla="*/ 54 w 121"/>
              <a:gd name="T63" fmla="*/ 115 h 174"/>
              <a:gd name="T64" fmla="*/ 73 w 121"/>
              <a:gd name="T65" fmla="*/ 39 h 174"/>
              <a:gd name="T66" fmla="*/ 48 w 121"/>
              <a:gd name="T67" fmla="*/ 39 h 174"/>
              <a:gd name="T68" fmla="*/ 48 w 121"/>
              <a:gd name="T69" fmla="*/ 64 h 174"/>
              <a:gd name="T70" fmla="*/ 68 w 121"/>
              <a:gd name="T71" fmla="*/ 68 h 174"/>
              <a:gd name="T72" fmla="*/ 73 w 121"/>
              <a:gd name="T73" fmla="*/ 64 h 174"/>
              <a:gd name="T74" fmla="*/ 73 w 121"/>
              <a:gd name="T7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1" h="174">
                <a:moveTo>
                  <a:pt x="8" y="124"/>
                </a:moveTo>
                <a:cubicBezTo>
                  <a:pt x="5" y="124"/>
                  <a:pt x="3" y="122"/>
                  <a:pt x="3" y="119"/>
                </a:cubicBezTo>
                <a:cubicBezTo>
                  <a:pt x="3" y="117"/>
                  <a:pt x="5" y="115"/>
                  <a:pt x="8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2" y="77"/>
                  <a:pt x="42" y="77"/>
                  <a:pt x="42" y="77"/>
                </a:cubicBezTo>
                <a:cubicBezTo>
                  <a:pt x="41" y="76"/>
                  <a:pt x="40" y="75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3" y="68"/>
                  <a:pt x="29" y="60"/>
                  <a:pt x="29" y="51"/>
                </a:cubicBezTo>
                <a:cubicBezTo>
                  <a:pt x="29" y="43"/>
                  <a:pt x="33" y="35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3" y="25"/>
                  <a:pt x="48" y="22"/>
                  <a:pt x="54" y="2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7" y="0"/>
                  <a:pt x="60" y="0"/>
                </a:cubicBezTo>
                <a:cubicBezTo>
                  <a:pt x="64" y="0"/>
                  <a:pt x="67" y="3"/>
                  <a:pt x="67" y="7"/>
                </a:cubicBezTo>
                <a:cubicBezTo>
                  <a:pt x="67" y="21"/>
                  <a:pt x="67" y="21"/>
                  <a:pt x="67" y="21"/>
                </a:cubicBezTo>
                <a:cubicBezTo>
                  <a:pt x="73" y="22"/>
                  <a:pt x="78" y="25"/>
                  <a:pt x="82" y="29"/>
                </a:cubicBezTo>
                <a:cubicBezTo>
                  <a:pt x="88" y="35"/>
                  <a:pt x="92" y="43"/>
                  <a:pt x="92" y="51"/>
                </a:cubicBezTo>
                <a:cubicBezTo>
                  <a:pt x="92" y="60"/>
                  <a:pt x="88" y="68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5"/>
                  <a:pt x="80" y="76"/>
                  <a:pt x="79" y="77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6" y="115"/>
                  <a:pt x="117" y="117"/>
                  <a:pt x="117" y="119"/>
                </a:cubicBezTo>
                <a:cubicBezTo>
                  <a:pt x="117" y="122"/>
                  <a:pt x="116" y="124"/>
                  <a:pt x="113" y="12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7" y="155"/>
                  <a:pt x="117" y="157"/>
                  <a:pt x="116" y="159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70"/>
                  <a:pt x="120" y="172"/>
                  <a:pt x="118" y="173"/>
                </a:cubicBezTo>
                <a:cubicBezTo>
                  <a:pt x="116" y="174"/>
                  <a:pt x="114" y="173"/>
                  <a:pt x="113" y="171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6" y="162"/>
                  <a:pt x="104" y="160"/>
                  <a:pt x="103" y="158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2"/>
                  <a:pt x="64" y="136"/>
                  <a:pt x="60" y="136"/>
                </a:cubicBezTo>
                <a:cubicBezTo>
                  <a:pt x="57" y="136"/>
                  <a:pt x="54" y="132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6" y="160"/>
                  <a:pt x="15" y="162"/>
                  <a:pt x="13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8" y="171"/>
                  <a:pt x="8" y="171"/>
                  <a:pt x="8" y="171"/>
                </a:cubicBezTo>
                <a:cubicBezTo>
                  <a:pt x="7" y="173"/>
                  <a:pt x="5" y="174"/>
                  <a:pt x="3" y="173"/>
                </a:cubicBezTo>
                <a:cubicBezTo>
                  <a:pt x="1" y="172"/>
                  <a:pt x="0" y="170"/>
                  <a:pt x="1" y="168"/>
                </a:cubicBezTo>
                <a:cubicBezTo>
                  <a:pt x="4" y="162"/>
                  <a:pt x="4" y="162"/>
                  <a:pt x="4" y="162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57"/>
                  <a:pt x="4" y="155"/>
                  <a:pt x="5" y="153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" y="124"/>
                  <a:pt x="8" y="124"/>
                  <a:pt x="8" y="124"/>
                </a:cubicBezTo>
                <a:close/>
                <a:moveTo>
                  <a:pt x="54" y="115"/>
                </a:moveTo>
                <a:cubicBezTo>
                  <a:pt x="54" y="115"/>
                  <a:pt x="54" y="115"/>
                  <a:pt x="54" y="115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07"/>
                  <a:pt x="57" y="103"/>
                  <a:pt x="60" y="103"/>
                </a:cubicBezTo>
                <a:cubicBezTo>
                  <a:pt x="64" y="103"/>
                  <a:pt x="67" y="107"/>
                  <a:pt x="67" y="110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83"/>
                  <a:pt x="58" y="83"/>
                  <a:pt x="54" y="82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54" y="115"/>
                  <a:pt x="54" y="115"/>
                  <a:pt x="54" y="115"/>
                </a:cubicBezTo>
                <a:close/>
                <a:moveTo>
                  <a:pt x="73" y="39"/>
                </a:moveTo>
                <a:cubicBezTo>
                  <a:pt x="73" y="39"/>
                  <a:pt x="73" y="39"/>
                  <a:pt x="73" y="39"/>
                </a:cubicBezTo>
                <a:cubicBezTo>
                  <a:pt x="66" y="32"/>
                  <a:pt x="55" y="32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5" y="42"/>
                  <a:pt x="43" y="47"/>
                  <a:pt x="43" y="51"/>
                </a:cubicBezTo>
                <a:cubicBezTo>
                  <a:pt x="43" y="56"/>
                  <a:pt x="45" y="61"/>
                  <a:pt x="48" y="64"/>
                </a:cubicBezTo>
                <a:cubicBezTo>
                  <a:pt x="53" y="69"/>
                  <a:pt x="61" y="71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7"/>
                  <a:pt x="71" y="66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1"/>
                  <a:pt x="78" y="56"/>
                  <a:pt x="78" y="51"/>
                </a:cubicBezTo>
                <a:cubicBezTo>
                  <a:pt x="78" y="47"/>
                  <a:pt x="76" y="42"/>
                  <a:pt x="73" y="39"/>
                </a:cubicBezTo>
                <a:cubicBezTo>
                  <a:pt x="73" y="39"/>
                  <a:pt x="73" y="39"/>
                  <a:pt x="73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8" name="Freeform 13"/>
          <p:cNvSpPr>
            <a:spLocks noEditPoints="1"/>
          </p:cNvSpPr>
          <p:nvPr/>
        </p:nvSpPr>
        <p:spPr bwMode="auto">
          <a:xfrm>
            <a:off x="1100223" y="1786180"/>
            <a:ext cx="349030" cy="289858"/>
          </a:xfrm>
          <a:custGeom>
            <a:avLst/>
            <a:gdLst>
              <a:gd name="T0" fmla="*/ 111 w 197"/>
              <a:gd name="T1" fmla="*/ 11 h 164"/>
              <a:gd name="T2" fmla="*/ 0 w 197"/>
              <a:gd name="T3" fmla="*/ 15 h 164"/>
              <a:gd name="T4" fmla="*/ 105 w 197"/>
              <a:gd name="T5" fmla="*/ 164 h 164"/>
              <a:gd name="T6" fmla="*/ 136 w 197"/>
              <a:gd name="T7" fmla="*/ 159 h 164"/>
              <a:gd name="T8" fmla="*/ 196 w 197"/>
              <a:gd name="T9" fmla="*/ 142 h 164"/>
              <a:gd name="T10" fmla="*/ 52 w 197"/>
              <a:gd name="T11" fmla="*/ 150 h 164"/>
              <a:gd name="T12" fmla="*/ 52 w 197"/>
              <a:gd name="T13" fmla="*/ 22 h 164"/>
              <a:gd name="T14" fmla="*/ 99 w 197"/>
              <a:gd name="T15" fmla="*/ 150 h 164"/>
              <a:gd name="T16" fmla="*/ 99 w 197"/>
              <a:gd name="T17" fmla="*/ 22 h 164"/>
              <a:gd name="T18" fmla="*/ 147 w 197"/>
              <a:gd name="T19" fmla="*/ 149 h 164"/>
              <a:gd name="T20" fmla="*/ 181 w 197"/>
              <a:gd name="T21" fmla="*/ 139 h 164"/>
              <a:gd name="T22" fmla="*/ 23 w 197"/>
              <a:gd name="T23" fmla="*/ 133 h 164"/>
              <a:gd name="T24" fmla="*/ 42 w 197"/>
              <a:gd name="T25" fmla="*/ 134 h 164"/>
              <a:gd name="T26" fmla="*/ 43 w 197"/>
              <a:gd name="T27" fmla="*/ 114 h 164"/>
              <a:gd name="T28" fmla="*/ 23 w 197"/>
              <a:gd name="T29" fmla="*/ 114 h 164"/>
              <a:gd name="T30" fmla="*/ 29 w 197"/>
              <a:gd name="T31" fmla="*/ 120 h 164"/>
              <a:gd name="T32" fmla="*/ 37 w 197"/>
              <a:gd name="T33" fmla="*/ 120 h 164"/>
              <a:gd name="T34" fmla="*/ 37 w 197"/>
              <a:gd name="T35" fmla="*/ 128 h 164"/>
              <a:gd name="T36" fmla="*/ 29 w 197"/>
              <a:gd name="T37" fmla="*/ 127 h 164"/>
              <a:gd name="T38" fmla="*/ 32 w 197"/>
              <a:gd name="T39" fmla="*/ 91 h 164"/>
              <a:gd name="T40" fmla="*/ 36 w 197"/>
              <a:gd name="T41" fmla="*/ 38 h 164"/>
              <a:gd name="T42" fmla="*/ 28 w 197"/>
              <a:gd name="T43" fmla="*/ 87 h 164"/>
              <a:gd name="T44" fmla="*/ 134 w 197"/>
              <a:gd name="T45" fmla="*/ 31 h 164"/>
              <a:gd name="T46" fmla="*/ 149 w 197"/>
              <a:gd name="T47" fmla="*/ 86 h 164"/>
              <a:gd name="T48" fmla="*/ 134 w 197"/>
              <a:gd name="T49" fmla="*/ 31 h 164"/>
              <a:gd name="T50" fmla="*/ 69 w 197"/>
              <a:gd name="T51" fmla="*/ 133 h 164"/>
              <a:gd name="T52" fmla="*/ 88 w 197"/>
              <a:gd name="T53" fmla="*/ 133 h 164"/>
              <a:gd name="T54" fmla="*/ 79 w 197"/>
              <a:gd name="T55" fmla="*/ 110 h 164"/>
              <a:gd name="T56" fmla="*/ 65 w 197"/>
              <a:gd name="T57" fmla="*/ 124 h 164"/>
              <a:gd name="T58" fmla="*/ 75 w 197"/>
              <a:gd name="T59" fmla="*/ 120 h 164"/>
              <a:gd name="T60" fmla="*/ 82 w 197"/>
              <a:gd name="T61" fmla="*/ 120 h 164"/>
              <a:gd name="T62" fmla="*/ 82 w 197"/>
              <a:gd name="T63" fmla="*/ 128 h 164"/>
              <a:gd name="T64" fmla="*/ 74 w 197"/>
              <a:gd name="T65" fmla="*/ 127 h 164"/>
              <a:gd name="T66" fmla="*/ 81 w 197"/>
              <a:gd name="T67" fmla="*/ 91 h 164"/>
              <a:gd name="T68" fmla="*/ 85 w 197"/>
              <a:gd name="T69" fmla="*/ 38 h 164"/>
              <a:gd name="T70" fmla="*/ 77 w 197"/>
              <a:gd name="T71" fmla="*/ 87 h 164"/>
              <a:gd name="T72" fmla="*/ 148 w 197"/>
              <a:gd name="T73" fmla="*/ 109 h 164"/>
              <a:gd name="T74" fmla="*/ 148 w 197"/>
              <a:gd name="T75" fmla="*/ 128 h 164"/>
              <a:gd name="T76" fmla="*/ 167 w 197"/>
              <a:gd name="T77" fmla="*/ 128 h 164"/>
              <a:gd name="T78" fmla="*/ 168 w 197"/>
              <a:gd name="T79" fmla="*/ 109 h 164"/>
              <a:gd name="T80" fmla="*/ 158 w 197"/>
              <a:gd name="T81" fmla="*/ 105 h 164"/>
              <a:gd name="T82" fmla="*/ 154 w 197"/>
              <a:gd name="T83" fmla="*/ 114 h 164"/>
              <a:gd name="T84" fmla="*/ 163 w 197"/>
              <a:gd name="T85" fmla="*/ 118 h 164"/>
              <a:gd name="T86" fmla="*/ 154 w 197"/>
              <a:gd name="T87" fmla="*/ 122 h 164"/>
              <a:gd name="T88" fmla="*/ 154 w 197"/>
              <a:gd name="T89" fmla="*/ 1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164">
                <a:moveTo>
                  <a:pt x="159" y="6"/>
                </a:moveTo>
                <a:cubicBezTo>
                  <a:pt x="158" y="2"/>
                  <a:pt x="155" y="0"/>
                  <a:pt x="151" y="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0"/>
                  <a:pt x="108" y="8"/>
                  <a:pt x="105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9" y="164"/>
                  <a:pt x="112" y="161"/>
                  <a:pt x="112" y="157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2"/>
                  <a:pt x="140" y="164"/>
                  <a:pt x="144" y="163"/>
                </a:cubicBezTo>
                <a:cubicBezTo>
                  <a:pt x="191" y="151"/>
                  <a:pt x="191" y="151"/>
                  <a:pt x="191" y="151"/>
                </a:cubicBezTo>
                <a:cubicBezTo>
                  <a:pt x="195" y="150"/>
                  <a:pt x="197" y="146"/>
                  <a:pt x="196" y="142"/>
                </a:cubicBezTo>
                <a:cubicBezTo>
                  <a:pt x="159" y="6"/>
                  <a:pt x="159" y="6"/>
                  <a:pt x="159" y="6"/>
                </a:cubicBezTo>
                <a:close/>
                <a:moveTo>
                  <a:pt x="52" y="150"/>
                </a:moveTo>
                <a:cubicBezTo>
                  <a:pt x="52" y="150"/>
                  <a:pt x="52" y="150"/>
                  <a:pt x="52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22"/>
                  <a:pt x="14" y="22"/>
                  <a:pt x="14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150"/>
                  <a:pt x="52" y="150"/>
                  <a:pt x="52" y="150"/>
                </a:cubicBezTo>
                <a:close/>
                <a:moveTo>
                  <a:pt x="99" y="150"/>
                </a:moveTo>
                <a:cubicBezTo>
                  <a:pt x="99" y="150"/>
                  <a:pt x="99" y="150"/>
                  <a:pt x="99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22"/>
                  <a:pt x="60" y="22"/>
                  <a:pt x="60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150"/>
                  <a:pt x="99" y="150"/>
                  <a:pt x="99" y="150"/>
                </a:cubicBezTo>
                <a:close/>
                <a:moveTo>
                  <a:pt x="147" y="149"/>
                </a:moveTo>
                <a:cubicBezTo>
                  <a:pt x="147" y="149"/>
                  <a:pt x="147" y="149"/>
                  <a:pt x="147" y="149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81" y="139"/>
                  <a:pt x="181" y="139"/>
                  <a:pt x="181" y="139"/>
                </a:cubicBezTo>
                <a:cubicBezTo>
                  <a:pt x="147" y="149"/>
                  <a:pt x="147" y="149"/>
                  <a:pt x="147" y="149"/>
                </a:cubicBezTo>
                <a:close/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6" y="136"/>
                  <a:pt x="29" y="137"/>
                  <a:pt x="33" y="137"/>
                </a:cubicBezTo>
                <a:cubicBezTo>
                  <a:pt x="37" y="137"/>
                  <a:pt x="40" y="136"/>
                  <a:pt x="42" y="134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5" y="131"/>
                  <a:pt x="47" y="127"/>
                  <a:pt x="47" y="124"/>
                </a:cubicBezTo>
                <a:cubicBezTo>
                  <a:pt x="47" y="120"/>
                  <a:pt x="45" y="116"/>
                  <a:pt x="43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0" y="112"/>
                  <a:pt x="37" y="110"/>
                  <a:pt x="33" y="110"/>
                </a:cubicBezTo>
                <a:cubicBezTo>
                  <a:pt x="29" y="110"/>
                  <a:pt x="26" y="112"/>
                  <a:pt x="23" y="114"/>
                </a:cubicBezTo>
                <a:cubicBezTo>
                  <a:pt x="21" y="116"/>
                  <a:pt x="19" y="120"/>
                  <a:pt x="19" y="124"/>
                </a:cubicBezTo>
                <a:cubicBezTo>
                  <a:pt x="19" y="127"/>
                  <a:pt x="21" y="131"/>
                  <a:pt x="23" y="133"/>
                </a:cubicBezTo>
                <a:close/>
                <a:moveTo>
                  <a:pt x="29" y="120"/>
                </a:moveTo>
                <a:cubicBezTo>
                  <a:pt x="29" y="120"/>
                  <a:pt x="29" y="120"/>
                  <a:pt x="29" y="120"/>
                </a:cubicBezTo>
                <a:cubicBezTo>
                  <a:pt x="30" y="119"/>
                  <a:pt x="31" y="118"/>
                  <a:pt x="33" y="118"/>
                </a:cubicBezTo>
                <a:cubicBezTo>
                  <a:pt x="34" y="118"/>
                  <a:pt x="36" y="119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1"/>
                  <a:pt x="38" y="122"/>
                  <a:pt x="38" y="124"/>
                </a:cubicBezTo>
                <a:cubicBezTo>
                  <a:pt x="38" y="125"/>
                  <a:pt x="38" y="127"/>
                  <a:pt x="37" y="128"/>
                </a:cubicBezTo>
                <a:cubicBezTo>
                  <a:pt x="36" y="129"/>
                  <a:pt x="34" y="129"/>
                  <a:pt x="33" y="129"/>
                </a:cubicBezTo>
                <a:cubicBezTo>
                  <a:pt x="31" y="129"/>
                  <a:pt x="30" y="129"/>
                  <a:pt x="29" y="128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6"/>
                  <a:pt x="27" y="125"/>
                  <a:pt x="27" y="124"/>
                </a:cubicBezTo>
                <a:cubicBezTo>
                  <a:pt x="27" y="122"/>
                  <a:pt x="28" y="121"/>
                  <a:pt x="29" y="120"/>
                </a:cubicBezTo>
                <a:close/>
                <a:moveTo>
                  <a:pt x="32" y="91"/>
                </a:moveTo>
                <a:cubicBezTo>
                  <a:pt x="32" y="91"/>
                  <a:pt x="32" y="91"/>
                  <a:pt x="32" y="91"/>
                </a:cubicBezTo>
                <a:cubicBezTo>
                  <a:pt x="34" y="91"/>
                  <a:pt x="36" y="89"/>
                  <a:pt x="36" y="87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5"/>
                  <a:pt x="34" y="34"/>
                  <a:pt x="32" y="34"/>
                </a:cubicBezTo>
                <a:cubicBezTo>
                  <a:pt x="29" y="34"/>
                  <a:pt x="28" y="35"/>
                  <a:pt x="28" y="38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89"/>
                  <a:pt x="29" y="91"/>
                  <a:pt x="32" y="91"/>
                </a:cubicBezTo>
                <a:close/>
                <a:moveTo>
                  <a:pt x="134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2" y="32"/>
                  <a:pt x="131" y="34"/>
                  <a:pt x="131" y="36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6"/>
                  <a:pt x="146" y="87"/>
                  <a:pt x="149" y="86"/>
                </a:cubicBezTo>
                <a:cubicBezTo>
                  <a:pt x="151" y="86"/>
                  <a:pt x="152" y="84"/>
                  <a:pt x="152" y="82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38" y="32"/>
                  <a:pt x="136" y="31"/>
                  <a:pt x="134" y="31"/>
                </a:cubicBezTo>
                <a:close/>
                <a:moveTo>
                  <a:pt x="69" y="133"/>
                </a:moveTo>
                <a:cubicBezTo>
                  <a:pt x="69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1" y="136"/>
                  <a:pt x="75" y="137"/>
                  <a:pt x="79" y="137"/>
                </a:cubicBezTo>
                <a:cubicBezTo>
                  <a:pt x="82" y="137"/>
                  <a:pt x="86" y="136"/>
                  <a:pt x="88" y="134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1" y="131"/>
                  <a:pt x="92" y="127"/>
                  <a:pt x="92" y="124"/>
                </a:cubicBezTo>
                <a:cubicBezTo>
                  <a:pt x="92" y="120"/>
                  <a:pt x="91" y="116"/>
                  <a:pt x="88" y="114"/>
                </a:cubicBezTo>
                <a:cubicBezTo>
                  <a:pt x="86" y="112"/>
                  <a:pt x="82" y="110"/>
                  <a:pt x="79" y="110"/>
                </a:cubicBezTo>
                <a:cubicBezTo>
                  <a:pt x="75" y="110"/>
                  <a:pt x="71" y="112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6" y="116"/>
                  <a:pt x="65" y="120"/>
                  <a:pt x="65" y="124"/>
                </a:cubicBezTo>
                <a:cubicBezTo>
                  <a:pt x="65" y="127"/>
                  <a:pt x="66" y="131"/>
                  <a:pt x="69" y="133"/>
                </a:cubicBezTo>
                <a:close/>
                <a:moveTo>
                  <a:pt x="75" y="120"/>
                </a:moveTo>
                <a:cubicBezTo>
                  <a:pt x="75" y="120"/>
                  <a:pt x="75" y="120"/>
                  <a:pt x="75" y="120"/>
                </a:cubicBezTo>
                <a:cubicBezTo>
                  <a:pt x="76" y="119"/>
                  <a:pt x="77" y="118"/>
                  <a:pt x="79" y="118"/>
                </a:cubicBezTo>
                <a:cubicBezTo>
                  <a:pt x="80" y="118"/>
                  <a:pt x="81" y="119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4" y="121"/>
                  <a:pt x="84" y="122"/>
                  <a:pt x="84" y="124"/>
                </a:cubicBezTo>
                <a:cubicBezTo>
                  <a:pt x="84" y="125"/>
                  <a:pt x="84" y="127"/>
                  <a:pt x="83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1" y="129"/>
                  <a:pt x="80" y="129"/>
                  <a:pt x="79" y="129"/>
                </a:cubicBezTo>
                <a:cubicBezTo>
                  <a:pt x="77" y="129"/>
                  <a:pt x="76" y="129"/>
                  <a:pt x="75" y="128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6"/>
                  <a:pt x="73" y="125"/>
                  <a:pt x="73" y="124"/>
                </a:cubicBezTo>
                <a:cubicBezTo>
                  <a:pt x="73" y="122"/>
                  <a:pt x="74" y="121"/>
                  <a:pt x="75" y="120"/>
                </a:cubicBezTo>
                <a:close/>
                <a:moveTo>
                  <a:pt x="81" y="91"/>
                </a:moveTo>
                <a:cubicBezTo>
                  <a:pt x="81" y="91"/>
                  <a:pt x="81" y="91"/>
                  <a:pt x="81" y="91"/>
                </a:cubicBezTo>
                <a:cubicBezTo>
                  <a:pt x="83" y="91"/>
                  <a:pt x="85" y="89"/>
                  <a:pt x="85" y="87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5"/>
                  <a:pt x="83" y="34"/>
                  <a:pt x="81" y="34"/>
                </a:cubicBezTo>
                <a:cubicBezTo>
                  <a:pt x="79" y="34"/>
                  <a:pt x="77" y="35"/>
                  <a:pt x="77" y="38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1"/>
                  <a:pt x="81" y="91"/>
                </a:cubicBezTo>
                <a:close/>
                <a:moveTo>
                  <a:pt x="148" y="109"/>
                </a:moveTo>
                <a:cubicBezTo>
                  <a:pt x="148" y="109"/>
                  <a:pt x="148" y="109"/>
                  <a:pt x="148" y="109"/>
                </a:cubicBezTo>
                <a:cubicBezTo>
                  <a:pt x="146" y="111"/>
                  <a:pt x="144" y="114"/>
                  <a:pt x="144" y="118"/>
                </a:cubicBezTo>
                <a:cubicBezTo>
                  <a:pt x="144" y="122"/>
                  <a:pt x="146" y="125"/>
                  <a:pt x="14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30"/>
                  <a:pt x="154" y="132"/>
                  <a:pt x="158" y="132"/>
                </a:cubicBezTo>
                <a:cubicBezTo>
                  <a:pt x="161" y="132"/>
                  <a:pt x="165" y="131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0" y="126"/>
                  <a:pt x="171" y="122"/>
                  <a:pt x="171" y="118"/>
                </a:cubicBezTo>
                <a:cubicBezTo>
                  <a:pt x="171" y="114"/>
                  <a:pt x="170" y="111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5" y="106"/>
                  <a:pt x="162" y="105"/>
                  <a:pt x="158" y="105"/>
                </a:cubicBezTo>
                <a:cubicBezTo>
                  <a:pt x="154" y="105"/>
                  <a:pt x="151" y="106"/>
                  <a:pt x="148" y="109"/>
                </a:cubicBezTo>
                <a:close/>
                <a:moveTo>
                  <a:pt x="154" y="114"/>
                </a:moveTo>
                <a:cubicBezTo>
                  <a:pt x="154" y="114"/>
                  <a:pt x="154" y="114"/>
                  <a:pt x="154" y="114"/>
                </a:cubicBezTo>
                <a:cubicBezTo>
                  <a:pt x="155" y="113"/>
                  <a:pt x="156" y="113"/>
                  <a:pt x="158" y="113"/>
                </a:cubicBezTo>
                <a:cubicBezTo>
                  <a:pt x="159" y="113"/>
                  <a:pt x="161" y="113"/>
                  <a:pt x="162" y="114"/>
                </a:cubicBezTo>
                <a:cubicBezTo>
                  <a:pt x="163" y="115"/>
                  <a:pt x="163" y="117"/>
                  <a:pt x="163" y="118"/>
                </a:cubicBezTo>
                <a:cubicBezTo>
                  <a:pt x="163" y="120"/>
                  <a:pt x="163" y="121"/>
                  <a:pt x="162" y="122"/>
                </a:cubicBezTo>
                <a:cubicBezTo>
                  <a:pt x="161" y="123"/>
                  <a:pt x="159" y="124"/>
                  <a:pt x="158" y="124"/>
                </a:cubicBezTo>
                <a:cubicBezTo>
                  <a:pt x="156" y="124"/>
                  <a:pt x="155" y="123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3" y="121"/>
                  <a:pt x="152" y="120"/>
                  <a:pt x="152" y="118"/>
                </a:cubicBezTo>
                <a:cubicBezTo>
                  <a:pt x="152" y="117"/>
                  <a:pt x="153" y="115"/>
                  <a:pt x="154" y="1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4" name="矩形 583"/>
          <p:cNvSpPr/>
          <p:nvPr/>
        </p:nvSpPr>
        <p:spPr>
          <a:xfrm>
            <a:off x="4094945" y="2947356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关键技术</a:t>
            </a: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实践难点</a:t>
            </a: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市场调研分析</a:t>
            </a: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案例对比分析</a:t>
            </a:r>
          </a:p>
        </p:txBody>
      </p:sp>
      <p:sp>
        <p:nvSpPr>
          <p:cNvPr id="585" name="矩形 584"/>
          <p:cNvSpPr/>
          <p:nvPr/>
        </p:nvSpPr>
        <p:spPr>
          <a:xfrm>
            <a:off x="2249890" y="2947356"/>
            <a:ext cx="133882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研究思路</a:t>
            </a: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研究方法</a:t>
            </a: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研究方案可行性说明</a:t>
            </a:r>
          </a:p>
        </p:txBody>
      </p:sp>
      <p:sp>
        <p:nvSpPr>
          <p:cNvPr id="586" name="矩形 585"/>
          <p:cNvSpPr/>
          <p:nvPr/>
        </p:nvSpPr>
        <p:spPr>
          <a:xfrm>
            <a:off x="597196" y="2947356"/>
            <a:ext cx="13388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选题背景</a:t>
            </a: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国内外相关研究综述</a:t>
            </a: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理论基础与文献综述</a:t>
            </a: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主要贡献与创新</a:t>
            </a:r>
          </a:p>
        </p:txBody>
      </p:sp>
      <p:sp>
        <p:nvSpPr>
          <p:cNvPr id="587" name="矩形 586"/>
          <p:cNvSpPr/>
          <p:nvPr/>
        </p:nvSpPr>
        <p:spPr>
          <a:xfrm>
            <a:off x="7471224" y="2947356"/>
            <a:ext cx="8258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问题评估</a:t>
            </a:r>
            <a:endParaRPr lang="en-US" altLang="zh-CN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相关对策</a:t>
            </a:r>
            <a:endParaRPr lang="en-US" altLang="zh-CN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研究总结</a:t>
            </a:r>
            <a:endParaRPr lang="en-US" altLang="zh-CN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成绩与思考</a:t>
            </a:r>
          </a:p>
        </p:txBody>
      </p:sp>
      <p:sp>
        <p:nvSpPr>
          <p:cNvPr id="588" name="矩形 587"/>
          <p:cNvSpPr/>
          <p:nvPr/>
        </p:nvSpPr>
        <p:spPr>
          <a:xfrm>
            <a:off x="5882650" y="2947356"/>
            <a:ext cx="69762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研究目标</a:t>
            </a:r>
            <a:endParaRPr lang="en-US" altLang="zh-CN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成果形式</a:t>
            </a:r>
            <a:endParaRPr lang="en-US" altLang="zh-CN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应用前景</a:t>
            </a:r>
            <a:endParaRPr lang="en-US" altLang="zh-CN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cxnSp>
        <p:nvCxnSpPr>
          <p:cNvPr id="592" name="直接连接符 591"/>
          <p:cNvCxnSpPr/>
          <p:nvPr/>
        </p:nvCxnSpPr>
        <p:spPr>
          <a:xfrm flipH="1">
            <a:off x="3858270" y="2884849"/>
            <a:ext cx="144016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直接连接符 596"/>
          <p:cNvCxnSpPr/>
          <p:nvPr/>
        </p:nvCxnSpPr>
        <p:spPr>
          <a:xfrm flipH="1">
            <a:off x="2212350" y="2884849"/>
            <a:ext cx="144016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直接连接符 597"/>
          <p:cNvCxnSpPr/>
          <p:nvPr/>
        </p:nvCxnSpPr>
        <p:spPr>
          <a:xfrm flipH="1">
            <a:off x="581670" y="2884849"/>
            <a:ext cx="144016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直接连接符 598"/>
          <p:cNvCxnSpPr/>
          <p:nvPr/>
        </p:nvCxnSpPr>
        <p:spPr>
          <a:xfrm flipH="1">
            <a:off x="5534670" y="2884849"/>
            <a:ext cx="144016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直接连接符 599"/>
          <p:cNvCxnSpPr/>
          <p:nvPr/>
        </p:nvCxnSpPr>
        <p:spPr>
          <a:xfrm flipH="1">
            <a:off x="7172970" y="2884849"/>
            <a:ext cx="144016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1" name="Oval 13"/>
          <p:cNvSpPr>
            <a:spLocks noChangeArrowheads="1"/>
          </p:cNvSpPr>
          <p:nvPr/>
        </p:nvSpPr>
        <p:spPr bwMode="auto">
          <a:xfrm>
            <a:off x="4857750" y="1743024"/>
            <a:ext cx="546100" cy="543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2782" name="Group 14"/>
          <p:cNvGrpSpPr/>
          <p:nvPr/>
        </p:nvGrpSpPr>
        <p:grpSpPr bwMode="auto">
          <a:xfrm>
            <a:off x="4999038" y="1879591"/>
            <a:ext cx="266700" cy="273134"/>
            <a:chOff x="0" y="0"/>
            <a:chExt cx="276" cy="281"/>
          </a:xfrm>
        </p:grpSpPr>
        <p:sp>
          <p:nvSpPr>
            <p:cNvPr id="32783" name="Freeform 15"/>
            <p:cNvSpPr/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784" name="Freeform 16"/>
            <p:cNvSpPr/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2785" name="Oval 17"/>
          <p:cNvSpPr>
            <a:spLocks noChangeArrowheads="1"/>
          </p:cNvSpPr>
          <p:nvPr/>
        </p:nvSpPr>
        <p:spPr bwMode="auto">
          <a:xfrm>
            <a:off x="4859338" y="2678349"/>
            <a:ext cx="546100" cy="5430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2786" name="Group 18"/>
          <p:cNvGrpSpPr/>
          <p:nvPr/>
        </p:nvGrpSpPr>
        <p:grpSpPr bwMode="auto">
          <a:xfrm>
            <a:off x="5032376" y="2802212"/>
            <a:ext cx="200025" cy="292190"/>
            <a:chOff x="0" y="0"/>
            <a:chExt cx="206" cy="305"/>
          </a:xfrm>
        </p:grpSpPr>
        <p:sp>
          <p:nvSpPr>
            <p:cNvPr id="32787" name="Freeform 19"/>
            <p:cNvSpPr>
              <a:spLocks noEditPoints="1"/>
            </p:cNvSpPr>
            <p:nvPr/>
          </p:nvSpPr>
          <p:spPr bwMode="auto">
            <a:xfrm>
              <a:off x="0" y="43"/>
              <a:ext cx="206" cy="262"/>
            </a:xfrm>
            <a:custGeom>
              <a:avLst/>
              <a:gdLst>
                <a:gd name="T0" fmla="*/ 124 w 153"/>
                <a:gd name="T1" fmla="*/ 0 h 193"/>
                <a:gd name="T2" fmla="*/ 29 w 153"/>
                <a:gd name="T3" fmla="*/ 0 h 193"/>
                <a:gd name="T4" fmla="*/ 0 w 153"/>
                <a:gd name="T5" fmla="*/ 29 h 193"/>
                <a:gd name="T6" fmla="*/ 0 w 153"/>
                <a:gd name="T7" fmla="*/ 183 h 193"/>
                <a:gd name="T8" fmla="*/ 5 w 153"/>
                <a:gd name="T9" fmla="*/ 191 h 193"/>
                <a:gd name="T10" fmla="*/ 14 w 153"/>
                <a:gd name="T11" fmla="*/ 192 h 193"/>
                <a:gd name="T12" fmla="*/ 77 w 153"/>
                <a:gd name="T13" fmla="*/ 160 h 193"/>
                <a:gd name="T14" fmla="*/ 139 w 153"/>
                <a:gd name="T15" fmla="*/ 192 h 193"/>
                <a:gd name="T16" fmla="*/ 144 w 153"/>
                <a:gd name="T17" fmla="*/ 193 h 193"/>
                <a:gd name="T18" fmla="*/ 149 w 153"/>
                <a:gd name="T19" fmla="*/ 191 h 193"/>
                <a:gd name="T20" fmla="*/ 153 w 153"/>
                <a:gd name="T21" fmla="*/ 183 h 193"/>
                <a:gd name="T22" fmla="*/ 153 w 153"/>
                <a:gd name="T23" fmla="*/ 29 h 193"/>
                <a:gd name="T24" fmla="*/ 124 w 153"/>
                <a:gd name="T25" fmla="*/ 0 h 193"/>
                <a:gd name="T26" fmla="*/ 134 w 153"/>
                <a:gd name="T27" fmla="*/ 168 h 193"/>
                <a:gd name="T28" fmla="*/ 81 w 153"/>
                <a:gd name="T29" fmla="*/ 140 h 193"/>
                <a:gd name="T30" fmla="*/ 77 w 153"/>
                <a:gd name="T31" fmla="*/ 139 h 193"/>
                <a:gd name="T32" fmla="*/ 72 w 153"/>
                <a:gd name="T33" fmla="*/ 140 h 193"/>
                <a:gd name="T34" fmla="*/ 19 w 153"/>
                <a:gd name="T35" fmla="*/ 168 h 193"/>
                <a:gd name="T36" fmla="*/ 19 w 153"/>
                <a:gd name="T37" fmla="*/ 29 h 193"/>
                <a:gd name="T38" fmla="*/ 29 w 153"/>
                <a:gd name="T39" fmla="*/ 19 h 193"/>
                <a:gd name="T40" fmla="*/ 124 w 153"/>
                <a:gd name="T41" fmla="*/ 19 h 193"/>
                <a:gd name="T42" fmla="*/ 134 w 153"/>
                <a:gd name="T43" fmla="*/ 29 h 193"/>
                <a:gd name="T44" fmla="*/ 134 w 153"/>
                <a:gd name="T45" fmla="*/ 16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93">
                  <a:moveTo>
                    <a:pt x="124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87"/>
                    <a:pt x="2" y="190"/>
                    <a:pt x="5" y="191"/>
                  </a:cubicBezTo>
                  <a:cubicBezTo>
                    <a:pt x="8" y="193"/>
                    <a:pt x="11" y="193"/>
                    <a:pt x="14" y="192"/>
                  </a:cubicBezTo>
                  <a:cubicBezTo>
                    <a:pt x="77" y="160"/>
                    <a:pt x="77" y="160"/>
                    <a:pt x="77" y="160"/>
                  </a:cubicBezTo>
                  <a:cubicBezTo>
                    <a:pt x="139" y="192"/>
                    <a:pt x="139" y="192"/>
                    <a:pt x="139" y="192"/>
                  </a:cubicBezTo>
                  <a:cubicBezTo>
                    <a:pt x="141" y="193"/>
                    <a:pt x="142" y="193"/>
                    <a:pt x="144" y="193"/>
                  </a:cubicBezTo>
                  <a:cubicBezTo>
                    <a:pt x="146" y="193"/>
                    <a:pt x="147" y="192"/>
                    <a:pt x="149" y="191"/>
                  </a:cubicBezTo>
                  <a:cubicBezTo>
                    <a:pt x="152" y="190"/>
                    <a:pt x="153" y="187"/>
                    <a:pt x="153" y="183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13"/>
                    <a:pt x="140" y="0"/>
                    <a:pt x="124" y="0"/>
                  </a:cubicBezTo>
                  <a:close/>
                  <a:moveTo>
                    <a:pt x="134" y="168"/>
                  </a:move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78" y="139"/>
                    <a:pt x="77" y="139"/>
                  </a:cubicBezTo>
                  <a:cubicBezTo>
                    <a:pt x="75" y="139"/>
                    <a:pt x="74" y="140"/>
                    <a:pt x="72" y="140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3"/>
                    <a:pt x="24" y="19"/>
                    <a:pt x="29" y="19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30" y="19"/>
                    <a:pt x="134" y="23"/>
                    <a:pt x="134" y="29"/>
                  </a:cubicBezTo>
                  <a:lnTo>
                    <a:pt x="134" y="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788" name="Freeform 20"/>
            <p:cNvSpPr/>
            <p:nvPr/>
          </p:nvSpPr>
          <p:spPr bwMode="auto">
            <a:xfrm>
              <a:off x="42" y="0"/>
              <a:ext cx="123" cy="26"/>
            </a:xfrm>
            <a:custGeom>
              <a:avLst/>
              <a:gdLst>
                <a:gd name="T0" fmla="*/ 10 w 91"/>
                <a:gd name="T1" fmla="*/ 19 h 19"/>
                <a:gd name="T2" fmla="*/ 82 w 91"/>
                <a:gd name="T3" fmla="*/ 19 h 19"/>
                <a:gd name="T4" fmla="*/ 91 w 91"/>
                <a:gd name="T5" fmla="*/ 10 h 19"/>
                <a:gd name="T6" fmla="*/ 82 w 91"/>
                <a:gd name="T7" fmla="*/ 0 h 19"/>
                <a:gd name="T8" fmla="*/ 10 w 91"/>
                <a:gd name="T9" fmla="*/ 0 h 19"/>
                <a:gd name="T10" fmla="*/ 0 w 91"/>
                <a:gd name="T11" fmla="*/ 10 h 19"/>
                <a:gd name="T12" fmla="*/ 10 w 9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9">
                  <a:moveTo>
                    <a:pt x="10" y="19"/>
                  </a:moveTo>
                  <a:cubicBezTo>
                    <a:pt x="82" y="19"/>
                    <a:pt x="82" y="19"/>
                    <a:pt x="82" y="19"/>
                  </a:cubicBezTo>
                  <a:cubicBezTo>
                    <a:pt x="87" y="19"/>
                    <a:pt x="91" y="15"/>
                    <a:pt x="91" y="10"/>
                  </a:cubicBezTo>
                  <a:cubicBezTo>
                    <a:pt x="91" y="4"/>
                    <a:pt x="87" y="0"/>
                    <a:pt x="8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789" name="Freeform 21"/>
            <p:cNvSpPr/>
            <p:nvPr/>
          </p:nvSpPr>
          <p:spPr bwMode="auto">
            <a:xfrm>
              <a:off x="56" y="105"/>
              <a:ext cx="94" cy="94"/>
            </a:xfrm>
            <a:custGeom>
              <a:avLst/>
              <a:gdLst>
                <a:gd name="T0" fmla="*/ 60 w 69"/>
                <a:gd name="T1" fmla="*/ 25 h 69"/>
                <a:gd name="T2" fmla="*/ 44 w 69"/>
                <a:gd name="T3" fmla="*/ 25 h 69"/>
                <a:gd name="T4" fmla="*/ 44 w 69"/>
                <a:gd name="T5" fmla="*/ 9 h 69"/>
                <a:gd name="T6" fmla="*/ 35 w 69"/>
                <a:gd name="T7" fmla="*/ 0 h 69"/>
                <a:gd name="T8" fmla="*/ 25 w 69"/>
                <a:gd name="T9" fmla="*/ 9 h 69"/>
                <a:gd name="T10" fmla="*/ 25 w 69"/>
                <a:gd name="T11" fmla="*/ 25 h 69"/>
                <a:gd name="T12" fmla="*/ 10 w 69"/>
                <a:gd name="T13" fmla="*/ 25 h 69"/>
                <a:gd name="T14" fmla="*/ 0 w 69"/>
                <a:gd name="T15" fmla="*/ 34 h 69"/>
                <a:gd name="T16" fmla="*/ 10 w 69"/>
                <a:gd name="T17" fmla="*/ 44 h 69"/>
                <a:gd name="T18" fmla="*/ 25 w 69"/>
                <a:gd name="T19" fmla="*/ 44 h 69"/>
                <a:gd name="T20" fmla="*/ 25 w 69"/>
                <a:gd name="T21" fmla="*/ 59 h 69"/>
                <a:gd name="T22" fmla="*/ 35 w 69"/>
                <a:gd name="T23" fmla="*/ 69 h 69"/>
                <a:gd name="T24" fmla="*/ 44 w 69"/>
                <a:gd name="T25" fmla="*/ 59 h 69"/>
                <a:gd name="T26" fmla="*/ 44 w 69"/>
                <a:gd name="T27" fmla="*/ 44 h 69"/>
                <a:gd name="T28" fmla="*/ 60 w 69"/>
                <a:gd name="T29" fmla="*/ 44 h 69"/>
                <a:gd name="T30" fmla="*/ 69 w 69"/>
                <a:gd name="T31" fmla="*/ 34 h 69"/>
                <a:gd name="T32" fmla="*/ 60 w 69"/>
                <a:gd name="T33" fmla="*/ 2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60" y="25"/>
                  </a:moveTo>
                  <a:cubicBezTo>
                    <a:pt x="44" y="25"/>
                    <a:pt x="44" y="25"/>
                    <a:pt x="44" y="25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ubicBezTo>
                    <a:pt x="30" y="0"/>
                    <a:pt x="25" y="4"/>
                    <a:pt x="25" y="9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5" y="25"/>
                    <a:pt x="0" y="29"/>
                    <a:pt x="0" y="34"/>
                  </a:cubicBezTo>
                  <a:cubicBezTo>
                    <a:pt x="0" y="39"/>
                    <a:pt x="5" y="44"/>
                    <a:pt x="10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64"/>
                    <a:pt x="30" y="69"/>
                    <a:pt x="35" y="69"/>
                  </a:cubicBezTo>
                  <a:cubicBezTo>
                    <a:pt x="40" y="69"/>
                    <a:pt x="44" y="64"/>
                    <a:pt x="44" y="5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5" y="44"/>
                    <a:pt x="69" y="39"/>
                    <a:pt x="69" y="34"/>
                  </a:cubicBezTo>
                  <a:cubicBezTo>
                    <a:pt x="69" y="29"/>
                    <a:pt x="65" y="25"/>
                    <a:pt x="60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2790" name="Oval 22"/>
          <p:cNvSpPr>
            <a:spLocks noChangeArrowheads="1"/>
          </p:cNvSpPr>
          <p:nvPr/>
        </p:nvSpPr>
        <p:spPr bwMode="auto">
          <a:xfrm>
            <a:off x="4859338" y="3602559"/>
            <a:ext cx="546100" cy="5430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2791" name="Group 23"/>
          <p:cNvGrpSpPr/>
          <p:nvPr/>
        </p:nvGrpSpPr>
        <p:grpSpPr bwMode="auto">
          <a:xfrm>
            <a:off x="5014913" y="3778827"/>
            <a:ext cx="260350" cy="225495"/>
            <a:chOff x="0" y="0"/>
            <a:chExt cx="346" cy="301"/>
          </a:xfrm>
        </p:grpSpPr>
        <p:sp>
          <p:nvSpPr>
            <p:cNvPr id="32792" name="Freeform 24"/>
            <p:cNvSpPr/>
            <p:nvPr/>
          </p:nvSpPr>
          <p:spPr bwMode="auto">
            <a:xfrm>
              <a:off x="0" y="0"/>
              <a:ext cx="291" cy="254"/>
            </a:xfrm>
            <a:custGeom>
              <a:avLst/>
              <a:gdLst>
                <a:gd name="T0" fmla="*/ 30 w 291"/>
                <a:gd name="T1" fmla="*/ 28 h 254"/>
                <a:gd name="T2" fmla="*/ 261 w 291"/>
                <a:gd name="T3" fmla="*/ 28 h 254"/>
                <a:gd name="T4" fmla="*/ 261 w 291"/>
                <a:gd name="T5" fmla="*/ 126 h 254"/>
                <a:gd name="T6" fmla="*/ 291 w 291"/>
                <a:gd name="T7" fmla="*/ 126 h 254"/>
                <a:gd name="T8" fmla="*/ 291 w 291"/>
                <a:gd name="T9" fmla="*/ 0 h 254"/>
                <a:gd name="T10" fmla="*/ 0 w 291"/>
                <a:gd name="T11" fmla="*/ 0 h 254"/>
                <a:gd name="T12" fmla="*/ 0 w 291"/>
                <a:gd name="T13" fmla="*/ 254 h 254"/>
                <a:gd name="T14" fmla="*/ 146 w 291"/>
                <a:gd name="T15" fmla="*/ 254 h 254"/>
                <a:gd name="T16" fmla="*/ 146 w 291"/>
                <a:gd name="T17" fmla="*/ 224 h 254"/>
                <a:gd name="T18" fmla="*/ 30 w 291"/>
                <a:gd name="T19" fmla="*/ 224 h 254"/>
                <a:gd name="T20" fmla="*/ 30 w 291"/>
                <a:gd name="T21" fmla="*/ 2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1" h="254">
                  <a:moveTo>
                    <a:pt x="30" y="28"/>
                  </a:moveTo>
                  <a:lnTo>
                    <a:pt x="261" y="28"/>
                  </a:lnTo>
                  <a:lnTo>
                    <a:pt x="261" y="126"/>
                  </a:lnTo>
                  <a:lnTo>
                    <a:pt x="291" y="126"/>
                  </a:lnTo>
                  <a:lnTo>
                    <a:pt x="291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146" y="254"/>
                  </a:lnTo>
                  <a:lnTo>
                    <a:pt x="146" y="224"/>
                  </a:lnTo>
                  <a:lnTo>
                    <a:pt x="30" y="224"/>
                  </a:lnTo>
                  <a:lnTo>
                    <a:pt x="3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793" name="Freeform 25"/>
            <p:cNvSpPr/>
            <p:nvPr/>
          </p:nvSpPr>
          <p:spPr bwMode="auto">
            <a:xfrm>
              <a:off x="207" y="161"/>
              <a:ext cx="139" cy="140"/>
            </a:xfrm>
            <a:custGeom>
              <a:avLst/>
              <a:gdLst>
                <a:gd name="T0" fmla="*/ 139 w 139"/>
                <a:gd name="T1" fmla="*/ 56 h 140"/>
                <a:gd name="T2" fmla="*/ 84 w 139"/>
                <a:gd name="T3" fmla="*/ 56 h 140"/>
                <a:gd name="T4" fmla="*/ 84 w 139"/>
                <a:gd name="T5" fmla="*/ 0 h 140"/>
                <a:gd name="T6" fmla="*/ 54 w 139"/>
                <a:gd name="T7" fmla="*/ 0 h 140"/>
                <a:gd name="T8" fmla="*/ 54 w 139"/>
                <a:gd name="T9" fmla="*/ 56 h 140"/>
                <a:gd name="T10" fmla="*/ 0 w 139"/>
                <a:gd name="T11" fmla="*/ 56 h 140"/>
                <a:gd name="T12" fmla="*/ 0 w 139"/>
                <a:gd name="T13" fmla="*/ 86 h 140"/>
                <a:gd name="T14" fmla="*/ 54 w 139"/>
                <a:gd name="T15" fmla="*/ 86 h 140"/>
                <a:gd name="T16" fmla="*/ 54 w 139"/>
                <a:gd name="T17" fmla="*/ 140 h 140"/>
                <a:gd name="T18" fmla="*/ 84 w 139"/>
                <a:gd name="T19" fmla="*/ 140 h 140"/>
                <a:gd name="T20" fmla="*/ 84 w 139"/>
                <a:gd name="T21" fmla="*/ 86 h 140"/>
                <a:gd name="T22" fmla="*/ 139 w 139"/>
                <a:gd name="T23" fmla="*/ 86 h 140"/>
                <a:gd name="T24" fmla="*/ 139 w 139"/>
                <a:gd name="T25" fmla="*/ 5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40">
                  <a:moveTo>
                    <a:pt x="139" y="56"/>
                  </a:moveTo>
                  <a:lnTo>
                    <a:pt x="84" y="56"/>
                  </a:lnTo>
                  <a:lnTo>
                    <a:pt x="84" y="0"/>
                  </a:lnTo>
                  <a:lnTo>
                    <a:pt x="54" y="0"/>
                  </a:lnTo>
                  <a:lnTo>
                    <a:pt x="54" y="56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54" y="86"/>
                  </a:lnTo>
                  <a:lnTo>
                    <a:pt x="54" y="140"/>
                  </a:lnTo>
                  <a:lnTo>
                    <a:pt x="84" y="140"/>
                  </a:lnTo>
                  <a:lnTo>
                    <a:pt x="84" y="86"/>
                  </a:lnTo>
                  <a:lnTo>
                    <a:pt x="139" y="86"/>
                  </a:lnTo>
                  <a:lnTo>
                    <a:pt x="139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794" name="Rectangle 26"/>
            <p:cNvSpPr>
              <a:spLocks noChangeArrowheads="1"/>
            </p:cNvSpPr>
            <p:nvPr/>
          </p:nvSpPr>
          <p:spPr bwMode="auto">
            <a:xfrm>
              <a:off x="70" y="75"/>
              <a:ext cx="127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795" name="Rectangle 27"/>
            <p:cNvSpPr>
              <a:spLocks noChangeArrowheads="1"/>
            </p:cNvSpPr>
            <p:nvPr/>
          </p:nvSpPr>
          <p:spPr bwMode="auto">
            <a:xfrm>
              <a:off x="70" y="134"/>
              <a:ext cx="96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5564188" y="1755727"/>
            <a:ext cx="2951162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5564188" y="2676761"/>
            <a:ext cx="2951162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5564188" y="3610500"/>
            <a:ext cx="2951162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780" name="Rectangle 12" descr="star_stareu_177855_11副本"/>
          <p:cNvSpPr>
            <a:spLocks noChangeArrowheads="1"/>
          </p:cNvSpPr>
          <p:nvPr/>
        </p:nvSpPr>
        <p:spPr bwMode="auto">
          <a:xfrm>
            <a:off x="611560" y="1369391"/>
            <a:ext cx="3574387" cy="31340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1"/>
                </a:solidFill>
              </a:rPr>
              <a:t>标题文本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28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3" name="Oval 11"/>
          <p:cNvSpPr>
            <a:spLocks noChangeArrowheads="1"/>
          </p:cNvSpPr>
          <p:nvPr/>
        </p:nvSpPr>
        <p:spPr bwMode="auto">
          <a:xfrm>
            <a:off x="4181475" y="1635630"/>
            <a:ext cx="768350" cy="7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04" name="Oval 12"/>
          <p:cNvSpPr>
            <a:spLocks noChangeArrowheads="1"/>
          </p:cNvSpPr>
          <p:nvPr/>
        </p:nvSpPr>
        <p:spPr bwMode="auto">
          <a:xfrm>
            <a:off x="4283076" y="2717052"/>
            <a:ext cx="574675" cy="574852"/>
          </a:xfrm>
          <a:prstGeom prst="ellipse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05" name="Oval 13"/>
          <p:cNvSpPr>
            <a:spLocks noChangeArrowheads="1"/>
          </p:cNvSpPr>
          <p:nvPr/>
        </p:nvSpPr>
        <p:spPr bwMode="auto">
          <a:xfrm>
            <a:off x="5162551" y="2617008"/>
            <a:ext cx="766763" cy="767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06" name="Oval 14"/>
          <p:cNvSpPr>
            <a:spLocks noChangeArrowheads="1"/>
          </p:cNvSpPr>
          <p:nvPr/>
        </p:nvSpPr>
        <p:spPr bwMode="auto">
          <a:xfrm>
            <a:off x="3201988" y="2617008"/>
            <a:ext cx="766762" cy="767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07" name="Oval 15"/>
          <p:cNvSpPr>
            <a:spLocks noChangeArrowheads="1"/>
          </p:cNvSpPr>
          <p:nvPr/>
        </p:nvSpPr>
        <p:spPr bwMode="auto">
          <a:xfrm>
            <a:off x="4181475" y="3596798"/>
            <a:ext cx="768350" cy="7685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08" name="Freeform 16"/>
          <p:cNvSpPr/>
          <p:nvPr/>
        </p:nvSpPr>
        <p:spPr bwMode="auto">
          <a:xfrm>
            <a:off x="2824164" y="1721382"/>
            <a:ext cx="1228725" cy="333478"/>
          </a:xfrm>
          <a:custGeom>
            <a:avLst/>
            <a:gdLst>
              <a:gd name="T0" fmla="*/ 774 w 774"/>
              <a:gd name="T1" fmla="*/ 210 h 210"/>
              <a:gd name="T2" fmla="*/ 389 w 774"/>
              <a:gd name="T3" fmla="*/ 210 h 210"/>
              <a:gd name="T4" fmla="*/ 389 w 774"/>
              <a:gd name="T5" fmla="*/ 0 h 210"/>
              <a:gd name="T6" fmla="*/ 0 w 774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4" h="210">
                <a:moveTo>
                  <a:pt x="774" y="210"/>
                </a:moveTo>
                <a:lnTo>
                  <a:pt x="389" y="210"/>
                </a:lnTo>
                <a:lnTo>
                  <a:pt x="389" y="0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09" name="Freeform 17"/>
          <p:cNvSpPr/>
          <p:nvPr/>
        </p:nvSpPr>
        <p:spPr bwMode="auto">
          <a:xfrm>
            <a:off x="5570539" y="1721382"/>
            <a:ext cx="568325" cy="765411"/>
          </a:xfrm>
          <a:custGeom>
            <a:avLst/>
            <a:gdLst>
              <a:gd name="T0" fmla="*/ 0 w 358"/>
              <a:gd name="T1" fmla="*/ 482 h 482"/>
              <a:gd name="T2" fmla="*/ 0 w 358"/>
              <a:gd name="T3" fmla="*/ 0 h 482"/>
              <a:gd name="T4" fmla="*/ 358 w 358"/>
              <a:gd name="T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8" h="482">
                <a:moveTo>
                  <a:pt x="0" y="482"/>
                </a:moveTo>
                <a:lnTo>
                  <a:pt x="0" y="0"/>
                </a:lnTo>
                <a:lnTo>
                  <a:pt x="358" y="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0" name="Freeform 18"/>
          <p:cNvSpPr/>
          <p:nvPr/>
        </p:nvSpPr>
        <p:spPr bwMode="auto">
          <a:xfrm>
            <a:off x="5078413" y="3668257"/>
            <a:ext cx="1014412" cy="333478"/>
          </a:xfrm>
          <a:custGeom>
            <a:avLst/>
            <a:gdLst>
              <a:gd name="T0" fmla="*/ 0 w 639"/>
              <a:gd name="T1" fmla="*/ 210 h 210"/>
              <a:gd name="T2" fmla="*/ 318 w 639"/>
              <a:gd name="T3" fmla="*/ 210 h 210"/>
              <a:gd name="T4" fmla="*/ 318 w 639"/>
              <a:gd name="T5" fmla="*/ 0 h 210"/>
              <a:gd name="T6" fmla="*/ 639 w 639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210">
                <a:moveTo>
                  <a:pt x="0" y="210"/>
                </a:moveTo>
                <a:lnTo>
                  <a:pt x="318" y="210"/>
                </a:lnTo>
                <a:lnTo>
                  <a:pt x="318" y="0"/>
                </a:lnTo>
                <a:lnTo>
                  <a:pt x="639" y="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1" name="Freeform 19"/>
          <p:cNvSpPr/>
          <p:nvPr/>
        </p:nvSpPr>
        <p:spPr bwMode="auto">
          <a:xfrm>
            <a:off x="2824163" y="3458643"/>
            <a:ext cx="760412" cy="220731"/>
          </a:xfrm>
          <a:custGeom>
            <a:avLst/>
            <a:gdLst>
              <a:gd name="T0" fmla="*/ 479 w 479"/>
              <a:gd name="T1" fmla="*/ 0 h 139"/>
              <a:gd name="T2" fmla="*/ 479 w 479"/>
              <a:gd name="T3" fmla="*/ 139 h 139"/>
              <a:gd name="T4" fmla="*/ 0 w 479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139">
                <a:moveTo>
                  <a:pt x="479" y="0"/>
                </a:moveTo>
                <a:lnTo>
                  <a:pt x="479" y="139"/>
                </a:lnTo>
                <a:lnTo>
                  <a:pt x="0" y="139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2" name="Freeform 20"/>
          <p:cNvSpPr/>
          <p:nvPr/>
        </p:nvSpPr>
        <p:spPr bwMode="auto">
          <a:xfrm>
            <a:off x="5005388" y="2936195"/>
            <a:ext cx="68262" cy="136567"/>
          </a:xfrm>
          <a:custGeom>
            <a:avLst/>
            <a:gdLst>
              <a:gd name="T0" fmla="*/ 0 w 43"/>
              <a:gd name="T1" fmla="*/ 0 h 86"/>
              <a:gd name="T2" fmla="*/ 43 w 43"/>
              <a:gd name="T3" fmla="*/ 43 h 86"/>
              <a:gd name="T4" fmla="*/ 0 w 43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0" y="0"/>
                </a:moveTo>
                <a:lnTo>
                  <a:pt x="43" y="43"/>
                </a:lnTo>
                <a:lnTo>
                  <a:pt x="0" y="86"/>
                </a:lnTo>
              </a:path>
            </a:pathLst>
          </a:custGeom>
          <a:noFill/>
          <a:ln w="12700" cap="flat" cmpd="sng">
            <a:solidFill>
              <a:schemeClr val="bg1">
                <a:lumMod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3" name="Freeform 21"/>
          <p:cNvSpPr/>
          <p:nvPr/>
        </p:nvSpPr>
        <p:spPr bwMode="auto">
          <a:xfrm>
            <a:off x="4057651" y="2936195"/>
            <a:ext cx="68263" cy="136567"/>
          </a:xfrm>
          <a:custGeom>
            <a:avLst/>
            <a:gdLst>
              <a:gd name="T0" fmla="*/ 43 w 43"/>
              <a:gd name="T1" fmla="*/ 86 h 86"/>
              <a:gd name="T2" fmla="*/ 0 w 43"/>
              <a:gd name="T3" fmla="*/ 43 h 86"/>
              <a:gd name="T4" fmla="*/ 43 w 43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43" y="86"/>
                </a:moveTo>
                <a:lnTo>
                  <a:pt x="0" y="43"/>
                </a:lnTo>
                <a:lnTo>
                  <a:pt x="43" y="0"/>
                </a:lnTo>
              </a:path>
            </a:pathLst>
          </a:custGeom>
          <a:noFill/>
          <a:ln w="12700" cap="flat" cmpd="sng">
            <a:solidFill>
              <a:schemeClr val="bg1">
                <a:lumMod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4" name="Freeform 22"/>
          <p:cNvSpPr/>
          <p:nvPr/>
        </p:nvSpPr>
        <p:spPr bwMode="auto">
          <a:xfrm>
            <a:off x="4497389" y="3444351"/>
            <a:ext cx="136525" cy="68283"/>
          </a:xfrm>
          <a:custGeom>
            <a:avLst/>
            <a:gdLst>
              <a:gd name="T0" fmla="*/ 86 w 86"/>
              <a:gd name="T1" fmla="*/ 0 h 43"/>
              <a:gd name="T2" fmla="*/ 43 w 86"/>
              <a:gd name="T3" fmla="*/ 43 h 43"/>
              <a:gd name="T4" fmla="*/ 0 w 86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86" y="0"/>
                </a:moveTo>
                <a:lnTo>
                  <a:pt x="43" y="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bg1">
                <a:lumMod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5" name="Freeform 23"/>
          <p:cNvSpPr/>
          <p:nvPr/>
        </p:nvSpPr>
        <p:spPr bwMode="auto">
          <a:xfrm>
            <a:off x="4497389" y="2496321"/>
            <a:ext cx="136525" cy="68284"/>
          </a:xfrm>
          <a:custGeom>
            <a:avLst/>
            <a:gdLst>
              <a:gd name="T0" fmla="*/ 0 w 86"/>
              <a:gd name="T1" fmla="*/ 43 h 43"/>
              <a:gd name="T2" fmla="*/ 43 w 86"/>
              <a:gd name="T3" fmla="*/ 0 h 43"/>
              <a:gd name="T4" fmla="*/ 86 w 86"/>
              <a:gd name="T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0" y="43"/>
                </a:moveTo>
                <a:lnTo>
                  <a:pt x="43" y="0"/>
                </a:lnTo>
                <a:lnTo>
                  <a:pt x="86" y="43"/>
                </a:lnTo>
              </a:path>
            </a:pathLst>
          </a:custGeom>
          <a:noFill/>
          <a:ln w="12700" cap="flat" cmpd="sng">
            <a:solidFill>
              <a:schemeClr val="bg1">
                <a:lumMod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6281739" y="1645158"/>
            <a:ext cx="1512887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03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6281739" y="3587270"/>
            <a:ext cx="1512887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04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1160464" y="3587270"/>
            <a:ext cx="1512887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02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1160464" y="1641982"/>
            <a:ext cx="1512887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01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3820" name="Freeform 28"/>
          <p:cNvSpPr>
            <a:spLocks noEditPoints="1"/>
          </p:cNvSpPr>
          <p:nvPr/>
        </p:nvSpPr>
        <p:spPr bwMode="auto">
          <a:xfrm>
            <a:off x="4437063" y="1884945"/>
            <a:ext cx="279400" cy="285838"/>
          </a:xfrm>
          <a:custGeom>
            <a:avLst/>
            <a:gdLst>
              <a:gd name="T0" fmla="*/ 130 w 136"/>
              <a:gd name="T1" fmla="*/ 33 h 140"/>
              <a:gd name="T2" fmla="*/ 100 w 136"/>
              <a:gd name="T3" fmla="*/ 33 h 140"/>
              <a:gd name="T4" fmla="*/ 100 w 136"/>
              <a:gd name="T5" fmla="*/ 6 h 140"/>
              <a:gd name="T6" fmla="*/ 94 w 136"/>
              <a:gd name="T7" fmla="*/ 0 h 140"/>
              <a:gd name="T8" fmla="*/ 6 w 136"/>
              <a:gd name="T9" fmla="*/ 0 h 140"/>
              <a:gd name="T10" fmla="*/ 0 w 136"/>
              <a:gd name="T11" fmla="*/ 6 h 140"/>
              <a:gd name="T12" fmla="*/ 0 w 136"/>
              <a:gd name="T13" fmla="*/ 35 h 140"/>
              <a:gd name="T14" fmla="*/ 0 w 136"/>
              <a:gd name="T15" fmla="*/ 104 h 140"/>
              <a:gd name="T16" fmla="*/ 0 w 136"/>
              <a:gd name="T17" fmla="*/ 134 h 140"/>
              <a:gd name="T18" fmla="*/ 6 w 136"/>
              <a:gd name="T19" fmla="*/ 140 h 140"/>
              <a:gd name="T20" fmla="*/ 94 w 136"/>
              <a:gd name="T21" fmla="*/ 140 h 140"/>
              <a:gd name="T22" fmla="*/ 130 w 136"/>
              <a:gd name="T23" fmla="*/ 140 h 140"/>
              <a:gd name="T24" fmla="*/ 136 w 136"/>
              <a:gd name="T25" fmla="*/ 134 h 140"/>
              <a:gd name="T26" fmla="*/ 136 w 136"/>
              <a:gd name="T27" fmla="*/ 39 h 140"/>
              <a:gd name="T28" fmla="*/ 130 w 136"/>
              <a:gd name="T29" fmla="*/ 33 h 140"/>
              <a:gd name="T30" fmla="*/ 88 w 136"/>
              <a:gd name="T31" fmla="*/ 128 h 140"/>
              <a:gd name="T32" fmla="*/ 72 w 136"/>
              <a:gd name="T33" fmla="*/ 128 h 140"/>
              <a:gd name="T34" fmla="*/ 72 w 136"/>
              <a:gd name="T35" fmla="*/ 110 h 140"/>
              <a:gd name="T36" fmla="*/ 88 w 136"/>
              <a:gd name="T37" fmla="*/ 110 h 140"/>
              <a:gd name="T38" fmla="*/ 88 w 136"/>
              <a:gd name="T39" fmla="*/ 128 h 140"/>
              <a:gd name="T40" fmla="*/ 60 w 136"/>
              <a:gd name="T41" fmla="*/ 110 h 140"/>
              <a:gd name="T42" fmla="*/ 60 w 136"/>
              <a:gd name="T43" fmla="*/ 128 h 140"/>
              <a:gd name="T44" fmla="*/ 39 w 136"/>
              <a:gd name="T45" fmla="*/ 128 h 140"/>
              <a:gd name="T46" fmla="*/ 39 w 136"/>
              <a:gd name="T47" fmla="*/ 110 h 140"/>
              <a:gd name="T48" fmla="*/ 60 w 136"/>
              <a:gd name="T49" fmla="*/ 110 h 140"/>
              <a:gd name="T50" fmla="*/ 12 w 136"/>
              <a:gd name="T51" fmla="*/ 98 h 140"/>
              <a:gd name="T52" fmla="*/ 12 w 136"/>
              <a:gd name="T53" fmla="*/ 41 h 140"/>
              <a:gd name="T54" fmla="*/ 88 w 136"/>
              <a:gd name="T55" fmla="*/ 41 h 140"/>
              <a:gd name="T56" fmla="*/ 88 w 136"/>
              <a:gd name="T57" fmla="*/ 98 h 140"/>
              <a:gd name="T58" fmla="*/ 12 w 136"/>
              <a:gd name="T59" fmla="*/ 98 h 140"/>
              <a:gd name="T60" fmla="*/ 39 w 136"/>
              <a:gd name="T61" fmla="*/ 29 h 140"/>
              <a:gd name="T62" fmla="*/ 39 w 136"/>
              <a:gd name="T63" fmla="*/ 12 h 140"/>
              <a:gd name="T64" fmla="*/ 60 w 136"/>
              <a:gd name="T65" fmla="*/ 12 h 140"/>
              <a:gd name="T66" fmla="*/ 60 w 136"/>
              <a:gd name="T67" fmla="*/ 29 h 140"/>
              <a:gd name="T68" fmla="*/ 39 w 136"/>
              <a:gd name="T69" fmla="*/ 29 h 140"/>
              <a:gd name="T70" fmla="*/ 88 w 136"/>
              <a:gd name="T71" fmla="*/ 29 h 140"/>
              <a:gd name="T72" fmla="*/ 72 w 136"/>
              <a:gd name="T73" fmla="*/ 29 h 140"/>
              <a:gd name="T74" fmla="*/ 72 w 136"/>
              <a:gd name="T75" fmla="*/ 12 h 140"/>
              <a:gd name="T76" fmla="*/ 88 w 136"/>
              <a:gd name="T77" fmla="*/ 12 h 140"/>
              <a:gd name="T78" fmla="*/ 88 w 136"/>
              <a:gd name="T79" fmla="*/ 29 h 140"/>
              <a:gd name="T80" fmla="*/ 12 w 136"/>
              <a:gd name="T81" fmla="*/ 12 h 140"/>
              <a:gd name="T82" fmla="*/ 27 w 136"/>
              <a:gd name="T83" fmla="*/ 12 h 140"/>
              <a:gd name="T84" fmla="*/ 27 w 136"/>
              <a:gd name="T85" fmla="*/ 29 h 140"/>
              <a:gd name="T86" fmla="*/ 12 w 136"/>
              <a:gd name="T87" fmla="*/ 29 h 140"/>
              <a:gd name="T88" fmla="*/ 12 w 136"/>
              <a:gd name="T89" fmla="*/ 12 h 140"/>
              <a:gd name="T90" fmla="*/ 12 w 136"/>
              <a:gd name="T91" fmla="*/ 110 h 140"/>
              <a:gd name="T92" fmla="*/ 27 w 136"/>
              <a:gd name="T93" fmla="*/ 110 h 140"/>
              <a:gd name="T94" fmla="*/ 27 w 136"/>
              <a:gd name="T95" fmla="*/ 128 h 140"/>
              <a:gd name="T96" fmla="*/ 12 w 136"/>
              <a:gd name="T97" fmla="*/ 128 h 140"/>
              <a:gd name="T98" fmla="*/ 12 w 136"/>
              <a:gd name="T99" fmla="*/ 110 h 140"/>
              <a:gd name="T100" fmla="*/ 124 w 136"/>
              <a:gd name="T101" fmla="*/ 128 h 140"/>
              <a:gd name="T102" fmla="*/ 100 w 136"/>
              <a:gd name="T103" fmla="*/ 128 h 140"/>
              <a:gd name="T104" fmla="*/ 100 w 136"/>
              <a:gd name="T105" fmla="*/ 104 h 140"/>
              <a:gd name="T106" fmla="*/ 100 w 136"/>
              <a:gd name="T107" fmla="*/ 45 h 140"/>
              <a:gd name="T108" fmla="*/ 124 w 136"/>
              <a:gd name="T109" fmla="*/ 45 h 140"/>
              <a:gd name="T110" fmla="*/ 124 w 136"/>
              <a:gd name="T111" fmla="*/ 12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" h="140">
                <a:moveTo>
                  <a:pt x="130" y="33"/>
                </a:moveTo>
                <a:cubicBezTo>
                  <a:pt x="100" y="33"/>
                  <a:pt x="100" y="33"/>
                  <a:pt x="100" y="33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2"/>
                  <a:pt x="97" y="0"/>
                  <a:pt x="94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7"/>
                  <a:pt x="2" y="140"/>
                  <a:pt x="6" y="140"/>
                </a:cubicBezTo>
                <a:cubicBezTo>
                  <a:pt x="94" y="140"/>
                  <a:pt x="94" y="140"/>
                  <a:pt x="94" y="140"/>
                </a:cubicBezTo>
                <a:cubicBezTo>
                  <a:pt x="130" y="140"/>
                  <a:pt x="130" y="140"/>
                  <a:pt x="130" y="140"/>
                </a:cubicBezTo>
                <a:cubicBezTo>
                  <a:pt x="134" y="140"/>
                  <a:pt x="136" y="137"/>
                  <a:pt x="136" y="134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36" y="36"/>
                  <a:pt x="134" y="33"/>
                  <a:pt x="130" y="33"/>
                </a:cubicBezTo>
                <a:close/>
                <a:moveTo>
                  <a:pt x="88" y="128"/>
                </a:moveTo>
                <a:cubicBezTo>
                  <a:pt x="72" y="128"/>
                  <a:pt x="72" y="128"/>
                  <a:pt x="72" y="128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88" y="110"/>
                  <a:pt x="88" y="110"/>
                  <a:pt x="88" y="110"/>
                </a:cubicBezTo>
                <a:lnTo>
                  <a:pt x="88" y="128"/>
                </a:lnTo>
                <a:close/>
                <a:moveTo>
                  <a:pt x="60" y="110"/>
                </a:moveTo>
                <a:cubicBezTo>
                  <a:pt x="60" y="128"/>
                  <a:pt x="60" y="128"/>
                  <a:pt x="60" y="128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39" y="110"/>
                  <a:pt x="39" y="110"/>
                  <a:pt x="39" y="110"/>
                </a:cubicBezTo>
                <a:lnTo>
                  <a:pt x="60" y="110"/>
                </a:lnTo>
                <a:close/>
                <a:moveTo>
                  <a:pt x="12" y="98"/>
                </a:moveTo>
                <a:cubicBezTo>
                  <a:pt x="12" y="41"/>
                  <a:pt x="12" y="41"/>
                  <a:pt x="12" y="41"/>
                </a:cubicBezTo>
                <a:cubicBezTo>
                  <a:pt x="88" y="41"/>
                  <a:pt x="88" y="41"/>
                  <a:pt x="88" y="41"/>
                </a:cubicBezTo>
                <a:cubicBezTo>
                  <a:pt x="88" y="98"/>
                  <a:pt x="88" y="98"/>
                  <a:pt x="88" y="98"/>
                </a:cubicBezTo>
                <a:lnTo>
                  <a:pt x="12" y="98"/>
                </a:lnTo>
                <a:close/>
                <a:moveTo>
                  <a:pt x="39" y="29"/>
                </a:moveTo>
                <a:cubicBezTo>
                  <a:pt x="39" y="12"/>
                  <a:pt x="39" y="12"/>
                  <a:pt x="39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29"/>
                  <a:pt x="60" y="29"/>
                  <a:pt x="60" y="29"/>
                </a:cubicBezTo>
                <a:lnTo>
                  <a:pt x="39" y="29"/>
                </a:lnTo>
                <a:close/>
                <a:moveTo>
                  <a:pt x="88" y="29"/>
                </a:moveTo>
                <a:cubicBezTo>
                  <a:pt x="72" y="29"/>
                  <a:pt x="72" y="29"/>
                  <a:pt x="72" y="29"/>
                </a:cubicBezTo>
                <a:cubicBezTo>
                  <a:pt x="72" y="12"/>
                  <a:pt x="72" y="12"/>
                  <a:pt x="72" y="12"/>
                </a:cubicBezTo>
                <a:cubicBezTo>
                  <a:pt x="88" y="12"/>
                  <a:pt x="88" y="12"/>
                  <a:pt x="88" y="12"/>
                </a:cubicBezTo>
                <a:lnTo>
                  <a:pt x="88" y="29"/>
                </a:lnTo>
                <a:close/>
                <a:moveTo>
                  <a:pt x="12" y="12"/>
                </a:moveTo>
                <a:cubicBezTo>
                  <a:pt x="27" y="12"/>
                  <a:pt x="27" y="12"/>
                  <a:pt x="27" y="12"/>
                </a:cubicBezTo>
                <a:cubicBezTo>
                  <a:pt x="27" y="29"/>
                  <a:pt x="27" y="29"/>
                  <a:pt x="27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12"/>
                </a:lnTo>
                <a:close/>
                <a:moveTo>
                  <a:pt x="12" y="110"/>
                </a:moveTo>
                <a:cubicBezTo>
                  <a:pt x="27" y="110"/>
                  <a:pt x="27" y="110"/>
                  <a:pt x="27" y="110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12" y="128"/>
                  <a:pt x="12" y="128"/>
                  <a:pt x="12" y="128"/>
                </a:cubicBezTo>
                <a:lnTo>
                  <a:pt x="12" y="110"/>
                </a:lnTo>
                <a:close/>
                <a:moveTo>
                  <a:pt x="124" y="128"/>
                </a:moveTo>
                <a:cubicBezTo>
                  <a:pt x="100" y="128"/>
                  <a:pt x="100" y="128"/>
                  <a:pt x="100" y="128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24" y="45"/>
                  <a:pt x="124" y="45"/>
                  <a:pt x="124" y="45"/>
                </a:cubicBezTo>
                <a:lnTo>
                  <a:pt x="124" y="1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3821" name="Group 29"/>
          <p:cNvGrpSpPr/>
          <p:nvPr/>
        </p:nvGrpSpPr>
        <p:grpSpPr bwMode="auto">
          <a:xfrm>
            <a:off x="3424239" y="2831387"/>
            <a:ext cx="352425" cy="358886"/>
            <a:chOff x="0" y="0"/>
            <a:chExt cx="276" cy="281"/>
          </a:xfrm>
        </p:grpSpPr>
        <p:sp>
          <p:nvSpPr>
            <p:cNvPr id="33822" name="Freeform 30"/>
            <p:cNvSpPr/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823" name="Freeform 31"/>
            <p:cNvSpPr/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3824" name="Freeform 32"/>
          <p:cNvSpPr>
            <a:spLocks noEditPoints="1"/>
          </p:cNvSpPr>
          <p:nvPr/>
        </p:nvSpPr>
        <p:spPr bwMode="auto">
          <a:xfrm>
            <a:off x="4416425" y="3830232"/>
            <a:ext cx="311150" cy="330302"/>
          </a:xfrm>
          <a:custGeom>
            <a:avLst/>
            <a:gdLst>
              <a:gd name="T0" fmla="*/ 111 w 132"/>
              <a:gd name="T1" fmla="*/ 56 h 140"/>
              <a:gd name="T2" fmla="*/ 103 w 132"/>
              <a:gd name="T3" fmla="*/ 56 h 140"/>
              <a:gd name="T4" fmla="*/ 103 w 132"/>
              <a:gd name="T5" fmla="*/ 37 h 140"/>
              <a:gd name="T6" fmla="*/ 66 w 132"/>
              <a:gd name="T7" fmla="*/ 0 h 140"/>
              <a:gd name="T8" fmla="*/ 29 w 132"/>
              <a:gd name="T9" fmla="*/ 37 h 140"/>
              <a:gd name="T10" fmla="*/ 29 w 132"/>
              <a:gd name="T11" fmla="*/ 55 h 140"/>
              <a:gd name="T12" fmla="*/ 21 w 132"/>
              <a:gd name="T13" fmla="*/ 55 h 140"/>
              <a:gd name="T14" fmla="*/ 0 w 132"/>
              <a:gd name="T15" fmla="*/ 76 h 140"/>
              <a:gd name="T16" fmla="*/ 21 w 132"/>
              <a:gd name="T17" fmla="*/ 97 h 140"/>
              <a:gd name="T18" fmla="*/ 41 w 132"/>
              <a:gd name="T19" fmla="*/ 97 h 140"/>
              <a:gd name="T20" fmla="*/ 41 w 132"/>
              <a:gd name="T21" fmla="*/ 57 h 140"/>
              <a:gd name="T22" fmla="*/ 41 w 132"/>
              <a:gd name="T23" fmla="*/ 55 h 140"/>
              <a:gd name="T24" fmla="*/ 41 w 132"/>
              <a:gd name="T25" fmla="*/ 37 h 140"/>
              <a:gd name="T26" fmla="*/ 66 w 132"/>
              <a:gd name="T27" fmla="*/ 12 h 140"/>
              <a:gd name="T28" fmla="*/ 91 w 132"/>
              <a:gd name="T29" fmla="*/ 37 h 140"/>
              <a:gd name="T30" fmla="*/ 91 w 132"/>
              <a:gd name="T31" fmla="*/ 56 h 140"/>
              <a:gd name="T32" fmla="*/ 91 w 132"/>
              <a:gd name="T33" fmla="*/ 59 h 140"/>
              <a:gd name="T34" fmla="*/ 91 w 132"/>
              <a:gd name="T35" fmla="*/ 92 h 140"/>
              <a:gd name="T36" fmla="*/ 91 w 132"/>
              <a:gd name="T37" fmla="*/ 98 h 140"/>
              <a:gd name="T38" fmla="*/ 91 w 132"/>
              <a:gd name="T39" fmla="*/ 109 h 140"/>
              <a:gd name="T40" fmla="*/ 81 w 132"/>
              <a:gd name="T41" fmla="*/ 119 h 140"/>
              <a:gd name="T42" fmla="*/ 79 w 132"/>
              <a:gd name="T43" fmla="*/ 119 h 140"/>
              <a:gd name="T44" fmla="*/ 66 w 132"/>
              <a:gd name="T45" fmla="*/ 110 h 140"/>
              <a:gd name="T46" fmla="*/ 51 w 132"/>
              <a:gd name="T47" fmla="*/ 125 h 140"/>
              <a:gd name="T48" fmla="*/ 66 w 132"/>
              <a:gd name="T49" fmla="*/ 140 h 140"/>
              <a:gd name="T50" fmla="*/ 79 w 132"/>
              <a:gd name="T51" fmla="*/ 131 h 140"/>
              <a:gd name="T52" fmla="*/ 81 w 132"/>
              <a:gd name="T53" fmla="*/ 131 h 140"/>
              <a:gd name="T54" fmla="*/ 103 w 132"/>
              <a:gd name="T55" fmla="*/ 109 h 140"/>
              <a:gd name="T56" fmla="*/ 103 w 132"/>
              <a:gd name="T57" fmla="*/ 98 h 140"/>
              <a:gd name="T58" fmla="*/ 111 w 132"/>
              <a:gd name="T59" fmla="*/ 98 h 140"/>
              <a:gd name="T60" fmla="*/ 132 w 132"/>
              <a:gd name="T61" fmla="*/ 77 h 140"/>
              <a:gd name="T62" fmla="*/ 111 w 132"/>
              <a:gd name="T63" fmla="*/ 56 h 140"/>
              <a:gd name="T64" fmla="*/ 29 w 132"/>
              <a:gd name="T65" fmla="*/ 85 h 140"/>
              <a:gd name="T66" fmla="*/ 21 w 132"/>
              <a:gd name="T67" fmla="*/ 85 h 140"/>
              <a:gd name="T68" fmla="*/ 12 w 132"/>
              <a:gd name="T69" fmla="*/ 76 h 140"/>
              <a:gd name="T70" fmla="*/ 21 w 132"/>
              <a:gd name="T71" fmla="*/ 67 h 140"/>
              <a:gd name="T72" fmla="*/ 29 w 132"/>
              <a:gd name="T73" fmla="*/ 67 h 140"/>
              <a:gd name="T74" fmla="*/ 29 w 132"/>
              <a:gd name="T75" fmla="*/ 85 h 140"/>
              <a:gd name="T76" fmla="*/ 111 w 132"/>
              <a:gd name="T77" fmla="*/ 86 h 140"/>
              <a:gd name="T78" fmla="*/ 103 w 132"/>
              <a:gd name="T79" fmla="*/ 86 h 140"/>
              <a:gd name="T80" fmla="*/ 103 w 132"/>
              <a:gd name="T81" fmla="*/ 68 h 140"/>
              <a:gd name="T82" fmla="*/ 111 w 132"/>
              <a:gd name="T83" fmla="*/ 68 h 140"/>
              <a:gd name="T84" fmla="*/ 120 w 132"/>
              <a:gd name="T85" fmla="*/ 77 h 140"/>
              <a:gd name="T86" fmla="*/ 111 w 132"/>
              <a:gd name="T87" fmla="*/ 8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" h="140">
                <a:moveTo>
                  <a:pt x="111" y="56"/>
                </a:moveTo>
                <a:cubicBezTo>
                  <a:pt x="103" y="56"/>
                  <a:pt x="103" y="56"/>
                  <a:pt x="103" y="56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3" y="16"/>
                  <a:pt x="86" y="0"/>
                  <a:pt x="66" y="0"/>
                </a:cubicBezTo>
                <a:cubicBezTo>
                  <a:pt x="46" y="0"/>
                  <a:pt x="29" y="16"/>
                  <a:pt x="29" y="37"/>
                </a:cubicBezTo>
                <a:cubicBezTo>
                  <a:pt x="29" y="55"/>
                  <a:pt x="29" y="55"/>
                  <a:pt x="29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9" y="55"/>
                  <a:pt x="0" y="65"/>
                  <a:pt x="0" y="76"/>
                </a:cubicBezTo>
                <a:cubicBezTo>
                  <a:pt x="0" y="88"/>
                  <a:pt x="9" y="97"/>
                  <a:pt x="21" y="97"/>
                </a:cubicBezTo>
                <a:cubicBezTo>
                  <a:pt x="41" y="97"/>
                  <a:pt x="41" y="97"/>
                  <a:pt x="41" y="9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23"/>
                  <a:pt x="52" y="12"/>
                  <a:pt x="66" y="12"/>
                </a:cubicBezTo>
                <a:cubicBezTo>
                  <a:pt x="80" y="12"/>
                  <a:pt x="91" y="23"/>
                  <a:pt x="91" y="37"/>
                </a:cubicBezTo>
                <a:cubicBezTo>
                  <a:pt x="91" y="56"/>
                  <a:pt x="91" y="56"/>
                  <a:pt x="91" y="56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8"/>
                  <a:pt x="91" y="98"/>
                  <a:pt x="91" y="98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91" y="114"/>
                  <a:pt x="86" y="119"/>
                  <a:pt x="81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7" y="114"/>
                  <a:pt x="72" y="110"/>
                  <a:pt x="66" y="110"/>
                </a:cubicBezTo>
                <a:cubicBezTo>
                  <a:pt x="58" y="110"/>
                  <a:pt x="51" y="117"/>
                  <a:pt x="51" y="125"/>
                </a:cubicBezTo>
                <a:cubicBezTo>
                  <a:pt x="51" y="133"/>
                  <a:pt x="58" y="140"/>
                  <a:pt x="66" y="140"/>
                </a:cubicBezTo>
                <a:cubicBezTo>
                  <a:pt x="72" y="140"/>
                  <a:pt x="77" y="136"/>
                  <a:pt x="79" y="131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93" y="131"/>
                  <a:pt x="103" y="121"/>
                  <a:pt x="103" y="109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23" y="98"/>
                  <a:pt x="132" y="89"/>
                  <a:pt x="132" y="77"/>
                </a:cubicBezTo>
                <a:cubicBezTo>
                  <a:pt x="132" y="66"/>
                  <a:pt x="123" y="56"/>
                  <a:pt x="111" y="56"/>
                </a:cubicBezTo>
                <a:close/>
                <a:moveTo>
                  <a:pt x="29" y="85"/>
                </a:moveTo>
                <a:cubicBezTo>
                  <a:pt x="21" y="85"/>
                  <a:pt x="21" y="85"/>
                  <a:pt x="21" y="85"/>
                </a:cubicBezTo>
                <a:cubicBezTo>
                  <a:pt x="16" y="85"/>
                  <a:pt x="12" y="81"/>
                  <a:pt x="12" y="76"/>
                </a:cubicBezTo>
                <a:cubicBezTo>
                  <a:pt x="12" y="71"/>
                  <a:pt x="16" y="67"/>
                  <a:pt x="21" y="67"/>
                </a:cubicBezTo>
                <a:cubicBezTo>
                  <a:pt x="29" y="67"/>
                  <a:pt x="29" y="67"/>
                  <a:pt x="29" y="67"/>
                </a:cubicBezTo>
                <a:lnTo>
                  <a:pt x="29" y="85"/>
                </a:lnTo>
                <a:close/>
                <a:moveTo>
                  <a:pt x="111" y="86"/>
                </a:moveTo>
                <a:cubicBezTo>
                  <a:pt x="103" y="86"/>
                  <a:pt x="103" y="86"/>
                  <a:pt x="103" y="86"/>
                </a:cubicBezTo>
                <a:cubicBezTo>
                  <a:pt x="103" y="68"/>
                  <a:pt x="103" y="68"/>
                  <a:pt x="103" y="68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6" y="68"/>
                  <a:pt x="120" y="72"/>
                  <a:pt x="120" y="77"/>
                </a:cubicBezTo>
                <a:cubicBezTo>
                  <a:pt x="120" y="82"/>
                  <a:pt x="116" y="86"/>
                  <a:pt x="111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3825" name="Group 33"/>
          <p:cNvGrpSpPr/>
          <p:nvPr/>
        </p:nvGrpSpPr>
        <p:grpSpPr bwMode="auto">
          <a:xfrm>
            <a:off x="5399089" y="2856795"/>
            <a:ext cx="307975" cy="263606"/>
            <a:chOff x="0" y="0"/>
            <a:chExt cx="280" cy="240"/>
          </a:xfrm>
        </p:grpSpPr>
        <p:sp>
          <p:nvSpPr>
            <p:cNvPr id="33826" name="Freeform 34"/>
            <p:cNvSpPr>
              <a:spLocks noEditPoints="1"/>
            </p:cNvSpPr>
            <p:nvPr/>
          </p:nvSpPr>
          <p:spPr bwMode="auto">
            <a:xfrm>
              <a:off x="0" y="0"/>
              <a:ext cx="280" cy="240"/>
            </a:xfrm>
            <a:custGeom>
              <a:avLst/>
              <a:gdLst>
                <a:gd name="T0" fmla="*/ 122 w 140"/>
                <a:gd name="T1" fmla="*/ 20 h 120"/>
                <a:gd name="T2" fmla="*/ 100 w 140"/>
                <a:gd name="T3" fmla="*/ 20 h 120"/>
                <a:gd name="T4" fmla="*/ 100 w 140"/>
                <a:gd name="T5" fmla="*/ 18 h 120"/>
                <a:gd name="T6" fmla="*/ 100 w 140"/>
                <a:gd name="T7" fmla="*/ 15 h 120"/>
                <a:gd name="T8" fmla="*/ 85 w 140"/>
                <a:gd name="T9" fmla="*/ 0 h 120"/>
                <a:gd name="T10" fmla="*/ 70 w 140"/>
                <a:gd name="T11" fmla="*/ 0 h 120"/>
                <a:gd name="T12" fmla="*/ 56 w 140"/>
                <a:gd name="T13" fmla="*/ 15 h 120"/>
                <a:gd name="T14" fmla="*/ 56 w 140"/>
                <a:gd name="T15" fmla="*/ 20 h 120"/>
                <a:gd name="T16" fmla="*/ 18 w 140"/>
                <a:gd name="T17" fmla="*/ 20 h 120"/>
                <a:gd name="T18" fmla="*/ 0 w 140"/>
                <a:gd name="T19" fmla="*/ 38 h 120"/>
                <a:gd name="T20" fmla="*/ 0 w 140"/>
                <a:gd name="T21" fmla="*/ 101 h 120"/>
                <a:gd name="T22" fmla="*/ 18 w 140"/>
                <a:gd name="T23" fmla="*/ 120 h 120"/>
                <a:gd name="T24" fmla="*/ 122 w 140"/>
                <a:gd name="T25" fmla="*/ 120 h 120"/>
                <a:gd name="T26" fmla="*/ 140 w 140"/>
                <a:gd name="T27" fmla="*/ 101 h 120"/>
                <a:gd name="T28" fmla="*/ 140 w 140"/>
                <a:gd name="T29" fmla="*/ 38 h 120"/>
                <a:gd name="T30" fmla="*/ 122 w 140"/>
                <a:gd name="T31" fmla="*/ 20 h 120"/>
                <a:gd name="T32" fmla="*/ 12 w 140"/>
                <a:gd name="T33" fmla="*/ 101 h 120"/>
                <a:gd name="T34" fmla="*/ 12 w 140"/>
                <a:gd name="T35" fmla="*/ 38 h 120"/>
                <a:gd name="T36" fmla="*/ 18 w 140"/>
                <a:gd name="T37" fmla="*/ 32 h 120"/>
                <a:gd name="T38" fmla="*/ 33 w 140"/>
                <a:gd name="T39" fmla="*/ 32 h 120"/>
                <a:gd name="T40" fmla="*/ 33 w 140"/>
                <a:gd name="T41" fmla="*/ 108 h 120"/>
                <a:gd name="T42" fmla="*/ 18 w 140"/>
                <a:gd name="T43" fmla="*/ 108 h 120"/>
                <a:gd name="T44" fmla="*/ 12 w 140"/>
                <a:gd name="T45" fmla="*/ 101 h 120"/>
                <a:gd name="T46" fmla="*/ 128 w 140"/>
                <a:gd name="T47" fmla="*/ 101 h 120"/>
                <a:gd name="T48" fmla="*/ 122 w 140"/>
                <a:gd name="T49" fmla="*/ 108 h 120"/>
                <a:gd name="T50" fmla="*/ 45 w 140"/>
                <a:gd name="T51" fmla="*/ 108 h 120"/>
                <a:gd name="T52" fmla="*/ 45 w 140"/>
                <a:gd name="T53" fmla="*/ 32 h 120"/>
                <a:gd name="T54" fmla="*/ 56 w 140"/>
                <a:gd name="T55" fmla="*/ 32 h 120"/>
                <a:gd name="T56" fmla="*/ 99 w 140"/>
                <a:gd name="T57" fmla="*/ 32 h 120"/>
                <a:gd name="T58" fmla="*/ 122 w 140"/>
                <a:gd name="T59" fmla="*/ 32 h 120"/>
                <a:gd name="T60" fmla="*/ 128 w 140"/>
                <a:gd name="T61" fmla="*/ 38 h 120"/>
                <a:gd name="T62" fmla="*/ 128 w 140"/>
                <a:gd name="T6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20">
                  <a:moveTo>
                    <a:pt x="122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6"/>
                    <a:pt x="93" y="0"/>
                    <a:pt x="8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2" y="0"/>
                    <a:pt x="56" y="6"/>
                    <a:pt x="56" y="1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8" y="20"/>
                    <a:pt x="0" y="28"/>
                    <a:pt x="0" y="3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2"/>
                    <a:pt x="8" y="120"/>
                    <a:pt x="18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32" y="120"/>
                    <a:pt x="140" y="111"/>
                    <a:pt x="140" y="101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8"/>
                    <a:pt x="132" y="20"/>
                    <a:pt x="122" y="20"/>
                  </a:cubicBezTo>
                  <a:close/>
                  <a:moveTo>
                    <a:pt x="12" y="10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4"/>
                    <a:pt x="15" y="32"/>
                    <a:pt x="18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4" y="108"/>
                    <a:pt x="12" y="105"/>
                    <a:pt x="12" y="101"/>
                  </a:cubicBezTo>
                  <a:close/>
                  <a:moveTo>
                    <a:pt x="128" y="101"/>
                  </a:moveTo>
                  <a:cubicBezTo>
                    <a:pt x="128" y="105"/>
                    <a:pt x="125" y="108"/>
                    <a:pt x="122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5" y="32"/>
                    <a:pt x="128" y="34"/>
                    <a:pt x="128" y="38"/>
                  </a:cubicBezTo>
                  <a:lnTo>
                    <a:pt x="128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827" name="Freeform 35"/>
            <p:cNvSpPr>
              <a:spLocks noEditPoints="1"/>
            </p:cNvSpPr>
            <p:nvPr/>
          </p:nvSpPr>
          <p:spPr bwMode="auto">
            <a:xfrm>
              <a:off x="112" y="100"/>
              <a:ext cx="88" cy="88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2 h 44"/>
                <a:gd name="T12" fmla="*/ 12 w 44"/>
                <a:gd name="T13" fmla="*/ 22 h 44"/>
                <a:gd name="T14" fmla="*/ 22 w 44"/>
                <a:gd name="T15" fmla="*/ 12 h 44"/>
                <a:gd name="T16" fmla="*/ 32 w 44"/>
                <a:gd name="T17" fmla="*/ 22 h 44"/>
                <a:gd name="T18" fmla="*/ 22 w 44"/>
                <a:gd name="T1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2"/>
                  </a:moveTo>
                  <a:cubicBezTo>
                    <a:pt x="16" y="32"/>
                    <a:pt x="12" y="27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27" y="12"/>
                    <a:pt x="32" y="16"/>
                    <a:pt x="32" y="22"/>
                  </a:cubicBezTo>
                  <a:cubicBezTo>
                    <a:pt x="32" y="27"/>
                    <a:pt x="27" y="32"/>
                    <a:pt x="22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3828" name="Freeform 36"/>
          <p:cNvSpPr>
            <a:spLocks noEditPoints="1"/>
          </p:cNvSpPr>
          <p:nvPr/>
        </p:nvSpPr>
        <p:spPr bwMode="auto">
          <a:xfrm>
            <a:off x="4456114" y="2896494"/>
            <a:ext cx="231775" cy="215967"/>
          </a:xfrm>
          <a:custGeom>
            <a:avLst/>
            <a:gdLst>
              <a:gd name="T0" fmla="*/ 138 w 142"/>
              <a:gd name="T1" fmla="*/ 47 h 133"/>
              <a:gd name="T2" fmla="*/ 114 w 142"/>
              <a:gd name="T3" fmla="*/ 30 h 133"/>
              <a:gd name="T4" fmla="*/ 114 w 142"/>
              <a:gd name="T5" fmla="*/ 12 h 133"/>
              <a:gd name="T6" fmla="*/ 108 w 142"/>
              <a:gd name="T7" fmla="*/ 6 h 133"/>
              <a:gd name="T8" fmla="*/ 104 w 142"/>
              <a:gd name="T9" fmla="*/ 6 h 133"/>
              <a:gd name="T10" fmla="*/ 98 w 142"/>
              <a:gd name="T11" fmla="*/ 12 h 133"/>
              <a:gd name="T12" fmla="*/ 98 w 142"/>
              <a:gd name="T13" fmla="*/ 18 h 133"/>
              <a:gd name="T14" fmla="*/ 74 w 142"/>
              <a:gd name="T15" fmla="*/ 2 h 133"/>
              <a:gd name="T16" fmla="*/ 68 w 142"/>
              <a:gd name="T17" fmla="*/ 2 h 133"/>
              <a:gd name="T18" fmla="*/ 4 w 142"/>
              <a:gd name="T19" fmla="*/ 47 h 133"/>
              <a:gd name="T20" fmla="*/ 2 w 142"/>
              <a:gd name="T21" fmla="*/ 56 h 133"/>
              <a:gd name="T22" fmla="*/ 10 w 142"/>
              <a:gd name="T23" fmla="*/ 57 h 133"/>
              <a:gd name="T24" fmla="*/ 17 w 142"/>
              <a:gd name="T25" fmla="*/ 52 h 133"/>
              <a:gd name="T26" fmla="*/ 17 w 142"/>
              <a:gd name="T27" fmla="*/ 123 h 133"/>
              <a:gd name="T28" fmla="*/ 27 w 142"/>
              <a:gd name="T29" fmla="*/ 133 h 133"/>
              <a:gd name="T30" fmla="*/ 115 w 142"/>
              <a:gd name="T31" fmla="*/ 133 h 133"/>
              <a:gd name="T32" fmla="*/ 125 w 142"/>
              <a:gd name="T33" fmla="*/ 123 h 133"/>
              <a:gd name="T34" fmla="*/ 125 w 142"/>
              <a:gd name="T35" fmla="*/ 52 h 133"/>
              <a:gd name="T36" fmla="*/ 132 w 142"/>
              <a:gd name="T37" fmla="*/ 57 h 133"/>
              <a:gd name="T38" fmla="*/ 135 w 142"/>
              <a:gd name="T39" fmla="*/ 58 h 133"/>
              <a:gd name="T40" fmla="*/ 140 w 142"/>
              <a:gd name="T41" fmla="*/ 56 h 133"/>
              <a:gd name="T42" fmla="*/ 138 w 142"/>
              <a:gd name="T43" fmla="*/ 47 h 133"/>
              <a:gd name="T44" fmla="*/ 83 w 142"/>
              <a:gd name="T45" fmla="*/ 121 h 133"/>
              <a:gd name="T46" fmla="*/ 59 w 142"/>
              <a:gd name="T47" fmla="*/ 121 h 133"/>
              <a:gd name="T48" fmla="*/ 59 w 142"/>
              <a:gd name="T49" fmla="*/ 84 h 133"/>
              <a:gd name="T50" fmla="*/ 83 w 142"/>
              <a:gd name="T51" fmla="*/ 84 h 133"/>
              <a:gd name="T52" fmla="*/ 83 w 142"/>
              <a:gd name="T53" fmla="*/ 121 h 133"/>
              <a:gd name="T54" fmla="*/ 113 w 142"/>
              <a:gd name="T55" fmla="*/ 121 h 133"/>
              <a:gd name="T56" fmla="*/ 95 w 142"/>
              <a:gd name="T57" fmla="*/ 121 h 133"/>
              <a:gd name="T58" fmla="*/ 95 w 142"/>
              <a:gd name="T59" fmla="*/ 82 h 133"/>
              <a:gd name="T60" fmla="*/ 85 w 142"/>
              <a:gd name="T61" fmla="*/ 72 h 133"/>
              <a:gd name="T62" fmla="*/ 57 w 142"/>
              <a:gd name="T63" fmla="*/ 72 h 133"/>
              <a:gd name="T64" fmla="*/ 47 w 142"/>
              <a:gd name="T65" fmla="*/ 82 h 133"/>
              <a:gd name="T66" fmla="*/ 47 w 142"/>
              <a:gd name="T67" fmla="*/ 121 h 133"/>
              <a:gd name="T68" fmla="*/ 29 w 142"/>
              <a:gd name="T69" fmla="*/ 121 h 133"/>
              <a:gd name="T70" fmla="*/ 29 w 142"/>
              <a:gd name="T71" fmla="*/ 44 h 133"/>
              <a:gd name="T72" fmla="*/ 71 w 142"/>
              <a:gd name="T73" fmla="*/ 14 h 133"/>
              <a:gd name="T74" fmla="*/ 113 w 142"/>
              <a:gd name="T75" fmla="*/ 44 h 133"/>
              <a:gd name="T76" fmla="*/ 113 w 142"/>
              <a:gd name="T77" fmla="*/ 12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2" h="133">
                <a:moveTo>
                  <a:pt x="138" y="47"/>
                </a:moveTo>
                <a:cubicBezTo>
                  <a:pt x="114" y="30"/>
                  <a:pt x="114" y="30"/>
                  <a:pt x="114" y="30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4" y="9"/>
                  <a:pt x="111" y="6"/>
                  <a:pt x="108" y="6"/>
                </a:cubicBezTo>
                <a:cubicBezTo>
                  <a:pt x="104" y="6"/>
                  <a:pt x="104" y="6"/>
                  <a:pt x="104" y="6"/>
                </a:cubicBezTo>
                <a:cubicBezTo>
                  <a:pt x="100" y="6"/>
                  <a:pt x="98" y="9"/>
                  <a:pt x="98" y="12"/>
                </a:cubicBezTo>
                <a:cubicBezTo>
                  <a:pt x="98" y="18"/>
                  <a:pt x="98" y="18"/>
                  <a:pt x="98" y="18"/>
                </a:cubicBezTo>
                <a:cubicBezTo>
                  <a:pt x="74" y="2"/>
                  <a:pt x="74" y="2"/>
                  <a:pt x="74" y="2"/>
                </a:cubicBezTo>
                <a:cubicBezTo>
                  <a:pt x="72" y="0"/>
                  <a:pt x="70" y="0"/>
                  <a:pt x="68" y="2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9"/>
                  <a:pt x="0" y="53"/>
                  <a:pt x="2" y="56"/>
                </a:cubicBezTo>
                <a:cubicBezTo>
                  <a:pt x="4" y="58"/>
                  <a:pt x="8" y="59"/>
                  <a:pt x="10" y="57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7" y="129"/>
                  <a:pt x="21" y="133"/>
                  <a:pt x="27" y="133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121" y="133"/>
                  <a:pt x="125" y="129"/>
                  <a:pt x="125" y="123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3" y="58"/>
                  <a:pt x="134" y="58"/>
                  <a:pt x="135" y="58"/>
                </a:cubicBezTo>
                <a:cubicBezTo>
                  <a:pt x="137" y="58"/>
                  <a:pt x="139" y="57"/>
                  <a:pt x="140" y="56"/>
                </a:cubicBezTo>
                <a:cubicBezTo>
                  <a:pt x="142" y="53"/>
                  <a:pt x="141" y="49"/>
                  <a:pt x="138" y="47"/>
                </a:cubicBezTo>
                <a:close/>
                <a:moveTo>
                  <a:pt x="83" y="121"/>
                </a:moveTo>
                <a:cubicBezTo>
                  <a:pt x="59" y="121"/>
                  <a:pt x="59" y="121"/>
                  <a:pt x="59" y="121"/>
                </a:cubicBezTo>
                <a:cubicBezTo>
                  <a:pt x="59" y="84"/>
                  <a:pt x="59" y="84"/>
                  <a:pt x="59" y="84"/>
                </a:cubicBezTo>
                <a:cubicBezTo>
                  <a:pt x="83" y="84"/>
                  <a:pt x="83" y="84"/>
                  <a:pt x="83" y="84"/>
                </a:cubicBezTo>
                <a:lnTo>
                  <a:pt x="83" y="121"/>
                </a:lnTo>
                <a:close/>
                <a:moveTo>
                  <a:pt x="113" y="121"/>
                </a:moveTo>
                <a:cubicBezTo>
                  <a:pt x="95" y="121"/>
                  <a:pt x="95" y="121"/>
                  <a:pt x="95" y="12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76"/>
                  <a:pt x="90" y="72"/>
                  <a:pt x="85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2" y="72"/>
                  <a:pt x="47" y="76"/>
                  <a:pt x="47" y="82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29" y="44"/>
                  <a:pt x="29" y="44"/>
                  <a:pt x="29" y="44"/>
                </a:cubicBezTo>
                <a:cubicBezTo>
                  <a:pt x="71" y="14"/>
                  <a:pt x="71" y="14"/>
                  <a:pt x="71" y="14"/>
                </a:cubicBezTo>
                <a:cubicBezTo>
                  <a:pt x="113" y="44"/>
                  <a:pt x="113" y="44"/>
                  <a:pt x="113" y="44"/>
                </a:cubicBezTo>
                <a:lnTo>
                  <a:pt x="113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1"/>
                </a:solidFill>
              </a:rPr>
              <a:t>标题文本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/>
          <p:nvPr/>
        </p:nvGrpSpPr>
        <p:grpSpPr bwMode="auto">
          <a:xfrm>
            <a:off x="2409825" y="1491123"/>
            <a:ext cx="4324350" cy="2913961"/>
            <a:chOff x="0" y="0"/>
            <a:chExt cx="2724" cy="1835"/>
          </a:xfrm>
        </p:grpSpPr>
        <p:sp>
          <p:nvSpPr>
            <p:cNvPr id="34819" name="Oval 3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4820" name="Group 4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34821" name="Picture 5" descr="apple icon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22" name="Rectangle 6" descr="13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4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4864" name="Group 48"/>
          <p:cNvGrpSpPr/>
          <p:nvPr/>
        </p:nvGrpSpPr>
        <p:grpSpPr bwMode="auto">
          <a:xfrm>
            <a:off x="5937251" y="3636497"/>
            <a:ext cx="207963" cy="1507003"/>
            <a:chOff x="3740" y="2290"/>
            <a:chExt cx="131" cy="949"/>
          </a:xfrm>
        </p:grpSpPr>
        <p:sp>
          <p:nvSpPr>
            <p:cNvPr id="34834" name="Line 18"/>
            <p:cNvSpPr>
              <a:spLocks noChangeShapeType="1"/>
            </p:cNvSpPr>
            <p:nvPr/>
          </p:nvSpPr>
          <p:spPr bwMode="auto">
            <a:xfrm flipV="1">
              <a:off x="3806" y="2422"/>
              <a:ext cx="0" cy="817"/>
            </a:xfrm>
            <a:prstGeom prst="line">
              <a:avLst/>
            </a:prstGeom>
            <a:noFill/>
            <a:ln w="6350">
              <a:solidFill>
                <a:srgbClr val="FF9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5" name="Oval 19"/>
            <p:cNvSpPr>
              <a:spLocks noChangeArrowheads="1"/>
            </p:cNvSpPr>
            <p:nvPr/>
          </p:nvSpPr>
          <p:spPr bwMode="auto">
            <a:xfrm>
              <a:off x="3762" y="2311"/>
              <a:ext cx="89" cy="89"/>
            </a:xfrm>
            <a:prstGeom prst="ellipse">
              <a:avLst/>
            </a:prstGeom>
            <a:solidFill>
              <a:srgbClr val="FF9101"/>
            </a:solidFill>
            <a:ln w="9525">
              <a:solidFill>
                <a:srgbClr val="FF910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6" name="Oval 20"/>
            <p:cNvSpPr>
              <a:spLocks noChangeArrowheads="1"/>
            </p:cNvSpPr>
            <p:nvPr/>
          </p:nvSpPr>
          <p:spPr bwMode="auto">
            <a:xfrm>
              <a:off x="3740" y="2290"/>
              <a:ext cx="131" cy="132"/>
            </a:xfrm>
            <a:prstGeom prst="ellipse">
              <a:avLst/>
            </a:prstGeom>
            <a:noFill/>
            <a:ln w="6350">
              <a:solidFill>
                <a:srgbClr val="FF9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837" name="Freeform 21"/>
          <p:cNvSpPr/>
          <p:nvPr/>
        </p:nvSpPr>
        <p:spPr bwMode="auto">
          <a:xfrm>
            <a:off x="5435601" y="2993362"/>
            <a:ext cx="1211263" cy="587556"/>
          </a:xfrm>
          <a:custGeom>
            <a:avLst/>
            <a:gdLst>
              <a:gd name="T0" fmla="*/ 465 w 488"/>
              <a:gd name="T1" fmla="*/ 0 h 237"/>
              <a:gd name="T2" fmla="*/ 23 w 488"/>
              <a:gd name="T3" fmla="*/ 0 h 237"/>
              <a:gd name="T4" fmla="*/ 0 w 488"/>
              <a:gd name="T5" fmla="*/ 22 h 237"/>
              <a:gd name="T6" fmla="*/ 0 w 488"/>
              <a:gd name="T7" fmla="*/ 184 h 237"/>
              <a:gd name="T8" fmla="*/ 23 w 488"/>
              <a:gd name="T9" fmla="*/ 207 h 237"/>
              <a:gd name="T10" fmla="*/ 227 w 488"/>
              <a:gd name="T11" fmla="*/ 207 h 237"/>
              <a:gd name="T12" fmla="*/ 235 w 488"/>
              <a:gd name="T13" fmla="*/ 220 h 237"/>
              <a:gd name="T14" fmla="*/ 244 w 488"/>
              <a:gd name="T15" fmla="*/ 237 h 237"/>
              <a:gd name="T16" fmla="*/ 254 w 488"/>
              <a:gd name="T17" fmla="*/ 220 h 237"/>
              <a:gd name="T18" fmla="*/ 262 w 488"/>
              <a:gd name="T19" fmla="*/ 207 h 237"/>
              <a:gd name="T20" fmla="*/ 465 w 488"/>
              <a:gd name="T21" fmla="*/ 207 h 237"/>
              <a:gd name="T22" fmla="*/ 488 w 488"/>
              <a:gd name="T23" fmla="*/ 184 h 237"/>
              <a:gd name="T24" fmla="*/ 488 w 488"/>
              <a:gd name="T25" fmla="*/ 22 h 237"/>
              <a:gd name="T26" fmla="*/ 465 w 488"/>
              <a:gd name="T2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88" h="237">
                <a:moveTo>
                  <a:pt x="465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97"/>
                  <a:pt x="10" y="207"/>
                  <a:pt x="23" y="207"/>
                </a:cubicBezTo>
                <a:cubicBezTo>
                  <a:pt x="227" y="207"/>
                  <a:pt x="227" y="207"/>
                  <a:pt x="227" y="207"/>
                </a:cubicBezTo>
                <a:cubicBezTo>
                  <a:pt x="235" y="220"/>
                  <a:pt x="235" y="220"/>
                  <a:pt x="235" y="220"/>
                </a:cubicBezTo>
                <a:cubicBezTo>
                  <a:pt x="244" y="237"/>
                  <a:pt x="244" y="237"/>
                  <a:pt x="244" y="237"/>
                </a:cubicBezTo>
                <a:cubicBezTo>
                  <a:pt x="254" y="220"/>
                  <a:pt x="254" y="220"/>
                  <a:pt x="254" y="220"/>
                </a:cubicBezTo>
                <a:cubicBezTo>
                  <a:pt x="262" y="207"/>
                  <a:pt x="262" y="207"/>
                  <a:pt x="262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78" y="207"/>
                  <a:pt x="488" y="197"/>
                  <a:pt x="488" y="184"/>
                </a:cubicBezTo>
                <a:cubicBezTo>
                  <a:pt x="488" y="22"/>
                  <a:pt x="488" y="22"/>
                  <a:pt x="488" y="22"/>
                </a:cubicBezTo>
                <a:cubicBezTo>
                  <a:pt x="488" y="10"/>
                  <a:pt x="478" y="0"/>
                  <a:pt x="465" y="0"/>
                </a:cubicBezTo>
                <a:close/>
              </a:path>
            </a:pathLst>
          </a:custGeom>
          <a:solidFill>
            <a:srgbClr val="FF910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4863" name="Group 47"/>
          <p:cNvGrpSpPr/>
          <p:nvPr/>
        </p:nvGrpSpPr>
        <p:grpSpPr bwMode="auto">
          <a:xfrm>
            <a:off x="1320800" y="3636497"/>
            <a:ext cx="211138" cy="1507003"/>
            <a:chOff x="832" y="2290"/>
            <a:chExt cx="133" cy="949"/>
          </a:xfrm>
        </p:grpSpPr>
        <p:sp>
          <p:nvSpPr>
            <p:cNvPr id="34839" name="Line 23"/>
            <p:cNvSpPr>
              <a:spLocks noChangeShapeType="1"/>
            </p:cNvSpPr>
            <p:nvPr/>
          </p:nvSpPr>
          <p:spPr bwMode="auto">
            <a:xfrm flipV="1">
              <a:off x="900" y="2422"/>
              <a:ext cx="0" cy="817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0" name="Oval 24"/>
            <p:cNvSpPr>
              <a:spLocks noChangeArrowheads="1"/>
            </p:cNvSpPr>
            <p:nvPr/>
          </p:nvSpPr>
          <p:spPr bwMode="auto">
            <a:xfrm>
              <a:off x="854" y="2311"/>
              <a:ext cx="89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1" name="Oval 25"/>
            <p:cNvSpPr>
              <a:spLocks noChangeArrowheads="1"/>
            </p:cNvSpPr>
            <p:nvPr/>
          </p:nvSpPr>
          <p:spPr bwMode="auto">
            <a:xfrm>
              <a:off x="832" y="2290"/>
              <a:ext cx="133" cy="132"/>
            </a:xfrm>
            <a:prstGeom prst="ellipse">
              <a:avLst/>
            </a:prstGeom>
            <a:noFill/>
            <a:ln w="6350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842" name="Freeform 26"/>
          <p:cNvSpPr/>
          <p:nvPr/>
        </p:nvSpPr>
        <p:spPr bwMode="auto">
          <a:xfrm>
            <a:off x="822326" y="2993362"/>
            <a:ext cx="1211263" cy="587556"/>
          </a:xfrm>
          <a:custGeom>
            <a:avLst/>
            <a:gdLst>
              <a:gd name="T0" fmla="*/ 465 w 488"/>
              <a:gd name="T1" fmla="*/ 0 h 237"/>
              <a:gd name="T2" fmla="*/ 22 w 488"/>
              <a:gd name="T3" fmla="*/ 0 h 237"/>
              <a:gd name="T4" fmla="*/ 0 w 488"/>
              <a:gd name="T5" fmla="*/ 22 h 237"/>
              <a:gd name="T6" fmla="*/ 0 w 488"/>
              <a:gd name="T7" fmla="*/ 184 h 237"/>
              <a:gd name="T8" fmla="*/ 22 w 488"/>
              <a:gd name="T9" fmla="*/ 207 h 237"/>
              <a:gd name="T10" fmla="*/ 226 w 488"/>
              <a:gd name="T11" fmla="*/ 207 h 237"/>
              <a:gd name="T12" fmla="*/ 234 w 488"/>
              <a:gd name="T13" fmla="*/ 220 h 237"/>
              <a:gd name="T14" fmla="*/ 244 w 488"/>
              <a:gd name="T15" fmla="*/ 237 h 237"/>
              <a:gd name="T16" fmla="*/ 253 w 488"/>
              <a:gd name="T17" fmla="*/ 220 h 237"/>
              <a:gd name="T18" fmla="*/ 261 w 488"/>
              <a:gd name="T19" fmla="*/ 207 h 237"/>
              <a:gd name="T20" fmla="*/ 465 w 488"/>
              <a:gd name="T21" fmla="*/ 207 h 237"/>
              <a:gd name="T22" fmla="*/ 488 w 488"/>
              <a:gd name="T23" fmla="*/ 184 h 237"/>
              <a:gd name="T24" fmla="*/ 488 w 488"/>
              <a:gd name="T25" fmla="*/ 22 h 237"/>
              <a:gd name="T26" fmla="*/ 465 w 488"/>
              <a:gd name="T2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88" h="237">
                <a:moveTo>
                  <a:pt x="465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97"/>
                  <a:pt x="10" y="207"/>
                  <a:pt x="22" y="207"/>
                </a:cubicBezTo>
                <a:cubicBezTo>
                  <a:pt x="226" y="207"/>
                  <a:pt x="226" y="207"/>
                  <a:pt x="226" y="207"/>
                </a:cubicBezTo>
                <a:cubicBezTo>
                  <a:pt x="234" y="220"/>
                  <a:pt x="234" y="220"/>
                  <a:pt x="234" y="220"/>
                </a:cubicBezTo>
                <a:cubicBezTo>
                  <a:pt x="244" y="237"/>
                  <a:pt x="244" y="237"/>
                  <a:pt x="244" y="237"/>
                </a:cubicBezTo>
                <a:cubicBezTo>
                  <a:pt x="253" y="220"/>
                  <a:pt x="253" y="220"/>
                  <a:pt x="253" y="220"/>
                </a:cubicBezTo>
                <a:cubicBezTo>
                  <a:pt x="261" y="207"/>
                  <a:pt x="261" y="207"/>
                  <a:pt x="261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77" y="207"/>
                  <a:pt x="488" y="197"/>
                  <a:pt x="488" y="184"/>
                </a:cubicBezTo>
                <a:cubicBezTo>
                  <a:pt x="488" y="22"/>
                  <a:pt x="488" y="22"/>
                  <a:pt x="488" y="22"/>
                </a:cubicBezTo>
                <a:cubicBezTo>
                  <a:pt x="488" y="10"/>
                  <a:pt x="477" y="0"/>
                  <a:pt x="4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4865" name="Group 49"/>
          <p:cNvGrpSpPr/>
          <p:nvPr/>
        </p:nvGrpSpPr>
        <p:grpSpPr bwMode="auto">
          <a:xfrm>
            <a:off x="7515226" y="2599541"/>
            <a:ext cx="207963" cy="2543960"/>
            <a:chOff x="4734" y="1637"/>
            <a:chExt cx="131" cy="1602"/>
          </a:xfrm>
        </p:grpSpPr>
        <p:sp>
          <p:nvSpPr>
            <p:cNvPr id="34844" name="Line 28"/>
            <p:cNvSpPr>
              <a:spLocks noChangeShapeType="1"/>
            </p:cNvSpPr>
            <p:nvPr/>
          </p:nvSpPr>
          <p:spPr bwMode="auto">
            <a:xfrm flipV="1">
              <a:off x="4800" y="1770"/>
              <a:ext cx="0" cy="1469"/>
            </a:xfrm>
            <a:prstGeom prst="line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5" name="Oval 29"/>
            <p:cNvSpPr>
              <a:spLocks noChangeArrowheads="1"/>
            </p:cNvSpPr>
            <p:nvPr/>
          </p:nvSpPr>
          <p:spPr bwMode="auto">
            <a:xfrm>
              <a:off x="4756" y="1659"/>
              <a:ext cx="89" cy="8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6" name="Oval 30"/>
            <p:cNvSpPr>
              <a:spLocks noChangeArrowheads="1"/>
            </p:cNvSpPr>
            <p:nvPr/>
          </p:nvSpPr>
          <p:spPr bwMode="auto">
            <a:xfrm>
              <a:off x="4734" y="1637"/>
              <a:ext cx="131" cy="133"/>
            </a:xfrm>
            <a:prstGeom prst="ellipse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847" name="Freeform 31"/>
          <p:cNvSpPr/>
          <p:nvPr/>
        </p:nvSpPr>
        <p:spPr bwMode="auto">
          <a:xfrm>
            <a:off x="6811964" y="1764257"/>
            <a:ext cx="1576387" cy="781291"/>
          </a:xfrm>
          <a:custGeom>
            <a:avLst/>
            <a:gdLst>
              <a:gd name="T0" fmla="*/ 612 w 635"/>
              <a:gd name="T1" fmla="*/ 0 h 315"/>
              <a:gd name="T2" fmla="*/ 23 w 635"/>
              <a:gd name="T3" fmla="*/ 0 h 315"/>
              <a:gd name="T4" fmla="*/ 0 w 635"/>
              <a:gd name="T5" fmla="*/ 23 h 315"/>
              <a:gd name="T6" fmla="*/ 0 w 635"/>
              <a:gd name="T7" fmla="*/ 262 h 315"/>
              <a:gd name="T8" fmla="*/ 23 w 635"/>
              <a:gd name="T9" fmla="*/ 285 h 315"/>
              <a:gd name="T10" fmla="*/ 308 w 635"/>
              <a:gd name="T11" fmla="*/ 285 h 315"/>
              <a:gd name="T12" fmla="*/ 316 w 635"/>
              <a:gd name="T13" fmla="*/ 298 h 315"/>
              <a:gd name="T14" fmla="*/ 325 w 635"/>
              <a:gd name="T15" fmla="*/ 315 h 315"/>
              <a:gd name="T16" fmla="*/ 335 w 635"/>
              <a:gd name="T17" fmla="*/ 298 h 315"/>
              <a:gd name="T18" fmla="*/ 343 w 635"/>
              <a:gd name="T19" fmla="*/ 285 h 315"/>
              <a:gd name="T20" fmla="*/ 612 w 635"/>
              <a:gd name="T21" fmla="*/ 285 h 315"/>
              <a:gd name="T22" fmla="*/ 635 w 635"/>
              <a:gd name="T23" fmla="*/ 262 h 315"/>
              <a:gd name="T24" fmla="*/ 635 w 635"/>
              <a:gd name="T25" fmla="*/ 23 h 315"/>
              <a:gd name="T26" fmla="*/ 612 w 635"/>
              <a:gd name="T27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35" h="315">
                <a:moveTo>
                  <a:pt x="612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62"/>
                  <a:pt x="0" y="262"/>
                  <a:pt x="0" y="262"/>
                </a:cubicBezTo>
                <a:cubicBezTo>
                  <a:pt x="0" y="275"/>
                  <a:pt x="10" y="285"/>
                  <a:pt x="23" y="285"/>
                </a:cubicBezTo>
                <a:cubicBezTo>
                  <a:pt x="308" y="285"/>
                  <a:pt x="308" y="285"/>
                  <a:pt x="308" y="285"/>
                </a:cubicBezTo>
                <a:cubicBezTo>
                  <a:pt x="316" y="298"/>
                  <a:pt x="316" y="298"/>
                  <a:pt x="316" y="298"/>
                </a:cubicBezTo>
                <a:cubicBezTo>
                  <a:pt x="325" y="315"/>
                  <a:pt x="325" y="315"/>
                  <a:pt x="325" y="315"/>
                </a:cubicBezTo>
                <a:cubicBezTo>
                  <a:pt x="335" y="298"/>
                  <a:pt x="335" y="298"/>
                  <a:pt x="335" y="298"/>
                </a:cubicBezTo>
                <a:cubicBezTo>
                  <a:pt x="343" y="285"/>
                  <a:pt x="343" y="285"/>
                  <a:pt x="343" y="285"/>
                </a:cubicBezTo>
                <a:cubicBezTo>
                  <a:pt x="612" y="285"/>
                  <a:pt x="612" y="285"/>
                  <a:pt x="612" y="285"/>
                </a:cubicBezTo>
                <a:cubicBezTo>
                  <a:pt x="624" y="285"/>
                  <a:pt x="635" y="275"/>
                  <a:pt x="635" y="262"/>
                </a:cubicBezTo>
                <a:cubicBezTo>
                  <a:pt x="635" y="23"/>
                  <a:pt x="635" y="23"/>
                  <a:pt x="635" y="23"/>
                </a:cubicBezTo>
                <a:cubicBezTo>
                  <a:pt x="635" y="10"/>
                  <a:pt x="624" y="0"/>
                  <a:pt x="61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48" name="Rectangle 32"/>
          <p:cNvSpPr>
            <a:spLocks noChangeArrowheads="1"/>
          </p:cNvSpPr>
          <p:nvPr/>
        </p:nvSpPr>
        <p:spPr bwMode="auto">
          <a:xfrm>
            <a:off x="6965950" y="1880181"/>
            <a:ext cx="1295400" cy="46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</a:p>
        </p:txBody>
      </p:sp>
      <p:sp>
        <p:nvSpPr>
          <p:cNvPr id="34849" name="Rectangle 33"/>
          <p:cNvSpPr>
            <a:spLocks noChangeArrowheads="1"/>
          </p:cNvSpPr>
          <p:nvPr/>
        </p:nvSpPr>
        <p:spPr bwMode="auto">
          <a:xfrm>
            <a:off x="790575" y="3004478"/>
            <a:ext cx="1295400" cy="46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5400675" y="2994950"/>
            <a:ext cx="1295400" cy="46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</a:p>
        </p:txBody>
      </p:sp>
      <p:sp>
        <p:nvSpPr>
          <p:cNvPr id="31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1"/>
                </a:solidFill>
              </a:rPr>
              <a:t>标题文本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" name="Rectangle 40"/>
          <p:cNvSpPr>
            <a:spLocks noChangeArrowheads="1"/>
          </p:cNvSpPr>
          <p:nvPr/>
        </p:nvSpPr>
        <p:spPr bwMode="auto">
          <a:xfrm>
            <a:off x="1662114" y="1819367"/>
            <a:ext cx="7481887" cy="1504766"/>
          </a:xfrm>
          <a:prstGeom prst="rect">
            <a:avLst/>
          </a:prstGeom>
          <a:solidFill>
            <a:schemeClr val="bg2">
              <a:lumMod val="90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54" name="Freeform 34"/>
          <p:cNvSpPr/>
          <p:nvPr/>
        </p:nvSpPr>
        <p:spPr bwMode="auto">
          <a:xfrm>
            <a:off x="0" y="1819367"/>
            <a:ext cx="4103747" cy="1504766"/>
          </a:xfrm>
          <a:custGeom>
            <a:avLst/>
            <a:gdLst/>
            <a:ahLst/>
            <a:cxnLst/>
            <a:rect l="l" t="t" r="r" b="b"/>
            <a:pathLst>
              <a:path w="4103747" h="1504766">
                <a:moveTo>
                  <a:pt x="0" y="0"/>
                </a:moveTo>
                <a:cubicBezTo>
                  <a:pt x="442960" y="0"/>
                  <a:pt x="1380722" y="0"/>
                  <a:pt x="3365993" y="0"/>
                </a:cubicBezTo>
                <a:cubicBezTo>
                  <a:pt x="3759462" y="0"/>
                  <a:pt x="4103747" y="345356"/>
                  <a:pt x="4103747" y="764717"/>
                </a:cubicBezTo>
                <a:cubicBezTo>
                  <a:pt x="4103747" y="1159410"/>
                  <a:pt x="3759462" y="1504766"/>
                  <a:pt x="3365993" y="1504766"/>
                </a:cubicBezTo>
                <a:cubicBezTo>
                  <a:pt x="3365993" y="1504766"/>
                  <a:pt x="3365993" y="1504766"/>
                  <a:pt x="0" y="15047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2725702" y="1943451"/>
            <a:ext cx="1279612" cy="128220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572558" y="2290447"/>
            <a:ext cx="998991" cy="987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问题评估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相关对策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研究总结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成绩与思考</a:t>
            </a:r>
          </a:p>
        </p:txBody>
      </p:sp>
      <p:sp>
        <p:nvSpPr>
          <p:cNvPr id="13" name="矩形 12"/>
          <p:cNvSpPr/>
          <p:nvPr/>
        </p:nvSpPr>
        <p:spPr>
          <a:xfrm>
            <a:off x="4572558" y="1890337"/>
            <a:ext cx="29517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n w="6350">
                  <a:noFill/>
                </a:ln>
                <a:latin typeface="Impact" panose="020B0806030902050204" pitchFamily="34" charset="0"/>
                <a:ea typeface="微软雅黑" panose="020B0503020204020204" pitchFamily="34" charset="-122"/>
              </a:rPr>
              <a:t>相关建议与论文总结</a:t>
            </a:r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3092898" y="2389605"/>
            <a:ext cx="557090" cy="362986"/>
          </a:xfrm>
          <a:custGeom>
            <a:avLst/>
            <a:gdLst>
              <a:gd name="T0" fmla="*/ 58 w 215"/>
              <a:gd name="T1" fmla="*/ 83 h 140"/>
              <a:gd name="T2" fmla="*/ 58 w 215"/>
              <a:gd name="T3" fmla="*/ 91 h 140"/>
              <a:gd name="T4" fmla="*/ 161 w 215"/>
              <a:gd name="T5" fmla="*/ 87 h 140"/>
              <a:gd name="T6" fmla="*/ 58 w 215"/>
              <a:gd name="T7" fmla="*/ 73 h 140"/>
              <a:gd name="T8" fmla="*/ 98 w 215"/>
              <a:gd name="T9" fmla="*/ 73 h 140"/>
              <a:gd name="T10" fmla="*/ 102 w 215"/>
              <a:gd name="T11" fmla="*/ 34 h 140"/>
              <a:gd name="T12" fmla="*/ 58 w 215"/>
              <a:gd name="T13" fmla="*/ 30 h 140"/>
              <a:gd name="T14" fmla="*/ 54 w 215"/>
              <a:gd name="T15" fmla="*/ 69 h 140"/>
              <a:gd name="T16" fmla="*/ 63 w 215"/>
              <a:gd name="T17" fmla="*/ 38 h 140"/>
              <a:gd name="T18" fmla="*/ 94 w 215"/>
              <a:gd name="T19" fmla="*/ 38 h 140"/>
              <a:gd name="T20" fmla="*/ 63 w 215"/>
              <a:gd name="T21" fmla="*/ 65 h 140"/>
              <a:gd name="T22" fmla="*/ 27 w 215"/>
              <a:gd name="T23" fmla="*/ 121 h 140"/>
              <a:gd name="T24" fmla="*/ 189 w 215"/>
              <a:gd name="T25" fmla="*/ 121 h 140"/>
              <a:gd name="T26" fmla="*/ 196 w 215"/>
              <a:gd name="T27" fmla="*/ 7 h 140"/>
              <a:gd name="T28" fmla="*/ 27 w 215"/>
              <a:gd name="T29" fmla="*/ 0 h 140"/>
              <a:gd name="T30" fmla="*/ 20 w 215"/>
              <a:gd name="T31" fmla="*/ 114 h 140"/>
              <a:gd name="T32" fmla="*/ 33 w 215"/>
              <a:gd name="T33" fmla="*/ 13 h 140"/>
              <a:gd name="T34" fmla="*/ 182 w 215"/>
              <a:gd name="T35" fmla="*/ 13 h 140"/>
              <a:gd name="T36" fmla="*/ 33 w 215"/>
              <a:gd name="T37" fmla="*/ 107 h 140"/>
              <a:gd name="T38" fmla="*/ 157 w 215"/>
              <a:gd name="T39" fmla="*/ 48 h 140"/>
              <a:gd name="T40" fmla="*/ 111 w 215"/>
              <a:gd name="T41" fmla="*/ 48 h 140"/>
              <a:gd name="T42" fmla="*/ 111 w 215"/>
              <a:gd name="T43" fmla="*/ 56 h 140"/>
              <a:gd name="T44" fmla="*/ 161 w 215"/>
              <a:gd name="T45" fmla="*/ 52 h 140"/>
              <a:gd name="T46" fmla="*/ 157 w 215"/>
              <a:gd name="T47" fmla="*/ 65 h 140"/>
              <a:gd name="T48" fmla="*/ 111 w 215"/>
              <a:gd name="T49" fmla="*/ 65 h 140"/>
              <a:gd name="T50" fmla="*/ 111 w 215"/>
              <a:gd name="T51" fmla="*/ 73 h 140"/>
              <a:gd name="T52" fmla="*/ 161 w 215"/>
              <a:gd name="T53" fmla="*/ 69 h 140"/>
              <a:gd name="T54" fmla="*/ 157 w 215"/>
              <a:gd name="T55" fmla="*/ 30 h 140"/>
              <a:gd name="T56" fmla="*/ 111 w 215"/>
              <a:gd name="T57" fmla="*/ 30 h 140"/>
              <a:gd name="T58" fmla="*/ 111 w 215"/>
              <a:gd name="T59" fmla="*/ 38 h 140"/>
              <a:gd name="T60" fmla="*/ 161 w 215"/>
              <a:gd name="T61" fmla="*/ 34 h 140"/>
              <a:gd name="T62" fmla="*/ 209 w 215"/>
              <a:gd name="T63" fmla="*/ 127 h 140"/>
              <a:gd name="T64" fmla="*/ 7 w 215"/>
              <a:gd name="T65" fmla="*/ 127 h 140"/>
              <a:gd name="T66" fmla="*/ 7 w 215"/>
              <a:gd name="T67" fmla="*/ 140 h 140"/>
              <a:gd name="T68" fmla="*/ 215 w 215"/>
              <a:gd name="T69" fmla="*/ 13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5" h="140">
                <a:moveTo>
                  <a:pt x="157" y="83"/>
                </a:moveTo>
                <a:cubicBezTo>
                  <a:pt x="58" y="83"/>
                  <a:pt x="58" y="83"/>
                  <a:pt x="58" y="83"/>
                </a:cubicBezTo>
                <a:cubicBezTo>
                  <a:pt x="56" y="83"/>
                  <a:pt x="54" y="84"/>
                  <a:pt x="54" y="87"/>
                </a:cubicBezTo>
                <a:cubicBezTo>
                  <a:pt x="54" y="89"/>
                  <a:pt x="56" y="91"/>
                  <a:pt x="58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9" y="91"/>
                  <a:pt x="161" y="89"/>
                  <a:pt x="161" y="87"/>
                </a:cubicBezTo>
                <a:cubicBezTo>
                  <a:pt x="161" y="84"/>
                  <a:pt x="159" y="83"/>
                  <a:pt x="157" y="83"/>
                </a:cubicBezTo>
                <a:close/>
                <a:moveTo>
                  <a:pt x="58" y="73"/>
                </a:moveTo>
                <a:cubicBezTo>
                  <a:pt x="58" y="73"/>
                  <a:pt x="58" y="73"/>
                  <a:pt x="58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100" y="73"/>
                  <a:pt x="102" y="71"/>
                  <a:pt x="102" y="69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2" y="32"/>
                  <a:pt x="100" y="30"/>
                  <a:pt x="9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6" y="30"/>
                  <a:pt x="54" y="32"/>
                  <a:pt x="54" y="34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71"/>
                  <a:pt x="56" y="73"/>
                  <a:pt x="58" y="73"/>
                </a:cubicBezTo>
                <a:close/>
                <a:moveTo>
                  <a:pt x="63" y="38"/>
                </a:moveTo>
                <a:cubicBezTo>
                  <a:pt x="63" y="38"/>
                  <a:pt x="63" y="38"/>
                  <a:pt x="63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4" y="65"/>
                  <a:pt x="94" y="65"/>
                  <a:pt x="94" y="65"/>
                </a:cubicBezTo>
                <a:cubicBezTo>
                  <a:pt x="63" y="65"/>
                  <a:pt x="63" y="65"/>
                  <a:pt x="63" y="65"/>
                </a:cubicBezTo>
                <a:cubicBezTo>
                  <a:pt x="63" y="38"/>
                  <a:pt x="63" y="38"/>
                  <a:pt x="63" y="38"/>
                </a:cubicBezTo>
                <a:close/>
                <a:moveTo>
                  <a:pt x="27" y="121"/>
                </a:moveTo>
                <a:cubicBezTo>
                  <a:pt x="27" y="121"/>
                  <a:pt x="27" y="121"/>
                  <a:pt x="27" y="121"/>
                </a:cubicBezTo>
                <a:cubicBezTo>
                  <a:pt x="189" y="121"/>
                  <a:pt x="189" y="121"/>
                  <a:pt x="189" y="121"/>
                </a:cubicBezTo>
                <a:cubicBezTo>
                  <a:pt x="193" y="121"/>
                  <a:pt x="196" y="118"/>
                  <a:pt x="196" y="114"/>
                </a:cubicBezTo>
                <a:cubicBezTo>
                  <a:pt x="196" y="7"/>
                  <a:pt x="196" y="7"/>
                  <a:pt x="196" y="7"/>
                </a:cubicBezTo>
                <a:cubicBezTo>
                  <a:pt x="196" y="3"/>
                  <a:pt x="193" y="0"/>
                  <a:pt x="189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3" y="0"/>
                  <a:pt x="20" y="3"/>
                  <a:pt x="20" y="7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18"/>
                  <a:pt x="23" y="121"/>
                  <a:pt x="27" y="121"/>
                </a:cubicBezTo>
                <a:close/>
                <a:moveTo>
                  <a:pt x="33" y="13"/>
                </a:moveTo>
                <a:cubicBezTo>
                  <a:pt x="33" y="13"/>
                  <a:pt x="33" y="13"/>
                  <a:pt x="33" y="13"/>
                </a:cubicBezTo>
                <a:cubicBezTo>
                  <a:pt x="182" y="13"/>
                  <a:pt x="182" y="13"/>
                  <a:pt x="182" y="13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3"/>
                  <a:pt x="33" y="13"/>
                  <a:pt x="33" y="13"/>
                </a:cubicBezTo>
                <a:close/>
                <a:moveTo>
                  <a:pt x="157" y="48"/>
                </a:moveTo>
                <a:cubicBezTo>
                  <a:pt x="157" y="48"/>
                  <a:pt x="157" y="48"/>
                  <a:pt x="157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08" y="48"/>
                  <a:pt x="107" y="49"/>
                  <a:pt x="107" y="52"/>
                </a:cubicBezTo>
                <a:cubicBezTo>
                  <a:pt x="107" y="54"/>
                  <a:pt x="108" y="56"/>
                  <a:pt x="111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59" y="56"/>
                  <a:pt x="161" y="54"/>
                  <a:pt x="161" y="52"/>
                </a:cubicBezTo>
                <a:cubicBezTo>
                  <a:pt x="161" y="49"/>
                  <a:pt x="159" y="48"/>
                  <a:pt x="157" y="48"/>
                </a:cubicBezTo>
                <a:close/>
                <a:moveTo>
                  <a:pt x="157" y="65"/>
                </a:moveTo>
                <a:cubicBezTo>
                  <a:pt x="157" y="65"/>
                  <a:pt x="157" y="65"/>
                  <a:pt x="157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08" y="65"/>
                  <a:pt x="107" y="67"/>
                  <a:pt x="107" y="69"/>
                </a:cubicBezTo>
                <a:cubicBezTo>
                  <a:pt x="107" y="71"/>
                  <a:pt x="108" y="73"/>
                  <a:pt x="111" y="73"/>
                </a:cubicBezTo>
                <a:cubicBezTo>
                  <a:pt x="157" y="73"/>
                  <a:pt x="157" y="73"/>
                  <a:pt x="157" y="73"/>
                </a:cubicBezTo>
                <a:cubicBezTo>
                  <a:pt x="159" y="73"/>
                  <a:pt x="161" y="71"/>
                  <a:pt x="161" y="69"/>
                </a:cubicBezTo>
                <a:cubicBezTo>
                  <a:pt x="161" y="67"/>
                  <a:pt x="159" y="65"/>
                  <a:pt x="157" y="65"/>
                </a:cubicBezTo>
                <a:close/>
                <a:moveTo>
                  <a:pt x="157" y="30"/>
                </a:moveTo>
                <a:cubicBezTo>
                  <a:pt x="157" y="30"/>
                  <a:pt x="157" y="30"/>
                  <a:pt x="157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08" y="30"/>
                  <a:pt x="107" y="32"/>
                  <a:pt x="107" y="34"/>
                </a:cubicBezTo>
                <a:cubicBezTo>
                  <a:pt x="107" y="37"/>
                  <a:pt x="108" y="38"/>
                  <a:pt x="111" y="38"/>
                </a:cubicBezTo>
                <a:cubicBezTo>
                  <a:pt x="157" y="38"/>
                  <a:pt x="157" y="38"/>
                  <a:pt x="157" y="38"/>
                </a:cubicBezTo>
                <a:cubicBezTo>
                  <a:pt x="159" y="38"/>
                  <a:pt x="161" y="37"/>
                  <a:pt x="161" y="34"/>
                </a:cubicBezTo>
                <a:cubicBezTo>
                  <a:pt x="161" y="32"/>
                  <a:pt x="159" y="30"/>
                  <a:pt x="157" y="30"/>
                </a:cubicBezTo>
                <a:close/>
                <a:moveTo>
                  <a:pt x="209" y="127"/>
                </a:moveTo>
                <a:cubicBezTo>
                  <a:pt x="209" y="127"/>
                  <a:pt x="209" y="127"/>
                  <a:pt x="209" y="127"/>
                </a:cubicBezTo>
                <a:cubicBezTo>
                  <a:pt x="7" y="127"/>
                  <a:pt x="7" y="127"/>
                  <a:pt x="7" y="127"/>
                </a:cubicBezTo>
                <a:cubicBezTo>
                  <a:pt x="3" y="127"/>
                  <a:pt x="0" y="130"/>
                  <a:pt x="0" y="134"/>
                </a:cubicBezTo>
                <a:cubicBezTo>
                  <a:pt x="0" y="137"/>
                  <a:pt x="3" y="140"/>
                  <a:pt x="7" y="140"/>
                </a:cubicBezTo>
                <a:cubicBezTo>
                  <a:pt x="209" y="140"/>
                  <a:pt x="209" y="140"/>
                  <a:pt x="209" y="140"/>
                </a:cubicBezTo>
                <a:cubicBezTo>
                  <a:pt x="212" y="140"/>
                  <a:pt x="215" y="137"/>
                  <a:pt x="215" y="134"/>
                </a:cubicBezTo>
                <a:cubicBezTo>
                  <a:pt x="215" y="130"/>
                  <a:pt x="212" y="127"/>
                  <a:pt x="209" y="127"/>
                </a:cubicBezTo>
                <a:close/>
              </a:path>
            </a:pathLst>
          </a:custGeom>
          <a:solidFill>
            <a:srgbClr val="FF91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2" name="Oval 12"/>
          <p:cNvSpPr>
            <a:spLocks noChangeArrowheads="1"/>
          </p:cNvSpPr>
          <p:nvPr/>
        </p:nvSpPr>
        <p:spPr bwMode="auto">
          <a:xfrm>
            <a:off x="1457326" y="1883357"/>
            <a:ext cx="974725" cy="9766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53" name="Freeform 13"/>
          <p:cNvSpPr/>
          <p:nvPr/>
        </p:nvSpPr>
        <p:spPr bwMode="auto">
          <a:xfrm>
            <a:off x="1944689" y="1676917"/>
            <a:ext cx="688975" cy="693952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2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54" name="Oval 14"/>
          <p:cNvSpPr>
            <a:spLocks noChangeArrowheads="1"/>
          </p:cNvSpPr>
          <p:nvPr/>
        </p:nvSpPr>
        <p:spPr bwMode="auto">
          <a:xfrm>
            <a:off x="5010150" y="1883357"/>
            <a:ext cx="971550" cy="9766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55" name="Freeform 15"/>
          <p:cNvSpPr/>
          <p:nvPr/>
        </p:nvSpPr>
        <p:spPr bwMode="auto">
          <a:xfrm>
            <a:off x="5499100" y="1676917"/>
            <a:ext cx="688975" cy="693952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1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56" name="Oval 16"/>
          <p:cNvSpPr>
            <a:spLocks noChangeArrowheads="1"/>
          </p:cNvSpPr>
          <p:nvPr/>
        </p:nvSpPr>
        <p:spPr bwMode="auto">
          <a:xfrm>
            <a:off x="3171826" y="2915550"/>
            <a:ext cx="974725" cy="9750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57" name="Freeform 17"/>
          <p:cNvSpPr/>
          <p:nvPr/>
        </p:nvSpPr>
        <p:spPr bwMode="auto">
          <a:xfrm>
            <a:off x="3659189" y="3403064"/>
            <a:ext cx="693737" cy="693951"/>
          </a:xfrm>
          <a:custGeom>
            <a:avLst/>
            <a:gdLst>
              <a:gd name="T0" fmla="*/ 0 w 185"/>
              <a:gd name="T1" fmla="*/ 185 h 185"/>
              <a:gd name="T2" fmla="*/ 185 w 185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5" h="185">
                <a:moveTo>
                  <a:pt x="0" y="185"/>
                </a:moveTo>
                <a:cubicBezTo>
                  <a:pt x="102" y="185"/>
                  <a:pt x="185" y="102"/>
                  <a:pt x="185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58" name="Oval 18"/>
          <p:cNvSpPr>
            <a:spLocks noChangeArrowheads="1"/>
          </p:cNvSpPr>
          <p:nvPr/>
        </p:nvSpPr>
        <p:spPr bwMode="auto">
          <a:xfrm>
            <a:off x="6778626" y="2915550"/>
            <a:ext cx="976313" cy="9750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59" name="Freeform 19"/>
          <p:cNvSpPr/>
          <p:nvPr/>
        </p:nvSpPr>
        <p:spPr bwMode="auto">
          <a:xfrm>
            <a:off x="7265988" y="3403064"/>
            <a:ext cx="690562" cy="693951"/>
          </a:xfrm>
          <a:custGeom>
            <a:avLst/>
            <a:gdLst>
              <a:gd name="T0" fmla="*/ 0 w 184"/>
              <a:gd name="T1" fmla="*/ 185 h 185"/>
              <a:gd name="T2" fmla="*/ 184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0" y="185"/>
                </a:moveTo>
                <a:cubicBezTo>
                  <a:pt x="102" y="185"/>
                  <a:pt x="184" y="102"/>
                  <a:pt x="184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60" name="Freeform 20"/>
          <p:cNvSpPr>
            <a:spLocks noEditPoints="1"/>
          </p:cNvSpPr>
          <p:nvPr/>
        </p:nvSpPr>
        <p:spPr bwMode="auto">
          <a:xfrm>
            <a:off x="7078664" y="3215680"/>
            <a:ext cx="376237" cy="374766"/>
          </a:xfrm>
          <a:custGeom>
            <a:avLst/>
            <a:gdLst>
              <a:gd name="T0" fmla="*/ 100 w 100"/>
              <a:gd name="T1" fmla="*/ 56 h 100"/>
              <a:gd name="T2" fmla="*/ 44 w 100"/>
              <a:gd name="T3" fmla="*/ 0 h 100"/>
              <a:gd name="T4" fmla="*/ 40 w 100"/>
              <a:gd name="T5" fmla="*/ 0 h 100"/>
              <a:gd name="T6" fmla="*/ 40 w 100"/>
              <a:gd name="T7" fmla="*/ 11 h 100"/>
              <a:gd name="T8" fmla="*/ 0 w 100"/>
              <a:gd name="T9" fmla="*/ 56 h 100"/>
              <a:gd name="T10" fmla="*/ 44 w 100"/>
              <a:gd name="T11" fmla="*/ 100 h 100"/>
              <a:gd name="T12" fmla="*/ 69 w 100"/>
              <a:gd name="T13" fmla="*/ 93 h 100"/>
              <a:gd name="T14" fmla="*/ 89 w 100"/>
              <a:gd name="T15" fmla="*/ 60 h 100"/>
              <a:gd name="T16" fmla="*/ 100 w 100"/>
              <a:gd name="T17" fmla="*/ 60 h 100"/>
              <a:gd name="T18" fmla="*/ 100 w 100"/>
              <a:gd name="T19" fmla="*/ 56 h 100"/>
              <a:gd name="T20" fmla="*/ 64 w 100"/>
              <a:gd name="T21" fmla="*/ 86 h 100"/>
              <a:gd name="T22" fmla="*/ 44 w 100"/>
              <a:gd name="T23" fmla="*/ 92 h 100"/>
              <a:gd name="T24" fmla="*/ 8 w 100"/>
              <a:gd name="T25" fmla="*/ 56 h 100"/>
              <a:gd name="T26" fmla="*/ 40 w 100"/>
              <a:gd name="T27" fmla="*/ 20 h 100"/>
              <a:gd name="T28" fmla="*/ 40 w 100"/>
              <a:gd name="T29" fmla="*/ 60 h 100"/>
              <a:gd name="T30" fmla="*/ 80 w 100"/>
              <a:gd name="T31" fmla="*/ 60 h 100"/>
              <a:gd name="T32" fmla="*/ 64 w 100"/>
              <a:gd name="T33" fmla="*/ 86 h 100"/>
              <a:gd name="T34" fmla="*/ 49 w 100"/>
              <a:gd name="T35" fmla="*/ 52 h 100"/>
              <a:gd name="T36" fmla="*/ 49 w 100"/>
              <a:gd name="T37" fmla="*/ 9 h 100"/>
              <a:gd name="T38" fmla="*/ 91 w 100"/>
              <a:gd name="T39" fmla="*/ 52 h 100"/>
              <a:gd name="T40" fmla="*/ 49 w 100"/>
              <a:gd name="T41" fmla="*/ 5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0" h="100">
                <a:moveTo>
                  <a:pt x="100" y="56"/>
                </a:moveTo>
                <a:cubicBezTo>
                  <a:pt x="100" y="25"/>
                  <a:pt x="75" y="0"/>
                  <a:pt x="4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1"/>
                  <a:pt x="40" y="11"/>
                  <a:pt x="40" y="11"/>
                </a:cubicBezTo>
                <a:cubicBezTo>
                  <a:pt x="17" y="14"/>
                  <a:pt x="0" y="33"/>
                  <a:pt x="0" y="56"/>
                </a:cubicBezTo>
                <a:cubicBezTo>
                  <a:pt x="0" y="80"/>
                  <a:pt x="20" y="100"/>
                  <a:pt x="44" y="100"/>
                </a:cubicBezTo>
                <a:cubicBezTo>
                  <a:pt x="53" y="100"/>
                  <a:pt x="62" y="98"/>
                  <a:pt x="69" y="93"/>
                </a:cubicBezTo>
                <a:cubicBezTo>
                  <a:pt x="80" y="85"/>
                  <a:pt x="87" y="73"/>
                  <a:pt x="89" y="60"/>
                </a:cubicBezTo>
                <a:cubicBezTo>
                  <a:pt x="100" y="60"/>
                  <a:pt x="100" y="60"/>
                  <a:pt x="100" y="60"/>
                </a:cubicBezTo>
                <a:lnTo>
                  <a:pt x="100" y="56"/>
                </a:lnTo>
                <a:close/>
                <a:moveTo>
                  <a:pt x="64" y="86"/>
                </a:moveTo>
                <a:cubicBezTo>
                  <a:pt x="59" y="90"/>
                  <a:pt x="52" y="92"/>
                  <a:pt x="44" y="92"/>
                </a:cubicBezTo>
                <a:cubicBezTo>
                  <a:pt x="25" y="92"/>
                  <a:pt x="8" y="76"/>
                  <a:pt x="8" y="56"/>
                </a:cubicBezTo>
                <a:cubicBezTo>
                  <a:pt x="8" y="37"/>
                  <a:pt x="22" y="22"/>
                  <a:pt x="40" y="20"/>
                </a:cubicBezTo>
                <a:cubicBezTo>
                  <a:pt x="40" y="60"/>
                  <a:pt x="40" y="60"/>
                  <a:pt x="40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79" y="70"/>
                  <a:pt x="73" y="80"/>
                  <a:pt x="64" y="86"/>
                </a:cubicBezTo>
                <a:moveTo>
                  <a:pt x="49" y="52"/>
                </a:moveTo>
                <a:cubicBezTo>
                  <a:pt x="49" y="9"/>
                  <a:pt x="49" y="9"/>
                  <a:pt x="49" y="9"/>
                </a:cubicBezTo>
                <a:cubicBezTo>
                  <a:pt x="71" y="11"/>
                  <a:pt x="89" y="29"/>
                  <a:pt x="91" y="52"/>
                </a:cubicBezTo>
                <a:lnTo>
                  <a:pt x="49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5861" name="Group 21"/>
          <p:cNvGrpSpPr/>
          <p:nvPr/>
        </p:nvGrpSpPr>
        <p:grpSpPr bwMode="auto">
          <a:xfrm>
            <a:off x="3471863" y="3237912"/>
            <a:ext cx="374650" cy="330302"/>
            <a:chOff x="0" y="0"/>
            <a:chExt cx="236" cy="208"/>
          </a:xfrm>
        </p:grpSpPr>
        <p:sp>
          <p:nvSpPr>
            <p:cNvPr id="35862" name="Freeform 22"/>
            <p:cNvSpPr>
              <a:spLocks noEditPoints="1"/>
            </p:cNvSpPr>
            <p:nvPr/>
          </p:nvSpPr>
          <p:spPr bwMode="auto">
            <a:xfrm>
              <a:off x="0" y="45"/>
              <a:ext cx="193" cy="163"/>
            </a:xfrm>
            <a:custGeom>
              <a:avLst/>
              <a:gdLst>
                <a:gd name="T0" fmla="*/ 77 w 82"/>
                <a:gd name="T1" fmla="*/ 0 h 69"/>
                <a:gd name="T2" fmla="*/ 4 w 82"/>
                <a:gd name="T3" fmla="*/ 0 h 69"/>
                <a:gd name="T4" fmla="*/ 0 w 82"/>
                <a:gd name="T5" fmla="*/ 4 h 69"/>
                <a:gd name="T6" fmla="*/ 0 w 82"/>
                <a:gd name="T7" fmla="*/ 65 h 69"/>
                <a:gd name="T8" fmla="*/ 4 w 82"/>
                <a:gd name="T9" fmla="*/ 69 h 69"/>
                <a:gd name="T10" fmla="*/ 77 w 82"/>
                <a:gd name="T11" fmla="*/ 69 h 69"/>
                <a:gd name="T12" fmla="*/ 82 w 82"/>
                <a:gd name="T13" fmla="*/ 65 h 69"/>
                <a:gd name="T14" fmla="*/ 82 w 82"/>
                <a:gd name="T15" fmla="*/ 40 h 69"/>
                <a:gd name="T16" fmla="*/ 82 w 82"/>
                <a:gd name="T17" fmla="*/ 29 h 69"/>
                <a:gd name="T18" fmla="*/ 82 w 82"/>
                <a:gd name="T19" fmla="*/ 4 h 69"/>
                <a:gd name="T20" fmla="*/ 77 w 82"/>
                <a:gd name="T21" fmla="*/ 0 h 69"/>
                <a:gd name="T22" fmla="*/ 9 w 82"/>
                <a:gd name="T23" fmla="*/ 61 h 69"/>
                <a:gd name="T24" fmla="*/ 9 w 82"/>
                <a:gd name="T25" fmla="*/ 9 h 69"/>
                <a:gd name="T26" fmla="*/ 73 w 82"/>
                <a:gd name="T27" fmla="*/ 9 h 69"/>
                <a:gd name="T28" fmla="*/ 73 w 82"/>
                <a:gd name="T29" fmla="*/ 25 h 69"/>
                <a:gd name="T30" fmla="*/ 64 w 82"/>
                <a:gd name="T31" fmla="*/ 25 h 69"/>
                <a:gd name="T32" fmla="*/ 55 w 82"/>
                <a:gd name="T33" fmla="*/ 35 h 69"/>
                <a:gd name="T34" fmla="*/ 64 w 82"/>
                <a:gd name="T35" fmla="*/ 44 h 69"/>
                <a:gd name="T36" fmla="*/ 73 w 82"/>
                <a:gd name="T37" fmla="*/ 44 h 69"/>
                <a:gd name="T38" fmla="*/ 73 w 82"/>
                <a:gd name="T39" fmla="*/ 61 h 69"/>
                <a:gd name="T40" fmla="*/ 9 w 82"/>
                <a:gd name="T41" fmla="*/ 6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69">
                  <a:moveTo>
                    <a:pt x="7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2" y="69"/>
                    <a:pt x="4" y="69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80" y="69"/>
                    <a:pt x="82" y="67"/>
                    <a:pt x="82" y="65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2"/>
                    <a:pt x="80" y="0"/>
                    <a:pt x="77" y="0"/>
                  </a:cubicBezTo>
                  <a:moveTo>
                    <a:pt x="9" y="61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59" y="25"/>
                    <a:pt x="55" y="29"/>
                    <a:pt x="55" y="35"/>
                  </a:cubicBezTo>
                  <a:cubicBezTo>
                    <a:pt x="55" y="40"/>
                    <a:pt x="59" y="44"/>
                    <a:pt x="64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61"/>
                    <a:pt x="73" y="61"/>
                    <a:pt x="73" y="61"/>
                  </a:cubicBezTo>
                  <a:lnTo>
                    <a:pt x="9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863" name="Freeform 23"/>
            <p:cNvSpPr/>
            <p:nvPr/>
          </p:nvSpPr>
          <p:spPr bwMode="auto">
            <a:xfrm>
              <a:off x="44" y="0"/>
              <a:ext cx="192" cy="165"/>
            </a:xfrm>
            <a:custGeom>
              <a:avLst/>
              <a:gdLst>
                <a:gd name="T0" fmla="*/ 77 w 81"/>
                <a:gd name="T1" fmla="*/ 0 h 70"/>
                <a:gd name="T2" fmla="*/ 4 w 81"/>
                <a:gd name="T3" fmla="*/ 0 h 70"/>
                <a:gd name="T4" fmla="*/ 0 w 81"/>
                <a:gd name="T5" fmla="*/ 4 h 70"/>
                <a:gd name="T6" fmla="*/ 4 w 81"/>
                <a:gd name="T7" fmla="*/ 9 h 70"/>
                <a:gd name="T8" fmla="*/ 73 w 81"/>
                <a:gd name="T9" fmla="*/ 9 h 70"/>
                <a:gd name="T10" fmla="*/ 73 w 81"/>
                <a:gd name="T11" fmla="*/ 65 h 70"/>
                <a:gd name="T12" fmla="*/ 77 w 81"/>
                <a:gd name="T13" fmla="*/ 70 h 70"/>
                <a:gd name="T14" fmla="*/ 81 w 81"/>
                <a:gd name="T15" fmla="*/ 65 h 70"/>
                <a:gd name="T16" fmla="*/ 81 w 81"/>
                <a:gd name="T17" fmla="*/ 4 h 70"/>
                <a:gd name="T18" fmla="*/ 77 w 81"/>
                <a:gd name="T1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70">
                  <a:moveTo>
                    <a:pt x="7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8"/>
                    <a:pt x="75" y="70"/>
                    <a:pt x="77" y="70"/>
                  </a:cubicBezTo>
                  <a:cubicBezTo>
                    <a:pt x="79" y="70"/>
                    <a:pt x="81" y="68"/>
                    <a:pt x="81" y="65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5864" name="Group 24"/>
          <p:cNvGrpSpPr/>
          <p:nvPr/>
        </p:nvGrpSpPr>
        <p:grpSpPr bwMode="auto">
          <a:xfrm>
            <a:off x="5307013" y="2183487"/>
            <a:ext cx="379412" cy="376353"/>
            <a:chOff x="0" y="0"/>
            <a:chExt cx="239" cy="237"/>
          </a:xfrm>
        </p:grpSpPr>
        <p:sp>
          <p:nvSpPr>
            <p:cNvPr id="35865" name="Freeform 25"/>
            <p:cNvSpPr/>
            <p:nvPr/>
          </p:nvSpPr>
          <p:spPr bwMode="auto">
            <a:xfrm>
              <a:off x="0" y="22"/>
              <a:ext cx="217" cy="215"/>
            </a:xfrm>
            <a:custGeom>
              <a:avLst/>
              <a:gdLst>
                <a:gd name="T0" fmla="*/ 87 w 92"/>
                <a:gd name="T1" fmla="*/ 41 h 91"/>
                <a:gd name="T2" fmla="*/ 83 w 92"/>
                <a:gd name="T3" fmla="*/ 45 h 91"/>
                <a:gd name="T4" fmla="*/ 83 w 92"/>
                <a:gd name="T5" fmla="*/ 67 h 91"/>
                <a:gd name="T6" fmla="*/ 73 w 92"/>
                <a:gd name="T7" fmla="*/ 81 h 91"/>
                <a:gd name="T8" fmla="*/ 68 w 92"/>
                <a:gd name="T9" fmla="*/ 82 h 91"/>
                <a:gd name="T10" fmla="*/ 24 w 92"/>
                <a:gd name="T11" fmla="*/ 82 h 91"/>
                <a:gd name="T12" fmla="*/ 9 w 92"/>
                <a:gd name="T13" fmla="*/ 67 h 91"/>
                <a:gd name="T14" fmla="*/ 9 w 92"/>
                <a:gd name="T15" fmla="*/ 24 h 91"/>
                <a:gd name="T16" fmla="*/ 24 w 92"/>
                <a:gd name="T17" fmla="*/ 8 h 91"/>
                <a:gd name="T18" fmla="*/ 46 w 92"/>
                <a:gd name="T19" fmla="*/ 8 h 91"/>
                <a:gd name="T20" fmla="*/ 50 w 92"/>
                <a:gd name="T21" fmla="*/ 4 h 91"/>
                <a:gd name="T22" fmla="*/ 46 w 92"/>
                <a:gd name="T23" fmla="*/ 0 h 91"/>
                <a:gd name="T24" fmla="*/ 24 w 92"/>
                <a:gd name="T25" fmla="*/ 0 h 91"/>
                <a:gd name="T26" fmla="*/ 0 w 92"/>
                <a:gd name="T27" fmla="*/ 24 h 91"/>
                <a:gd name="T28" fmla="*/ 0 w 92"/>
                <a:gd name="T29" fmla="*/ 67 h 91"/>
                <a:gd name="T30" fmla="*/ 24 w 92"/>
                <a:gd name="T31" fmla="*/ 91 h 91"/>
                <a:gd name="T32" fmla="*/ 68 w 92"/>
                <a:gd name="T33" fmla="*/ 91 h 91"/>
                <a:gd name="T34" fmla="*/ 76 w 92"/>
                <a:gd name="T35" fmla="*/ 89 h 91"/>
                <a:gd name="T36" fmla="*/ 92 w 92"/>
                <a:gd name="T37" fmla="*/ 67 h 91"/>
                <a:gd name="T38" fmla="*/ 92 w 92"/>
                <a:gd name="T39" fmla="*/ 45 h 91"/>
                <a:gd name="T40" fmla="*/ 87 w 92"/>
                <a:gd name="T41" fmla="*/ 4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91">
                  <a:moveTo>
                    <a:pt x="87" y="41"/>
                  </a:moveTo>
                  <a:cubicBezTo>
                    <a:pt x="85" y="41"/>
                    <a:pt x="83" y="43"/>
                    <a:pt x="83" y="45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73"/>
                    <a:pt x="79" y="79"/>
                    <a:pt x="73" y="81"/>
                  </a:cubicBezTo>
                  <a:cubicBezTo>
                    <a:pt x="71" y="82"/>
                    <a:pt x="70" y="82"/>
                    <a:pt x="68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16" y="82"/>
                    <a:pt x="9" y="75"/>
                    <a:pt x="9" y="67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15"/>
                    <a:pt x="16" y="8"/>
                    <a:pt x="24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8" y="8"/>
                    <a:pt x="50" y="6"/>
                    <a:pt x="50" y="4"/>
                  </a:cubicBezTo>
                  <a:cubicBezTo>
                    <a:pt x="50" y="2"/>
                    <a:pt x="48" y="0"/>
                    <a:pt x="4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80"/>
                    <a:pt x="11" y="91"/>
                    <a:pt x="24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71" y="91"/>
                    <a:pt x="74" y="90"/>
                    <a:pt x="76" y="89"/>
                  </a:cubicBezTo>
                  <a:cubicBezTo>
                    <a:pt x="85" y="86"/>
                    <a:pt x="92" y="77"/>
                    <a:pt x="92" y="67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3"/>
                    <a:pt x="90" y="41"/>
                    <a:pt x="87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866" name="Freeform 26"/>
            <p:cNvSpPr>
              <a:spLocks noEditPoints="1"/>
            </p:cNvSpPr>
            <p:nvPr/>
          </p:nvSpPr>
          <p:spPr bwMode="auto">
            <a:xfrm>
              <a:off x="135" y="0"/>
              <a:ext cx="104" cy="104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5 h 44"/>
                <a:gd name="T12" fmla="*/ 8 w 44"/>
                <a:gd name="T13" fmla="*/ 22 h 44"/>
                <a:gd name="T14" fmla="*/ 22 w 44"/>
                <a:gd name="T15" fmla="*/ 8 h 44"/>
                <a:gd name="T16" fmla="*/ 35 w 44"/>
                <a:gd name="T17" fmla="*/ 22 h 44"/>
                <a:gd name="T18" fmla="*/ 22 w 44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9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9"/>
                    <a:pt x="34" y="0"/>
                    <a:pt x="22" y="0"/>
                  </a:cubicBezTo>
                  <a:moveTo>
                    <a:pt x="22" y="35"/>
                  </a:moveTo>
                  <a:cubicBezTo>
                    <a:pt x="14" y="35"/>
                    <a:pt x="8" y="29"/>
                    <a:pt x="8" y="22"/>
                  </a:cubicBezTo>
                  <a:cubicBezTo>
                    <a:pt x="8" y="14"/>
                    <a:pt x="14" y="8"/>
                    <a:pt x="22" y="8"/>
                  </a:cubicBezTo>
                  <a:cubicBezTo>
                    <a:pt x="29" y="8"/>
                    <a:pt x="35" y="14"/>
                    <a:pt x="35" y="22"/>
                  </a:cubicBezTo>
                  <a:cubicBezTo>
                    <a:pt x="35" y="29"/>
                    <a:pt x="29" y="35"/>
                    <a:pt x="22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867" name="Freeform 27"/>
            <p:cNvSpPr/>
            <p:nvPr/>
          </p:nvSpPr>
          <p:spPr bwMode="auto">
            <a:xfrm>
              <a:off x="80" y="97"/>
              <a:ext cx="57" cy="21"/>
            </a:xfrm>
            <a:custGeom>
              <a:avLst/>
              <a:gdLst>
                <a:gd name="T0" fmla="*/ 0 w 24"/>
                <a:gd name="T1" fmla="*/ 4 h 9"/>
                <a:gd name="T2" fmla="*/ 5 w 24"/>
                <a:gd name="T3" fmla="*/ 9 h 9"/>
                <a:gd name="T4" fmla="*/ 20 w 24"/>
                <a:gd name="T5" fmla="*/ 9 h 9"/>
                <a:gd name="T6" fmla="*/ 24 w 24"/>
                <a:gd name="T7" fmla="*/ 4 h 9"/>
                <a:gd name="T8" fmla="*/ 20 w 24"/>
                <a:gd name="T9" fmla="*/ 0 h 9"/>
                <a:gd name="T10" fmla="*/ 5 w 24"/>
                <a:gd name="T11" fmla="*/ 0 h 9"/>
                <a:gd name="T12" fmla="*/ 0 w 24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0" y="4"/>
                  </a:moveTo>
                  <a:cubicBezTo>
                    <a:pt x="0" y="7"/>
                    <a:pt x="2" y="9"/>
                    <a:pt x="5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2" y="9"/>
                    <a:pt x="24" y="7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868" name="Freeform 28"/>
            <p:cNvSpPr/>
            <p:nvPr/>
          </p:nvSpPr>
          <p:spPr bwMode="auto">
            <a:xfrm>
              <a:off x="80" y="140"/>
              <a:ext cx="57" cy="21"/>
            </a:xfrm>
            <a:custGeom>
              <a:avLst/>
              <a:gdLst>
                <a:gd name="T0" fmla="*/ 20 w 24"/>
                <a:gd name="T1" fmla="*/ 0 h 9"/>
                <a:gd name="T2" fmla="*/ 5 w 24"/>
                <a:gd name="T3" fmla="*/ 0 h 9"/>
                <a:gd name="T4" fmla="*/ 0 w 24"/>
                <a:gd name="T5" fmla="*/ 4 h 9"/>
                <a:gd name="T6" fmla="*/ 5 w 24"/>
                <a:gd name="T7" fmla="*/ 9 h 9"/>
                <a:gd name="T8" fmla="*/ 20 w 24"/>
                <a:gd name="T9" fmla="*/ 9 h 9"/>
                <a:gd name="T10" fmla="*/ 24 w 24"/>
                <a:gd name="T11" fmla="*/ 4 h 9"/>
                <a:gd name="T12" fmla="*/ 20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2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2" y="9"/>
                    <a:pt x="24" y="7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5869" name="Group 29"/>
          <p:cNvGrpSpPr/>
          <p:nvPr/>
        </p:nvGrpSpPr>
        <p:grpSpPr bwMode="auto">
          <a:xfrm>
            <a:off x="1757363" y="2194602"/>
            <a:ext cx="374650" cy="376354"/>
            <a:chOff x="0" y="0"/>
            <a:chExt cx="236" cy="237"/>
          </a:xfrm>
        </p:grpSpPr>
        <p:sp>
          <p:nvSpPr>
            <p:cNvPr id="35870" name="Freeform 30"/>
            <p:cNvSpPr>
              <a:spLocks noEditPoints="1"/>
            </p:cNvSpPr>
            <p:nvPr/>
          </p:nvSpPr>
          <p:spPr bwMode="auto">
            <a:xfrm>
              <a:off x="63" y="64"/>
              <a:ext cx="109" cy="109"/>
            </a:xfrm>
            <a:custGeom>
              <a:avLst/>
              <a:gdLst>
                <a:gd name="T0" fmla="*/ 40 w 46"/>
                <a:gd name="T1" fmla="*/ 1 h 46"/>
                <a:gd name="T2" fmla="*/ 13 w 46"/>
                <a:gd name="T3" fmla="*/ 10 h 46"/>
                <a:gd name="T4" fmla="*/ 13 w 46"/>
                <a:gd name="T5" fmla="*/ 10 h 46"/>
                <a:gd name="T6" fmla="*/ 12 w 46"/>
                <a:gd name="T7" fmla="*/ 11 h 46"/>
                <a:gd name="T8" fmla="*/ 12 w 46"/>
                <a:gd name="T9" fmla="*/ 11 h 46"/>
                <a:gd name="T10" fmla="*/ 11 w 46"/>
                <a:gd name="T11" fmla="*/ 11 h 46"/>
                <a:gd name="T12" fmla="*/ 11 w 46"/>
                <a:gd name="T13" fmla="*/ 12 h 46"/>
                <a:gd name="T14" fmla="*/ 11 w 46"/>
                <a:gd name="T15" fmla="*/ 12 h 46"/>
                <a:gd name="T16" fmla="*/ 10 w 46"/>
                <a:gd name="T17" fmla="*/ 13 h 46"/>
                <a:gd name="T18" fmla="*/ 10 w 46"/>
                <a:gd name="T19" fmla="*/ 13 h 46"/>
                <a:gd name="T20" fmla="*/ 0 w 46"/>
                <a:gd name="T21" fmla="*/ 40 h 46"/>
                <a:gd name="T22" fmla="*/ 1 w 46"/>
                <a:gd name="T23" fmla="*/ 45 h 46"/>
                <a:gd name="T24" fmla="*/ 4 w 46"/>
                <a:gd name="T25" fmla="*/ 46 h 46"/>
                <a:gd name="T26" fmla="*/ 6 w 46"/>
                <a:gd name="T27" fmla="*/ 46 h 46"/>
                <a:gd name="T28" fmla="*/ 33 w 46"/>
                <a:gd name="T29" fmla="*/ 36 h 46"/>
                <a:gd name="T30" fmla="*/ 33 w 46"/>
                <a:gd name="T31" fmla="*/ 36 h 46"/>
                <a:gd name="T32" fmla="*/ 34 w 46"/>
                <a:gd name="T33" fmla="*/ 35 h 46"/>
                <a:gd name="T34" fmla="*/ 34 w 46"/>
                <a:gd name="T35" fmla="*/ 35 h 46"/>
                <a:gd name="T36" fmla="*/ 35 w 46"/>
                <a:gd name="T37" fmla="*/ 35 h 46"/>
                <a:gd name="T38" fmla="*/ 35 w 46"/>
                <a:gd name="T39" fmla="*/ 34 h 46"/>
                <a:gd name="T40" fmla="*/ 35 w 46"/>
                <a:gd name="T41" fmla="*/ 34 h 46"/>
                <a:gd name="T42" fmla="*/ 36 w 46"/>
                <a:gd name="T43" fmla="*/ 33 h 46"/>
                <a:gd name="T44" fmla="*/ 36 w 46"/>
                <a:gd name="T45" fmla="*/ 33 h 46"/>
                <a:gd name="T46" fmla="*/ 45 w 46"/>
                <a:gd name="T47" fmla="*/ 6 h 46"/>
                <a:gd name="T48" fmla="*/ 44 w 46"/>
                <a:gd name="T49" fmla="*/ 2 h 46"/>
                <a:gd name="T50" fmla="*/ 40 w 46"/>
                <a:gd name="T51" fmla="*/ 1 h 46"/>
                <a:gd name="T52" fmla="*/ 12 w 46"/>
                <a:gd name="T53" fmla="*/ 34 h 46"/>
                <a:gd name="T54" fmla="*/ 16 w 46"/>
                <a:gd name="T55" fmla="*/ 22 h 46"/>
                <a:gd name="T56" fmla="*/ 24 w 46"/>
                <a:gd name="T57" fmla="*/ 30 h 46"/>
                <a:gd name="T58" fmla="*/ 12 w 46"/>
                <a:gd name="T59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" h="46">
                  <a:moveTo>
                    <a:pt x="40" y="1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0" y="43"/>
                    <a:pt x="1" y="45"/>
                  </a:cubicBezTo>
                  <a:cubicBezTo>
                    <a:pt x="2" y="45"/>
                    <a:pt x="3" y="46"/>
                    <a:pt x="4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6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5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6" y="4"/>
                    <a:pt x="46" y="3"/>
                    <a:pt x="44" y="2"/>
                  </a:cubicBezTo>
                  <a:cubicBezTo>
                    <a:pt x="43" y="0"/>
                    <a:pt x="42" y="0"/>
                    <a:pt x="40" y="1"/>
                  </a:cubicBezTo>
                  <a:moveTo>
                    <a:pt x="12" y="34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24" y="30"/>
                    <a:pt x="24" y="30"/>
                    <a:pt x="24" y="30"/>
                  </a:cubicBezTo>
                  <a:lnTo>
                    <a:pt x="1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871" name="Freeform 31"/>
            <p:cNvSpPr>
              <a:spLocks noEditPoints="1"/>
            </p:cNvSpPr>
            <p:nvPr/>
          </p:nvSpPr>
          <p:spPr bwMode="auto">
            <a:xfrm>
              <a:off x="0" y="0"/>
              <a:ext cx="236" cy="237"/>
            </a:xfrm>
            <a:custGeom>
              <a:avLst/>
              <a:gdLst>
                <a:gd name="T0" fmla="*/ 81 w 100"/>
                <a:gd name="T1" fmla="*/ 0 h 100"/>
                <a:gd name="T2" fmla="*/ 18 w 100"/>
                <a:gd name="T3" fmla="*/ 0 h 100"/>
                <a:gd name="T4" fmla="*/ 0 w 100"/>
                <a:gd name="T5" fmla="*/ 18 h 100"/>
                <a:gd name="T6" fmla="*/ 0 w 100"/>
                <a:gd name="T7" fmla="*/ 82 h 100"/>
                <a:gd name="T8" fmla="*/ 18 w 100"/>
                <a:gd name="T9" fmla="*/ 100 h 100"/>
                <a:gd name="T10" fmla="*/ 81 w 100"/>
                <a:gd name="T11" fmla="*/ 100 h 100"/>
                <a:gd name="T12" fmla="*/ 85 w 100"/>
                <a:gd name="T13" fmla="*/ 100 h 100"/>
                <a:gd name="T14" fmla="*/ 100 w 100"/>
                <a:gd name="T15" fmla="*/ 82 h 100"/>
                <a:gd name="T16" fmla="*/ 100 w 100"/>
                <a:gd name="T17" fmla="*/ 18 h 100"/>
                <a:gd name="T18" fmla="*/ 81 w 100"/>
                <a:gd name="T19" fmla="*/ 0 h 100"/>
                <a:gd name="T20" fmla="*/ 92 w 100"/>
                <a:gd name="T21" fmla="*/ 82 h 100"/>
                <a:gd name="T22" fmla="*/ 84 w 100"/>
                <a:gd name="T23" fmla="*/ 91 h 100"/>
                <a:gd name="T24" fmla="*/ 81 w 100"/>
                <a:gd name="T25" fmla="*/ 92 h 100"/>
                <a:gd name="T26" fmla="*/ 18 w 100"/>
                <a:gd name="T27" fmla="*/ 92 h 100"/>
                <a:gd name="T28" fmla="*/ 8 w 100"/>
                <a:gd name="T29" fmla="*/ 82 h 100"/>
                <a:gd name="T30" fmla="*/ 8 w 100"/>
                <a:gd name="T31" fmla="*/ 18 h 100"/>
                <a:gd name="T32" fmla="*/ 18 w 100"/>
                <a:gd name="T33" fmla="*/ 8 h 100"/>
                <a:gd name="T34" fmla="*/ 81 w 100"/>
                <a:gd name="T35" fmla="*/ 8 h 100"/>
                <a:gd name="T36" fmla="*/ 92 w 100"/>
                <a:gd name="T37" fmla="*/ 18 h 100"/>
                <a:gd name="T38" fmla="*/ 92 w 100"/>
                <a:gd name="T39" fmla="*/ 8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100">
                  <a:moveTo>
                    <a:pt x="8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2"/>
                    <a:pt x="8" y="100"/>
                    <a:pt x="18" y="100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83" y="100"/>
                    <a:pt x="84" y="100"/>
                    <a:pt x="85" y="100"/>
                  </a:cubicBezTo>
                  <a:cubicBezTo>
                    <a:pt x="94" y="98"/>
                    <a:pt x="100" y="90"/>
                    <a:pt x="100" y="8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8"/>
                    <a:pt x="92" y="0"/>
                    <a:pt x="81" y="0"/>
                  </a:cubicBezTo>
                  <a:moveTo>
                    <a:pt x="92" y="82"/>
                  </a:moveTo>
                  <a:cubicBezTo>
                    <a:pt x="92" y="86"/>
                    <a:pt x="88" y="90"/>
                    <a:pt x="84" y="91"/>
                  </a:cubicBezTo>
                  <a:cubicBezTo>
                    <a:pt x="83" y="92"/>
                    <a:pt x="82" y="92"/>
                    <a:pt x="81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3" y="92"/>
                    <a:pt x="8" y="87"/>
                    <a:pt x="8" y="8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7" y="8"/>
                    <a:pt x="92" y="13"/>
                    <a:pt x="92" y="18"/>
                  </a:cubicBezTo>
                  <a:lnTo>
                    <a:pt x="9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2914650" y="2085031"/>
            <a:ext cx="1512888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Step 02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1187450" y="3164865"/>
            <a:ext cx="1512888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Step 01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6443664" y="2085031"/>
            <a:ext cx="1512887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Step 04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4716464" y="3164865"/>
            <a:ext cx="1512887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Step 03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6" name="Rectangle 12" descr="12993780_112311424000_2"/>
          <p:cNvSpPr>
            <a:spLocks noChangeArrowheads="1"/>
          </p:cNvSpPr>
          <p:nvPr/>
        </p:nvSpPr>
        <p:spPr bwMode="auto">
          <a:xfrm>
            <a:off x="3384551" y="1502822"/>
            <a:ext cx="2557463" cy="150859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7" name="Rectangle 13" descr="20130813141439_hkVZZ"/>
          <p:cNvSpPr>
            <a:spLocks noChangeArrowheads="1"/>
          </p:cNvSpPr>
          <p:nvPr/>
        </p:nvSpPr>
        <p:spPr bwMode="auto">
          <a:xfrm>
            <a:off x="5942014" y="1502822"/>
            <a:ext cx="2555875" cy="150859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8" name="Rectangle 14" descr="public-domain-images-free-stock-photos-high-quality-resolution-downloads-public-domain-archive-10-1000x750-160436_1000x675"/>
          <p:cNvSpPr>
            <a:spLocks noChangeArrowheads="1"/>
          </p:cNvSpPr>
          <p:nvPr/>
        </p:nvSpPr>
        <p:spPr bwMode="auto">
          <a:xfrm>
            <a:off x="3384551" y="3011412"/>
            <a:ext cx="2557463" cy="150859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9" name="Rectangle 15" descr="12"/>
          <p:cNvSpPr>
            <a:spLocks noChangeArrowheads="1"/>
          </p:cNvSpPr>
          <p:nvPr/>
        </p:nvSpPr>
        <p:spPr bwMode="auto">
          <a:xfrm>
            <a:off x="5942014" y="3011412"/>
            <a:ext cx="2555875" cy="150859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827088" y="1498058"/>
            <a:ext cx="2557462" cy="30267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6881" name="Group 17"/>
          <p:cNvGrpSpPr/>
          <p:nvPr/>
        </p:nvGrpSpPr>
        <p:grpSpPr bwMode="auto">
          <a:xfrm>
            <a:off x="1812926" y="1931579"/>
            <a:ext cx="606425" cy="517685"/>
            <a:chOff x="0" y="0"/>
            <a:chExt cx="280" cy="240"/>
          </a:xfrm>
        </p:grpSpPr>
        <p:sp>
          <p:nvSpPr>
            <p:cNvPr id="36882" name="Freeform 18"/>
            <p:cNvSpPr>
              <a:spLocks noEditPoints="1"/>
            </p:cNvSpPr>
            <p:nvPr/>
          </p:nvSpPr>
          <p:spPr bwMode="auto">
            <a:xfrm>
              <a:off x="0" y="0"/>
              <a:ext cx="280" cy="240"/>
            </a:xfrm>
            <a:custGeom>
              <a:avLst/>
              <a:gdLst>
                <a:gd name="T0" fmla="*/ 122 w 140"/>
                <a:gd name="T1" fmla="*/ 20 h 120"/>
                <a:gd name="T2" fmla="*/ 100 w 140"/>
                <a:gd name="T3" fmla="*/ 20 h 120"/>
                <a:gd name="T4" fmla="*/ 100 w 140"/>
                <a:gd name="T5" fmla="*/ 18 h 120"/>
                <a:gd name="T6" fmla="*/ 100 w 140"/>
                <a:gd name="T7" fmla="*/ 15 h 120"/>
                <a:gd name="T8" fmla="*/ 85 w 140"/>
                <a:gd name="T9" fmla="*/ 0 h 120"/>
                <a:gd name="T10" fmla="*/ 70 w 140"/>
                <a:gd name="T11" fmla="*/ 0 h 120"/>
                <a:gd name="T12" fmla="*/ 56 w 140"/>
                <a:gd name="T13" fmla="*/ 15 h 120"/>
                <a:gd name="T14" fmla="*/ 56 w 140"/>
                <a:gd name="T15" fmla="*/ 20 h 120"/>
                <a:gd name="T16" fmla="*/ 18 w 140"/>
                <a:gd name="T17" fmla="*/ 20 h 120"/>
                <a:gd name="T18" fmla="*/ 0 w 140"/>
                <a:gd name="T19" fmla="*/ 38 h 120"/>
                <a:gd name="T20" fmla="*/ 0 w 140"/>
                <a:gd name="T21" fmla="*/ 101 h 120"/>
                <a:gd name="T22" fmla="*/ 18 w 140"/>
                <a:gd name="T23" fmla="*/ 120 h 120"/>
                <a:gd name="T24" fmla="*/ 122 w 140"/>
                <a:gd name="T25" fmla="*/ 120 h 120"/>
                <a:gd name="T26" fmla="*/ 140 w 140"/>
                <a:gd name="T27" fmla="*/ 101 h 120"/>
                <a:gd name="T28" fmla="*/ 140 w 140"/>
                <a:gd name="T29" fmla="*/ 38 h 120"/>
                <a:gd name="T30" fmla="*/ 122 w 140"/>
                <a:gd name="T31" fmla="*/ 20 h 120"/>
                <a:gd name="T32" fmla="*/ 12 w 140"/>
                <a:gd name="T33" fmla="*/ 101 h 120"/>
                <a:gd name="T34" fmla="*/ 12 w 140"/>
                <a:gd name="T35" fmla="*/ 38 h 120"/>
                <a:gd name="T36" fmla="*/ 18 w 140"/>
                <a:gd name="T37" fmla="*/ 32 h 120"/>
                <a:gd name="T38" fmla="*/ 33 w 140"/>
                <a:gd name="T39" fmla="*/ 32 h 120"/>
                <a:gd name="T40" fmla="*/ 33 w 140"/>
                <a:gd name="T41" fmla="*/ 108 h 120"/>
                <a:gd name="T42" fmla="*/ 18 w 140"/>
                <a:gd name="T43" fmla="*/ 108 h 120"/>
                <a:gd name="T44" fmla="*/ 12 w 140"/>
                <a:gd name="T45" fmla="*/ 101 h 120"/>
                <a:gd name="T46" fmla="*/ 128 w 140"/>
                <a:gd name="T47" fmla="*/ 101 h 120"/>
                <a:gd name="T48" fmla="*/ 122 w 140"/>
                <a:gd name="T49" fmla="*/ 108 h 120"/>
                <a:gd name="T50" fmla="*/ 45 w 140"/>
                <a:gd name="T51" fmla="*/ 108 h 120"/>
                <a:gd name="T52" fmla="*/ 45 w 140"/>
                <a:gd name="T53" fmla="*/ 32 h 120"/>
                <a:gd name="T54" fmla="*/ 56 w 140"/>
                <a:gd name="T55" fmla="*/ 32 h 120"/>
                <a:gd name="T56" fmla="*/ 99 w 140"/>
                <a:gd name="T57" fmla="*/ 32 h 120"/>
                <a:gd name="T58" fmla="*/ 122 w 140"/>
                <a:gd name="T59" fmla="*/ 32 h 120"/>
                <a:gd name="T60" fmla="*/ 128 w 140"/>
                <a:gd name="T61" fmla="*/ 38 h 120"/>
                <a:gd name="T62" fmla="*/ 128 w 140"/>
                <a:gd name="T6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20">
                  <a:moveTo>
                    <a:pt x="122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6"/>
                    <a:pt x="93" y="0"/>
                    <a:pt x="8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2" y="0"/>
                    <a:pt x="56" y="6"/>
                    <a:pt x="56" y="1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8" y="20"/>
                    <a:pt x="0" y="28"/>
                    <a:pt x="0" y="3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2"/>
                    <a:pt x="8" y="120"/>
                    <a:pt x="18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32" y="120"/>
                    <a:pt x="140" y="111"/>
                    <a:pt x="140" y="101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8"/>
                    <a:pt x="132" y="20"/>
                    <a:pt x="122" y="20"/>
                  </a:cubicBezTo>
                  <a:close/>
                  <a:moveTo>
                    <a:pt x="12" y="10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4"/>
                    <a:pt x="15" y="32"/>
                    <a:pt x="18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4" y="108"/>
                    <a:pt x="12" y="105"/>
                    <a:pt x="12" y="101"/>
                  </a:cubicBezTo>
                  <a:close/>
                  <a:moveTo>
                    <a:pt x="128" y="101"/>
                  </a:moveTo>
                  <a:cubicBezTo>
                    <a:pt x="128" y="105"/>
                    <a:pt x="125" y="108"/>
                    <a:pt x="122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5" y="32"/>
                    <a:pt x="128" y="34"/>
                    <a:pt x="128" y="38"/>
                  </a:cubicBezTo>
                  <a:lnTo>
                    <a:pt x="128" y="101"/>
                  </a:lnTo>
                  <a:close/>
                </a:path>
              </a:pathLst>
            </a:custGeom>
            <a:solidFill>
              <a:srgbClr val="FE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3" name="Freeform 19"/>
            <p:cNvSpPr>
              <a:spLocks noEditPoints="1"/>
            </p:cNvSpPr>
            <p:nvPr/>
          </p:nvSpPr>
          <p:spPr bwMode="auto">
            <a:xfrm>
              <a:off x="112" y="100"/>
              <a:ext cx="88" cy="88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2 h 44"/>
                <a:gd name="T12" fmla="*/ 12 w 44"/>
                <a:gd name="T13" fmla="*/ 22 h 44"/>
                <a:gd name="T14" fmla="*/ 22 w 44"/>
                <a:gd name="T15" fmla="*/ 12 h 44"/>
                <a:gd name="T16" fmla="*/ 32 w 44"/>
                <a:gd name="T17" fmla="*/ 22 h 44"/>
                <a:gd name="T18" fmla="*/ 22 w 44"/>
                <a:gd name="T1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2"/>
                  </a:moveTo>
                  <a:cubicBezTo>
                    <a:pt x="16" y="32"/>
                    <a:pt x="12" y="27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27" y="12"/>
                    <a:pt x="32" y="16"/>
                    <a:pt x="32" y="22"/>
                  </a:cubicBezTo>
                  <a:cubicBezTo>
                    <a:pt x="32" y="27"/>
                    <a:pt x="27" y="32"/>
                    <a:pt x="22" y="32"/>
                  </a:cubicBezTo>
                  <a:close/>
                </a:path>
              </a:pathLst>
            </a:custGeom>
            <a:solidFill>
              <a:srgbClr val="FE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884" name="Group 20"/>
          <p:cNvGrpSpPr/>
          <p:nvPr/>
        </p:nvGrpSpPr>
        <p:grpSpPr bwMode="auto">
          <a:xfrm flipH="1">
            <a:off x="1296988" y="2652526"/>
            <a:ext cx="1638300" cy="69872"/>
            <a:chOff x="0" y="0"/>
            <a:chExt cx="1044" cy="0"/>
          </a:xfrm>
        </p:grpSpPr>
        <p:sp>
          <p:nvSpPr>
            <p:cNvPr id="36885" name="Line 21"/>
            <p:cNvSpPr>
              <a:spLocks noChangeShapeType="1"/>
            </p:cNvSpPr>
            <p:nvPr/>
          </p:nvSpPr>
          <p:spPr bwMode="auto">
            <a:xfrm rot="5400000">
              <a:off x="395" y="-395"/>
              <a:ext cx="0" cy="78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6" name="Line 22"/>
            <p:cNvSpPr>
              <a:spLocks noChangeShapeType="1"/>
            </p:cNvSpPr>
            <p:nvPr/>
          </p:nvSpPr>
          <p:spPr bwMode="auto">
            <a:xfrm rot="5400000">
              <a:off x="889" y="-155"/>
              <a:ext cx="0" cy="31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971551" y="3011412"/>
            <a:ext cx="22891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</a:rPr>
              <a:t>WHAT MAKES US</a:t>
            </a:r>
            <a:r>
              <a:rPr lang="zh-CN" altLang="en-US" sz="1000" b="1">
                <a:solidFill>
                  <a:schemeClr val="bg1"/>
                </a:solidFill>
              </a:rPr>
              <a:t> DIFFERENT</a:t>
            </a:r>
            <a:r>
              <a:rPr lang="en-US" altLang="zh-CN" sz="1000">
                <a:solidFill>
                  <a:schemeClr val="bg1"/>
                </a:solidFill>
              </a:rPr>
              <a:t> </a:t>
            </a:r>
            <a:r>
              <a:rPr lang="zh-CN" altLang="en-US" sz="1000">
                <a:solidFill>
                  <a:schemeClr val="bg1"/>
                </a:solidFill>
              </a:rPr>
              <a:t>？</a:t>
            </a:r>
            <a:endParaRPr lang="en-US" altLang="zh-CN" sz="10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20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21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8" name="Freeform 12"/>
          <p:cNvSpPr/>
          <p:nvPr/>
        </p:nvSpPr>
        <p:spPr bwMode="auto">
          <a:xfrm>
            <a:off x="755651" y="1408548"/>
            <a:ext cx="2894013" cy="1446658"/>
          </a:xfrm>
          <a:custGeom>
            <a:avLst/>
            <a:gdLst>
              <a:gd name="T0" fmla="*/ 512 w 1024"/>
              <a:gd name="T1" fmla="*/ 109 h 512"/>
              <a:gd name="T2" fmla="*/ 914 w 1024"/>
              <a:gd name="T3" fmla="*/ 512 h 512"/>
              <a:gd name="T4" fmla="*/ 1024 w 1024"/>
              <a:gd name="T5" fmla="*/ 512 h 512"/>
              <a:gd name="T6" fmla="*/ 512 w 1024"/>
              <a:gd name="T7" fmla="*/ 0 h 512"/>
              <a:gd name="T8" fmla="*/ 0 w 1024"/>
              <a:gd name="T9" fmla="*/ 512 h 512"/>
              <a:gd name="T10" fmla="*/ 109 w 1024"/>
              <a:gd name="T11" fmla="*/ 512 h 512"/>
              <a:gd name="T12" fmla="*/ 512 w 1024"/>
              <a:gd name="T13" fmla="*/ 109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4" h="512">
                <a:moveTo>
                  <a:pt x="512" y="109"/>
                </a:moveTo>
                <a:cubicBezTo>
                  <a:pt x="734" y="109"/>
                  <a:pt x="914" y="289"/>
                  <a:pt x="914" y="512"/>
                </a:cubicBezTo>
                <a:cubicBezTo>
                  <a:pt x="1024" y="512"/>
                  <a:pt x="1024" y="512"/>
                  <a:pt x="1024" y="512"/>
                </a:cubicBezTo>
                <a:cubicBezTo>
                  <a:pt x="1024" y="229"/>
                  <a:pt x="794" y="0"/>
                  <a:pt x="512" y="0"/>
                </a:cubicBezTo>
                <a:cubicBezTo>
                  <a:pt x="229" y="0"/>
                  <a:pt x="0" y="229"/>
                  <a:pt x="0" y="512"/>
                </a:cubicBezTo>
                <a:cubicBezTo>
                  <a:pt x="109" y="512"/>
                  <a:pt x="109" y="512"/>
                  <a:pt x="109" y="512"/>
                </a:cubicBezTo>
                <a:cubicBezTo>
                  <a:pt x="109" y="289"/>
                  <a:pt x="289" y="109"/>
                  <a:pt x="512" y="10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49" name="Freeform 13"/>
          <p:cNvSpPr/>
          <p:nvPr/>
        </p:nvSpPr>
        <p:spPr bwMode="auto">
          <a:xfrm>
            <a:off x="1139825" y="1792842"/>
            <a:ext cx="2122488" cy="1062365"/>
          </a:xfrm>
          <a:custGeom>
            <a:avLst/>
            <a:gdLst>
              <a:gd name="T0" fmla="*/ 376 w 751"/>
              <a:gd name="T1" fmla="*/ 118 h 376"/>
              <a:gd name="T2" fmla="*/ 633 w 751"/>
              <a:gd name="T3" fmla="*/ 376 h 376"/>
              <a:gd name="T4" fmla="*/ 751 w 751"/>
              <a:gd name="T5" fmla="*/ 376 h 376"/>
              <a:gd name="T6" fmla="*/ 376 w 751"/>
              <a:gd name="T7" fmla="*/ 0 h 376"/>
              <a:gd name="T8" fmla="*/ 0 w 751"/>
              <a:gd name="T9" fmla="*/ 376 h 376"/>
              <a:gd name="T10" fmla="*/ 118 w 751"/>
              <a:gd name="T11" fmla="*/ 376 h 376"/>
              <a:gd name="T12" fmla="*/ 376 w 751"/>
              <a:gd name="T13" fmla="*/ 118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1" h="376">
                <a:moveTo>
                  <a:pt x="376" y="118"/>
                </a:moveTo>
                <a:cubicBezTo>
                  <a:pt x="518" y="118"/>
                  <a:pt x="633" y="234"/>
                  <a:pt x="633" y="376"/>
                </a:cubicBezTo>
                <a:cubicBezTo>
                  <a:pt x="751" y="376"/>
                  <a:pt x="751" y="376"/>
                  <a:pt x="751" y="376"/>
                </a:cubicBezTo>
                <a:cubicBezTo>
                  <a:pt x="751" y="168"/>
                  <a:pt x="583" y="0"/>
                  <a:pt x="376" y="0"/>
                </a:cubicBezTo>
                <a:cubicBezTo>
                  <a:pt x="168" y="0"/>
                  <a:pt x="0" y="168"/>
                  <a:pt x="0" y="376"/>
                </a:cubicBezTo>
                <a:cubicBezTo>
                  <a:pt x="118" y="376"/>
                  <a:pt x="118" y="376"/>
                  <a:pt x="118" y="376"/>
                </a:cubicBezTo>
                <a:cubicBezTo>
                  <a:pt x="118" y="234"/>
                  <a:pt x="234" y="118"/>
                  <a:pt x="376" y="11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0" name="Freeform 14"/>
          <p:cNvSpPr/>
          <p:nvPr/>
        </p:nvSpPr>
        <p:spPr bwMode="auto">
          <a:xfrm>
            <a:off x="1563688" y="2216834"/>
            <a:ext cx="1274762" cy="638372"/>
          </a:xfrm>
          <a:custGeom>
            <a:avLst/>
            <a:gdLst>
              <a:gd name="T0" fmla="*/ 226 w 451"/>
              <a:gd name="T1" fmla="*/ 86 h 226"/>
              <a:gd name="T2" fmla="*/ 365 w 451"/>
              <a:gd name="T3" fmla="*/ 226 h 226"/>
              <a:gd name="T4" fmla="*/ 451 w 451"/>
              <a:gd name="T5" fmla="*/ 226 h 226"/>
              <a:gd name="T6" fmla="*/ 226 w 451"/>
              <a:gd name="T7" fmla="*/ 0 h 226"/>
              <a:gd name="T8" fmla="*/ 0 w 451"/>
              <a:gd name="T9" fmla="*/ 226 h 226"/>
              <a:gd name="T10" fmla="*/ 86 w 451"/>
              <a:gd name="T11" fmla="*/ 226 h 226"/>
              <a:gd name="T12" fmla="*/ 226 w 451"/>
              <a:gd name="T13" fmla="*/ 8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1" h="226">
                <a:moveTo>
                  <a:pt x="226" y="86"/>
                </a:moveTo>
                <a:cubicBezTo>
                  <a:pt x="303" y="86"/>
                  <a:pt x="365" y="149"/>
                  <a:pt x="365" y="226"/>
                </a:cubicBezTo>
                <a:cubicBezTo>
                  <a:pt x="451" y="226"/>
                  <a:pt x="451" y="226"/>
                  <a:pt x="451" y="226"/>
                </a:cubicBezTo>
                <a:cubicBezTo>
                  <a:pt x="451" y="101"/>
                  <a:pt x="350" y="0"/>
                  <a:pt x="226" y="0"/>
                </a:cubicBezTo>
                <a:cubicBezTo>
                  <a:pt x="101" y="0"/>
                  <a:pt x="0" y="101"/>
                  <a:pt x="0" y="226"/>
                </a:cubicBezTo>
                <a:cubicBezTo>
                  <a:pt x="86" y="226"/>
                  <a:pt x="86" y="226"/>
                  <a:pt x="86" y="226"/>
                </a:cubicBezTo>
                <a:cubicBezTo>
                  <a:pt x="86" y="149"/>
                  <a:pt x="149" y="86"/>
                  <a:pt x="226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1" name="Freeform 15"/>
          <p:cNvSpPr/>
          <p:nvPr/>
        </p:nvSpPr>
        <p:spPr bwMode="auto">
          <a:xfrm>
            <a:off x="1882775" y="2536021"/>
            <a:ext cx="636588" cy="319185"/>
          </a:xfrm>
          <a:custGeom>
            <a:avLst/>
            <a:gdLst>
              <a:gd name="T0" fmla="*/ 113 w 225"/>
              <a:gd name="T1" fmla="*/ 65 h 113"/>
              <a:gd name="T2" fmla="*/ 160 w 225"/>
              <a:gd name="T3" fmla="*/ 113 h 113"/>
              <a:gd name="T4" fmla="*/ 225 w 225"/>
              <a:gd name="T5" fmla="*/ 113 h 113"/>
              <a:gd name="T6" fmla="*/ 113 w 225"/>
              <a:gd name="T7" fmla="*/ 0 h 113"/>
              <a:gd name="T8" fmla="*/ 0 w 225"/>
              <a:gd name="T9" fmla="*/ 113 h 113"/>
              <a:gd name="T10" fmla="*/ 65 w 225"/>
              <a:gd name="T11" fmla="*/ 113 h 113"/>
              <a:gd name="T12" fmla="*/ 113 w 225"/>
              <a:gd name="T13" fmla="*/ 65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5" h="113">
                <a:moveTo>
                  <a:pt x="113" y="65"/>
                </a:moveTo>
                <a:cubicBezTo>
                  <a:pt x="139" y="65"/>
                  <a:pt x="160" y="87"/>
                  <a:pt x="160" y="113"/>
                </a:cubicBezTo>
                <a:cubicBezTo>
                  <a:pt x="225" y="113"/>
                  <a:pt x="225" y="113"/>
                  <a:pt x="225" y="113"/>
                </a:cubicBezTo>
                <a:cubicBezTo>
                  <a:pt x="225" y="50"/>
                  <a:pt x="175" y="0"/>
                  <a:pt x="113" y="0"/>
                </a:cubicBezTo>
                <a:cubicBezTo>
                  <a:pt x="50" y="0"/>
                  <a:pt x="0" y="50"/>
                  <a:pt x="0" y="113"/>
                </a:cubicBezTo>
                <a:cubicBezTo>
                  <a:pt x="65" y="113"/>
                  <a:pt x="65" y="113"/>
                  <a:pt x="65" y="113"/>
                </a:cubicBezTo>
                <a:cubicBezTo>
                  <a:pt x="65" y="87"/>
                  <a:pt x="87" y="65"/>
                  <a:pt x="113" y="6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2" name="Freeform 16"/>
          <p:cNvSpPr/>
          <p:nvPr/>
        </p:nvSpPr>
        <p:spPr bwMode="auto">
          <a:xfrm>
            <a:off x="1309688" y="3002889"/>
            <a:ext cx="893762" cy="813051"/>
          </a:xfrm>
          <a:custGeom>
            <a:avLst/>
            <a:gdLst>
              <a:gd name="T0" fmla="*/ 316 w 316"/>
              <a:gd name="T1" fmla="*/ 288 h 288"/>
              <a:gd name="T2" fmla="*/ 0 w 316"/>
              <a:gd name="T3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6" h="288">
                <a:moveTo>
                  <a:pt x="316" y="288"/>
                </a:moveTo>
                <a:cubicBezTo>
                  <a:pt x="150" y="288"/>
                  <a:pt x="15" y="161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3" name="Freeform 17"/>
          <p:cNvSpPr/>
          <p:nvPr/>
        </p:nvSpPr>
        <p:spPr bwMode="auto">
          <a:xfrm>
            <a:off x="906464" y="3002889"/>
            <a:ext cx="1296987" cy="1217988"/>
          </a:xfrm>
          <a:custGeom>
            <a:avLst/>
            <a:gdLst>
              <a:gd name="T0" fmla="*/ 0 w 459"/>
              <a:gd name="T1" fmla="*/ 0 h 431"/>
              <a:gd name="T2" fmla="*/ 459 w 459"/>
              <a:gd name="T3" fmla="*/ 431 h 43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9" h="431">
                <a:moveTo>
                  <a:pt x="0" y="0"/>
                </a:moveTo>
                <a:cubicBezTo>
                  <a:pt x="15" y="240"/>
                  <a:pt x="214" y="431"/>
                  <a:pt x="459" y="431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4" name="Freeform 18"/>
          <p:cNvSpPr/>
          <p:nvPr/>
        </p:nvSpPr>
        <p:spPr bwMode="auto">
          <a:xfrm>
            <a:off x="1685926" y="3002890"/>
            <a:ext cx="517525" cy="441461"/>
          </a:xfrm>
          <a:custGeom>
            <a:avLst/>
            <a:gdLst>
              <a:gd name="T0" fmla="*/ 183 w 183"/>
              <a:gd name="T1" fmla="*/ 156 h 156"/>
              <a:gd name="T2" fmla="*/ 0 w 183"/>
              <a:gd name="T3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3" h="156">
                <a:moveTo>
                  <a:pt x="183" y="156"/>
                </a:moveTo>
                <a:cubicBezTo>
                  <a:pt x="90" y="156"/>
                  <a:pt x="14" y="88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5" name="Freeform 19"/>
          <p:cNvSpPr/>
          <p:nvPr/>
        </p:nvSpPr>
        <p:spPr bwMode="auto">
          <a:xfrm>
            <a:off x="1987550" y="3002890"/>
            <a:ext cx="215900" cy="147683"/>
          </a:xfrm>
          <a:custGeom>
            <a:avLst/>
            <a:gdLst>
              <a:gd name="T0" fmla="*/ 76 w 76"/>
              <a:gd name="T1" fmla="*/ 52 h 52"/>
              <a:gd name="T2" fmla="*/ 0 w 76"/>
              <a:gd name="T3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" h="52">
                <a:moveTo>
                  <a:pt x="76" y="52"/>
                </a:moveTo>
                <a:cubicBezTo>
                  <a:pt x="41" y="52"/>
                  <a:pt x="12" y="30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6" name="Oval 20"/>
          <p:cNvSpPr>
            <a:spLocks noChangeArrowheads="1"/>
          </p:cNvSpPr>
          <p:nvPr/>
        </p:nvSpPr>
        <p:spPr bwMode="auto">
          <a:xfrm>
            <a:off x="4759323" y="2771043"/>
            <a:ext cx="406400" cy="408113"/>
          </a:xfrm>
          <a:prstGeom prst="ellipse">
            <a:avLst/>
          </a:prstGeom>
          <a:solidFill>
            <a:srgbClr val="FF910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7" name="Oval 21"/>
          <p:cNvSpPr>
            <a:spLocks noChangeArrowheads="1"/>
          </p:cNvSpPr>
          <p:nvPr/>
        </p:nvSpPr>
        <p:spPr bwMode="auto">
          <a:xfrm>
            <a:off x="5719762" y="2771043"/>
            <a:ext cx="407987" cy="40811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8" name="Oval 22"/>
          <p:cNvSpPr>
            <a:spLocks noChangeArrowheads="1"/>
          </p:cNvSpPr>
          <p:nvPr/>
        </p:nvSpPr>
        <p:spPr bwMode="auto">
          <a:xfrm>
            <a:off x="6751636" y="2771043"/>
            <a:ext cx="406400" cy="4081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9" name="Oval 23"/>
          <p:cNvSpPr>
            <a:spLocks noChangeArrowheads="1"/>
          </p:cNvSpPr>
          <p:nvPr/>
        </p:nvSpPr>
        <p:spPr bwMode="auto">
          <a:xfrm>
            <a:off x="7783511" y="2771043"/>
            <a:ext cx="406400" cy="40811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9960" name="Group 24"/>
          <p:cNvGrpSpPr/>
          <p:nvPr/>
        </p:nvGrpSpPr>
        <p:grpSpPr bwMode="auto">
          <a:xfrm>
            <a:off x="7886698" y="2874262"/>
            <a:ext cx="203200" cy="200087"/>
            <a:chOff x="0" y="0"/>
            <a:chExt cx="140" cy="139"/>
          </a:xfrm>
        </p:grpSpPr>
        <p:sp>
          <p:nvSpPr>
            <p:cNvPr id="39961" name="Freeform 25"/>
            <p:cNvSpPr>
              <a:spLocks noEditPoints="1"/>
            </p:cNvSpPr>
            <p:nvPr/>
          </p:nvSpPr>
          <p:spPr bwMode="auto">
            <a:xfrm>
              <a:off x="0" y="0"/>
              <a:ext cx="140" cy="139"/>
            </a:xfrm>
            <a:custGeom>
              <a:avLst/>
              <a:gdLst>
                <a:gd name="T0" fmla="*/ 70 w 79"/>
                <a:gd name="T1" fmla="*/ 35 h 78"/>
                <a:gd name="T2" fmla="*/ 63 w 79"/>
                <a:gd name="T3" fmla="*/ 20 h 78"/>
                <a:gd name="T4" fmla="*/ 69 w 79"/>
                <a:gd name="T5" fmla="*/ 13 h 78"/>
                <a:gd name="T6" fmla="*/ 65 w 79"/>
                <a:gd name="T7" fmla="*/ 9 h 78"/>
                <a:gd name="T8" fmla="*/ 58 w 79"/>
                <a:gd name="T9" fmla="*/ 15 h 78"/>
                <a:gd name="T10" fmla="*/ 43 w 79"/>
                <a:gd name="T11" fmla="*/ 9 h 78"/>
                <a:gd name="T12" fmla="*/ 43 w 79"/>
                <a:gd name="T13" fmla="*/ 0 h 78"/>
                <a:gd name="T14" fmla="*/ 36 w 79"/>
                <a:gd name="T15" fmla="*/ 0 h 78"/>
                <a:gd name="T16" fmla="*/ 36 w 79"/>
                <a:gd name="T17" fmla="*/ 9 h 78"/>
                <a:gd name="T18" fmla="*/ 20 w 79"/>
                <a:gd name="T19" fmla="*/ 15 h 78"/>
                <a:gd name="T20" fmla="*/ 14 w 79"/>
                <a:gd name="T21" fmla="*/ 9 h 78"/>
                <a:gd name="T22" fmla="*/ 9 w 79"/>
                <a:gd name="T23" fmla="*/ 13 h 78"/>
                <a:gd name="T24" fmla="*/ 16 w 79"/>
                <a:gd name="T25" fmla="*/ 20 h 78"/>
                <a:gd name="T26" fmla="*/ 9 w 79"/>
                <a:gd name="T27" fmla="*/ 35 h 78"/>
                <a:gd name="T28" fmla="*/ 0 w 79"/>
                <a:gd name="T29" fmla="*/ 35 h 78"/>
                <a:gd name="T30" fmla="*/ 0 w 79"/>
                <a:gd name="T31" fmla="*/ 42 h 78"/>
                <a:gd name="T32" fmla="*/ 9 w 79"/>
                <a:gd name="T33" fmla="*/ 42 h 78"/>
                <a:gd name="T34" fmla="*/ 16 w 79"/>
                <a:gd name="T35" fmla="*/ 58 h 78"/>
                <a:gd name="T36" fmla="*/ 9 w 79"/>
                <a:gd name="T37" fmla="*/ 64 h 78"/>
                <a:gd name="T38" fmla="*/ 14 w 79"/>
                <a:gd name="T39" fmla="*/ 69 h 78"/>
                <a:gd name="T40" fmla="*/ 20 w 79"/>
                <a:gd name="T41" fmla="*/ 63 h 78"/>
                <a:gd name="T42" fmla="*/ 36 w 79"/>
                <a:gd name="T43" fmla="*/ 69 h 78"/>
                <a:gd name="T44" fmla="*/ 36 w 79"/>
                <a:gd name="T45" fmla="*/ 78 h 78"/>
                <a:gd name="T46" fmla="*/ 43 w 79"/>
                <a:gd name="T47" fmla="*/ 78 h 78"/>
                <a:gd name="T48" fmla="*/ 43 w 79"/>
                <a:gd name="T49" fmla="*/ 69 h 78"/>
                <a:gd name="T50" fmla="*/ 58 w 79"/>
                <a:gd name="T51" fmla="*/ 63 h 78"/>
                <a:gd name="T52" fmla="*/ 65 w 79"/>
                <a:gd name="T53" fmla="*/ 69 h 78"/>
                <a:gd name="T54" fmla="*/ 69 w 79"/>
                <a:gd name="T55" fmla="*/ 64 h 78"/>
                <a:gd name="T56" fmla="*/ 63 w 79"/>
                <a:gd name="T57" fmla="*/ 58 h 78"/>
                <a:gd name="T58" fmla="*/ 70 w 79"/>
                <a:gd name="T59" fmla="*/ 42 h 78"/>
                <a:gd name="T60" fmla="*/ 79 w 79"/>
                <a:gd name="T61" fmla="*/ 42 h 78"/>
                <a:gd name="T62" fmla="*/ 79 w 79"/>
                <a:gd name="T63" fmla="*/ 35 h 78"/>
                <a:gd name="T64" fmla="*/ 70 w 79"/>
                <a:gd name="T65" fmla="*/ 35 h 78"/>
                <a:gd name="T66" fmla="*/ 16 w 79"/>
                <a:gd name="T67" fmla="*/ 39 h 78"/>
                <a:gd name="T68" fmla="*/ 39 w 79"/>
                <a:gd name="T69" fmla="*/ 15 h 78"/>
                <a:gd name="T70" fmla="*/ 63 w 79"/>
                <a:gd name="T71" fmla="*/ 39 h 78"/>
                <a:gd name="T72" fmla="*/ 39 w 79"/>
                <a:gd name="T73" fmla="*/ 62 h 78"/>
                <a:gd name="T74" fmla="*/ 16 w 79"/>
                <a:gd name="T7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" h="78">
                  <a:moveTo>
                    <a:pt x="70" y="35"/>
                  </a:moveTo>
                  <a:cubicBezTo>
                    <a:pt x="69" y="30"/>
                    <a:pt x="67" y="24"/>
                    <a:pt x="63" y="20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4" y="12"/>
                    <a:pt x="49" y="9"/>
                    <a:pt x="43" y="9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0" y="9"/>
                    <a:pt x="25" y="12"/>
                    <a:pt x="20" y="15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4"/>
                    <a:pt x="10" y="30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8"/>
                    <a:pt x="12" y="53"/>
                    <a:pt x="16" y="58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5" y="66"/>
                    <a:pt x="30" y="68"/>
                    <a:pt x="36" y="6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9" y="68"/>
                    <a:pt x="54" y="66"/>
                    <a:pt x="58" y="63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3"/>
                    <a:pt x="69" y="48"/>
                    <a:pt x="70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35"/>
                    <a:pt x="79" y="35"/>
                    <a:pt x="79" y="35"/>
                  </a:cubicBezTo>
                  <a:lnTo>
                    <a:pt x="70" y="35"/>
                  </a:lnTo>
                  <a:close/>
                  <a:moveTo>
                    <a:pt x="16" y="39"/>
                  </a:moveTo>
                  <a:cubicBezTo>
                    <a:pt x="16" y="26"/>
                    <a:pt x="26" y="15"/>
                    <a:pt x="39" y="15"/>
                  </a:cubicBezTo>
                  <a:cubicBezTo>
                    <a:pt x="52" y="15"/>
                    <a:pt x="63" y="26"/>
                    <a:pt x="63" y="39"/>
                  </a:cubicBezTo>
                  <a:cubicBezTo>
                    <a:pt x="63" y="52"/>
                    <a:pt x="52" y="62"/>
                    <a:pt x="39" y="62"/>
                  </a:cubicBezTo>
                  <a:cubicBezTo>
                    <a:pt x="26" y="62"/>
                    <a:pt x="16" y="52"/>
                    <a:pt x="16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962" name="Freeform 26"/>
            <p:cNvSpPr>
              <a:spLocks noEditPoints="1"/>
            </p:cNvSpPr>
            <p:nvPr/>
          </p:nvSpPr>
          <p:spPr bwMode="auto">
            <a:xfrm>
              <a:off x="50" y="50"/>
              <a:ext cx="41" cy="39"/>
            </a:xfrm>
            <a:custGeom>
              <a:avLst/>
              <a:gdLst>
                <a:gd name="T0" fmla="*/ 23 w 23"/>
                <a:gd name="T1" fmla="*/ 11 h 22"/>
                <a:gd name="T2" fmla="*/ 11 w 23"/>
                <a:gd name="T3" fmla="*/ 0 h 22"/>
                <a:gd name="T4" fmla="*/ 0 w 23"/>
                <a:gd name="T5" fmla="*/ 11 h 22"/>
                <a:gd name="T6" fmla="*/ 11 w 23"/>
                <a:gd name="T7" fmla="*/ 22 h 22"/>
                <a:gd name="T8" fmla="*/ 23 w 23"/>
                <a:gd name="T9" fmla="*/ 11 h 22"/>
                <a:gd name="T10" fmla="*/ 7 w 23"/>
                <a:gd name="T11" fmla="*/ 11 h 22"/>
                <a:gd name="T12" fmla="*/ 11 w 23"/>
                <a:gd name="T13" fmla="*/ 6 h 22"/>
                <a:gd name="T14" fmla="*/ 16 w 23"/>
                <a:gd name="T15" fmla="*/ 11 h 22"/>
                <a:gd name="T16" fmla="*/ 11 w 23"/>
                <a:gd name="T17" fmla="*/ 15 h 22"/>
                <a:gd name="T18" fmla="*/ 7 w 23"/>
                <a:gd name="T1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2">
                  <a:moveTo>
                    <a:pt x="23" y="11"/>
                  </a:moveTo>
                  <a:cubicBezTo>
                    <a:pt x="23" y="5"/>
                    <a:pt x="18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8" y="22"/>
                    <a:pt x="23" y="17"/>
                    <a:pt x="23" y="11"/>
                  </a:cubicBezTo>
                  <a:close/>
                  <a:moveTo>
                    <a:pt x="7" y="11"/>
                  </a:moveTo>
                  <a:cubicBezTo>
                    <a:pt x="7" y="8"/>
                    <a:pt x="9" y="6"/>
                    <a:pt x="11" y="6"/>
                  </a:cubicBezTo>
                  <a:cubicBezTo>
                    <a:pt x="14" y="6"/>
                    <a:pt x="16" y="8"/>
                    <a:pt x="16" y="11"/>
                  </a:cubicBezTo>
                  <a:cubicBezTo>
                    <a:pt x="16" y="13"/>
                    <a:pt x="14" y="15"/>
                    <a:pt x="11" y="15"/>
                  </a:cubicBezTo>
                  <a:cubicBezTo>
                    <a:pt x="9" y="15"/>
                    <a:pt x="7" y="13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9963" name="Group 27"/>
          <p:cNvGrpSpPr/>
          <p:nvPr/>
        </p:nvGrpSpPr>
        <p:grpSpPr bwMode="auto">
          <a:xfrm>
            <a:off x="5861048" y="2886966"/>
            <a:ext cx="133350" cy="171503"/>
            <a:chOff x="0" y="0"/>
            <a:chExt cx="109" cy="141"/>
          </a:xfrm>
        </p:grpSpPr>
        <p:sp>
          <p:nvSpPr>
            <p:cNvPr id="39964" name="Freeform 28"/>
            <p:cNvSpPr>
              <a:spLocks noEditPoints="1"/>
            </p:cNvSpPr>
            <p:nvPr/>
          </p:nvSpPr>
          <p:spPr bwMode="auto">
            <a:xfrm>
              <a:off x="0" y="0"/>
              <a:ext cx="109" cy="141"/>
            </a:xfrm>
            <a:custGeom>
              <a:avLst/>
              <a:gdLst>
                <a:gd name="T0" fmla="*/ 75 w 109"/>
                <a:gd name="T1" fmla="*/ 0 h 141"/>
                <a:gd name="T2" fmla="*/ 0 w 109"/>
                <a:gd name="T3" fmla="*/ 0 h 141"/>
                <a:gd name="T4" fmla="*/ 0 w 109"/>
                <a:gd name="T5" fmla="*/ 141 h 141"/>
                <a:gd name="T6" fmla="*/ 109 w 109"/>
                <a:gd name="T7" fmla="*/ 141 h 141"/>
                <a:gd name="T8" fmla="*/ 109 w 109"/>
                <a:gd name="T9" fmla="*/ 34 h 141"/>
                <a:gd name="T10" fmla="*/ 75 w 109"/>
                <a:gd name="T11" fmla="*/ 0 h 141"/>
                <a:gd name="T12" fmla="*/ 13 w 109"/>
                <a:gd name="T13" fmla="*/ 128 h 141"/>
                <a:gd name="T14" fmla="*/ 13 w 109"/>
                <a:gd name="T15" fmla="*/ 13 h 141"/>
                <a:gd name="T16" fmla="*/ 68 w 109"/>
                <a:gd name="T17" fmla="*/ 13 h 141"/>
                <a:gd name="T18" fmla="*/ 68 w 109"/>
                <a:gd name="T19" fmla="*/ 43 h 141"/>
                <a:gd name="T20" fmla="*/ 96 w 109"/>
                <a:gd name="T21" fmla="*/ 43 h 141"/>
                <a:gd name="T22" fmla="*/ 96 w 109"/>
                <a:gd name="T23" fmla="*/ 128 h 141"/>
                <a:gd name="T24" fmla="*/ 13 w 109"/>
                <a:gd name="T25" fmla="*/ 12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41">
                  <a:moveTo>
                    <a:pt x="75" y="0"/>
                  </a:moveTo>
                  <a:lnTo>
                    <a:pt x="0" y="0"/>
                  </a:lnTo>
                  <a:lnTo>
                    <a:pt x="0" y="141"/>
                  </a:lnTo>
                  <a:lnTo>
                    <a:pt x="109" y="141"/>
                  </a:lnTo>
                  <a:lnTo>
                    <a:pt x="109" y="34"/>
                  </a:lnTo>
                  <a:lnTo>
                    <a:pt x="75" y="0"/>
                  </a:lnTo>
                  <a:close/>
                  <a:moveTo>
                    <a:pt x="13" y="128"/>
                  </a:moveTo>
                  <a:lnTo>
                    <a:pt x="13" y="13"/>
                  </a:lnTo>
                  <a:lnTo>
                    <a:pt x="68" y="13"/>
                  </a:lnTo>
                  <a:lnTo>
                    <a:pt x="68" y="43"/>
                  </a:lnTo>
                  <a:lnTo>
                    <a:pt x="96" y="43"/>
                  </a:lnTo>
                  <a:lnTo>
                    <a:pt x="96" y="128"/>
                  </a:lnTo>
                  <a:lnTo>
                    <a:pt x="13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965" name="Freeform 29"/>
            <p:cNvSpPr/>
            <p:nvPr/>
          </p:nvSpPr>
          <p:spPr bwMode="auto">
            <a:xfrm>
              <a:off x="32" y="48"/>
              <a:ext cx="43" cy="47"/>
            </a:xfrm>
            <a:custGeom>
              <a:avLst/>
              <a:gdLst>
                <a:gd name="T0" fmla="*/ 29 w 43"/>
                <a:gd name="T1" fmla="*/ 23 h 47"/>
                <a:gd name="T2" fmla="*/ 29 w 43"/>
                <a:gd name="T3" fmla="*/ 0 h 47"/>
                <a:gd name="T4" fmla="*/ 16 w 43"/>
                <a:gd name="T5" fmla="*/ 0 h 47"/>
                <a:gd name="T6" fmla="*/ 16 w 43"/>
                <a:gd name="T7" fmla="*/ 23 h 47"/>
                <a:gd name="T8" fmla="*/ 9 w 43"/>
                <a:gd name="T9" fmla="*/ 16 h 47"/>
                <a:gd name="T10" fmla="*/ 0 w 43"/>
                <a:gd name="T11" fmla="*/ 25 h 47"/>
                <a:gd name="T12" fmla="*/ 21 w 43"/>
                <a:gd name="T13" fmla="*/ 47 h 47"/>
                <a:gd name="T14" fmla="*/ 43 w 43"/>
                <a:gd name="T15" fmla="*/ 25 h 47"/>
                <a:gd name="T16" fmla="*/ 36 w 43"/>
                <a:gd name="T17" fmla="*/ 16 h 47"/>
                <a:gd name="T18" fmla="*/ 29 w 43"/>
                <a:gd name="T19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7">
                  <a:moveTo>
                    <a:pt x="29" y="23"/>
                  </a:moveTo>
                  <a:lnTo>
                    <a:pt x="29" y="0"/>
                  </a:lnTo>
                  <a:lnTo>
                    <a:pt x="16" y="0"/>
                  </a:lnTo>
                  <a:lnTo>
                    <a:pt x="16" y="23"/>
                  </a:lnTo>
                  <a:lnTo>
                    <a:pt x="9" y="16"/>
                  </a:lnTo>
                  <a:lnTo>
                    <a:pt x="0" y="25"/>
                  </a:lnTo>
                  <a:lnTo>
                    <a:pt x="21" y="47"/>
                  </a:lnTo>
                  <a:lnTo>
                    <a:pt x="43" y="25"/>
                  </a:lnTo>
                  <a:lnTo>
                    <a:pt x="36" y="16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966" name="Rectangle 30"/>
            <p:cNvSpPr>
              <a:spLocks noChangeArrowheads="1"/>
            </p:cNvSpPr>
            <p:nvPr/>
          </p:nvSpPr>
          <p:spPr bwMode="auto">
            <a:xfrm>
              <a:off x="37" y="102"/>
              <a:ext cx="34" cy="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9967" name="Group 31"/>
          <p:cNvGrpSpPr/>
          <p:nvPr/>
        </p:nvGrpSpPr>
        <p:grpSpPr bwMode="auto">
          <a:xfrm>
            <a:off x="6869112" y="2890142"/>
            <a:ext cx="174625" cy="168327"/>
            <a:chOff x="0" y="0"/>
            <a:chExt cx="141" cy="139"/>
          </a:xfrm>
        </p:grpSpPr>
        <p:sp>
          <p:nvSpPr>
            <p:cNvPr id="39968" name="Freeform 32"/>
            <p:cNvSpPr>
              <a:spLocks noEditPoints="1"/>
            </p:cNvSpPr>
            <p:nvPr/>
          </p:nvSpPr>
          <p:spPr bwMode="auto">
            <a:xfrm>
              <a:off x="0" y="0"/>
              <a:ext cx="141" cy="139"/>
            </a:xfrm>
            <a:custGeom>
              <a:avLst/>
              <a:gdLst>
                <a:gd name="T0" fmla="*/ 128 w 141"/>
                <a:gd name="T1" fmla="*/ 101 h 139"/>
                <a:gd name="T2" fmla="*/ 37 w 141"/>
                <a:gd name="T3" fmla="*/ 101 h 139"/>
                <a:gd name="T4" fmla="*/ 37 w 141"/>
                <a:gd name="T5" fmla="*/ 11 h 139"/>
                <a:gd name="T6" fmla="*/ 68 w 141"/>
                <a:gd name="T7" fmla="*/ 11 h 139"/>
                <a:gd name="T8" fmla="*/ 68 w 141"/>
                <a:gd name="T9" fmla="*/ 0 h 139"/>
                <a:gd name="T10" fmla="*/ 25 w 141"/>
                <a:gd name="T11" fmla="*/ 0 h 139"/>
                <a:gd name="T12" fmla="*/ 25 w 141"/>
                <a:gd name="T13" fmla="*/ 25 h 139"/>
                <a:gd name="T14" fmla="*/ 0 w 141"/>
                <a:gd name="T15" fmla="*/ 25 h 139"/>
                <a:gd name="T16" fmla="*/ 0 w 141"/>
                <a:gd name="T17" fmla="*/ 139 h 139"/>
                <a:gd name="T18" fmla="*/ 114 w 141"/>
                <a:gd name="T19" fmla="*/ 139 h 139"/>
                <a:gd name="T20" fmla="*/ 114 w 141"/>
                <a:gd name="T21" fmla="*/ 114 h 139"/>
                <a:gd name="T22" fmla="*/ 141 w 141"/>
                <a:gd name="T23" fmla="*/ 114 h 139"/>
                <a:gd name="T24" fmla="*/ 141 w 141"/>
                <a:gd name="T25" fmla="*/ 71 h 139"/>
                <a:gd name="T26" fmla="*/ 128 w 141"/>
                <a:gd name="T27" fmla="*/ 71 h 139"/>
                <a:gd name="T28" fmla="*/ 128 w 141"/>
                <a:gd name="T29" fmla="*/ 101 h 139"/>
                <a:gd name="T30" fmla="*/ 103 w 141"/>
                <a:gd name="T31" fmla="*/ 126 h 139"/>
                <a:gd name="T32" fmla="*/ 12 w 141"/>
                <a:gd name="T33" fmla="*/ 126 h 139"/>
                <a:gd name="T34" fmla="*/ 12 w 141"/>
                <a:gd name="T35" fmla="*/ 37 h 139"/>
                <a:gd name="T36" fmla="*/ 25 w 141"/>
                <a:gd name="T37" fmla="*/ 37 h 139"/>
                <a:gd name="T38" fmla="*/ 25 w 141"/>
                <a:gd name="T39" fmla="*/ 114 h 139"/>
                <a:gd name="T40" fmla="*/ 103 w 141"/>
                <a:gd name="T41" fmla="*/ 114 h 139"/>
                <a:gd name="T42" fmla="*/ 103 w 141"/>
                <a:gd name="T43" fmla="*/ 12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1" h="139">
                  <a:moveTo>
                    <a:pt x="128" y="101"/>
                  </a:moveTo>
                  <a:lnTo>
                    <a:pt x="37" y="101"/>
                  </a:lnTo>
                  <a:lnTo>
                    <a:pt x="37" y="11"/>
                  </a:lnTo>
                  <a:lnTo>
                    <a:pt x="68" y="11"/>
                  </a:lnTo>
                  <a:lnTo>
                    <a:pt x="6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139"/>
                  </a:lnTo>
                  <a:lnTo>
                    <a:pt x="114" y="139"/>
                  </a:lnTo>
                  <a:lnTo>
                    <a:pt x="114" y="114"/>
                  </a:lnTo>
                  <a:lnTo>
                    <a:pt x="141" y="114"/>
                  </a:lnTo>
                  <a:lnTo>
                    <a:pt x="141" y="71"/>
                  </a:lnTo>
                  <a:lnTo>
                    <a:pt x="128" y="71"/>
                  </a:lnTo>
                  <a:lnTo>
                    <a:pt x="128" y="101"/>
                  </a:lnTo>
                  <a:close/>
                  <a:moveTo>
                    <a:pt x="103" y="126"/>
                  </a:moveTo>
                  <a:lnTo>
                    <a:pt x="12" y="126"/>
                  </a:lnTo>
                  <a:lnTo>
                    <a:pt x="12" y="37"/>
                  </a:lnTo>
                  <a:lnTo>
                    <a:pt x="25" y="37"/>
                  </a:lnTo>
                  <a:lnTo>
                    <a:pt x="25" y="114"/>
                  </a:lnTo>
                  <a:lnTo>
                    <a:pt x="103" y="114"/>
                  </a:lnTo>
                  <a:lnTo>
                    <a:pt x="103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969" name="Freeform 33"/>
            <p:cNvSpPr/>
            <p:nvPr/>
          </p:nvSpPr>
          <p:spPr bwMode="auto">
            <a:xfrm>
              <a:off x="78" y="0"/>
              <a:ext cx="63" cy="61"/>
            </a:xfrm>
            <a:custGeom>
              <a:avLst/>
              <a:gdLst>
                <a:gd name="T0" fmla="*/ 11 w 63"/>
                <a:gd name="T1" fmla="*/ 0 h 61"/>
                <a:gd name="T2" fmla="*/ 11 w 63"/>
                <a:gd name="T3" fmla="*/ 11 h 61"/>
                <a:gd name="T4" fmla="*/ 41 w 63"/>
                <a:gd name="T5" fmla="*/ 11 h 61"/>
                <a:gd name="T6" fmla="*/ 0 w 63"/>
                <a:gd name="T7" fmla="*/ 52 h 61"/>
                <a:gd name="T8" fmla="*/ 9 w 63"/>
                <a:gd name="T9" fmla="*/ 61 h 61"/>
                <a:gd name="T10" fmla="*/ 50 w 63"/>
                <a:gd name="T11" fmla="*/ 20 h 61"/>
                <a:gd name="T12" fmla="*/ 50 w 63"/>
                <a:gd name="T13" fmla="*/ 50 h 61"/>
                <a:gd name="T14" fmla="*/ 63 w 63"/>
                <a:gd name="T15" fmla="*/ 50 h 61"/>
                <a:gd name="T16" fmla="*/ 63 w 63"/>
                <a:gd name="T17" fmla="*/ 0 h 61"/>
                <a:gd name="T18" fmla="*/ 11 w 63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1">
                  <a:moveTo>
                    <a:pt x="11" y="0"/>
                  </a:moveTo>
                  <a:lnTo>
                    <a:pt x="11" y="11"/>
                  </a:lnTo>
                  <a:lnTo>
                    <a:pt x="41" y="11"/>
                  </a:lnTo>
                  <a:lnTo>
                    <a:pt x="0" y="52"/>
                  </a:lnTo>
                  <a:lnTo>
                    <a:pt x="9" y="61"/>
                  </a:lnTo>
                  <a:lnTo>
                    <a:pt x="50" y="20"/>
                  </a:lnTo>
                  <a:lnTo>
                    <a:pt x="50" y="50"/>
                  </a:lnTo>
                  <a:lnTo>
                    <a:pt x="63" y="50"/>
                  </a:lnTo>
                  <a:lnTo>
                    <a:pt x="63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9970" name="Group 34"/>
          <p:cNvGrpSpPr/>
          <p:nvPr/>
        </p:nvGrpSpPr>
        <p:grpSpPr bwMode="auto">
          <a:xfrm>
            <a:off x="4875212" y="2886966"/>
            <a:ext cx="174625" cy="171503"/>
            <a:chOff x="0" y="0"/>
            <a:chExt cx="141" cy="141"/>
          </a:xfrm>
        </p:grpSpPr>
        <p:sp>
          <p:nvSpPr>
            <p:cNvPr id="39971" name="Freeform 35"/>
            <p:cNvSpPr>
              <a:spLocks noEditPoints="1"/>
            </p:cNvSpPr>
            <p:nvPr/>
          </p:nvSpPr>
          <p:spPr bwMode="auto">
            <a:xfrm>
              <a:off x="79" y="79"/>
              <a:ext cx="62" cy="62"/>
            </a:xfrm>
            <a:custGeom>
              <a:avLst/>
              <a:gdLst>
                <a:gd name="T0" fmla="*/ 62 w 62"/>
                <a:gd name="T1" fmla="*/ 62 h 62"/>
                <a:gd name="T2" fmla="*/ 0 w 62"/>
                <a:gd name="T3" fmla="*/ 62 h 62"/>
                <a:gd name="T4" fmla="*/ 0 w 62"/>
                <a:gd name="T5" fmla="*/ 0 h 62"/>
                <a:gd name="T6" fmla="*/ 62 w 62"/>
                <a:gd name="T7" fmla="*/ 0 h 62"/>
                <a:gd name="T8" fmla="*/ 62 w 62"/>
                <a:gd name="T9" fmla="*/ 62 h 62"/>
                <a:gd name="T10" fmla="*/ 10 w 62"/>
                <a:gd name="T11" fmla="*/ 49 h 62"/>
                <a:gd name="T12" fmla="*/ 49 w 62"/>
                <a:gd name="T13" fmla="*/ 49 h 62"/>
                <a:gd name="T14" fmla="*/ 49 w 62"/>
                <a:gd name="T15" fmla="*/ 12 h 62"/>
                <a:gd name="T16" fmla="*/ 10 w 62"/>
                <a:gd name="T17" fmla="*/ 12 h 62"/>
                <a:gd name="T18" fmla="*/ 10 w 6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62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62"/>
                  </a:lnTo>
                  <a:close/>
                  <a:moveTo>
                    <a:pt x="10" y="49"/>
                  </a:moveTo>
                  <a:lnTo>
                    <a:pt x="49" y="49"/>
                  </a:lnTo>
                  <a:lnTo>
                    <a:pt x="49" y="12"/>
                  </a:lnTo>
                  <a:lnTo>
                    <a:pt x="10" y="12"/>
                  </a:lnTo>
                  <a:lnTo>
                    <a:pt x="1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972" name="Freeform 36"/>
            <p:cNvSpPr>
              <a:spLocks noEditPoints="1"/>
            </p:cNvSpPr>
            <p:nvPr/>
          </p:nvSpPr>
          <p:spPr bwMode="auto">
            <a:xfrm>
              <a:off x="0" y="79"/>
              <a:ext cx="63" cy="62"/>
            </a:xfrm>
            <a:custGeom>
              <a:avLst/>
              <a:gdLst>
                <a:gd name="T0" fmla="*/ 63 w 63"/>
                <a:gd name="T1" fmla="*/ 62 h 62"/>
                <a:gd name="T2" fmla="*/ 0 w 63"/>
                <a:gd name="T3" fmla="*/ 62 h 62"/>
                <a:gd name="T4" fmla="*/ 0 w 63"/>
                <a:gd name="T5" fmla="*/ 0 h 62"/>
                <a:gd name="T6" fmla="*/ 63 w 63"/>
                <a:gd name="T7" fmla="*/ 0 h 62"/>
                <a:gd name="T8" fmla="*/ 63 w 63"/>
                <a:gd name="T9" fmla="*/ 62 h 62"/>
                <a:gd name="T10" fmla="*/ 13 w 63"/>
                <a:gd name="T11" fmla="*/ 49 h 62"/>
                <a:gd name="T12" fmla="*/ 50 w 63"/>
                <a:gd name="T13" fmla="*/ 49 h 62"/>
                <a:gd name="T14" fmla="*/ 50 w 63"/>
                <a:gd name="T15" fmla="*/ 12 h 62"/>
                <a:gd name="T16" fmla="*/ 13 w 63"/>
                <a:gd name="T17" fmla="*/ 12 h 62"/>
                <a:gd name="T18" fmla="*/ 13 w 63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2">
                  <a:moveTo>
                    <a:pt x="63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62"/>
                  </a:lnTo>
                  <a:close/>
                  <a:moveTo>
                    <a:pt x="13" y="49"/>
                  </a:moveTo>
                  <a:lnTo>
                    <a:pt x="50" y="49"/>
                  </a:lnTo>
                  <a:lnTo>
                    <a:pt x="50" y="12"/>
                  </a:lnTo>
                  <a:lnTo>
                    <a:pt x="13" y="12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973" name="Freeform 37"/>
            <p:cNvSpPr>
              <a:spLocks noEditPoints="1"/>
            </p:cNvSpPr>
            <p:nvPr/>
          </p:nvSpPr>
          <p:spPr bwMode="auto">
            <a:xfrm>
              <a:off x="79" y="0"/>
              <a:ext cx="62" cy="63"/>
            </a:xfrm>
            <a:custGeom>
              <a:avLst/>
              <a:gdLst>
                <a:gd name="T0" fmla="*/ 62 w 62"/>
                <a:gd name="T1" fmla="*/ 63 h 63"/>
                <a:gd name="T2" fmla="*/ 0 w 62"/>
                <a:gd name="T3" fmla="*/ 63 h 63"/>
                <a:gd name="T4" fmla="*/ 0 w 62"/>
                <a:gd name="T5" fmla="*/ 0 h 63"/>
                <a:gd name="T6" fmla="*/ 62 w 62"/>
                <a:gd name="T7" fmla="*/ 0 h 63"/>
                <a:gd name="T8" fmla="*/ 62 w 62"/>
                <a:gd name="T9" fmla="*/ 63 h 63"/>
                <a:gd name="T10" fmla="*/ 10 w 62"/>
                <a:gd name="T11" fmla="*/ 52 h 63"/>
                <a:gd name="T12" fmla="*/ 49 w 62"/>
                <a:gd name="T13" fmla="*/ 52 h 63"/>
                <a:gd name="T14" fmla="*/ 49 w 62"/>
                <a:gd name="T15" fmla="*/ 13 h 63"/>
                <a:gd name="T16" fmla="*/ 10 w 62"/>
                <a:gd name="T17" fmla="*/ 13 h 63"/>
                <a:gd name="T18" fmla="*/ 10 w 62"/>
                <a:gd name="T1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3">
                  <a:moveTo>
                    <a:pt x="62" y="63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63"/>
                  </a:lnTo>
                  <a:close/>
                  <a:moveTo>
                    <a:pt x="10" y="52"/>
                  </a:moveTo>
                  <a:lnTo>
                    <a:pt x="49" y="52"/>
                  </a:lnTo>
                  <a:lnTo>
                    <a:pt x="49" y="13"/>
                  </a:lnTo>
                  <a:lnTo>
                    <a:pt x="10" y="13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974" name="Freeform 38"/>
            <p:cNvSpPr>
              <a:spLocks noEditPoints="1"/>
            </p:cNvSpPr>
            <p:nvPr/>
          </p:nvSpPr>
          <p:spPr bwMode="auto">
            <a:xfrm>
              <a:off x="0" y="0"/>
              <a:ext cx="63" cy="63"/>
            </a:xfrm>
            <a:custGeom>
              <a:avLst/>
              <a:gdLst>
                <a:gd name="T0" fmla="*/ 63 w 63"/>
                <a:gd name="T1" fmla="*/ 63 h 63"/>
                <a:gd name="T2" fmla="*/ 0 w 63"/>
                <a:gd name="T3" fmla="*/ 63 h 63"/>
                <a:gd name="T4" fmla="*/ 0 w 63"/>
                <a:gd name="T5" fmla="*/ 0 h 63"/>
                <a:gd name="T6" fmla="*/ 63 w 63"/>
                <a:gd name="T7" fmla="*/ 0 h 63"/>
                <a:gd name="T8" fmla="*/ 63 w 63"/>
                <a:gd name="T9" fmla="*/ 63 h 63"/>
                <a:gd name="T10" fmla="*/ 13 w 63"/>
                <a:gd name="T11" fmla="*/ 52 h 63"/>
                <a:gd name="T12" fmla="*/ 50 w 63"/>
                <a:gd name="T13" fmla="*/ 52 h 63"/>
                <a:gd name="T14" fmla="*/ 50 w 63"/>
                <a:gd name="T15" fmla="*/ 13 h 63"/>
                <a:gd name="T16" fmla="*/ 13 w 63"/>
                <a:gd name="T17" fmla="*/ 13 h 63"/>
                <a:gd name="T18" fmla="*/ 13 w 63"/>
                <a:gd name="T1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3">
                  <a:moveTo>
                    <a:pt x="63" y="63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63"/>
                  </a:lnTo>
                  <a:close/>
                  <a:moveTo>
                    <a:pt x="13" y="52"/>
                  </a:moveTo>
                  <a:lnTo>
                    <a:pt x="50" y="52"/>
                  </a:lnTo>
                  <a:lnTo>
                    <a:pt x="50" y="13"/>
                  </a:lnTo>
                  <a:lnTo>
                    <a:pt x="13" y="13"/>
                  </a:lnTo>
                  <a:lnTo>
                    <a:pt x="1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9975" name="Rectangle 39"/>
          <p:cNvSpPr>
            <a:spLocks noChangeArrowheads="1"/>
          </p:cNvSpPr>
          <p:nvPr/>
        </p:nvSpPr>
        <p:spPr bwMode="auto">
          <a:xfrm>
            <a:off x="4567236" y="1346616"/>
            <a:ext cx="3960812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WHAT MAKES US</a:t>
            </a: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CN" altLang="en-US" sz="1200" b="1" dirty="0">
                <a:solidFill>
                  <a:schemeClr val="accent2"/>
                </a:solidFill>
              </a:rPr>
              <a:t>DIFFERENT</a:t>
            </a:r>
            <a:r>
              <a:rPr lang="en-US" altLang="zh-CN" sz="1200" b="1" dirty="0">
                <a:solidFill>
                  <a:schemeClr val="accent2"/>
                </a:solidFill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？</a:t>
            </a:r>
            <a:endParaRPr lang="zh-CN" altLang="zh-CN" sz="1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zh-CN" sz="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76" name="Rectangle 40"/>
          <p:cNvSpPr>
            <a:spLocks noChangeArrowheads="1"/>
          </p:cNvSpPr>
          <p:nvPr/>
        </p:nvSpPr>
        <p:spPr bwMode="auto">
          <a:xfrm>
            <a:off x="4864098" y="3720661"/>
            <a:ext cx="367188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82" name="Rectangle 46"/>
          <p:cNvSpPr>
            <a:spLocks noChangeArrowheads="1"/>
          </p:cNvSpPr>
          <p:nvPr/>
        </p:nvSpPr>
        <p:spPr bwMode="auto">
          <a:xfrm>
            <a:off x="4513260" y="3290316"/>
            <a:ext cx="898525" cy="2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</a:p>
        </p:txBody>
      </p:sp>
      <p:sp>
        <p:nvSpPr>
          <p:cNvPr id="39983" name="Rectangle 47"/>
          <p:cNvSpPr>
            <a:spLocks noChangeArrowheads="1"/>
          </p:cNvSpPr>
          <p:nvPr/>
        </p:nvSpPr>
        <p:spPr bwMode="auto">
          <a:xfrm>
            <a:off x="5591174" y="3290316"/>
            <a:ext cx="665162" cy="2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</a:t>
            </a:r>
          </a:p>
        </p:txBody>
      </p:sp>
      <p:sp>
        <p:nvSpPr>
          <p:cNvPr id="39984" name="Rectangle 48"/>
          <p:cNvSpPr>
            <a:spLocks noChangeArrowheads="1"/>
          </p:cNvSpPr>
          <p:nvPr/>
        </p:nvSpPr>
        <p:spPr bwMode="auto">
          <a:xfrm>
            <a:off x="6638129" y="3290316"/>
            <a:ext cx="633413" cy="2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</a:p>
        </p:txBody>
      </p:sp>
      <p:sp>
        <p:nvSpPr>
          <p:cNvPr id="39985" name="Rectangle 49"/>
          <p:cNvSpPr>
            <a:spLocks noChangeArrowheads="1"/>
          </p:cNvSpPr>
          <p:nvPr/>
        </p:nvSpPr>
        <p:spPr bwMode="auto">
          <a:xfrm>
            <a:off x="7627936" y="3290316"/>
            <a:ext cx="717550" cy="2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</a:p>
        </p:txBody>
      </p:sp>
      <p:sp>
        <p:nvSpPr>
          <p:cNvPr id="39986" name="Rectangle 50"/>
          <p:cNvSpPr>
            <a:spLocks noChangeArrowheads="1"/>
          </p:cNvSpPr>
          <p:nvPr/>
        </p:nvSpPr>
        <p:spPr bwMode="auto">
          <a:xfrm>
            <a:off x="2295526" y="2994949"/>
            <a:ext cx="1109663" cy="27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zh-CN" altLang="en-US" sz="8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87" name="Rectangle 51"/>
          <p:cNvSpPr>
            <a:spLocks noChangeArrowheads="1"/>
          </p:cNvSpPr>
          <p:nvPr/>
        </p:nvSpPr>
        <p:spPr bwMode="auto">
          <a:xfrm>
            <a:off x="2295526" y="3325251"/>
            <a:ext cx="892175" cy="27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r>
              <a:rPr lang="zh-CN" altLang="en-US" sz="8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</a:p>
        </p:txBody>
      </p:sp>
      <p:sp>
        <p:nvSpPr>
          <p:cNvPr id="39988" name="Rectangle 52"/>
          <p:cNvSpPr>
            <a:spLocks noChangeArrowheads="1"/>
          </p:cNvSpPr>
          <p:nvPr/>
        </p:nvSpPr>
        <p:spPr bwMode="auto">
          <a:xfrm>
            <a:off x="2295525" y="3693665"/>
            <a:ext cx="857250" cy="27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r>
              <a:rPr lang="zh-CN" altLang="en-US" sz="8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</a:p>
        </p:txBody>
      </p:sp>
      <p:sp>
        <p:nvSpPr>
          <p:cNvPr id="39989" name="Rectangle 53"/>
          <p:cNvSpPr>
            <a:spLocks noChangeArrowheads="1"/>
          </p:cNvSpPr>
          <p:nvPr/>
        </p:nvSpPr>
        <p:spPr bwMode="auto">
          <a:xfrm>
            <a:off x="2295526" y="4081134"/>
            <a:ext cx="930275" cy="27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r>
              <a:rPr lang="en-US" altLang="zh-CN" sz="8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</a:p>
        </p:txBody>
      </p:sp>
      <p:sp>
        <p:nvSpPr>
          <p:cNvPr id="39996" name="Rectangle 60"/>
          <p:cNvSpPr>
            <a:spLocks noChangeArrowheads="1"/>
          </p:cNvSpPr>
          <p:nvPr/>
        </p:nvSpPr>
        <p:spPr bwMode="auto">
          <a:xfrm>
            <a:off x="4589462" y="3668257"/>
            <a:ext cx="211137" cy="6923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47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2" name="Rectangle 12" descr="10"/>
          <p:cNvSpPr>
            <a:spLocks noChangeArrowheads="1"/>
          </p:cNvSpPr>
          <p:nvPr/>
        </p:nvSpPr>
        <p:spPr bwMode="auto">
          <a:xfrm>
            <a:off x="0" y="1203697"/>
            <a:ext cx="4572000" cy="1726146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4572001" y="1203697"/>
            <a:ext cx="4568825" cy="17261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0" y="2933018"/>
            <a:ext cx="4572000" cy="17261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75" name="Rectangle 15" descr="bd949a1373f082024f15da5649fbfbedaa641b36副本"/>
          <p:cNvSpPr>
            <a:spLocks noChangeArrowheads="1"/>
          </p:cNvSpPr>
          <p:nvPr/>
        </p:nvSpPr>
        <p:spPr bwMode="auto">
          <a:xfrm>
            <a:off x="4572001" y="2933018"/>
            <a:ext cx="4568825" cy="172614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0976" name="Group 16"/>
          <p:cNvGrpSpPr/>
          <p:nvPr/>
        </p:nvGrpSpPr>
        <p:grpSpPr bwMode="auto">
          <a:xfrm>
            <a:off x="4962525" y="1599107"/>
            <a:ext cx="336550" cy="276310"/>
            <a:chOff x="0" y="0"/>
            <a:chExt cx="212" cy="174"/>
          </a:xfrm>
        </p:grpSpPr>
        <p:sp>
          <p:nvSpPr>
            <p:cNvPr id="40977" name="Freeform 17"/>
            <p:cNvSpPr>
              <a:spLocks noEditPoints="1"/>
            </p:cNvSpPr>
            <p:nvPr/>
          </p:nvSpPr>
          <p:spPr bwMode="auto">
            <a:xfrm>
              <a:off x="0" y="0"/>
              <a:ext cx="212" cy="174"/>
            </a:xfrm>
            <a:custGeom>
              <a:avLst/>
              <a:gdLst>
                <a:gd name="T0" fmla="*/ 0 w 212"/>
                <a:gd name="T1" fmla="*/ 0 h 174"/>
                <a:gd name="T2" fmla="*/ 0 w 212"/>
                <a:gd name="T3" fmla="*/ 174 h 174"/>
                <a:gd name="T4" fmla="*/ 212 w 212"/>
                <a:gd name="T5" fmla="*/ 174 h 174"/>
                <a:gd name="T6" fmla="*/ 212 w 212"/>
                <a:gd name="T7" fmla="*/ 0 h 174"/>
                <a:gd name="T8" fmla="*/ 0 w 212"/>
                <a:gd name="T9" fmla="*/ 0 h 174"/>
                <a:gd name="T10" fmla="*/ 194 w 212"/>
                <a:gd name="T11" fmla="*/ 19 h 174"/>
                <a:gd name="T12" fmla="*/ 194 w 212"/>
                <a:gd name="T13" fmla="*/ 56 h 174"/>
                <a:gd name="T14" fmla="*/ 129 w 212"/>
                <a:gd name="T15" fmla="*/ 105 h 174"/>
                <a:gd name="T16" fmla="*/ 111 w 212"/>
                <a:gd name="T17" fmla="*/ 91 h 174"/>
                <a:gd name="T18" fmla="*/ 111 w 212"/>
                <a:gd name="T19" fmla="*/ 91 h 174"/>
                <a:gd name="T20" fmla="*/ 86 w 212"/>
                <a:gd name="T21" fmla="*/ 71 h 174"/>
                <a:gd name="T22" fmla="*/ 18 w 212"/>
                <a:gd name="T23" fmla="*/ 108 h 174"/>
                <a:gd name="T24" fmla="*/ 18 w 212"/>
                <a:gd name="T25" fmla="*/ 19 h 174"/>
                <a:gd name="T26" fmla="*/ 194 w 212"/>
                <a:gd name="T27" fmla="*/ 19 h 174"/>
                <a:gd name="T28" fmla="*/ 18 w 212"/>
                <a:gd name="T29" fmla="*/ 154 h 174"/>
                <a:gd name="T30" fmla="*/ 18 w 212"/>
                <a:gd name="T31" fmla="*/ 128 h 174"/>
                <a:gd name="T32" fmla="*/ 84 w 212"/>
                <a:gd name="T33" fmla="*/ 92 h 174"/>
                <a:gd name="T34" fmla="*/ 128 w 212"/>
                <a:gd name="T35" fmla="*/ 128 h 174"/>
                <a:gd name="T36" fmla="*/ 128 w 212"/>
                <a:gd name="T37" fmla="*/ 128 h 174"/>
                <a:gd name="T38" fmla="*/ 142 w 212"/>
                <a:gd name="T39" fmla="*/ 140 h 174"/>
                <a:gd name="T40" fmla="*/ 154 w 212"/>
                <a:gd name="T41" fmla="*/ 126 h 174"/>
                <a:gd name="T42" fmla="*/ 143 w 212"/>
                <a:gd name="T43" fmla="*/ 117 h 174"/>
                <a:gd name="T44" fmla="*/ 194 w 212"/>
                <a:gd name="T45" fmla="*/ 79 h 174"/>
                <a:gd name="T46" fmla="*/ 194 w 212"/>
                <a:gd name="T47" fmla="*/ 154 h 174"/>
                <a:gd name="T48" fmla="*/ 18 w 212"/>
                <a:gd name="T49" fmla="*/ 15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2" h="174">
                  <a:moveTo>
                    <a:pt x="0" y="0"/>
                  </a:moveTo>
                  <a:lnTo>
                    <a:pt x="0" y="174"/>
                  </a:lnTo>
                  <a:lnTo>
                    <a:pt x="212" y="174"/>
                  </a:lnTo>
                  <a:lnTo>
                    <a:pt x="212" y="0"/>
                  </a:lnTo>
                  <a:lnTo>
                    <a:pt x="0" y="0"/>
                  </a:lnTo>
                  <a:close/>
                  <a:moveTo>
                    <a:pt x="194" y="19"/>
                  </a:moveTo>
                  <a:lnTo>
                    <a:pt x="194" y="56"/>
                  </a:lnTo>
                  <a:lnTo>
                    <a:pt x="129" y="105"/>
                  </a:lnTo>
                  <a:lnTo>
                    <a:pt x="111" y="91"/>
                  </a:lnTo>
                  <a:lnTo>
                    <a:pt x="111" y="91"/>
                  </a:lnTo>
                  <a:lnTo>
                    <a:pt x="86" y="71"/>
                  </a:lnTo>
                  <a:lnTo>
                    <a:pt x="18" y="108"/>
                  </a:lnTo>
                  <a:lnTo>
                    <a:pt x="18" y="19"/>
                  </a:lnTo>
                  <a:lnTo>
                    <a:pt x="194" y="19"/>
                  </a:lnTo>
                  <a:close/>
                  <a:moveTo>
                    <a:pt x="18" y="154"/>
                  </a:moveTo>
                  <a:lnTo>
                    <a:pt x="18" y="128"/>
                  </a:lnTo>
                  <a:lnTo>
                    <a:pt x="84" y="92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42" y="140"/>
                  </a:lnTo>
                  <a:lnTo>
                    <a:pt x="154" y="126"/>
                  </a:lnTo>
                  <a:lnTo>
                    <a:pt x="143" y="117"/>
                  </a:lnTo>
                  <a:lnTo>
                    <a:pt x="194" y="79"/>
                  </a:lnTo>
                  <a:lnTo>
                    <a:pt x="194" y="154"/>
                  </a:lnTo>
                  <a:lnTo>
                    <a:pt x="18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8" name="Oval 18"/>
            <p:cNvSpPr>
              <a:spLocks noChangeArrowheads="1"/>
            </p:cNvSpPr>
            <p:nvPr/>
          </p:nvSpPr>
          <p:spPr bwMode="auto">
            <a:xfrm>
              <a:off x="123" y="36"/>
              <a:ext cx="34" cy="3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979" name="Group 19"/>
          <p:cNvGrpSpPr/>
          <p:nvPr/>
        </p:nvGrpSpPr>
        <p:grpSpPr bwMode="auto">
          <a:xfrm>
            <a:off x="850900" y="3634910"/>
            <a:ext cx="338138" cy="335065"/>
            <a:chOff x="0" y="0"/>
            <a:chExt cx="213" cy="211"/>
          </a:xfrm>
        </p:grpSpPr>
        <p:sp>
          <p:nvSpPr>
            <p:cNvPr id="40980" name="Freeform 20"/>
            <p:cNvSpPr>
              <a:spLocks noEditPoints="1"/>
            </p:cNvSpPr>
            <p:nvPr/>
          </p:nvSpPr>
          <p:spPr bwMode="auto">
            <a:xfrm>
              <a:off x="0" y="0"/>
              <a:ext cx="213" cy="211"/>
            </a:xfrm>
            <a:custGeom>
              <a:avLst/>
              <a:gdLst>
                <a:gd name="T0" fmla="*/ 195 w 213"/>
                <a:gd name="T1" fmla="*/ 155 h 211"/>
                <a:gd name="T2" fmla="*/ 58 w 213"/>
                <a:gd name="T3" fmla="*/ 155 h 211"/>
                <a:gd name="T4" fmla="*/ 58 w 213"/>
                <a:gd name="T5" fmla="*/ 18 h 211"/>
                <a:gd name="T6" fmla="*/ 103 w 213"/>
                <a:gd name="T7" fmla="*/ 18 h 211"/>
                <a:gd name="T8" fmla="*/ 103 w 213"/>
                <a:gd name="T9" fmla="*/ 0 h 211"/>
                <a:gd name="T10" fmla="*/ 39 w 213"/>
                <a:gd name="T11" fmla="*/ 0 h 211"/>
                <a:gd name="T12" fmla="*/ 39 w 213"/>
                <a:gd name="T13" fmla="*/ 38 h 211"/>
                <a:gd name="T14" fmla="*/ 0 w 213"/>
                <a:gd name="T15" fmla="*/ 38 h 211"/>
                <a:gd name="T16" fmla="*/ 0 w 213"/>
                <a:gd name="T17" fmla="*/ 211 h 211"/>
                <a:gd name="T18" fmla="*/ 174 w 213"/>
                <a:gd name="T19" fmla="*/ 211 h 211"/>
                <a:gd name="T20" fmla="*/ 174 w 213"/>
                <a:gd name="T21" fmla="*/ 173 h 211"/>
                <a:gd name="T22" fmla="*/ 213 w 213"/>
                <a:gd name="T23" fmla="*/ 173 h 211"/>
                <a:gd name="T24" fmla="*/ 213 w 213"/>
                <a:gd name="T25" fmla="*/ 108 h 211"/>
                <a:gd name="T26" fmla="*/ 195 w 213"/>
                <a:gd name="T27" fmla="*/ 108 h 211"/>
                <a:gd name="T28" fmla="*/ 195 w 213"/>
                <a:gd name="T29" fmla="*/ 155 h 211"/>
                <a:gd name="T30" fmla="*/ 155 w 213"/>
                <a:gd name="T31" fmla="*/ 193 h 211"/>
                <a:gd name="T32" fmla="*/ 19 w 213"/>
                <a:gd name="T33" fmla="*/ 193 h 211"/>
                <a:gd name="T34" fmla="*/ 19 w 213"/>
                <a:gd name="T35" fmla="*/ 56 h 211"/>
                <a:gd name="T36" fmla="*/ 39 w 213"/>
                <a:gd name="T37" fmla="*/ 56 h 211"/>
                <a:gd name="T38" fmla="*/ 39 w 213"/>
                <a:gd name="T39" fmla="*/ 173 h 211"/>
                <a:gd name="T40" fmla="*/ 155 w 213"/>
                <a:gd name="T41" fmla="*/ 173 h 211"/>
                <a:gd name="T42" fmla="*/ 155 w 213"/>
                <a:gd name="T43" fmla="*/ 19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3" h="211">
                  <a:moveTo>
                    <a:pt x="195" y="155"/>
                  </a:moveTo>
                  <a:lnTo>
                    <a:pt x="58" y="155"/>
                  </a:lnTo>
                  <a:lnTo>
                    <a:pt x="58" y="18"/>
                  </a:lnTo>
                  <a:lnTo>
                    <a:pt x="103" y="18"/>
                  </a:lnTo>
                  <a:lnTo>
                    <a:pt x="103" y="0"/>
                  </a:lnTo>
                  <a:lnTo>
                    <a:pt x="39" y="0"/>
                  </a:lnTo>
                  <a:lnTo>
                    <a:pt x="39" y="38"/>
                  </a:lnTo>
                  <a:lnTo>
                    <a:pt x="0" y="38"/>
                  </a:lnTo>
                  <a:lnTo>
                    <a:pt x="0" y="211"/>
                  </a:lnTo>
                  <a:lnTo>
                    <a:pt x="174" y="211"/>
                  </a:lnTo>
                  <a:lnTo>
                    <a:pt x="174" y="173"/>
                  </a:lnTo>
                  <a:lnTo>
                    <a:pt x="213" y="173"/>
                  </a:lnTo>
                  <a:lnTo>
                    <a:pt x="213" y="108"/>
                  </a:lnTo>
                  <a:lnTo>
                    <a:pt x="195" y="108"/>
                  </a:lnTo>
                  <a:lnTo>
                    <a:pt x="195" y="155"/>
                  </a:lnTo>
                  <a:close/>
                  <a:moveTo>
                    <a:pt x="155" y="193"/>
                  </a:moveTo>
                  <a:lnTo>
                    <a:pt x="19" y="193"/>
                  </a:lnTo>
                  <a:lnTo>
                    <a:pt x="19" y="56"/>
                  </a:lnTo>
                  <a:lnTo>
                    <a:pt x="39" y="56"/>
                  </a:lnTo>
                  <a:lnTo>
                    <a:pt x="39" y="173"/>
                  </a:lnTo>
                  <a:lnTo>
                    <a:pt x="155" y="173"/>
                  </a:lnTo>
                  <a:lnTo>
                    <a:pt x="155" y="1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1" name="Freeform 21"/>
            <p:cNvSpPr/>
            <p:nvPr/>
          </p:nvSpPr>
          <p:spPr bwMode="auto">
            <a:xfrm>
              <a:off x="120" y="0"/>
              <a:ext cx="93" cy="92"/>
            </a:xfrm>
            <a:custGeom>
              <a:avLst/>
              <a:gdLst>
                <a:gd name="T0" fmla="*/ 16 w 93"/>
                <a:gd name="T1" fmla="*/ 0 h 92"/>
                <a:gd name="T2" fmla="*/ 16 w 93"/>
                <a:gd name="T3" fmla="*/ 18 h 92"/>
                <a:gd name="T4" fmla="*/ 61 w 93"/>
                <a:gd name="T5" fmla="*/ 18 h 92"/>
                <a:gd name="T6" fmla="*/ 0 w 93"/>
                <a:gd name="T7" fmla="*/ 80 h 92"/>
                <a:gd name="T8" fmla="*/ 13 w 93"/>
                <a:gd name="T9" fmla="*/ 92 h 92"/>
                <a:gd name="T10" fmla="*/ 75 w 93"/>
                <a:gd name="T11" fmla="*/ 30 h 92"/>
                <a:gd name="T12" fmla="*/ 75 w 93"/>
                <a:gd name="T13" fmla="*/ 77 h 92"/>
                <a:gd name="T14" fmla="*/ 93 w 93"/>
                <a:gd name="T15" fmla="*/ 77 h 92"/>
                <a:gd name="T16" fmla="*/ 93 w 93"/>
                <a:gd name="T17" fmla="*/ 0 h 92"/>
                <a:gd name="T18" fmla="*/ 16 w 93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92">
                  <a:moveTo>
                    <a:pt x="16" y="0"/>
                  </a:moveTo>
                  <a:lnTo>
                    <a:pt x="16" y="18"/>
                  </a:lnTo>
                  <a:lnTo>
                    <a:pt x="61" y="18"/>
                  </a:lnTo>
                  <a:lnTo>
                    <a:pt x="0" y="80"/>
                  </a:lnTo>
                  <a:lnTo>
                    <a:pt x="13" y="92"/>
                  </a:lnTo>
                  <a:lnTo>
                    <a:pt x="75" y="30"/>
                  </a:lnTo>
                  <a:lnTo>
                    <a:pt x="75" y="77"/>
                  </a:lnTo>
                  <a:lnTo>
                    <a:pt x="93" y="77"/>
                  </a:lnTo>
                  <a:lnTo>
                    <a:pt x="9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5457826" y="1619750"/>
            <a:ext cx="148790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Insert Header Topic Here</a:t>
            </a:r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4962526" y="2019924"/>
            <a:ext cx="37687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</a:rPr>
              <a:t>WHAT MAKES US</a:t>
            </a:r>
            <a:r>
              <a:rPr lang="zh-CN" altLang="en-US" sz="1000" b="1">
                <a:solidFill>
                  <a:schemeClr val="bg1"/>
                </a:solidFill>
              </a:rPr>
              <a:t> DIFFERENT</a:t>
            </a:r>
            <a:r>
              <a:rPr lang="en-US" altLang="zh-CN" sz="1000" b="1">
                <a:solidFill>
                  <a:schemeClr val="bg1"/>
                </a:solidFill>
              </a:rPr>
              <a:t> </a:t>
            </a:r>
            <a:r>
              <a:rPr lang="en-US" altLang="zh-CN" sz="1000">
                <a:solidFill>
                  <a:schemeClr val="bg1"/>
                </a:solidFill>
              </a:rPr>
              <a:t>?</a:t>
            </a:r>
            <a:endParaRPr lang="zh-CN" altLang="en-US" sz="10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>
            <a:off x="5435600" y="1629277"/>
            <a:ext cx="0" cy="228671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1366838" y="3655553"/>
            <a:ext cx="17334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</a:rPr>
              <a:t>Insert Header Topic Here</a:t>
            </a:r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>
            <a:off x="1331913" y="3630145"/>
            <a:ext cx="0" cy="33983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87" name="Freeform 27"/>
          <p:cNvSpPr/>
          <p:nvPr/>
        </p:nvSpPr>
        <p:spPr bwMode="auto">
          <a:xfrm rot="10800000">
            <a:off x="4094163" y="1584814"/>
            <a:ext cx="479425" cy="965498"/>
          </a:xfrm>
          <a:custGeom>
            <a:avLst/>
            <a:gdLst>
              <a:gd name="T0" fmla="*/ 0 w 244"/>
              <a:gd name="T1" fmla="*/ 0 h 489"/>
              <a:gd name="T2" fmla="*/ 0 w 244"/>
              <a:gd name="T3" fmla="*/ 489 h 489"/>
              <a:gd name="T4" fmla="*/ 244 w 244"/>
              <a:gd name="T5" fmla="*/ 245 h 489"/>
              <a:gd name="T6" fmla="*/ 0 w 244"/>
              <a:gd name="T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" h="489">
                <a:moveTo>
                  <a:pt x="0" y="0"/>
                </a:moveTo>
                <a:cubicBezTo>
                  <a:pt x="0" y="489"/>
                  <a:pt x="0" y="489"/>
                  <a:pt x="0" y="489"/>
                </a:cubicBezTo>
                <a:cubicBezTo>
                  <a:pt x="135" y="489"/>
                  <a:pt x="244" y="379"/>
                  <a:pt x="244" y="245"/>
                </a:cubicBezTo>
                <a:cubicBezTo>
                  <a:pt x="244" y="110"/>
                  <a:pt x="135" y="0"/>
                  <a:pt x="0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88" name="Freeform 28"/>
          <p:cNvSpPr/>
          <p:nvPr/>
        </p:nvSpPr>
        <p:spPr bwMode="auto">
          <a:xfrm>
            <a:off x="4572001" y="3325251"/>
            <a:ext cx="479425" cy="965498"/>
          </a:xfrm>
          <a:custGeom>
            <a:avLst/>
            <a:gdLst>
              <a:gd name="T0" fmla="*/ 0 w 244"/>
              <a:gd name="T1" fmla="*/ 0 h 489"/>
              <a:gd name="T2" fmla="*/ 0 w 244"/>
              <a:gd name="T3" fmla="*/ 489 h 489"/>
              <a:gd name="T4" fmla="*/ 244 w 244"/>
              <a:gd name="T5" fmla="*/ 245 h 489"/>
              <a:gd name="T6" fmla="*/ 0 w 244"/>
              <a:gd name="T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" h="489">
                <a:moveTo>
                  <a:pt x="0" y="0"/>
                </a:moveTo>
                <a:cubicBezTo>
                  <a:pt x="0" y="489"/>
                  <a:pt x="0" y="489"/>
                  <a:pt x="0" y="489"/>
                </a:cubicBezTo>
                <a:cubicBezTo>
                  <a:pt x="135" y="489"/>
                  <a:pt x="244" y="379"/>
                  <a:pt x="244" y="245"/>
                </a:cubicBezTo>
                <a:cubicBezTo>
                  <a:pt x="244" y="110"/>
                  <a:pt x="135" y="0"/>
                  <a:pt x="0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89" name="Freeform 29"/>
          <p:cNvSpPr/>
          <p:nvPr/>
        </p:nvSpPr>
        <p:spPr bwMode="auto">
          <a:xfrm>
            <a:off x="4697414" y="3625382"/>
            <a:ext cx="179387" cy="358886"/>
          </a:xfrm>
          <a:custGeom>
            <a:avLst/>
            <a:gdLst>
              <a:gd name="T0" fmla="*/ 0 w 52"/>
              <a:gd name="T1" fmla="*/ 0 h 104"/>
              <a:gd name="T2" fmla="*/ 52 w 52"/>
              <a:gd name="T3" fmla="*/ 52 h 104"/>
              <a:gd name="T4" fmla="*/ 0 w 52"/>
              <a:gd name="T5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" h="104">
                <a:moveTo>
                  <a:pt x="0" y="0"/>
                </a:moveTo>
                <a:lnTo>
                  <a:pt x="52" y="52"/>
                </a:lnTo>
                <a:lnTo>
                  <a:pt x="0" y="104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90" name="Freeform 30"/>
          <p:cNvSpPr/>
          <p:nvPr/>
        </p:nvSpPr>
        <p:spPr bwMode="auto">
          <a:xfrm rot="10800000">
            <a:off x="4260850" y="1900825"/>
            <a:ext cx="179388" cy="358886"/>
          </a:xfrm>
          <a:custGeom>
            <a:avLst/>
            <a:gdLst>
              <a:gd name="T0" fmla="*/ 0 w 52"/>
              <a:gd name="T1" fmla="*/ 0 h 104"/>
              <a:gd name="T2" fmla="*/ 52 w 52"/>
              <a:gd name="T3" fmla="*/ 52 h 104"/>
              <a:gd name="T4" fmla="*/ 0 w 52"/>
              <a:gd name="T5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" h="104">
                <a:moveTo>
                  <a:pt x="0" y="0"/>
                </a:moveTo>
                <a:lnTo>
                  <a:pt x="52" y="52"/>
                </a:lnTo>
                <a:lnTo>
                  <a:pt x="0" y="104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28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1691680" y="1860369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ln w="6350">
                  <a:noFill/>
                </a:ln>
                <a:latin typeface="宋体" panose="02010600030101010101" pitchFamily="2" charset="-122"/>
                <a:ea typeface="宋体" panose="02010600030101010101" pitchFamily="2" charset="-122"/>
              </a:rPr>
              <a:t>敬请各位老师批评指正</a:t>
            </a:r>
          </a:p>
        </p:txBody>
      </p:sp>
      <p:sp>
        <p:nvSpPr>
          <p:cNvPr id="65" name="圆角矩形 64"/>
          <p:cNvSpPr/>
          <p:nvPr/>
        </p:nvSpPr>
        <p:spPr>
          <a:xfrm>
            <a:off x="1763688" y="2585214"/>
            <a:ext cx="5616624" cy="202560"/>
          </a:xfrm>
          <a:prstGeom prst="roundRect">
            <a:avLst>
              <a:gd name="adj" fmla="val 0"/>
            </a:avLst>
          </a:prstGeom>
          <a:noFill/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THANK YOU FOR WATCHING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1763688" y="2546457"/>
            <a:ext cx="5616624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" name="Rectangle 40"/>
          <p:cNvSpPr>
            <a:spLocks noChangeArrowheads="1"/>
          </p:cNvSpPr>
          <p:nvPr/>
        </p:nvSpPr>
        <p:spPr bwMode="auto">
          <a:xfrm>
            <a:off x="1662114" y="1819367"/>
            <a:ext cx="7481887" cy="1504766"/>
          </a:xfrm>
          <a:prstGeom prst="rect">
            <a:avLst/>
          </a:prstGeom>
          <a:solidFill>
            <a:schemeClr val="bg2">
              <a:lumMod val="90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54" name="Freeform 34"/>
          <p:cNvSpPr/>
          <p:nvPr/>
        </p:nvSpPr>
        <p:spPr bwMode="auto">
          <a:xfrm>
            <a:off x="0" y="1819367"/>
            <a:ext cx="4103747" cy="1504766"/>
          </a:xfrm>
          <a:custGeom>
            <a:avLst/>
            <a:gdLst/>
            <a:ahLst/>
            <a:cxnLst/>
            <a:rect l="l" t="t" r="r" b="b"/>
            <a:pathLst>
              <a:path w="4103747" h="1504766">
                <a:moveTo>
                  <a:pt x="0" y="0"/>
                </a:moveTo>
                <a:cubicBezTo>
                  <a:pt x="442960" y="0"/>
                  <a:pt x="1380722" y="0"/>
                  <a:pt x="3365993" y="0"/>
                </a:cubicBezTo>
                <a:cubicBezTo>
                  <a:pt x="3759462" y="0"/>
                  <a:pt x="4103747" y="345356"/>
                  <a:pt x="4103747" y="764717"/>
                </a:cubicBezTo>
                <a:cubicBezTo>
                  <a:pt x="4103747" y="1159410"/>
                  <a:pt x="3759462" y="1504766"/>
                  <a:pt x="3365993" y="1504766"/>
                </a:cubicBezTo>
                <a:cubicBezTo>
                  <a:pt x="3365993" y="1504766"/>
                  <a:pt x="3365993" y="1504766"/>
                  <a:pt x="0" y="15047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2725702" y="1943451"/>
            <a:ext cx="1279612" cy="128220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3"/>
          <p:cNvSpPr>
            <a:spLocks noEditPoints="1"/>
          </p:cNvSpPr>
          <p:nvPr/>
        </p:nvSpPr>
        <p:spPr bwMode="auto">
          <a:xfrm>
            <a:off x="3031287" y="2283524"/>
            <a:ext cx="668442" cy="555120"/>
          </a:xfrm>
          <a:custGeom>
            <a:avLst/>
            <a:gdLst>
              <a:gd name="T0" fmla="*/ 111 w 197"/>
              <a:gd name="T1" fmla="*/ 11 h 164"/>
              <a:gd name="T2" fmla="*/ 0 w 197"/>
              <a:gd name="T3" fmla="*/ 15 h 164"/>
              <a:gd name="T4" fmla="*/ 105 w 197"/>
              <a:gd name="T5" fmla="*/ 164 h 164"/>
              <a:gd name="T6" fmla="*/ 136 w 197"/>
              <a:gd name="T7" fmla="*/ 159 h 164"/>
              <a:gd name="T8" fmla="*/ 196 w 197"/>
              <a:gd name="T9" fmla="*/ 142 h 164"/>
              <a:gd name="T10" fmla="*/ 52 w 197"/>
              <a:gd name="T11" fmla="*/ 150 h 164"/>
              <a:gd name="T12" fmla="*/ 52 w 197"/>
              <a:gd name="T13" fmla="*/ 22 h 164"/>
              <a:gd name="T14" fmla="*/ 99 w 197"/>
              <a:gd name="T15" fmla="*/ 150 h 164"/>
              <a:gd name="T16" fmla="*/ 99 w 197"/>
              <a:gd name="T17" fmla="*/ 22 h 164"/>
              <a:gd name="T18" fmla="*/ 147 w 197"/>
              <a:gd name="T19" fmla="*/ 149 h 164"/>
              <a:gd name="T20" fmla="*/ 181 w 197"/>
              <a:gd name="T21" fmla="*/ 139 h 164"/>
              <a:gd name="T22" fmla="*/ 23 w 197"/>
              <a:gd name="T23" fmla="*/ 133 h 164"/>
              <a:gd name="T24" fmla="*/ 42 w 197"/>
              <a:gd name="T25" fmla="*/ 134 h 164"/>
              <a:gd name="T26" fmla="*/ 43 w 197"/>
              <a:gd name="T27" fmla="*/ 114 h 164"/>
              <a:gd name="T28" fmla="*/ 23 w 197"/>
              <a:gd name="T29" fmla="*/ 114 h 164"/>
              <a:gd name="T30" fmla="*/ 29 w 197"/>
              <a:gd name="T31" fmla="*/ 120 h 164"/>
              <a:gd name="T32" fmla="*/ 37 w 197"/>
              <a:gd name="T33" fmla="*/ 120 h 164"/>
              <a:gd name="T34" fmla="*/ 37 w 197"/>
              <a:gd name="T35" fmla="*/ 128 h 164"/>
              <a:gd name="T36" fmla="*/ 29 w 197"/>
              <a:gd name="T37" fmla="*/ 127 h 164"/>
              <a:gd name="T38" fmla="*/ 32 w 197"/>
              <a:gd name="T39" fmla="*/ 91 h 164"/>
              <a:gd name="T40" fmla="*/ 36 w 197"/>
              <a:gd name="T41" fmla="*/ 38 h 164"/>
              <a:gd name="T42" fmla="*/ 28 w 197"/>
              <a:gd name="T43" fmla="*/ 87 h 164"/>
              <a:gd name="T44" fmla="*/ 134 w 197"/>
              <a:gd name="T45" fmla="*/ 31 h 164"/>
              <a:gd name="T46" fmla="*/ 149 w 197"/>
              <a:gd name="T47" fmla="*/ 86 h 164"/>
              <a:gd name="T48" fmla="*/ 134 w 197"/>
              <a:gd name="T49" fmla="*/ 31 h 164"/>
              <a:gd name="T50" fmla="*/ 69 w 197"/>
              <a:gd name="T51" fmla="*/ 133 h 164"/>
              <a:gd name="T52" fmla="*/ 88 w 197"/>
              <a:gd name="T53" fmla="*/ 133 h 164"/>
              <a:gd name="T54" fmla="*/ 79 w 197"/>
              <a:gd name="T55" fmla="*/ 110 h 164"/>
              <a:gd name="T56" fmla="*/ 65 w 197"/>
              <a:gd name="T57" fmla="*/ 124 h 164"/>
              <a:gd name="T58" fmla="*/ 75 w 197"/>
              <a:gd name="T59" fmla="*/ 120 h 164"/>
              <a:gd name="T60" fmla="*/ 82 w 197"/>
              <a:gd name="T61" fmla="*/ 120 h 164"/>
              <a:gd name="T62" fmla="*/ 82 w 197"/>
              <a:gd name="T63" fmla="*/ 128 h 164"/>
              <a:gd name="T64" fmla="*/ 74 w 197"/>
              <a:gd name="T65" fmla="*/ 127 h 164"/>
              <a:gd name="T66" fmla="*/ 81 w 197"/>
              <a:gd name="T67" fmla="*/ 91 h 164"/>
              <a:gd name="T68" fmla="*/ 85 w 197"/>
              <a:gd name="T69" fmla="*/ 38 h 164"/>
              <a:gd name="T70" fmla="*/ 77 w 197"/>
              <a:gd name="T71" fmla="*/ 87 h 164"/>
              <a:gd name="T72" fmla="*/ 148 w 197"/>
              <a:gd name="T73" fmla="*/ 109 h 164"/>
              <a:gd name="T74" fmla="*/ 148 w 197"/>
              <a:gd name="T75" fmla="*/ 128 h 164"/>
              <a:gd name="T76" fmla="*/ 167 w 197"/>
              <a:gd name="T77" fmla="*/ 128 h 164"/>
              <a:gd name="T78" fmla="*/ 168 w 197"/>
              <a:gd name="T79" fmla="*/ 109 h 164"/>
              <a:gd name="T80" fmla="*/ 158 w 197"/>
              <a:gd name="T81" fmla="*/ 105 h 164"/>
              <a:gd name="T82" fmla="*/ 154 w 197"/>
              <a:gd name="T83" fmla="*/ 114 h 164"/>
              <a:gd name="T84" fmla="*/ 163 w 197"/>
              <a:gd name="T85" fmla="*/ 118 h 164"/>
              <a:gd name="T86" fmla="*/ 154 w 197"/>
              <a:gd name="T87" fmla="*/ 122 h 164"/>
              <a:gd name="T88" fmla="*/ 154 w 197"/>
              <a:gd name="T89" fmla="*/ 1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164">
                <a:moveTo>
                  <a:pt x="159" y="6"/>
                </a:moveTo>
                <a:cubicBezTo>
                  <a:pt x="158" y="2"/>
                  <a:pt x="155" y="0"/>
                  <a:pt x="151" y="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0"/>
                  <a:pt x="108" y="8"/>
                  <a:pt x="105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9" y="164"/>
                  <a:pt x="112" y="161"/>
                  <a:pt x="112" y="157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2"/>
                  <a:pt x="140" y="164"/>
                  <a:pt x="144" y="163"/>
                </a:cubicBezTo>
                <a:cubicBezTo>
                  <a:pt x="191" y="151"/>
                  <a:pt x="191" y="151"/>
                  <a:pt x="191" y="151"/>
                </a:cubicBezTo>
                <a:cubicBezTo>
                  <a:pt x="195" y="150"/>
                  <a:pt x="197" y="146"/>
                  <a:pt x="196" y="142"/>
                </a:cubicBezTo>
                <a:cubicBezTo>
                  <a:pt x="159" y="6"/>
                  <a:pt x="159" y="6"/>
                  <a:pt x="159" y="6"/>
                </a:cubicBezTo>
                <a:close/>
                <a:moveTo>
                  <a:pt x="52" y="150"/>
                </a:moveTo>
                <a:cubicBezTo>
                  <a:pt x="52" y="150"/>
                  <a:pt x="52" y="150"/>
                  <a:pt x="52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22"/>
                  <a:pt x="14" y="22"/>
                  <a:pt x="14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150"/>
                  <a:pt x="52" y="150"/>
                  <a:pt x="52" y="150"/>
                </a:cubicBezTo>
                <a:close/>
                <a:moveTo>
                  <a:pt x="99" y="150"/>
                </a:moveTo>
                <a:cubicBezTo>
                  <a:pt x="99" y="150"/>
                  <a:pt x="99" y="150"/>
                  <a:pt x="99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22"/>
                  <a:pt x="60" y="22"/>
                  <a:pt x="60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150"/>
                  <a:pt x="99" y="150"/>
                  <a:pt x="99" y="150"/>
                </a:cubicBezTo>
                <a:close/>
                <a:moveTo>
                  <a:pt x="147" y="149"/>
                </a:moveTo>
                <a:cubicBezTo>
                  <a:pt x="147" y="149"/>
                  <a:pt x="147" y="149"/>
                  <a:pt x="147" y="149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81" y="139"/>
                  <a:pt x="181" y="139"/>
                  <a:pt x="181" y="139"/>
                </a:cubicBezTo>
                <a:cubicBezTo>
                  <a:pt x="147" y="149"/>
                  <a:pt x="147" y="149"/>
                  <a:pt x="147" y="149"/>
                </a:cubicBezTo>
                <a:close/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6" y="136"/>
                  <a:pt x="29" y="137"/>
                  <a:pt x="33" y="137"/>
                </a:cubicBezTo>
                <a:cubicBezTo>
                  <a:pt x="37" y="137"/>
                  <a:pt x="40" y="136"/>
                  <a:pt x="42" y="134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5" y="131"/>
                  <a:pt x="47" y="127"/>
                  <a:pt x="47" y="124"/>
                </a:cubicBezTo>
                <a:cubicBezTo>
                  <a:pt x="47" y="120"/>
                  <a:pt x="45" y="116"/>
                  <a:pt x="43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0" y="112"/>
                  <a:pt x="37" y="110"/>
                  <a:pt x="33" y="110"/>
                </a:cubicBezTo>
                <a:cubicBezTo>
                  <a:pt x="29" y="110"/>
                  <a:pt x="26" y="112"/>
                  <a:pt x="23" y="114"/>
                </a:cubicBezTo>
                <a:cubicBezTo>
                  <a:pt x="21" y="116"/>
                  <a:pt x="19" y="120"/>
                  <a:pt x="19" y="124"/>
                </a:cubicBezTo>
                <a:cubicBezTo>
                  <a:pt x="19" y="127"/>
                  <a:pt x="21" y="131"/>
                  <a:pt x="23" y="133"/>
                </a:cubicBezTo>
                <a:close/>
                <a:moveTo>
                  <a:pt x="29" y="120"/>
                </a:moveTo>
                <a:cubicBezTo>
                  <a:pt x="29" y="120"/>
                  <a:pt x="29" y="120"/>
                  <a:pt x="29" y="120"/>
                </a:cubicBezTo>
                <a:cubicBezTo>
                  <a:pt x="30" y="119"/>
                  <a:pt x="31" y="118"/>
                  <a:pt x="33" y="118"/>
                </a:cubicBezTo>
                <a:cubicBezTo>
                  <a:pt x="34" y="118"/>
                  <a:pt x="36" y="119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1"/>
                  <a:pt x="38" y="122"/>
                  <a:pt x="38" y="124"/>
                </a:cubicBezTo>
                <a:cubicBezTo>
                  <a:pt x="38" y="125"/>
                  <a:pt x="38" y="127"/>
                  <a:pt x="37" y="128"/>
                </a:cubicBezTo>
                <a:cubicBezTo>
                  <a:pt x="36" y="129"/>
                  <a:pt x="34" y="129"/>
                  <a:pt x="33" y="129"/>
                </a:cubicBezTo>
                <a:cubicBezTo>
                  <a:pt x="31" y="129"/>
                  <a:pt x="30" y="129"/>
                  <a:pt x="29" y="128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6"/>
                  <a:pt x="27" y="125"/>
                  <a:pt x="27" y="124"/>
                </a:cubicBezTo>
                <a:cubicBezTo>
                  <a:pt x="27" y="122"/>
                  <a:pt x="28" y="121"/>
                  <a:pt x="29" y="120"/>
                </a:cubicBezTo>
                <a:close/>
                <a:moveTo>
                  <a:pt x="32" y="91"/>
                </a:moveTo>
                <a:cubicBezTo>
                  <a:pt x="32" y="91"/>
                  <a:pt x="32" y="91"/>
                  <a:pt x="32" y="91"/>
                </a:cubicBezTo>
                <a:cubicBezTo>
                  <a:pt x="34" y="91"/>
                  <a:pt x="36" y="89"/>
                  <a:pt x="36" y="87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5"/>
                  <a:pt x="34" y="34"/>
                  <a:pt x="32" y="34"/>
                </a:cubicBezTo>
                <a:cubicBezTo>
                  <a:pt x="29" y="34"/>
                  <a:pt x="28" y="35"/>
                  <a:pt x="28" y="38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89"/>
                  <a:pt x="29" y="91"/>
                  <a:pt x="32" y="91"/>
                </a:cubicBezTo>
                <a:close/>
                <a:moveTo>
                  <a:pt x="134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2" y="32"/>
                  <a:pt x="131" y="34"/>
                  <a:pt x="131" y="36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6"/>
                  <a:pt x="146" y="87"/>
                  <a:pt x="149" y="86"/>
                </a:cubicBezTo>
                <a:cubicBezTo>
                  <a:pt x="151" y="86"/>
                  <a:pt x="152" y="84"/>
                  <a:pt x="152" y="82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38" y="32"/>
                  <a:pt x="136" y="31"/>
                  <a:pt x="134" y="31"/>
                </a:cubicBezTo>
                <a:close/>
                <a:moveTo>
                  <a:pt x="69" y="133"/>
                </a:moveTo>
                <a:cubicBezTo>
                  <a:pt x="69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1" y="136"/>
                  <a:pt x="75" y="137"/>
                  <a:pt x="79" y="137"/>
                </a:cubicBezTo>
                <a:cubicBezTo>
                  <a:pt x="82" y="137"/>
                  <a:pt x="86" y="136"/>
                  <a:pt x="88" y="134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1" y="131"/>
                  <a:pt x="92" y="127"/>
                  <a:pt x="92" y="124"/>
                </a:cubicBezTo>
                <a:cubicBezTo>
                  <a:pt x="92" y="120"/>
                  <a:pt x="91" y="116"/>
                  <a:pt x="88" y="114"/>
                </a:cubicBezTo>
                <a:cubicBezTo>
                  <a:pt x="86" y="112"/>
                  <a:pt x="82" y="110"/>
                  <a:pt x="79" y="110"/>
                </a:cubicBezTo>
                <a:cubicBezTo>
                  <a:pt x="75" y="110"/>
                  <a:pt x="71" y="112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6" y="116"/>
                  <a:pt x="65" y="120"/>
                  <a:pt x="65" y="124"/>
                </a:cubicBezTo>
                <a:cubicBezTo>
                  <a:pt x="65" y="127"/>
                  <a:pt x="66" y="131"/>
                  <a:pt x="69" y="133"/>
                </a:cubicBezTo>
                <a:close/>
                <a:moveTo>
                  <a:pt x="75" y="120"/>
                </a:moveTo>
                <a:cubicBezTo>
                  <a:pt x="75" y="120"/>
                  <a:pt x="75" y="120"/>
                  <a:pt x="75" y="120"/>
                </a:cubicBezTo>
                <a:cubicBezTo>
                  <a:pt x="76" y="119"/>
                  <a:pt x="77" y="118"/>
                  <a:pt x="79" y="118"/>
                </a:cubicBezTo>
                <a:cubicBezTo>
                  <a:pt x="80" y="118"/>
                  <a:pt x="81" y="119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4" y="121"/>
                  <a:pt x="84" y="122"/>
                  <a:pt x="84" y="124"/>
                </a:cubicBezTo>
                <a:cubicBezTo>
                  <a:pt x="84" y="125"/>
                  <a:pt x="84" y="127"/>
                  <a:pt x="83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1" y="129"/>
                  <a:pt x="80" y="129"/>
                  <a:pt x="79" y="129"/>
                </a:cubicBezTo>
                <a:cubicBezTo>
                  <a:pt x="77" y="129"/>
                  <a:pt x="76" y="129"/>
                  <a:pt x="75" y="128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6"/>
                  <a:pt x="73" y="125"/>
                  <a:pt x="73" y="124"/>
                </a:cubicBezTo>
                <a:cubicBezTo>
                  <a:pt x="73" y="122"/>
                  <a:pt x="74" y="121"/>
                  <a:pt x="75" y="120"/>
                </a:cubicBezTo>
                <a:close/>
                <a:moveTo>
                  <a:pt x="81" y="91"/>
                </a:moveTo>
                <a:cubicBezTo>
                  <a:pt x="81" y="91"/>
                  <a:pt x="81" y="91"/>
                  <a:pt x="81" y="91"/>
                </a:cubicBezTo>
                <a:cubicBezTo>
                  <a:pt x="83" y="91"/>
                  <a:pt x="85" y="89"/>
                  <a:pt x="85" y="87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5"/>
                  <a:pt x="83" y="34"/>
                  <a:pt x="81" y="34"/>
                </a:cubicBezTo>
                <a:cubicBezTo>
                  <a:pt x="79" y="34"/>
                  <a:pt x="77" y="35"/>
                  <a:pt x="77" y="38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1"/>
                  <a:pt x="81" y="91"/>
                </a:cubicBezTo>
                <a:close/>
                <a:moveTo>
                  <a:pt x="148" y="109"/>
                </a:moveTo>
                <a:cubicBezTo>
                  <a:pt x="148" y="109"/>
                  <a:pt x="148" y="109"/>
                  <a:pt x="148" y="109"/>
                </a:cubicBezTo>
                <a:cubicBezTo>
                  <a:pt x="146" y="111"/>
                  <a:pt x="144" y="114"/>
                  <a:pt x="144" y="118"/>
                </a:cubicBezTo>
                <a:cubicBezTo>
                  <a:pt x="144" y="122"/>
                  <a:pt x="146" y="125"/>
                  <a:pt x="14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30"/>
                  <a:pt x="154" y="132"/>
                  <a:pt x="158" y="132"/>
                </a:cubicBezTo>
                <a:cubicBezTo>
                  <a:pt x="161" y="132"/>
                  <a:pt x="165" y="131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0" y="126"/>
                  <a:pt x="171" y="122"/>
                  <a:pt x="171" y="118"/>
                </a:cubicBezTo>
                <a:cubicBezTo>
                  <a:pt x="171" y="114"/>
                  <a:pt x="170" y="111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5" y="106"/>
                  <a:pt x="162" y="105"/>
                  <a:pt x="158" y="105"/>
                </a:cubicBezTo>
                <a:cubicBezTo>
                  <a:pt x="154" y="105"/>
                  <a:pt x="151" y="106"/>
                  <a:pt x="148" y="109"/>
                </a:cubicBezTo>
                <a:close/>
                <a:moveTo>
                  <a:pt x="154" y="114"/>
                </a:moveTo>
                <a:cubicBezTo>
                  <a:pt x="154" y="114"/>
                  <a:pt x="154" y="114"/>
                  <a:pt x="154" y="114"/>
                </a:cubicBezTo>
                <a:cubicBezTo>
                  <a:pt x="155" y="113"/>
                  <a:pt x="156" y="113"/>
                  <a:pt x="158" y="113"/>
                </a:cubicBezTo>
                <a:cubicBezTo>
                  <a:pt x="159" y="113"/>
                  <a:pt x="161" y="113"/>
                  <a:pt x="162" y="114"/>
                </a:cubicBezTo>
                <a:cubicBezTo>
                  <a:pt x="163" y="115"/>
                  <a:pt x="163" y="117"/>
                  <a:pt x="163" y="118"/>
                </a:cubicBezTo>
                <a:cubicBezTo>
                  <a:pt x="163" y="120"/>
                  <a:pt x="163" y="121"/>
                  <a:pt x="162" y="122"/>
                </a:cubicBezTo>
                <a:cubicBezTo>
                  <a:pt x="161" y="123"/>
                  <a:pt x="159" y="124"/>
                  <a:pt x="158" y="124"/>
                </a:cubicBezTo>
                <a:cubicBezTo>
                  <a:pt x="156" y="124"/>
                  <a:pt x="155" y="123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3" y="121"/>
                  <a:pt x="152" y="120"/>
                  <a:pt x="152" y="118"/>
                </a:cubicBezTo>
                <a:cubicBezTo>
                  <a:pt x="152" y="117"/>
                  <a:pt x="153" y="115"/>
                  <a:pt x="154" y="1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572558" y="2275559"/>
            <a:ext cx="15119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选题背景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国内外相关研究综述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理论基础与文献综述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主要贡献与创新</a:t>
            </a:r>
          </a:p>
        </p:txBody>
      </p:sp>
      <p:sp>
        <p:nvSpPr>
          <p:cNvPr id="13" name="矩形 12"/>
          <p:cNvSpPr/>
          <p:nvPr/>
        </p:nvSpPr>
        <p:spPr>
          <a:xfrm>
            <a:off x="4572558" y="1875449"/>
            <a:ext cx="7197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n w="6350">
                  <a:noFill/>
                </a:ln>
                <a:latin typeface="+mn-ea"/>
              </a:rPr>
              <a:t>绪论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925763" y="2474276"/>
            <a:ext cx="1471612" cy="1807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216651" y="2474276"/>
            <a:ext cx="1471613" cy="18071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1454151" y="2474276"/>
            <a:ext cx="1471613" cy="1807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4397376" y="2283718"/>
            <a:ext cx="1819275" cy="218507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143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8449" name="Group 17"/>
          <p:cNvGrpSpPr/>
          <p:nvPr/>
        </p:nvGrpSpPr>
        <p:grpSpPr bwMode="auto">
          <a:xfrm>
            <a:off x="5141914" y="2869685"/>
            <a:ext cx="327025" cy="484337"/>
            <a:chOff x="0" y="0"/>
            <a:chExt cx="206" cy="305"/>
          </a:xfrm>
        </p:grpSpPr>
        <p:sp>
          <p:nvSpPr>
            <p:cNvPr id="18450" name="Freeform 18"/>
            <p:cNvSpPr>
              <a:spLocks noEditPoints="1"/>
            </p:cNvSpPr>
            <p:nvPr/>
          </p:nvSpPr>
          <p:spPr bwMode="auto">
            <a:xfrm>
              <a:off x="0" y="43"/>
              <a:ext cx="206" cy="262"/>
            </a:xfrm>
            <a:custGeom>
              <a:avLst/>
              <a:gdLst>
                <a:gd name="T0" fmla="*/ 124 w 153"/>
                <a:gd name="T1" fmla="*/ 0 h 193"/>
                <a:gd name="T2" fmla="*/ 29 w 153"/>
                <a:gd name="T3" fmla="*/ 0 h 193"/>
                <a:gd name="T4" fmla="*/ 0 w 153"/>
                <a:gd name="T5" fmla="*/ 29 h 193"/>
                <a:gd name="T6" fmla="*/ 0 w 153"/>
                <a:gd name="T7" fmla="*/ 183 h 193"/>
                <a:gd name="T8" fmla="*/ 5 w 153"/>
                <a:gd name="T9" fmla="*/ 191 h 193"/>
                <a:gd name="T10" fmla="*/ 14 w 153"/>
                <a:gd name="T11" fmla="*/ 192 h 193"/>
                <a:gd name="T12" fmla="*/ 77 w 153"/>
                <a:gd name="T13" fmla="*/ 160 h 193"/>
                <a:gd name="T14" fmla="*/ 139 w 153"/>
                <a:gd name="T15" fmla="*/ 192 h 193"/>
                <a:gd name="T16" fmla="*/ 144 w 153"/>
                <a:gd name="T17" fmla="*/ 193 h 193"/>
                <a:gd name="T18" fmla="*/ 149 w 153"/>
                <a:gd name="T19" fmla="*/ 191 h 193"/>
                <a:gd name="T20" fmla="*/ 153 w 153"/>
                <a:gd name="T21" fmla="*/ 183 h 193"/>
                <a:gd name="T22" fmla="*/ 153 w 153"/>
                <a:gd name="T23" fmla="*/ 29 h 193"/>
                <a:gd name="T24" fmla="*/ 124 w 153"/>
                <a:gd name="T25" fmla="*/ 0 h 193"/>
                <a:gd name="T26" fmla="*/ 134 w 153"/>
                <a:gd name="T27" fmla="*/ 168 h 193"/>
                <a:gd name="T28" fmla="*/ 81 w 153"/>
                <a:gd name="T29" fmla="*/ 140 h 193"/>
                <a:gd name="T30" fmla="*/ 77 w 153"/>
                <a:gd name="T31" fmla="*/ 139 h 193"/>
                <a:gd name="T32" fmla="*/ 72 w 153"/>
                <a:gd name="T33" fmla="*/ 140 h 193"/>
                <a:gd name="T34" fmla="*/ 19 w 153"/>
                <a:gd name="T35" fmla="*/ 168 h 193"/>
                <a:gd name="T36" fmla="*/ 19 w 153"/>
                <a:gd name="T37" fmla="*/ 29 h 193"/>
                <a:gd name="T38" fmla="*/ 29 w 153"/>
                <a:gd name="T39" fmla="*/ 19 h 193"/>
                <a:gd name="T40" fmla="*/ 124 w 153"/>
                <a:gd name="T41" fmla="*/ 19 h 193"/>
                <a:gd name="T42" fmla="*/ 134 w 153"/>
                <a:gd name="T43" fmla="*/ 29 h 193"/>
                <a:gd name="T44" fmla="*/ 134 w 153"/>
                <a:gd name="T45" fmla="*/ 16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93">
                  <a:moveTo>
                    <a:pt x="124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87"/>
                    <a:pt x="2" y="190"/>
                    <a:pt x="5" y="191"/>
                  </a:cubicBezTo>
                  <a:cubicBezTo>
                    <a:pt x="8" y="193"/>
                    <a:pt x="11" y="193"/>
                    <a:pt x="14" y="192"/>
                  </a:cubicBezTo>
                  <a:cubicBezTo>
                    <a:pt x="77" y="160"/>
                    <a:pt x="77" y="160"/>
                    <a:pt x="77" y="160"/>
                  </a:cubicBezTo>
                  <a:cubicBezTo>
                    <a:pt x="139" y="192"/>
                    <a:pt x="139" y="192"/>
                    <a:pt x="139" y="192"/>
                  </a:cubicBezTo>
                  <a:cubicBezTo>
                    <a:pt x="141" y="193"/>
                    <a:pt x="142" y="193"/>
                    <a:pt x="144" y="193"/>
                  </a:cubicBezTo>
                  <a:cubicBezTo>
                    <a:pt x="146" y="193"/>
                    <a:pt x="147" y="192"/>
                    <a:pt x="149" y="191"/>
                  </a:cubicBezTo>
                  <a:cubicBezTo>
                    <a:pt x="152" y="190"/>
                    <a:pt x="153" y="187"/>
                    <a:pt x="153" y="183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13"/>
                    <a:pt x="140" y="0"/>
                    <a:pt x="124" y="0"/>
                  </a:cubicBezTo>
                  <a:close/>
                  <a:moveTo>
                    <a:pt x="134" y="168"/>
                  </a:move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78" y="139"/>
                    <a:pt x="77" y="139"/>
                  </a:cubicBezTo>
                  <a:cubicBezTo>
                    <a:pt x="75" y="139"/>
                    <a:pt x="74" y="140"/>
                    <a:pt x="72" y="140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3"/>
                    <a:pt x="24" y="19"/>
                    <a:pt x="29" y="19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30" y="19"/>
                    <a:pt x="134" y="23"/>
                    <a:pt x="134" y="29"/>
                  </a:cubicBezTo>
                  <a:lnTo>
                    <a:pt x="134" y="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451" name="Freeform 19"/>
            <p:cNvSpPr/>
            <p:nvPr/>
          </p:nvSpPr>
          <p:spPr bwMode="auto">
            <a:xfrm>
              <a:off x="42" y="0"/>
              <a:ext cx="123" cy="26"/>
            </a:xfrm>
            <a:custGeom>
              <a:avLst/>
              <a:gdLst>
                <a:gd name="T0" fmla="*/ 10 w 91"/>
                <a:gd name="T1" fmla="*/ 19 h 19"/>
                <a:gd name="T2" fmla="*/ 82 w 91"/>
                <a:gd name="T3" fmla="*/ 19 h 19"/>
                <a:gd name="T4" fmla="*/ 91 w 91"/>
                <a:gd name="T5" fmla="*/ 10 h 19"/>
                <a:gd name="T6" fmla="*/ 82 w 91"/>
                <a:gd name="T7" fmla="*/ 0 h 19"/>
                <a:gd name="T8" fmla="*/ 10 w 91"/>
                <a:gd name="T9" fmla="*/ 0 h 19"/>
                <a:gd name="T10" fmla="*/ 0 w 91"/>
                <a:gd name="T11" fmla="*/ 10 h 19"/>
                <a:gd name="T12" fmla="*/ 10 w 9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9">
                  <a:moveTo>
                    <a:pt x="10" y="19"/>
                  </a:moveTo>
                  <a:cubicBezTo>
                    <a:pt x="82" y="19"/>
                    <a:pt x="82" y="19"/>
                    <a:pt x="82" y="19"/>
                  </a:cubicBezTo>
                  <a:cubicBezTo>
                    <a:pt x="87" y="19"/>
                    <a:pt x="91" y="15"/>
                    <a:pt x="91" y="10"/>
                  </a:cubicBezTo>
                  <a:cubicBezTo>
                    <a:pt x="91" y="4"/>
                    <a:pt x="87" y="0"/>
                    <a:pt x="8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452" name="Freeform 20"/>
            <p:cNvSpPr/>
            <p:nvPr/>
          </p:nvSpPr>
          <p:spPr bwMode="auto">
            <a:xfrm>
              <a:off x="56" y="105"/>
              <a:ext cx="94" cy="94"/>
            </a:xfrm>
            <a:custGeom>
              <a:avLst/>
              <a:gdLst>
                <a:gd name="T0" fmla="*/ 60 w 69"/>
                <a:gd name="T1" fmla="*/ 25 h 69"/>
                <a:gd name="T2" fmla="*/ 44 w 69"/>
                <a:gd name="T3" fmla="*/ 25 h 69"/>
                <a:gd name="T4" fmla="*/ 44 w 69"/>
                <a:gd name="T5" fmla="*/ 9 h 69"/>
                <a:gd name="T6" fmla="*/ 35 w 69"/>
                <a:gd name="T7" fmla="*/ 0 h 69"/>
                <a:gd name="T8" fmla="*/ 25 w 69"/>
                <a:gd name="T9" fmla="*/ 9 h 69"/>
                <a:gd name="T10" fmla="*/ 25 w 69"/>
                <a:gd name="T11" fmla="*/ 25 h 69"/>
                <a:gd name="T12" fmla="*/ 10 w 69"/>
                <a:gd name="T13" fmla="*/ 25 h 69"/>
                <a:gd name="T14" fmla="*/ 0 w 69"/>
                <a:gd name="T15" fmla="*/ 34 h 69"/>
                <a:gd name="T16" fmla="*/ 10 w 69"/>
                <a:gd name="T17" fmla="*/ 44 h 69"/>
                <a:gd name="T18" fmla="*/ 25 w 69"/>
                <a:gd name="T19" fmla="*/ 44 h 69"/>
                <a:gd name="T20" fmla="*/ 25 w 69"/>
                <a:gd name="T21" fmla="*/ 59 h 69"/>
                <a:gd name="T22" fmla="*/ 35 w 69"/>
                <a:gd name="T23" fmla="*/ 69 h 69"/>
                <a:gd name="T24" fmla="*/ 44 w 69"/>
                <a:gd name="T25" fmla="*/ 59 h 69"/>
                <a:gd name="T26" fmla="*/ 44 w 69"/>
                <a:gd name="T27" fmla="*/ 44 h 69"/>
                <a:gd name="T28" fmla="*/ 60 w 69"/>
                <a:gd name="T29" fmla="*/ 44 h 69"/>
                <a:gd name="T30" fmla="*/ 69 w 69"/>
                <a:gd name="T31" fmla="*/ 34 h 69"/>
                <a:gd name="T32" fmla="*/ 60 w 69"/>
                <a:gd name="T33" fmla="*/ 2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60" y="25"/>
                  </a:moveTo>
                  <a:cubicBezTo>
                    <a:pt x="44" y="25"/>
                    <a:pt x="44" y="25"/>
                    <a:pt x="44" y="25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ubicBezTo>
                    <a:pt x="30" y="0"/>
                    <a:pt x="25" y="4"/>
                    <a:pt x="25" y="9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5" y="25"/>
                    <a:pt x="0" y="29"/>
                    <a:pt x="0" y="34"/>
                  </a:cubicBezTo>
                  <a:cubicBezTo>
                    <a:pt x="0" y="39"/>
                    <a:pt x="5" y="44"/>
                    <a:pt x="10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64"/>
                    <a:pt x="30" y="69"/>
                    <a:pt x="35" y="69"/>
                  </a:cubicBezTo>
                  <a:cubicBezTo>
                    <a:pt x="40" y="69"/>
                    <a:pt x="44" y="64"/>
                    <a:pt x="44" y="5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5" y="44"/>
                    <a:pt x="69" y="39"/>
                    <a:pt x="69" y="34"/>
                  </a:cubicBezTo>
                  <a:cubicBezTo>
                    <a:pt x="69" y="29"/>
                    <a:pt x="65" y="25"/>
                    <a:pt x="60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8453" name="Group 21"/>
          <p:cNvGrpSpPr/>
          <p:nvPr/>
        </p:nvGrpSpPr>
        <p:grpSpPr bwMode="auto">
          <a:xfrm>
            <a:off x="1949451" y="2869685"/>
            <a:ext cx="481013" cy="484337"/>
            <a:chOff x="0" y="0"/>
            <a:chExt cx="303" cy="305"/>
          </a:xfrm>
        </p:grpSpPr>
        <p:sp>
          <p:nvSpPr>
            <p:cNvPr id="18454" name="Freeform 22"/>
            <p:cNvSpPr>
              <a:spLocks noEditPoints="1"/>
            </p:cNvSpPr>
            <p:nvPr/>
          </p:nvSpPr>
          <p:spPr bwMode="auto">
            <a:xfrm>
              <a:off x="0" y="0"/>
              <a:ext cx="303" cy="305"/>
            </a:xfrm>
            <a:custGeom>
              <a:avLst/>
              <a:gdLst>
                <a:gd name="T0" fmla="*/ 209 w 224"/>
                <a:gd name="T1" fmla="*/ 57 h 224"/>
                <a:gd name="T2" fmla="*/ 209 w 224"/>
                <a:gd name="T3" fmla="*/ 56 h 224"/>
                <a:gd name="T4" fmla="*/ 208 w 224"/>
                <a:gd name="T5" fmla="*/ 55 h 224"/>
                <a:gd name="T6" fmla="*/ 169 w 224"/>
                <a:gd name="T7" fmla="*/ 16 h 224"/>
                <a:gd name="T8" fmla="*/ 168 w 224"/>
                <a:gd name="T9" fmla="*/ 15 h 224"/>
                <a:gd name="T10" fmla="*/ 167 w 224"/>
                <a:gd name="T11" fmla="*/ 15 h 224"/>
                <a:gd name="T12" fmla="*/ 112 w 224"/>
                <a:gd name="T13" fmla="*/ 0 h 224"/>
                <a:gd name="T14" fmla="*/ 57 w 224"/>
                <a:gd name="T15" fmla="*/ 15 h 224"/>
                <a:gd name="T16" fmla="*/ 56 w 224"/>
                <a:gd name="T17" fmla="*/ 15 h 224"/>
                <a:gd name="T18" fmla="*/ 55 w 224"/>
                <a:gd name="T19" fmla="*/ 16 h 224"/>
                <a:gd name="T20" fmla="*/ 16 w 224"/>
                <a:gd name="T21" fmla="*/ 55 h 224"/>
                <a:gd name="T22" fmla="*/ 15 w 224"/>
                <a:gd name="T23" fmla="*/ 56 h 224"/>
                <a:gd name="T24" fmla="*/ 14 w 224"/>
                <a:gd name="T25" fmla="*/ 57 h 224"/>
                <a:gd name="T26" fmla="*/ 0 w 224"/>
                <a:gd name="T27" fmla="*/ 112 h 224"/>
                <a:gd name="T28" fmla="*/ 112 w 224"/>
                <a:gd name="T29" fmla="*/ 224 h 224"/>
                <a:gd name="T30" fmla="*/ 224 w 224"/>
                <a:gd name="T31" fmla="*/ 112 h 224"/>
                <a:gd name="T32" fmla="*/ 209 w 224"/>
                <a:gd name="T33" fmla="*/ 57 h 224"/>
                <a:gd name="T34" fmla="*/ 112 w 224"/>
                <a:gd name="T35" fmla="*/ 205 h 224"/>
                <a:gd name="T36" fmla="*/ 20 w 224"/>
                <a:gd name="T37" fmla="*/ 122 h 224"/>
                <a:gd name="T38" fmla="*/ 30 w 224"/>
                <a:gd name="T39" fmla="*/ 122 h 224"/>
                <a:gd name="T40" fmla="*/ 39 w 224"/>
                <a:gd name="T41" fmla="*/ 112 h 224"/>
                <a:gd name="T42" fmla="*/ 30 w 224"/>
                <a:gd name="T43" fmla="*/ 102 h 224"/>
                <a:gd name="T44" fmla="*/ 20 w 224"/>
                <a:gd name="T45" fmla="*/ 102 h 224"/>
                <a:gd name="T46" fmla="*/ 27 w 224"/>
                <a:gd name="T47" fmla="*/ 74 h 224"/>
                <a:gd name="T48" fmla="*/ 36 w 224"/>
                <a:gd name="T49" fmla="*/ 79 h 224"/>
                <a:gd name="T50" fmla="*/ 41 w 224"/>
                <a:gd name="T51" fmla="*/ 80 h 224"/>
                <a:gd name="T52" fmla="*/ 49 w 224"/>
                <a:gd name="T53" fmla="*/ 76 h 224"/>
                <a:gd name="T54" fmla="*/ 45 w 224"/>
                <a:gd name="T55" fmla="*/ 62 h 224"/>
                <a:gd name="T56" fmla="*/ 37 w 224"/>
                <a:gd name="T57" fmla="*/ 58 h 224"/>
                <a:gd name="T58" fmla="*/ 57 w 224"/>
                <a:gd name="T59" fmla="*/ 37 h 224"/>
                <a:gd name="T60" fmla="*/ 62 w 224"/>
                <a:gd name="T61" fmla="*/ 46 h 224"/>
                <a:gd name="T62" fmla="*/ 71 w 224"/>
                <a:gd name="T63" fmla="*/ 50 h 224"/>
                <a:gd name="T64" fmla="*/ 76 w 224"/>
                <a:gd name="T65" fmla="*/ 49 h 224"/>
                <a:gd name="T66" fmla="*/ 79 w 224"/>
                <a:gd name="T67" fmla="*/ 36 h 224"/>
                <a:gd name="T68" fmla="*/ 74 w 224"/>
                <a:gd name="T69" fmla="*/ 27 h 224"/>
                <a:gd name="T70" fmla="*/ 102 w 224"/>
                <a:gd name="T71" fmla="*/ 20 h 224"/>
                <a:gd name="T72" fmla="*/ 102 w 224"/>
                <a:gd name="T73" fmla="*/ 30 h 224"/>
                <a:gd name="T74" fmla="*/ 112 w 224"/>
                <a:gd name="T75" fmla="*/ 39 h 224"/>
                <a:gd name="T76" fmla="*/ 121 w 224"/>
                <a:gd name="T77" fmla="*/ 30 h 224"/>
                <a:gd name="T78" fmla="*/ 121 w 224"/>
                <a:gd name="T79" fmla="*/ 20 h 224"/>
                <a:gd name="T80" fmla="*/ 150 w 224"/>
                <a:gd name="T81" fmla="*/ 27 h 224"/>
                <a:gd name="T82" fmla="*/ 145 w 224"/>
                <a:gd name="T83" fmla="*/ 36 h 224"/>
                <a:gd name="T84" fmla="*/ 148 w 224"/>
                <a:gd name="T85" fmla="*/ 49 h 224"/>
                <a:gd name="T86" fmla="*/ 153 w 224"/>
                <a:gd name="T87" fmla="*/ 50 h 224"/>
                <a:gd name="T88" fmla="*/ 161 w 224"/>
                <a:gd name="T89" fmla="*/ 46 h 224"/>
                <a:gd name="T90" fmla="*/ 166 w 224"/>
                <a:gd name="T91" fmla="*/ 37 h 224"/>
                <a:gd name="T92" fmla="*/ 187 w 224"/>
                <a:gd name="T93" fmla="*/ 58 h 224"/>
                <a:gd name="T94" fmla="*/ 178 w 224"/>
                <a:gd name="T95" fmla="*/ 62 h 224"/>
                <a:gd name="T96" fmla="*/ 175 w 224"/>
                <a:gd name="T97" fmla="*/ 76 h 224"/>
                <a:gd name="T98" fmla="*/ 183 w 224"/>
                <a:gd name="T99" fmla="*/ 80 h 224"/>
                <a:gd name="T100" fmla="*/ 188 w 224"/>
                <a:gd name="T101" fmla="*/ 79 h 224"/>
                <a:gd name="T102" fmla="*/ 196 w 224"/>
                <a:gd name="T103" fmla="*/ 74 h 224"/>
                <a:gd name="T104" fmla="*/ 204 w 224"/>
                <a:gd name="T105" fmla="*/ 102 h 224"/>
                <a:gd name="T106" fmla="*/ 194 w 224"/>
                <a:gd name="T107" fmla="*/ 102 h 224"/>
                <a:gd name="T108" fmla="*/ 184 w 224"/>
                <a:gd name="T109" fmla="*/ 112 h 224"/>
                <a:gd name="T110" fmla="*/ 194 w 224"/>
                <a:gd name="T111" fmla="*/ 122 h 224"/>
                <a:gd name="T112" fmla="*/ 204 w 224"/>
                <a:gd name="T113" fmla="*/ 122 h 224"/>
                <a:gd name="T114" fmla="*/ 112 w 224"/>
                <a:gd name="T115" fmla="*/ 2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" h="224">
                  <a:moveTo>
                    <a:pt x="209" y="57"/>
                  </a:moveTo>
                  <a:cubicBezTo>
                    <a:pt x="209" y="57"/>
                    <a:pt x="209" y="56"/>
                    <a:pt x="209" y="56"/>
                  </a:cubicBezTo>
                  <a:cubicBezTo>
                    <a:pt x="209" y="55"/>
                    <a:pt x="208" y="55"/>
                    <a:pt x="208" y="55"/>
                  </a:cubicBezTo>
                  <a:cubicBezTo>
                    <a:pt x="198" y="39"/>
                    <a:pt x="185" y="25"/>
                    <a:pt x="169" y="16"/>
                  </a:cubicBezTo>
                  <a:cubicBezTo>
                    <a:pt x="169" y="16"/>
                    <a:pt x="168" y="15"/>
                    <a:pt x="168" y="15"/>
                  </a:cubicBezTo>
                  <a:cubicBezTo>
                    <a:pt x="168" y="15"/>
                    <a:pt x="167" y="15"/>
                    <a:pt x="167" y="15"/>
                  </a:cubicBezTo>
                  <a:cubicBezTo>
                    <a:pt x="151" y="5"/>
                    <a:pt x="132" y="0"/>
                    <a:pt x="112" y="0"/>
                  </a:cubicBezTo>
                  <a:cubicBezTo>
                    <a:pt x="92" y="0"/>
                    <a:pt x="73" y="5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5" y="15"/>
                    <a:pt x="55" y="16"/>
                    <a:pt x="55" y="16"/>
                  </a:cubicBezTo>
                  <a:cubicBezTo>
                    <a:pt x="39" y="25"/>
                    <a:pt x="25" y="39"/>
                    <a:pt x="16" y="55"/>
                  </a:cubicBezTo>
                  <a:cubicBezTo>
                    <a:pt x="15" y="55"/>
                    <a:pt x="15" y="55"/>
                    <a:pt x="15" y="56"/>
                  </a:cubicBezTo>
                  <a:cubicBezTo>
                    <a:pt x="15" y="56"/>
                    <a:pt x="15" y="57"/>
                    <a:pt x="14" y="57"/>
                  </a:cubicBezTo>
                  <a:cubicBezTo>
                    <a:pt x="5" y="73"/>
                    <a:pt x="0" y="92"/>
                    <a:pt x="0" y="112"/>
                  </a:cubicBezTo>
                  <a:cubicBezTo>
                    <a:pt x="0" y="174"/>
                    <a:pt x="50" y="224"/>
                    <a:pt x="112" y="224"/>
                  </a:cubicBezTo>
                  <a:cubicBezTo>
                    <a:pt x="174" y="224"/>
                    <a:pt x="224" y="174"/>
                    <a:pt x="224" y="112"/>
                  </a:cubicBezTo>
                  <a:cubicBezTo>
                    <a:pt x="224" y="92"/>
                    <a:pt x="218" y="73"/>
                    <a:pt x="209" y="57"/>
                  </a:cubicBezTo>
                  <a:close/>
                  <a:moveTo>
                    <a:pt x="112" y="205"/>
                  </a:moveTo>
                  <a:cubicBezTo>
                    <a:pt x="64" y="205"/>
                    <a:pt x="24" y="168"/>
                    <a:pt x="20" y="122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35" y="122"/>
                    <a:pt x="39" y="117"/>
                    <a:pt x="39" y="112"/>
                  </a:cubicBezTo>
                  <a:cubicBezTo>
                    <a:pt x="39" y="107"/>
                    <a:pt x="35" y="102"/>
                    <a:pt x="30" y="102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21" y="92"/>
                    <a:pt x="23" y="83"/>
                    <a:pt x="27" y="74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7" y="80"/>
                    <a:pt x="39" y="80"/>
                    <a:pt x="41" y="80"/>
                  </a:cubicBezTo>
                  <a:cubicBezTo>
                    <a:pt x="44" y="80"/>
                    <a:pt x="47" y="79"/>
                    <a:pt x="49" y="76"/>
                  </a:cubicBezTo>
                  <a:cubicBezTo>
                    <a:pt x="52" y="71"/>
                    <a:pt x="50" y="65"/>
                    <a:pt x="45" y="62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43" y="50"/>
                    <a:pt x="50" y="43"/>
                    <a:pt x="57" y="37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4" y="49"/>
                    <a:pt x="67" y="50"/>
                    <a:pt x="71" y="50"/>
                  </a:cubicBezTo>
                  <a:cubicBezTo>
                    <a:pt x="72" y="50"/>
                    <a:pt x="74" y="50"/>
                    <a:pt x="76" y="49"/>
                  </a:cubicBezTo>
                  <a:cubicBezTo>
                    <a:pt x="80" y="46"/>
                    <a:pt x="82" y="41"/>
                    <a:pt x="79" y="3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83" y="23"/>
                    <a:pt x="92" y="21"/>
                    <a:pt x="102" y="2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2" y="35"/>
                    <a:pt x="107" y="39"/>
                    <a:pt x="112" y="39"/>
                  </a:cubicBezTo>
                  <a:cubicBezTo>
                    <a:pt x="117" y="39"/>
                    <a:pt x="121" y="35"/>
                    <a:pt x="121" y="3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31" y="21"/>
                    <a:pt x="141" y="23"/>
                    <a:pt x="150" y="27"/>
                  </a:cubicBezTo>
                  <a:cubicBezTo>
                    <a:pt x="145" y="36"/>
                    <a:pt x="145" y="36"/>
                    <a:pt x="145" y="36"/>
                  </a:cubicBezTo>
                  <a:cubicBezTo>
                    <a:pt x="142" y="41"/>
                    <a:pt x="144" y="46"/>
                    <a:pt x="148" y="49"/>
                  </a:cubicBezTo>
                  <a:cubicBezTo>
                    <a:pt x="150" y="50"/>
                    <a:pt x="151" y="50"/>
                    <a:pt x="153" y="50"/>
                  </a:cubicBezTo>
                  <a:cubicBezTo>
                    <a:pt x="156" y="50"/>
                    <a:pt x="159" y="49"/>
                    <a:pt x="161" y="46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74" y="43"/>
                    <a:pt x="181" y="50"/>
                    <a:pt x="187" y="58"/>
                  </a:cubicBezTo>
                  <a:cubicBezTo>
                    <a:pt x="178" y="62"/>
                    <a:pt x="178" y="62"/>
                    <a:pt x="178" y="62"/>
                  </a:cubicBezTo>
                  <a:cubicBezTo>
                    <a:pt x="174" y="65"/>
                    <a:pt x="172" y="71"/>
                    <a:pt x="175" y="76"/>
                  </a:cubicBezTo>
                  <a:cubicBezTo>
                    <a:pt x="177" y="79"/>
                    <a:pt x="180" y="80"/>
                    <a:pt x="183" y="80"/>
                  </a:cubicBezTo>
                  <a:cubicBezTo>
                    <a:pt x="185" y="80"/>
                    <a:pt x="186" y="80"/>
                    <a:pt x="188" y="79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200" y="83"/>
                    <a:pt x="203" y="92"/>
                    <a:pt x="204" y="102"/>
                  </a:cubicBezTo>
                  <a:cubicBezTo>
                    <a:pt x="194" y="102"/>
                    <a:pt x="194" y="102"/>
                    <a:pt x="194" y="102"/>
                  </a:cubicBezTo>
                  <a:cubicBezTo>
                    <a:pt x="189" y="102"/>
                    <a:pt x="184" y="107"/>
                    <a:pt x="184" y="112"/>
                  </a:cubicBezTo>
                  <a:cubicBezTo>
                    <a:pt x="184" y="117"/>
                    <a:pt x="189" y="122"/>
                    <a:pt x="194" y="122"/>
                  </a:cubicBezTo>
                  <a:cubicBezTo>
                    <a:pt x="204" y="122"/>
                    <a:pt x="204" y="122"/>
                    <a:pt x="204" y="122"/>
                  </a:cubicBezTo>
                  <a:cubicBezTo>
                    <a:pt x="199" y="168"/>
                    <a:pt x="160" y="205"/>
                    <a:pt x="112" y="2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455" name="Freeform 23"/>
            <p:cNvSpPr>
              <a:spLocks noEditPoints="1"/>
            </p:cNvSpPr>
            <p:nvPr/>
          </p:nvSpPr>
          <p:spPr bwMode="auto">
            <a:xfrm>
              <a:off x="114" y="102"/>
              <a:ext cx="77" cy="106"/>
            </a:xfrm>
            <a:custGeom>
              <a:avLst/>
              <a:gdLst>
                <a:gd name="T0" fmla="*/ 55 w 57"/>
                <a:gd name="T1" fmla="*/ 41 h 78"/>
                <a:gd name="T2" fmla="*/ 36 w 57"/>
                <a:gd name="T3" fmla="*/ 6 h 78"/>
                <a:gd name="T4" fmla="*/ 21 w 57"/>
                <a:gd name="T5" fmla="*/ 6 h 78"/>
                <a:gd name="T6" fmla="*/ 2 w 57"/>
                <a:gd name="T7" fmla="*/ 41 h 78"/>
                <a:gd name="T8" fmla="*/ 1 w 57"/>
                <a:gd name="T9" fmla="*/ 44 h 78"/>
                <a:gd name="T10" fmla="*/ 0 w 57"/>
                <a:gd name="T11" fmla="*/ 50 h 78"/>
                <a:gd name="T12" fmla="*/ 28 w 57"/>
                <a:gd name="T13" fmla="*/ 78 h 78"/>
                <a:gd name="T14" fmla="*/ 57 w 57"/>
                <a:gd name="T15" fmla="*/ 50 h 78"/>
                <a:gd name="T16" fmla="*/ 56 w 57"/>
                <a:gd name="T17" fmla="*/ 44 h 78"/>
                <a:gd name="T18" fmla="*/ 55 w 57"/>
                <a:gd name="T19" fmla="*/ 41 h 78"/>
                <a:gd name="T20" fmla="*/ 28 w 57"/>
                <a:gd name="T21" fmla="*/ 59 h 78"/>
                <a:gd name="T22" fmla="*/ 27 w 57"/>
                <a:gd name="T23" fmla="*/ 59 h 78"/>
                <a:gd name="T24" fmla="*/ 19 w 57"/>
                <a:gd name="T25" fmla="*/ 50 h 78"/>
                <a:gd name="T26" fmla="*/ 28 w 57"/>
                <a:gd name="T27" fmla="*/ 41 h 78"/>
                <a:gd name="T28" fmla="*/ 38 w 57"/>
                <a:gd name="T29" fmla="*/ 50 h 78"/>
                <a:gd name="T30" fmla="*/ 30 w 57"/>
                <a:gd name="T31" fmla="*/ 59 h 78"/>
                <a:gd name="T32" fmla="*/ 28 w 57"/>
                <a:gd name="T33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78">
                  <a:moveTo>
                    <a:pt x="55" y="41"/>
                  </a:moveTo>
                  <a:cubicBezTo>
                    <a:pt x="52" y="29"/>
                    <a:pt x="41" y="13"/>
                    <a:pt x="36" y="6"/>
                  </a:cubicBezTo>
                  <a:cubicBezTo>
                    <a:pt x="33" y="0"/>
                    <a:pt x="24" y="0"/>
                    <a:pt x="21" y="6"/>
                  </a:cubicBezTo>
                  <a:cubicBezTo>
                    <a:pt x="16" y="13"/>
                    <a:pt x="6" y="29"/>
                    <a:pt x="2" y="41"/>
                  </a:cubicBezTo>
                  <a:cubicBezTo>
                    <a:pt x="1" y="42"/>
                    <a:pt x="1" y="43"/>
                    <a:pt x="1" y="44"/>
                  </a:cubicBezTo>
                  <a:cubicBezTo>
                    <a:pt x="0" y="46"/>
                    <a:pt x="0" y="48"/>
                    <a:pt x="0" y="50"/>
                  </a:cubicBezTo>
                  <a:cubicBezTo>
                    <a:pt x="0" y="65"/>
                    <a:pt x="13" y="78"/>
                    <a:pt x="28" y="78"/>
                  </a:cubicBezTo>
                  <a:cubicBezTo>
                    <a:pt x="44" y="78"/>
                    <a:pt x="57" y="65"/>
                    <a:pt x="57" y="50"/>
                  </a:cubicBezTo>
                  <a:cubicBezTo>
                    <a:pt x="57" y="48"/>
                    <a:pt x="57" y="46"/>
                    <a:pt x="56" y="44"/>
                  </a:cubicBezTo>
                  <a:cubicBezTo>
                    <a:pt x="56" y="43"/>
                    <a:pt x="56" y="42"/>
                    <a:pt x="55" y="41"/>
                  </a:cubicBezTo>
                  <a:close/>
                  <a:moveTo>
                    <a:pt x="28" y="59"/>
                  </a:moveTo>
                  <a:cubicBezTo>
                    <a:pt x="28" y="59"/>
                    <a:pt x="27" y="59"/>
                    <a:pt x="27" y="59"/>
                  </a:cubicBezTo>
                  <a:cubicBezTo>
                    <a:pt x="22" y="58"/>
                    <a:pt x="19" y="54"/>
                    <a:pt x="19" y="50"/>
                  </a:cubicBezTo>
                  <a:cubicBezTo>
                    <a:pt x="19" y="45"/>
                    <a:pt x="23" y="41"/>
                    <a:pt x="28" y="41"/>
                  </a:cubicBezTo>
                  <a:cubicBezTo>
                    <a:pt x="34" y="41"/>
                    <a:pt x="38" y="45"/>
                    <a:pt x="38" y="50"/>
                  </a:cubicBezTo>
                  <a:cubicBezTo>
                    <a:pt x="38" y="54"/>
                    <a:pt x="34" y="58"/>
                    <a:pt x="30" y="59"/>
                  </a:cubicBezTo>
                  <a:cubicBezTo>
                    <a:pt x="30" y="59"/>
                    <a:pt x="29" y="59"/>
                    <a:pt x="28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8456" name="Group 24"/>
          <p:cNvGrpSpPr/>
          <p:nvPr/>
        </p:nvGrpSpPr>
        <p:grpSpPr bwMode="auto">
          <a:xfrm>
            <a:off x="3421063" y="2869685"/>
            <a:ext cx="481012" cy="484337"/>
            <a:chOff x="0" y="0"/>
            <a:chExt cx="303" cy="305"/>
          </a:xfrm>
        </p:grpSpPr>
        <p:sp>
          <p:nvSpPr>
            <p:cNvPr id="18457" name="Freeform 25"/>
            <p:cNvSpPr>
              <a:spLocks noEditPoints="1"/>
            </p:cNvSpPr>
            <p:nvPr/>
          </p:nvSpPr>
          <p:spPr bwMode="auto">
            <a:xfrm>
              <a:off x="0" y="0"/>
              <a:ext cx="303" cy="305"/>
            </a:xfrm>
            <a:custGeom>
              <a:avLst/>
              <a:gdLst>
                <a:gd name="T0" fmla="*/ 112 w 224"/>
                <a:gd name="T1" fmla="*/ 0 h 224"/>
                <a:gd name="T2" fmla="*/ 0 w 224"/>
                <a:gd name="T3" fmla="*/ 112 h 224"/>
                <a:gd name="T4" fmla="*/ 112 w 224"/>
                <a:gd name="T5" fmla="*/ 224 h 224"/>
                <a:gd name="T6" fmla="*/ 224 w 224"/>
                <a:gd name="T7" fmla="*/ 112 h 224"/>
                <a:gd name="T8" fmla="*/ 112 w 224"/>
                <a:gd name="T9" fmla="*/ 0 h 224"/>
                <a:gd name="T10" fmla="*/ 86 w 224"/>
                <a:gd name="T11" fmla="*/ 201 h 224"/>
                <a:gd name="T12" fmla="*/ 86 w 224"/>
                <a:gd name="T13" fmla="*/ 158 h 224"/>
                <a:gd name="T14" fmla="*/ 108 w 224"/>
                <a:gd name="T15" fmla="*/ 136 h 224"/>
                <a:gd name="T16" fmla="*/ 116 w 224"/>
                <a:gd name="T17" fmla="*/ 136 h 224"/>
                <a:gd name="T18" fmla="*/ 138 w 224"/>
                <a:gd name="T19" fmla="*/ 158 h 224"/>
                <a:gd name="T20" fmla="*/ 138 w 224"/>
                <a:gd name="T21" fmla="*/ 201 h 224"/>
                <a:gd name="T22" fmla="*/ 112 w 224"/>
                <a:gd name="T23" fmla="*/ 205 h 224"/>
                <a:gd name="T24" fmla="*/ 86 w 224"/>
                <a:gd name="T25" fmla="*/ 201 h 224"/>
                <a:gd name="T26" fmla="*/ 157 w 224"/>
                <a:gd name="T27" fmla="*/ 193 h 224"/>
                <a:gd name="T28" fmla="*/ 157 w 224"/>
                <a:gd name="T29" fmla="*/ 158 h 224"/>
                <a:gd name="T30" fmla="*/ 116 w 224"/>
                <a:gd name="T31" fmla="*/ 118 h 224"/>
                <a:gd name="T32" fmla="*/ 108 w 224"/>
                <a:gd name="T33" fmla="*/ 118 h 224"/>
                <a:gd name="T34" fmla="*/ 67 w 224"/>
                <a:gd name="T35" fmla="*/ 158 h 224"/>
                <a:gd name="T36" fmla="*/ 67 w 224"/>
                <a:gd name="T37" fmla="*/ 193 h 224"/>
                <a:gd name="T38" fmla="*/ 19 w 224"/>
                <a:gd name="T39" fmla="*/ 112 h 224"/>
                <a:gd name="T40" fmla="*/ 112 w 224"/>
                <a:gd name="T41" fmla="*/ 19 h 224"/>
                <a:gd name="T42" fmla="*/ 205 w 224"/>
                <a:gd name="T43" fmla="*/ 112 h 224"/>
                <a:gd name="T44" fmla="*/ 157 w 224"/>
                <a:gd name="T45" fmla="*/ 19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4" h="224">
                  <a:moveTo>
                    <a:pt x="112" y="0"/>
                  </a:moveTo>
                  <a:cubicBezTo>
                    <a:pt x="50" y="0"/>
                    <a:pt x="0" y="50"/>
                    <a:pt x="0" y="112"/>
                  </a:cubicBezTo>
                  <a:cubicBezTo>
                    <a:pt x="0" y="174"/>
                    <a:pt x="50" y="224"/>
                    <a:pt x="112" y="224"/>
                  </a:cubicBezTo>
                  <a:cubicBezTo>
                    <a:pt x="174" y="224"/>
                    <a:pt x="224" y="174"/>
                    <a:pt x="224" y="112"/>
                  </a:cubicBezTo>
                  <a:cubicBezTo>
                    <a:pt x="224" y="50"/>
                    <a:pt x="174" y="0"/>
                    <a:pt x="112" y="0"/>
                  </a:cubicBezTo>
                  <a:close/>
                  <a:moveTo>
                    <a:pt x="86" y="201"/>
                  </a:moveTo>
                  <a:cubicBezTo>
                    <a:pt x="86" y="158"/>
                    <a:pt x="86" y="158"/>
                    <a:pt x="86" y="158"/>
                  </a:cubicBezTo>
                  <a:cubicBezTo>
                    <a:pt x="86" y="146"/>
                    <a:pt x="96" y="136"/>
                    <a:pt x="108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28" y="136"/>
                    <a:pt x="138" y="146"/>
                    <a:pt x="138" y="158"/>
                  </a:cubicBezTo>
                  <a:cubicBezTo>
                    <a:pt x="138" y="201"/>
                    <a:pt x="138" y="201"/>
                    <a:pt x="138" y="201"/>
                  </a:cubicBezTo>
                  <a:cubicBezTo>
                    <a:pt x="130" y="203"/>
                    <a:pt x="121" y="205"/>
                    <a:pt x="112" y="205"/>
                  </a:cubicBezTo>
                  <a:cubicBezTo>
                    <a:pt x="103" y="205"/>
                    <a:pt x="94" y="203"/>
                    <a:pt x="86" y="201"/>
                  </a:cubicBezTo>
                  <a:close/>
                  <a:moveTo>
                    <a:pt x="157" y="193"/>
                  </a:moveTo>
                  <a:cubicBezTo>
                    <a:pt x="157" y="158"/>
                    <a:pt x="157" y="158"/>
                    <a:pt x="157" y="158"/>
                  </a:cubicBezTo>
                  <a:cubicBezTo>
                    <a:pt x="157" y="136"/>
                    <a:pt x="138" y="118"/>
                    <a:pt x="116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85" y="118"/>
                    <a:pt x="67" y="136"/>
                    <a:pt x="67" y="158"/>
                  </a:cubicBezTo>
                  <a:cubicBezTo>
                    <a:pt x="67" y="193"/>
                    <a:pt x="67" y="193"/>
                    <a:pt x="67" y="193"/>
                  </a:cubicBezTo>
                  <a:cubicBezTo>
                    <a:pt x="38" y="177"/>
                    <a:pt x="19" y="147"/>
                    <a:pt x="19" y="112"/>
                  </a:cubicBezTo>
                  <a:cubicBezTo>
                    <a:pt x="19" y="61"/>
                    <a:pt x="61" y="19"/>
                    <a:pt x="112" y="19"/>
                  </a:cubicBezTo>
                  <a:cubicBezTo>
                    <a:pt x="163" y="19"/>
                    <a:pt x="205" y="61"/>
                    <a:pt x="205" y="112"/>
                  </a:cubicBezTo>
                  <a:cubicBezTo>
                    <a:pt x="205" y="147"/>
                    <a:pt x="185" y="177"/>
                    <a:pt x="157" y="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458" name="Oval 26"/>
            <p:cNvSpPr>
              <a:spLocks noChangeArrowheads="1"/>
            </p:cNvSpPr>
            <p:nvPr/>
          </p:nvSpPr>
          <p:spPr bwMode="auto">
            <a:xfrm>
              <a:off x="115" y="71"/>
              <a:ext cx="73" cy="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8459" name="Group 27"/>
          <p:cNvGrpSpPr/>
          <p:nvPr/>
        </p:nvGrpSpPr>
        <p:grpSpPr bwMode="auto">
          <a:xfrm>
            <a:off x="6677026" y="2872861"/>
            <a:ext cx="549275" cy="477985"/>
            <a:chOff x="0" y="0"/>
            <a:chExt cx="346" cy="301"/>
          </a:xfrm>
        </p:grpSpPr>
        <p:sp>
          <p:nvSpPr>
            <p:cNvPr id="18460" name="Freeform 28"/>
            <p:cNvSpPr/>
            <p:nvPr/>
          </p:nvSpPr>
          <p:spPr bwMode="auto">
            <a:xfrm>
              <a:off x="0" y="0"/>
              <a:ext cx="291" cy="254"/>
            </a:xfrm>
            <a:custGeom>
              <a:avLst/>
              <a:gdLst>
                <a:gd name="T0" fmla="*/ 30 w 291"/>
                <a:gd name="T1" fmla="*/ 28 h 254"/>
                <a:gd name="T2" fmla="*/ 261 w 291"/>
                <a:gd name="T3" fmla="*/ 28 h 254"/>
                <a:gd name="T4" fmla="*/ 261 w 291"/>
                <a:gd name="T5" fmla="*/ 126 h 254"/>
                <a:gd name="T6" fmla="*/ 291 w 291"/>
                <a:gd name="T7" fmla="*/ 126 h 254"/>
                <a:gd name="T8" fmla="*/ 291 w 291"/>
                <a:gd name="T9" fmla="*/ 0 h 254"/>
                <a:gd name="T10" fmla="*/ 0 w 291"/>
                <a:gd name="T11" fmla="*/ 0 h 254"/>
                <a:gd name="T12" fmla="*/ 0 w 291"/>
                <a:gd name="T13" fmla="*/ 254 h 254"/>
                <a:gd name="T14" fmla="*/ 146 w 291"/>
                <a:gd name="T15" fmla="*/ 254 h 254"/>
                <a:gd name="T16" fmla="*/ 146 w 291"/>
                <a:gd name="T17" fmla="*/ 224 h 254"/>
                <a:gd name="T18" fmla="*/ 30 w 291"/>
                <a:gd name="T19" fmla="*/ 224 h 254"/>
                <a:gd name="T20" fmla="*/ 30 w 291"/>
                <a:gd name="T21" fmla="*/ 2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1" h="254">
                  <a:moveTo>
                    <a:pt x="30" y="28"/>
                  </a:moveTo>
                  <a:lnTo>
                    <a:pt x="261" y="28"/>
                  </a:lnTo>
                  <a:lnTo>
                    <a:pt x="261" y="126"/>
                  </a:lnTo>
                  <a:lnTo>
                    <a:pt x="291" y="126"/>
                  </a:lnTo>
                  <a:lnTo>
                    <a:pt x="291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146" y="254"/>
                  </a:lnTo>
                  <a:lnTo>
                    <a:pt x="146" y="224"/>
                  </a:lnTo>
                  <a:lnTo>
                    <a:pt x="30" y="224"/>
                  </a:lnTo>
                  <a:lnTo>
                    <a:pt x="3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461" name="Freeform 29"/>
            <p:cNvSpPr/>
            <p:nvPr/>
          </p:nvSpPr>
          <p:spPr bwMode="auto">
            <a:xfrm>
              <a:off x="207" y="161"/>
              <a:ext cx="139" cy="140"/>
            </a:xfrm>
            <a:custGeom>
              <a:avLst/>
              <a:gdLst>
                <a:gd name="T0" fmla="*/ 139 w 139"/>
                <a:gd name="T1" fmla="*/ 56 h 140"/>
                <a:gd name="T2" fmla="*/ 84 w 139"/>
                <a:gd name="T3" fmla="*/ 56 h 140"/>
                <a:gd name="T4" fmla="*/ 84 w 139"/>
                <a:gd name="T5" fmla="*/ 0 h 140"/>
                <a:gd name="T6" fmla="*/ 54 w 139"/>
                <a:gd name="T7" fmla="*/ 0 h 140"/>
                <a:gd name="T8" fmla="*/ 54 w 139"/>
                <a:gd name="T9" fmla="*/ 56 h 140"/>
                <a:gd name="T10" fmla="*/ 0 w 139"/>
                <a:gd name="T11" fmla="*/ 56 h 140"/>
                <a:gd name="T12" fmla="*/ 0 w 139"/>
                <a:gd name="T13" fmla="*/ 86 h 140"/>
                <a:gd name="T14" fmla="*/ 54 w 139"/>
                <a:gd name="T15" fmla="*/ 86 h 140"/>
                <a:gd name="T16" fmla="*/ 54 w 139"/>
                <a:gd name="T17" fmla="*/ 140 h 140"/>
                <a:gd name="T18" fmla="*/ 84 w 139"/>
                <a:gd name="T19" fmla="*/ 140 h 140"/>
                <a:gd name="T20" fmla="*/ 84 w 139"/>
                <a:gd name="T21" fmla="*/ 86 h 140"/>
                <a:gd name="T22" fmla="*/ 139 w 139"/>
                <a:gd name="T23" fmla="*/ 86 h 140"/>
                <a:gd name="T24" fmla="*/ 139 w 139"/>
                <a:gd name="T25" fmla="*/ 5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40">
                  <a:moveTo>
                    <a:pt x="139" y="56"/>
                  </a:moveTo>
                  <a:lnTo>
                    <a:pt x="84" y="56"/>
                  </a:lnTo>
                  <a:lnTo>
                    <a:pt x="84" y="0"/>
                  </a:lnTo>
                  <a:lnTo>
                    <a:pt x="54" y="0"/>
                  </a:lnTo>
                  <a:lnTo>
                    <a:pt x="54" y="56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54" y="86"/>
                  </a:lnTo>
                  <a:lnTo>
                    <a:pt x="54" y="140"/>
                  </a:lnTo>
                  <a:lnTo>
                    <a:pt x="84" y="140"/>
                  </a:lnTo>
                  <a:lnTo>
                    <a:pt x="84" y="86"/>
                  </a:lnTo>
                  <a:lnTo>
                    <a:pt x="139" y="86"/>
                  </a:lnTo>
                  <a:lnTo>
                    <a:pt x="139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70" y="75"/>
              <a:ext cx="127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463" name="Rectangle 31"/>
            <p:cNvSpPr>
              <a:spLocks noChangeArrowheads="1"/>
            </p:cNvSpPr>
            <p:nvPr/>
          </p:nvSpPr>
          <p:spPr bwMode="auto">
            <a:xfrm>
              <a:off x="70" y="134"/>
              <a:ext cx="96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8464" name="Line 32"/>
          <p:cNvSpPr>
            <a:spLocks noChangeShapeType="1"/>
          </p:cNvSpPr>
          <p:nvPr/>
        </p:nvSpPr>
        <p:spPr bwMode="auto">
          <a:xfrm>
            <a:off x="1727201" y="3535053"/>
            <a:ext cx="923925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>
            <a:off x="3197226" y="3535053"/>
            <a:ext cx="925513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>
            <a:off x="4843464" y="3535053"/>
            <a:ext cx="923925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>
            <a:off x="6445251" y="3535053"/>
            <a:ext cx="925513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8" name="Text Box 36"/>
          <p:cNvSpPr txBox="1">
            <a:spLocks noChangeArrowheads="1"/>
          </p:cNvSpPr>
          <p:nvPr/>
        </p:nvSpPr>
        <p:spPr bwMode="auto">
          <a:xfrm>
            <a:off x="1710514" y="3619216"/>
            <a:ext cx="9557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Head Title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PRODUCT ONE</a:t>
            </a:r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3166899" y="3619216"/>
            <a:ext cx="9861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Head Title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PRODUCT TWO</a:t>
            </a:r>
          </a:p>
        </p:txBody>
      </p: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4769115" y="3619216"/>
            <a:ext cx="10615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Head Title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PRODUCT THREE</a:t>
            </a:r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6410792" y="3619216"/>
            <a:ext cx="10198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Head Title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/>
                </a:solidFill>
              </a:rPr>
              <a:t>PRODUCT FOUR</a:t>
            </a: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1906589" y="1499017"/>
            <a:ext cx="5329237" cy="3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Rectangle 11" descr="49b68f35gc54dd7a416d7&amp;690"/>
          <p:cNvSpPr>
            <a:spLocks noChangeArrowheads="1"/>
          </p:cNvSpPr>
          <p:nvPr/>
        </p:nvSpPr>
        <p:spPr bwMode="auto">
          <a:xfrm>
            <a:off x="0" y="1419663"/>
            <a:ext cx="4284663" cy="295366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4284664" y="1419663"/>
            <a:ext cx="3959225" cy="29536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 flipH="1">
            <a:off x="3995738" y="1419663"/>
            <a:ext cx="309562" cy="295366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4602163" y="2645592"/>
            <a:ext cx="3384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1"/>
                </a:solidFill>
              </a:rPr>
              <a:t>WHAT MAKES US</a:t>
            </a:r>
            <a:r>
              <a:rPr lang="zh-CN" altLang="en-US" sz="1000" b="1" dirty="0">
                <a:solidFill>
                  <a:srgbClr val="7EA88C"/>
                </a:solidFill>
              </a:rPr>
              <a:t> </a:t>
            </a:r>
            <a:r>
              <a:rPr lang="zh-CN" altLang="en-US" sz="1000" b="1" dirty="0">
                <a:solidFill>
                  <a:schemeClr val="bg1"/>
                </a:solidFill>
              </a:rPr>
              <a:t>DIFFERENT</a:t>
            </a:r>
            <a:r>
              <a:rPr lang="zh-CN" altLang="en-US" sz="1000" dirty="0">
                <a:solidFill>
                  <a:schemeClr val="bg1"/>
                </a:solidFill>
                <a:ea typeface="微软雅黑" panose="020B0503020204020204" pitchFamily="34" charset="-122"/>
              </a:rPr>
              <a:t>？</a:t>
            </a:r>
            <a:endParaRPr lang="zh-CN" altLang="zh-CN" sz="10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zh-CN" sz="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4605338" y="1954816"/>
            <a:ext cx="266700" cy="26678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9473" name="Group 17"/>
          <p:cNvGrpSpPr/>
          <p:nvPr/>
        </p:nvGrpSpPr>
        <p:grpSpPr bwMode="auto">
          <a:xfrm>
            <a:off x="4687400" y="2024077"/>
            <a:ext cx="102577" cy="128261"/>
            <a:chOff x="0" y="0"/>
            <a:chExt cx="127" cy="163"/>
          </a:xfrm>
          <a:solidFill>
            <a:schemeClr val="accent1"/>
          </a:solidFill>
        </p:grpSpPr>
        <p:sp>
          <p:nvSpPr>
            <p:cNvPr id="19474" name="Freeform 18"/>
            <p:cNvSpPr/>
            <p:nvPr/>
          </p:nvSpPr>
          <p:spPr bwMode="auto">
            <a:xfrm>
              <a:off x="0" y="0"/>
              <a:ext cx="127" cy="163"/>
            </a:xfrm>
            <a:custGeom>
              <a:avLst/>
              <a:gdLst>
                <a:gd name="T0" fmla="*/ 28 w 124"/>
                <a:gd name="T1" fmla="*/ 146 h 159"/>
                <a:gd name="T2" fmla="*/ 14 w 124"/>
                <a:gd name="T3" fmla="*/ 146 h 159"/>
                <a:gd name="T4" fmla="*/ 14 w 124"/>
                <a:gd name="T5" fmla="*/ 13 h 159"/>
                <a:gd name="T6" fmla="*/ 117 w 124"/>
                <a:gd name="T7" fmla="*/ 13 h 159"/>
                <a:gd name="T8" fmla="*/ 124 w 124"/>
                <a:gd name="T9" fmla="*/ 7 h 159"/>
                <a:gd name="T10" fmla="*/ 117 w 124"/>
                <a:gd name="T11" fmla="*/ 0 h 159"/>
                <a:gd name="T12" fmla="*/ 7 w 124"/>
                <a:gd name="T13" fmla="*/ 0 h 159"/>
                <a:gd name="T14" fmla="*/ 0 w 124"/>
                <a:gd name="T15" fmla="*/ 7 h 159"/>
                <a:gd name="T16" fmla="*/ 0 w 124"/>
                <a:gd name="T17" fmla="*/ 152 h 159"/>
                <a:gd name="T18" fmla="*/ 7 w 124"/>
                <a:gd name="T19" fmla="*/ 159 h 159"/>
                <a:gd name="T20" fmla="*/ 28 w 124"/>
                <a:gd name="T21" fmla="*/ 159 h 159"/>
                <a:gd name="T22" fmla="*/ 35 w 124"/>
                <a:gd name="T23" fmla="*/ 152 h 159"/>
                <a:gd name="T24" fmla="*/ 28 w 124"/>
                <a:gd name="T25" fmla="*/ 14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59">
                  <a:moveTo>
                    <a:pt x="28" y="146"/>
                  </a:moveTo>
                  <a:cubicBezTo>
                    <a:pt x="14" y="146"/>
                    <a:pt x="14" y="146"/>
                    <a:pt x="14" y="14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21" y="13"/>
                    <a:pt x="124" y="10"/>
                    <a:pt x="124" y="7"/>
                  </a:cubicBezTo>
                  <a:cubicBezTo>
                    <a:pt x="124" y="3"/>
                    <a:pt x="121" y="0"/>
                    <a:pt x="11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6"/>
                    <a:pt x="3" y="159"/>
                    <a:pt x="7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1" y="159"/>
                    <a:pt x="35" y="156"/>
                    <a:pt x="35" y="152"/>
                  </a:cubicBezTo>
                  <a:cubicBezTo>
                    <a:pt x="35" y="149"/>
                    <a:pt x="31" y="146"/>
                    <a:pt x="28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5" name="Freeform 19"/>
            <p:cNvSpPr/>
            <p:nvPr/>
          </p:nvSpPr>
          <p:spPr bwMode="auto">
            <a:xfrm>
              <a:off x="80" y="95"/>
              <a:ext cx="47" cy="68"/>
            </a:xfrm>
            <a:custGeom>
              <a:avLst/>
              <a:gdLst>
                <a:gd name="T0" fmla="*/ 39 w 46"/>
                <a:gd name="T1" fmla="*/ 0 h 66"/>
                <a:gd name="T2" fmla="*/ 32 w 46"/>
                <a:gd name="T3" fmla="*/ 7 h 66"/>
                <a:gd name="T4" fmla="*/ 32 w 46"/>
                <a:gd name="T5" fmla="*/ 53 h 66"/>
                <a:gd name="T6" fmla="*/ 7 w 46"/>
                <a:gd name="T7" fmla="*/ 53 h 66"/>
                <a:gd name="T8" fmla="*/ 0 w 46"/>
                <a:gd name="T9" fmla="*/ 59 h 66"/>
                <a:gd name="T10" fmla="*/ 7 w 46"/>
                <a:gd name="T11" fmla="*/ 66 h 66"/>
                <a:gd name="T12" fmla="*/ 39 w 46"/>
                <a:gd name="T13" fmla="*/ 66 h 66"/>
                <a:gd name="T14" fmla="*/ 44 w 46"/>
                <a:gd name="T15" fmla="*/ 64 h 66"/>
                <a:gd name="T16" fmla="*/ 46 w 46"/>
                <a:gd name="T17" fmla="*/ 59 h 66"/>
                <a:gd name="T18" fmla="*/ 46 w 46"/>
                <a:gd name="T19" fmla="*/ 7 h 66"/>
                <a:gd name="T20" fmla="*/ 39 w 46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66">
                  <a:moveTo>
                    <a:pt x="39" y="0"/>
                  </a:moveTo>
                  <a:cubicBezTo>
                    <a:pt x="35" y="0"/>
                    <a:pt x="32" y="3"/>
                    <a:pt x="32" y="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56"/>
                    <a:pt x="0" y="59"/>
                  </a:cubicBezTo>
                  <a:cubicBezTo>
                    <a:pt x="0" y="63"/>
                    <a:pt x="3" y="66"/>
                    <a:pt x="7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1" y="66"/>
                    <a:pt x="43" y="66"/>
                    <a:pt x="44" y="64"/>
                  </a:cubicBezTo>
                  <a:cubicBezTo>
                    <a:pt x="45" y="63"/>
                    <a:pt x="46" y="61"/>
                    <a:pt x="46" y="5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6" name="Freeform 20"/>
            <p:cNvSpPr>
              <a:spLocks noEditPoints="1"/>
            </p:cNvSpPr>
            <p:nvPr/>
          </p:nvSpPr>
          <p:spPr bwMode="auto">
            <a:xfrm>
              <a:off x="46" y="34"/>
              <a:ext cx="79" cy="114"/>
            </a:xfrm>
            <a:custGeom>
              <a:avLst/>
              <a:gdLst>
                <a:gd name="T0" fmla="*/ 68 w 78"/>
                <a:gd name="T1" fmla="*/ 2 h 112"/>
                <a:gd name="T2" fmla="*/ 60 w 78"/>
                <a:gd name="T3" fmla="*/ 0 h 112"/>
                <a:gd name="T4" fmla="*/ 46 w 78"/>
                <a:gd name="T5" fmla="*/ 8 h 112"/>
                <a:gd name="T6" fmla="*/ 1 w 78"/>
                <a:gd name="T7" fmla="*/ 85 h 112"/>
                <a:gd name="T8" fmla="*/ 0 w 78"/>
                <a:gd name="T9" fmla="*/ 88 h 112"/>
                <a:gd name="T10" fmla="*/ 1 w 78"/>
                <a:gd name="T11" fmla="*/ 106 h 112"/>
                <a:gd name="T12" fmla="*/ 4 w 78"/>
                <a:gd name="T13" fmla="*/ 112 h 112"/>
                <a:gd name="T14" fmla="*/ 8 w 78"/>
                <a:gd name="T15" fmla="*/ 112 h 112"/>
                <a:gd name="T16" fmla="*/ 11 w 78"/>
                <a:gd name="T17" fmla="*/ 112 h 112"/>
                <a:gd name="T18" fmla="*/ 27 w 78"/>
                <a:gd name="T19" fmla="*/ 103 h 112"/>
                <a:gd name="T20" fmla="*/ 29 w 78"/>
                <a:gd name="T21" fmla="*/ 101 h 112"/>
                <a:gd name="T22" fmla="*/ 74 w 78"/>
                <a:gd name="T23" fmla="*/ 24 h 112"/>
                <a:gd name="T24" fmla="*/ 68 w 78"/>
                <a:gd name="T25" fmla="*/ 2 h 112"/>
                <a:gd name="T26" fmla="*/ 62 w 78"/>
                <a:gd name="T27" fmla="*/ 17 h 112"/>
                <a:gd name="T28" fmla="*/ 18 w 78"/>
                <a:gd name="T29" fmla="*/ 92 h 112"/>
                <a:gd name="T30" fmla="*/ 14 w 78"/>
                <a:gd name="T31" fmla="*/ 94 h 112"/>
                <a:gd name="T32" fmla="*/ 14 w 78"/>
                <a:gd name="T33" fmla="*/ 90 h 112"/>
                <a:gd name="T34" fmla="*/ 57 w 78"/>
                <a:gd name="T35" fmla="*/ 15 h 112"/>
                <a:gd name="T36" fmla="*/ 61 w 78"/>
                <a:gd name="T37" fmla="*/ 14 h 112"/>
                <a:gd name="T38" fmla="*/ 62 w 78"/>
                <a:gd name="T39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112">
                  <a:moveTo>
                    <a:pt x="68" y="2"/>
                  </a:moveTo>
                  <a:cubicBezTo>
                    <a:pt x="65" y="1"/>
                    <a:pt x="62" y="0"/>
                    <a:pt x="60" y="0"/>
                  </a:cubicBezTo>
                  <a:cubicBezTo>
                    <a:pt x="54" y="0"/>
                    <a:pt x="48" y="3"/>
                    <a:pt x="46" y="8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6"/>
                    <a:pt x="0" y="87"/>
                    <a:pt x="0" y="88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8"/>
                    <a:pt x="2" y="110"/>
                    <a:pt x="4" y="112"/>
                  </a:cubicBezTo>
                  <a:cubicBezTo>
                    <a:pt x="5" y="112"/>
                    <a:pt x="7" y="112"/>
                    <a:pt x="8" y="112"/>
                  </a:cubicBezTo>
                  <a:cubicBezTo>
                    <a:pt x="9" y="112"/>
                    <a:pt x="10" y="112"/>
                    <a:pt x="11" y="112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8" y="103"/>
                    <a:pt x="29" y="102"/>
                    <a:pt x="29" y="101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8" y="16"/>
                    <a:pt x="75" y="7"/>
                    <a:pt x="68" y="2"/>
                  </a:cubicBezTo>
                  <a:moveTo>
                    <a:pt x="62" y="17"/>
                  </a:moveTo>
                  <a:cubicBezTo>
                    <a:pt x="18" y="92"/>
                    <a:pt x="18" y="92"/>
                    <a:pt x="18" y="9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8" y="14"/>
                    <a:pt x="60" y="13"/>
                    <a:pt x="61" y="14"/>
                  </a:cubicBezTo>
                  <a:cubicBezTo>
                    <a:pt x="62" y="15"/>
                    <a:pt x="62" y="16"/>
                    <a:pt x="62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7" name="Freeform 21"/>
            <p:cNvSpPr/>
            <p:nvPr/>
          </p:nvSpPr>
          <p:spPr bwMode="auto">
            <a:xfrm>
              <a:off x="24" y="46"/>
              <a:ext cx="49" cy="14"/>
            </a:xfrm>
            <a:custGeom>
              <a:avLst/>
              <a:gdLst>
                <a:gd name="T0" fmla="*/ 48 w 48"/>
                <a:gd name="T1" fmla="*/ 7 h 14"/>
                <a:gd name="T2" fmla="*/ 42 w 48"/>
                <a:gd name="T3" fmla="*/ 0 h 14"/>
                <a:gd name="T4" fmla="*/ 7 w 48"/>
                <a:gd name="T5" fmla="*/ 0 h 14"/>
                <a:gd name="T6" fmla="*/ 0 w 48"/>
                <a:gd name="T7" fmla="*/ 7 h 14"/>
                <a:gd name="T8" fmla="*/ 7 w 48"/>
                <a:gd name="T9" fmla="*/ 14 h 14"/>
                <a:gd name="T10" fmla="*/ 42 w 48"/>
                <a:gd name="T11" fmla="*/ 14 h 14"/>
                <a:gd name="T12" fmla="*/ 48 w 48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8" y="7"/>
                  </a:moveTo>
                  <a:cubicBezTo>
                    <a:pt x="48" y="3"/>
                    <a:pt x="45" y="0"/>
                    <a:pt x="4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5" y="14"/>
                    <a:pt x="48" y="11"/>
                    <a:pt x="48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8" name="Freeform 22"/>
            <p:cNvSpPr/>
            <p:nvPr/>
          </p:nvSpPr>
          <p:spPr bwMode="auto">
            <a:xfrm>
              <a:off x="24" y="73"/>
              <a:ext cx="32" cy="15"/>
            </a:xfrm>
            <a:custGeom>
              <a:avLst/>
              <a:gdLst>
                <a:gd name="T0" fmla="*/ 7 w 31"/>
                <a:gd name="T1" fmla="*/ 0 h 14"/>
                <a:gd name="T2" fmla="*/ 0 w 31"/>
                <a:gd name="T3" fmla="*/ 7 h 14"/>
                <a:gd name="T4" fmla="*/ 7 w 31"/>
                <a:gd name="T5" fmla="*/ 14 h 14"/>
                <a:gd name="T6" fmla="*/ 24 w 31"/>
                <a:gd name="T7" fmla="*/ 14 h 14"/>
                <a:gd name="T8" fmla="*/ 31 w 31"/>
                <a:gd name="T9" fmla="*/ 7 h 14"/>
                <a:gd name="T10" fmla="*/ 24 w 31"/>
                <a:gd name="T11" fmla="*/ 0 h 14"/>
                <a:gd name="T12" fmla="*/ 7 w 3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8" y="14"/>
                    <a:pt x="31" y="11"/>
                    <a:pt x="31" y="7"/>
                  </a:cubicBezTo>
                  <a:cubicBezTo>
                    <a:pt x="31" y="3"/>
                    <a:pt x="28" y="0"/>
                    <a:pt x="24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5006976" y="1962756"/>
            <a:ext cx="148790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Insert Header Topic Here</a:t>
            </a:r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>
            <a:off x="4991100" y="1975459"/>
            <a:ext cx="0" cy="228671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Freeform 11"/>
          <p:cNvSpPr/>
          <p:nvPr/>
        </p:nvSpPr>
        <p:spPr bwMode="auto">
          <a:xfrm>
            <a:off x="755650" y="2582866"/>
            <a:ext cx="2085975" cy="503393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16" name="Freeform 12"/>
          <p:cNvSpPr/>
          <p:nvPr/>
        </p:nvSpPr>
        <p:spPr bwMode="auto">
          <a:xfrm>
            <a:off x="2622550" y="2662266"/>
            <a:ext cx="2089150" cy="503393"/>
          </a:xfrm>
          <a:custGeom>
            <a:avLst/>
            <a:gdLst>
              <a:gd name="T0" fmla="*/ 856 w 879"/>
              <a:gd name="T1" fmla="*/ 0 h 210"/>
              <a:gd name="T2" fmla="*/ 23 w 879"/>
              <a:gd name="T3" fmla="*/ 0 h 210"/>
              <a:gd name="T4" fmla="*/ 0 w 879"/>
              <a:gd name="T5" fmla="*/ 23 h 210"/>
              <a:gd name="T6" fmla="*/ 0 w 879"/>
              <a:gd name="T7" fmla="*/ 154 h 210"/>
              <a:gd name="T8" fmla="*/ 23 w 879"/>
              <a:gd name="T9" fmla="*/ 177 h 210"/>
              <a:gd name="T10" fmla="*/ 397 w 879"/>
              <a:gd name="T11" fmla="*/ 177 h 210"/>
              <a:gd name="T12" fmla="*/ 418 w 879"/>
              <a:gd name="T13" fmla="*/ 210 h 210"/>
              <a:gd name="T14" fmla="*/ 440 w 879"/>
              <a:gd name="T15" fmla="*/ 177 h 210"/>
              <a:gd name="T16" fmla="*/ 856 w 879"/>
              <a:gd name="T17" fmla="*/ 177 h 210"/>
              <a:gd name="T18" fmla="*/ 879 w 879"/>
              <a:gd name="T19" fmla="*/ 154 h 210"/>
              <a:gd name="T20" fmla="*/ 879 w 879"/>
              <a:gd name="T21" fmla="*/ 23 h 210"/>
              <a:gd name="T22" fmla="*/ 856 w 879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9" h="210">
                <a:moveTo>
                  <a:pt x="85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3" y="177"/>
                </a:cubicBezTo>
                <a:cubicBezTo>
                  <a:pt x="397" y="177"/>
                  <a:pt x="397" y="177"/>
                  <a:pt x="397" y="177"/>
                </a:cubicBezTo>
                <a:cubicBezTo>
                  <a:pt x="418" y="210"/>
                  <a:pt x="418" y="210"/>
                  <a:pt x="418" y="210"/>
                </a:cubicBezTo>
                <a:cubicBezTo>
                  <a:pt x="440" y="177"/>
                  <a:pt x="440" y="177"/>
                  <a:pt x="440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9" y="177"/>
                  <a:pt x="879" y="167"/>
                  <a:pt x="879" y="154"/>
                </a:cubicBezTo>
                <a:cubicBezTo>
                  <a:pt x="879" y="23"/>
                  <a:pt x="879" y="23"/>
                  <a:pt x="879" y="23"/>
                </a:cubicBezTo>
                <a:cubicBezTo>
                  <a:pt x="879" y="10"/>
                  <a:pt x="869" y="0"/>
                  <a:pt x="8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17" name="Freeform 13"/>
          <p:cNvSpPr/>
          <p:nvPr/>
        </p:nvSpPr>
        <p:spPr bwMode="auto">
          <a:xfrm>
            <a:off x="4433889" y="2582866"/>
            <a:ext cx="2084387" cy="503393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18" name="Freeform 14"/>
          <p:cNvSpPr/>
          <p:nvPr/>
        </p:nvSpPr>
        <p:spPr bwMode="auto">
          <a:xfrm>
            <a:off x="6302376" y="2662266"/>
            <a:ext cx="2085975" cy="503393"/>
          </a:xfrm>
          <a:custGeom>
            <a:avLst/>
            <a:gdLst>
              <a:gd name="T0" fmla="*/ 856 w 878"/>
              <a:gd name="T1" fmla="*/ 0 h 210"/>
              <a:gd name="T2" fmla="*/ 22 w 878"/>
              <a:gd name="T3" fmla="*/ 0 h 210"/>
              <a:gd name="T4" fmla="*/ 0 w 878"/>
              <a:gd name="T5" fmla="*/ 23 h 210"/>
              <a:gd name="T6" fmla="*/ 0 w 878"/>
              <a:gd name="T7" fmla="*/ 154 h 210"/>
              <a:gd name="T8" fmla="*/ 22 w 878"/>
              <a:gd name="T9" fmla="*/ 177 h 210"/>
              <a:gd name="T10" fmla="*/ 396 w 878"/>
              <a:gd name="T11" fmla="*/ 177 h 210"/>
              <a:gd name="T12" fmla="*/ 417 w 878"/>
              <a:gd name="T13" fmla="*/ 210 h 210"/>
              <a:gd name="T14" fmla="*/ 439 w 878"/>
              <a:gd name="T15" fmla="*/ 177 h 210"/>
              <a:gd name="T16" fmla="*/ 856 w 878"/>
              <a:gd name="T17" fmla="*/ 177 h 210"/>
              <a:gd name="T18" fmla="*/ 878 w 878"/>
              <a:gd name="T19" fmla="*/ 154 h 210"/>
              <a:gd name="T20" fmla="*/ 878 w 878"/>
              <a:gd name="T21" fmla="*/ 23 h 210"/>
              <a:gd name="T22" fmla="*/ 856 w 878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2" y="177"/>
                </a:cubicBezTo>
                <a:cubicBezTo>
                  <a:pt x="396" y="177"/>
                  <a:pt x="396" y="177"/>
                  <a:pt x="396" y="177"/>
                </a:cubicBezTo>
                <a:cubicBezTo>
                  <a:pt x="417" y="210"/>
                  <a:pt x="417" y="210"/>
                  <a:pt x="417" y="210"/>
                </a:cubicBezTo>
                <a:cubicBezTo>
                  <a:pt x="439" y="177"/>
                  <a:pt x="439" y="177"/>
                  <a:pt x="439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8" y="177"/>
                  <a:pt x="878" y="167"/>
                  <a:pt x="878" y="154"/>
                </a:cubicBezTo>
                <a:cubicBezTo>
                  <a:pt x="878" y="23"/>
                  <a:pt x="878" y="23"/>
                  <a:pt x="878" y="23"/>
                </a:cubicBezTo>
                <a:cubicBezTo>
                  <a:pt x="878" y="10"/>
                  <a:pt x="868" y="0"/>
                  <a:pt x="8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519" name="Group 15"/>
          <p:cNvGrpSpPr/>
          <p:nvPr/>
        </p:nvGrpSpPr>
        <p:grpSpPr bwMode="auto">
          <a:xfrm>
            <a:off x="4611688" y="2781365"/>
            <a:ext cx="152400" cy="190559"/>
            <a:chOff x="0" y="0"/>
            <a:chExt cx="96" cy="120"/>
          </a:xfrm>
        </p:grpSpPr>
        <p:sp>
          <p:nvSpPr>
            <p:cNvPr id="21520" name="Freeform 16"/>
            <p:cNvSpPr>
              <a:spLocks noEditPoints="1"/>
            </p:cNvSpPr>
            <p:nvPr/>
          </p:nvSpPr>
          <p:spPr bwMode="auto">
            <a:xfrm>
              <a:off x="0" y="0"/>
              <a:ext cx="96" cy="120"/>
            </a:xfrm>
            <a:custGeom>
              <a:avLst/>
              <a:gdLst>
                <a:gd name="T0" fmla="*/ 0 w 96"/>
                <a:gd name="T1" fmla="*/ 0 h 120"/>
                <a:gd name="T2" fmla="*/ 0 w 96"/>
                <a:gd name="T3" fmla="*/ 120 h 120"/>
                <a:gd name="T4" fmla="*/ 66 w 96"/>
                <a:gd name="T5" fmla="*/ 120 h 120"/>
                <a:gd name="T6" fmla="*/ 96 w 96"/>
                <a:gd name="T7" fmla="*/ 89 h 120"/>
                <a:gd name="T8" fmla="*/ 96 w 96"/>
                <a:gd name="T9" fmla="*/ 0 h 120"/>
                <a:gd name="T10" fmla="*/ 0 w 96"/>
                <a:gd name="T11" fmla="*/ 0 h 120"/>
                <a:gd name="T12" fmla="*/ 9 w 96"/>
                <a:gd name="T13" fmla="*/ 11 h 120"/>
                <a:gd name="T14" fmla="*/ 86 w 96"/>
                <a:gd name="T15" fmla="*/ 11 h 120"/>
                <a:gd name="T16" fmla="*/ 86 w 96"/>
                <a:gd name="T17" fmla="*/ 82 h 120"/>
                <a:gd name="T18" fmla="*/ 60 w 96"/>
                <a:gd name="T19" fmla="*/ 82 h 120"/>
                <a:gd name="T20" fmla="*/ 60 w 96"/>
                <a:gd name="T21" fmla="*/ 109 h 120"/>
                <a:gd name="T22" fmla="*/ 9 w 96"/>
                <a:gd name="T23" fmla="*/ 109 h 120"/>
                <a:gd name="T24" fmla="*/ 9 w 96"/>
                <a:gd name="T25" fmla="*/ 11 h 120"/>
                <a:gd name="T26" fmla="*/ 80 w 96"/>
                <a:gd name="T27" fmla="*/ 92 h 120"/>
                <a:gd name="T28" fmla="*/ 69 w 96"/>
                <a:gd name="T29" fmla="*/ 101 h 120"/>
                <a:gd name="T30" fmla="*/ 69 w 96"/>
                <a:gd name="T31" fmla="*/ 92 h 120"/>
                <a:gd name="T32" fmla="*/ 80 w 96"/>
                <a:gd name="T33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120">
                  <a:moveTo>
                    <a:pt x="0" y="0"/>
                  </a:moveTo>
                  <a:lnTo>
                    <a:pt x="0" y="120"/>
                  </a:lnTo>
                  <a:lnTo>
                    <a:pt x="66" y="120"/>
                  </a:lnTo>
                  <a:lnTo>
                    <a:pt x="96" y="89"/>
                  </a:lnTo>
                  <a:lnTo>
                    <a:pt x="96" y="0"/>
                  </a:lnTo>
                  <a:lnTo>
                    <a:pt x="0" y="0"/>
                  </a:lnTo>
                  <a:close/>
                  <a:moveTo>
                    <a:pt x="9" y="11"/>
                  </a:moveTo>
                  <a:lnTo>
                    <a:pt x="86" y="11"/>
                  </a:lnTo>
                  <a:lnTo>
                    <a:pt x="86" y="82"/>
                  </a:lnTo>
                  <a:lnTo>
                    <a:pt x="60" y="82"/>
                  </a:lnTo>
                  <a:lnTo>
                    <a:pt x="60" y="109"/>
                  </a:lnTo>
                  <a:lnTo>
                    <a:pt x="9" y="109"/>
                  </a:lnTo>
                  <a:lnTo>
                    <a:pt x="9" y="11"/>
                  </a:lnTo>
                  <a:close/>
                  <a:moveTo>
                    <a:pt x="80" y="92"/>
                  </a:moveTo>
                  <a:lnTo>
                    <a:pt x="69" y="101"/>
                  </a:lnTo>
                  <a:lnTo>
                    <a:pt x="69" y="92"/>
                  </a:lnTo>
                  <a:lnTo>
                    <a:pt x="80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/>
          </p:nvSpPr>
          <p:spPr bwMode="auto">
            <a:xfrm>
              <a:off x="27" y="33"/>
              <a:ext cx="42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/>
          </p:nvSpPr>
          <p:spPr bwMode="auto">
            <a:xfrm>
              <a:off x="27" y="61"/>
              <a:ext cx="27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1523" name="Group 19"/>
          <p:cNvGrpSpPr/>
          <p:nvPr/>
        </p:nvGrpSpPr>
        <p:grpSpPr bwMode="auto">
          <a:xfrm>
            <a:off x="6484939" y="2789305"/>
            <a:ext cx="185737" cy="173091"/>
            <a:chOff x="0" y="0"/>
            <a:chExt cx="117" cy="109"/>
          </a:xfrm>
        </p:grpSpPr>
        <p:sp>
          <p:nvSpPr>
            <p:cNvPr id="21524" name="Freeform 20"/>
            <p:cNvSpPr>
              <a:spLocks noEditPoints="1"/>
            </p:cNvSpPr>
            <p:nvPr/>
          </p:nvSpPr>
          <p:spPr bwMode="auto">
            <a:xfrm>
              <a:off x="0" y="0"/>
              <a:ext cx="117" cy="109"/>
            </a:xfrm>
            <a:custGeom>
              <a:avLst/>
              <a:gdLst>
                <a:gd name="T0" fmla="*/ 100 w 117"/>
                <a:gd name="T1" fmla="*/ 38 h 109"/>
                <a:gd name="T2" fmla="*/ 100 w 117"/>
                <a:gd name="T3" fmla="*/ 0 h 109"/>
                <a:gd name="T4" fmla="*/ 0 w 117"/>
                <a:gd name="T5" fmla="*/ 0 h 109"/>
                <a:gd name="T6" fmla="*/ 0 w 117"/>
                <a:gd name="T7" fmla="*/ 82 h 109"/>
                <a:gd name="T8" fmla="*/ 24 w 117"/>
                <a:gd name="T9" fmla="*/ 82 h 109"/>
                <a:gd name="T10" fmla="*/ 24 w 117"/>
                <a:gd name="T11" fmla="*/ 109 h 109"/>
                <a:gd name="T12" fmla="*/ 54 w 117"/>
                <a:gd name="T13" fmla="*/ 82 h 109"/>
                <a:gd name="T14" fmla="*/ 57 w 117"/>
                <a:gd name="T15" fmla="*/ 82 h 109"/>
                <a:gd name="T16" fmla="*/ 57 w 117"/>
                <a:gd name="T17" fmla="*/ 99 h 109"/>
                <a:gd name="T18" fmla="*/ 60 w 117"/>
                <a:gd name="T19" fmla="*/ 99 h 109"/>
                <a:gd name="T20" fmla="*/ 117 w 117"/>
                <a:gd name="T21" fmla="*/ 99 h 109"/>
                <a:gd name="T22" fmla="*/ 117 w 117"/>
                <a:gd name="T23" fmla="*/ 43 h 109"/>
                <a:gd name="T24" fmla="*/ 117 w 117"/>
                <a:gd name="T25" fmla="*/ 38 h 109"/>
                <a:gd name="T26" fmla="*/ 100 w 117"/>
                <a:gd name="T27" fmla="*/ 38 h 109"/>
                <a:gd name="T28" fmla="*/ 51 w 117"/>
                <a:gd name="T29" fmla="*/ 71 h 109"/>
                <a:gd name="T30" fmla="*/ 34 w 117"/>
                <a:gd name="T31" fmla="*/ 86 h 109"/>
                <a:gd name="T32" fmla="*/ 34 w 117"/>
                <a:gd name="T33" fmla="*/ 71 h 109"/>
                <a:gd name="T34" fmla="*/ 10 w 117"/>
                <a:gd name="T35" fmla="*/ 71 h 109"/>
                <a:gd name="T36" fmla="*/ 10 w 117"/>
                <a:gd name="T37" fmla="*/ 9 h 109"/>
                <a:gd name="T38" fmla="*/ 90 w 117"/>
                <a:gd name="T39" fmla="*/ 9 h 109"/>
                <a:gd name="T40" fmla="*/ 90 w 117"/>
                <a:gd name="T41" fmla="*/ 38 h 109"/>
                <a:gd name="T42" fmla="*/ 57 w 117"/>
                <a:gd name="T43" fmla="*/ 38 h 109"/>
                <a:gd name="T44" fmla="*/ 57 w 117"/>
                <a:gd name="T45" fmla="*/ 71 h 109"/>
                <a:gd name="T46" fmla="*/ 51 w 117"/>
                <a:gd name="T47" fmla="*/ 71 h 109"/>
                <a:gd name="T48" fmla="*/ 108 w 117"/>
                <a:gd name="T49" fmla="*/ 89 h 109"/>
                <a:gd name="T50" fmla="*/ 67 w 117"/>
                <a:gd name="T51" fmla="*/ 89 h 109"/>
                <a:gd name="T52" fmla="*/ 67 w 117"/>
                <a:gd name="T53" fmla="*/ 47 h 109"/>
                <a:gd name="T54" fmla="*/ 108 w 117"/>
                <a:gd name="T55" fmla="*/ 47 h 109"/>
                <a:gd name="T56" fmla="*/ 108 w 117"/>
                <a:gd name="T57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09">
                  <a:moveTo>
                    <a:pt x="100" y="38"/>
                  </a:moveTo>
                  <a:lnTo>
                    <a:pt x="100" y="0"/>
                  </a:lnTo>
                  <a:lnTo>
                    <a:pt x="0" y="0"/>
                  </a:lnTo>
                  <a:lnTo>
                    <a:pt x="0" y="82"/>
                  </a:lnTo>
                  <a:lnTo>
                    <a:pt x="24" y="82"/>
                  </a:lnTo>
                  <a:lnTo>
                    <a:pt x="24" y="109"/>
                  </a:lnTo>
                  <a:lnTo>
                    <a:pt x="54" y="82"/>
                  </a:lnTo>
                  <a:lnTo>
                    <a:pt x="57" y="82"/>
                  </a:lnTo>
                  <a:lnTo>
                    <a:pt x="57" y="99"/>
                  </a:lnTo>
                  <a:lnTo>
                    <a:pt x="60" y="99"/>
                  </a:lnTo>
                  <a:lnTo>
                    <a:pt x="117" y="99"/>
                  </a:lnTo>
                  <a:lnTo>
                    <a:pt x="117" y="43"/>
                  </a:lnTo>
                  <a:lnTo>
                    <a:pt x="117" y="38"/>
                  </a:lnTo>
                  <a:lnTo>
                    <a:pt x="100" y="38"/>
                  </a:lnTo>
                  <a:close/>
                  <a:moveTo>
                    <a:pt x="51" y="71"/>
                  </a:moveTo>
                  <a:lnTo>
                    <a:pt x="34" y="86"/>
                  </a:lnTo>
                  <a:lnTo>
                    <a:pt x="34" y="71"/>
                  </a:lnTo>
                  <a:lnTo>
                    <a:pt x="10" y="71"/>
                  </a:lnTo>
                  <a:lnTo>
                    <a:pt x="10" y="9"/>
                  </a:lnTo>
                  <a:lnTo>
                    <a:pt x="90" y="9"/>
                  </a:lnTo>
                  <a:lnTo>
                    <a:pt x="90" y="38"/>
                  </a:lnTo>
                  <a:lnTo>
                    <a:pt x="57" y="38"/>
                  </a:lnTo>
                  <a:lnTo>
                    <a:pt x="57" y="71"/>
                  </a:lnTo>
                  <a:lnTo>
                    <a:pt x="51" y="71"/>
                  </a:lnTo>
                  <a:close/>
                  <a:moveTo>
                    <a:pt x="108" y="89"/>
                  </a:moveTo>
                  <a:lnTo>
                    <a:pt x="67" y="89"/>
                  </a:lnTo>
                  <a:lnTo>
                    <a:pt x="67" y="47"/>
                  </a:lnTo>
                  <a:lnTo>
                    <a:pt x="108" y="47"/>
                  </a:lnTo>
                  <a:lnTo>
                    <a:pt x="108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/>
          </p:nvSpPr>
          <p:spPr bwMode="auto">
            <a:xfrm>
              <a:off x="75" y="64"/>
              <a:ext cx="10" cy="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/>
          </p:nvSpPr>
          <p:spPr bwMode="auto">
            <a:xfrm>
              <a:off x="90" y="64"/>
              <a:ext cx="9" cy="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1527" name="Group 23"/>
          <p:cNvGrpSpPr/>
          <p:nvPr/>
        </p:nvGrpSpPr>
        <p:grpSpPr bwMode="auto">
          <a:xfrm>
            <a:off x="2771775" y="2782953"/>
            <a:ext cx="185738" cy="187383"/>
            <a:chOff x="0" y="0"/>
            <a:chExt cx="117" cy="118"/>
          </a:xfrm>
        </p:grpSpPr>
        <p:sp>
          <p:nvSpPr>
            <p:cNvPr id="21528" name="Freeform 24"/>
            <p:cNvSpPr>
              <a:spLocks noEditPoints="1"/>
            </p:cNvSpPr>
            <p:nvPr/>
          </p:nvSpPr>
          <p:spPr bwMode="auto">
            <a:xfrm>
              <a:off x="0" y="0"/>
              <a:ext cx="117" cy="118"/>
            </a:xfrm>
            <a:custGeom>
              <a:avLst/>
              <a:gdLst>
                <a:gd name="T0" fmla="*/ 117 w 117"/>
                <a:gd name="T1" fmla="*/ 21 h 118"/>
                <a:gd name="T2" fmla="*/ 107 w 117"/>
                <a:gd name="T3" fmla="*/ 21 h 118"/>
                <a:gd name="T4" fmla="*/ 78 w 117"/>
                <a:gd name="T5" fmla="*/ 21 h 118"/>
                <a:gd name="T6" fmla="*/ 78 w 117"/>
                <a:gd name="T7" fmla="*/ 0 h 118"/>
                <a:gd name="T8" fmla="*/ 39 w 117"/>
                <a:gd name="T9" fmla="*/ 0 h 118"/>
                <a:gd name="T10" fmla="*/ 39 w 117"/>
                <a:gd name="T11" fmla="*/ 21 h 118"/>
                <a:gd name="T12" fmla="*/ 11 w 117"/>
                <a:gd name="T13" fmla="*/ 21 h 118"/>
                <a:gd name="T14" fmla="*/ 0 w 117"/>
                <a:gd name="T15" fmla="*/ 21 h 118"/>
                <a:gd name="T16" fmla="*/ 0 w 117"/>
                <a:gd name="T17" fmla="*/ 31 h 118"/>
                <a:gd name="T18" fmla="*/ 11 w 117"/>
                <a:gd name="T19" fmla="*/ 31 h 118"/>
                <a:gd name="T20" fmla="*/ 11 w 117"/>
                <a:gd name="T21" fmla="*/ 118 h 118"/>
                <a:gd name="T22" fmla="*/ 107 w 117"/>
                <a:gd name="T23" fmla="*/ 118 h 118"/>
                <a:gd name="T24" fmla="*/ 107 w 117"/>
                <a:gd name="T25" fmla="*/ 31 h 118"/>
                <a:gd name="T26" fmla="*/ 117 w 117"/>
                <a:gd name="T27" fmla="*/ 31 h 118"/>
                <a:gd name="T28" fmla="*/ 117 w 117"/>
                <a:gd name="T29" fmla="*/ 21 h 118"/>
                <a:gd name="T30" fmla="*/ 50 w 117"/>
                <a:gd name="T31" fmla="*/ 10 h 118"/>
                <a:gd name="T32" fmla="*/ 68 w 117"/>
                <a:gd name="T33" fmla="*/ 10 h 118"/>
                <a:gd name="T34" fmla="*/ 68 w 117"/>
                <a:gd name="T35" fmla="*/ 21 h 118"/>
                <a:gd name="T36" fmla="*/ 50 w 117"/>
                <a:gd name="T37" fmla="*/ 21 h 118"/>
                <a:gd name="T38" fmla="*/ 50 w 117"/>
                <a:gd name="T39" fmla="*/ 10 h 118"/>
                <a:gd name="T40" fmla="*/ 95 w 117"/>
                <a:gd name="T41" fmla="*/ 105 h 118"/>
                <a:gd name="T42" fmla="*/ 21 w 117"/>
                <a:gd name="T43" fmla="*/ 105 h 118"/>
                <a:gd name="T44" fmla="*/ 21 w 117"/>
                <a:gd name="T45" fmla="*/ 31 h 118"/>
                <a:gd name="T46" fmla="*/ 39 w 117"/>
                <a:gd name="T47" fmla="*/ 31 h 118"/>
                <a:gd name="T48" fmla="*/ 78 w 117"/>
                <a:gd name="T49" fmla="*/ 31 h 118"/>
                <a:gd name="T50" fmla="*/ 95 w 117"/>
                <a:gd name="T51" fmla="*/ 31 h 118"/>
                <a:gd name="T52" fmla="*/ 95 w 117"/>
                <a:gd name="T53" fmla="*/ 10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18">
                  <a:moveTo>
                    <a:pt x="117" y="21"/>
                  </a:moveTo>
                  <a:lnTo>
                    <a:pt x="107" y="21"/>
                  </a:lnTo>
                  <a:lnTo>
                    <a:pt x="78" y="21"/>
                  </a:lnTo>
                  <a:lnTo>
                    <a:pt x="78" y="0"/>
                  </a:lnTo>
                  <a:lnTo>
                    <a:pt x="39" y="0"/>
                  </a:lnTo>
                  <a:lnTo>
                    <a:pt x="39" y="21"/>
                  </a:lnTo>
                  <a:lnTo>
                    <a:pt x="11" y="21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11" y="31"/>
                  </a:lnTo>
                  <a:lnTo>
                    <a:pt x="11" y="118"/>
                  </a:lnTo>
                  <a:lnTo>
                    <a:pt x="107" y="118"/>
                  </a:lnTo>
                  <a:lnTo>
                    <a:pt x="107" y="31"/>
                  </a:lnTo>
                  <a:lnTo>
                    <a:pt x="117" y="31"/>
                  </a:lnTo>
                  <a:lnTo>
                    <a:pt x="117" y="21"/>
                  </a:lnTo>
                  <a:close/>
                  <a:moveTo>
                    <a:pt x="50" y="10"/>
                  </a:moveTo>
                  <a:lnTo>
                    <a:pt x="68" y="10"/>
                  </a:lnTo>
                  <a:lnTo>
                    <a:pt x="68" y="21"/>
                  </a:lnTo>
                  <a:lnTo>
                    <a:pt x="50" y="21"/>
                  </a:lnTo>
                  <a:lnTo>
                    <a:pt x="50" y="10"/>
                  </a:lnTo>
                  <a:close/>
                  <a:moveTo>
                    <a:pt x="95" y="105"/>
                  </a:moveTo>
                  <a:lnTo>
                    <a:pt x="21" y="105"/>
                  </a:lnTo>
                  <a:lnTo>
                    <a:pt x="21" y="31"/>
                  </a:lnTo>
                  <a:lnTo>
                    <a:pt x="39" y="31"/>
                  </a:lnTo>
                  <a:lnTo>
                    <a:pt x="78" y="31"/>
                  </a:lnTo>
                  <a:lnTo>
                    <a:pt x="95" y="31"/>
                  </a:lnTo>
                  <a:lnTo>
                    <a:pt x="95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/>
          </p:nvSpPr>
          <p:spPr bwMode="auto">
            <a:xfrm>
              <a:off x="36" y="48"/>
              <a:ext cx="12" cy="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/>
          </p:nvSpPr>
          <p:spPr bwMode="auto">
            <a:xfrm>
              <a:off x="69" y="48"/>
              <a:ext cx="11" cy="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1531" name="Group 27"/>
          <p:cNvGrpSpPr/>
          <p:nvPr/>
        </p:nvGrpSpPr>
        <p:grpSpPr bwMode="auto">
          <a:xfrm>
            <a:off x="900114" y="2781365"/>
            <a:ext cx="166687" cy="190559"/>
            <a:chOff x="0" y="0"/>
            <a:chExt cx="105" cy="120"/>
          </a:xfrm>
        </p:grpSpPr>
        <p:sp>
          <p:nvSpPr>
            <p:cNvPr id="21532" name="Freeform 28"/>
            <p:cNvSpPr/>
            <p:nvPr/>
          </p:nvSpPr>
          <p:spPr bwMode="auto">
            <a:xfrm>
              <a:off x="18" y="47"/>
              <a:ext cx="53" cy="26"/>
            </a:xfrm>
            <a:custGeom>
              <a:avLst/>
              <a:gdLst>
                <a:gd name="T0" fmla="*/ 18 w 35"/>
                <a:gd name="T1" fmla="*/ 11 h 17"/>
                <a:gd name="T2" fmla="*/ 7 w 35"/>
                <a:gd name="T3" fmla="*/ 0 h 17"/>
                <a:gd name="T4" fmla="*/ 0 w 35"/>
                <a:gd name="T5" fmla="*/ 0 h 17"/>
                <a:gd name="T6" fmla="*/ 18 w 35"/>
                <a:gd name="T7" fmla="*/ 17 h 17"/>
                <a:gd name="T8" fmla="*/ 35 w 35"/>
                <a:gd name="T9" fmla="*/ 0 h 17"/>
                <a:gd name="T10" fmla="*/ 28 w 35"/>
                <a:gd name="T11" fmla="*/ 0 h 17"/>
                <a:gd name="T12" fmla="*/ 18 w 35"/>
                <a:gd name="T13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7">
                  <a:moveTo>
                    <a:pt x="18" y="11"/>
                  </a:moveTo>
                  <a:cubicBezTo>
                    <a:pt x="12" y="11"/>
                    <a:pt x="7" y="6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8" y="17"/>
                    <a:pt x="18" y="17"/>
                  </a:cubicBezTo>
                  <a:cubicBezTo>
                    <a:pt x="27" y="17"/>
                    <a:pt x="35" y="10"/>
                    <a:pt x="3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3" y="11"/>
                    <a:pt x="18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533" name="Freeform 29"/>
            <p:cNvSpPr>
              <a:spLocks noEditPoints="1"/>
            </p:cNvSpPr>
            <p:nvPr/>
          </p:nvSpPr>
          <p:spPr bwMode="auto">
            <a:xfrm>
              <a:off x="0" y="0"/>
              <a:ext cx="105" cy="120"/>
            </a:xfrm>
            <a:custGeom>
              <a:avLst/>
              <a:gdLst>
                <a:gd name="T0" fmla="*/ 105 w 105"/>
                <a:gd name="T1" fmla="*/ 0 h 120"/>
                <a:gd name="T2" fmla="*/ 23 w 105"/>
                <a:gd name="T3" fmla="*/ 0 h 120"/>
                <a:gd name="T4" fmla="*/ 23 w 105"/>
                <a:gd name="T5" fmla="*/ 18 h 120"/>
                <a:gd name="T6" fmla="*/ 0 w 105"/>
                <a:gd name="T7" fmla="*/ 18 h 120"/>
                <a:gd name="T8" fmla="*/ 0 w 105"/>
                <a:gd name="T9" fmla="*/ 120 h 120"/>
                <a:gd name="T10" fmla="*/ 89 w 105"/>
                <a:gd name="T11" fmla="*/ 120 h 120"/>
                <a:gd name="T12" fmla="*/ 89 w 105"/>
                <a:gd name="T13" fmla="*/ 97 h 120"/>
                <a:gd name="T14" fmla="*/ 105 w 105"/>
                <a:gd name="T15" fmla="*/ 97 h 120"/>
                <a:gd name="T16" fmla="*/ 105 w 105"/>
                <a:gd name="T17" fmla="*/ 0 h 120"/>
                <a:gd name="T18" fmla="*/ 78 w 105"/>
                <a:gd name="T19" fmla="*/ 109 h 120"/>
                <a:gd name="T20" fmla="*/ 11 w 105"/>
                <a:gd name="T21" fmla="*/ 109 h 120"/>
                <a:gd name="T22" fmla="*/ 11 w 105"/>
                <a:gd name="T23" fmla="*/ 29 h 120"/>
                <a:gd name="T24" fmla="*/ 23 w 105"/>
                <a:gd name="T25" fmla="*/ 29 h 120"/>
                <a:gd name="T26" fmla="*/ 78 w 105"/>
                <a:gd name="T27" fmla="*/ 29 h 120"/>
                <a:gd name="T28" fmla="*/ 78 w 105"/>
                <a:gd name="T29" fmla="*/ 97 h 120"/>
                <a:gd name="T30" fmla="*/ 78 w 105"/>
                <a:gd name="T31" fmla="*/ 109 h 120"/>
                <a:gd name="T32" fmla="*/ 96 w 105"/>
                <a:gd name="T33" fmla="*/ 86 h 120"/>
                <a:gd name="T34" fmla="*/ 89 w 105"/>
                <a:gd name="T35" fmla="*/ 86 h 120"/>
                <a:gd name="T36" fmla="*/ 89 w 105"/>
                <a:gd name="T37" fmla="*/ 18 h 120"/>
                <a:gd name="T38" fmla="*/ 32 w 105"/>
                <a:gd name="T39" fmla="*/ 18 h 120"/>
                <a:gd name="T40" fmla="*/ 32 w 105"/>
                <a:gd name="T41" fmla="*/ 11 h 120"/>
                <a:gd name="T42" fmla="*/ 96 w 105"/>
                <a:gd name="T43" fmla="*/ 11 h 120"/>
                <a:gd name="T44" fmla="*/ 96 w 105"/>
                <a:gd name="T45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20">
                  <a:moveTo>
                    <a:pt x="105" y="0"/>
                  </a:moveTo>
                  <a:lnTo>
                    <a:pt x="23" y="0"/>
                  </a:lnTo>
                  <a:lnTo>
                    <a:pt x="23" y="18"/>
                  </a:lnTo>
                  <a:lnTo>
                    <a:pt x="0" y="18"/>
                  </a:lnTo>
                  <a:lnTo>
                    <a:pt x="0" y="120"/>
                  </a:lnTo>
                  <a:lnTo>
                    <a:pt x="89" y="120"/>
                  </a:lnTo>
                  <a:lnTo>
                    <a:pt x="89" y="97"/>
                  </a:lnTo>
                  <a:lnTo>
                    <a:pt x="105" y="97"/>
                  </a:lnTo>
                  <a:lnTo>
                    <a:pt x="105" y="0"/>
                  </a:lnTo>
                  <a:close/>
                  <a:moveTo>
                    <a:pt x="78" y="109"/>
                  </a:moveTo>
                  <a:lnTo>
                    <a:pt x="11" y="109"/>
                  </a:lnTo>
                  <a:lnTo>
                    <a:pt x="11" y="29"/>
                  </a:lnTo>
                  <a:lnTo>
                    <a:pt x="23" y="29"/>
                  </a:lnTo>
                  <a:lnTo>
                    <a:pt x="78" y="29"/>
                  </a:lnTo>
                  <a:lnTo>
                    <a:pt x="78" y="97"/>
                  </a:lnTo>
                  <a:lnTo>
                    <a:pt x="78" y="109"/>
                  </a:lnTo>
                  <a:close/>
                  <a:moveTo>
                    <a:pt x="96" y="86"/>
                  </a:moveTo>
                  <a:lnTo>
                    <a:pt x="89" y="86"/>
                  </a:lnTo>
                  <a:lnTo>
                    <a:pt x="89" y="18"/>
                  </a:lnTo>
                  <a:lnTo>
                    <a:pt x="32" y="18"/>
                  </a:lnTo>
                  <a:lnTo>
                    <a:pt x="32" y="11"/>
                  </a:lnTo>
                  <a:lnTo>
                    <a:pt x="96" y="11"/>
                  </a:lnTo>
                  <a:lnTo>
                    <a:pt x="96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1116013" y="2768662"/>
            <a:ext cx="8899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YOUR TEXT HERE</a:t>
            </a: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3001963" y="2768662"/>
            <a:ext cx="8899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YOUR TEXT HERE</a:t>
            </a: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4837113" y="2768662"/>
            <a:ext cx="8899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YOUR TEXT HERE</a:t>
            </a: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6742113" y="2768662"/>
            <a:ext cx="8899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YOUR TEXT HERE</a:t>
            </a:r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971551" y="1725352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4651376" y="1725352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2886076" y="3272055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565901" y="3272055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1358900" y="3316518"/>
            <a:ext cx="6527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bg1">
                    <a:lumMod val="50000"/>
                  </a:schemeClr>
                </a:solidFill>
              </a:rPr>
              <a:t>01</a:t>
            </a:r>
          </a:p>
        </p:txBody>
      </p:sp>
      <p:sp>
        <p:nvSpPr>
          <p:cNvPr id="21543" name="Text Box 39"/>
          <p:cNvSpPr txBox="1">
            <a:spLocks noChangeArrowheads="1"/>
          </p:cNvSpPr>
          <p:nvPr/>
        </p:nvSpPr>
        <p:spPr bwMode="auto">
          <a:xfrm>
            <a:off x="5059363" y="3316518"/>
            <a:ext cx="6527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bg1">
                    <a:lumMod val="50000"/>
                  </a:schemeClr>
                </a:solidFill>
              </a:rPr>
              <a:t>03</a:t>
            </a:r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3262313" y="1782519"/>
            <a:ext cx="6527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bg1">
                    <a:lumMod val="50000"/>
                  </a:schemeClr>
                </a:solidFill>
              </a:rPr>
              <a:t>02</a:t>
            </a:r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6962775" y="1782519"/>
            <a:ext cx="6527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bg1">
                    <a:lumMod val="50000"/>
                  </a:schemeClr>
                </a:solidFill>
              </a:rPr>
              <a:t>04</a:t>
            </a: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20120802014555副本"/>
          <p:cNvSpPr>
            <a:spLocks noChangeArrowheads="1"/>
          </p:cNvSpPr>
          <p:nvPr/>
        </p:nvSpPr>
        <p:spPr bwMode="auto">
          <a:xfrm>
            <a:off x="0" y="0"/>
            <a:ext cx="9145588" cy="2686879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-1588" y="2570956"/>
            <a:ext cx="9145588" cy="514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2542" name="Group 14"/>
          <p:cNvGrpSpPr/>
          <p:nvPr/>
        </p:nvGrpSpPr>
        <p:grpSpPr bwMode="auto">
          <a:xfrm>
            <a:off x="569914" y="2685292"/>
            <a:ext cx="211137" cy="273134"/>
            <a:chOff x="0" y="0"/>
            <a:chExt cx="133" cy="172"/>
          </a:xfrm>
        </p:grpSpPr>
        <p:sp>
          <p:nvSpPr>
            <p:cNvPr id="22543" name="Freeform 15"/>
            <p:cNvSpPr/>
            <p:nvPr/>
          </p:nvSpPr>
          <p:spPr bwMode="auto">
            <a:xfrm>
              <a:off x="0" y="0"/>
              <a:ext cx="133" cy="172"/>
            </a:xfrm>
            <a:custGeom>
              <a:avLst/>
              <a:gdLst>
                <a:gd name="T0" fmla="*/ 26 w 118"/>
                <a:gd name="T1" fmla="*/ 139 h 152"/>
                <a:gd name="T2" fmla="*/ 13 w 118"/>
                <a:gd name="T3" fmla="*/ 139 h 152"/>
                <a:gd name="T4" fmla="*/ 13 w 118"/>
                <a:gd name="T5" fmla="*/ 13 h 152"/>
                <a:gd name="T6" fmla="*/ 112 w 118"/>
                <a:gd name="T7" fmla="*/ 13 h 152"/>
                <a:gd name="T8" fmla="*/ 118 w 118"/>
                <a:gd name="T9" fmla="*/ 6 h 152"/>
                <a:gd name="T10" fmla="*/ 112 w 118"/>
                <a:gd name="T11" fmla="*/ 0 h 152"/>
                <a:gd name="T12" fmla="*/ 7 w 118"/>
                <a:gd name="T13" fmla="*/ 0 h 152"/>
                <a:gd name="T14" fmla="*/ 0 w 118"/>
                <a:gd name="T15" fmla="*/ 6 h 152"/>
                <a:gd name="T16" fmla="*/ 0 w 118"/>
                <a:gd name="T17" fmla="*/ 145 h 152"/>
                <a:gd name="T18" fmla="*/ 7 w 118"/>
                <a:gd name="T19" fmla="*/ 152 h 152"/>
                <a:gd name="T20" fmla="*/ 26 w 118"/>
                <a:gd name="T21" fmla="*/ 152 h 152"/>
                <a:gd name="T22" fmla="*/ 33 w 118"/>
                <a:gd name="T23" fmla="*/ 145 h 152"/>
                <a:gd name="T24" fmla="*/ 26 w 118"/>
                <a:gd name="T25" fmla="*/ 13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52">
                  <a:moveTo>
                    <a:pt x="26" y="139"/>
                  </a:moveTo>
                  <a:cubicBezTo>
                    <a:pt x="13" y="139"/>
                    <a:pt x="13" y="139"/>
                    <a:pt x="13" y="139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5" y="13"/>
                    <a:pt x="118" y="10"/>
                    <a:pt x="118" y="6"/>
                  </a:cubicBezTo>
                  <a:cubicBezTo>
                    <a:pt x="118" y="3"/>
                    <a:pt x="115" y="0"/>
                    <a:pt x="11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9"/>
                    <a:pt x="3" y="152"/>
                    <a:pt x="7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30" y="152"/>
                    <a:pt x="33" y="149"/>
                    <a:pt x="33" y="145"/>
                  </a:cubicBezTo>
                  <a:cubicBezTo>
                    <a:pt x="33" y="142"/>
                    <a:pt x="30" y="139"/>
                    <a:pt x="26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4" name="Freeform 16"/>
            <p:cNvSpPr/>
            <p:nvPr/>
          </p:nvSpPr>
          <p:spPr bwMode="auto">
            <a:xfrm>
              <a:off x="84" y="100"/>
              <a:ext cx="49" cy="72"/>
            </a:xfrm>
            <a:custGeom>
              <a:avLst/>
              <a:gdLst>
                <a:gd name="T0" fmla="*/ 38 w 44"/>
                <a:gd name="T1" fmla="*/ 0 h 63"/>
                <a:gd name="T2" fmla="*/ 31 w 44"/>
                <a:gd name="T3" fmla="*/ 6 h 63"/>
                <a:gd name="T4" fmla="*/ 31 w 44"/>
                <a:gd name="T5" fmla="*/ 50 h 63"/>
                <a:gd name="T6" fmla="*/ 7 w 44"/>
                <a:gd name="T7" fmla="*/ 50 h 63"/>
                <a:gd name="T8" fmla="*/ 0 w 44"/>
                <a:gd name="T9" fmla="*/ 56 h 63"/>
                <a:gd name="T10" fmla="*/ 7 w 44"/>
                <a:gd name="T11" fmla="*/ 63 h 63"/>
                <a:gd name="T12" fmla="*/ 38 w 44"/>
                <a:gd name="T13" fmla="*/ 63 h 63"/>
                <a:gd name="T14" fmla="*/ 42 w 44"/>
                <a:gd name="T15" fmla="*/ 61 h 63"/>
                <a:gd name="T16" fmla="*/ 44 w 44"/>
                <a:gd name="T17" fmla="*/ 56 h 63"/>
                <a:gd name="T18" fmla="*/ 44 w 44"/>
                <a:gd name="T19" fmla="*/ 6 h 63"/>
                <a:gd name="T20" fmla="*/ 38 w 44"/>
                <a:gd name="T2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3">
                  <a:moveTo>
                    <a:pt x="38" y="0"/>
                  </a:moveTo>
                  <a:cubicBezTo>
                    <a:pt x="34" y="0"/>
                    <a:pt x="31" y="3"/>
                    <a:pt x="31" y="6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3" y="50"/>
                    <a:pt x="0" y="53"/>
                    <a:pt x="0" y="56"/>
                  </a:cubicBezTo>
                  <a:cubicBezTo>
                    <a:pt x="0" y="60"/>
                    <a:pt x="3" y="63"/>
                    <a:pt x="7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9" y="63"/>
                    <a:pt x="41" y="62"/>
                    <a:pt x="42" y="61"/>
                  </a:cubicBezTo>
                  <a:cubicBezTo>
                    <a:pt x="43" y="60"/>
                    <a:pt x="44" y="58"/>
                    <a:pt x="44" y="5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3"/>
                    <a:pt x="41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5" name="Freeform 17"/>
            <p:cNvSpPr>
              <a:spLocks noEditPoints="1"/>
            </p:cNvSpPr>
            <p:nvPr/>
          </p:nvSpPr>
          <p:spPr bwMode="auto">
            <a:xfrm>
              <a:off x="47" y="35"/>
              <a:ext cx="84" cy="122"/>
            </a:xfrm>
            <a:custGeom>
              <a:avLst/>
              <a:gdLst>
                <a:gd name="T0" fmla="*/ 64 w 74"/>
                <a:gd name="T1" fmla="*/ 2 h 108"/>
                <a:gd name="T2" fmla="*/ 57 w 74"/>
                <a:gd name="T3" fmla="*/ 0 h 108"/>
                <a:gd name="T4" fmla="*/ 43 w 74"/>
                <a:gd name="T5" fmla="*/ 8 h 108"/>
                <a:gd name="T6" fmla="*/ 1 w 74"/>
                <a:gd name="T7" fmla="*/ 81 h 108"/>
                <a:gd name="T8" fmla="*/ 0 w 74"/>
                <a:gd name="T9" fmla="*/ 85 h 108"/>
                <a:gd name="T10" fmla="*/ 1 w 74"/>
                <a:gd name="T11" fmla="*/ 101 h 108"/>
                <a:gd name="T12" fmla="*/ 4 w 74"/>
                <a:gd name="T13" fmla="*/ 107 h 108"/>
                <a:gd name="T14" fmla="*/ 7 w 74"/>
                <a:gd name="T15" fmla="*/ 108 h 108"/>
                <a:gd name="T16" fmla="*/ 10 w 74"/>
                <a:gd name="T17" fmla="*/ 107 h 108"/>
                <a:gd name="T18" fmla="*/ 25 w 74"/>
                <a:gd name="T19" fmla="*/ 99 h 108"/>
                <a:gd name="T20" fmla="*/ 28 w 74"/>
                <a:gd name="T21" fmla="*/ 96 h 108"/>
                <a:gd name="T22" fmla="*/ 70 w 74"/>
                <a:gd name="T23" fmla="*/ 23 h 108"/>
                <a:gd name="T24" fmla="*/ 64 w 74"/>
                <a:gd name="T25" fmla="*/ 2 h 108"/>
                <a:gd name="T26" fmla="*/ 59 w 74"/>
                <a:gd name="T27" fmla="*/ 17 h 108"/>
                <a:gd name="T28" fmla="*/ 17 w 74"/>
                <a:gd name="T29" fmla="*/ 88 h 108"/>
                <a:gd name="T30" fmla="*/ 13 w 74"/>
                <a:gd name="T31" fmla="*/ 90 h 108"/>
                <a:gd name="T32" fmla="*/ 13 w 74"/>
                <a:gd name="T33" fmla="*/ 86 h 108"/>
                <a:gd name="T34" fmla="*/ 55 w 74"/>
                <a:gd name="T35" fmla="*/ 15 h 108"/>
                <a:gd name="T36" fmla="*/ 58 w 74"/>
                <a:gd name="T37" fmla="*/ 14 h 108"/>
                <a:gd name="T38" fmla="*/ 59 w 74"/>
                <a:gd name="T39" fmla="*/ 1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108">
                  <a:moveTo>
                    <a:pt x="64" y="2"/>
                  </a:moveTo>
                  <a:cubicBezTo>
                    <a:pt x="62" y="1"/>
                    <a:pt x="59" y="0"/>
                    <a:pt x="57" y="0"/>
                  </a:cubicBezTo>
                  <a:cubicBezTo>
                    <a:pt x="51" y="0"/>
                    <a:pt x="46" y="3"/>
                    <a:pt x="43" y="8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0" y="82"/>
                    <a:pt x="0" y="83"/>
                    <a:pt x="0" y="85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4"/>
                    <a:pt x="2" y="106"/>
                    <a:pt x="4" y="107"/>
                  </a:cubicBezTo>
                  <a:cubicBezTo>
                    <a:pt x="5" y="107"/>
                    <a:pt x="6" y="108"/>
                    <a:pt x="7" y="108"/>
                  </a:cubicBezTo>
                  <a:cubicBezTo>
                    <a:pt x="8" y="108"/>
                    <a:pt x="9" y="107"/>
                    <a:pt x="10" y="107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6" y="98"/>
                    <a:pt x="27" y="98"/>
                    <a:pt x="28" y="96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4" y="16"/>
                    <a:pt x="72" y="7"/>
                    <a:pt x="64" y="2"/>
                  </a:cubicBezTo>
                  <a:close/>
                  <a:moveTo>
                    <a:pt x="59" y="17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4"/>
                    <a:pt x="57" y="13"/>
                    <a:pt x="58" y="14"/>
                  </a:cubicBezTo>
                  <a:cubicBezTo>
                    <a:pt x="59" y="14"/>
                    <a:pt x="59" y="16"/>
                    <a:pt x="59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6" name="Freeform 18"/>
            <p:cNvSpPr/>
            <p:nvPr/>
          </p:nvSpPr>
          <p:spPr bwMode="auto">
            <a:xfrm>
              <a:off x="25" y="48"/>
              <a:ext cx="52" cy="15"/>
            </a:xfrm>
            <a:custGeom>
              <a:avLst/>
              <a:gdLst>
                <a:gd name="T0" fmla="*/ 46 w 46"/>
                <a:gd name="T1" fmla="*/ 7 h 13"/>
                <a:gd name="T2" fmla="*/ 39 w 46"/>
                <a:gd name="T3" fmla="*/ 0 h 13"/>
                <a:gd name="T4" fmla="*/ 6 w 46"/>
                <a:gd name="T5" fmla="*/ 0 h 13"/>
                <a:gd name="T6" fmla="*/ 0 w 46"/>
                <a:gd name="T7" fmla="*/ 7 h 13"/>
                <a:gd name="T8" fmla="*/ 6 w 46"/>
                <a:gd name="T9" fmla="*/ 13 h 13"/>
                <a:gd name="T10" fmla="*/ 39 w 46"/>
                <a:gd name="T11" fmla="*/ 13 h 13"/>
                <a:gd name="T12" fmla="*/ 46 w 46"/>
                <a:gd name="T1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3">
                  <a:moveTo>
                    <a:pt x="46" y="7"/>
                  </a:moveTo>
                  <a:cubicBezTo>
                    <a:pt x="46" y="3"/>
                    <a:pt x="43" y="0"/>
                    <a:pt x="3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3" y="13"/>
                    <a:pt x="46" y="10"/>
                    <a:pt x="46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7" name="Freeform 19"/>
            <p:cNvSpPr/>
            <p:nvPr/>
          </p:nvSpPr>
          <p:spPr bwMode="auto">
            <a:xfrm>
              <a:off x="25" y="78"/>
              <a:ext cx="33" cy="14"/>
            </a:xfrm>
            <a:custGeom>
              <a:avLst/>
              <a:gdLst>
                <a:gd name="T0" fmla="*/ 6 w 29"/>
                <a:gd name="T1" fmla="*/ 0 h 13"/>
                <a:gd name="T2" fmla="*/ 0 w 29"/>
                <a:gd name="T3" fmla="*/ 6 h 13"/>
                <a:gd name="T4" fmla="*/ 6 w 29"/>
                <a:gd name="T5" fmla="*/ 13 h 13"/>
                <a:gd name="T6" fmla="*/ 23 w 29"/>
                <a:gd name="T7" fmla="*/ 13 h 13"/>
                <a:gd name="T8" fmla="*/ 29 w 29"/>
                <a:gd name="T9" fmla="*/ 6 h 13"/>
                <a:gd name="T10" fmla="*/ 23 w 29"/>
                <a:gd name="T11" fmla="*/ 0 h 13"/>
                <a:gd name="T12" fmla="*/ 6 w 2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3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7" y="13"/>
                    <a:pt x="29" y="10"/>
                    <a:pt x="29" y="6"/>
                  </a:cubicBezTo>
                  <a:cubicBezTo>
                    <a:pt x="29" y="2"/>
                    <a:pt x="27" y="0"/>
                    <a:pt x="23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4932363" y="3682550"/>
            <a:ext cx="3511550" cy="123863"/>
          </a:xfrm>
          <a:prstGeom prst="rect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4932364" y="3682550"/>
            <a:ext cx="2401887" cy="1238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0" name="Freeform 22"/>
          <p:cNvSpPr/>
          <p:nvPr/>
        </p:nvSpPr>
        <p:spPr bwMode="auto">
          <a:xfrm>
            <a:off x="7188200" y="3337955"/>
            <a:ext cx="292100" cy="333478"/>
          </a:xfrm>
          <a:custGeom>
            <a:avLst/>
            <a:gdLst>
              <a:gd name="T0" fmla="*/ 125 w 125"/>
              <a:gd name="T1" fmla="*/ 62 h 144"/>
              <a:gd name="T2" fmla="*/ 62 w 125"/>
              <a:gd name="T3" fmla="*/ 0 h 144"/>
              <a:gd name="T4" fmla="*/ 0 w 125"/>
              <a:gd name="T5" fmla="*/ 62 h 144"/>
              <a:gd name="T6" fmla="*/ 51 w 125"/>
              <a:gd name="T7" fmla="*/ 124 h 144"/>
              <a:gd name="T8" fmla="*/ 55 w 125"/>
              <a:gd name="T9" fmla="*/ 130 h 144"/>
              <a:gd name="T10" fmla="*/ 62 w 125"/>
              <a:gd name="T11" fmla="*/ 144 h 144"/>
              <a:gd name="T12" fmla="*/ 70 w 125"/>
              <a:gd name="T13" fmla="*/ 130 h 144"/>
              <a:gd name="T14" fmla="*/ 74 w 125"/>
              <a:gd name="T15" fmla="*/ 124 h 144"/>
              <a:gd name="T16" fmla="*/ 125 w 125"/>
              <a:gd name="T17" fmla="*/ 6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144">
                <a:moveTo>
                  <a:pt x="125" y="62"/>
                </a:moveTo>
                <a:cubicBezTo>
                  <a:pt x="125" y="28"/>
                  <a:pt x="97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93"/>
                  <a:pt x="22" y="118"/>
                  <a:pt x="51" y="124"/>
                </a:cubicBezTo>
                <a:cubicBezTo>
                  <a:pt x="55" y="130"/>
                  <a:pt x="55" y="130"/>
                  <a:pt x="55" y="130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103" y="118"/>
                  <a:pt x="125" y="93"/>
                  <a:pt x="125" y="6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4932363" y="4235170"/>
            <a:ext cx="3511550" cy="123863"/>
          </a:xfrm>
          <a:prstGeom prst="rect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4932363" y="4235170"/>
            <a:ext cx="2951162" cy="123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4932363" y="4770322"/>
            <a:ext cx="3511550" cy="123863"/>
          </a:xfrm>
          <a:prstGeom prst="rect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4932363" y="4770322"/>
            <a:ext cx="2089150" cy="1238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7229475" y="3426882"/>
            <a:ext cx="211138" cy="1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2556" name="Freeform 28"/>
          <p:cNvSpPr/>
          <p:nvPr/>
        </p:nvSpPr>
        <p:spPr bwMode="auto">
          <a:xfrm>
            <a:off x="7739063" y="3892164"/>
            <a:ext cx="292100" cy="333478"/>
          </a:xfrm>
          <a:custGeom>
            <a:avLst/>
            <a:gdLst>
              <a:gd name="T0" fmla="*/ 125 w 125"/>
              <a:gd name="T1" fmla="*/ 62 h 144"/>
              <a:gd name="T2" fmla="*/ 62 w 125"/>
              <a:gd name="T3" fmla="*/ 0 h 144"/>
              <a:gd name="T4" fmla="*/ 0 w 125"/>
              <a:gd name="T5" fmla="*/ 62 h 144"/>
              <a:gd name="T6" fmla="*/ 51 w 125"/>
              <a:gd name="T7" fmla="*/ 124 h 144"/>
              <a:gd name="T8" fmla="*/ 55 w 125"/>
              <a:gd name="T9" fmla="*/ 130 h 144"/>
              <a:gd name="T10" fmla="*/ 62 w 125"/>
              <a:gd name="T11" fmla="*/ 144 h 144"/>
              <a:gd name="T12" fmla="*/ 70 w 125"/>
              <a:gd name="T13" fmla="*/ 130 h 144"/>
              <a:gd name="T14" fmla="*/ 74 w 125"/>
              <a:gd name="T15" fmla="*/ 124 h 144"/>
              <a:gd name="T16" fmla="*/ 125 w 125"/>
              <a:gd name="T17" fmla="*/ 6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144">
                <a:moveTo>
                  <a:pt x="125" y="62"/>
                </a:moveTo>
                <a:cubicBezTo>
                  <a:pt x="125" y="28"/>
                  <a:pt x="97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93"/>
                  <a:pt x="22" y="118"/>
                  <a:pt x="51" y="124"/>
                </a:cubicBezTo>
                <a:cubicBezTo>
                  <a:pt x="55" y="130"/>
                  <a:pt x="55" y="130"/>
                  <a:pt x="55" y="130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103" y="118"/>
                  <a:pt x="125" y="93"/>
                  <a:pt x="125" y="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7779308" y="3981092"/>
            <a:ext cx="21320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2558" name="Freeform 30"/>
          <p:cNvSpPr/>
          <p:nvPr/>
        </p:nvSpPr>
        <p:spPr bwMode="auto">
          <a:xfrm>
            <a:off x="6877050" y="4425729"/>
            <a:ext cx="292100" cy="333478"/>
          </a:xfrm>
          <a:custGeom>
            <a:avLst/>
            <a:gdLst>
              <a:gd name="T0" fmla="*/ 125 w 125"/>
              <a:gd name="T1" fmla="*/ 62 h 144"/>
              <a:gd name="T2" fmla="*/ 62 w 125"/>
              <a:gd name="T3" fmla="*/ 0 h 144"/>
              <a:gd name="T4" fmla="*/ 0 w 125"/>
              <a:gd name="T5" fmla="*/ 62 h 144"/>
              <a:gd name="T6" fmla="*/ 51 w 125"/>
              <a:gd name="T7" fmla="*/ 124 h 144"/>
              <a:gd name="T8" fmla="*/ 55 w 125"/>
              <a:gd name="T9" fmla="*/ 130 h 144"/>
              <a:gd name="T10" fmla="*/ 62 w 125"/>
              <a:gd name="T11" fmla="*/ 144 h 144"/>
              <a:gd name="T12" fmla="*/ 70 w 125"/>
              <a:gd name="T13" fmla="*/ 130 h 144"/>
              <a:gd name="T14" fmla="*/ 74 w 125"/>
              <a:gd name="T15" fmla="*/ 124 h 144"/>
              <a:gd name="T16" fmla="*/ 125 w 125"/>
              <a:gd name="T17" fmla="*/ 6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144">
                <a:moveTo>
                  <a:pt x="125" y="62"/>
                </a:moveTo>
                <a:cubicBezTo>
                  <a:pt x="125" y="28"/>
                  <a:pt x="97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93"/>
                  <a:pt x="22" y="118"/>
                  <a:pt x="51" y="124"/>
                </a:cubicBezTo>
                <a:cubicBezTo>
                  <a:pt x="55" y="130"/>
                  <a:pt x="55" y="130"/>
                  <a:pt x="55" y="130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103" y="118"/>
                  <a:pt x="125" y="93"/>
                  <a:pt x="125" y="6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6918325" y="4514656"/>
            <a:ext cx="211138" cy="1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65%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4840288" y="3485639"/>
            <a:ext cx="63831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Developer </a:t>
            </a:r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4840288" y="4041435"/>
            <a:ext cx="5741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Designer </a:t>
            </a:r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4840288" y="4582940"/>
            <a:ext cx="660400" cy="2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Marketing </a:t>
            </a:r>
          </a:p>
        </p:txBody>
      </p:sp>
      <p:sp>
        <p:nvSpPr>
          <p:cNvPr id="22563" name="Line 35"/>
          <p:cNvSpPr>
            <a:spLocks noChangeShapeType="1"/>
          </p:cNvSpPr>
          <p:nvPr/>
        </p:nvSpPr>
        <p:spPr bwMode="auto">
          <a:xfrm>
            <a:off x="4719638" y="3241042"/>
            <a:ext cx="0" cy="1750058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585788" y="3420531"/>
            <a:ext cx="3960812" cy="13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>
                    <a:lumMod val="50000"/>
                  </a:schemeClr>
                </a:solidFill>
              </a:rPr>
              <a:t>WHAT MAKES US</a:t>
            </a: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 DIFFERENT</a:t>
            </a:r>
            <a:r>
              <a:rPr lang="en-US" altLang="zh-CN" sz="1000" b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00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zh-CN" altLang="en-US" sz="100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>
            <a:off x="906464" y="2681427"/>
            <a:ext cx="17334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</a:rPr>
              <a:t>Insert Header Topic Here</a:t>
            </a:r>
          </a:p>
        </p:txBody>
      </p:sp>
      <p:sp>
        <p:nvSpPr>
          <p:cNvPr id="22566" name="Line 38"/>
          <p:cNvSpPr>
            <a:spLocks noChangeShapeType="1"/>
          </p:cNvSpPr>
          <p:nvPr/>
        </p:nvSpPr>
        <p:spPr bwMode="auto">
          <a:xfrm>
            <a:off x="890588" y="2680528"/>
            <a:ext cx="0" cy="28266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" name="Rectangle 40"/>
          <p:cNvSpPr>
            <a:spLocks noChangeArrowheads="1"/>
          </p:cNvSpPr>
          <p:nvPr/>
        </p:nvSpPr>
        <p:spPr bwMode="auto">
          <a:xfrm>
            <a:off x="1662114" y="1819367"/>
            <a:ext cx="7481887" cy="1504766"/>
          </a:xfrm>
          <a:prstGeom prst="rect">
            <a:avLst/>
          </a:prstGeom>
          <a:solidFill>
            <a:schemeClr val="bg2">
              <a:lumMod val="90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54" name="Freeform 34"/>
          <p:cNvSpPr/>
          <p:nvPr/>
        </p:nvSpPr>
        <p:spPr bwMode="auto">
          <a:xfrm>
            <a:off x="0" y="1819367"/>
            <a:ext cx="4103747" cy="1504766"/>
          </a:xfrm>
          <a:custGeom>
            <a:avLst/>
            <a:gdLst/>
            <a:ahLst/>
            <a:cxnLst/>
            <a:rect l="l" t="t" r="r" b="b"/>
            <a:pathLst>
              <a:path w="4103747" h="1504766">
                <a:moveTo>
                  <a:pt x="0" y="0"/>
                </a:moveTo>
                <a:cubicBezTo>
                  <a:pt x="442960" y="0"/>
                  <a:pt x="1380722" y="0"/>
                  <a:pt x="3365993" y="0"/>
                </a:cubicBezTo>
                <a:cubicBezTo>
                  <a:pt x="3759462" y="0"/>
                  <a:pt x="4103747" y="345356"/>
                  <a:pt x="4103747" y="764717"/>
                </a:cubicBezTo>
                <a:cubicBezTo>
                  <a:pt x="4103747" y="1159410"/>
                  <a:pt x="3759462" y="1504766"/>
                  <a:pt x="3365993" y="1504766"/>
                </a:cubicBezTo>
                <a:cubicBezTo>
                  <a:pt x="3365993" y="1504766"/>
                  <a:pt x="3365993" y="1504766"/>
                  <a:pt x="0" y="15047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2725702" y="1943451"/>
            <a:ext cx="1279612" cy="128220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572558" y="2395796"/>
            <a:ext cx="1511952" cy="7568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研究思路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研究方法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研究方案可行性说明</a:t>
            </a:r>
          </a:p>
        </p:txBody>
      </p:sp>
      <p:sp>
        <p:nvSpPr>
          <p:cNvPr id="13" name="矩形 12"/>
          <p:cNvSpPr/>
          <p:nvPr/>
        </p:nvSpPr>
        <p:spPr>
          <a:xfrm>
            <a:off x="4572558" y="1995686"/>
            <a:ext cx="2087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n w="6350">
                  <a:noFill/>
                </a:ln>
                <a:latin typeface="Impact" panose="020B0806030902050204" pitchFamily="34" charset="0"/>
                <a:ea typeface="微软雅黑" panose="020B0503020204020204" pitchFamily="34" charset="-122"/>
              </a:rPr>
              <a:t>研究思路与方法</a:t>
            </a:r>
          </a:p>
        </p:txBody>
      </p:sp>
      <p:sp>
        <p:nvSpPr>
          <p:cNvPr id="8" name="Freeform 10"/>
          <p:cNvSpPr>
            <a:spLocks noEditPoints="1"/>
          </p:cNvSpPr>
          <p:nvPr/>
        </p:nvSpPr>
        <p:spPr bwMode="auto">
          <a:xfrm>
            <a:off x="3043982" y="2262188"/>
            <a:ext cx="643052" cy="644728"/>
          </a:xfrm>
          <a:custGeom>
            <a:avLst/>
            <a:gdLst>
              <a:gd name="T0" fmla="*/ 47 w 162"/>
              <a:gd name="T1" fmla="*/ 34 h 163"/>
              <a:gd name="T2" fmla="*/ 34 w 162"/>
              <a:gd name="T3" fmla="*/ 47 h 163"/>
              <a:gd name="T4" fmla="*/ 32 w 162"/>
              <a:gd name="T5" fmla="*/ 61 h 163"/>
              <a:gd name="T6" fmla="*/ 41 w 162"/>
              <a:gd name="T7" fmla="*/ 52 h 163"/>
              <a:gd name="T8" fmla="*/ 52 w 162"/>
              <a:gd name="T9" fmla="*/ 41 h 163"/>
              <a:gd name="T10" fmla="*/ 60 w 162"/>
              <a:gd name="T11" fmla="*/ 32 h 163"/>
              <a:gd name="T12" fmla="*/ 160 w 162"/>
              <a:gd name="T13" fmla="*/ 150 h 163"/>
              <a:gd name="T14" fmla="*/ 130 w 162"/>
              <a:gd name="T15" fmla="*/ 121 h 163"/>
              <a:gd name="T16" fmla="*/ 147 w 162"/>
              <a:gd name="T17" fmla="*/ 74 h 163"/>
              <a:gd name="T18" fmla="*/ 142 w 162"/>
              <a:gd name="T19" fmla="*/ 46 h 163"/>
              <a:gd name="T20" fmla="*/ 126 w 162"/>
              <a:gd name="T21" fmla="*/ 22 h 163"/>
              <a:gd name="T22" fmla="*/ 74 w 162"/>
              <a:gd name="T23" fmla="*/ 0 h 163"/>
              <a:gd name="T24" fmla="*/ 6 w 162"/>
              <a:gd name="T25" fmla="*/ 46 h 163"/>
              <a:gd name="T26" fmla="*/ 5 w 162"/>
              <a:gd name="T27" fmla="*/ 102 h 163"/>
              <a:gd name="T28" fmla="*/ 21 w 162"/>
              <a:gd name="T29" fmla="*/ 126 h 163"/>
              <a:gd name="T30" fmla="*/ 45 w 162"/>
              <a:gd name="T31" fmla="*/ 142 h 163"/>
              <a:gd name="T32" fmla="*/ 45 w 162"/>
              <a:gd name="T33" fmla="*/ 142 h 163"/>
              <a:gd name="T34" fmla="*/ 102 w 162"/>
              <a:gd name="T35" fmla="*/ 142 h 163"/>
              <a:gd name="T36" fmla="*/ 150 w 162"/>
              <a:gd name="T37" fmla="*/ 160 h 163"/>
              <a:gd name="T38" fmla="*/ 160 w 162"/>
              <a:gd name="T39" fmla="*/ 150 h 163"/>
              <a:gd name="T40" fmla="*/ 116 w 162"/>
              <a:gd name="T41" fmla="*/ 117 h 163"/>
              <a:gd name="T42" fmla="*/ 97 w 162"/>
              <a:gd name="T43" fmla="*/ 130 h 163"/>
              <a:gd name="T44" fmla="*/ 51 w 162"/>
              <a:gd name="T45" fmla="*/ 130 h 163"/>
              <a:gd name="T46" fmla="*/ 31 w 162"/>
              <a:gd name="T47" fmla="*/ 117 h 163"/>
              <a:gd name="T48" fmla="*/ 31 w 162"/>
              <a:gd name="T49" fmla="*/ 117 h 163"/>
              <a:gd name="T50" fmla="*/ 18 w 162"/>
              <a:gd name="T51" fmla="*/ 97 h 163"/>
              <a:gd name="T52" fmla="*/ 18 w 162"/>
              <a:gd name="T53" fmla="*/ 51 h 163"/>
              <a:gd name="T54" fmla="*/ 74 w 162"/>
              <a:gd name="T55" fmla="*/ 14 h 163"/>
              <a:gd name="T56" fmla="*/ 116 w 162"/>
              <a:gd name="T57" fmla="*/ 31 h 163"/>
              <a:gd name="T58" fmla="*/ 129 w 162"/>
              <a:gd name="T59" fmla="*/ 51 h 163"/>
              <a:gd name="T60" fmla="*/ 134 w 162"/>
              <a:gd name="T61" fmla="*/ 74 h 163"/>
              <a:gd name="T62" fmla="*/ 116 w 162"/>
              <a:gd name="T63" fmla="*/ 117 h 163"/>
              <a:gd name="T64" fmla="*/ 117 w 162"/>
              <a:gd name="T65" fmla="*/ 70 h 163"/>
              <a:gd name="T66" fmla="*/ 110 w 162"/>
              <a:gd name="T67" fmla="*/ 89 h 163"/>
              <a:gd name="T68" fmla="*/ 102 w 162"/>
              <a:gd name="T69" fmla="*/ 102 h 163"/>
              <a:gd name="T70" fmla="*/ 74 w 162"/>
              <a:gd name="T71" fmla="*/ 114 h 163"/>
              <a:gd name="T72" fmla="*/ 74 w 162"/>
              <a:gd name="T73" fmla="*/ 122 h 163"/>
              <a:gd name="T74" fmla="*/ 107 w 162"/>
              <a:gd name="T75" fmla="*/ 108 h 163"/>
              <a:gd name="T76" fmla="*/ 118 w 162"/>
              <a:gd name="T77" fmla="*/ 92 h 163"/>
              <a:gd name="T78" fmla="*/ 117 w 162"/>
              <a:gd name="T79" fmla="*/ 7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" h="163">
                <a:moveTo>
                  <a:pt x="55" y="30"/>
                </a:moveTo>
                <a:cubicBezTo>
                  <a:pt x="52" y="31"/>
                  <a:pt x="50" y="33"/>
                  <a:pt x="47" y="34"/>
                </a:cubicBezTo>
                <a:cubicBezTo>
                  <a:pt x="44" y="36"/>
                  <a:pt x="42" y="38"/>
                  <a:pt x="40" y="40"/>
                </a:cubicBezTo>
                <a:cubicBezTo>
                  <a:pt x="38" y="42"/>
                  <a:pt x="36" y="45"/>
                  <a:pt x="34" y="47"/>
                </a:cubicBezTo>
                <a:cubicBezTo>
                  <a:pt x="32" y="50"/>
                  <a:pt x="31" y="53"/>
                  <a:pt x="30" y="55"/>
                </a:cubicBezTo>
                <a:cubicBezTo>
                  <a:pt x="29" y="57"/>
                  <a:pt x="30" y="60"/>
                  <a:pt x="32" y="61"/>
                </a:cubicBezTo>
                <a:cubicBezTo>
                  <a:pt x="34" y="62"/>
                  <a:pt x="36" y="61"/>
                  <a:pt x="37" y="59"/>
                </a:cubicBezTo>
                <a:cubicBezTo>
                  <a:pt x="38" y="56"/>
                  <a:pt x="39" y="54"/>
                  <a:pt x="41" y="52"/>
                </a:cubicBezTo>
                <a:cubicBezTo>
                  <a:pt x="42" y="50"/>
                  <a:pt x="44" y="48"/>
                  <a:pt x="46" y="46"/>
                </a:cubicBezTo>
                <a:cubicBezTo>
                  <a:pt x="48" y="44"/>
                  <a:pt x="49" y="43"/>
                  <a:pt x="52" y="41"/>
                </a:cubicBezTo>
                <a:cubicBezTo>
                  <a:pt x="54" y="40"/>
                  <a:pt x="56" y="38"/>
                  <a:pt x="58" y="37"/>
                </a:cubicBezTo>
                <a:cubicBezTo>
                  <a:pt x="60" y="37"/>
                  <a:pt x="61" y="34"/>
                  <a:pt x="60" y="32"/>
                </a:cubicBezTo>
                <a:cubicBezTo>
                  <a:pt x="59" y="30"/>
                  <a:pt x="57" y="29"/>
                  <a:pt x="55" y="30"/>
                </a:cubicBezTo>
                <a:close/>
                <a:moveTo>
                  <a:pt x="160" y="150"/>
                </a:moveTo>
                <a:cubicBezTo>
                  <a:pt x="160" y="150"/>
                  <a:pt x="160" y="150"/>
                  <a:pt x="160" y="150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5" y="115"/>
                  <a:pt x="139" y="109"/>
                  <a:pt x="142" y="102"/>
                </a:cubicBezTo>
                <a:cubicBezTo>
                  <a:pt x="145" y="93"/>
                  <a:pt x="147" y="84"/>
                  <a:pt x="147" y="74"/>
                </a:cubicBezTo>
                <a:cubicBezTo>
                  <a:pt x="147" y="64"/>
                  <a:pt x="145" y="55"/>
                  <a:pt x="142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8" y="37"/>
                  <a:pt x="133" y="29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19" y="15"/>
                  <a:pt x="111" y="10"/>
                  <a:pt x="102" y="6"/>
                </a:cubicBezTo>
                <a:cubicBezTo>
                  <a:pt x="93" y="2"/>
                  <a:pt x="84" y="0"/>
                  <a:pt x="74" y="0"/>
                </a:cubicBezTo>
                <a:cubicBezTo>
                  <a:pt x="53" y="0"/>
                  <a:pt x="35" y="8"/>
                  <a:pt x="21" y="22"/>
                </a:cubicBezTo>
                <a:cubicBezTo>
                  <a:pt x="15" y="29"/>
                  <a:pt x="9" y="37"/>
                  <a:pt x="6" y="46"/>
                </a:cubicBezTo>
                <a:cubicBezTo>
                  <a:pt x="2" y="55"/>
                  <a:pt x="0" y="64"/>
                  <a:pt x="0" y="74"/>
                </a:cubicBezTo>
                <a:cubicBezTo>
                  <a:pt x="0" y="84"/>
                  <a:pt x="2" y="93"/>
                  <a:pt x="5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9" y="111"/>
                  <a:pt x="15" y="119"/>
                  <a:pt x="21" y="126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8" y="133"/>
                  <a:pt x="36" y="138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54" y="146"/>
                  <a:pt x="64" y="148"/>
                  <a:pt x="74" y="148"/>
                </a:cubicBezTo>
                <a:cubicBezTo>
                  <a:pt x="84" y="148"/>
                  <a:pt x="93" y="146"/>
                  <a:pt x="102" y="142"/>
                </a:cubicBezTo>
                <a:cubicBezTo>
                  <a:pt x="109" y="139"/>
                  <a:pt x="115" y="135"/>
                  <a:pt x="121" y="131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63"/>
                  <a:pt x="157" y="163"/>
                  <a:pt x="160" y="160"/>
                </a:cubicBezTo>
                <a:cubicBezTo>
                  <a:pt x="162" y="157"/>
                  <a:pt x="162" y="153"/>
                  <a:pt x="160" y="150"/>
                </a:cubicBezTo>
                <a:close/>
                <a:moveTo>
                  <a:pt x="116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1" y="122"/>
                  <a:pt x="104" y="127"/>
                  <a:pt x="97" y="130"/>
                </a:cubicBezTo>
                <a:cubicBezTo>
                  <a:pt x="90" y="133"/>
                  <a:pt x="82" y="134"/>
                  <a:pt x="74" y="134"/>
                </a:cubicBezTo>
                <a:cubicBezTo>
                  <a:pt x="65" y="134"/>
                  <a:pt x="58" y="133"/>
                  <a:pt x="51" y="130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43" y="127"/>
                  <a:pt x="37" y="122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6" y="111"/>
                  <a:pt x="21" y="104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5" y="90"/>
                  <a:pt x="13" y="82"/>
                  <a:pt x="13" y="74"/>
                </a:cubicBezTo>
                <a:cubicBezTo>
                  <a:pt x="13" y="66"/>
                  <a:pt x="15" y="58"/>
                  <a:pt x="18" y="51"/>
                </a:cubicBezTo>
                <a:cubicBezTo>
                  <a:pt x="21" y="44"/>
                  <a:pt x="26" y="37"/>
                  <a:pt x="31" y="31"/>
                </a:cubicBezTo>
                <a:cubicBezTo>
                  <a:pt x="42" y="21"/>
                  <a:pt x="57" y="14"/>
                  <a:pt x="74" y="14"/>
                </a:cubicBezTo>
                <a:cubicBezTo>
                  <a:pt x="82" y="14"/>
                  <a:pt x="90" y="15"/>
                  <a:pt x="97" y="18"/>
                </a:cubicBezTo>
                <a:cubicBezTo>
                  <a:pt x="104" y="21"/>
                  <a:pt x="111" y="26"/>
                  <a:pt x="116" y="31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22" y="37"/>
                  <a:pt x="126" y="44"/>
                  <a:pt x="129" y="51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2" y="58"/>
                  <a:pt x="134" y="66"/>
                  <a:pt x="134" y="74"/>
                </a:cubicBezTo>
                <a:cubicBezTo>
                  <a:pt x="134" y="82"/>
                  <a:pt x="132" y="90"/>
                  <a:pt x="129" y="97"/>
                </a:cubicBezTo>
                <a:cubicBezTo>
                  <a:pt x="126" y="104"/>
                  <a:pt x="122" y="111"/>
                  <a:pt x="116" y="117"/>
                </a:cubicBezTo>
                <a:close/>
                <a:moveTo>
                  <a:pt x="117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5" y="70"/>
                  <a:pt x="113" y="72"/>
                  <a:pt x="113" y="74"/>
                </a:cubicBezTo>
                <a:cubicBezTo>
                  <a:pt x="113" y="79"/>
                  <a:pt x="112" y="84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8" y="94"/>
                  <a:pt x="105" y="98"/>
                  <a:pt x="102" y="102"/>
                </a:cubicBezTo>
                <a:cubicBezTo>
                  <a:pt x="98" y="106"/>
                  <a:pt x="94" y="109"/>
                  <a:pt x="89" y="111"/>
                </a:cubicBezTo>
                <a:cubicBezTo>
                  <a:pt x="84" y="113"/>
                  <a:pt x="79" y="114"/>
                  <a:pt x="74" y="114"/>
                </a:cubicBezTo>
                <a:cubicBezTo>
                  <a:pt x="71" y="114"/>
                  <a:pt x="70" y="115"/>
                  <a:pt x="70" y="118"/>
                </a:cubicBezTo>
                <a:cubicBezTo>
                  <a:pt x="70" y="120"/>
                  <a:pt x="71" y="122"/>
                  <a:pt x="74" y="122"/>
                </a:cubicBezTo>
                <a:cubicBezTo>
                  <a:pt x="80" y="122"/>
                  <a:pt x="86" y="120"/>
                  <a:pt x="92" y="118"/>
                </a:cubicBezTo>
                <a:cubicBezTo>
                  <a:pt x="98" y="116"/>
                  <a:pt x="103" y="112"/>
                  <a:pt x="107" y="108"/>
                </a:cubicBezTo>
                <a:cubicBezTo>
                  <a:pt x="112" y="103"/>
                  <a:pt x="115" y="98"/>
                  <a:pt x="118" y="92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20" y="86"/>
                  <a:pt x="121" y="80"/>
                  <a:pt x="121" y="74"/>
                </a:cubicBezTo>
                <a:cubicBezTo>
                  <a:pt x="121" y="72"/>
                  <a:pt x="120" y="70"/>
                  <a:pt x="117" y="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6" name="Oval 12"/>
          <p:cNvSpPr>
            <a:spLocks noChangeArrowheads="1"/>
          </p:cNvSpPr>
          <p:nvPr/>
        </p:nvSpPr>
        <p:spPr bwMode="auto">
          <a:xfrm>
            <a:off x="6135689" y="1710266"/>
            <a:ext cx="561975" cy="560560"/>
          </a:xfrm>
          <a:prstGeom prst="ellipse">
            <a:avLst/>
          </a:prstGeom>
          <a:solidFill>
            <a:srgbClr val="FF9101"/>
          </a:solidFill>
          <a:ln w="6350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997" name="Oval 13"/>
          <p:cNvSpPr>
            <a:spLocks noChangeArrowheads="1"/>
          </p:cNvSpPr>
          <p:nvPr/>
        </p:nvSpPr>
        <p:spPr bwMode="auto">
          <a:xfrm>
            <a:off x="6135689" y="2512201"/>
            <a:ext cx="561975" cy="562148"/>
          </a:xfrm>
          <a:prstGeom prst="ellipse">
            <a:avLst/>
          </a:prstGeom>
          <a:solidFill>
            <a:srgbClr val="12B789"/>
          </a:solidFill>
          <a:ln w="6350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998" name="Oval 14"/>
          <p:cNvSpPr>
            <a:spLocks noChangeArrowheads="1"/>
          </p:cNvSpPr>
          <p:nvPr/>
        </p:nvSpPr>
        <p:spPr bwMode="auto">
          <a:xfrm>
            <a:off x="6135689" y="3314136"/>
            <a:ext cx="561975" cy="562148"/>
          </a:xfrm>
          <a:prstGeom prst="ellipse">
            <a:avLst/>
          </a:prstGeom>
          <a:solidFill>
            <a:srgbClr val="FF9101"/>
          </a:solidFill>
          <a:ln w="6350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1999" name="Group 15"/>
          <p:cNvGrpSpPr/>
          <p:nvPr/>
        </p:nvGrpSpPr>
        <p:grpSpPr bwMode="auto">
          <a:xfrm>
            <a:off x="6307138" y="3495167"/>
            <a:ext cx="220662" cy="257254"/>
            <a:chOff x="0" y="0"/>
            <a:chExt cx="139" cy="162"/>
          </a:xfrm>
          <a:solidFill>
            <a:schemeClr val="bg1"/>
          </a:solidFill>
        </p:grpSpPr>
        <p:sp>
          <p:nvSpPr>
            <p:cNvPr id="42000" name="Freeform 16"/>
            <p:cNvSpPr>
              <a:spLocks noEditPoints="1"/>
            </p:cNvSpPr>
            <p:nvPr/>
          </p:nvSpPr>
          <p:spPr bwMode="auto">
            <a:xfrm>
              <a:off x="0" y="0"/>
              <a:ext cx="139" cy="162"/>
            </a:xfrm>
            <a:custGeom>
              <a:avLst/>
              <a:gdLst>
                <a:gd name="T0" fmla="*/ 139 w 139"/>
                <a:gd name="T1" fmla="*/ 0 h 162"/>
                <a:gd name="T2" fmla="*/ 0 w 139"/>
                <a:gd name="T3" fmla="*/ 0 h 162"/>
                <a:gd name="T4" fmla="*/ 0 w 139"/>
                <a:gd name="T5" fmla="*/ 141 h 162"/>
                <a:gd name="T6" fmla="*/ 21 w 139"/>
                <a:gd name="T7" fmla="*/ 141 h 162"/>
                <a:gd name="T8" fmla="*/ 21 w 139"/>
                <a:gd name="T9" fmla="*/ 162 h 162"/>
                <a:gd name="T10" fmla="*/ 60 w 139"/>
                <a:gd name="T11" fmla="*/ 162 h 162"/>
                <a:gd name="T12" fmla="*/ 60 w 139"/>
                <a:gd name="T13" fmla="*/ 141 h 162"/>
                <a:gd name="T14" fmla="*/ 78 w 139"/>
                <a:gd name="T15" fmla="*/ 141 h 162"/>
                <a:gd name="T16" fmla="*/ 78 w 139"/>
                <a:gd name="T17" fmla="*/ 162 h 162"/>
                <a:gd name="T18" fmla="*/ 117 w 139"/>
                <a:gd name="T19" fmla="*/ 162 h 162"/>
                <a:gd name="T20" fmla="*/ 117 w 139"/>
                <a:gd name="T21" fmla="*/ 141 h 162"/>
                <a:gd name="T22" fmla="*/ 139 w 139"/>
                <a:gd name="T23" fmla="*/ 141 h 162"/>
                <a:gd name="T24" fmla="*/ 139 w 139"/>
                <a:gd name="T25" fmla="*/ 0 h 162"/>
                <a:gd name="T26" fmla="*/ 125 w 139"/>
                <a:gd name="T27" fmla="*/ 126 h 162"/>
                <a:gd name="T28" fmla="*/ 117 w 139"/>
                <a:gd name="T29" fmla="*/ 126 h 162"/>
                <a:gd name="T30" fmla="*/ 78 w 139"/>
                <a:gd name="T31" fmla="*/ 126 h 162"/>
                <a:gd name="T32" fmla="*/ 60 w 139"/>
                <a:gd name="T33" fmla="*/ 126 h 162"/>
                <a:gd name="T34" fmla="*/ 21 w 139"/>
                <a:gd name="T35" fmla="*/ 126 h 162"/>
                <a:gd name="T36" fmla="*/ 13 w 139"/>
                <a:gd name="T37" fmla="*/ 126 h 162"/>
                <a:gd name="T38" fmla="*/ 13 w 139"/>
                <a:gd name="T39" fmla="*/ 15 h 162"/>
                <a:gd name="T40" fmla="*/ 125 w 139"/>
                <a:gd name="T41" fmla="*/ 15 h 162"/>
                <a:gd name="T42" fmla="*/ 125 w 139"/>
                <a:gd name="T43" fmla="*/ 1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62">
                  <a:moveTo>
                    <a:pt x="139" y="0"/>
                  </a:moveTo>
                  <a:lnTo>
                    <a:pt x="0" y="0"/>
                  </a:lnTo>
                  <a:lnTo>
                    <a:pt x="0" y="141"/>
                  </a:lnTo>
                  <a:lnTo>
                    <a:pt x="21" y="141"/>
                  </a:lnTo>
                  <a:lnTo>
                    <a:pt x="21" y="162"/>
                  </a:lnTo>
                  <a:lnTo>
                    <a:pt x="60" y="162"/>
                  </a:lnTo>
                  <a:lnTo>
                    <a:pt x="60" y="141"/>
                  </a:lnTo>
                  <a:lnTo>
                    <a:pt x="78" y="141"/>
                  </a:lnTo>
                  <a:lnTo>
                    <a:pt x="78" y="162"/>
                  </a:lnTo>
                  <a:lnTo>
                    <a:pt x="117" y="162"/>
                  </a:lnTo>
                  <a:lnTo>
                    <a:pt x="117" y="141"/>
                  </a:lnTo>
                  <a:lnTo>
                    <a:pt x="139" y="141"/>
                  </a:lnTo>
                  <a:lnTo>
                    <a:pt x="139" y="0"/>
                  </a:lnTo>
                  <a:close/>
                  <a:moveTo>
                    <a:pt x="125" y="126"/>
                  </a:moveTo>
                  <a:lnTo>
                    <a:pt x="117" y="126"/>
                  </a:lnTo>
                  <a:lnTo>
                    <a:pt x="78" y="126"/>
                  </a:lnTo>
                  <a:lnTo>
                    <a:pt x="60" y="126"/>
                  </a:lnTo>
                  <a:lnTo>
                    <a:pt x="21" y="126"/>
                  </a:lnTo>
                  <a:lnTo>
                    <a:pt x="13" y="126"/>
                  </a:lnTo>
                  <a:lnTo>
                    <a:pt x="13" y="15"/>
                  </a:lnTo>
                  <a:lnTo>
                    <a:pt x="125" y="15"/>
                  </a:lnTo>
                  <a:lnTo>
                    <a:pt x="125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001" name="Freeform 17"/>
            <p:cNvSpPr/>
            <p:nvPr/>
          </p:nvSpPr>
          <p:spPr bwMode="auto">
            <a:xfrm>
              <a:off x="42" y="44"/>
              <a:ext cx="54" cy="53"/>
            </a:xfrm>
            <a:custGeom>
              <a:avLst/>
              <a:gdLst>
                <a:gd name="T0" fmla="*/ 20 w 54"/>
                <a:gd name="T1" fmla="*/ 53 h 53"/>
                <a:gd name="T2" fmla="*/ 35 w 54"/>
                <a:gd name="T3" fmla="*/ 53 h 53"/>
                <a:gd name="T4" fmla="*/ 35 w 54"/>
                <a:gd name="T5" fmla="*/ 33 h 53"/>
                <a:gd name="T6" fmla="*/ 54 w 54"/>
                <a:gd name="T7" fmla="*/ 33 h 53"/>
                <a:gd name="T8" fmla="*/ 54 w 54"/>
                <a:gd name="T9" fmla="*/ 20 h 53"/>
                <a:gd name="T10" fmla="*/ 35 w 54"/>
                <a:gd name="T11" fmla="*/ 20 h 53"/>
                <a:gd name="T12" fmla="*/ 35 w 54"/>
                <a:gd name="T13" fmla="*/ 0 h 53"/>
                <a:gd name="T14" fmla="*/ 20 w 54"/>
                <a:gd name="T15" fmla="*/ 0 h 53"/>
                <a:gd name="T16" fmla="*/ 20 w 54"/>
                <a:gd name="T17" fmla="*/ 20 h 53"/>
                <a:gd name="T18" fmla="*/ 0 w 54"/>
                <a:gd name="T19" fmla="*/ 20 h 53"/>
                <a:gd name="T20" fmla="*/ 0 w 54"/>
                <a:gd name="T21" fmla="*/ 33 h 53"/>
                <a:gd name="T22" fmla="*/ 20 w 54"/>
                <a:gd name="T23" fmla="*/ 33 h 53"/>
                <a:gd name="T24" fmla="*/ 20 w 54"/>
                <a:gd name="T2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53">
                  <a:moveTo>
                    <a:pt x="20" y="53"/>
                  </a:moveTo>
                  <a:lnTo>
                    <a:pt x="35" y="53"/>
                  </a:lnTo>
                  <a:lnTo>
                    <a:pt x="35" y="33"/>
                  </a:lnTo>
                  <a:lnTo>
                    <a:pt x="54" y="33"/>
                  </a:lnTo>
                  <a:lnTo>
                    <a:pt x="54" y="20"/>
                  </a:lnTo>
                  <a:lnTo>
                    <a:pt x="35" y="20"/>
                  </a:lnTo>
                  <a:lnTo>
                    <a:pt x="35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20" y="33"/>
                  </a:lnTo>
                  <a:lnTo>
                    <a:pt x="20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002" name="Rectangle 18"/>
            <p:cNvSpPr>
              <a:spLocks noChangeArrowheads="1"/>
            </p:cNvSpPr>
            <p:nvPr/>
          </p:nvSpPr>
          <p:spPr bwMode="auto">
            <a:xfrm>
              <a:off x="98" y="27"/>
              <a:ext cx="16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2003" name="Group 19"/>
          <p:cNvGrpSpPr/>
          <p:nvPr/>
        </p:nvGrpSpPr>
        <p:grpSpPr bwMode="auto">
          <a:xfrm>
            <a:off x="6289675" y="2664648"/>
            <a:ext cx="255588" cy="257254"/>
            <a:chOff x="0" y="0"/>
            <a:chExt cx="161" cy="162"/>
          </a:xfrm>
          <a:solidFill>
            <a:schemeClr val="bg1"/>
          </a:solidFill>
        </p:grpSpPr>
        <p:sp>
          <p:nvSpPr>
            <p:cNvPr id="42004" name="Freeform 20"/>
            <p:cNvSpPr/>
            <p:nvPr/>
          </p:nvSpPr>
          <p:spPr bwMode="auto">
            <a:xfrm>
              <a:off x="0" y="0"/>
              <a:ext cx="161" cy="162"/>
            </a:xfrm>
            <a:custGeom>
              <a:avLst/>
              <a:gdLst>
                <a:gd name="T0" fmla="*/ 146 w 161"/>
                <a:gd name="T1" fmla="*/ 148 h 162"/>
                <a:gd name="T2" fmla="*/ 13 w 161"/>
                <a:gd name="T3" fmla="*/ 148 h 162"/>
                <a:gd name="T4" fmla="*/ 13 w 161"/>
                <a:gd name="T5" fmla="*/ 15 h 162"/>
                <a:gd name="T6" fmla="*/ 154 w 161"/>
                <a:gd name="T7" fmla="*/ 15 h 162"/>
                <a:gd name="T8" fmla="*/ 154 w 161"/>
                <a:gd name="T9" fmla="*/ 0 h 162"/>
                <a:gd name="T10" fmla="*/ 0 w 161"/>
                <a:gd name="T11" fmla="*/ 0 h 162"/>
                <a:gd name="T12" fmla="*/ 0 w 161"/>
                <a:gd name="T13" fmla="*/ 162 h 162"/>
                <a:gd name="T14" fmla="*/ 161 w 161"/>
                <a:gd name="T15" fmla="*/ 162 h 162"/>
                <a:gd name="T16" fmla="*/ 161 w 161"/>
                <a:gd name="T17" fmla="*/ 122 h 162"/>
                <a:gd name="T18" fmla="*/ 146 w 161"/>
                <a:gd name="T19" fmla="*/ 122 h 162"/>
                <a:gd name="T20" fmla="*/ 146 w 161"/>
                <a:gd name="T21" fmla="*/ 14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62">
                  <a:moveTo>
                    <a:pt x="146" y="148"/>
                  </a:moveTo>
                  <a:lnTo>
                    <a:pt x="13" y="148"/>
                  </a:lnTo>
                  <a:lnTo>
                    <a:pt x="13" y="15"/>
                  </a:lnTo>
                  <a:lnTo>
                    <a:pt x="154" y="15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162"/>
                  </a:lnTo>
                  <a:lnTo>
                    <a:pt x="161" y="162"/>
                  </a:lnTo>
                  <a:lnTo>
                    <a:pt x="161" y="122"/>
                  </a:lnTo>
                  <a:lnTo>
                    <a:pt x="146" y="122"/>
                  </a:lnTo>
                  <a:lnTo>
                    <a:pt x="146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005" name="Freeform 21"/>
            <p:cNvSpPr>
              <a:spLocks noEditPoints="1"/>
            </p:cNvSpPr>
            <p:nvPr/>
          </p:nvSpPr>
          <p:spPr bwMode="auto">
            <a:xfrm>
              <a:off x="97" y="49"/>
              <a:ext cx="64" cy="64"/>
            </a:xfrm>
            <a:custGeom>
              <a:avLst/>
              <a:gdLst>
                <a:gd name="T0" fmla="*/ 20 w 39"/>
                <a:gd name="T1" fmla="*/ 0 h 39"/>
                <a:gd name="T2" fmla="*/ 0 w 39"/>
                <a:gd name="T3" fmla="*/ 20 h 39"/>
                <a:gd name="T4" fmla="*/ 20 w 39"/>
                <a:gd name="T5" fmla="*/ 39 h 39"/>
                <a:gd name="T6" fmla="*/ 39 w 39"/>
                <a:gd name="T7" fmla="*/ 20 h 39"/>
                <a:gd name="T8" fmla="*/ 20 w 39"/>
                <a:gd name="T9" fmla="*/ 0 h 39"/>
                <a:gd name="T10" fmla="*/ 20 w 39"/>
                <a:gd name="T11" fmla="*/ 30 h 39"/>
                <a:gd name="T12" fmla="*/ 9 w 39"/>
                <a:gd name="T13" fmla="*/ 20 h 39"/>
                <a:gd name="T14" fmla="*/ 20 w 39"/>
                <a:gd name="T15" fmla="*/ 9 h 39"/>
                <a:gd name="T16" fmla="*/ 30 w 39"/>
                <a:gd name="T17" fmla="*/ 20 h 39"/>
                <a:gd name="T18" fmla="*/ 20 w 39"/>
                <a:gd name="T1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30" y="39"/>
                    <a:pt x="39" y="30"/>
                    <a:pt x="39" y="20"/>
                  </a:cubicBezTo>
                  <a:cubicBezTo>
                    <a:pt x="39" y="9"/>
                    <a:pt x="30" y="0"/>
                    <a:pt x="20" y="0"/>
                  </a:cubicBezTo>
                  <a:moveTo>
                    <a:pt x="20" y="30"/>
                  </a:moveTo>
                  <a:cubicBezTo>
                    <a:pt x="14" y="30"/>
                    <a:pt x="9" y="26"/>
                    <a:pt x="9" y="20"/>
                  </a:cubicBezTo>
                  <a:cubicBezTo>
                    <a:pt x="9" y="14"/>
                    <a:pt x="14" y="9"/>
                    <a:pt x="20" y="9"/>
                  </a:cubicBezTo>
                  <a:cubicBezTo>
                    <a:pt x="26" y="9"/>
                    <a:pt x="30" y="14"/>
                    <a:pt x="30" y="20"/>
                  </a:cubicBezTo>
                  <a:cubicBezTo>
                    <a:pt x="30" y="26"/>
                    <a:pt x="26" y="30"/>
                    <a:pt x="20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006" name="Rectangle 22"/>
            <p:cNvSpPr>
              <a:spLocks noChangeArrowheads="1"/>
            </p:cNvSpPr>
            <p:nvPr/>
          </p:nvSpPr>
          <p:spPr bwMode="auto">
            <a:xfrm>
              <a:off x="39" y="59"/>
              <a:ext cx="37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007" name="Rectangle 23"/>
            <p:cNvSpPr>
              <a:spLocks noChangeArrowheads="1"/>
            </p:cNvSpPr>
            <p:nvPr/>
          </p:nvSpPr>
          <p:spPr bwMode="auto">
            <a:xfrm>
              <a:off x="39" y="88"/>
              <a:ext cx="37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2008" name="Freeform 24"/>
          <p:cNvSpPr>
            <a:spLocks noEditPoints="1"/>
          </p:cNvSpPr>
          <p:nvPr/>
        </p:nvSpPr>
        <p:spPr bwMode="auto">
          <a:xfrm>
            <a:off x="6303964" y="1862713"/>
            <a:ext cx="225425" cy="255666"/>
          </a:xfrm>
          <a:custGeom>
            <a:avLst/>
            <a:gdLst>
              <a:gd name="T0" fmla="*/ 87 w 142"/>
              <a:gd name="T1" fmla="*/ 3 h 161"/>
              <a:gd name="T2" fmla="*/ 48 w 142"/>
              <a:gd name="T3" fmla="*/ 23 h 161"/>
              <a:gd name="T4" fmla="*/ 0 w 142"/>
              <a:gd name="T5" fmla="*/ 0 h 161"/>
              <a:gd name="T6" fmla="*/ 0 w 142"/>
              <a:gd name="T7" fmla="*/ 135 h 161"/>
              <a:gd name="T8" fmla="*/ 48 w 142"/>
              <a:gd name="T9" fmla="*/ 158 h 161"/>
              <a:gd name="T10" fmla="*/ 88 w 142"/>
              <a:gd name="T11" fmla="*/ 138 h 161"/>
              <a:gd name="T12" fmla="*/ 142 w 142"/>
              <a:gd name="T13" fmla="*/ 161 h 161"/>
              <a:gd name="T14" fmla="*/ 142 w 142"/>
              <a:gd name="T15" fmla="*/ 26 h 161"/>
              <a:gd name="T16" fmla="*/ 87 w 142"/>
              <a:gd name="T17" fmla="*/ 3 h 161"/>
              <a:gd name="T18" fmla="*/ 54 w 142"/>
              <a:gd name="T19" fmla="*/ 36 h 161"/>
              <a:gd name="T20" fmla="*/ 80 w 142"/>
              <a:gd name="T21" fmla="*/ 23 h 161"/>
              <a:gd name="T22" fmla="*/ 80 w 142"/>
              <a:gd name="T23" fmla="*/ 127 h 161"/>
              <a:gd name="T24" fmla="*/ 54 w 142"/>
              <a:gd name="T25" fmla="*/ 140 h 161"/>
              <a:gd name="T26" fmla="*/ 54 w 142"/>
              <a:gd name="T27" fmla="*/ 36 h 161"/>
              <a:gd name="T28" fmla="*/ 13 w 142"/>
              <a:gd name="T29" fmla="*/ 23 h 161"/>
              <a:gd name="T30" fmla="*/ 41 w 142"/>
              <a:gd name="T31" fmla="*/ 36 h 161"/>
              <a:gd name="T32" fmla="*/ 41 w 142"/>
              <a:gd name="T33" fmla="*/ 140 h 161"/>
              <a:gd name="T34" fmla="*/ 13 w 142"/>
              <a:gd name="T35" fmla="*/ 125 h 161"/>
              <a:gd name="T36" fmla="*/ 13 w 142"/>
              <a:gd name="T37" fmla="*/ 23 h 161"/>
              <a:gd name="T38" fmla="*/ 129 w 142"/>
              <a:gd name="T39" fmla="*/ 140 h 161"/>
              <a:gd name="T40" fmla="*/ 95 w 142"/>
              <a:gd name="T41" fmla="*/ 125 h 161"/>
              <a:gd name="T42" fmla="*/ 95 w 142"/>
              <a:gd name="T43" fmla="*/ 21 h 161"/>
              <a:gd name="T44" fmla="*/ 129 w 142"/>
              <a:gd name="T45" fmla="*/ 36 h 161"/>
              <a:gd name="T46" fmla="*/ 129 w 142"/>
              <a:gd name="T47" fmla="*/ 14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87" y="3"/>
                </a:moveTo>
                <a:lnTo>
                  <a:pt x="48" y="23"/>
                </a:lnTo>
                <a:lnTo>
                  <a:pt x="0" y="0"/>
                </a:lnTo>
                <a:lnTo>
                  <a:pt x="0" y="135"/>
                </a:lnTo>
                <a:lnTo>
                  <a:pt x="48" y="158"/>
                </a:lnTo>
                <a:lnTo>
                  <a:pt x="88" y="138"/>
                </a:lnTo>
                <a:lnTo>
                  <a:pt x="142" y="161"/>
                </a:lnTo>
                <a:lnTo>
                  <a:pt x="142" y="26"/>
                </a:lnTo>
                <a:lnTo>
                  <a:pt x="87" y="3"/>
                </a:lnTo>
                <a:close/>
                <a:moveTo>
                  <a:pt x="54" y="36"/>
                </a:moveTo>
                <a:lnTo>
                  <a:pt x="80" y="23"/>
                </a:lnTo>
                <a:lnTo>
                  <a:pt x="80" y="127"/>
                </a:lnTo>
                <a:lnTo>
                  <a:pt x="54" y="140"/>
                </a:lnTo>
                <a:lnTo>
                  <a:pt x="54" y="36"/>
                </a:lnTo>
                <a:close/>
                <a:moveTo>
                  <a:pt x="13" y="23"/>
                </a:moveTo>
                <a:lnTo>
                  <a:pt x="41" y="36"/>
                </a:lnTo>
                <a:lnTo>
                  <a:pt x="41" y="140"/>
                </a:lnTo>
                <a:lnTo>
                  <a:pt x="13" y="125"/>
                </a:lnTo>
                <a:lnTo>
                  <a:pt x="13" y="23"/>
                </a:lnTo>
                <a:close/>
                <a:moveTo>
                  <a:pt x="129" y="140"/>
                </a:moveTo>
                <a:lnTo>
                  <a:pt x="95" y="125"/>
                </a:lnTo>
                <a:lnTo>
                  <a:pt x="95" y="21"/>
                </a:lnTo>
                <a:lnTo>
                  <a:pt x="129" y="36"/>
                </a:lnTo>
                <a:lnTo>
                  <a:pt x="129" y="1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09" name="Oval 25"/>
          <p:cNvSpPr>
            <a:spLocks noChangeArrowheads="1"/>
          </p:cNvSpPr>
          <p:nvPr/>
        </p:nvSpPr>
        <p:spPr bwMode="auto">
          <a:xfrm>
            <a:off x="2439989" y="1710266"/>
            <a:ext cx="561975" cy="560560"/>
          </a:xfrm>
          <a:prstGeom prst="ellipse">
            <a:avLst/>
          </a:prstGeom>
          <a:solidFill>
            <a:srgbClr val="FF9101"/>
          </a:solidFill>
          <a:ln w="6350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0" name="Oval 26"/>
          <p:cNvSpPr>
            <a:spLocks noChangeArrowheads="1"/>
          </p:cNvSpPr>
          <p:nvPr/>
        </p:nvSpPr>
        <p:spPr bwMode="auto">
          <a:xfrm>
            <a:off x="2439989" y="2512201"/>
            <a:ext cx="561975" cy="562148"/>
          </a:xfrm>
          <a:prstGeom prst="ellipse">
            <a:avLst/>
          </a:prstGeom>
          <a:solidFill>
            <a:srgbClr val="12B789"/>
          </a:solidFill>
          <a:ln w="6350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1" name="Oval 27"/>
          <p:cNvSpPr>
            <a:spLocks noChangeArrowheads="1"/>
          </p:cNvSpPr>
          <p:nvPr/>
        </p:nvSpPr>
        <p:spPr bwMode="auto">
          <a:xfrm>
            <a:off x="2439989" y="3314136"/>
            <a:ext cx="561975" cy="562148"/>
          </a:xfrm>
          <a:prstGeom prst="ellipse">
            <a:avLst/>
          </a:prstGeom>
          <a:solidFill>
            <a:srgbClr val="FF9101"/>
          </a:solidFill>
          <a:ln w="6350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2" name="Freeform 28"/>
          <p:cNvSpPr>
            <a:spLocks noEditPoints="1"/>
          </p:cNvSpPr>
          <p:nvPr/>
        </p:nvSpPr>
        <p:spPr bwMode="auto">
          <a:xfrm>
            <a:off x="4111625" y="3517399"/>
            <a:ext cx="914400" cy="801934"/>
          </a:xfrm>
          <a:custGeom>
            <a:avLst/>
            <a:gdLst>
              <a:gd name="T0" fmla="*/ 353 w 353"/>
              <a:gd name="T1" fmla="*/ 23 h 310"/>
              <a:gd name="T2" fmla="*/ 329 w 353"/>
              <a:gd name="T3" fmla="*/ 0 h 310"/>
              <a:gd name="T4" fmla="*/ 323 w 353"/>
              <a:gd name="T5" fmla="*/ 0 h 310"/>
              <a:gd name="T6" fmla="*/ 299 w 353"/>
              <a:gd name="T7" fmla="*/ 0 h 310"/>
              <a:gd name="T8" fmla="*/ 54 w 353"/>
              <a:gd name="T9" fmla="*/ 0 h 310"/>
              <a:gd name="T10" fmla="*/ 30 w 353"/>
              <a:gd name="T11" fmla="*/ 0 h 310"/>
              <a:gd name="T12" fmla="*/ 24 w 353"/>
              <a:gd name="T13" fmla="*/ 0 h 310"/>
              <a:gd name="T14" fmla="*/ 0 w 353"/>
              <a:gd name="T15" fmla="*/ 23 h 310"/>
              <a:gd name="T16" fmla="*/ 24 w 353"/>
              <a:gd name="T17" fmla="*/ 47 h 310"/>
              <a:gd name="T18" fmla="*/ 0 w 353"/>
              <a:gd name="T19" fmla="*/ 71 h 310"/>
              <a:gd name="T20" fmla="*/ 24 w 353"/>
              <a:gd name="T21" fmla="*/ 95 h 310"/>
              <a:gd name="T22" fmla="*/ 0 w 353"/>
              <a:gd name="T23" fmla="*/ 119 h 310"/>
              <a:gd name="T24" fmla="*/ 24 w 353"/>
              <a:gd name="T25" fmla="*/ 143 h 310"/>
              <a:gd name="T26" fmla="*/ 31 w 353"/>
              <a:gd name="T27" fmla="*/ 143 h 310"/>
              <a:gd name="T28" fmla="*/ 8 w 353"/>
              <a:gd name="T29" fmla="*/ 166 h 310"/>
              <a:gd name="T30" fmla="*/ 31 w 353"/>
              <a:gd name="T31" fmla="*/ 190 h 310"/>
              <a:gd name="T32" fmla="*/ 41 w 353"/>
              <a:gd name="T33" fmla="*/ 190 h 310"/>
              <a:gd name="T34" fmla="*/ 20 w 353"/>
              <a:gd name="T35" fmla="*/ 214 h 310"/>
              <a:gd name="T36" fmla="*/ 41 w 353"/>
              <a:gd name="T37" fmla="*/ 238 h 310"/>
              <a:gd name="T38" fmla="*/ 107 w 353"/>
              <a:gd name="T39" fmla="*/ 238 h 310"/>
              <a:gd name="T40" fmla="*/ 106 w 353"/>
              <a:gd name="T41" fmla="*/ 240 h 310"/>
              <a:gd name="T42" fmla="*/ 176 w 353"/>
              <a:gd name="T43" fmla="*/ 310 h 310"/>
              <a:gd name="T44" fmla="*/ 246 w 353"/>
              <a:gd name="T45" fmla="*/ 240 h 310"/>
              <a:gd name="T46" fmla="*/ 246 w 353"/>
              <a:gd name="T47" fmla="*/ 238 h 310"/>
              <a:gd name="T48" fmla="*/ 314 w 353"/>
              <a:gd name="T49" fmla="*/ 238 h 310"/>
              <a:gd name="T50" fmla="*/ 335 w 353"/>
              <a:gd name="T51" fmla="*/ 214 h 310"/>
              <a:gd name="T52" fmla="*/ 314 w 353"/>
              <a:gd name="T53" fmla="*/ 190 h 310"/>
              <a:gd name="T54" fmla="*/ 322 w 353"/>
              <a:gd name="T55" fmla="*/ 190 h 310"/>
              <a:gd name="T56" fmla="*/ 345 w 353"/>
              <a:gd name="T57" fmla="*/ 166 h 310"/>
              <a:gd name="T58" fmla="*/ 322 w 353"/>
              <a:gd name="T59" fmla="*/ 143 h 310"/>
              <a:gd name="T60" fmla="*/ 329 w 353"/>
              <a:gd name="T61" fmla="*/ 143 h 310"/>
              <a:gd name="T62" fmla="*/ 353 w 353"/>
              <a:gd name="T63" fmla="*/ 119 h 310"/>
              <a:gd name="T64" fmla="*/ 329 w 353"/>
              <a:gd name="T65" fmla="*/ 95 h 310"/>
              <a:gd name="T66" fmla="*/ 353 w 353"/>
              <a:gd name="T67" fmla="*/ 71 h 310"/>
              <a:gd name="T68" fmla="*/ 329 w 353"/>
              <a:gd name="T69" fmla="*/ 47 h 310"/>
              <a:gd name="T70" fmla="*/ 353 w 353"/>
              <a:gd name="T71" fmla="*/ 23 h 310"/>
              <a:gd name="T72" fmla="*/ 176 w 353"/>
              <a:gd name="T73" fmla="*/ 286 h 310"/>
              <a:gd name="T74" fmla="*/ 130 w 353"/>
              <a:gd name="T75" fmla="*/ 240 h 310"/>
              <a:gd name="T76" fmla="*/ 131 w 353"/>
              <a:gd name="T77" fmla="*/ 238 h 310"/>
              <a:gd name="T78" fmla="*/ 222 w 353"/>
              <a:gd name="T79" fmla="*/ 238 h 310"/>
              <a:gd name="T80" fmla="*/ 222 w 353"/>
              <a:gd name="T81" fmla="*/ 240 h 310"/>
              <a:gd name="T82" fmla="*/ 176 w 353"/>
              <a:gd name="T83" fmla="*/ 286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53" h="310">
                <a:moveTo>
                  <a:pt x="353" y="23"/>
                </a:moveTo>
                <a:cubicBezTo>
                  <a:pt x="353" y="10"/>
                  <a:pt x="342" y="0"/>
                  <a:pt x="329" y="0"/>
                </a:cubicBezTo>
                <a:cubicBezTo>
                  <a:pt x="323" y="0"/>
                  <a:pt x="323" y="0"/>
                  <a:pt x="323" y="0"/>
                </a:cubicBezTo>
                <a:cubicBezTo>
                  <a:pt x="299" y="0"/>
                  <a:pt x="299" y="0"/>
                  <a:pt x="299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37"/>
                  <a:pt x="11" y="47"/>
                  <a:pt x="24" y="47"/>
                </a:cubicBezTo>
                <a:cubicBezTo>
                  <a:pt x="11" y="47"/>
                  <a:pt x="0" y="58"/>
                  <a:pt x="0" y="71"/>
                </a:cubicBezTo>
                <a:cubicBezTo>
                  <a:pt x="0" y="84"/>
                  <a:pt x="11" y="95"/>
                  <a:pt x="24" y="95"/>
                </a:cubicBezTo>
                <a:cubicBezTo>
                  <a:pt x="11" y="95"/>
                  <a:pt x="0" y="106"/>
                  <a:pt x="0" y="119"/>
                </a:cubicBezTo>
                <a:cubicBezTo>
                  <a:pt x="0" y="132"/>
                  <a:pt x="11" y="143"/>
                  <a:pt x="24" y="143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18" y="143"/>
                  <a:pt x="8" y="153"/>
                  <a:pt x="8" y="166"/>
                </a:cubicBezTo>
                <a:cubicBezTo>
                  <a:pt x="8" y="180"/>
                  <a:pt x="18" y="190"/>
                  <a:pt x="31" y="190"/>
                </a:cubicBezTo>
                <a:cubicBezTo>
                  <a:pt x="41" y="190"/>
                  <a:pt x="41" y="190"/>
                  <a:pt x="41" y="190"/>
                </a:cubicBezTo>
                <a:cubicBezTo>
                  <a:pt x="29" y="190"/>
                  <a:pt x="20" y="201"/>
                  <a:pt x="20" y="214"/>
                </a:cubicBezTo>
                <a:cubicBezTo>
                  <a:pt x="20" y="227"/>
                  <a:pt x="29" y="238"/>
                  <a:pt x="41" y="238"/>
                </a:cubicBezTo>
                <a:cubicBezTo>
                  <a:pt x="107" y="238"/>
                  <a:pt x="107" y="238"/>
                  <a:pt x="107" y="238"/>
                </a:cubicBezTo>
                <a:cubicBezTo>
                  <a:pt x="107" y="239"/>
                  <a:pt x="106" y="240"/>
                  <a:pt x="106" y="240"/>
                </a:cubicBezTo>
                <a:cubicBezTo>
                  <a:pt x="106" y="279"/>
                  <a:pt x="138" y="310"/>
                  <a:pt x="176" y="310"/>
                </a:cubicBezTo>
                <a:cubicBezTo>
                  <a:pt x="215" y="310"/>
                  <a:pt x="246" y="279"/>
                  <a:pt x="246" y="240"/>
                </a:cubicBezTo>
                <a:cubicBezTo>
                  <a:pt x="246" y="240"/>
                  <a:pt x="246" y="239"/>
                  <a:pt x="246" y="238"/>
                </a:cubicBezTo>
                <a:cubicBezTo>
                  <a:pt x="314" y="238"/>
                  <a:pt x="314" y="238"/>
                  <a:pt x="314" y="238"/>
                </a:cubicBezTo>
                <a:cubicBezTo>
                  <a:pt x="325" y="238"/>
                  <a:pt x="335" y="227"/>
                  <a:pt x="335" y="214"/>
                </a:cubicBezTo>
                <a:cubicBezTo>
                  <a:pt x="335" y="201"/>
                  <a:pt x="325" y="190"/>
                  <a:pt x="314" y="190"/>
                </a:cubicBezTo>
                <a:cubicBezTo>
                  <a:pt x="322" y="190"/>
                  <a:pt x="322" y="190"/>
                  <a:pt x="322" y="190"/>
                </a:cubicBezTo>
                <a:cubicBezTo>
                  <a:pt x="335" y="190"/>
                  <a:pt x="345" y="180"/>
                  <a:pt x="345" y="166"/>
                </a:cubicBezTo>
                <a:cubicBezTo>
                  <a:pt x="345" y="153"/>
                  <a:pt x="335" y="143"/>
                  <a:pt x="322" y="143"/>
                </a:cubicBezTo>
                <a:cubicBezTo>
                  <a:pt x="329" y="143"/>
                  <a:pt x="329" y="143"/>
                  <a:pt x="329" y="143"/>
                </a:cubicBezTo>
                <a:cubicBezTo>
                  <a:pt x="342" y="143"/>
                  <a:pt x="353" y="132"/>
                  <a:pt x="353" y="119"/>
                </a:cubicBezTo>
                <a:cubicBezTo>
                  <a:pt x="353" y="106"/>
                  <a:pt x="342" y="95"/>
                  <a:pt x="329" y="95"/>
                </a:cubicBezTo>
                <a:cubicBezTo>
                  <a:pt x="342" y="95"/>
                  <a:pt x="353" y="84"/>
                  <a:pt x="353" y="71"/>
                </a:cubicBezTo>
                <a:cubicBezTo>
                  <a:pt x="353" y="58"/>
                  <a:pt x="342" y="47"/>
                  <a:pt x="329" y="47"/>
                </a:cubicBezTo>
                <a:cubicBezTo>
                  <a:pt x="342" y="47"/>
                  <a:pt x="353" y="37"/>
                  <a:pt x="353" y="23"/>
                </a:cubicBezTo>
                <a:close/>
                <a:moveTo>
                  <a:pt x="176" y="286"/>
                </a:moveTo>
                <a:cubicBezTo>
                  <a:pt x="151" y="286"/>
                  <a:pt x="130" y="266"/>
                  <a:pt x="130" y="240"/>
                </a:cubicBezTo>
                <a:cubicBezTo>
                  <a:pt x="130" y="240"/>
                  <a:pt x="131" y="239"/>
                  <a:pt x="131" y="238"/>
                </a:cubicBezTo>
                <a:cubicBezTo>
                  <a:pt x="222" y="238"/>
                  <a:pt x="222" y="238"/>
                  <a:pt x="222" y="238"/>
                </a:cubicBezTo>
                <a:cubicBezTo>
                  <a:pt x="222" y="239"/>
                  <a:pt x="222" y="240"/>
                  <a:pt x="222" y="240"/>
                </a:cubicBezTo>
                <a:cubicBezTo>
                  <a:pt x="222" y="266"/>
                  <a:pt x="202" y="286"/>
                  <a:pt x="176" y="286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3" name="Freeform 29"/>
          <p:cNvSpPr/>
          <p:nvPr/>
        </p:nvSpPr>
        <p:spPr bwMode="auto">
          <a:xfrm>
            <a:off x="4016376" y="3009242"/>
            <a:ext cx="538163" cy="484336"/>
          </a:xfrm>
          <a:custGeom>
            <a:avLst/>
            <a:gdLst>
              <a:gd name="T0" fmla="*/ 64 w 208"/>
              <a:gd name="T1" fmla="*/ 163 h 187"/>
              <a:gd name="T2" fmla="*/ 64 w 208"/>
              <a:gd name="T3" fmla="*/ 163 h 187"/>
              <a:gd name="T4" fmla="*/ 88 w 208"/>
              <a:gd name="T5" fmla="*/ 187 h 187"/>
              <a:gd name="T6" fmla="*/ 208 w 208"/>
              <a:gd name="T7" fmla="*/ 187 h 187"/>
              <a:gd name="T8" fmla="*/ 208 w 208"/>
              <a:gd name="T9" fmla="*/ 0 h 187"/>
              <a:gd name="T10" fmla="*/ 0 w 208"/>
              <a:gd name="T11" fmla="*/ 0 h 187"/>
              <a:gd name="T12" fmla="*/ 64 w 208"/>
              <a:gd name="T13" fmla="*/ 16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" h="187">
                <a:moveTo>
                  <a:pt x="64" y="163"/>
                </a:moveTo>
                <a:cubicBezTo>
                  <a:pt x="64" y="163"/>
                  <a:pt x="64" y="163"/>
                  <a:pt x="64" y="163"/>
                </a:cubicBezTo>
                <a:cubicBezTo>
                  <a:pt x="64" y="176"/>
                  <a:pt x="75" y="187"/>
                  <a:pt x="88" y="187"/>
                </a:cubicBezTo>
                <a:cubicBezTo>
                  <a:pt x="208" y="187"/>
                  <a:pt x="208" y="187"/>
                  <a:pt x="208" y="187"/>
                </a:cubicBezTo>
                <a:cubicBezTo>
                  <a:pt x="208" y="0"/>
                  <a:pt x="208" y="0"/>
                  <a:pt x="208" y="0"/>
                </a:cubicBezTo>
                <a:cubicBezTo>
                  <a:pt x="0" y="0"/>
                  <a:pt x="0" y="0"/>
                  <a:pt x="0" y="0"/>
                </a:cubicBezTo>
                <a:cubicBezTo>
                  <a:pt x="23" y="36"/>
                  <a:pt x="56" y="96"/>
                  <a:pt x="64" y="1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4" name="Freeform 30"/>
          <p:cNvSpPr/>
          <p:nvPr/>
        </p:nvSpPr>
        <p:spPr bwMode="auto">
          <a:xfrm>
            <a:off x="3703638" y="2450269"/>
            <a:ext cx="850900" cy="530389"/>
          </a:xfrm>
          <a:custGeom>
            <a:avLst/>
            <a:gdLst>
              <a:gd name="T0" fmla="*/ 0 w 329"/>
              <a:gd name="T1" fmla="*/ 0 h 205"/>
              <a:gd name="T2" fmla="*/ 96 w 329"/>
              <a:gd name="T3" fmla="*/ 181 h 205"/>
              <a:gd name="T4" fmla="*/ 113 w 329"/>
              <a:gd name="T5" fmla="*/ 205 h 205"/>
              <a:gd name="T6" fmla="*/ 329 w 329"/>
              <a:gd name="T7" fmla="*/ 205 h 205"/>
              <a:gd name="T8" fmla="*/ 329 w 329"/>
              <a:gd name="T9" fmla="*/ 0 h 205"/>
              <a:gd name="T10" fmla="*/ 0 w 329"/>
              <a:gd name="T11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9" h="205">
                <a:moveTo>
                  <a:pt x="0" y="0"/>
                </a:moveTo>
                <a:cubicBezTo>
                  <a:pt x="13" y="63"/>
                  <a:pt x="45" y="124"/>
                  <a:pt x="96" y="181"/>
                </a:cubicBezTo>
                <a:cubicBezTo>
                  <a:pt x="96" y="181"/>
                  <a:pt x="103" y="190"/>
                  <a:pt x="113" y="205"/>
                </a:cubicBezTo>
                <a:cubicBezTo>
                  <a:pt x="329" y="205"/>
                  <a:pt x="329" y="205"/>
                  <a:pt x="329" y="205"/>
                </a:cubicBezTo>
                <a:cubicBezTo>
                  <a:pt x="329" y="0"/>
                  <a:pt x="329" y="0"/>
                  <a:pt x="32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5" name="Freeform 31"/>
          <p:cNvSpPr/>
          <p:nvPr/>
        </p:nvSpPr>
        <p:spPr bwMode="auto">
          <a:xfrm>
            <a:off x="3687764" y="1410135"/>
            <a:ext cx="866775" cy="1011550"/>
          </a:xfrm>
          <a:custGeom>
            <a:avLst/>
            <a:gdLst>
              <a:gd name="T0" fmla="*/ 335 w 335"/>
              <a:gd name="T1" fmla="*/ 391 h 391"/>
              <a:gd name="T2" fmla="*/ 335 w 335"/>
              <a:gd name="T3" fmla="*/ 0 h 391"/>
              <a:gd name="T4" fmla="*/ 0 w 335"/>
              <a:gd name="T5" fmla="*/ 341 h 391"/>
              <a:gd name="T6" fmla="*/ 4 w 335"/>
              <a:gd name="T7" fmla="*/ 391 h 391"/>
              <a:gd name="T8" fmla="*/ 335 w 335"/>
              <a:gd name="T9" fmla="*/ 39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5" h="391">
                <a:moveTo>
                  <a:pt x="335" y="391"/>
                </a:moveTo>
                <a:cubicBezTo>
                  <a:pt x="335" y="0"/>
                  <a:pt x="335" y="0"/>
                  <a:pt x="335" y="0"/>
                </a:cubicBezTo>
                <a:cubicBezTo>
                  <a:pt x="150" y="3"/>
                  <a:pt x="0" y="155"/>
                  <a:pt x="0" y="341"/>
                </a:cubicBezTo>
                <a:cubicBezTo>
                  <a:pt x="0" y="358"/>
                  <a:pt x="1" y="374"/>
                  <a:pt x="4" y="391"/>
                </a:cubicBezTo>
                <a:lnTo>
                  <a:pt x="335" y="3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6" name="Freeform 32"/>
          <p:cNvSpPr/>
          <p:nvPr/>
        </p:nvSpPr>
        <p:spPr bwMode="auto">
          <a:xfrm>
            <a:off x="4583114" y="2450269"/>
            <a:ext cx="852487" cy="1043309"/>
          </a:xfrm>
          <a:custGeom>
            <a:avLst/>
            <a:gdLst>
              <a:gd name="T0" fmla="*/ 0 w 329"/>
              <a:gd name="T1" fmla="*/ 0 h 403"/>
              <a:gd name="T2" fmla="*/ 0 w 329"/>
              <a:gd name="T3" fmla="*/ 403 h 403"/>
              <a:gd name="T4" fmla="*/ 118 w 329"/>
              <a:gd name="T5" fmla="*/ 403 h 403"/>
              <a:gd name="T6" fmla="*/ 118 w 329"/>
              <a:gd name="T7" fmla="*/ 403 h 403"/>
              <a:gd name="T8" fmla="*/ 120 w 329"/>
              <a:gd name="T9" fmla="*/ 403 h 403"/>
              <a:gd name="T10" fmla="*/ 120 w 329"/>
              <a:gd name="T11" fmla="*/ 403 h 403"/>
              <a:gd name="T12" fmla="*/ 120 w 329"/>
              <a:gd name="T13" fmla="*/ 403 h 403"/>
              <a:gd name="T14" fmla="*/ 144 w 329"/>
              <a:gd name="T15" fmla="*/ 379 h 403"/>
              <a:gd name="T16" fmla="*/ 144 w 329"/>
              <a:gd name="T17" fmla="*/ 379 h 403"/>
              <a:gd name="T18" fmla="*/ 233 w 329"/>
              <a:gd name="T19" fmla="*/ 181 h 403"/>
              <a:gd name="T20" fmla="*/ 329 w 329"/>
              <a:gd name="T21" fmla="*/ 0 h 403"/>
              <a:gd name="T22" fmla="*/ 0 w 329"/>
              <a:gd name="T23" fmla="*/ 0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9" h="403">
                <a:moveTo>
                  <a:pt x="0" y="0"/>
                </a:moveTo>
                <a:cubicBezTo>
                  <a:pt x="0" y="403"/>
                  <a:pt x="0" y="403"/>
                  <a:pt x="0" y="403"/>
                </a:cubicBezTo>
                <a:cubicBezTo>
                  <a:pt x="118" y="403"/>
                  <a:pt x="118" y="403"/>
                  <a:pt x="118" y="403"/>
                </a:cubicBezTo>
                <a:cubicBezTo>
                  <a:pt x="118" y="403"/>
                  <a:pt x="118" y="403"/>
                  <a:pt x="118" y="403"/>
                </a:cubicBezTo>
                <a:cubicBezTo>
                  <a:pt x="118" y="403"/>
                  <a:pt x="119" y="403"/>
                  <a:pt x="120" y="403"/>
                </a:cubicBezTo>
                <a:cubicBezTo>
                  <a:pt x="120" y="403"/>
                  <a:pt x="120" y="403"/>
                  <a:pt x="120" y="403"/>
                </a:cubicBezTo>
                <a:cubicBezTo>
                  <a:pt x="120" y="403"/>
                  <a:pt x="120" y="403"/>
                  <a:pt x="120" y="403"/>
                </a:cubicBezTo>
                <a:cubicBezTo>
                  <a:pt x="133" y="403"/>
                  <a:pt x="144" y="392"/>
                  <a:pt x="144" y="379"/>
                </a:cubicBezTo>
                <a:cubicBezTo>
                  <a:pt x="144" y="379"/>
                  <a:pt x="144" y="379"/>
                  <a:pt x="144" y="379"/>
                </a:cubicBezTo>
                <a:cubicBezTo>
                  <a:pt x="157" y="273"/>
                  <a:pt x="233" y="182"/>
                  <a:pt x="233" y="181"/>
                </a:cubicBezTo>
                <a:cubicBezTo>
                  <a:pt x="284" y="124"/>
                  <a:pt x="316" y="63"/>
                  <a:pt x="32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7" name="Freeform 33"/>
          <p:cNvSpPr/>
          <p:nvPr/>
        </p:nvSpPr>
        <p:spPr bwMode="auto">
          <a:xfrm>
            <a:off x="4583113" y="1410136"/>
            <a:ext cx="766762" cy="473221"/>
          </a:xfrm>
          <a:custGeom>
            <a:avLst/>
            <a:gdLst>
              <a:gd name="T0" fmla="*/ 296 w 296"/>
              <a:gd name="T1" fmla="*/ 183 h 183"/>
              <a:gd name="T2" fmla="*/ 0 w 296"/>
              <a:gd name="T3" fmla="*/ 0 h 183"/>
              <a:gd name="T4" fmla="*/ 0 w 296"/>
              <a:gd name="T5" fmla="*/ 183 h 183"/>
              <a:gd name="T6" fmla="*/ 296 w 296"/>
              <a:gd name="T7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6" h="183">
                <a:moveTo>
                  <a:pt x="296" y="183"/>
                </a:moveTo>
                <a:cubicBezTo>
                  <a:pt x="240" y="76"/>
                  <a:pt x="129" y="2"/>
                  <a:pt x="0" y="0"/>
                </a:cubicBezTo>
                <a:cubicBezTo>
                  <a:pt x="0" y="183"/>
                  <a:pt x="0" y="183"/>
                  <a:pt x="0" y="183"/>
                </a:cubicBezTo>
                <a:lnTo>
                  <a:pt x="296" y="1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8" name="Freeform 34"/>
          <p:cNvSpPr/>
          <p:nvPr/>
        </p:nvSpPr>
        <p:spPr bwMode="auto">
          <a:xfrm>
            <a:off x="4583114" y="1915117"/>
            <a:ext cx="866775" cy="506569"/>
          </a:xfrm>
          <a:custGeom>
            <a:avLst/>
            <a:gdLst>
              <a:gd name="T0" fmla="*/ 0 w 335"/>
              <a:gd name="T1" fmla="*/ 0 h 196"/>
              <a:gd name="T2" fmla="*/ 0 w 335"/>
              <a:gd name="T3" fmla="*/ 196 h 196"/>
              <a:gd name="T4" fmla="*/ 331 w 335"/>
              <a:gd name="T5" fmla="*/ 196 h 196"/>
              <a:gd name="T6" fmla="*/ 335 w 335"/>
              <a:gd name="T7" fmla="*/ 146 h 196"/>
              <a:gd name="T8" fmla="*/ 302 w 335"/>
              <a:gd name="T9" fmla="*/ 0 h 196"/>
              <a:gd name="T10" fmla="*/ 0 w 335"/>
              <a:gd name="T11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5" h="196">
                <a:moveTo>
                  <a:pt x="0" y="0"/>
                </a:moveTo>
                <a:cubicBezTo>
                  <a:pt x="0" y="196"/>
                  <a:pt x="0" y="196"/>
                  <a:pt x="0" y="196"/>
                </a:cubicBezTo>
                <a:cubicBezTo>
                  <a:pt x="331" y="196"/>
                  <a:pt x="331" y="196"/>
                  <a:pt x="331" y="196"/>
                </a:cubicBezTo>
                <a:cubicBezTo>
                  <a:pt x="334" y="179"/>
                  <a:pt x="335" y="163"/>
                  <a:pt x="335" y="146"/>
                </a:cubicBezTo>
                <a:cubicBezTo>
                  <a:pt x="335" y="93"/>
                  <a:pt x="323" y="44"/>
                  <a:pt x="30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9" name="Rectangle 35"/>
          <p:cNvSpPr>
            <a:spLocks noChangeArrowheads="1"/>
          </p:cNvSpPr>
          <p:nvPr/>
        </p:nvSpPr>
        <p:spPr bwMode="auto">
          <a:xfrm>
            <a:off x="3886201" y="1883357"/>
            <a:ext cx="550863" cy="32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2020" name="Rectangle 36"/>
          <p:cNvSpPr>
            <a:spLocks noChangeArrowheads="1"/>
          </p:cNvSpPr>
          <p:nvPr/>
        </p:nvSpPr>
        <p:spPr bwMode="auto">
          <a:xfrm>
            <a:off x="4802188" y="2053271"/>
            <a:ext cx="39594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42021" name="Rectangle 37"/>
          <p:cNvSpPr>
            <a:spLocks noChangeArrowheads="1"/>
          </p:cNvSpPr>
          <p:nvPr/>
        </p:nvSpPr>
        <p:spPr bwMode="auto">
          <a:xfrm>
            <a:off x="4264026" y="3166452"/>
            <a:ext cx="187325" cy="1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5%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42022" name="Freeform 38"/>
          <p:cNvSpPr>
            <a:spLocks noEditPoints="1"/>
          </p:cNvSpPr>
          <p:nvPr/>
        </p:nvSpPr>
        <p:spPr bwMode="auto">
          <a:xfrm>
            <a:off x="2611439" y="3485639"/>
            <a:ext cx="219075" cy="219143"/>
          </a:xfrm>
          <a:custGeom>
            <a:avLst/>
            <a:gdLst>
              <a:gd name="T0" fmla="*/ 125 w 138"/>
              <a:gd name="T1" fmla="*/ 50 h 138"/>
              <a:gd name="T2" fmla="*/ 125 w 138"/>
              <a:gd name="T3" fmla="*/ 0 h 138"/>
              <a:gd name="T4" fmla="*/ 21 w 138"/>
              <a:gd name="T5" fmla="*/ 0 h 138"/>
              <a:gd name="T6" fmla="*/ 21 w 138"/>
              <a:gd name="T7" fmla="*/ 26 h 138"/>
              <a:gd name="T8" fmla="*/ 0 w 138"/>
              <a:gd name="T9" fmla="*/ 26 h 138"/>
              <a:gd name="T10" fmla="*/ 0 w 138"/>
              <a:gd name="T11" fmla="*/ 138 h 138"/>
              <a:gd name="T12" fmla="*/ 138 w 138"/>
              <a:gd name="T13" fmla="*/ 138 h 138"/>
              <a:gd name="T14" fmla="*/ 138 w 138"/>
              <a:gd name="T15" fmla="*/ 50 h 138"/>
              <a:gd name="T16" fmla="*/ 125 w 138"/>
              <a:gd name="T17" fmla="*/ 50 h 138"/>
              <a:gd name="T18" fmla="*/ 32 w 138"/>
              <a:gd name="T19" fmla="*/ 13 h 138"/>
              <a:gd name="T20" fmla="*/ 112 w 138"/>
              <a:gd name="T21" fmla="*/ 13 h 138"/>
              <a:gd name="T22" fmla="*/ 112 w 138"/>
              <a:gd name="T23" fmla="*/ 50 h 138"/>
              <a:gd name="T24" fmla="*/ 75 w 138"/>
              <a:gd name="T25" fmla="*/ 50 h 138"/>
              <a:gd name="T26" fmla="*/ 75 w 138"/>
              <a:gd name="T27" fmla="*/ 26 h 138"/>
              <a:gd name="T28" fmla="*/ 32 w 138"/>
              <a:gd name="T29" fmla="*/ 26 h 138"/>
              <a:gd name="T30" fmla="*/ 32 w 138"/>
              <a:gd name="T31" fmla="*/ 13 h 138"/>
              <a:gd name="T32" fmla="*/ 127 w 138"/>
              <a:gd name="T33" fmla="*/ 125 h 138"/>
              <a:gd name="T34" fmla="*/ 13 w 138"/>
              <a:gd name="T35" fmla="*/ 125 h 138"/>
              <a:gd name="T36" fmla="*/ 13 w 138"/>
              <a:gd name="T37" fmla="*/ 37 h 138"/>
              <a:gd name="T38" fmla="*/ 63 w 138"/>
              <a:gd name="T39" fmla="*/ 37 h 138"/>
              <a:gd name="T40" fmla="*/ 63 w 138"/>
              <a:gd name="T41" fmla="*/ 62 h 138"/>
              <a:gd name="T42" fmla="*/ 127 w 138"/>
              <a:gd name="T43" fmla="*/ 62 h 138"/>
              <a:gd name="T44" fmla="*/ 127 w 138"/>
              <a:gd name="T45" fmla="*/ 125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8" h="138">
                <a:moveTo>
                  <a:pt x="125" y="50"/>
                </a:moveTo>
                <a:lnTo>
                  <a:pt x="125" y="0"/>
                </a:lnTo>
                <a:lnTo>
                  <a:pt x="21" y="0"/>
                </a:lnTo>
                <a:lnTo>
                  <a:pt x="21" y="26"/>
                </a:lnTo>
                <a:lnTo>
                  <a:pt x="0" y="26"/>
                </a:lnTo>
                <a:lnTo>
                  <a:pt x="0" y="138"/>
                </a:lnTo>
                <a:lnTo>
                  <a:pt x="138" y="138"/>
                </a:lnTo>
                <a:lnTo>
                  <a:pt x="138" y="50"/>
                </a:lnTo>
                <a:lnTo>
                  <a:pt x="125" y="50"/>
                </a:lnTo>
                <a:close/>
                <a:moveTo>
                  <a:pt x="32" y="13"/>
                </a:moveTo>
                <a:lnTo>
                  <a:pt x="112" y="13"/>
                </a:lnTo>
                <a:lnTo>
                  <a:pt x="112" y="50"/>
                </a:lnTo>
                <a:lnTo>
                  <a:pt x="75" y="50"/>
                </a:lnTo>
                <a:lnTo>
                  <a:pt x="75" y="26"/>
                </a:lnTo>
                <a:lnTo>
                  <a:pt x="32" y="26"/>
                </a:lnTo>
                <a:lnTo>
                  <a:pt x="32" y="13"/>
                </a:lnTo>
                <a:close/>
                <a:moveTo>
                  <a:pt x="127" y="125"/>
                </a:moveTo>
                <a:lnTo>
                  <a:pt x="13" y="125"/>
                </a:lnTo>
                <a:lnTo>
                  <a:pt x="13" y="37"/>
                </a:lnTo>
                <a:lnTo>
                  <a:pt x="63" y="37"/>
                </a:lnTo>
                <a:lnTo>
                  <a:pt x="63" y="62"/>
                </a:lnTo>
                <a:lnTo>
                  <a:pt x="127" y="62"/>
                </a:lnTo>
                <a:lnTo>
                  <a:pt x="127" y="1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2023" name="Group 39"/>
          <p:cNvGrpSpPr/>
          <p:nvPr/>
        </p:nvGrpSpPr>
        <p:grpSpPr bwMode="auto">
          <a:xfrm>
            <a:off x="2616201" y="2677351"/>
            <a:ext cx="212725" cy="230259"/>
            <a:chOff x="0" y="0"/>
            <a:chExt cx="134" cy="145"/>
          </a:xfrm>
          <a:solidFill>
            <a:schemeClr val="bg1"/>
          </a:solidFill>
        </p:grpSpPr>
        <p:sp>
          <p:nvSpPr>
            <p:cNvPr id="42024" name="Freeform 40"/>
            <p:cNvSpPr>
              <a:spLocks noEditPoints="1"/>
            </p:cNvSpPr>
            <p:nvPr/>
          </p:nvSpPr>
          <p:spPr bwMode="auto">
            <a:xfrm>
              <a:off x="0" y="0"/>
              <a:ext cx="90" cy="145"/>
            </a:xfrm>
            <a:custGeom>
              <a:avLst/>
              <a:gdLst>
                <a:gd name="T0" fmla="*/ 0 w 90"/>
                <a:gd name="T1" fmla="*/ 36 h 145"/>
                <a:gd name="T2" fmla="*/ 0 w 90"/>
                <a:gd name="T3" fmla="*/ 72 h 145"/>
                <a:gd name="T4" fmla="*/ 0 w 90"/>
                <a:gd name="T5" fmla="*/ 74 h 145"/>
                <a:gd name="T6" fmla="*/ 0 w 90"/>
                <a:gd name="T7" fmla="*/ 110 h 145"/>
                <a:gd name="T8" fmla="*/ 36 w 90"/>
                <a:gd name="T9" fmla="*/ 110 h 145"/>
                <a:gd name="T10" fmla="*/ 90 w 90"/>
                <a:gd name="T11" fmla="*/ 145 h 145"/>
                <a:gd name="T12" fmla="*/ 90 w 90"/>
                <a:gd name="T13" fmla="*/ 74 h 145"/>
                <a:gd name="T14" fmla="*/ 90 w 90"/>
                <a:gd name="T15" fmla="*/ 72 h 145"/>
                <a:gd name="T16" fmla="*/ 90 w 90"/>
                <a:gd name="T17" fmla="*/ 0 h 145"/>
                <a:gd name="T18" fmla="*/ 36 w 90"/>
                <a:gd name="T19" fmla="*/ 36 h 145"/>
                <a:gd name="T20" fmla="*/ 0 w 90"/>
                <a:gd name="T21" fmla="*/ 36 h 145"/>
                <a:gd name="T22" fmla="*/ 78 w 90"/>
                <a:gd name="T23" fmla="*/ 23 h 145"/>
                <a:gd name="T24" fmla="*/ 78 w 90"/>
                <a:gd name="T25" fmla="*/ 72 h 145"/>
                <a:gd name="T26" fmla="*/ 78 w 90"/>
                <a:gd name="T27" fmla="*/ 74 h 145"/>
                <a:gd name="T28" fmla="*/ 78 w 90"/>
                <a:gd name="T29" fmla="*/ 123 h 145"/>
                <a:gd name="T30" fmla="*/ 39 w 90"/>
                <a:gd name="T31" fmla="*/ 98 h 145"/>
                <a:gd name="T32" fmla="*/ 12 w 90"/>
                <a:gd name="T33" fmla="*/ 98 h 145"/>
                <a:gd name="T34" fmla="*/ 12 w 90"/>
                <a:gd name="T35" fmla="*/ 74 h 145"/>
                <a:gd name="T36" fmla="*/ 12 w 90"/>
                <a:gd name="T37" fmla="*/ 72 h 145"/>
                <a:gd name="T38" fmla="*/ 12 w 90"/>
                <a:gd name="T39" fmla="*/ 49 h 145"/>
                <a:gd name="T40" fmla="*/ 39 w 90"/>
                <a:gd name="T41" fmla="*/ 49 h 145"/>
                <a:gd name="T42" fmla="*/ 78 w 90"/>
                <a:gd name="T43" fmla="*/ 2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45">
                  <a:moveTo>
                    <a:pt x="0" y="36"/>
                  </a:moveTo>
                  <a:lnTo>
                    <a:pt x="0" y="72"/>
                  </a:lnTo>
                  <a:lnTo>
                    <a:pt x="0" y="74"/>
                  </a:lnTo>
                  <a:lnTo>
                    <a:pt x="0" y="110"/>
                  </a:lnTo>
                  <a:lnTo>
                    <a:pt x="36" y="110"/>
                  </a:lnTo>
                  <a:lnTo>
                    <a:pt x="90" y="145"/>
                  </a:lnTo>
                  <a:lnTo>
                    <a:pt x="90" y="74"/>
                  </a:lnTo>
                  <a:lnTo>
                    <a:pt x="90" y="72"/>
                  </a:lnTo>
                  <a:lnTo>
                    <a:pt x="90" y="0"/>
                  </a:lnTo>
                  <a:lnTo>
                    <a:pt x="36" y="36"/>
                  </a:lnTo>
                  <a:lnTo>
                    <a:pt x="0" y="36"/>
                  </a:lnTo>
                  <a:close/>
                  <a:moveTo>
                    <a:pt x="78" y="23"/>
                  </a:moveTo>
                  <a:lnTo>
                    <a:pt x="78" y="72"/>
                  </a:lnTo>
                  <a:lnTo>
                    <a:pt x="78" y="74"/>
                  </a:lnTo>
                  <a:lnTo>
                    <a:pt x="78" y="123"/>
                  </a:lnTo>
                  <a:lnTo>
                    <a:pt x="39" y="98"/>
                  </a:lnTo>
                  <a:lnTo>
                    <a:pt x="12" y="98"/>
                  </a:lnTo>
                  <a:lnTo>
                    <a:pt x="12" y="74"/>
                  </a:lnTo>
                  <a:lnTo>
                    <a:pt x="12" y="72"/>
                  </a:lnTo>
                  <a:lnTo>
                    <a:pt x="12" y="49"/>
                  </a:lnTo>
                  <a:lnTo>
                    <a:pt x="39" y="49"/>
                  </a:lnTo>
                  <a:lnTo>
                    <a:pt x="78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025" name="Freeform 41"/>
            <p:cNvSpPr/>
            <p:nvPr/>
          </p:nvSpPr>
          <p:spPr bwMode="auto">
            <a:xfrm>
              <a:off x="104" y="44"/>
              <a:ext cx="30" cy="57"/>
            </a:xfrm>
            <a:custGeom>
              <a:avLst/>
              <a:gdLst>
                <a:gd name="T0" fmla="*/ 0 w 18"/>
                <a:gd name="T1" fmla="*/ 0 h 35"/>
                <a:gd name="T2" fmla="*/ 0 w 18"/>
                <a:gd name="T3" fmla="*/ 8 h 35"/>
                <a:gd name="T4" fmla="*/ 10 w 18"/>
                <a:gd name="T5" fmla="*/ 18 h 35"/>
                <a:gd name="T6" fmla="*/ 0 w 18"/>
                <a:gd name="T7" fmla="*/ 27 h 35"/>
                <a:gd name="T8" fmla="*/ 0 w 18"/>
                <a:gd name="T9" fmla="*/ 35 h 35"/>
                <a:gd name="T10" fmla="*/ 18 w 18"/>
                <a:gd name="T11" fmla="*/ 18 h 35"/>
                <a:gd name="T12" fmla="*/ 0 w 18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5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6" y="8"/>
                    <a:pt x="10" y="12"/>
                    <a:pt x="10" y="18"/>
                  </a:cubicBezTo>
                  <a:cubicBezTo>
                    <a:pt x="10" y="23"/>
                    <a:pt x="6" y="27"/>
                    <a:pt x="0" y="2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0" y="35"/>
                    <a:pt x="18" y="27"/>
                    <a:pt x="18" y="18"/>
                  </a:cubicBezTo>
                  <a:cubicBezTo>
                    <a:pt x="18" y="8"/>
                    <a:pt x="1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2026" name="Group 42"/>
          <p:cNvGrpSpPr/>
          <p:nvPr/>
        </p:nvGrpSpPr>
        <p:grpSpPr bwMode="auto">
          <a:xfrm>
            <a:off x="2606675" y="1891296"/>
            <a:ext cx="230188" cy="209615"/>
            <a:chOff x="0" y="0"/>
            <a:chExt cx="145" cy="132"/>
          </a:xfrm>
          <a:solidFill>
            <a:schemeClr val="bg1"/>
          </a:solidFill>
        </p:grpSpPr>
        <p:sp>
          <p:nvSpPr>
            <p:cNvPr id="42027" name="Freeform 43"/>
            <p:cNvSpPr>
              <a:spLocks noEditPoints="1"/>
            </p:cNvSpPr>
            <p:nvPr/>
          </p:nvSpPr>
          <p:spPr bwMode="auto">
            <a:xfrm>
              <a:off x="0" y="0"/>
              <a:ext cx="145" cy="132"/>
            </a:xfrm>
            <a:custGeom>
              <a:avLst/>
              <a:gdLst>
                <a:gd name="T0" fmla="*/ 123 w 145"/>
                <a:gd name="T1" fmla="*/ 45 h 132"/>
                <a:gd name="T2" fmla="*/ 123 w 145"/>
                <a:gd name="T3" fmla="*/ 0 h 132"/>
                <a:gd name="T4" fmla="*/ 0 w 145"/>
                <a:gd name="T5" fmla="*/ 0 h 132"/>
                <a:gd name="T6" fmla="*/ 0 w 145"/>
                <a:gd name="T7" fmla="*/ 99 h 132"/>
                <a:gd name="T8" fmla="*/ 31 w 145"/>
                <a:gd name="T9" fmla="*/ 99 h 132"/>
                <a:gd name="T10" fmla="*/ 31 w 145"/>
                <a:gd name="T11" fmla="*/ 132 h 132"/>
                <a:gd name="T12" fmla="*/ 68 w 145"/>
                <a:gd name="T13" fmla="*/ 99 h 132"/>
                <a:gd name="T14" fmla="*/ 70 w 145"/>
                <a:gd name="T15" fmla="*/ 99 h 132"/>
                <a:gd name="T16" fmla="*/ 70 w 145"/>
                <a:gd name="T17" fmla="*/ 120 h 132"/>
                <a:gd name="T18" fmla="*/ 73 w 145"/>
                <a:gd name="T19" fmla="*/ 120 h 132"/>
                <a:gd name="T20" fmla="*/ 145 w 145"/>
                <a:gd name="T21" fmla="*/ 120 h 132"/>
                <a:gd name="T22" fmla="*/ 145 w 145"/>
                <a:gd name="T23" fmla="*/ 52 h 132"/>
                <a:gd name="T24" fmla="*/ 145 w 145"/>
                <a:gd name="T25" fmla="*/ 45 h 132"/>
                <a:gd name="T26" fmla="*/ 123 w 145"/>
                <a:gd name="T27" fmla="*/ 45 h 132"/>
                <a:gd name="T28" fmla="*/ 63 w 145"/>
                <a:gd name="T29" fmla="*/ 88 h 132"/>
                <a:gd name="T30" fmla="*/ 44 w 145"/>
                <a:gd name="T31" fmla="*/ 106 h 132"/>
                <a:gd name="T32" fmla="*/ 44 w 145"/>
                <a:gd name="T33" fmla="*/ 88 h 132"/>
                <a:gd name="T34" fmla="*/ 13 w 145"/>
                <a:gd name="T35" fmla="*/ 88 h 132"/>
                <a:gd name="T36" fmla="*/ 13 w 145"/>
                <a:gd name="T37" fmla="*/ 13 h 132"/>
                <a:gd name="T38" fmla="*/ 110 w 145"/>
                <a:gd name="T39" fmla="*/ 13 h 132"/>
                <a:gd name="T40" fmla="*/ 110 w 145"/>
                <a:gd name="T41" fmla="*/ 45 h 132"/>
                <a:gd name="T42" fmla="*/ 70 w 145"/>
                <a:gd name="T43" fmla="*/ 45 h 132"/>
                <a:gd name="T44" fmla="*/ 70 w 145"/>
                <a:gd name="T45" fmla="*/ 88 h 132"/>
                <a:gd name="T46" fmla="*/ 63 w 145"/>
                <a:gd name="T47" fmla="*/ 88 h 132"/>
                <a:gd name="T48" fmla="*/ 132 w 145"/>
                <a:gd name="T49" fmla="*/ 107 h 132"/>
                <a:gd name="T50" fmla="*/ 83 w 145"/>
                <a:gd name="T51" fmla="*/ 107 h 132"/>
                <a:gd name="T52" fmla="*/ 83 w 145"/>
                <a:gd name="T53" fmla="*/ 58 h 132"/>
                <a:gd name="T54" fmla="*/ 132 w 145"/>
                <a:gd name="T55" fmla="*/ 58 h 132"/>
                <a:gd name="T56" fmla="*/ 132 w 145"/>
                <a:gd name="T57" fmla="*/ 10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5" h="132">
                  <a:moveTo>
                    <a:pt x="123" y="45"/>
                  </a:moveTo>
                  <a:lnTo>
                    <a:pt x="123" y="0"/>
                  </a:lnTo>
                  <a:lnTo>
                    <a:pt x="0" y="0"/>
                  </a:lnTo>
                  <a:lnTo>
                    <a:pt x="0" y="99"/>
                  </a:lnTo>
                  <a:lnTo>
                    <a:pt x="31" y="99"/>
                  </a:lnTo>
                  <a:lnTo>
                    <a:pt x="31" y="132"/>
                  </a:lnTo>
                  <a:lnTo>
                    <a:pt x="68" y="99"/>
                  </a:lnTo>
                  <a:lnTo>
                    <a:pt x="70" y="99"/>
                  </a:lnTo>
                  <a:lnTo>
                    <a:pt x="70" y="120"/>
                  </a:lnTo>
                  <a:lnTo>
                    <a:pt x="73" y="120"/>
                  </a:lnTo>
                  <a:lnTo>
                    <a:pt x="145" y="120"/>
                  </a:lnTo>
                  <a:lnTo>
                    <a:pt x="145" y="52"/>
                  </a:lnTo>
                  <a:lnTo>
                    <a:pt x="145" y="45"/>
                  </a:lnTo>
                  <a:lnTo>
                    <a:pt x="123" y="45"/>
                  </a:lnTo>
                  <a:close/>
                  <a:moveTo>
                    <a:pt x="63" y="88"/>
                  </a:moveTo>
                  <a:lnTo>
                    <a:pt x="44" y="106"/>
                  </a:lnTo>
                  <a:lnTo>
                    <a:pt x="44" y="88"/>
                  </a:lnTo>
                  <a:lnTo>
                    <a:pt x="13" y="88"/>
                  </a:lnTo>
                  <a:lnTo>
                    <a:pt x="13" y="13"/>
                  </a:lnTo>
                  <a:lnTo>
                    <a:pt x="110" y="13"/>
                  </a:lnTo>
                  <a:lnTo>
                    <a:pt x="110" y="45"/>
                  </a:lnTo>
                  <a:lnTo>
                    <a:pt x="70" y="45"/>
                  </a:lnTo>
                  <a:lnTo>
                    <a:pt x="70" y="88"/>
                  </a:lnTo>
                  <a:lnTo>
                    <a:pt x="63" y="88"/>
                  </a:lnTo>
                  <a:close/>
                  <a:moveTo>
                    <a:pt x="132" y="107"/>
                  </a:moveTo>
                  <a:lnTo>
                    <a:pt x="83" y="107"/>
                  </a:lnTo>
                  <a:lnTo>
                    <a:pt x="83" y="58"/>
                  </a:lnTo>
                  <a:lnTo>
                    <a:pt x="132" y="58"/>
                  </a:lnTo>
                  <a:lnTo>
                    <a:pt x="132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028" name="Rectangle 44"/>
            <p:cNvSpPr>
              <a:spLocks noChangeArrowheads="1"/>
            </p:cNvSpPr>
            <p:nvPr/>
          </p:nvSpPr>
          <p:spPr bwMode="auto">
            <a:xfrm>
              <a:off x="93" y="76"/>
              <a:ext cx="11" cy="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029" name="Rectangle 45"/>
            <p:cNvSpPr>
              <a:spLocks noChangeArrowheads="1"/>
            </p:cNvSpPr>
            <p:nvPr/>
          </p:nvSpPr>
          <p:spPr bwMode="auto">
            <a:xfrm>
              <a:off x="110" y="76"/>
              <a:ext cx="12" cy="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2030" name="Rectangle 46"/>
          <p:cNvSpPr>
            <a:spLocks noChangeArrowheads="1"/>
          </p:cNvSpPr>
          <p:nvPr/>
        </p:nvSpPr>
        <p:spPr bwMode="auto">
          <a:xfrm>
            <a:off x="395289" y="1776962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2031" name="Rectangle 47"/>
          <p:cNvSpPr>
            <a:spLocks noChangeArrowheads="1"/>
          </p:cNvSpPr>
          <p:nvPr/>
        </p:nvSpPr>
        <p:spPr bwMode="auto">
          <a:xfrm>
            <a:off x="395289" y="2588424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2032" name="Rectangle 48"/>
          <p:cNvSpPr>
            <a:spLocks noChangeArrowheads="1"/>
          </p:cNvSpPr>
          <p:nvPr/>
        </p:nvSpPr>
        <p:spPr bwMode="auto">
          <a:xfrm>
            <a:off x="395289" y="3393536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2033" name="Rectangle 49"/>
          <p:cNvSpPr>
            <a:spLocks noChangeArrowheads="1"/>
          </p:cNvSpPr>
          <p:nvPr/>
        </p:nvSpPr>
        <p:spPr bwMode="auto">
          <a:xfrm>
            <a:off x="6878639" y="1776962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2034" name="Rectangle 50"/>
          <p:cNvSpPr>
            <a:spLocks noChangeArrowheads="1"/>
          </p:cNvSpPr>
          <p:nvPr/>
        </p:nvSpPr>
        <p:spPr bwMode="auto">
          <a:xfrm>
            <a:off x="6878639" y="2588424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2035" name="Rectangle 51"/>
          <p:cNvSpPr>
            <a:spLocks noChangeArrowheads="1"/>
          </p:cNvSpPr>
          <p:nvPr/>
        </p:nvSpPr>
        <p:spPr bwMode="auto">
          <a:xfrm>
            <a:off x="6878639" y="3393536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8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1"/>
                </a:solidFill>
              </a:rPr>
              <a:t>标题文本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49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1966</Words>
  <Application>Microsoft Office PowerPoint</Application>
  <PresentationFormat>全屏显示(16:9)</PresentationFormat>
  <Paragraphs>280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宋体</vt:lpstr>
      <vt:lpstr>微软雅黑</vt:lpstr>
      <vt:lpstr>Arial</vt:lpstr>
      <vt:lpstr>Calibri</vt:lpstr>
      <vt:lpstr>Impact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天 下</cp:lastModifiedBy>
  <cp:revision>28</cp:revision>
  <dcterms:created xsi:type="dcterms:W3CDTF">2016-04-12T08:19:00Z</dcterms:created>
  <dcterms:modified xsi:type="dcterms:W3CDTF">2021-01-05T23:23:15Z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