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7" r:id="rId2"/>
    <p:sldId id="258" r:id="rId3"/>
    <p:sldId id="264" r:id="rId4"/>
    <p:sldId id="265" r:id="rId5"/>
    <p:sldId id="259" r:id="rId6"/>
    <p:sldId id="260" r:id="rId7"/>
    <p:sldId id="267" r:id="rId8"/>
    <p:sldId id="266" r:id="rId9"/>
    <p:sldId id="261" r:id="rId10"/>
    <p:sldId id="269" r:id="rId11"/>
    <p:sldId id="268" r:id="rId12"/>
    <p:sldId id="262" r:id="rId13"/>
    <p:sldId id="271" r:id="rId14"/>
    <p:sldId id="270" r:id="rId15"/>
    <p:sldId id="256" r:id="rId16"/>
    <p:sldId id="273" r:id="rId17"/>
    <p:sldId id="272" r:id="rId18"/>
    <p:sldId id="26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955"/>
    <a:srgbClr val="6F7C8F"/>
    <a:srgbClr val="8E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310"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7B46AAB-EEF2-43E0-B3D5-944BB7BD9AD7}" type="doc">
      <dgm:prSet loTypeId="urn:microsoft.com/office/officeart/2005/8/layout/chart3#3" loCatId="relationship" qsTypeId="urn:microsoft.com/office/officeart/2005/8/quickstyle/simple1#124" qsCatId="simple" csTypeId="urn:microsoft.com/office/officeart/2005/8/colors/accent1_2#40" csCatId="accent1" phldr="1"/>
      <dgm:spPr/>
    </dgm:pt>
    <dgm:pt modelId="{65893168-59D5-4C54-8B19-33D7789C52C7}">
      <dgm:prSet phldrT="[Text]"/>
      <dgm:spPr>
        <a:solidFill>
          <a:srgbClr val="8E99A8"/>
        </a:solidFill>
        <a:ln>
          <a:solidFill>
            <a:schemeClr val="bg1"/>
          </a:solidFill>
        </a:ln>
      </dgm:spPr>
      <dgm:t>
        <a:bodyPr/>
        <a:lstStyle/>
        <a:p>
          <a:endParaRPr lang="en-US"/>
        </a:p>
      </dgm:t>
    </dgm:pt>
    <dgm:pt modelId="{A82FFD2C-2566-4D18-95B5-73B8ADF7105B}" type="parTrans" cxnId="{9E9180BB-B46C-4BFD-880C-2E5AA4AD0247}">
      <dgm:prSet/>
      <dgm:spPr/>
      <dgm:t>
        <a:bodyPr/>
        <a:lstStyle/>
        <a:p>
          <a:endParaRPr lang="en-US"/>
        </a:p>
      </dgm:t>
    </dgm:pt>
    <dgm:pt modelId="{D6847E8C-7A08-48BA-9EB6-0DDADA5A1CCE}" type="sibTrans" cxnId="{9E9180BB-B46C-4BFD-880C-2E5AA4AD0247}">
      <dgm:prSet/>
      <dgm:spPr/>
      <dgm:t>
        <a:bodyPr/>
        <a:lstStyle/>
        <a:p>
          <a:endParaRPr lang="en-US"/>
        </a:p>
      </dgm:t>
    </dgm:pt>
    <dgm:pt modelId="{E30C1273-F18B-44A7-BDA2-E016FC4B6A60}">
      <dgm:prSet phldrT="[Text]"/>
      <dgm:spPr>
        <a:solidFill>
          <a:srgbClr val="6F7C8F"/>
        </a:solidFill>
        <a:ln>
          <a:solidFill>
            <a:schemeClr val="bg1"/>
          </a:solidFill>
        </a:ln>
      </dgm:spPr>
      <dgm:t>
        <a:bodyPr/>
        <a:lstStyle/>
        <a:p>
          <a:endParaRPr lang="en-US"/>
        </a:p>
      </dgm:t>
    </dgm:pt>
    <dgm:pt modelId="{6A6B5A2E-CE37-4136-9DE1-E4E53264CCDF}" type="parTrans" cxnId="{30455E0A-B56C-4B11-812A-98120B944643}">
      <dgm:prSet/>
      <dgm:spPr/>
      <dgm:t>
        <a:bodyPr/>
        <a:lstStyle/>
        <a:p>
          <a:endParaRPr lang="en-US"/>
        </a:p>
      </dgm:t>
    </dgm:pt>
    <dgm:pt modelId="{4F1E1E70-E485-4D41-B67C-DACE0E42F931}" type="sibTrans" cxnId="{30455E0A-B56C-4B11-812A-98120B944643}">
      <dgm:prSet/>
      <dgm:spPr/>
      <dgm:t>
        <a:bodyPr/>
        <a:lstStyle/>
        <a:p>
          <a:endParaRPr lang="en-US"/>
        </a:p>
      </dgm:t>
    </dgm:pt>
    <dgm:pt modelId="{169DDD14-7252-4EE6-AE87-728901EB93EC}">
      <dgm:prSet phldrT="[Text]"/>
      <dgm:spPr>
        <a:solidFill>
          <a:srgbClr val="414955"/>
        </a:solidFill>
        <a:ln>
          <a:solidFill>
            <a:schemeClr val="bg1"/>
          </a:solidFill>
        </a:ln>
      </dgm:spPr>
      <dgm:t>
        <a:bodyPr/>
        <a:lstStyle/>
        <a:p>
          <a:endParaRPr lang="en-US"/>
        </a:p>
      </dgm:t>
    </dgm:pt>
    <dgm:pt modelId="{64E5038F-5757-4439-93EC-C3A4B056EC3B}" type="parTrans" cxnId="{0AFF6ABD-12D6-46E8-8C9C-BA83398E35B9}">
      <dgm:prSet/>
      <dgm:spPr/>
      <dgm:t>
        <a:bodyPr/>
        <a:lstStyle/>
        <a:p>
          <a:endParaRPr lang="en-US"/>
        </a:p>
      </dgm:t>
    </dgm:pt>
    <dgm:pt modelId="{6F11693A-3E2B-4F7C-A82C-634B89BA5BA2}" type="sibTrans" cxnId="{0AFF6ABD-12D6-46E8-8C9C-BA83398E35B9}">
      <dgm:prSet/>
      <dgm:spPr/>
      <dgm:t>
        <a:bodyPr/>
        <a:lstStyle/>
        <a:p>
          <a:endParaRPr lang="en-US"/>
        </a:p>
      </dgm:t>
    </dgm:pt>
    <dgm:pt modelId="{AB2190FE-322E-4B1C-822A-A6B322A14CA3}">
      <dgm:prSet phldrT="[Text]"/>
      <dgm:spPr>
        <a:solidFill>
          <a:srgbClr val="414955"/>
        </a:solidFill>
        <a:ln>
          <a:solidFill>
            <a:schemeClr val="bg1"/>
          </a:solidFill>
        </a:ln>
      </dgm:spPr>
      <dgm:t>
        <a:bodyPr/>
        <a:lstStyle/>
        <a:p>
          <a:endParaRPr lang="en-US"/>
        </a:p>
      </dgm:t>
    </dgm:pt>
    <dgm:pt modelId="{E92A03B9-EBE4-4144-A504-F77ABBE1BA0B}" type="parTrans" cxnId="{B4780E05-50D0-484B-9E7A-C0A6F76BB0E5}">
      <dgm:prSet/>
      <dgm:spPr/>
      <dgm:t>
        <a:bodyPr/>
        <a:lstStyle/>
        <a:p>
          <a:endParaRPr lang="en-US"/>
        </a:p>
      </dgm:t>
    </dgm:pt>
    <dgm:pt modelId="{B8D4A352-8A28-488D-BE9A-DD6FC300EEF1}" type="sibTrans" cxnId="{B4780E05-50D0-484B-9E7A-C0A6F76BB0E5}">
      <dgm:prSet/>
      <dgm:spPr/>
      <dgm:t>
        <a:bodyPr/>
        <a:lstStyle/>
        <a:p>
          <a:endParaRPr lang="en-US"/>
        </a:p>
      </dgm:t>
    </dgm:pt>
    <dgm:pt modelId="{347E7686-F1DF-4980-8F8D-A59B79053347}">
      <dgm:prSet phldrT="[Text]"/>
      <dgm:spPr>
        <a:solidFill>
          <a:srgbClr val="6F7C8F"/>
        </a:solidFill>
        <a:ln>
          <a:solidFill>
            <a:schemeClr val="bg1"/>
          </a:solidFill>
        </a:ln>
      </dgm:spPr>
      <dgm:t>
        <a:bodyPr/>
        <a:lstStyle/>
        <a:p>
          <a:endParaRPr lang="en-US" dirty="0"/>
        </a:p>
      </dgm:t>
    </dgm:pt>
    <dgm:pt modelId="{1D676651-E118-4228-A768-F4B563493A02}" type="sibTrans" cxnId="{18EEA6E4-723D-4B14-9AE6-58C9B8E01986}">
      <dgm:prSet/>
      <dgm:spPr/>
      <dgm:t>
        <a:bodyPr/>
        <a:lstStyle/>
        <a:p>
          <a:endParaRPr lang="en-US"/>
        </a:p>
      </dgm:t>
    </dgm:pt>
    <dgm:pt modelId="{A580EA5A-E612-420E-AC6E-B2984B731B5E}" type="parTrans" cxnId="{18EEA6E4-723D-4B14-9AE6-58C9B8E01986}">
      <dgm:prSet/>
      <dgm:spPr/>
      <dgm:t>
        <a:bodyPr/>
        <a:lstStyle/>
        <a:p>
          <a:endParaRPr lang="en-US"/>
        </a:p>
      </dgm:t>
    </dgm:pt>
    <dgm:pt modelId="{0179913D-18D3-4684-8CF6-A738BFC7B7BF}" type="pres">
      <dgm:prSet presAssocID="{67B46AAB-EEF2-43E0-B3D5-944BB7BD9AD7}" presName="compositeShape" presStyleCnt="0">
        <dgm:presLayoutVars>
          <dgm:chMax val="7"/>
          <dgm:dir/>
          <dgm:resizeHandles val="exact"/>
        </dgm:presLayoutVars>
      </dgm:prSet>
      <dgm:spPr/>
    </dgm:pt>
    <dgm:pt modelId="{A4514F13-B60B-4EDD-99EA-3D2718E5F07D}" type="pres">
      <dgm:prSet presAssocID="{67B46AAB-EEF2-43E0-B3D5-944BB7BD9AD7}" presName="wedge1" presStyleLbl="node1" presStyleIdx="0" presStyleCnt="5"/>
      <dgm:spPr/>
    </dgm:pt>
    <dgm:pt modelId="{13DA3794-CBAB-49EA-99DC-18C6FF5E2C99}" type="pres">
      <dgm:prSet presAssocID="{67B46AAB-EEF2-43E0-B3D5-944BB7BD9AD7}" presName="wedge1Tx" presStyleLbl="node1" presStyleIdx="0" presStyleCnt="5">
        <dgm:presLayoutVars>
          <dgm:chMax val="0"/>
          <dgm:chPref val="0"/>
          <dgm:bulletEnabled val="1"/>
        </dgm:presLayoutVars>
      </dgm:prSet>
      <dgm:spPr/>
    </dgm:pt>
    <dgm:pt modelId="{472DDAAE-02EC-4FF8-8EB8-1063416F8DDA}" type="pres">
      <dgm:prSet presAssocID="{67B46AAB-EEF2-43E0-B3D5-944BB7BD9AD7}" presName="wedge2" presStyleLbl="node1" presStyleIdx="1" presStyleCnt="5"/>
      <dgm:spPr/>
    </dgm:pt>
    <dgm:pt modelId="{D228EC4B-F5A6-486F-B6DB-01CBEB7C77FE}" type="pres">
      <dgm:prSet presAssocID="{67B46AAB-EEF2-43E0-B3D5-944BB7BD9AD7}" presName="wedge2Tx" presStyleLbl="node1" presStyleIdx="1" presStyleCnt="5">
        <dgm:presLayoutVars>
          <dgm:chMax val="0"/>
          <dgm:chPref val="0"/>
          <dgm:bulletEnabled val="1"/>
        </dgm:presLayoutVars>
      </dgm:prSet>
      <dgm:spPr/>
    </dgm:pt>
    <dgm:pt modelId="{7F1F13D5-9BF9-4781-AAFF-DE20F63BBF01}" type="pres">
      <dgm:prSet presAssocID="{67B46AAB-EEF2-43E0-B3D5-944BB7BD9AD7}" presName="wedge3" presStyleLbl="node1" presStyleIdx="2" presStyleCnt="5"/>
      <dgm:spPr/>
    </dgm:pt>
    <dgm:pt modelId="{630973AC-753D-48B5-BDEC-08F0C64FDA50}" type="pres">
      <dgm:prSet presAssocID="{67B46AAB-EEF2-43E0-B3D5-944BB7BD9AD7}" presName="wedge3Tx" presStyleLbl="node1" presStyleIdx="2" presStyleCnt="5">
        <dgm:presLayoutVars>
          <dgm:chMax val="0"/>
          <dgm:chPref val="0"/>
          <dgm:bulletEnabled val="1"/>
        </dgm:presLayoutVars>
      </dgm:prSet>
      <dgm:spPr/>
    </dgm:pt>
    <dgm:pt modelId="{2B446166-4B3D-4862-9E1B-A6AB4919726D}" type="pres">
      <dgm:prSet presAssocID="{67B46AAB-EEF2-43E0-B3D5-944BB7BD9AD7}" presName="wedge4" presStyleLbl="node1" presStyleIdx="3" presStyleCnt="5"/>
      <dgm:spPr/>
    </dgm:pt>
    <dgm:pt modelId="{32E3092F-6BEA-470D-8E21-17F53E35FC59}" type="pres">
      <dgm:prSet presAssocID="{67B46AAB-EEF2-43E0-B3D5-944BB7BD9AD7}" presName="wedge4Tx" presStyleLbl="node1" presStyleIdx="3" presStyleCnt="5">
        <dgm:presLayoutVars>
          <dgm:chMax val="0"/>
          <dgm:chPref val="0"/>
          <dgm:bulletEnabled val="1"/>
        </dgm:presLayoutVars>
      </dgm:prSet>
      <dgm:spPr/>
    </dgm:pt>
    <dgm:pt modelId="{A889ADA5-FE21-407E-A95B-ECFCAEE32533}" type="pres">
      <dgm:prSet presAssocID="{67B46AAB-EEF2-43E0-B3D5-944BB7BD9AD7}" presName="wedge5" presStyleLbl="node1" presStyleIdx="4" presStyleCnt="5"/>
      <dgm:spPr/>
    </dgm:pt>
    <dgm:pt modelId="{86C0AB21-E3AB-4358-9E89-622721593C24}" type="pres">
      <dgm:prSet presAssocID="{67B46AAB-EEF2-43E0-B3D5-944BB7BD9AD7}" presName="wedge5Tx" presStyleLbl="node1" presStyleIdx="4" presStyleCnt="5">
        <dgm:presLayoutVars>
          <dgm:chMax val="0"/>
          <dgm:chPref val="0"/>
          <dgm:bulletEnabled val="1"/>
        </dgm:presLayoutVars>
      </dgm:prSet>
      <dgm:spPr/>
    </dgm:pt>
  </dgm:ptLst>
  <dgm:cxnLst>
    <dgm:cxn modelId="{9EEEFF02-54C1-4188-8A64-B920CE05D103}" type="presOf" srcId="{169DDD14-7252-4EE6-AE87-728901EB93EC}" destId="{7F1F13D5-9BF9-4781-AAFF-DE20F63BBF01}" srcOrd="0" destOrd="0" presId="urn:microsoft.com/office/officeart/2005/8/layout/chart3#3"/>
    <dgm:cxn modelId="{B4780E05-50D0-484B-9E7A-C0A6F76BB0E5}" srcId="{67B46AAB-EEF2-43E0-B3D5-944BB7BD9AD7}" destId="{AB2190FE-322E-4B1C-822A-A6B322A14CA3}" srcOrd="4" destOrd="0" parTransId="{E92A03B9-EBE4-4144-A504-F77ABBE1BA0B}" sibTransId="{B8D4A352-8A28-488D-BE9A-DD6FC300EEF1}"/>
    <dgm:cxn modelId="{30455E0A-B56C-4B11-812A-98120B944643}" srcId="{67B46AAB-EEF2-43E0-B3D5-944BB7BD9AD7}" destId="{E30C1273-F18B-44A7-BDA2-E016FC4B6A60}" srcOrd="1" destOrd="0" parTransId="{6A6B5A2E-CE37-4136-9DE1-E4E53264CCDF}" sibTransId="{4F1E1E70-E485-4D41-B67C-DACE0E42F931}"/>
    <dgm:cxn modelId="{8070AD0C-9A1D-443E-AF5B-F3CC2D7DC6E9}" type="presOf" srcId="{169DDD14-7252-4EE6-AE87-728901EB93EC}" destId="{630973AC-753D-48B5-BDEC-08F0C64FDA50}" srcOrd="1" destOrd="0" presId="urn:microsoft.com/office/officeart/2005/8/layout/chart3#3"/>
    <dgm:cxn modelId="{66B06529-AD6A-41A9-8B4D-78A1FB553373}" type="presOf" srcId="{E30C1273-F18B-44A7-BDA2-E016FC4B6A60}" destId="{D228EC4B-F5A6-486F-B6DB-01CBEB7C77FE}" srcOrd="1" destOrd="0" presId="urn:microsoft.com/office/officeart/2005/8/layout/chart3#3"/>
    <dgm:cxn modelId="{CC64152B-F313-4AD9-B97F-F2323B357218}" type="presOf" srcId="{347E7686-F1DF-4980-8F8D-A59B79053347}" destId="{32E3092F-6BEA-470D-8E21-17F53E35FC59}" srcOrd="1" destOrd="0" presId="urn:microsoft.com/office/officeart/2005/8/layout/chart3#3"/>
    <dgm:cxn modelId="{00A5C42E-9569-4176-8D15-7D96CF124E56}" type="presOf" srcId="{AB2190FE-322E-4B1C-822A-A6B322A14CA3}" destId="{A889ADA5-FE21-407E-A95B-ECFCAEE32533}" srcOrd="0" destOrd="0" presId="urn:microsoft.com/office/officeart/2005/8/layout/chart3#3"/>
    <dgm:cxn modelId="{2A225530-0E4A-4C60-B8CA-A149A802F213}" type="presOf" srcId="{AB2190FE-322E-4B1C-822A-A6B322A14CA3}" destId="{86C0AB21-E3AB-4358-9E89-622721593C24}" srcOrd="1" destOrd="0" presId="urn:microsoft.com/office/officeart/2005/8/layout/chart3#3"/>
    <dgm:cxn modelId="{72CFFE3A-F308-49AD-ADAF-5A019BC1BE56}" type="presOf" srcId="{347E7686-F1DF-4980-8F8D-A59B79053347}" destId="{2B446166-4B3D-4862-9E1B-A6AB4919726D}" srcOrd="0" destOrd="0" presId="urn:microsoft.com/office/officeart/2005/8/layout/chart3#3"/>
    <dgm:cxn modelId="{75FA2470-01C0-46C4-B5A2-6B8B92FA34E6}" type="presOf" srcId="{E30C1273-F18B-44A7-BDA2-E016FC4B6A60}" destId="{472DDAAE-02EC-4FF8-8EB8-1063416F8DDA}" srcOrd="0" destOrd="0" presId="urn:microsoft.com/office/officeart/2005/8/layout/chart3#3"/>
    <dgm:cxn modelId="{9E9180BB-B46C-4BFD-880C-2E5AA4AD0247}" srcId="{67B46AAB-EEF2-43E0-B3D5-944BB7BD9AD7}" destId="{65893168-59D5-4C54-8B19-33D7789C52C7}" srcOrd="0" destOrd="0" parTransId="{A82FFD2C-2566-4D18-95B5-73B8ADF7105B}" sibTransId="{D6847E8C-7A08-48BA-9EB6-0DDADA5A1CCE}"/>
    <dgm:cxn modelId="{0AFF6ABD-12D6-46E8-8C9C-BA83398E35B9}" srcId="{67B46AAB-EEF2-43E0-B3D5-944BB7BD9AD7}" destId="{169DDD14-7252-4EE6-AE87-728901EB93EC}" srcOrd="2" destOrd="0" parTransId="{64E5038F-5757-4439-93EC-C3A4B056EC3B}" sibTransId="{6F11693A-3E2B-4F7C-A82C-634B89BA5BA2}"/>
    <dgm:cxn modelId="{1E6F39BE-511D-4C1D-8517-FF16B0EF2A2B}" type="presOf" srcId="{65893168-59D5-4C54-8B19-33D7789C52C7}" destId="{A4514F13-B60B-4EDD-99EA-3D2718E5F07D}" srcOrd="0" destOrd="0" presId="urn:microsoft.com/office/officeart/2005/8/layout/chart3#3"/>
    <dgm:cxn modelId="{1A6698DE-3062-4E98-AC3A-5F95E0893D9C}" type="presOf" srcId="{65893168-59D5-4C54-8B19-33D7789C52C7}" destId="{13DA3794-CBAB-49EA-99DC-18C6FF5E2C99}" srcOrd="1" destOrd="0" presId="urn:microsoft.com/office/officeart/2005/8/layout/chart3#3"/>
    <dgm:cxn modelId="{18EEA6E4-723D-4B14-9AE6-58C9B8E01986}" srcId="{67B46AAB-EEF2-43E0-B3D5-944BB7BD9AD7}" destId="{347E7686-F1DF-4980-8F8D-A59B79053347}" srcOrd="3" destOrd="0" parTransId="{A580EA5A-E612-420E-AC6E-B2984B731B5E}" sibTransId="{1D676651-E118-4228-A768-F4B563493A02}"/>
    <dgm:cxn modelId="{8B40FDF4-5AA2-416E-A9AC-F4BC61E71BD4}" type="presOf" srcId="{67B46AAB-EEF2-43E0-B3D5-944BB7BD9AD7}" destId="{0179913D-18D3-4684-8CF6-A738BFC7B7BF}" srcOrd="0" destOrd="0" presId="urn:microsoft.com/office/officeart/2005/8/layout/chart3#3"/>
    <dgm:cxn modelId="{F9193C5E-4F9E-470D-ABEF-FA759F81DB94}" type="presParOf" srcId="{0179913D-18D3-4684-8CF6-A738BFC7B7BF}" destId="{A4514F13-B60B-4EDD-99EA-3D2718E5F07D}" srcOrd="0" destOrd="0" presId="urn:microsoft.com/office/officeart/2005/8/layout/chart3#3"/>
    <dgm:cxn modelId="{A54D146C-3E74-4617-8CFE-A10587005287}" type="presParOf" srcId="{0179913D-18D3-4684-8CF6-A738BFC7B7BF}" destId="{13DA3794-CBAB-49EA-99DC-18C6FF5E2C99}" srcOrd="1" destOrd="0" presId="urn:microsoft.com/office/officeart/2005/8/layout/chart3#3"/>
    <dgm:cxn modelId="{D63EE085-C955-4FE1-A4BC-428BE8262BAB}" type="presParOf" srcId="{0179913D-18D3-4684-8CF6-A738BFC7B7BF}" destId="{472DDAAE-02EC-4FF8-8EB8-1063416F8DDA}" srcOrd="2" destOrd="0" presId="urn:microsoft.com/office/officeart/2005/8/layout/chart3#3"/>
    <dgm:cxn modelId="{F893EBD2-4605-4592-B5A2-9FFBC97ECAB0}" type="presParOf" srcId="{0179913D-18D3-4684-8CF6-A738BFC7B7BF}" destId="{D228EC4B-F5A6-486F-B6DB-01CBEB7C77FE}" srcOrd="3" destOrd="0" presId="urn:microsoft.com/office/officeart/2005/8/layout/chart3#3"/>
    <dgm:cxn modelId="{F76ADBC6-4ADF-4F67-B7F1-5B9F14C2500A}" type="presParOf" srcId="{0179913D-18D3-4684-8CF6-A738BFC7B7BF}" destId="{7F1F13D5-9BF9-4781-AAFF-DE20F63BBF01}" srcOrd="4" destOrd="0" presId="urn:microsoft.com/office/officeart/2005/8/layout/chart3#3"/>
    <dgm:cxn modelId="{0A283850-9B7D-4441-9630-581050970BA7}" type="presParOf" srcId="{0179913D-18D3-4684-8CF6-A738BFC7B7BF}" destId="{630973AC-753D-48B5-BDEC-08F0C64FDA50}" srcOrd="5" destOrd="0" presId="urn:microsoft.com/office/officeart/2005/8/layout/chart3#3"/>
    <dgm:cxn modelId="{ABA08159-DC56-4E17-95E2-E79CD3CB6EA8}" type="presParOf" srcId="{0179913D-18D3-4684-8CF6-A738BFC7B7BF}" destId="{2B446166-4B3D-4862-9E1B-A6AB4919726D}" srcOrd="6" destOrd="0" presId="urn:microsoft.com/office/officeart/2005/8/layout/chart3#3"/>
    <dgm:cxn modelId="{36384E79-4ACC-4EEA-A549-BB9FA6644E1B}" type="presParOf" srcId="{0179913D-18D3-4684-8CF6-A738BFC7B7BF}" destId="{32E3092F-6BEA-470D-8E21-17F53E35FC59}" srcOrd="7" destOrd="0" presId="urn:microsoft.com/office/officeart/2005/8/layout/chart3#3"/>
    <dgm:cxn modelId="{184E8244-5278-44F7-B4E5-119F4A5B047B}" type="presParOf" srcId="{0179913D-18D3-4684-8CF6-A738BFC7B7BF}" destId="{A889ADA5-FE21-407E-A95B-ECFCAEE32533}" srcOrd="8" destOrd="0" presId="urn:microsoft.com/office/officeart/2005/8/layout/chart3#3"/>
    <dgm:cxn modelId="{467E353C-8ADC-4C0A-A5BB-3F596A812BA9}" type="presParOf" srcId="{0179913D-18D3-4684-8CF6-A738BFC7B7BF}" destId="{86C0AB21-E3AB-4358-9E89-622721593C24}" srcOrd="9" destOrd="0" presId="urn:microsoft.com/office/officeart/2005/8/layout/char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14F13-B60B-4EDD-99EA-3D2718E5F07D}">
      <dsp:nvSpPr>
        <dsp:cNvPr id="0" name=""/>
        <dsp:cNvSpPr/>
      </dsp:nvSpPr>
      <dsp:spPr>
        <a:xfrm>
          <a:off x="447880" y="252309"/>
          <a:ext cx="3547110" cy="3547110"/>
        </a:xfrm>
        <a:prstGeom prst="pie">
          <a:avLst>
            <a:gd name="adj1" fmla="val 16200000"/>
            <a:gd name="adj2" fmla="val 20520000"/>
          </a:avLst>
        </a:prstGeom>
        <a:solidFill>
          <a:srgbClr val="8E99A8"/>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2266196" y="782264"/>
        <a:ext cx="1203483" cy="823436"/>
      </dsp:txXfrm>
    </dsp:sp>
    <dsp:sp modelId="{472DDAAE-02EC-4FF8-8EB8-1063416F8DDA}">
      <dsp:nvSpPr>
        <dsp:cNvPr id="0" name=""/>
        <dsp:cNvSpPr/>
      </dsp:nvSpPr>
      <dsp:spPr>
        <a:xfrm>
          <a:off x="323731" y="423330"/>
          <a:ext cx="3547110" cy="3547110"/>
        </a:xfrm>
        <a:prstGeom prst="pie">
          <a:avLst>
            <a:gd name="adj1" fmla="val 20520000"/>
            <a:gd name="adj2" fmla="val 3240000"/>
          </a:avLst>
        </a:prstGeom>
        <a:solidFill>
          <a:srgbClr val="6F7C8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2642021" y="2027975"/>
        <a:ext cx="1055687" cy="891000"/>
      </dsp:txXfrm>
    </dsp:sp>
    <dsp:sp modelId="{7F1F13D5-9BF9-4781-AAFF-DE20F63BBF01}">
      <dsp:nvSpPr>
        <dsp:cNvPr id="0" name=""/>
        <dsp:cNvSpPr/>
      </dsp:nvSpPr>
      <dsp:spPr>
        <a:xfrm>
          <a:off x="323731" y="423330"/>
          <a:ext cx="3547110" cy="3547110"/>
        </a:xfrm>
        <a:prstGeom prst="pie">
          <a:avLst>
            <a:gd name="adj1" fmla="val 3240000"/>
            <a:gd name="adj2" fmla="val 7560000"/>
          </a:avLst>
        </a:prstGeom>
        <a:solidFill>
          <a:srgbClr val="41495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1463874" y="3083663"/>
        <a:ext cx="1266825" cy="760095"/>
      </dsp:txXfrm>
    </dsp:sp>
    <dsp:sp modelId="{2B446166-4B3D-4862-9E1B-A6AB4919726D}">
      <dsp:nvSpPr>
        <dsp:cNvPr id="0" name=""/>
        <dsp:cNvSpPr/>
      </dsp:nvSpPr>
      <dsp:spPr>
        <a:xfrm>
          <a:off x="323731" y="423330"/>
          <a:ext cx="3547110" cy="3547110"/>
        </a:xfrm>
        <a:prstGeom prst="pie">
          <a:avLst>
            <a:gd name="adj1" fmla="val 7560000"/>
            <a:gd name="adj2" fmla="val 11880000"/>
          </a:avLst>
        </a:prstGeom>
        <a:solidFill>
          <a:srgbClr val="6F7C8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92641" y="2027975"/>
        <a:ext cx="1055687" cy="891000"/>
      </dsp:txXfrm>
    </dsp:sp>
    <dsp:sp modelId="{A889ADA5-FE21-407E-A95B-ECFCAEE32533}">
      <dsp:nvSpPr>
        <dsp:cNvPr id="0" name=""/>
        <dsp:cNvSpPr/>
      </dsp:nvSpPr>
      <dsp:spPr>
        <a:xfrm>
          <a:off x="323731" y="423330"/>
          <a:ext cx="3547110" cy="3547110"/>
        </a:xfrm>
        <a:prstGeom prst="pie">
          <a:avLst>
            <a:gd name="adj1" fmla="val 11880000"/>
            <a:gd name="adj2" fmla="val 16200000"/>
          </a:avLst>
        </a:prstGeom>
        <a:solidFill>
          <a:srgbClr val="414955"/>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841018" y="963842"/>
        <a:ext cx="1203483" cy="823436"/>
      </dsp:txXfrm>
    </dsp:sp>
  </dsp:spTree>
</dsp:drawing>
</file>

<file path=ppt/diagrams/layout1.xml><?xml version="1.0" encoding="utf-8"?>
<dgm:layoutDef xmlns:dgm="http://schemas.openxmlformats.org/drawingml/2006/diagram" xmlns:a="http://schemas.openxmlformats.org/drawingml/2006/main" uniqueId="urn:microsoft.com/office/officeart/2005/8/layout/chart3#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DB3A15-36E1-4456-B930-BB78F1CC67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F59BE9-109A-499E-A988-99AAFB45033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B3A15-36E1-4456-B930-BB78F1CC672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59BE9-109A-499E-A988-99AAFB45033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13" name="文本框 12"/>
          <p:cNvSpPr txBox="1"/>
          <p:nvPr/>
        </p:nvSpPr>
        <p:spPr>
          <a:xfrm>
            <a:off x="1447799" y="3069443"/>
            <a:ext cx="929640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spc="300" dirty="0">
                <a:solidFill>
                  <a:srgbClr val="414955"/>
                </a:solidFill>
                <a:latin typeface="微软雅黑" panose="020B0503020204020204" pitchFamily="34" charset="-122"/>
                <a:ea typeface="微软雅黑" panose="020B0503020204020204" pitchFamily="34" charset="-122"/>
              </a:rPr>
              <a:t>简约学术毕业答辩模板</a:t>
            </a:r>
          </a:p>
        </p:txBody>
      </p:sp>
      <p:sp>
        <p:nvSpPr>
          <p:cNvPr id="14" name="文本框 13"/>
          <p:cNvSpPr txBox="1"/>
          <p:nvPr/>
        </p:nvSpPr>
        <p:spPr>
          <a:xfrm>
            <a:off x="2477937" y="4166957"/>
            <a:ext cx="7236124" cy="52322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400" b="0" dirty="0">
                <a:solidFill>
                  <a:srgbClr val="414955"/>
                </a:solidFill>
                <a:latin typeface="微软雅黑" panose="020B0503020204020204" pitchFamily="34" charset="-122"/>
                <a:ea typeface="微软雅黑" panose="020B0503020204020204" pitchFamily="34" charset="-122"/>
              </a:rPr>
              <a:t>A company is an association or collection of individuals, whether natural persons, legal persons, or a mixture of both. Company members share a common purpose. </a:t>
            </a:r>
          </a:p>
        </p:txBody>
      </p:sp>
      <p:sp>
        <p:nvSpPr>
          <p:cNvPr id="15" name="Freeform 142"/>
          <p:cNvSpPr>
            <a:spLocks noChangeAspect="1" noEditPoints="1"/>
          </p:cNvSpPr>
          <p:nvPr/>
        </p:nvSpPr>
        <p:spPr bwMode="auto">
          <a:xfrm>
            <a:off x="4964830" y="1341026"/>
            <a:ext cx="2262342" cy="1580764"/>
          </a:xfrm>
          <a:custGeom>
            <a:avLst/>
            <a:gdLst/>
            <a:ahLst/>
            <a:cxnLst>
              <a:cxn ang="0">
                <a:pos x="255" y="42"/>
              </a:cxn>
              <a:cxn ang="0">
                <a:pos x="140" y="2"/>
              </a:cxn>
              <a:cxn ang="0">
                <a:pos x="127" y="2"/>
              </a:cxn>
              <a:cxn ang="0">
                <a:pos x="11" y="42"/>
              </a:cxn>
              <a:cxn ang="0">
                <a:pos x="11" y="51"/>
              </a:cxn>
              <a:cxn ang="0">
                <a:pos x="38" y="61"/>
              </a:cxn>
              <a:cxn ang="0">
                <a:pos x="25" y="99"/>
              </a:cxn>
              <a:cxn ang="0">
                <a:pos x="17" y="111"/>
              </a:cxn>
              <a:cxn ang="0">
                <a:pos x="24" y="122"/>
              </a:cxn>
              <a:cxn ang="0">
                <a:pos x="0" y="173"/>
              </a:cxn>
              <a:cxn ang="0">
                <a:pos x="19" y="184"/>
              </a:cxn>
              <a:cxn ang="0">
                <a:pos x="37" y="121"/>
              </a:cxn>
              <a:cxn ang="0">
                <a:pos x="42" y="111"/>
              </a:cxn>
              <a:cxn ang="0">
                <a:pos x="36" y="100"/>
              </a:cxn>
              <a:cxn ang="0">
                <a:pos x="50" y="66"/>
              </a:cxn>
              <a:cxn ang="0">
                <a:pos x="51" y="65"/>
              </a:cxn>
              <a:cxn ang="0">
                <a:pos x="131" y="33"/>
              </a:cxn>
              <a:cxn ang="0">
                <a:pos x="138" y="36"/>
              </a:cxn>
              <a:cxn ang="0">
                <a:pos x="138" y="36"/>
              </a:cxn>
              <a:cxn ang="0">
                <a:pos x="135" y="44"/>
              </a:cxn>
              <a:cxn ang="0">
                <a:pos x="68" y="71"/>
              </a:cxn>
              <a:cxn ang="0">
                <a:pos x="128" y="91"/>
              </a:cxn>
              <a:cxn ang="0">
                <a:pos x="141" y="91"/>
              </a:cxn>
              <a:cxn ang="0">
                <a:pos x="256" y="52"/>
              </a:cxn>
              <a:cxn ang="0">
                <a:pos x="255" y="42"/>
              </a:cxn>
              <a:cxn ang="0">
                <a:pos x="255" y="42"/>
              </a:cxn>
              <a:cxn ang="0">
                <a:pos x="128" y="106"/>
              </a:cxn>
              <a:cxn ang="0">
                <a:pos x="55" y="82"/>
              </a:cxn>
              <a:cxn ang="0">
                <a:pos x="55" y="100"/>
              </a:cxn>
              <a:cxn ang="0">
                <a:pos x="61" y="114"/>
              </a:cxn>
              <a:cxn ang="0">
                <a:pos x="56" y="127"/>
              </a:cxn>
              <a:cxn ang="0">
                <a:pos x="61" y="134"/>
              </a:cxn>
              <a:cxn ang="0">
                <a:pos x="209" y="131"/>
              </a:cxn>
              <a:cxn ang="0">
                <a:pos x="215" y="121"/>
              </a:cxn>
              <a:cxn ang="0">
                <a:pos x="215" y="81"/>
              </a:cxn>
              <a:cxn ang="0">
                <a:pos x="141" y="106"/>
              </a:cxn>
              <a:cxn ang="0">
                <a:pos x="128" y="106"/>
              </a:cxn>
              <a:cxn ang="0">
                <a:pos x="128" y="106"/>
              </a:cxn>
              <a:cxn ang="0">
                <a:pos x="128" y="106"/>
              </a:cxn>
              <a:cxn ang="0">
                <a:pos x="128" y="106"/>
              </a:cxn>
            </a:cxnLst>
            <a:rect l="0" t="0" r="r" b="b"/>
            <a:pathLst>
              <a:path w="263" h="184">
                <a:moveTo>
                  <a:pt x="255" y="42"/>
                </a:moveTo>
                <a:cubicBezTo>
                  <a:pt x="140" y="2"/>
                  <a:pt x="140" y="2"/>
                  <a:pt x="140" y="2"/>
                </a:cubicBezTo>
                <a:cubicBezTo>
                  <a:pt x="133" y="0"/>
                  <a:pt x="134" y="0"/>
                  <a:pt x="127" y="2"/>
                </a:cubicBezTo>
                <a:cubicBezTo>
                  <a:pt x="11" y="42"/>
                  <a:pt x="11" y="42"/>
                  <a:pt x="11" y="42"/>
                </a:cubicBezTo>
                <a:cubicBezTo>
                  <a:pt x="3" y="44"/>
                  <a:pt x="3" y="49"/>
                  <a:pt x="11" y="51"/>
                </a:cubicBezTo>
                <a:cubicBezTo>
                  <a:pt x="38" y="61"/>
                  <a:pt x="38" y="61"/>
                  <a:pt x="38" y="61"/>
                </a:cubicBezTo>
                <a:cubicBezTo>
                  <a:pt x="26" y="73"/>
                  <a:pt x="25" y="85"/>
                  <a:pt x="25" y="99"/>
                </a:cubicBezTo>
                <a:cubicBezTo>
                  <a:pt x="20" y="101"/>
                  <a:pt x="17" y="106"/>
                  <a:pt x="17" y="111"/>
                </a:cubicBezTo>
                <a:cubicBezTo>
                  <a:pt x="17" y="116"/>
                  <a:pt x="20" y="120"/>
                  <a:pt x="24" y="122"/>
                </a:cubicBezTo>
                <a:cubicBezTo>
                  <a:pt x="22" y="137"/>
                  <a:pt x="16" y="153"/>
                  <a:pt x="0" y="173"/>
                </a:cubicBezTo>
                <a:cubicBezTo>
                  <a:pt x="8" y="179"/>
                  <a:pt x="12" y="181"/>
                  <a:pt x="19" y="184"/>
                </a:cubicBezTo>
                <a:cubicBezTo>
                  <a:pt x="42" y="174"/>
                  <a:pt x="39" y="147"/>
                  <a:pt x="37" y="121"/>
                </a:cubicBezTo>
                <a:cubicBezTo>
                  <a:pt x="40" y="119"/>
                  <a:pt x="42" y="115"/>
                  <a:pt x="42" y="111"/>
                </a:cubicBezTo>
                <a:cubicBezTo>
                  <a:pt x="42" y="106"/>
                  <a:pt x="40" y="102"/>
                  <a:pt x="36" y="100"/>
                </a:cubicBezTo>
                <a:cubicBezTo>
                  <a:pt x="37" y="86"/>
                  <a:pt x="40" y="74"/>
                  <a:pt x="50" y="66"/>
                </a:cubicBezTo>
                <a:cubicBezTo>
                  <a:pt x="50" y="65"/>
                  <a:pt x="51" y="65"/>
                  <a:pt x="51" y="65"/>
                </a:cubicBezTo>
                <a:cubicBezTo>
                  <a:pt x="131" y="33"/>
                  <a:pt x="131" y="33"/>
                  <a:pt x="131" y="33"/>
                </a:cubicBezTo>
                <a:cubicBezTo>
                  <a:pt x="134" y="32"/>
                  <a:pt x="137" y="33"/>
                  <a:pt x="138" y="36"/>
                </a:cubicBezTo>
                <a:cubicBezTo>
                  <a:pt x="138" y="36"/>
                  <a:pt x="138" y="36"/>
                  <a:pt x="138" y="36"/>
                </a:cubicBezTo>
                <a:cubicBezTo>
                  <a:pt x="139" y="39"/>
                  <a:pt x="138" y="43"/>
                  <a:pt x="135" y="44"/>
                </a:cubicBezTo>
                <a:cubicBezTo>
                  <a:pt x="68" y="71"/>
                  <a:pt x="68" y="71"/>
                  <a:pt x="68" y="71"/>
                </a:cubicBezTo>
                <a:cubicBezTo>
                  <a:pt x="128" y="91"/>
                  <a:pt x="128" y="91"/>
                  <a:pt x="128" y="91"/>
                </a:cubicBezTo>
                <a:cubicBezTo>
                  <a:pt x="135" y="94"/>
                  <a:pt x="134" y="94"/>
                  <a:pt x="141" y="91"/>
                </a:cubicBezTo>
                <a:cubicBezTo>
                  <a:pt x="256" y="52"/>
                  <a:pt x="256" y="52"/>
                  <a:pt x="256" y="52"/>
                </a:cubicBezTo>
                <a:cubicBezTo>
                  <a:pt x="263" y="49"/>
                  <a:pt x="263" y="45"/>
                  <a:pt x="255" y="42"/>
                </a:cubicBezTo>
                <a:cubicBezTo>
                  <a:pt x="255" y="42"/>
                  <a:pt x="255" y="42"/>
                  <a:pt x="255" y="42"/>
                </a:cubicBezTo>
                <a:close/>
                <a:moveTo>
                  <a:pt x="128" y="106"/>
                </a:moveTo>
                <a:cubicBezTo>
                  <a:pt x="55" y="82"/>
                  <a:pt x="55" y="82"/>
                  <a:pt x="55" y="82"/>
                </a:cubicBezTo>
                <a:cubicBezTo>
                  <a:pt x="55" y="100"/>
                  <a:pt x="55" y="100"/>
                  <a:pt x="55" y="100"/>
                </a:cubicBezTo>
                <a:cubicBezTo>
                  <a:pt x="59" y="104"/>
                  <a:pt x="61" y="109"/>
                  <a:pt x="61" y="114"/>
                </a:cubicBezTo>
                <a:cubicBezTo>
                  <a:pt x="61" y="119"/>
                  <a:pt x="59" y="124"/>
                  <a:pt x="56" y="127"/>
                </a:cubicBezTo>
                <a:cubicBezTo>
                  <a:pt x="57" y="130"/>
                  <a:pt x="59" y="133"/>
                  <a:pt x="61" y="134"/>
                </a:cubicBezTo>
                <a:cubicBezTo>
                  <a:pt x="104" y="157"/>
                  <a:pt x="162" y="157"/>
                  <a:pt x="209" y="131"/>
                </a:cubicBezTo>
                <a:cubicBezTo>
                  <a:pt x="213" y="129"/>
                  <a:pt x="215" y="125"/>
                  <a:pt x="215" y="121"/>
                </a:cubicBezTo>
                <a:cubicBezTo>
                  <a:pt x="215" y="81"/>
                  <a:pt x="215" y="81"/>
                  <a:pt x="215" y="81"/>
                </a:cubicBezTo>
                <a:cubicBezTo>
                  <a:pt x="141" y="106"/>
                  <a:pt x="141" y="106"/>
                  <a:pt x="141" y="106"/>
                </a:cubicBezTo>
                <a:cubicBezTo>
                  <a:pt x="133" y="109"/>
                  <a:pt x="135" y="109"/>
                  <a:pt x="128" y="106"/>
                </a:cubicBezTo>
                <a:cubicBezTo>
                  <a:pt x="128" y="106"/>
                  <a:pt x="128" y="106"/>
                  <a:pt x="128" y="106"/>
                </a:cubicBezTo>
                <a:close/>
                <a:moveTo>
                  <a:pt x="128" y="106"/>
                </a:moveTo>
                <a:cubicBezTo>
                  <a:pt x="128" y="106"/>
                  <a:pt x="128" y="106"/>
                  <a:pt x="128" y="106"/>
                </a:cubicBezTo>
              </a:path>
            </a:pathLst>
          </a:custGeom>
          <a:solidFill>
            <a:srgbClr val="414955"/>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6" name="组合 15"/>
          <p:cNvGrpSpPr/>
          <p:nvPr/>
        </p:nvGrpSpPr>
        <p:grpSpPr>
          <a:xfrm>
            <a:off x="3289979" y="4829686"/>
            <a:ext cx="5931350" cy="418169"/>
            <a:chOff x="3198133" y="4885774"/>
            <a:chExt cx="5931350" cy="418169"/>
          </a:xfrm>
        </p:grpSpPr>
        <p:sp>
          <p:nvSpPr>
            <p:cNvPr id="17" name="文本框 16"/>
            <p:cNvSpPr txBox="1"/>
            <p:nvPr/>
          </p:nvSpPr>
          <p:spPr>
            <a:xfrm>
              <a:off x="3278572" y="4885774"/>
              <a:ext cx="2135254" cy="418169"/>
            </a:xfrm>
            <a:prstGeom prst="roundRect">
              <a:avLst>
                <a:gd name="adj" fmla="val 33061"/>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a:solidFill>
                    <a:srgbClr val="414955"/>
                  </a:solidFill>
                  <a:latin typeface="微软雅黑" panose="020B0503020204020204" pitchFamily="34" charset="-122"/>
                  <a:ea typeface="微软雅黑" panose="020B0503020204020204" pitchFamily="34" charset="-122"/>
                </a:rPr>
                <a:t>答辩人：</a:t>
              </a:r>
              <a:r>
                <a:rPr lang="en-US" altLang="zh-CN" sz="1600">
                  <a:solidFill>
                    <a:srgbClr val="414955"/>
                  </a:solidFill>
                  <a:latin typeface="微软雅黑" panose="020B0503020204020204" pitchFamily="34" charset="-122"/>
                  <a:ea typeface="微软雅黑" panose="020B0503020204020204" pitchFamily="34" charset="-122"/>
                </a:rPr>
                <a:t>xiazaii</a:t>
              </a:r>
              <a:endParaRPr lang="zh-CN" altLang="en-US" sz="1600" dirty="0">
                <a:solidFill>
                  <a:srgbClr val="414955"/>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692739" y="4885774"/>
              <a:ext cx="2436744" cy="418161"/>
            </a:xfrm>
            <a:prstGeom prst="roundRect">
              <a:avLst>
                <a:gd name="adj" fmla="val 33061"/>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14955"/>
                  </a:solidFill>
                  <a:latin typeface="微软雅黑" panose="020B0503020204020204" pitchFamily="34" charset="-122"/>
                  <a:ea typeface="微软雅黑" panose="020B0503020204020204" pitchFamily="34" charset="-122"/>
                </a:rPr>
                <a:t>指导老师：</a:t>
              </a:r>
              <a:r>
                <a:rPr lang="en-US" altLang="zh-CN" sz="1600" dirty="0">
                  <a:solidFill>
                    <a:srgbClr val="414955"/>
                  </a:solidFill>
                  <a:latin typeface="微软雅黑" panose="020B0503020204020204" pitchFamily="34" charset="-122"/>
                  <a:ea typeface="微软雅黑" panose="020B0503020204020204" pitchFamily="34" charset="-122"/>
                </a:rPr>
                <a:t>XXX</a:t>
              </a:r>
            </a:p>
          </p:txBody>
        </p:sp>
        <p:grpSp>
          <p:nvGrpSpPr>
            <p:cNvPr id="19" name="组合 18"/>
            <p:cNvGrpSpPr/>
            <p:nvPr/>
          </p:nvGrpSpPr>
          <p:grpSpPr>
            <a:xfrm>
              <a:off x="3198133" y="4927109"/>
              <a:ext cx="349404" cy="349404"/>
              <a:chOff x="3117430" y="4873483"/>
              <a:chExt cx="470743" cy="470743"/>
            </a:xfrm>
          </p:grpSpPr>
          <p:sp>
            <p:nvSpPr>
              <p:cNvPr id="23" name="Freeform 105"/>
              <p:cNvSpPr>
                <a:spLocks noEditPoints="1"/>
              </p:cNvSpPr>
              <p:nvPr/>
            </p:nvSpPr>
            <p:spPr bwMode="auto">
              <a:xfrm>
                <a:off x="3145630" y="4963187"/>
                <a:ext cx="414343" cy="291334"/>
              </a:xfrm>
              <a:custGeom>
                <a:avLst/>
                <a:gdLst>
                  <a:gd name="T0" fmla="*/ 256 w 256"/>
                  <a:gd name="T1" fmla="*/ 172 h 180"/>
                  <a:gd name="T2" fmla="*/ 256 w 256"/>
                  <a:gd name="T3" fmla="*/ 172 h 180"/>
                  <a:gd name="T4" fmla="*/ 248 w 256"/>
                  <a:gd name="T5" fmla="*/ 180 h 180"/>
                  <a:gd name="T6" fmla="*/ 189 w 256"/>
                  <a:gd name="T7" fmla="*/ 180 h 180"/>
                  <a:gd name="T8" fmla="*/ 196 w 256"/>
                  <a:gd name="T9" fmla="*/ 170 h 180"/>
                  <a:gd name="T10" fmla="*/ 196 w 256"/>
                  <a:gd name="T11" fmla="*/ 170 h 180"/>
                  <a:gd name="T12" fmla="*/ 196 w 256"/>
                  <a:gd name="T13" fmla="*/ 170 h 180"/>
                  <a:gd name="T14" fmla="*/ 170 w 256"/>
                  <a:gd name="T15" fmla="*/ 121 h 180"/>
                  <a:gd name="T16" fmla="*/ 152 w 256"/>
                  <a:gd name="T17" fmla="*/ 115 h 180"/>
                  <a:gd name="T18" fmla="*/ 152 w 256"/>
                  <a:gd name="T19" fmla="*/ 100 h 180"/>
                  <a:gd name="T20" fmla="*/ 144 w 256"/>
                  <a:gd name="T21" fmla="*/ 80 h 180"/>
                  <a:gd name="T22" fmla="*/ 139 w 256"/>
                  <a:gd name="T23" fmla="*/ 72 h 180"/>
                  <a:gd name="T24" fmla="*/ 141 w 256"/>
                  <a:gd name="T25" fmla="*/ 59 h 180"/>
                  <a:gd name="T26" fmla="*/ 140 w 256"/>
                  <a:gd name="T27" fmla="*/ 42 h 180"/>
                  <a:gd name="T28" fmla="*/ 171 w 256"/>
                  <a:gd name="T29" fmla="*/ 16 h 180"/>
                  <a:gd name="T30" fmla="*/ 202 w 256"/>
                  <a:gd name="T31" fmla="*/ 42 h 180"/>
                  <a:gd name="T32" fmla="*/ 200 w 256"/>
                  <a:gd name="T33" fmla="*/ 59 h 180"/>
                  <a:gd name="T34" fmla="*/ 203 w 256"/>
                  <a:gd name="T35" fmla="*/ 72 h 180"/>
                  <a:gd name="T36" fmla="*/ 198 w 256"/>
                  <a:gd name="T37" fmla="*/ 80 h 180"/>
                  <a:gd name="T38" fmla="*/ 189 w 256"/>
                  <a:gd name="T39" fmla="*/ 100 h 180"/>
                  <a:gd name="T40" fmla="*/ 190 w 256"/>
                  <a:gd name="T41" fmla="*/ 115 h 180"/>
                  <a:gd name="T42" fmla="*/ 210 w 256"/>
                  <a:gd name="T43" fmla="*/ 124 h 180"/>
                  <a:gd name="T44" fmla="*/ 235 w 256"/>
                  <a:gd name="T45" fmla="*/ 133 h 180"/>
                  <a:gd name="T46" fmla="*/ 256 w 256"/>
                  <a:gd name="T47" fmla="*/ 172 h 180"/>
                  <a:gd name="T48" fmla="*/ 136 w 256"/>
                  <a:gd name="T49" fmla="*/ 119 h 180"/>
                  <a:gd name="T50" fmla="*/ 164 w 256"/>
                  <a:gd name="T51" fmla="*/ 128 h 180"/>
                  <a:gd name="T52" fmla="*/ 187 w 256"/>
                  <a:gd name="T53" fmla="*/ 171 h 180"/>
                  <a:gd name="T54" fmla="*/ 187 w 256"/>
                  <a:gd name="T55" fmla="*/ 171 h 180"/>
                  <a:gd name="T56" fmla="*/ 187 w 256"/>
                  <a:gd name="T57" fmla="*/ 171 h 180"/>
                  <a:gd name="T58" fmla="*/ 178 w 256"/>
                  <a:gd name="T59" fmla="*/ 180 h 180"/>
                  <a:gd name="T60" fmla="*/ 9 w 256"/>
                  <a:gd name="T61" fmla="*/ 180 h 180"/>
                  <a:gd name="T62" fmla="*/ 0 w 256"/>
                  <a:gd name="T63" fmla="*/ 171 h 180"/>
                  <a:gd name="T64" fmla="*/ 0 w 256"/>
                  <a:gd name="T65" fmla="*/ 171 h 180"/>
                  <a:gd name="T66" fmla="*/ 0 w 256"/>
                  <a:gd name="T67" fmla="*/ 171 h 180"/>
                  <a:gd name="T68" fmla="*/ 24 w 256"/>
                  <a:gd name="T69" fmla="*/ 128 h 180"/>
                  <a:gd name="T70" fmla="*/ 51 w 256"/>
                  <a:gd name="T71" fmla="*/ 119 h 180"/>
                  <a:gd name="T72" fmla="*/ 73 w 256"/>
                  <a:gd name="T73" fmla="*/ 109 h 180"/>
                  <a:gd name="T74" fmla="*/ 73 w 256"/>
                  <a:gd name="T75" fmla="*/ 92 h 180"/>
                  <a:gd name="T76" fmla="*/ 64 w 256"/>
                  <a:gd name="T77" fmla="*/ 70 h 180"/>
                  <a:gd name="T78" fmla="*/ 58 w 256"/>
                  <a:gd name="T79" fmla="*/ 62 h 180"/>
                  <a:gd name="T80" fmla="*/ 61 w 256"/>
                  <a:gd name="T81" fmla="*/ 47 h 180"/>
                  <a:gd name="T82" fmla="*/ 60 w 256"/>
                  <a:gd name="T83" fmla="*/ 28 h 180"/>
                  <a:gd name="T84" fmla="*/ 94 w 256"/>
                  <a:gd name="T85" fmla="*/ 0 h 180"/>
                  <a:gd name="T86" fmla="*/ 127 w 256"/>
                  <a:gd name="T87" fmla="*/ 28 h 180"/>
                  <a:gd name="T88" fmla="*/ 126 w 256"/>
                  <a:gd name="T89" fmla="*/ 47 h 180"/>
                  <a:gd name="T90" fmla="*/ 129 w 256"/>
                  <a:gd name="T91" fmla="*/ 62 h 180"/>
                  <a:gd name="T92" fmla="*/ 123 w 256"/>
                  <a:gd name="T93" fmla="*/ 70 h 180"/>
                  <a:gd name="T94" fmla="*/ 114 w 256"/>
                  <a:gd name="T95" fmla="*/ 92 h 180"/>
                  <a:gd name="T96" fmla="*/ 114 w 256"/>
                  <a:gd name="T97" fmla="*/ 109 h 180"/>
                  <a:gd name="T98" fmla="*/ 136 w 256"/>
                  <a:gd name="T99" fmla="*/ 11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80">
                    <a:moveTo>
                      <a:pt x="256" y="172"/>
                    </a:moveTo>
                    <a:cubicBezTo>
                      <a:pt x="256" y="172"/>
                      <a:pt x="256" y="172"/>
                      <a:pt x="256" y="172"/>
                    </a:cubicBezTo>
                    <a:cubicBezTo>
                      <a:pt x="256" y="176"/>
                      <a:pt x="252" y="180"/>
                      <a:pt x="248" y="180"/>
                    </a:cubicBezTo>
                    <a:cubicBezTo>
                      <a:pt x="189" y="180"/>
                      <a:pt x="189" y="180"/>
                      <a:pt x="189" y="180"/>
                    </a:cubicBezTo>
                    <a:cubicBezTo>
                      <a:pt x="193" y="179"/>
                      <a:pt x="196" y="175"/>
                      <a:pt x="196" y="170"/>
                    </a:cubicBezTo>
                    <a:cubicBezTo>
                      <a:pt x="196" y="170"/>
                      <a:pt x="196" y="170"/>
                      <a:pt x="196" y="170"/>
                    </a:cubicBezTo>
                    <a:cubicBezTo>
                      <a:pt x="196" y="170"/>
                      <a:pt x="196" y="170"/>
                      <a:pt x="196" y="170"/>
                    </a:cubicBezTo>
                    <a:cubicBezTo>
                      <a:pt x="196" y="170"/>
                      <a:pt x="196" y="134"/>
                      <a:pt x="170" y="121"/>
                    </a:cubicBezTo>
                    <a:cubicBezTo>
                      <a:pt x="159" y="116"/>
                      <a:pt x="158" y="117"/>
                      <a:pt x="152" y="115"/>
                    </a:cubicBezTo>
                    <a:cubicBezTo>
                      <a:pt x="152" y="100"/>
                      <a:pt x="152" y="100"/>
                      <a:pt x="152" y="100"/>
                    </a:cubicBezTo>
                    <a:cubicBezTo>
                      <a:pt x="152" y="100"/>
                      <a:pt x="146" y="95"/>
                      <a:pt x="144" y="80"/>
                    </a:cubicBezTo>
                    <a:cubicBezTo>
                      <a:pt x="141" y="81"/>
                      <a:pt x="139" y="76"/>
                      <a:pt x="139" y="72"/>
                    </a:cubicBezTo>
                    <a:cubicBezTo>
                      <a:pt x="139" y="69"/>
                      <a:pt x="137" y="58"/>
                      <a:pt x="141" y="59"/>
                    </a:cubicBezTo>
                    <a:cubicBezTo>
                      <a:pt x="141" y="52"/>
                      <a:pt x="140" y="45"/>
                      <a:pt x="140" y="42"/>
                    </a:cubicBezTo>
                    <a:cubicBezTo>
                      <a:pt x="141" y="30"/>
                      <a:pt x="153" y="17"/>
                      <a:pt x="171" y="16"/>
                    </a:cubicBezTo>
                    <a:cubicBezTo>
                      <a:pt x="192" y="17"/>
                      <a:pt x="201" y="30"/>
                      <a:pt x="202" y="42"/>
                    </a:cubicBezTo>
                    <a:cubicBezTo>
                      <a:pt x="202" y="45"/>
                      <a:pt x="201" y="52"/>
                      <a:pt x="200" y="59"/>
                    </a:cubicBezTo>
                    <a:cubicBezTo>
                      <a:pt x="205" y="58"/>
                      <a:pt x="203" y="69"/>
                      <a:pt x="203" y="72"/>
                    </a:cubicBezTo>
                    <a:cubicBezTo>
                      <a:pt x="203" y="76"/>
                      <a:pt x="201" y="81"/>
                      <a:pt x="198" y="80"/>
                    </a:cubicBezTo>
                    <a:cubicBezTo>
                      <a:pt x="196" y="95"/>
                      <a:pt x="189" y="100"/>
                      <a:pt x="189" y="100"/>
                    </a:cubicBezTo>
                    <a:cubicBezTo>
                      <a:pt x="190" y="115"/>
                      <a:pt x="190" y="115"/>
                      <a:pt x="190" y="115"/>
                    </a:cubicBezTo>
                    <a:cubicBezTo>
                      <a:pt x="190" y="115"/>
                      <a:pt x="193" y="117"/>
                      <a:pt x="210" y="124"/>
                    </a:cubicBezTo>
                    <a:cubicBezTo>
                      <a:pt x="226" y="131"/>
                      <a:pt x="221" y="126"/>
                      <a:pt x="235" y="133"/>
                    </a:cubicBezTo>
                    <a:cubicBezTo>
                      <a:pt x="256" y="143"/>
                      <a:pt x="256" y="172"/>
                      <a:pt x="256" y="172"/>
                    </a:cubicBezTo>
                    <a:close/>
                    <a:moveTo>
                      <a:pt x="136" y="119"/>
                    </a:moveTo>
                    <a:cubicBezTo>
                      <a:pt x="155" y="126"/>
                      <a:pt x="149" y="121"/>
                      <a:pt x="164" y="128"/>
                    </a:cubicBezTo>
                    <a:cubicBezTo>
                      <a:pt x="187" y="140"/>
                      <a:pt x="187" y="171"/>
                      <a:pt x="187" y="171"/>
                    </a:cubicBezTo>
                    <a:cubicBezTo>
                      <a:pt x="187" y="171"/>
                      <a:pt x="187" y="171"/>
                      <a:pt x="187" y="171"/>
                    </a:cubicBezTo>
                    <a:cubicBezTo>
                      <a:pt x="187" y="171"/>
                      <a:pt x="187" y="171"/>
                      <a:pt x="187" y="171"/>
                    </a:cubicBezTo>
                    <a:cubicBezTo>
                      <a:pt x="187" y="176"/>
                      <a:pt x="183" y="180"/>
                      <a:pt x="178" y="180"/>
                    </a:cubicBezTo>
                    <a:cubicBezTo>
                      <a:pt x="9" y="180"/>
                      <a:pt x="9" y="180"/>
                      <a:pt x="9" y="180"/>
                    </a:cubicBezTo>
                    <a:cubicBezTo>
                      <a:pt x="4" y="180"/>
                      <a:pt x="0" y="176"/>
                      <a:pt x="0" y="171"/>
                    </a:cubicBezTo>
                    <a:cubicBezTo>
                      <a:pt x="0" y="171"/>
                      <a:pt x="0" y="171"/>
                      <a:pt x="0" y="171"/>
                    </a:cubicBezTo>
                    <a:cubicBezTo>
                      <a:pt x="0" y="171"/>
                      <a:pt x="0" y="171"/>
                      <a:pt x="0" y="171"/>
                    </a:cubicBezTo>
                    <a:cubicBezTo>
                      <a:pt x="0" y="171"/>
                      <a:pt x="0" y="140"/>
                      <a:pt x="24" y="128"/>
                    </a:cubicBezTo>
                    <a:cubicBezTo>
                      <a:pt x="38" y="121"/>
                      <a:pt x="33" y="127"/>
                      <a:pt x="51" y="119"/>
                    </a:cubicBezTo>
                    <a:cubicBezTo>
                      <a:pt x="69" y="112"/>
                      <a:pt x="73" y="109"/>
                      <a:pt x="73" y="109"/>
                    </a:cubicBezTo>
                    <a:cubicBezTo>
                      <a:pt x="73" y="92"/>
                      <a:pt x="73" y="92"/>
                      <a:pt x="73" y="92"/>
                    </a:cubicBezTo>
                    <a:cubicBezTo>
                      <a:pt x="73" y="92"/>
                      <a:pt x="66" y="87"/>
                      <a:pt x="64" y="70"/>
                    </a:cubicBezTo>
                    <a:cubicBezTo>
                      <a:pt x="60" y="72"/>
                      <a:pt x="59" y="65"/>
                      <a:pt x="58" y="62"/>
                    </a:cubicBezTo>
                    <a:cubicBezTo>
                      <a:pt x="58" y="58"/>
                      <a:pt x="56" y="46"/>
                      <a:pt x="61" y="47"/>
                    </a:cubicBezTo>
                    <a:cubicBezTo>
                      <a:pt x="60" y="39"/>
                      <a:pt x="59" y="32"/>
                      <a:pt x="60" y="28"/>
                    </a:cubicBezTo>
                    <a:cubicBezTo>
                      <a:pt x="61" y="15"/>
                      <a:pt x="74" y="1"/>
                      <a:pt x="94" y="0"/>
                    </a:cubicBezTo>
                    <a:cubicBezTo>
                      <a:pt x="117" y="1"/>
                      <a:pt x="126" y="15"/>
                      <a:pt x="127" y="28"/>
                    </a:cubicBezTo>
                    <a:cubicBezTo>
                      <a:pt x="128" y="32"/>
                      <a:pt x="127" y="39"/>
                      <a:pt x="126" y="47"/>
                    </a:cubicBezTo>
                    <a:cubicBezTo>
                      <a:pt x="131" y="46"/>
                      <a:pt x="129" y="58"/>
                      <a:pt x="129" y="62"/>
                    </a:cubicBezTo>
                    <a:cubicBezTo>
                      <a:pt x="128" y="65"/>
                      <a:pt x="127" y="72"/>
                      <a:pt x="123" y="70"/>
                    </a:cubicBezTo>
                    <a:cubicBezTo>
                      <a:pt x="121" y="87"/>
                      <a:pt x="114" y="92"/>
                      <a:pt x="114" y="92"/>
                    </a:cubicBezTo>
                    <a:cubicBezTo>
                      <a:pt x="114" y="109"/>
                      <a:pt x="114" y="109"/>
                      <a:pt x="114" y="109"/>
                    </a:cubicBezTo>
                    <a:cubicBezTo>
                      <a:pt x="114" y="109"/>
                      <a:pt x="118" y="111"/>
                      <a:pt x="136" y="119"/>
                    </a:cubicBezTo>
                  </a:path>
                </a:pathLst>
              </a:custGeom>
              <a:solidFill>
                <a:srgbClr val="414955"/>
              </a:solidFill>
              <a:ln>
                <a:noFill/>
              </a:ln>
            </p:spPr>
            <p:txBody>
              <a:bodyPr vert="horz" wrap="square" lIns="38100" tIns="19050" rIns="38100" bIns="19050" numCol="1" anchor="t" anchorCtr="0" compatLnSpc="1"/>
              <a:lstStyle/>
              <a:p>
                <a:endParaRPr lang="en-US" sz="750">
                  <a:solidFill>
                    <a:srgbClr val="414955"/>
                  </a:solidFill>
                </a:endParaRPr>
              </a:p>
            </p:txBody>
          </p:sp>
          <p:sp>
            <p:nvSpPr>
              <p:cNvPr id="24" name="椭圆 23"/>
              <p:cNvSpPr/>
              <p:nvPr/>
            </p:nvSpPr>
            <p:spPr>
              <a:xfrm>
                <a:off x="3117430" y="4873483"/>
                <a:ext cx="470743" cy="470743"/>
              </a:xfrm>
              <a:prstGeom prst="ellipse">
                <a:avLst/>
              </a:prstGeom>
              <a:noFill/>
              <a:ln w="2857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955"/>
                  </a:solidFill>
                </a:endParaRPr>
              </a:p>
            </p:txBody>
          </p:sp>
        </p:grpSp>
        <p:grpSp>
          <p:nvGrpSpPr>
            <p:cNvPr id="20" name="组合 19"/>
            <p:cNvGrpSpPr/>
            <p:nvPr/>
          </p:nvGrpSpPr>
          <p:grpSpPr>
            <a:xfrm>
              <a:off x="6660395" y="4916673"/>
              <a:ext cx="349404" cy="349404"/>
              <a:chOff x="6674909" y="4916673"/>
              <a:chExt cx="349404" cy="349404"/>
            </a:xfrm>
          </p:grpSpPr>
          <p:sp>
            <p:nvSpPr>
              <p:cNvPr id="21" name="Freeform 106"/>
              <p:cNvSpPr/>
              <p:nvPr/>
            </p:nvSpPr>
            <p:spPr bwMode="auto">
              <a:xfrm>
                <a:off x="6724698" y="4966579"/>
                <a:ext cx="257643" cy="249592"/>
              </a:xfrm>
              <a:custGeom>
                <a:avLst/>
                <a:gdLst>
                  <a:gd name="T0" fmla="*/ 256 w 256"/>
                  <a:gd name="T1" fmla="*/ 236 h 248"/>
                  <a:gd name="T2" fmla="*/ 256 w 256"/>
                  <a:gd name="T3" fmla="*/ 236 h 248"/>
                  <a:gd name="T4" fmla="*/ 244 w 256"/>
                  <a:gd name="T5" fmla="*/ 248 h 248"/>
                  <a:gd name="T6" fmla="*/ 12 w 256"/>
                  <a:gd name="T7" fmla="*/ 248 h 248"/>
                  <a:gd name="T8" fmla="*/ 0 w 256"/>
                  <a:gd name="T9" fmla="*/ 236 h 248"/>
                  <a:gd name="T10" fmla="*/ 0 w 256"/>
                  <a:gd name="T11" fmla="*/ 236 h 248"/>
                  <a:gd name="T12" fmla="*/ 0 w 256"/>
                  <a:gd name="T13" fmla="*/ 236 h 248"/>
                  <a:gd name="T14" fmla="*/ 32 w 256"/>
                  <a:gd name="T15" fmla="*/ 176 h 248"/>
                  <a:gd name="T16" fmla="*/ 70 w 256"/>
                  <a:gd name="T17" fmla="*/ 164 h 248"/>
                  <a:gd name="T18" fmla="*/ 100 w 256"/>
                  <a:gd name="T19" fmla="*/ 150 h 248"/>
                  <a:gd name="T20" fmla="*/ 100 w 256"/>
                  <a:gd name="T21" fmla="*/ 127 h 248"/>
                  <a:gd name="T22" fmla="*/ 88 w 256"/>
                  <a:gd name="T23" fmla="*/ 97 h 248"/>
                  <a:gd name="T24" fmla="*/ 80 w 256"/>
                  <a:gd name="T25" fmla="*/ 85 h 248"/>
                  <a:gd name="T26" fmla="*/ 84 w 256"/>
                  <a:gd name="T27" fmla="*/ 65 h 248"/>
                  <a:gd name="T28" fmla="*/ 82 w 256"/>
                  <a:gd name="T29" fmla="*/ 39 h 248"/>
                  <a:gd name="T30" fmla="*/ 129 w 256"/>
                  <a:gd name="T31" fmla="*/ 0 h 248"/>
                  <a:gd name="T32" fmla="*/ 175 w 256"/>
                  <a:gd name="T33" fmla="*/ 39 h 248"/>
                  <a:gd name="T34" fmla="*/ 173 w 256"/>
                  <a:gd name="T35" fmla="*/ 65 h 248"/>
                  <a:gd name="T36" fmla="*/ 177 w 256"/>
                  <a:gd name="T37" fmla="*/ 85 h 248"/>
                  <a:gd name="T38" fmla="*/ 168 w 256"/>
                  <a:gd name="T39" fmla="*/ 97 h 248"/>
                  <a:gd name="T40" fmla="*/ 156 w 256"/>
                  <a:gd name="T41" fmla="*/ 126 h 248"/>
                  <a:gd name="T42" fmla="*/ 156 w 256"/>
                  <a:gd name="T43" fmla="*/ 150 h 248"/>
                  <a:gd name="T44" fmla="*/ 187 w 256"/>
                  <a:gd name="T45" fmla="*/ 164 h 248"/>
                  <a:gd name="T46" fmla="*/ 224 w 256"/>
                  <a:gd name="T47" fmla="*/ 176 h 248"/>
                  <a:gd name="T48" fmla="*/ 256 w 256"/>
                  <a:gd name="T49" fmla="*/ 23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48">
                    <a:moveTo>
                      <a:pt x="256" y="236"/>
                    </a:moveTo>
                    <a:cubicBezTo>
                      <a:pt x="256" y="236"/>
                      <a:pt x="256" y="236"/>
                      <a:pt x="256" y="236"/>
                    </a:cubicBezTo>
                    <a:cubicBezTo>
                      <a:pt x="256" y="243"/>
                      <a:pt x="251" y="248"/>
                      <a:pt x="244" y="248"/>
                    </a:cubicBezTo>
                    <a:cubicBezTo>
                      <a:pt x="12" y="248"/>
                      <a:pt x="12" y="248"/>
                      <a:pt x="12" y="248"/>
                    </a:cubicBezTo>
                    <a:cubicBezTo>
                      <a:pt x="6" y="248"/>
                      <a:pt x="0" y="243"/>
                      <a:pt x="0" y="236"/>
                    </a:cubicBezTo>
                    <a:cubicBezTo>
                      <a:pt x="0" y="236"/>
                      <a:pt x="0" y="236"/>
                      <a:pt x="0" y="236"/>
                    </a:cubicBezTo>
                    <a:cubicBezTo>
                      <a:pt x="0" y="236"/>
                      <a:pt x="0" y="236"/>
                      <a:pt x="0" y="236"/>
                    </a:cubicBezTo>
                    <a:cubicBezTo>
                      <a:pt x="0" y="236"/>
                      <a:pt x="0" y="192"/>
                      <a:pt x="32" y="176"/>
                    </a:cubicBezTo>
                    <a:cubicBezTo>
                      <a:pt x="53" y="166"/>
                      <a:pt x="45" y="174"/>
                      <a:pt x="70" y="164"/>
                    </a:cubicBezTo>
                    <a:cubicBezTo>
                      <a:pt x="94" y="154"/>
                      <a:pt x="100" y="150"/>
                      <a:pt x="100" y="150"/>
                    </a:cubicBezTo>
                    <a:cubicBezTo>
                      <a:pt x="100" y="127"/>
                      <a:pt x="100" y="127"/>
                      <a:pt x="100" y="127"/>
                    </a:cubicBezTo>
                    <a:cubicBezTo>
                      <a:pt x="100" y="127"/>
                      <a:pt x="91" y="119"/>
                      <a:pt x="88" y="97"/>
                    </a:cubicBezTo>
                    <a:cubicBezTo>
                      <a:pt x="82" y="99"/>
                      <a:pt x="81" y="90"/>
                      <a:pt x="80" y="85"/>
                    </a:cubicBezTo>
                    <a:cubicBezTo>
                      <a:pt x="80" y="80"/>
                      <a:pt x="77" y="63"/>
                      <a:pt x="84" y="65"/>
                    </a:cubicBezTo>
                    <a:cubicBezTo>
                      <a:pt x="82" y="54"/>
                      <a:pt x="81" y="44"/>
                      <a:pt x="82" y="39"/>
                    </a:cubicBezTo>
                    <a:cubicBezTo>
                      <a:pt x="84" y="20"/>
                      <a:pt x="101" y="1"/>
                      <a:pt x="129" y="0"/>
                    </a:cubicBezTo>
                    <a:cubicBezTo>
                      <a:pt x="160" y="1"/>
                      <a:pt x="173" y="20"/>
                      <a:pt x="175" y="39"/>
                    </a:cubicBezTo>
                    <a:cubicBezTo>
                      <a:pt x="175" y="44"/>
                      <a:pt x="174" y="54"/>
                      <a:pt x="173" y="65"/>
                    </a:cubicBezTo>
                    <a:cubicBezTo>
                      <a:pt x="180" y="63"/>
                      <a:pt x="177" y="80"/>
                      <a:pt x="177" y="85"/>
                    </a:cubicBezTo>
                    <a:cubicBezTo>
                      <a:pt x="176" y="90"/>
                      <a:pt x="174" y="99"/>
                      <a:pt x="168" y="97"/>
                    </a:cubicBezTo>
                    <a:cubicBezTo>
                      <a:pt x="166" y="119"/>
                      <a:pt x="156" y="126"/>
                      <a:pt x="156" y="126"/>
                    </a:cubicBezTo>
                    <a:cubicBezTo>
                      <a:pt x="156" y="150"/>
                      <a:pt x="156" y="150"/>
                      <a:pt x="156" y="150"/>
                    </a:cubicBezTo>
                    <a:cubicBezTo>
                      <a:pt x="156" y="150"/>
                      <a:pt x="162" y="153"/>
                      <a:pt x="187" y="164"/>
                    </a:cubicBezTo>
                    <a:cubicBezTo>
                      <a:pt x="212" y="174"/>
                      <a:pt x="204" y="166"/>
                      <a:pt x="224" y="176"/>
                    </a:cubicBezTo>
                    <a:cubicBezTo>
                      <a:pt x="256" y="192"/>
                      <a:pt x="256" y="236"/>
                      <a:pt x="256" y="236"/>
                    </a:cubicBezTo>
                    <a:close/>
                  </a:path>
                </a:pathLst>
              </a:custGeom>
              <a:solidFill>
                <a:srgbClr val="414955"/>
              </a:solidFill>
              <a:ln>
                <a:noFill/>
              </a:ln>
            </p:spPr>
            <p:txBody>
              <a:bodyPr vert="horz" wrap="square" lIns="38100" tIns="19050" rIns="38100" bIns="19050" numCol="1" anchor="t" anchorCtr="0" compatLnSpc="1"/>
              <a:lstStyle/>
              <a:p>
                <a:endParaRPr lang="en-US" sz="750">
                  <a:solidFill>
                    <a:srgbClr val="414955"/>
                  </a:solidFill>
                </a:endParaRPr>
              </a:p>
            </p:txBody>
          </p:sp>
          <p:sp>
            <p:nvSpPr>
              <p:cNvPr id="22" name="椭圆 21"/>
              <p:cNvSpPr/>
              <p:nvPr/>
            </p:nvSpPr>
            <p:spPr>
              <a:xfrm>
                <a:off x="6674909" y="4916673"/>
                <a:ext cx="349404" cy="349404"/>
              </a:xfrm>
              <a:prstGeom prst="ellipse">
                <a:avLst/>
              </a:prstGeom>
              <a:noFill/>
              <a:ln w="2857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14955"/>
                  </a:solidFil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03.</a:t>
            </a:r>
            <a:r>
              <a:rPr lang="zh-CN" altLang="en-US" sz="2800" dirty="0">
                <a:solidFill>
                  <a:srgbClr val="414955"/>
                </a:solidFill>
                <a:latin typeface="微软雅黑" panose="020B0503020204020204" pitchFamily="34" charset="-122"/>
                <a:ea typeface="微软雅黑" panose="020B0503020204020204" pitchFamily="34" charset="-122"/>
              </a:rPr>
              <a:t>技术与实践</a:t>
            </a:r>
          </a:p>
        </p:txBody>
      </p:sp>
      <p:sp>
        <p:nvSpPr>
          <p:cNvPr id="10" name="文本框 9"/>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TECHNOLOGY AND PRACTICE</a:t>
            </a:r>
          </a:p>
        </p:txBody>
      </p:sp>
      <p:sp>
        <p:nvSpPr>
          <p:cNvPr id="7" name="Oval 106"/>
          <p:cNvSpPr/>
          <p:nvPr/>
        </p:nvSpPr>
        <p:spPr>
          <a:xfrm>
            <a:off x="8350543" y="4407919"/>
            <a:ext cx="585787" cy="585787"/>
          </a:xfrm>
          <a:prstGeom prst="ellipse">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05</a:t>
            </a:r>
          </a:p>
        </p:txBody>
      </p:sp>
      <p:sp>
        <p:nvSpPr>
          <p:cNvPr id="8" name="Oval 98"/>
          <p:cNvSpPr/>
          <p:nvPr/>
        </p:nvSpPr>
        <p:spPr>
          <a:xfrm>
            <a:off x="3419446" y="4954404"/>
            <a:ext cx="585787" cy="585787"/>
          </a:xfrm>
          <a:prstGeom prst="ellipse">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03</a:t>
            </a:r>
          </a:p>
        </p:txBody>
      </p:sp>
      <p:sp>
        <p:nvSpPr>
          <p:cNvPr id="11" name="Oval 93"/>
          <p:cNvSpPr/>
          <p:nvPr/>
        </p:nvSpPr>
        <p:spPr>
          <a:xfrm>
            <a:off x="3419446" y="3768278"/>
            <a:ext cx="585787" cy="585787"/>
          </a:xfrm>
          <a:prstGeom prst="ellipse">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02</a:t>
            </a:r>
          </a:p>
        </p:txBody>
      </p:sp>
      <p:sp>
        <p:nvSpPr>
          <p:cNvPr id="12" name="Oval 50"/>
          <p:cNvSpPr/>
          <p:nvPr/>
        </p:nvSpPr>
        <p:spPr>
          <a:xfrm>
            <a:off x="3419446" y="2604393"/>
            <a:ext cx="585787" cy="585787"/>
          </a:xfrm>
          <a:prstGeom prst="ellipse">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01</a:t>
            </a:r>
          </a:p>
        </p:txBody>
      </p:sp>
      <p:sp>
        <p:nvSpPr>
          <p:cNvPr id="13" name="Oval 77"/>
          <p:cNvSpPr/>
          <p:nvPr/>
        </p:nvSpPr>
        <p:spPr>
          <a:xfrm>
            <a:off x="8350543" y="3108664"/>
            <a:ext cx="585787" cy="585787"/>
          </a:xfrm>
          <a:prstGeom prst="ellipse">
            <a:avLst/>
          </a:prstGeom>
          <a:solidFill>
            <a:srgbClr val="8E99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04</a:t>
            </a:r>
          </a:p>
        </p:txBody>
      </p:sp>
      <p:graphicFrame>
        <p:nvGraphicFramePr>
          <p:cNvPr id="14" name="Diagram 1"/>
          <p:cNvGraphicFramePr/>
          <p:nvPr/>
        </p:nvGraphicFramePr>
        <p:xfrm>
          <a:off x="4040443" y="1854200"/>
          <a:ext cx="4318722" cy="422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2"/>
          <p:cNvGrpSpPr/>
          <p:nvPr/>
        </p:nvGrpSpPr>
        <p:grpSpPr>
          <a:xfrm>
            <a:off x="4793614" y="2743278"/>
            <a:ext cx="2657088" cy="2717967"/>
            <a:chOff x="4705497" y="2552778"/>
            <a:chExt cx="2657088" cy="2717967"/>
          </a:xfrm>
        </p:grpSpPr>
        <p:sp>
          <p:nvSpPr>
            <p:cNvPr id="16" name="Freeform 11"/>
            <p:cNvSpPr>
              <a:spLocks noEditPoints="1"/>
            </p:cNvSpPr>
            <p:nvPr/>
          </p:nvSpPr>
          <p:spPr bwMode="auto">
            <a:xfrm>
              <a:off x="6499861" y="2552778"/>
              <a:ext cx="582728" cy="517750"/>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17" name="Freeform 5"/>
            <p:cNvSpPr>
              <a:spLocks noEditPoints="1"/>
            </p:cNvSpPr>
            <p:nvPr/>
          </p:nvSpPr>
          <p:spPr bwMode="auto">
            <a:xfrm>
              <a:off x="6809101" y="4015216"/>
              <a:ext cx="553484" cy="436598"/>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nvGrpSpPr>
            <p:cNvPr id="18" name="Group 115"/>
            <p:cNvGrpSpPr/>
            <p:nvPr/>
          </p:nvGrpSpPr>
          <p:grpSpPr>
            <a:xfrm>
              <a:off x="5142179" y="2713172"/>
              <a:ext cx="614678" cy="524726"/>
              <a:chOff x="3440113" y="1050925"/>
              <a:chExt cx="390525" cy="333376"/>
            </a:xfrm>
            <a:solidFill>
              <a:schemeClr val="bg1"/>
            </a:solidFill>
          </p:grpSpPr>
          <p:sp>
            <p:nvSpPr>
              <p:cNvPr id="32"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3"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34"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5"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6"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7"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nvGrpSpPr>
            <p:cNvPr id="19" name="Group 122"/>
            <p:cNvGrpSpPr/>
            <p:nvPr/>
          </p:nvGrpSpPr>
          <p:grpSpPr>
            <a:xfrm>
              <a:off x="5875020" y="4688943"/>
              <a:ext cx="439203" cy="581802"/>
              <a:chOff x="8235951" y="2905126"/>
              <a:chExt cx="244475" cy="323850"/>
            </a:xfrm>
            <a:solidFill>
              <a:schemeClr val="bg1"/>
            </a:solidFill>
          </p:grpSpPr>
          <p:sp>
            <p:nvSpPr>
              <p:cNvPr id="24" name="Freeform 121"/>
              <p:cNvSpPr/>
              <p:nvPr/>
            </p:nvSpPr>
            <p:spPr bwMode="auto">
              <a:xfrm>
                <a:off x="8291513" y="30226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 name="Freeform 122"/>
              <p:cNvSpPr/>
              <p:nvPr/>
            </p:nvSpPr>
            <p:spPr bwMode="auto">
              <a:xfrm>
                <a:off x="8291513" y="3060701"/>
                <a:ext cx="131763" cy="11113"/>
              </a:xfrm>
              <a:custGeom>
                <a:avLst/>
                <a:gdLst>
                  <a:gd name="T0" fmla="*/ 33 w 35"/>
                  <a:gd name="T1" fmla="*/ 0 h 3"/>
                  <a:gd name="T2" fmla="*/ 1 w 35"/>
                  <a:gd name="T3" fmla="*/ 0 h 3"/>
                  <a:gd name="T4" fmla="*/ 0 w 35"/>
                  <a:gd name="T5" fmla="*/ 1 h 3"/>
                  <a:gd name="T6" fmla="*/ 1 w 35"/>
                  <a:gd name="T7" fmla="*/ 3 h 3"/>
                  <a:gd name="T8" fmla="*/ 33 w 35"/>
                  <a:gd name="T9" fmla="*/ 3 h 3"/>
                  <a:gd name="T10" fmla="*/ 35 w 35"/>
                  <a:gd name="T11" fmla="*/ 1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0"/>
                      <a:pt x="0" y="1"/>
                    </a:cubicBezTo>
                    <a:cubicBezTo>
                      <a:pt x="0" y="2"/>
                      <a:pt x="1" y="3"/>
                      <a:pt x="1" y="3"/>
                    </a:cubicBezTo>
                    <a:cubicBezTo>
                      <a:pt x="33" y="3"/>
                      <a:pt x="33" y="3"/>
                      <a:pt x="33" y="3"/>
                    </a:cubicBezTo>
                    <a:cubicBezTo>
                      <a:pt x="34" y="3"/>
                      <a:pt x="35" y="2"/>
                      <a:pt x="35" y="1"/>
                    </a:cubicBezTo>
                    <a:cubicBezTo>
                      <a:pt x="35" y="0"/>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123"/>
              <p:cNvSpPr/>
              <p:nvPr/>
            </p:nvSpPr>
            <p:spPr bwMode="auto">
              <a:xfrm>
                <a:off x="8291513" y="30940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124"/>
              <p:cNvSpPr/>
              <p:nvPr/>
            </p:nvSpPr>
            <p:spPr bwMode="auto">
              <a:xfrm>
                <a:off x="8291513" y="3132138"/>
                <a:ext cx="131763" cy="14288"/>
              </a:xfrm>
              <a:custGeom>
                <a:avLst/>
                <a:gdLst>
                  <a:gd name="T0" fmla="*/ 33 w 35"/>
                  <a:gd name="T1" fmla="*/ 0 h 4"/>
                  <a:gd name="T2" fmla="*/ 1 w 35"/>
                  <a:gd name="T3" fmla="*/ 0 h 4"/>
                  <a:gd name="T4" fmla="*/ 0 w 35"/>
                  <a:gd name="T5" fmla="*/ 2 h 4"/>
                  <a:gd name="T6" fmla="*/ 1 w 35"/>
                  <a:gd name="T7" fmla="*/ 4 h 4"/>
                  <a:gd name="T8" fmla="*/ 33 w 35"/>
                  <a:gd name="T9" fmla="*/ 4 h 4"/>
                  <a:gd name="T10" fmla="*/ 35 w 35"/>
                  <a:gd name="T11" fmla="*/ 2 h 4"/>
                  <a:gd name="T12" fmla="*/ 33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0"/>
                    </a:moveTo>
                    <a:cubicBezTo>
                      <a:pt x="1" y="0"/>
                      <a:pt x="1" y="0"/>
                      <a:pt x="1" y="0"/>
                    </a:cubicBezTo>
                    <a:cubicBezTo>
                      <a:pt x="1" y="0"/>
                      <a:pt x="0" y="1"/>
                      <a:pt x="0" y="2"/>
                    </a:cubicBezTo>
                    <a:cubicBezTo>
                      <a:pt x="0" y="3"/>
                      <a:pt x="1" y="4"/>
                      <a:pt x="1" y="4"/>
                    </a:cubicBezTo>
                    <a:cubicBezTo>
                      <a:pt x="33" y="4"/>
                      <a:pt x="33" y="4"/>
                      <a:pt x="33" y="4"/>
                    </a:cubicBezTo>
                    <a:cubicBezTo>
                      <a:pt x="34" y="4"/>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25"/>
              <p:cNvSpPr/>
              <p:nvPr/>
            </p:nvSpPr>
            <p:spPr bwMode="auto">
              <a:xfrm>
                <a:off x="8235951" y="2916238"/>
                <a:ext cx="244475" cy="312738"/>
              </a:xfrm>
              <a:custGeom>
                <a:avLst/>
                <a:gdLst>
                  <a:gd name="T0" fmla="*/ 60 w 65"/>
                  <a:gd name="T1" fmla="*/ 0 h 83"/>
                  <a:gd name="T2" fmla="*/ 46 w 65"/>
                  <a:gd name="T3" fmla="*/ 0 h 83"/>
                  <a:gd name="T4" fmla="*/ 46 w 65"/>
                  <a:gd name="T5" fmla="*/ 8 h 83"/>
                  <a:gd name="T6" fmla="*/ 57 w 65"/>
                  <a:gd name="T7" fmla="*/ 8 h 83"/>
                  <a:gd name="T8" fmla="*/ 57 w 65"/>
                  <a:gd name="T9" fmla="*/ 14 h 83"/>
                  <a:gd name="T10" fmla="*/ 57 w 65"/>
                  <a:gd name="T11" fmla="*/ 75 h 83"/>
                  <a:gd name="T12" fmla="*/ 8 w 65"/>
                  <a:gd name="T13" fmla="*/ 75 h 83"/>
                  <a:gd name="T14" fmla="*/ 8 w 65"/>
                  <a:gd name="T15" fmla="*/ 8 h 83"/>
                  <a:gd name="T16" fmla="*/ 19 w 65"/>
                  <a:gd name="T17" fmla="*/ 8 h 83"/>
                  <a:gd name="T18" fmla="*/ 19 w 65"/>
                  <a:gd name="T19" fmla="*/ 0 h 83"/>
                  <a:gd name="T20" fmla="*/ 5 w 65"/>
                  <a:gd name="T21" fmla="*/ 0 h 83"/>
                  <a:gd name="T22" fmla="*/ 0 w 65"/>
                  <a:gd name="T23" fmla="*/ 4 h 83"/>
                  <a:gd name="T24" fmla="*/ 0 w 65"/>
                  <a:gd name="T25" fmla="*/ 79 h 83"/>
                  <a:gd name="T26" fmla="*/ 5 w 65"/>
                  <a:gd name="T27" fmla="*/ 83 h 83"/>
                  <a:gd name="T28" fmla="*/ 60 w 65"/>
                  <a:gd name="T29" fmla="*/ 83 h 83"/>
                  <a:gd name="T30" fmla="*/ 65 w 65"/>
                  <a:gd name="T31" fmla="*/ 79 h 83"/>
                  <a:gd name="T32" fmla="*/ 65 w 65"/>
                  <a:gd name="T33" fmla="*/ 4 h 83"/>
                  <a:gd name="T34" fmla="*/ 60 w 65"/>
                  <a:gd name="T3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83">
                    <a:moveTo>
                      <a:pt x="60" y="0"/>
                    </a:moveTo>
                    <a:cubicBezTo>
                      <a:pt x="46" y="0"/>
                      <a:pt x="46" y="0"/>
                      <a:pt x="46" y="0"/>
                    </a:cubicBezTo>
                    <a:cubicBezTo>
                      <a:pt x="46" y="8"/>
                      <a:pt x="46" y="8"/>
                      <a:pt x="46" y="8"/>
                    </a:cubicBezTo>
                    <a:cubicBezTo>
                      <a:pt x="57" y="8"/>
                      <a:pt x="57" y="8"/>
                      <a:pt x="57" y="8"/>
                    </a:cubicBezTo>
                    <a:cubicBezTo>
                      <a:pt x="57" y="14"/>
                      <a:pt x="57" y="14"/>
                      <a:pt x="57" y="14"/>
                    </a:cubicBezTo>
                    <a:cubicBezTo>
                      <a:pt x="57" y="75"/>
                      <a:pt x="57" y="75"/>
                      <a:pt x="57" y="75"/>
                    </a:cubicBezTo>
                    <a:cubicBezTo>
                      <a:pt x="8" y="75"/>
                      <a:pt x="8" y="75"/>
                      <a:pt x="8" y="75"/>
                    </a:cubicBezTo>
                    <a:cubicBezTo>
                      <a:pt x="8" y="8"/>
                      <a:pt x="8" y="8"/>
                      <a:pt x="8" y="8"/>
                    </a:cubicBezTo>
                    <a:cubicBezTo>
                      <a:pt x="19" y="8"/>
                      <a:pt x="19" y="8"/>
                      <a:pt x="19" y="8"/>
                    </a:cubicBezTo>
                    <a:cubicBezTo>
                      <a:pt x="19" y="0"/>
                      <a:pt x="19" y="0"/>
                      <a:pt x="19" y="0"/>
                    </a:cubicBezTo>
                    <a:cubicBezTo>
                      <a:pt x="5" y="0"/>
                      <a:pt x="5" y="0"/>
                      <a:pt x="5" y="0"/>
                    </a:cubicBezTo>
                    <a:cubicBezTo>
                      <a:pt x="2" y="0"/>
                      <a:pt x="0" y="2"/>
                      <a:pt x="0" y="4"/>
                    </a:cubicBezTo>
                    <a:cubicBezTo>
                      <a:pt x="0" y="79"/>
                      <a:pt x="0" y="79"/>
                      <a:pt x="0" y="79"/>
                    </a:cubicBezTo>
                    <a:cubicBezTo>
                      <a:pt x="0" y="81"/>
                      <a:pt x="2" y="83"/>
                      <a:pt x="5" y="83"/>
                    </a:cubicBezTo>
                    <a:cubicBezTo>
                      <a:pt x="60" y="83"/>
                      <a:pt x="60" y="83"/>
                      <a:pt x="60" y="83"/>
                    </a:cubicBezTo>
                    <a:cubicBezTo>
                      <a:pt x="63" y="83"/>
                      <a:pt x="65" y="81"/>
                      <a:pt x="65" y="79"/>
                    </a:cubicBezTo>
                    <a:cubicBezTo>
                      <a:pt x="65" y="4"/>
                      <a:pt x="65" y="4"/>
                      <a:pt x="65" y="4"/>
                    </a:cubicBezTo>
                    <a:cubicBezTo>
                      <a:pt x="65" y="2"/>
                      <a:pt x="63"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26"/>
              <p:cNvSpPr/>
              <p:nvPr/>
            </p:nvSpPr>
            <p:spPr bwMode="auto">
              <a:xfrm>
                <a:off x="8329613" y="2924176"/>
                <a:ext cx="55563" cy="22225"/>
              </a:xfrm>
              <a:custGeom>
                <a:avLst/>
                <a:gdLst>
                  <a:gd name="T0" fmla="*/ 15 w 15"/>
                  <a:gd name="T1" fmla="*/ 1 h 6"/>
                  <a:gd name="T2" fmla="*/ 15 w 15"/>
                  <a:gd name="T3" fmla="*/ 0 h 6"/>
                  <a:gd name="T4" fmla="*/ 14 w 15"/>
                  <a:gd name="T5" fmla="*/ 0 h 6"/>
                  <a:gd name="T6" fmla="*/ 1 w 15"/>
                  <a:gd name="T7" fmla="*/ 0 h 6"/>
                  <a:gd name="T8" fmla="*/ 0 w 15"/>
                  <a:gd name="T9" fmla="*/ 0 h 6"/>
                  <a:gd name="T10" fmla="*/ 0 w 15"/>
                  <a:gd name="T11" fmla="*/ 1 h 6"/>
                  <a:gd name="T12" fmla="*/ 0 w 15"/>
                  <a:gd name="T13" fmla="*/ 6 h 6"/>
                  <a:gd name="T14" fmla="*/ 15 w 15"/>
                  <a:gd name="T15" fmla="*/ 6 h 6"/>
                  <a:gd name="T16" fmla="*/ 15 w 15"/>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6">
                    <a:moveTo>
                      <a:pt x="15" y="1"/>
                    </a:moveTo>
                    <a:cubicBezTo>
                      <a:pt x="15" y="1"/>
                      <a:pt x="15" y="0"/>
                      <a:pt x="15" y="0"/>
                    </a:cubicBezTo>
                    <a:cubicBezTo>
                      <a:pt x="15" y="0"/>
                      <a:pt x="14" y="0"/>
                      <a:pt x="14" y="0"/>
                    </a:cubicBezTo>
                    <a:cubicBezTo>
                      <a:pt x="1" y="0"/>
                      <a:pt x="1" y="0"/>
                      <a:pt x="1" y="0"/>
                    </a:cubicBezTo>
                    <a:cubicBezTo>
                      <a:pt x="1" y="0"/>
                      <a:pt x="0" y="0"/>
                      <a:pt x="0" y="0"/>
                    </a:cubicBezTo>
                    <a:cubicBezTo>
                      <a:pt x="0" y="0"/>
                      <a:pt x="0" y="1"/>
                      <a:pt x="0" y="1"/>
                    </a:cubicBezTo>
                    <a:cubicBezTo>
                      <a:pt x="0" y="6"/>
                      <a:pt x="0" y="6"/>
                      <a:pt x="0" y="6"/>
                    </a:cubicBezTo>
                    <a:cubicBezTo>
                      <a:pt x="15" y="6"/>
                      <a:pt x="15" y="6"/>
                      <a:pt x="15" y="6"/>
                    </a:cubicBez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27"/>
              <p:cNvSpPr>
                <a:spLocks noEditPoints="1"/>
              </p:cNvSpPr>
              <p:nvPr/>
            </p:nvSpPr>
            <p:spPr bwMode="auto">
              <a:xfrm>
                <a:off x="8310563" y="2905126"/>
                <a:ext cx="93663" cy="60325"/>
              </a:xfrm>
              <a:custGeom>
                <a:avLst/>
                <a:gdLst>
                  <a:gd name="T0" fmla="*/ 4 w 25"/>
                  <a:gd name="T1" fmla="*/ 16 h 16"/>
                  <a:gd name="T2" fmla="*/ 21 w 25"/>
                  <a:gd name="T3" fmla="*/ 16 h 16"/>
                  <a:gd name="T4" fmla="*/ 24 w 25"/>
                  <a:gd name="T5" fmla="*/ 15 h 16"/>
                  <a:gd name="T6" fmla="*/ 25 w 25"/>
                  <a:gd name="T7" fmla="*/ 13 h 16"/>
                  <a:gd name="T8" fmla="*/ 25 w 25"/>
                  <a:gd name="T9" fmla="*/ 2 h 16"/>
                  <a:gd name="T10" fmla="*/ 24 w 25"/>
                  <a:gd name="T11" fmla="*/ 1 h 16"/>
                  <a:gd name="T12" fmla="*/ 21 w 25"/>
                  <a:gd name="T13" fmla="*/ 0 h 16"/>
                  <a:gd name="T14" fmla="*/ 4 w 25"/>
                  <a:gd name="T15" fmla="*/ 0 h 16"/>
                  <a:gd name="T16" fmla="*/ 1 w 25"/>
                  <a:gd name="T17" fmla="*/ 1 h 16"/>
                  <a:gd name="T18" fmla="*/ 0 w 25"/>
                  <a:gd name="T19" fmla="*/ 2 h 16"/>
                  <a:gd name="T20" fmla="*/ 0 w 25"/>
                  <a:gd name="T21" fmla="*/ 13 h 16"/>
                  <a:gd name="T22" fmla="*/ 1 w 25"/>
                  <a:gd name="T23" fmla="*/ 15 h 16"/>
                  <a:gd name="T24" fmla="*/ 4 w 25"/>
                  <a:gd name="T25" fmla="*/ 16 h 16"/>
                  <a:gd name="T26" fmla="*/ 3 w 25"/>
                  <a:gd name="T27" fmla="*/ 6 h 16"/>
                  <a:gd name="T28" fmla="*/ 4 w 25"/>
                  <a:gd name="T29" fmla="*/ 4 h 16"/>
                  <a:gd name="T30" fmla="*/ 4 w 25"/>
                  <a:gd name="T31" fmla="*/ 4 h 16"/>
                  <a:gd name="T32" fmla="*/ 6 w 25"/>
                  <a:gd name="T33" fmla="*/ 3 h 16"/>
                  <a:gd name="T34" fmla="*/ 19 w 25"/>
                  <a:gd name="T35" fmla="*/ 3 h 16"/>
                  <a:gd name="T36" fmla="*/ 21 w 25"/>
                  <a:gd name="T37" fmla="*/ 4 h 16"/>
                  <a:gd name="T38" fmla="*/ 21 w 25"/>
                  <a:gd name="T39" fmla="*/ 4 h 16"/>
                  <a:gd name="T40" fmla="*/ 22 w 25"/>
                  <a:gd name="T41" fmla="*/ 6 h 16"/>
                  <a:gd name="T42" fmla="*/ 22 w 25"/>
                  <a:gd name="T43" fmla="*/ 9 h 16"/>
                  <a:gd name="T44" fmla="*/ 21 w 25"/>
                  <a:gd name="T45" fmla="*/ 11 h 16"/>
                  <a:gd name="T46" fmla="*/ 19 w 25"/>
                  <a:gd name="T47" fmla="*/ 12 h 16"/>
                  <a:gd name="T48" fmla="*/ 6 w 25"/>
                  <a:gd name="T49" fmla="*/ 12 h 16"/>
                  <a:gd name="T50" fmla="*/ 4 w 25"/>
                  <a:gd name="T51" fmla="*/ 11 h 16"/>
                  <a:gd name="T52" fmla="*/ 3 w 25"/>
                  <a:gd name="T53" fmla="*/ 9 h 16"/>
                  <a:gd name="T54" fmla="*/ 3 w 25"/>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16">
                    <a:moveTo>
                      <a:pt x="4" y="16"/>
                    </a:moveTo>
                    <a:cubicBezTo>
                      <a:pt x="21" y="16"/>
                      <a:pt x="21" y="16"/>
                      <a:pt x="21" y="16"/>
                    </a:cubicBezTo>
                    <a:cubicBezTo>
                      <a:pt x="22" y="16"/>
                      <a:pt x="23" y="16"/>
                      <a:pt x="24" y="15"/>
                    </a:cubicBezTo>
                    <a:cubicBezTo>
                      <a:pt x="24" y="15"/>
                      <a:pt x="25" y="14"/>
                      <a:pt x="25" y="13"/>
                    </a:cubicBezTo>
                    <a:cubicBezTo>
                      <a:pt x="25" y="2"/>
                      <a:pt x="25" y="2"/>
                      <a:pt x="25" y="2"/>
                    </a:cubicBezTo>
                    <a:cubicBezTo>
                      <a:pt x="25" y="2"/>
                      <a:pt x="24" y="1"/>
                      <a:pt x="24" y="1"/>
                    </a:cubicBezTo>
                    <a:cubicBezTo>
                      <a:pt x="23" y="0"/>
                      <a:pt x="22" y="0"/>
                      <a:pt x="21" y="0"/>
                    </a:cubicBezTo>
                    <a:cubicBezTo>
                      <a:pt x="4" y="0"/>
                      <a:pt x="4" y="0"/>
                      <a:pt x="4" y="0"/>
                    </a:cubicBezTo>
                    <a:cubicBezTo>
                      <a:pt x="3" y="0"/>
                      <a:pt x="2" y="0"/>
                      <a:pt x="1" y="1"/>
                    </a:cubicBezTo>
                    <a:cubicBezTo>
                      <a:pt x="1" y="1"/>
                      <a:pt x="0" y="2"/>
                      <a:pt x="0" y="2"/>
                    </a:cubicBezTo>
                    <a:cubicBezTo>
                      <a:pt x="0" y="13"/>
                      <a:pt x="0" y="13"/>
                      <a:pt x="0" y="13"/>
                    </a:cubicBezTo>
                    <a:cubicBezTo>
                      <a:pt x="0" y="14"/>
                      <a:pt x="1" y="15"/>
                      <a:pt x="1" y="15"/>
                    </a:cubicBezTo>
                    <a:cubicBezTo>
                      <a:pt x="2" y="16"/>
                      <a:pt x="3" y="16"/>
                      <a:pt x="4" y="16"/>
                    </a:cubicBezTo>
                    <a:close/>
                    <a:moveTo>
                      <a:pt x="3" y="6"/>
                    </a:moveTo>
                    <a:cubicBezTo>
                      <a:pt x="3" y="5"/>
                      <a:pt x="3" y="4"/>
                      <a:pt x="4" y="4"/>
                    </a:cubicBezTo>
                    <a:cubicBezTo>
                      <a:pt x="4" y="4"/>
                      <a:pt x="4" y="4"/>
                      <a:pt x="4" y="4"/>
                    </a:cubicBezTo>
                    <a:cubicBezTo>
                      <a:pt x="5" y="4"/>
                      <a:pt x="5" y="3"/>
                      <a:pt x="6" y="3"/>
                    </a:cubicBezTo>
                    <a:cubicBezTo>
                      <a:pt x="19" y="3"/>
                      <a:pt x="19" y="3"/>
                      <a:pt x="19" y="3"/>
                    </a:cubicBezTo>
                    <a:cubicBezTo>
                      <a:pt x="20" y="3"/>
                      <a:pt x="20" y="4"/>
                      <a:pt x="21" y="4"/>
                    </a:cubicBezTo>
                    <a:cubicBezTo>
                      <a:pt x="21" y="4"/>
                      <a:pt x="21" y="4"/>
                      <a:pt x="21" y="4"/>
                    </a:cubicBezTo>
                    <a:cubicBezTo>
                      <a:pt x="21" y="4"/>
                      <a:pt x="22" y="5"/>
                      <a:pt x="22" y="6"/>
                    </a:cubicBezTo>
                    <a:cubicBezTo>
                      <a:pt x="22" y="9"/>
                      <a:pt x="22" y="9"/>
                      <a:pt x="22" y="9"/>
                    </a:cubicBezTo>
                    <a:cubicBezTo>
                      <a:pt x="22" y="10"/>
                      <a:pt x="21" y="11"/>
                      <a:pt x="21" y="11"/>
                    </a:cubicBezTo>
                    <a:cubicBezTo>
                      <a:pt x="20" y="12"/>
                      <a:pt x="20" y="12"/>
                      <a:pt x="19" y="12"/>
                    </a:cubicBezTo>
                    <a:cubicBezTo>
                      <a:pt x="6" y="12"/>
                      <a:pt x="6" y="12"/>
                      <a:pt x="6" y="12"/>
                    </a:cubicBezTo>
                    <a:cubicBezTo>
                      <a:pt x="5" y="12"/>
                      <a:pt x="5" y="12"/>
                      <a:pt x="4" y="11"/>
                    </a:cubicBezTo>
                    <a:cubicBezTo>
                      <a:pt x="4" y="11"/>
                      <a:pt x="3" y="10"/>
                      <a:pt x="3" y="9"/>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28"/>
              <p:cNvSpPr/>
              <p:nvPr/>
            </p:nvSpPr>
            <p:spPr bwMode="auto">
              <a:xfrm>
                <a:off x="8291513" y="3165476"/>
                <a:ext cx="131763" cy="11113"/>
              </a:xfrm>
              <a:custGeom>
                <a:avLst/>
                <a:gdLst>
                  <a:gd name="T0" fmla="*/ 33 w 35"/>
                  <a:gd name="T1" fmla="*/ 0 h 3"/>
                  <a:gd name="T2" fmla="*/ 1 w 35"/>
                  <a:gd name="T3" fmla="*/ 0 h 3"/>
                  <a:gd name="T4" fmla="*/ 0 w 35"/>
                  <a:gd name="T5" fmla="*/ 2 h 3"/>
                  <a:gd name="T6" fmla="*/ 1 w 35"/>
                  <a:gd name="T7" fmla="*/ 3 h 3"/>
                  <a:gd name="T8" fmla="*/ 33 w 35"/>
                  <a:gd name="T9" fmla="*/ 3 h 3"/>
                  <a:gd name="T10" fmla="*/ 35 w 35"/>
                  <a:gd name="T11" fmla="*/ 2 h 3"/>
                  <a:gd name="T12" fmla="*/ 33 w 3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5" h="3">
                    <a:moveTo>
                      <a:pt x="33" y="0"/>
                    </a:moveTo>
                    <a:cubicBezTo>
                      <a:pt x="1" y="0"/>
                      <a:pt x="1" y="0"/>
                      <a:pt x="1" y="0"/>
                    </a:cubicBezTo>
                    <a:cubicBezTo>
                      <a:pt x="1" y="0"/>
                      <a:pt x="0" y="1"/>
                      <a:pt x="0" y="2"/>
                    </a:cubicBezTo>
                    <a:cubicBezTo>
                      <a:pt x="0" y="3"/>
                      <a:pt x="1" y="3"/>
                      <a:pt x="1" y="3"/>
                    </a:cubicBezTo>
                    <a:cubicBezTo>
                      <a:pt x="33" y="3"/>
                      <a:pt x="33" y="3"/>
                      <a:pt x="33" y="3"/>
                    </a:cubicBezTo>
                    <a:cubicBezTo>
                      <a:pt x="34" y="3"/>
                      <a:pt x="35" y="3"/>
                      <a:pt x="35" y="2"/>
                    </a:cubicBezTo>
                    <a:cubicBezTo>
                      <a:pt x="35" y="1"/>
                      <a:pt x="34"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 name="Group 131"/>
            <p:cNvGrpSpPr/>
            <p:nvPr/>
          </p:nvGrpSpPr>
          <p:grpSpPr>
            <a:xfrm>
              <a:off x="4705497" y="3884065"/>
              <a:ext cx="607504" cy="608640"/>
              <a:chOff x="4160838" y="-23813"/>
              <a:chExt cx="849313" cy="850901"/>
            </a:xfrm>
            <a:solidFill>
              <a:schemeClr val="bg1"/>
            </a:solidFill>
          </p:grpSpPr>
          <p:sp>
            <p:nvSpPr>
              <p:cNvPr id="21" name="Freeform 59"/>
              <p:cNvSpPr>
                <a:spLocks noEditPoints="1"/>
              </p:cNvSpPr>
              <p:nvPr/>
            </p:nvSpPr>
            <p:spPr bwMode="auto">
              <a:xfrm>
                <a:off x="4424363" y="-23813"/>
                <a:ext cx="585788" cy="581025"/>
              </a:xfrm>
              <a:custGeom>
                <a:avLst/>
                <a:gdLst>
                  <a:gd name="T0" fmla="*/ 140 w 170"/>
                  <a:gd name="T1" fmla="*/ 30 h 170"/>
                  <a:gd name="T2" fmla="*/ 30 w 170"/>
                  <a:gd name="T3" fmla="*/ 30 h 170"/>
                  <a:gd name="T4" fmla="*/ 25 w 170"/>
                  <a:gd name="T5" fmla="*/ 134 h 170"/>
                  <a:gd name="T6" fmla="*/ 25 w 170"/>
                  <a:gd name="T7" fmla="*/ 135 h 170"/>
                  <a:gd name="T8" fmla="*/ 37 w 170"/>
                  <a:gd name="T9" fmla="*/ 146 h 170"/>
                  <a:gd name="T10" fmla="*/ 140 w 170"/>
                  <a:gd name="T11" fmla="*/ 140 h 170"/>
                  <a:gd name="T12" fmla="*/ 140 w 170"/>
                  <a:gd name="T13" fmla="*/ 30 h 170"/>
                  <a:gd name="T14" fmla="*/ 126 w 170"/>
                  <a:gd name="T15" fmla="*/ 126 h 170"/>
                  <a:gd name="T16" fmla="*/ 44 w 170"/>
                  <a:gd name="T17" fmla="*/ 126 h 170"/>
                  <a:gd name="T18" fmla="*/ 44 w 170"/>
                  <a:gd name="T19" fmla="*/ 44 h 170"/>
                  <a:gd name="T20" fmla="*/ 126 w 170"/>
                  <a:gd name="T21" fmla="*/ 44 h 170"/>
                  <a:gd name="T22" fmla="*/ 126 w 170"/>
                  <a:gd name="T23"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170">
                    <a:moveTo>
                      <a:pt x="140" y="30"/>
                    </a:moveTo>
                    <a:cubicBezTo>
                      <a:pt x="110" y="0"/>
                      <a:pt x="61" y="0"/>
                      <a:pt x="30" y="30"/>
                    </a:cubicBezTo>
                    <a:cubicBezTo>
                      <a:pt x="1" y="58"/>
                      <a:pt x="0" y="104"/>
                      <a:pt x="25" y="134"/>
                    </a:cubicBezTo>
                    <a:cubicBezTo>
                      <a:pt x="25" y="135"/>
                      <a:pt x="25" y="135"/>
                      <a:pt x="25" y="135"/>
                    </a:cubicBezTo>
                    <a:cubicBezTo>
                      <a:pt x="30" y="141"/>
                      <a:pt x="32" y="143"/>
                      <a:pt x="37" y="146"/>
                    </a:cubicBezTo>
                    <a:cubicBezTo>
                      <a:pt x="67" y="170"/>
                      <a:pt x="112" y="168"/>
                      <a:pt x="140" y="140"/>
                    </a:cubicBezTo>
                    <a:cubicBezTo>
                      <a:pt x="170" y="110"/>
                      <a:pt x="170" y="61"/>
                      <a:pt x="140" y="30"/>
                    </a:cubicBezTo>
                    <a:close/>
                    <a:moveTo>
                      <a:pt x="126" y="126"/>
                    </a:moveTo>
                    <a:cubicBezTo>
                      <a:pt x="103" y="149"/>
                      <a:pt x="66" y="149"/>
                      <a:pt x="44" y="126"/>
                    </a:cubicBezTo>
                    <a:cubicBezTo>
                      <a:pt x="21" y="103"/>
                      <a:pt x="21" y="66"/>
                      <a:pt x="44" y="44"/>
                    </a:cubicBezTo>
                    <a:cubicBezTo>
                      <a:pt x="67" y="21"/>
                      <a:pt x="104" y="21"/>
                      <a:pt x="126" y="44"/>
                    </a:cubicBezTo>
                    <a:cubicBezTo>
                      <a:pt x="149" y="67"/>
                      <a:pt x="149" y="104"/>
                      <a:pt x="126"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2" name="Freeform 60"/>
              <p:cNvSpPr/>
              <p:nvPr/>
            </p:nvSpPr>
            <p:spPr bwMode="auto">
              <a:xfrm>
                <a:off x="4160838" y="465138"/>
                <a:ext cx="358775" cy="361950"/>
              </a:xfrm>
              <a:custGeom>
                <a:avLst/>
                <a:gdLst>
                  <a:gd name="T0" fmla="*/ 0 w 226"/>
                  <a:gd name="T1" fmla="*/ 183 h 228"/>
                  <a:gd name="T2" fmla="*/ 44 w 226"/>
                  <a:gd name="T3" fmla="*/ 228 h 228"/>
                  <a:gd name="T4" fmla="*/ 226 w 226"/>
                  <a:gd name="T5" fmla="*/ 30 h 228"/>
                  <a:gd name="T6" fmla="*/ 196 w 226"/>
                  <a:gd name="T7" fmla="*/ 0 h 228"/>
                  <a:gd name="T8" fmla="*/ 0 w 226"/>
                  <a:gd name="T9" fmla="*/ 183 h 228"/>
                </a:gdLst>
                <a:ahLst/>
                <a:cxnLst>
                  <a:cxn ang="0">
                    <a:pos x="T0" y="T1"/>
                  </a:cxn>
                  <a:cxn ang="0">
                    <a:pos x="T2" y="T3"/>
                  </a:cxn>
                  <a:cxn ang="0">
                    <a:pos x="T4" y="T5"/>
                  </a:cxn>
                  <a:cxn ang="0">
                    <a:pos x="T6" y="T7"/>
                  </a:cxn>
                  <a:cxn ang="0">
                    <a:pos x="T8" y="T9"/>
                  </a:cxn>
                </a:cxnLst>
                <a:rect l="0" t="0" r="r" b="b"/>
                <a:pathLst>
                  <a:path w="226" h="228">
                    <a:moveTo>
                      <a:pt x="0" y="183"/>
                    </a:moveTo>
                    <a:lnTo>
                      <a:pt x="44" y="228"/>
                    </a:lnTo>
                    <a:lnTo>
                      <a:pt x="226" y="30"/>
                    </a:lnTo>
                    <a:lnTo>
                      <a:pt x="196" y="0"/>
                    </a:lnTo>
                    <a:lnTo>
                      <a:pt x="0"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3" name="Freeform 61"/>
              <p:cNvSpPr/>
              <p:nvPr/>
            </p:nvSpPr>
            <p:spPr bwMode="auto">
              <a:xfrm>
                <a:off x="4730751" y="163513"/>
                <a:ext cx="223838" cy="266700"/>
              </a:xfrm>
              <a:custGeom>
                <a:avLst/>
                <a:gdLst>
                  <a:gd name="T0" fmla="*/ 34 w 65"/>
                  <a:gd name="T1" fmla="*/ 0 h 78"/>
                  <a:gd name="T2" fmla="*/ 0 w 65"/>
                  <a:gd name="T3" fmla="*/ 74 h 78"/>
                  <a:gd name="T4" fmla="*/ 12 w 65"/>
                  <a:gd name="T5" fmla="*/ 78 h 78"/>
                  <a:gd name="T6" fmla="*/ 34 w 65"/>
                  <a:gd name="T7" fmla="*/ 0 h 78"/>
                </a:gdLst>
                <a:ahLst/>
                <a:cxnLst>
                  <a:cxn ang="0">
                    <a:pos x="T0" y="T1"/>
                  </a:cxn>
                  <a:cxn ang="0">
                    <a:pos x="T2" y="T3"/>
                  </a:cxn>
                  <a:cxn ang="0">
                    <a:pos x="T4" y="T5"/>
                  </a:cxn>
                  <a:cxn ang="0">
                    <a:pos x="T6" y="T7"/>
                  </a:cxn>
                </a:cxnLst>
                <a:rect l="0" t="0" r="r" b="b"/>
                <a:pathLst>
                  <a:path w="65" h="78">
                    <a:moveTo>
                      <a:pt x="34" y="0"/>
                    </a:moveTo>
                    <a:cubicBezTo>
                      <a:pt x="45" y="57"/>
                      <a:pt x="0" y="74"/>
                      <a:pt x="0" y="74"/>
                    </a:cubicBezTo>
                    <a:cubicBezTo>
                      <a:pt x="12" y="78"/>
                      <a:pt x="12" y="78"/>
                      <a:pt x="12" y="78"/>
                    </a:cubicBezTo>
                    <a:cubicBezTo>
                      <a:pt x="65" y="45"/>
                      <a:pt x="34" y="0"/>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38" name="文本框 16"/>
          <p:cNvSpPr txBox="1"/>
          <p:nvPr/>
        </p:nvSpPr>
        <p:spPr>
          <a:xfrm>
            <a:off x="8936330" y="3190171"/>
            <a:ext cx="2748701" cy="7637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19"/>
          <p:cNvSpPr txBox="1"/>
          <p:nvPr/>
        </p:nvSpPr>
        <p:spPr>
          <a:xfrm>
            <a:off x="8936331" y="2935073"/>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0" name="文本框 16"/>
          <p:cNvSpPr txBox="1"/>
          <p:nvPr/>
        </p:nvSpPr>
        <p:spPr>
          <a:xfrm>
            <a:off x="8936330" y="4510127"/>
            <a:ext cx="2748701" cy="7637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1" name="文本框 19"/>
          <p:cNvSpPr txBox="1"/>
          <p:nvPr/>
        </p:nvSpPr>
        <p:spPr>
          <a:xfrm>
            <a:off x="8936331" y="4255029"/>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2" name="文本框 16"/>
          <p:cNvSpPr txBox="1"/>
          <p:nvPr/>
        </p:nvSpPr>
        <p:spPr>
          <a:xfrm>
            <a:off x="575363" y="2664663"/>
            <a:ext cx="2748701" cy="7637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3" name="文本框 19"/>
          <p:cNvSpPr txBox="1"/>
          <p:nvPr/>
        </p:nvSpPr>
        <p:spPr>
          <a:xfrm>
            <a:off x="2214477" y="2409565"/>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4" name="文本框 16"/>
          <p:cNvSpPr txBox="1"/>
          <p:nvPr/>
        </p:nvSpPr>
        <p:spPr>
          <a:xfrm>
            <a:off x="575363" y="3919470"/>
            <a:ext cx="2748701" cy="7637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5" name="文本框 19"/>
          <p:cNvSpPr txBox="1"/>
          <p:nvPr/>
        </p:nvSpPr>
        <p:spPr>
          <a:xfrm>
            <a:off x="2214477" y="3664372"/>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46" name="文本框 16"/>
          <p:cNvSpPr txBox="1"/>
          <p:nvPr/>
        </p:nvSpPr>
        <p:spPr>
          <a:xfrm>
            <a:off x="575363" y="5079377"/>
            <a:ext cx="2748701" cy="7637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7" name="文本框 19"/>
          <p:cNvSpPr txBox="1"/>
          <p:nvPr/>
        </p:nvSpPr>
        <p:spPr>
          <a:xfrm>
            <a:off x="2214477" y="4824279"/>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03.</a:t>
            </a:r>
            <a:r>
              <a:rPr lang="zh-CN" altLang="en-US" sz="2800" dirty="0">
                <a:solidFill>
                  <a:srgbClr val="414955"/>
                </a:solidFill>
                <a:latin typeface="微软雅黑" panose="020B0503020204020204" pitchFamily="34" charset="-122"/>
                <a:ea typeface="微软雅黑" panose="020B0503020204020204" pitchFamily="34" charset="-122"/>
              </a:rPr>
              <a:t>技术与实践</a:t>
            </a:r>
          </a:p>
        </p:txBody>
      </p:sp>
      <p:sp>
        <p:nvSpPr>
          <p:cNvPr id="10" name="文本框 9"/>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TECHNOLOGY AND PRACTICE</a:t>
            </a:r>
          </a:p>
        </p:txBody>
      </p:sp>
      <p:sp>
        <p:nvSpPr>
          <p:cNvPr id="7" name="Freeform 5"/>
          <p:cNvSpPr/>
          <p:nvPr/>
        </p:nvSpPr>
        <p:spPr bwMode="auto">
          <a:xfrm>
            <a:off x="5084113" y="3422660"/>
            <a:ext cx="1572146" cy="2762242"/>
          </a:xfrm>
          <a:custGeom>
            <a:avLst/>
            <a:gdLst>
              <a:gd name="T0" fmla="*/ 998 w 1162"/>
              <a:gd name="T1" fmla="*/ 1386 h 2044"/>
              <a:gd name="T2" fmla="*/ 878 w 1162"/>
              <a:gd name="T3" fmla="*/ 1378 h 2044"/>
              <a:gd name="T4" fmla="*/ 119 w 1162"/>
              <a:gd name="T5" fmla="*/ 508 h 2044"/>
              <a:gd name="T6" fmla="*/ 173 w 1162"/>
              <a:gd name="T7" fmla="*/ 204 h 2044"/>
              <a:gd name="T8" fmla="*/ 263 w 1162"/>
              <a:gd name="T9" fmla="*/ 321 h 2044"/>
              <a:gd name="T10" fmla="*/ 282 w 1162"/>
              <a:gd name="T11" fmla="*/ 0 h 2044"/>
              <a:gd name="T12" fmla="*/ 0 w 1162"/>
              <a:gd name="T13" fmla="*/ 153 h 2044"/>
              <a:gd name="T14" fmla="*/ 141 w 1162"/>
              <a:gd name="T15" fmla="*/ 184 h 2044"/>
              <a:gd name="T16" fmla="*/ 24 w 1162"/>
              <a:gd name="T17" fmla="*/ 622 h 2044"/>
              <a:gd name="T18" fmla="*/ 337 w 1162"/>
              <a:gd name="T19" fmla="*/ 1295 h 2044"/>
              <a:gd name="T20" fmla="*/ 333 w 1162"/>
              <a:gd name="T21" fmla="*/ 1293 h 2044"/>
              <a:gd name="T22" fmla="*/ 333 w 1162"/>
              <a:gd name="T23" fmla="*/ 2044 h 2044"/>
              <a:gd name="T24" fmla="*/ 1162 w 1162"/>
              <a:gd name="T25" fmla="*/ 2044 h 2044"/>
              <a:gd name="T26" fmla="*/ 1162 w 1162"/>
              <a:gd name="T27" fmla="*/ 1462 h 2044"/>
              <a:gd name="T28" fmla="*/ 1162 w 1162"/>
              <a:gd name="T29" fmla="*/ 1370 h 2044"/>
              <a:gd name="T30" fmla="*/ 998 w 1162"/>
              <a:gd name="T31" fmla="*/ 1386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2" h="2044">
                <a:moveTo>
                  <a:pt x="998" y="1386"/>
                </a:moveTo>
                <a:cubicBezTo>
                  <a:pt x="957" y="1386"/>
                  <a:pt x="917" y="1383"/>
                  <a:pt x="878" y="1378"/>
                </a:cubicBezTo>
                <a:cubicBezTo>
                  <a:pt x="449" y="1319"/>
                  <a:pt x="119" y="952"/>
                  <a:pt x="119" y="508"/>
                </a:cubicBezTo>
                <a:cubicBezTo>
                  <a:pt x="119" y="401"/>
                  <a:pt x="138" y="299"/>
                  <a:pt x="173" y="204"/>
                </a:cubicBezTo>
                <a:cubicBezTo>
                  <a:pt x="263" y="321"/>
                  <a:pt x="263" y="321"/>
                  <a:pt x="263" y="321"/>
                </a:cubicBezTo>
                <a:cubicBezTo>
                  <a:pt x="249" y="226"/>
                  <a:pt x="261" y="97"/>
                  <a:pt x="282" y="0"/>
                </a:cubicBezTo>
                <a:cubicBezTo>
                  <a:pt x="203" y="60"/>
                  <a:pt x="91" y="126"/>
                  <a:pt x="0" y="153"/>
                </a:cubicBezTo>
                <a:cubicBezTo>
                  <a:pt x="141" y="184"/>
                  <a:pt x="141" y="184"/>
                  <a:pt x="141" y="184"/>
                </a:cubicBezTo>
                <a:cubicBezTo>
                  <a:pt x="66" y="313"/>
                  <a:pt x="24" y="463"/>
                  <a:pt x="24" y="622"/>
                </a:cubicBezTo>
                <a:cubicBezTo>
                  <a:pt x="24" y="892"/>
                  <a:pt x="145" y="1134"/>
                  <a:pt x="337" y="1295"/>
                </a:cubicBezTo>
                <a:cubicBezTo>
                  <a:pt x="336" y="1294"/>
                  <a:pt x="334" y="1294"/>
                  <a:pt x="333" y="1293"/>
                </a:cubicBezTo>
                <a:cubicBezTo>
                  <a:pt x="333" y="2044"/>
                  <a:pt x="333" y="2044"/>
                  <a:pt x="333" y="2044"/>
                </a:cubicBezTo>
                <a:cubicBezTo>
                  <a:pt x="1162" y="2044"/>
                  <a:pt x="1162" y="2044"/>
                  <a:pt x="1162" y="2044"/>
                </a:cubicBezTo>
                <a:cubicBezTo>
                  <a:pt x="1162" y="1462"/>
                  <a:pt x="1162" y="1462"/>
                  <a:pt x="1162" y="1462"/>
                </a:cubicBezTo>
                <a:cubicBezTo>
                  <a:pt x="1162" y="1370"/>
                  <a:pt x="1162" y="1370"/>
                  <a:pt x="1162" y="1370"/>
                </a:cubicBezTo>
                <a:cubicBezTo>
                  <a:pt x="1109" y="1381"/>
                  <a:pt x="1054" y="1386"/>
                  <a:pt x="998" y="1386"/>
                </a:cubicBezTo>
                <a:close/>
              </a:path>
            </a:pathLst>
          </a:custGeom>
          <a:solidFill>
            <a:srgbClr val="6F7C8F"/>
          </a:solidFill>
          <a:ln>
            <a:noFill/>
          </a:ln>
        </p:spPr>
        <p:txBody>
          <a:bodyPr vert="horz" wrap="square" lIns="91440" tIns="45720" rIns="91440" bIns="45720" numCol="1" anchor="t" anchorCtr="0" compatLnSpc="1"/>
          <a:lstStyle/>
          <a:p>
            <a:endParaRPr lang="en-US"/>
          </a:p>
        </p:txBody>
      </p:sp>
      <p:sp>
        <p:nvSpPr>
          <p:cNvPr id="8" name="Freeform 6"/>
          <p:cNvSpPr/>
          <p:nvPr/>
        </p:nvSpPr>
        <p:spPr bwMode="auto">
          <a:xfrm>
            <a:off x="5534519" y="1790704"/>
            <a:ext cx="1573367" cy="2764683"/>
          </a:xfrm>
          <a:custGeom>
            <a:avLst/>
            <a:gdLst>
              <a:gd name="T0" fmla="*/ 165 w 1163"/>
              <a:gd name="T1" fmla="*/ 659 h 2045"/>
              <a:gd name="T2" fmla="*/ 285 w 1163"/>
              <a:gd name="T3" fmla="*/ 667 h 2045"/>
              <a:gd name="T4" fmla="*/ 1043 w 1163"/>
              <a:gd name="T5" fmla="*/ 1537 h 2045"/>
              <a:gd name="T6" fmla="*/ 989 w 1163"/>
              <a:gd name="T7" fmla="*/ 1841 h 2045"/>
              <a:gd name="T8" fmla="*/ 900 w 1163"/>
              <a:gd name="T9" fmla="*/ 1724 h 2045"/>
              <a:gd name="T10" fmla="*/ 881 w 1163"/>
              <a:gd name="T11" fmla="*/ 2045 h 2045"/>
              <a:gd name="T12" fmla="*/ 1163 w 1163"/>
              <a:gd name="T13" fmla="*/ 1892 h 2045"/>
              <a:gd name="T14" fmla="*/ 1022 w 1163"/>
              <a:gd name="T15" fmla="*/ 1860 h 2045"/>
              <a:gd name="T16" fmla="*/ 1139 w 1163"/>
              <a:gd name="T17" fmla="*/ 1422 h 2045"/>
              <a:gd name="T18" fmla="*/ 826 w 1163"/>
              <a:gd name="T19" fmla="*/ 750 h 2045"/>
              <a:gd name="T20" fmla="*/ 829 w 1163"/>
              <a:gd name="T21" fmla="*/ 752 h 2045"/>
              <a:gd name="T22" fmla="*/ 829 w 1163"/>
              <a:gd name="T23" fmla="*/ 0 h 2045"/>
              <a:gd name="T24" fmla="*/ 0 w 1163"/>
              <a:gd name="T25" fmla="*/ 0 h 2045"/>
              <a:gd name="T26" fmla="*/ 0 w 1163"/>
              <a:gd name="T27" fmla="*/ 583 h 2045"/>
              <a:gd name="T28" fmla="*/ 0 w 1163"/>
              <a:gd name="T29" fmla="*/ 674 h 2045"/>
              <a:gd name="T30" fmla="*/ 165 w 1163"/>
              <a:gd name="T31" fmla="*/ 659 h 2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3" h="2045">
                <a:moveTo>
                  <a:pt x="165" y="659"/>
                </a:moveTo>
                <a:cubicBezTo>
                  <a:pt x="206" y="659"/>
                  <a:pt x="246" y="662"/>
                  <a:pt x="285" y="667"/>
                </a:cubicBezTo>
                <a:cubicBezTo>
                  <a:pt x="713" y="726"/>
                  <a:pt x="1043" y="1093"/>
                  <a:pt x="1043" y="1537"/>
                </a:cubicBezTo>
                <a:cubicBezTo>
                  <a:pt x="1043" y="1644"/>
                  <a:pt x="1024" y="1746"/>
                  <a:pt x="989" y="1841"/>
                </a:cubicBezTo>
                <a:cubicBezTo>
                  <a:pt x="900" y="1724"/>
                  <a:pt x="900" y="1724"/>
                  <a:pt x="900" y="1724"/>
                </a:cubicBezTo>
                <a:cubicBezTo>
                  <a:pt x="914" y="1818"/>
                  <a:pt x="902" y="1948"/>
                  <a:pt x="881" y="2045"/>
                </a:cubicBezTo>
                <a:cubicBezTo>
                  <a:pt x="960" y="1985"/>
                  <a:pt x="1072" y="1919"/>
                  <a:pt x="1163" y="1892"/>
                </a:cubicBezTo>
                <a:cubicBezTo>
                  <a:pt x="1022" y="1860"/>
                  <a:pt x="1022" y="1860"/>
                  <a:pt x="1022" y="1860"/>
                </a:cubicBezTo>
                <a:cubicBezTo>
                  <a:pt x="1096" y="1731"/>
                  <a:pt x="1139" y="1582"/>
                  <a:pt x="1139" y="1422"/>
                </a:cubicBezTo>
                <a:cubicBezTo>
                  <a:pt x="1139" y="1152"/>
                  <a:pt x="1017" y="911"/>
                  <a:pt x="826" y="750"/>
                </a:cubicBezTo>
                <a:cubicBezTo>
                  <a:pt x="827" y="750"/>
                  <a:pt x="828" y="751"/>
                  <a:pt x="829" y="752"/>
                </a:cubicBezTo>
                <a:cubicBezTo>
                  <a:pt x="829" y="0"/>
                  <a:pt x="829" y="0"/>
                  <a:pt x="829" y="0"/>
                </a:cubicBezTo>
                <a:cubicBezTo>
                  <a:pt x="0" y="0"/>
                  <a:pt x="0" y="0"/>
                  <a:pt x="0" y="0"/>
                </a:cubicBezTo>
                <a:cubicBezTo>
                  <a:pt x="0" y="583"/>
                  <a:pt x="0" y="583"/>
                  <a:pt x="0" y="583"/>
                </a:cubicBezTo>
                <a:cubicBezTo>
                  <a:pt x="0" y="674"/>
                  <a:pt x="0" y="674"/>
                  <a:pt x="0" y="674"/>
                </a:cubicBezTo>
                <a:cubicBezTo>
                  <a:pt x="54" y="664"/>
                  <a:pt x="109" y="659"/>
                  <a:pt x="165" y="659"/>
                </a:cubicBezTo>
                <a:close/>
              </a:path>
            </a:pathLst>
          </a:custGeom>
          <a:solidFill>
            <a:srgbClr val="6F7C8F"/>
          </a:solidFill>
          <a:ln>
            <a:noFill/>
          </a:ln>
        </p:spPr>
        <p:txBody>
          <a:bodyPr vert="horz" wrap="square" lIns="91440" tIns="45720" rIns="91440" bIns="45720" numCol="1" anchor="t" anchorCtr="0" compatLnSpc="1"/>
          <a:lstStyle/>
          <a:p>
            <a:endParaRPr lang="en-US"/>
          </a:p>
        </p:txBody>
      </p:sp>
      <p:sp>
        <p:nvSpPr>
          <p:cNvPr id="11" name="Freeform 7"/>
          <p:cNvSpPr/>
          <p:nvPr/>
        </p:nvSpPr>
        <p:spPr bwMode="auto">
          <a:xfrm>
            <a:off x="3898901" y="2977137"/>
            <a:ext cx="2763462" cy="1572146"/>
          </a:xfrm>
          <a:custGeom>
            <a:avLst/>
            <a:gdLst>
              <a:gd name="T0" fmla="*/ 658 w 2044"/>
              <a:gd name="T1" fmla="*/ 998 h 1163"/>
              <a:gd name="T2" fmla="*/ 666 w 2044"/>
              <a:gd name="T3" fmla="*/ 878 h 1163"/>
              <a:gd name="T4" fmla="*/ 1536 w 2044"/>
              <a:gd name="T5" fmla="*/ 119 h 1163"/>
              <a:gd name="T6" fmla="*/ 1840 w 2044"/>
              <a:gd name="T7" fmla="*/ 173 h 1163"/>
              <a:gd name="T8" fmla="*/ 1723 w 2044"/>
              <a:gd name="T9" fmla="*/ 263 h 1163"/>
              <a:gd name="T10" fmla="*/ 2044 w 2044"/>
              <a:gd name="T11" fmla="*/ 282 h 1163"/>
              <a:gd name="T12" fmla="*/ 1891 w 2044"/>
              <a:gd name="T13" fmla="*/ 0 h 1163"/>
              <a:gd name="T14" fmla="*/ 1860 w 2044"/>
              <a:gd name="T15" fmla="*/ 141 h 1163"/>
              <a:gd name="T16" fmla="*/ 1421 w 2044"/>
              <a:gd name="T17" fmla="*/ 24 h 1163"/>
              <a:gd name="T18" fmla="*/ 749 w 2044"/>
              <a:gd name="T19" fmla="*/ 337 h 1163"/>
              <a:gd name="T20" fmla="*/ 751 w 2044"/>
              <a:gd name="T21" fmla="*/ 333 h 1163"/>
              <a:gd name="T22" fmla="*/ 0 w 2044"/>
              <a:gd name="T23" fmla="*/ 333 h 1163"/>
              <a:gd name="T24" fmla="*/ 0 w 2044"/>
              <a:gd name="T25" fmla="*/ 1163 h 1163"/>
              <a:gd name="T26" fmla="*/ 582 w 2044"/>
              <a:gd name="T27" fmla="*/ 1163 h 1163"/>
              <a:gd name="T28" fmla="*/ 673 w 2044"/>
              <a:gd name="T29" fmla="*/ 1163 h 1163"/>
              <a:gd name="T30" fmla="*/ 658 w 2044"/>
              <a:gd name="T31" fmla="*/ 998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658" y="998"/>
                </a:moveTo>
                <a:cubicBezTo>
                  <a:pt x="658" y="957"/>
                  <a:pt x="661" y="917"/>
                  <a:pt x="666" y="878"/>
                </a:cubicBezTo>
                <a:cubicBezTo>
                  <a:pt x="725" y="449"/>
                  <a:pt x="1092" y="119"/>
                  <a:pt x="1536" y="119"/>
                </a:cubicBezTo>
                <a:cubicBezTo>
                  <a:pt x="1643" y="119"/>
                  <a:pt x="1745" y="138"/>
                  <a:pt x="1840" y="173"/>
                </a:cubicBezTo>
                <a:cubicBezTo>
                  <a:pt x="1723" y="263"/>
                  <a:pt x="1723" y="263"/>
                  <a:pt x="1723" y="263"/>
                </a:cubicBezTo>
                <a:cubicBezTo>
                  <a:pt x="1817" y="249"/>
                  <a:pt x="1947" y="261"/>
                  <a:pt x="2044" y="282"/>
                </a:cubicBezTo>
                <a:cubicBezTo>
                  <a:pt x="1984" y="203"/>
                  <a:pt x="1918" y="91"/>
                  <a:pt x="1891" y="0"/>
                </a:cubicBezTo>
                <a:cubicBezTo>
                  <a:pt x="1860" y="141"/>
                  <a:pt x="1860" y="141"/>
                  <a:pt x="1860" y="141"/>
                </a:cubicBezTo>
                <a:cubicBezTo>
                  <a:pt x="1731" y="66"/>
                  <a:pt x="1581" y="24"/>
                  <a:pt x="1421" y="24"/>
                </a:cubicBezTo>
                <a:cubicBezTo>
                  <a:pt x="1152" y="24"/>
                  <a:pt x="910" y="146"/>
                  <a:pt x="749" y="337"/>
                </a:cubicBezTo>
                <a:cubicBezTo>
                  <a:pt x="750" y="336"/>
                  <a:pt x="750" y="335"/>
                  <a:pt x="751" y="333"/>
                </a:cubicBezTo>
                <a:cubicBezTo>
                  <a:pt x="0" y="333"/>
                  <a:pt x="0" y="333"/>
                  <a:pt x="0" y="333"/>
                </a:cubicBezTo>
                <a:cubicBezTo>
                  <a:pt x="0" y="1163"/>
                  <a:pt x="0" y="1163"/>
                  <a:pt x="0" y="1163"/>
                </a:cubicBezTo>
                <a:cubicBezTo>
                  <a:pt x="582" y="1163"/>
                  <a:pt x="582" y="1163"/>
                  <a:pt x="582" y="1163"/>
                </a:cubicBezTo>
                <a:cubicBezTo>
                  <a:pt x="673" y="1163"/>
                  <a:pt x="673" y="1163"/>
                  <a:pt x="673" y="1163"/>
                </a:cubicBezTo>
                <a:cubicBezTo>
                  <a:pt x="663" y="1109"/>
                  <a:pt x="658" y="1054"/>
                  <a:pt x="658" y="998"/>
                </a:cubicBezTo>
                <a:close/>
              </a:path>
            </a:pathLst>
          </a:custGeom>
          <a:solidFill>
            <a:srgbClr val="414955"/>
          </a:solidFill>
          <a:ln>
            <a:noFill/>
          </a:ln>
        </p:spPr>
        <p:txBody>
          <a:bodyPr vert="horz" wrap="square" lIns="91440" tIns="45720" rIns="91440" bIns="45720" numCol="1" anchor="t" anchorCtr="0" compatLnSpc="1"/>
          <a:lstStyle/>
          <a:p>
            <a:endParaRPr lang="en-US"/>
          </a:p>
        </p:txBody>
      </p:sp>
      <p:sp>
        <p:nvSpPr>
          <p:cNvPr id="12" name="Freeform 8"/>
          <p:cNvSpPr/>
          <p:nvPr/>
        </p:nvSpPr>
        <p:spPr bwMode="auto">
          <a:xfrm>
            <a:off x="5529637" y="3427542"/>
            <a:ext cx="2763462" cy="1572146"/>
          </a:xfrm>
          <a:custGeom>
            <a:avLst/>
            <a:gdLst>
              <a:gd name="T0" fmla="*/ 1386 w 2044"/>
              <a:gd name="T1" fmla="*/ 165 h 1163"/>
              <a:gd name="T2" fmla="*/ 1378 w 2044"/>
              <a:gd name="T3" fmla="*/ 285 h 1163"/>
              <a:gd name="T4" fmla="*/ 508 w 2044"/>
              <a:gd name="T5" fmla="*/ 1043 h 1163"/>
              <a:gd name="T6" fmla="*/ 204 w 2044"/>
              <a:gd name="T7" fmla="*/ 990 h 1163"/>
              <a:gd name="T8" fmla="*/ 321 w 2044"/>
              <a:gd name="T9" fmla="*/ 900 h 1163"/>
              <a:gd name="T10" fmla="*/ 0 w 2044"/>
              <a:gd name="T11" fmla="*/ 881 h 1163"/>
              <a:gd name="T12" fmla="*/ 153 w 2044"/>
              <a:gd name="T13" fmla="*/ 1163 h 1163"/>
              <a:gd name="T14" fmla="*/ 184 w 2044"/>
              <a:gd name="T15" fmla="*/ 1022 h 1163"/>
              <a:gd name="T16" fmla="*/ 623 w 2044"/>
              <a:gd name="T17" fmla="*/ 1139 h 1163"/>
              <a:gd name="T18" fmla="*/ 1295 w 2044"/>
              <a:gd name="T19" fmla="*/ 826 h 1163"/>
              <a:gd name="T20" fmla="*/ 1293 w 2044"/>
              <a:gd name="T21" fmla="*/ 830 h 1163"/>
              <a:gd name="T22" fmla="*/ 2044 w 2044"/>
              <a:gd name="T23" fmla="*/ 830 h 1163"/>
              <a:gd name="T24" fmla="*/ 2044 w 2044"/>
              <a:gd name="T25" fmla="*/ 0 h 1163"/>
              <a:gd name="T26" fmla="*/ 1462 w 2044"/>
              <a:gd name="T27" fmla="*/ 0 h 1163"/>
              <a:gd name="T28" fmla="*/ 1371 w 2044"/>
              <a:gd name="T29" fmla="*/ 0 h 1163"/>
              <a:gd name="T30" fmla="*/ 1386 w 2044"/>
              <a:gd name="T31" fmla="*/ 165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163">
                <a:moveTo>
                  <a:pt x="1386" y="165"/>
                </a:moveTo>
                <a:cubicBezTo>
                  <a:pt x="1386" y="206"/>
                  <a:pt x="1383" y="246"/>
                  <a:pt x="1378" y="285"/>
                </a:cubicBezTo>
                <a:cubicBezTo>
                  <a:pt x="1319" y="713"/>
                  <a:pt x="952" y="1043"/>
                  <a:pt x="508" y="1043"/>
                </a:cubicBezTo>
                <a:cubicBezTo>
                  <a:pt x="401" y="1043"/>
                  <a:pt x="299" y="1024"/>
                  <a:pt x="204" y="990"/>
                </a:cubicBezTo>
                <a:cubicBezTo>
                  <a:pt x="321" y="900"/>
                  <a:pt x="321" y="900"/>
                  <a:pt x="321" y="900"/>
                </a:cubicBezTo>
                <a:cubicBezTo>
                  <a:pt x="227" y="914"/>
                  <a:pt x="97" y="902"/>
                  <a:pt x="0" y="881"/>
                </a:cubicBezTo>
                <a:cubicBezTo>
                  <a:pt x="60" y="960"/>
                  <a:pt x="126" y="1072"/>
                  <a:pt x="153" y="1163"/>
                </a:cubicBezTo>
                <a:cubicBezTo>
                  <a:pt x="184" y="1022"/>
                  <a:pt x="184" y="1022"/>
                  <a:pt x="184" y="1022"/>
                </a:cubicBezTo>
                <a:cubicBezTo>
                  <a:pt x="313" y="1096"/>
                  <a:pt x="463" y="1139"/>
                  <a:pt x="623" y="1139"/>
                </a:cubicBezTo>
                <a:cubicBezTo>
                  <a:pt x="892" y="1139"/>
                  <a:pt x="1134" y="1017"/>
                  <a:pt x="1295" y="826"/>
                </a:cubicBezTo>
                <a:cubicBezTo>
                  <a:pt x="1294" y="827"/>
                  <a:pt x="1294" y="828"/>
                  <a:pt x="1293" y="830"/>
                </a:cubicBezTo>
                <a:cubicBezTo>
                  <a:pt x="2044" y="830"/>
                  <a:pt x="2044" y="830"/>
                  <a:pt x="2044" y="830"/>
                </a:cubicBezTo>
                <a:cubicBezTo>
                  <a:pt x="2044" y="0"/>
                  <a:pt x="2044" y="0"/>
                  <a:pt x="2044" y="0"/>
                </a:cubicBezTo>
                <a:cubicBezTo>
                  <a:pt x="1462" y="0"/>
                  <a:pt x="1462" y="0"/>
                  <a:pt x="1462" y="0"/>
                </a:cubicBezTo>
                <a:cubicBezTo>
                  <a:pt x="1371" y="0"/>
                  <a:pt x="1371" y="0"/>
                  <a:pt x="1371" y="0"/>
                </a:cubicBezTo>
                <a:cubicBezTo>
                  <a:pt x="1381" y="54"/>
                  <a:pt x="1386" y="109"/>
                  <a:pt x="1386" y="165"/>
                </a:cubicBezTo>
                <a:close/>
              </a:path>
            </a:pathLst>
          </a:custGeom>
          <a:solidFill>
            <a:srgbClr val="414955"/>
          </a:solidFill>
          <a:ln>
            <a:noFill/>
          </a:ln>
        </p:spPr>
        <p:txBody>
          <a:bodyPr vert="horz" wrap="square" lIns="91440" tIns="45720" rIns="91440" bIns="45720" numCol="1" anchor="t" anchorCtr="0" compatLnSpc="1"/>
          <a:lstStyle/>
          <a:p>
            <a:endParaRPr lang="en-US"/>
          </a:p>
        </p:txBody>
      </p:sp>
      <p:grpSp>
        <p:nvGrpSpPr>
          <p:cNvPr id="13" name="Group 12"/>
          <p:cNvGrpSpPr/>
          <p:nvPr/>
        </p:nvGrpSpPr>
        <p:grpSpPr>
          <a:xfrm>
            <a:off x="5885711" y="5508073"/>
            <a:ext cx="398028" cy="531484"/>
            <a:chOff x="754063" y="1211263"/>
            <a:chExt cx="269875" cy="360363"/>
          </a:xfrm>
          <a:solidFill>
            <a:schemeClr val="bg1"/>
          </a:solidFill>
        </p:grpSpPr>
        <p:sp>
          <p:nvSpPr>
            <p:cNvPr id="14"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1440" tIns="45720" rIns="91440" bIns="45720" numCol="1" anchor="t" anchorCtr="0" compatLnSpc="1"/>
            <a:lstStyle/>
            <a:p>
              <a:endParaRPr lang="en-US"/>
            </a:p>
          </p:txBody>
        </p:sp>
        <p:sp>
          <p:nvSpPr>
            <p:cNvPr id="15"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1440" tIns="45720" rIns="91440" bIns="45720" numCol="1" anchor="t" anchorCtr="0" compatLnSpc="1"/>
            <a:lstStyle/>
            <a:p>
              <a:endParaRPr lang="en-US"/>
            </a:p>
          </p:txBody>
        </p:sp>
      </p:grpSp>
      <p:grpSp>
        <p:nvGrpSpPr>
          <p:cNvPr id="16" name="Group 15"/>
          <p:cNvGrpSpPr/>
          <p:nvPr/>
        </p:nvGrpSpPr>
        <p:grpSpPr>
          <a:xfrm>
            <a:off x="7575729" y="3786070"/>
            <a:ext cx="531484" cy="461246"/>
            <a:chOff x="8783638" y="1235076"/>
            <a:chExt cx="360363" cy="312738"/>
          </a:xfrm>
          <a:solidFill>
            <a:schemeClr val="bg1"/>
          </a:solidFill>
        </p:grpSpPr>
        <p:sp>
          <p:nvSpPr>
            <p:cNvPr id="17" name="Freeform 51"/>
            <p:cNvSpPr>
              <a:spLocks noEditPoints="1"/>
            </p:cNvSpPr>
            <p:nvPr/>
          </p:nvSpPr>
          <p:spPr bwMode="auto">
            <a:xfrm>
              <a:off x="8842375" y="1290638"/>
              <a:ext cx="128588" cy="84138"/>
            </a:xfrm>
            <a:custGeom>
              <a:avLst/>
              <a:gdLst/>
              <a:ahLst/>
              <a:cxnLst>
                <a:cxn ang="0">
                  <a:pos x="42" y="0"/>
                </a:cxn>
                <a:cxn ang="0">
                  <a:pos x="0" y="27"/>
                </a:cxn>
                <a:cxn ang="0">
                  <a:pos x="1" y="29"/>
                </a:cxn>
                <a:cxn ang="0">
                  <a:pos x="3" y="27"/>
                </a:cxn>
                <a:cxn ang="0">
                  <a:pos x="42" y="4"/>
                </a:cxn>
                <a:cxn ang="0">
                  <a:pos x="44" y="2"/>
                </a:cxn>
                <a:cxn ang="0">
                  <a:pos x="42" y="0"/>
                </a:cxn>
                <a:cxn ang="0">
                  <a:pos x="42" y="0"/>
                </a:cxn>
                <a:cxn ang="0">
                  <a:pos x="42" y="0"/>
                </a:cxn>
              </a:cxnLst>
              <a:rect l="0" t="0" r="r" b="b"/>
              <a:pathLst>
                <a:path w="44" h="29">
                  <a:moveTo>
                    <a:pt x="42" y="0"/>
                  </a:moveTo>
                  <a:cubicBezTo>
                    <a:pt x="19" y="0"/>
                    <a:pt x="0" y="12"/>
                    <a:pt x="0" y="27"/>
                  </a:cubicBezTo>
                  <a:cubicBezTo>
                    <a:pt x="0" y="28"/>
                    <a:pt x="0" y="29"/>
                    <a:pt x="1" y="29"/>
                  </a:cubicBezTo>
                  <a:cubicBezTo>
                    <a:pt x="3" y="29"/>
                    <a:pt x="3" y="28"/>
                    <a:pt x="3" y="27"/>
                  </a:cubicBezTo>
                  <a:cubicBezTo>
                    <a:pt x="3" y="15"/>
                    <a:pt x="21" y="4"/>
                    <a:pt x="42" y="4"/>
                  </a:cubicBezTo>
                  <a:cubicBezTo>
                    <a:pt x="43" y="4"/>
                    <a:pt x="44" y="3"/>
                    <a:pt x="44" y="2"/>
                  </a:cubicBezTo>
                  <a:cubicBezTo>
                    <a:pt x="44" y="1"/>
                    <a:pt x="43" y="0"/>
                    <a:pt x="42" y="0"/>
                  </a:cubicBezTo>
                  <a:close/>
                  <a:moveTo>
                    <a:pt x="42" y="0"/>
                  </a:moveTo>
                  <a:cubicBezTo>
                    <a:pt x="42" y="0"/>
                    <a:pt x="42" y="0"/>
                    <a:pt x="42" y="0"/>
                  </a:cubicBezTo>
                </a:path>
              </a:pathLst>
            </a:custGeom>
            <a:grpFill/>
            <a:ln w="9525">
              <a:noFill/>
              <a:round/>
            </a:ln>
          </p:spPr>
          <p:txBody>
            <a:bodyPr vert="horz" wrap="square" lIns="91440" tIns="45720" rIns="91440" bIns="45720" numCol="1" anchor="t" anchorCtr="0" compatLnSpc="1"/>
            <a:lstStyle/>
            <a:p>
              <a:endParaRPr lang="en-US"/>
            </a:p>
          </p:txBody>
        </p:sp>
        <p:sp>
          <p:nvSpPr>
            <p:cNvPr id="18" name="Freeform 52"/>
            <p:cNvSpPr>
              <a:spLocks noEditPoints="1"/>
            </p:cNvSpPr>
            <p:nvPr/>
          </p:nvSpPr>
          <p:spPr bwMode="auto">
            <a:xfrm>
              <a:off x="8783638" y="1235076"/>
              <a:ext cx="360363" cy="312738"/>
            </a:xfrm>
            <a:custGeom>
              <a:avLst/>
              <a:gdLst/>
              <a:ahLst/>
              <a:cxnLst>
                <a:cxn ang="0">
                  <a:pos x="62" y="0"/>
                </a:cxn>
                <a:cxn ang="0">
                  <a:pos x="0" y="46"/>
                </a:cxn>
                <a:cxn ang="0">
                  <a:pos x="27" y="84"/>
                </a:cxn>
                <a:cxn ang="0">
                  <a:pos x="27" y="84"/>
                </a:cxn>
                <a:cxn ang="0">
                  <a:pos x="20" y="102"/>
                </a:cxn>
                <a:cxn ang="0">
                  <a:pos x="20" y="104"/>
                </a:cxn>
                <a:cxn ang="0">
                  <a:pos x="23" y="107"/>
                </a:cxn>
                <a:cxn ang="0">
                  <a:pos x="24" y="107"/>
                </a:cxn>
                <a:cxn ang="0">
                  <a:pos x="50" y="91"/>
                </a:cxn>
                <a:cxn ang="0">
                  <a:pos x="62" y="92"/>
                </a:cxn>
                <a:cxn ang="0">
                  <a:pos x="123" y="46"/>
                </a:cxn>
                <a:cxn ang="0">
                  <a:pos x="62" y="0"/>
                </a:cxn>
                <a:cxn ang="0">
                  <a:pos x="62" y="84"/>
                </a:cxn>
                <a:cxn ang="0">
                  <a:pos x="51" y="83"/>
                </a:cxn>
                <a:cxn ang="0">
                  <a:pos x="50" y="83"/>
                </a:cxn>
                <a:cxn ang="0">
                  <a:pos x="44" y="86"/>
                </a:cxn>
                <a:cxn ang="0">
                  <a:pos x="32" y="96"/>
                </a:cxn>
                <a:cxn ang="0">
                  <a:pos x="35" y="85"/>
                </a:cxn>
                <a:cxn ang="0">
                  <a:pos x="35" y="84"/>
                </a:cxn>
                <a:cxn ang="0">
                  <a:pos x="31" y="77"/>
                </a:cxn>
                <a:cxn ang="0">
                  <a:pos x="8" y="46"/>
                </a:cxn>
                <a:cxn ang="0">
                  <a:pos x="62" y="7"/>
                </a:cxn>
                <a:cxn ang="0">
                  <a:pos x="115" y="46"/>
                </a:cxn>
                <a:cxn ang="0">
                  <a:pos x="62" y="84"/>
                </a:cxn>
                <a:cxn ang="0">
                  <a:pos x="62" y="84"/>
                </a:cxn>
                <a:cxn ang="0">
                  <a:pos x="62" y="84"/>
                </a:cxn>
              </a:cxnLst>
              <a:rect l="0" t="0" r="r" b="b"/>
              <a:pathLst>
                <a:path w="123" h="107">
                  <a:moveTo>
                    <a:pt x="62" y="0"/>
                  </a:moveTo>
                  <a:cubicBezTo>
                    <a:pt x="28" y="0"/>
                    <a:pt x="0" y="20"/>
                    <a:pt x="0" y="46"/>
                  </a:cubicBezTo>
                  <a:cubicBezTo>
                    <a:pt x="0" y="62"/>
                    <a:pt x="11" y="76"/>
                    <a:pt x="27" y="84"/>
                  </a:cubicBezTo>
                  <a:cubicBezTo>
                    <a:pt x="27" y="84"/>
                    <a:pt x="27" y="84"/>
                    <a:pt x="27" y="84"/>
                  </a:cubicBezTo>
                  <a:cubicBezTo>
                    <a:pt x="27" y="91"/>
                    <a:pt x="22" y="98"/>
                    <a:pt x="20" y="102"/>
                  </a:cubicBezTo>
                  <a:cubicBezTo>
                    <a:pt x="20" y="103"/>
                    <a:pt x="20" y="103"/>
                    <a:pt x="20" y="104"/>
                  </a:cubicBezTo>
                  <a:cubicBezTo>
                    <a:pt x="20" y="106"/>
                    <a:pt x="21" y="107"/>
                    <a:pt x="23" y="107"/>
                  </a:cubicBezTo>
                  <a:cubicBezTo>
                    <a:pt x="23" y="107"/>
                    <a:pt x="24" y="107"/>
                    <a:pt x="24" y="107"/>
                  </a:cubicBezTo>
                  <a:cubicBezTo>
                    <a:pt x="36" y="105"/>
                    <a:pt x="47" y="94"/>
                    <a:pt x="50" y="91"/>
                  </a:cubicBezTo>
                  <a:cubicBezTo>
                    <a:pt x="54" y="92"/>
                    <a:pt x="58" y="92"/>
                    <a:pt x="62" y="92"/>
                  </a:cubicBezTo>
                  <a:cubicBezTo>
                    <a:pt x="96" y="92"/>
                    <a:pt x="123" y="71"/>
                    <a:pt x="123" y="46"/>
                  </a:cubicBezTo>
                  <a:cubicBezTo>
                    <a:pt x="123" y="20"/>
                    <a:pt x="96" y="0"/>
                    <a:pt x="62" y="0"/>
                  </a:cubicBezTo>
                  <a:close/>
                  <a:moveTo>
                    <a:pt x="62" y="84"/>
                  </a:moveTo>
                  <a:cubicBezTo>
                    <a:pt x="58" y="84"/>
                    <a:pt x="55" y="84"/>
                    <a:pt x="51" y="83"/>
                  </a:cubicBezTo>
                  <a:cubicBezTo>
                    <a:pt x="51" y="83"/>
                    <a:pt x="50" y="83"/>
                    <a:pt x="50" y="83"/>
                  </a:cubicBezTo>
                  <a:cubicBezTo>
                    <a:pt x="48" y="83"/>
                    <a:pt x="45" y="84"/>
                    <a:pt x="44" y="86"/>
                  </a:cubicBezTo>
                  <a:cubicBezTo>
                    <a:pt x="42" y="88"/>
                    <a:pt x="38" y="93"/>
                    <a:pt x="32" y="96"/>
                  </a:cubicBezTo>
                  <a:cubicBezTo>
                    <a:pt x="34" y="92"/>
                    <a:pt x="35" y="89"/>
                    <a:pt x="35" y="85"/>
                  </a:cubicBezTo>
                  <a:cubicBezTo>
                    <a:pt x="35" y="84"/>
                    <a:pt x="35" y="84"/>
                    <a:pt x="35" y="84"/>
                  </a:cubicBezTo>
                  <a:cubicBezTo>
                    <a:pt x="35" y="81"/>
                    <a:pt x="33" y="78"/>
                    <a:pt x="31" y="77"/>
                  </a:cubicBezTo>
                  <a:cubicBezTo>
                    <a:pt x="17" y="70"/>
                    <a:pt x="8" y="58"/>
                    <a:pt x="8" y="46"/>
                  </a:cubicBezTo>
                  <a:cubicBezTo>
                    <a:pt x="8" y="25"/>
                    <a:pt x="32" y="7"/>
                    <a:pt x="62" y="7"/>
                  </a:cubicBezTo>
                  <a:cubicBezTo>
                    <a:pt x="91" y="7"/>
                    <a:pt x="115" y="25"/>
                    <a:pt x="115" y="46"/>
                  </a:cubicBezTo>
                  <a:cubicBezTo>
                    <a:pt x="115" y="67"/>
                    <a:pt x="91" y="84"/>
                    <a:pt x="62" y="84"/>
                  </a:cubicBezTo>
                  <a:close/>
                  <a:moveTo>
                    <a:pt x="62" y="84"/>
                  </a:moveTo>
                  <a:cubicBezTo>
                    <a:pt x="62" y="84"/>
                    <a:pt x="62" y="84"/>
                    <a:pt x="62" y="84"/>
                  </a:cubicBezTo>
                </a:path>
              </a:pathLst>
            </a:custGeom>
            <a:grpFill/>
            <a:ln w="9525">
              <a:noFill/>
              <a:round/>
            </a:ln>
          </p:spPr>
          <p:txBody>
            <a:bodyPr vert="horz" wrap="square" lIns="91440" tIns="45720" rIns="91440" bIns="45720" numCol="1" anchor="t" anchorCtr="0" compatLnSpc="1"/>
            <a:lstStyle/>
            <a:p>
              <a:endParaRPr lang="en-US"/>
            </a:p>
          </p:txBody>
        </p:sp>
      </p:grpSp>
      <p:sp>
        <p:nvSpPr>
          <p:cNvPr id="19" name="Freeform 72"/>
          <p:cNvSpPr>
            <a:spLocks noEditPoints="1"/>
          </p:cNvSpPr>
          <p:nvPr/>
        </p:nvSpPr>
        <p:spPr bwMode="auto">
          <a:xfrm>
            <a:off x="4038769" y="3689751"/>
            <a:ext cx="531484" cy="531484"/>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20" name="Group 19"/>
          <p:cNvGrpSpPr/>
          <p:nvPr/>
        </p:nvGrpSpPr>
        <p:grpSpPr>
          <a:xfrm>
            <a:off x="5902100" y="1932505"/>
            <a:ext cx="365250" cy="531484"/>
            <a:chOff x="4075113" y="1909763"/>
            <a:chExt cx="247650" cy="360363"/>
          </a:xfrm>
          <a:solidFill>
            <a:schemeClr val="bg1"/>
          </a:solidFill>
        </p:grpSpPr>
        <p:sp>
          <p:nvSpPr>
            <p:cNvPr id="21" name="Freeform 78"/>
            <p:cNvSpPr>
              <a:spLocks noEditPoints="1"/>
            </p:cNvSpPr>
            <p:nvPr/>
          </p:nvSpPr>
          <p:spPr bwMode="auto">
            <a:xfrm>
              <a:off x="4075113" y="1909763"/>
              <a:ext cx="247650" cy="360363"/>
            </a:xfrm>
            <a:custGeom>
              <a:avLst/>
              <a:gdLst/>
              <a:ahLst/>
              <a:cxnLst>
                <a:cxn ang="0">
                  <a:pos x="42" y="0"/>
                </a:cxn>
                <a:cxn ang="0">
                  <a:pos x="0" y="42"/>
                </a:cxn>
                <a:cxn ang="0">
                  <a:pos x="19" y="88"/>
                </a:cxn>
                <a:cxn ang="0">
                  <a:pos x="42" y="123"/>
                </a:cxn>
                <a:cxn ang="0">
                  <a:pos x="65" y="88"/>
                </a:cxn>
                <a:cxn ang="0">
                  <a:pos x="85" y="42"/>
                </a:cxn>
                <a:cxn ang="0">
                  <a:pos x="42" y="0"/>
                </a:cxn>
                <a:cxn ang="0">
                  <a:pos x="52" y="104"/>
                </a:cxn>
                <a:cxn ang="0">
                  <a:pos x="33" y="106"/>
                </a:cxn>
                <a:cxn ang="0">
                  <a:pos x="31" y="99"/>
                </a:cxn>
                <a:cxn ang="0">
                  <a:pos x="31" y="99"/>
                </a:cxn>
                <a:cxn ang="0">
                  <a:pos x="55" y="96"/>
                </a:cxn>
                <a:cxn ang="0">
                  <a:pos x="54" y="99"/>
                </a:cxn>
                <a:cxn ang="0">
                  <a:pos x="52" y="104"/>
                </a:cxn>
                <a:cxn ang="0">
                  <a:pos x="30" y="95"/>
                </a:cxn>
                <a:cxn ang="0">
                  <a:pos x="27" y="88"/>
                </a:cxn>
                <a:cxn ang="0">
                  <a:pos x="57" y="88"/>
                </a:cxn>
                <a:cxn ang="0">
                  <a:pos x="56" y="92"/>
                </a:cxn>
                <a:cxn ang="0">
                  <a:pos x="30" y="95"/>
                </a:cxn>
                <a:cxn ang="0">
                  <a:pos x="42" y="115"/>
                </a:cxn>
                <a:cxn ang="0">
                  <a:pos x="35" y="110"/>
                </a:cxn>
                <a:cxn ang="0">
                  <a:pos x="51" y="108"/>
                </a:cxn>
                <a:cxn ang="0">
                  <a:pos x="42" y="115"/>
                </a:cxn>
                <a:cxn ang="0">
                  <a:pos x="60" y="80"/>
                </a:cxn>
                <a:cxn ang="0">
                  <a:pos x="24" y="80"/>
                </a:cxn>
                <a:cxn ang="0">
                  <a:pos x="18" y="68"/>
                </a:cxn>
                <a:cxn ang="0">
                  <a:pos x="8" y="42"/>
                </a:cxn>
                <a:cxn ang="0">
                  <a:pos x="42" y="8"/>
                </a:cxn>
                <a:cxn ang="0">
                  <a:pos x="77" y="42"/>
                </a:cxn>
                <a:cxn ang="0">
                  <a:pos x="67" y="68"/>
                </a:cxn>
                <a:cxn ang="0">
                  <a:pos x="60" y="80"/>
                </a:cxn>
                <a:cxn ang="0">
                  <a:pos x="60" y="80"/>
                </a:cxn>
                <a:cxn ang="0">
                  <a:pos x="60" y="80"/>
                </a:cxn>
              </a:cxnLst>
              <a:rect l="0" t="0" r="r" b="b"/>
              <a:pathLst>
                <a:path w="85" h="123">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w="9525">
              <a:noFill/>
              <a:round/>
            </a:ln>
          </p:spPr>
          <p:txBody>
            <a:bodyPr vert="horz" wrap="square" lIns="91440" tIns="45720" rIns="91440" bIns="45720" numCol="1" anchor="t" anchorCtr="0" compatLnSpc="1"/>
            <a:lstStyle/>
            <a:p>
              <a:endParaRPr lang="en-US"/>
            </a:p>
          </p:txBody>
        </p:sp>
        <p:sp>
          <p:nvSpPr>
            <p:cNvPr id="22" name="Freeform 79"/>
            <p:cNvSpPr>
              <a:spLocks noEditPoints="1"/>
            </p:cNvSpPr>
            <p:nvPr/>
          </p:nvSpPr>
          <p:spPr bwMode="auto">
            <a:xfrm>
              <a:off x="4130675" y="1965326"/>
              <a:ext cx="73025" cy="73025"/>
            </a:xfrm>
            <a:custGeom>
              <a:avLst/>
              <a:gdLst/>
              <a:ahLst/>
              <a:cxnLst>
                <a:cxn ang="0">
                  <a:pos x="23" y="0"/>
                </a:cxn>
                <a:cxn ang="0">
                  <a:pos x="0" y="23"/>
                </a:cxn>
                <a:cxn ang="0">
                  <a:pos x="2" y="25"/>
                </a:cxn>
                <a:cxn ang="0">
                  <a:pos x="4" y="23"/>
                </a:cxn>
                <a:cxn ang="0">
                  <a:pos x="23" y="4"/>
                </a:cxn>
                <a:cxn ang="0">
                  <a:pos x="25" y="2"/>
                </a:cxn>
                <a:cxn ang="0">
                  <a:pos x="23" y="0"/>
                </a:cxn>
                <a:cxn ang="0">
                  <a:pos x="23" y="0"/>
                </a:cxn>
                <a:cxn ang="0">
                  <a:pos x="23" y="0"/>
                </a:cxn>
              </a:cxnLst>
              <a:rect l="0" t="0" r="r" b="b"/>
              <a:pathLst>
                <a:path w="25" h="25">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w="9525">
              <a:noFill/>
              <a:round/>
            </a:ln>
          </p:spPr>
          <p:txBody>
            <a:bodyPr vert="horz" wrap="square" lIns="91440" tIns="45720" rIns="91440" bIns="45720" numCol="1" anchor="t" anchorCtr="0" compatLnSpc="1"/>
            <a:lstStyle/>
            <a:p>
              <a:endParaRPr lang="en-US"/>
            </a:p>
          </p:txBody>
        </p:sp>
      </p:grpSp>
      <p:sp>
        <p:nvSpPr>
          <p:cNvPr id="23" name="Rectangle 11"/>
          <p:cNvSpPr/>
          <p:nvPr/>
        </p:nvSpPr>
        <p:spPr>
          <a:xfrm>
            <a:off x="6757632" y="1986728"/>
            <a:ext cx="2347553"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4" name="Rectangle 11"/>
          <p:cNvSpPr/>
          <p:nvPr/>
        </p:nvSpPr>
        <p:spPr>
          <a:xfrm>
            <a:off x="6757632" y="1662615"/>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5" name="Rectangle 11"/>
          <p:cNvSpPr/>
          <p:nvPr/>
        </p:nvSpPr>
        <p:spPr>
          <a:xfrm>
            <a:off x="8430394" y="3743737"/>
            <a:ext cx="2347553"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6" name="Rectangle 11"/>
          <p:cNvSpPr/>
          <p:nvPr/>
        </p:nvSpPr>
        <p:spPr>
          <a:xfrm>
            <a:off x="8430394" y="3419624"/>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7" name="Rectangle 11"/>
          <p:cNvSpPr/>
          <p:nvPr/>
        </p:nvSpPr>
        <p:spPr>
          <a:xfrm>
            <a:off x="1398434" y="3740701"/>
            <a:ext cx="2347553"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8" name="Rectangle 11"/>
          <p:cNvSpPr/>
          <p:nvPr/>
        </p:nvSpPr>
        <p:spPr>
          <a:xfrm>
            <a:off x="2396406" y="3416588"/>
            <a:ext cx="1349581"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 name="Rectangle 11"/>
          <p:cNvSpPr/>
          <p:nvPr/>
        </p:nvSpPr>
        <p:spPr>
          <a:xfrm>
            <a:off x="3072017" y="5454062"/>
            <a:ext cx="2347553"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0" name="Rectangle 11"/>
          <p:cNvSpPr/>
          <p:nvPr/>
        </p:nvSpPr>
        <p:spPr>
          <a:xfrm>
            <a:off x="4069989" y="5129949"/>
            <a:ext cx="1349581"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52" name="文本框 51"/>
          <p:cNvSpPr txBox="1"/>
          <p:nvPr/>
        </p:nvSpPr>
        <p:spPr>
          <a:xfrm>
            <a:off x="3715657" y="1130275"/>
            <a:ext cx="4760686" cy="315471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48" name="组合 47"/>
          <p:cNvGrpSpPr/>
          <p:nvPr/>
        </p:nvGrpSpPr>
        <p:grpSpPr>
          <a:xfrm>
            <a:off x="2794000" y="3518221"/>
            <a:ext cx="6604000" cy="1762699"/>
            <a:chOff x="2606017" y="2435232"/>
            <a:chExt cx="6604000" cy="1762699"/>
          </a:xfrm>
        </p:grpSpPr>
        <p:sp>
          <p:nvSpPr>
            <p:cNvPr id="49" name="矩形 48"/>
            <p:cNvSpPr/>
            <p:nvPr/>
          </p:nvSpPr>
          <p:spPr>
            <a:xfrm>
              <a:off x="4789762" y="2435232"/>
              <a:ext cx="2236510" cy="836319"/>
            </a:xfrm>
            <a:prstGeom prst="rect">
              <a:avLst/>
            </a:prstGeom>
          </p:spPr>
          <p:txBody>
            <a:bodyPr wrap="none">
              <a:spAutoFit/>
            </a:bodyPr>
            <a:lstStyle/>
            <a:p>
              <a:pPr algn="ctr">
                <a:lnSpc>
                  <a:spcPct val="175000"/>
                </a:lnSpc>
              </a:pPr>
              <a:r>
                <a:rPr lang="zh-CN" altLang="en-US" sz="3200" dirty="0">
                  <a:solidFill>
                    <a:srgbClr val="414955"/>
                  </a:solidFill>
                  <a:latin typeface="微软雅黑" panose="020B0503020204020204" pitchFamily="34" charset="-122"/>
                  <a:ea typeface="微软雅黑" panose="020B0503020204020204" pitchFamily="34" charset="-122"/>
                </a:rPr>
                <a:t>成果与应用</a:t>
              </a:r>
            </a:p>
          </p:txBody>
        </p:sp>
        <p:sp>
          <p:nvSpPr>
            <p:cNvPr id="50" name="文本框 49"/>
            <p:cNvSpPr txBox="1"/>
            <p:nvPr/>
          </p:nvSpPr>
          <p:spPr>
            <a:xfrm>
              <a:off x="2606017" y="3246606"/>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RESULTS AND APPLICATION</a:t>
              </a:r>
            </a:p>
          </p:txBody>
        </p:sp>
        <p:sp>
          <p:nvSpPr>
            <p:cNvPr id="51" name="Rectangle 11"/>
            <p:cNvSpPr/>
            <p:nvPr/>
          </p:nvSpPr>
          <p:spPr>
            <a:xfrm>
              <a:off x="4003017" y="3643933"/>
              <a:ext cx="3810000" cy="553998"/>
            </a:xfrm>
            <a:prstGeom prst="rect">
              <a:avLst/>
            </a:prstGeom>
          </p:spPr>
          <p:txBody>
            <a:bodyPr wrap="square">
              <a:spAutoFit/>
            </a:bodyPr>
            <a:lstStyle/>
            <a:p>
              <a:pPr algn="ctr">
                <a:lnSpc>
                  <a:spcPct val="125000"/>
                </a:lnSpc>
              </a:pPr>
              <a:r>
                <a:rPr lang="en-US" altLang="zh-CN" sz="1200" dirty="0">
                  <a:solidFill>
                    <a:srgbClr val="414955"/>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04.</a:t>
            </a:r>
            <a:r>
              <a:rPr lang="zh-CN" altLang="en-US" sz="2800" dirty="0">
                <a:solidFill>
                  <a:srgbClr val="414955"/>
                </a:solidFill>
                <a:latin typeface="微软雅黑" panose="020B0503020204020204" pitchFamily="34" charset="-122"/>
                <a:ea typeface="微软雅黑" panose="020B0503020204020204" pitchFamily="34" charset="-122"/>
              </a:rPr>
              <a:t>成果与应用</a:t>
            </a:r>
          </a:p>
        </p:txBody>
      </p:sp>
      <p:sp>
        <p:nvSpPr>
          <p:cNvPr id="8" name="文本框 7"/>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RESULTS AND APPLICATION</a:t>
            </a:r>
          </a:p>
        </p:txBody>
      </p:sp>
      <p:sp>
        <p:nvSpPr>
          <p:cNvPr id="9" name="Rounded Rectangle 2"/>
          <p:cNvSpPr/>
          <p:nvPr/>
        </p:nvSpPr>
        <p:spPr>
          <a:xfrm>
            <a:off x="1271419" y="2020464"/>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0" name="Rounded Rectangle 3"/>
          <p:cNvSpPr/>
          <p:nvPr/>
        </p:nvSpPr>
        <p:spPr>
          <a:xfrm>
            <a:off x="3729224" y="2020464"/>
            <a:ext cx="2275746" cy="2002656"/>
          </a:xfrm>
          <a:prstGeom prst="roundRect">
            <a:avLst>
              <a:gd name="adj" fmla="val 5186"/>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1" name="Rounded Rectangle 4"/>
          <p:cNvSpPr/>
          <p:nvPr/>
        </p:nvSpPr>
        <p:spPr>
          <a:xfrm>
            <a:off x="6187030" y="2020464"/>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2" name="Rounded Rectangle 5"/>
          <p:cNvSpPr/>
          <p:nvPr/>
        </p:nvSpPr>
        <p:spPr>
          <a:xfrm>
            <a:off x="8644835" y="2020464"/>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3" name="Rounded Rectangle 6"/>
          <p:cNvSpPr/>
          <p:nvPr/>
        </p:nvSpPr>
        <p:spPr>
          <a:xfrm>
            <a:off x="1271419" y="4205180"/>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4" name="Rounded Rectangle 7"/>
          <p:cNvSpPr/>
          <p:nvPr/>
        </p:nvSpPr>
        <p:spPr>
          <a:xfrm>
            <a:off x="3729224" y="4205180"/>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5" name="Rounded Rectangle 8"/>
          <p:cNvSpPr/>
          <p:nvPr/>
        </p:nvSpPr>
        <p:spPr>
          <a:xfrm>
            <a:off x="6187030" y="4205180"/>
            <a:ext cx="2275746" cy="2002656"/>
          </a:xfrm>
          <a:prstGeom prst="roundRect">
            <a:avLst>
              <a:gd name="adj" fmla="val 5186"/>
            </a:avLst>
          </a:prstGeom>
          <a:noFill/>
          <a:ln w="9525">
            <a:solidFill>
              <a:srgbClr val="4149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sp>
        <p:nvSpPr>
          <p:cNvPr id="16" name="Rounded Rectangle 9"/>
          <p:cNvSpPr/>
          <p:nvPr/>
        </p:nvSpPr>
        <p:spPr>
          <a:xfrm>
            <a:off x="8644835" y="4205180"/>
            <a:ext cx="2275746" cy="2002656"/>
          </a:xfrm>
          <a:prstGeom prst="roundRect">
            <a:avLst>
              <a:gd name="adj" fmla="val 5186"/>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US" sz="2400">
              <a:solidFill>
                <a:prstClr val="white"/>
              </a:solidFill>
              <a:latin typeface="Calibri" panose="020F0502020204030204"/>
            </a:endParaRPr>
          </a:p>
        </p:txBody>
      </p:sp>
      <p:grpSp>
        <p:nvGrpSpPr>
          <p:cNvPr id="17" name="Group 19"/>
          <p:cNvGrpSpPr/>
          <p:nvPr/>
        </p:nvGrpSpPr>
        <p:grpSpPr>
          <a:xfrm>
            <a:off x="4548495" y="2160070"/>
            <a:ext cx="577427" cy="657075"/>
            <a:chOff x="2927811" y="2108124"/>
            <a:chExt cx="361887" cy="411804"/>
          </a:xfrm>
          <a:solidFill>
            <a:schemeClr val="bg1"/>
          </a:solidFill>
        </p:grpSpPr>
        <p:sp>
          <p:nvSpPr>
            <p:cNvPr id="18"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19"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0"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1"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grpSp>
        <p:nvGrpSpPr>
          <p:cNvPr id="22" name="Group 24"/>
          <p:cNvGrpSpPr/>
          <p:nvPr/>
        </p:nvGrpSpPr>
        <p:grpSpPr>
          <a:xfrm>
            <a:off x="7095824" y="2187945"/>
            <a:ext cx="513149" cy="643410"/>
            <a:chOff x="5106627" y="2260366"/>
            <a:chExt cx="324452" cy="406813"/>
          </a:xfrm>
          <a:solidFill>
            <a:srgbClr val="414955"/>
          </a:solidFill>
        </p:grpSpPr>
        <p:sp>
          <p:nvSpPr>
            <p:cNvPr id="23"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4"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5"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6"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grpSp>
        <p:nvGrpSpPr>
          <p:cNvPr id="27" name="Group 29"/>
          <p:cNvGrpSpPr/>
          <p:nvPr/>
        </p:nvGrpSpPr>
        <p:grpSpPr>
          <a:xfrm>
            <a:off x="7092345" y="4417578"/>
            <a:ext cx="642191" cy="559859"/>
            <a:chOff x="7540014" y="4306907"/>
            <a:chExt cx="389342" cy="339426"/>
          </a:xfrm>
          <a:solidFill>
            <a:srgbClr val="414955"/>
          </a:solidFill>
        </p:grpSpPr>
        <p:sp>
          <p:nvSpPr>
            <p:cNvPr id="28"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29"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0"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1"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2"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3"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4"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5"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6"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7"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38"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grpSp>
        <p:nvGrpSpPr>
          <p:cNvPr id="39" name="Group 41"/>
          <p:cNvGrpSpPr/>
          <p:nvPr/>
        </p:nvGrpSpPr>
        <p:grpSpPr>
          <a:xfrm>
            <a:off x="9428711" y="2148029"/>
            <a:ext cx="672602" cy="668715"/>
            <a:chOff x="6559551" y="1588"/>
            <a:chExt cx="274637" cy="273050"/>
          </a:xfrm>
          <a:solidFill>
            <a:srgbClr val="414955"/>
          </a:solidFill>
        </p:grpSpPr>
        <p:sp>
          <p:nvSpPr>
            <p:cNvPr id="40"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41"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42"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grpSp>
        <p:nvGrpSpPr>
          <p:cNvPr id="43" name="Group 45"/>
          <p:cNvGrpSpPr/>
          <p:nvPr/>
        </p:nvGrpSpPr>
        <p:grpSpPr>
          <a:xfrm>
            <a:off x="4548493" y="4425925"/>
            <a:ext cx="577427" cy="625548"/>
            <a:chOff x="6941027" y="4788593"/>
            <a:chExt cx="359392" cy="389342"/>
          </a:xfrm>
          <a:solidFill>
            <a:srgbClr val="414955"/>
          </a:solidFill>
        </p:grpSpPr>
        <p:sp>
          <p:nvSpPr>
            <p:cNvPr id="44"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45"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46"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sp>
        <p:nvSpPr>
          <p:cNvPr id="47" name="Freeform 135"/>
          <p:cNvSpPr/>
          <p:nvPr/>
        </p:nvSpPr>
        <p:spPr bwMode="auto">
          <a:xfrm>
            <a:off x="2248290" y="2203751"/>
            <a:ext cx="371903" cy="588846"/>
          </a:xfrm>
          <a:custGeom>
            <a:avLst/>
            <a:gdLst>
              <a:gd name="T0" fmla="*/ 97 w 108"/>
              <a:gd name="T1" fmla="*/ 0 h 171"/>
              <a:gd name="T2" fmla="*/ 0 w 108"/>
              <a:gd name="T3" fmla="*/ 98 h 171"/>
              <a:gd name="T4" fmla="*/ 36 w 108"/>
              <a:gd name="T5" fmla="*/ 98 h 171"/>
              <a:gd name="T6" fmla="*/ 8 w 108"/>
              <a:gd name="T7" fmla="*/ 171 h 171"/>
              <a:gd name="T8" fmla="*/ 108 w 108"/>
              <a:gd name="T9" fmla="*/ 74 h 171"/>
              <a:gd name="T10" fmla="*/ 72 w 108"/>
              <a:gd name="T11" fmla="*/ 74 h 171"/>
              <a:gd name="T12" fmla="*/ 97 w 108"/>
              <a:gd name="T13" fmla="*/ 0 h 171"/>
            </a:gdLst>
            <a:ahLst/>
            <a:cxnLst>
              <a:cxn ang="0">
                <a:pos x="T0" y="T1"/>
              </a:cxn>
              <a:cxn ang="0">
                <a:pos x="T2" y="T3"/>
              </a:cxn>
              <a:cxn ang="0">
                <a:pos x="T4" y="T5"/>
              </a:cxn>
              <a:cxn ang="0">
                <a:pos x="T6" y="T7"/>
              </a:cxn>
              <a:cxn ang="0">
                <a:pos x="T8" y="T9"/>
              </a:cxn>
              <a:cxn ang="0">
                <a:pos x="T10" y="T11"/>
              </a:cxn>
              <a:cxn ang="0">
                <a:pos x="T12" y="T13"/>
              </a:cxn>
            </a:cxnLst>
            <a:rect l="0" t="0" r="r" b="b"/>
            <a:pathLst>
              <a:path w="108" h="171">
                <a:moveTo>
                  <a:pt x="97" y="0"/>
                </a:moveTo>
                <a:lnTo>
                  <a:pt x="0" y="98"/>
                </a:lnTo>
                <a:lnTo>
                  <a:pt x="36" y="98"/>
                </a:lnTo>
                <a:lnTo>
                  <a:pt x="8" y="171"/>
                </a:lnTo>
                <a:lnTo>
                  <a:pt x="108" y="74"/>
                </a:lnTo>
                <a:lnTo>
                  <a:pt x="72" y="74"/>
                </a:lnTo>
                <a:lnTo>
                  <a:pt x="97" y="0"/>
                </a:lnTo>
                <a:close/>
              </a:path>
            </a:pathLst>
          </a:custGeom>
          <a:solidFill>
            <a:srgbClr val="414955"/>
          </a:solidFill>
          <a:ln>
            <a:noFill/>
          </a:ln>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nvGrpSpPr>
          <p:cNvPr id="48" name="Group 50"/>
          <p:cNvGrpSpPr/>
          <p:nvPr/>
        </p:nvGrpSpPr>
        <p:grpSpPr>
          <a:xfrm>
            <a:off x="9486850" y="4375239"/>
            <a:ext cx="512818" cy="697672"/>
            <a:chOff x="8248816" y="4047345"/>
            <a:chExt cx="429274" cy="584013"/>
          </a:xfrm>
          <a:solidFill>
            <a:schemeClr val="bg1"/>
          </a:solidFill>
        </p:grpSpPr>
        <p:sp>
          <p:nvSpPr>
            <p:cNvPr id="49"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50"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51"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52"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53"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grpSp>
      <p:sp>
        <p:nvSpPr>
          <p:cNvPr id="54" name="Freeform 145"/>
          <p:cNvSpPr/>
          <p:nvPr/>
        </p:nvSpPr>
        <p:spPr bwMode="auto">
          <a:xfrm>
            <a:off x="2052907" y="4460686"/>
            <a:ext cx="712771" cy="560034"/>
          </a:xfrm>
          <a:custGeom>
            <a:avLst/>
            <a:gdLst>
              <a:gd name="T0" fmla="*/ 145 w 147"/>
              <a:gd name="T1" fmla="*/ 47 h 116"/>
              <a:gd name="T2" fmla="*/ 118 w 147"/>
              <a:gd name="T3" fmla="*/ 30 h 116"/>
              <a:gd name="T4" fmla="*/ 114 w 147"/>
              <a:gd name="T5" fmla="*/ 31 h 116"/>
              <a:gd name="T6" fmla="*/ 114 w 147"/>
              <a:gd name="T7" fmla="*/ 38 h 116"/>
              <a:gd name="T8" fmla="*/ 110 w 147"/>
              <a:gd name="T9" fmla="*/ 38 h 116"/>
              <a:gd name="T10" fmla="*/ 81 w 147"/>
              <a:gd name="T11" fmla="*/ 38 h 116"/>
              <a:gd name="T12" fmla="*/ 81 w 147"/>
              <a:gd name="T13" fmla="*/ 11 h 116"/>
              <a:gd name="T14" fmla="*/ 84 w 147"/>
              <a:gd name="T15" fmla="*/ 6 h 116"/>
              <a:gd name="T16" fmla="*/ 79 w 147"/>
              <a:gd name="T17" fmla="*/ 0 h 116"/>
              <a:gd name="T18" fmla="*/ 70 w 147"/>
              <a:gd name="T19" fmla="*/ 0 h 116"/>
              <a:gd name="T20" fmla="*/ 65 w 147"/>
              <a:gd name="T21" fmla="*/ 6 h 116"/>
              <a:gd name="T22" fmla="*/ 68 w 147"/>
              <a:gd name="T23" fmla="*/ 11 h 116"/>
              <a:gd name="T24" fmla="*/ 68 w 147"/>
              <a:gd name="T25" fmla="*/ 17 h 116"/>
              <a:gd name="T26" fmla="*/ 37 w 147"/>
              <a:gd name="T27" fmla="*/ 17 h 116"/>
              <a:gd name="T28" fmla="*/ 32 w 147"/>
              <a:gd name="T29" fmla="*/ 17 h 116"/>
              <a:gd name="T30" fmla="*/ 32 w 147"/>
              <a:gd name="T31" fmla="*/ 9 h 116"/>
              <a:gd name="T32" fmla="*/ 28 w 147"/>
              <a:gd name="T33" fmla="*/ 9 h 116"/>
              <a:gd name="T34" fmla="*/ 2 w 147"/>
              <a:gd name="T35" fmla="*/ 27 h 116"/>
              <a:gd name="T36" fmla="*/ 1 w 147"/>
              <a:gd name="T37" fmla="*/ 29 h 116"/>
              <a:gd name="T38" fmla="*/ 29 w 147"/>
              <a:gd name="T39" fmla="*/ 47 h 116"/>
              <a:gd name="T40" fmla="*/ 32 w 147"/>
              <a:gd name="T41" fmla="*/ 46 h 116"/>
              <a:gd name="T42" fmla="*/ 32 w 147"/>
              <a:gd name="T43" fmla="*/ 39 h 116"/>
              <a:gd name="T44" fmla="*/ 37 w 147"/>
              <a:gd name="T45" fmla="*/ 39 h 116"/>
              <a:gd name="T46" fmla="*/ 68 w 147"/>
              <a:gd name="T47" fmla="*/ 39 h 116"/>
              <a:gd name="T48" fmla="*/ 68 w 147"/>
              <a:gd name="T49" fmla="*/ 109 h 116"/>
              <a:gd name="T50" fmla="*/ 65 w 147"/>
              <a:gd name="T51" fmla="*/ 108 h 116"/>
              <a:gd name="T52" fmla="*/ 68 w 147"/>
              <a:gd name="T53" fmla="*/ 115 h 116"/>
              <a:gd name="T54" fmla="*/ 63 w 147"/>
              <a:gd name="T55" fmla="*/ 111 h 116"/>
              <a:gd name="T56" fmla="*/ 65 w 147"/>
              <a:gd name="T57" fmla="*/ 116 h 116"/>
              <a:gd name="T58" fmla="*/ 68 w 147"/>
              <a:gd name="T59" fmla="*/ 116 h 116"/>
              <a:gd name="T60" fmla="*/ 68 w 147"/>
              <a:gd name="T61" fmla="*/ 116 h 116"/>
              <a:gd name="T62" fmla="*/ 68 w 147"/>
              <a:gd name="T63" fmla="*/ 116 h 116"/>
              <a:gd name="T64" fmla="*/ 73 w 147"/>
              <a:gd name="T65" fmla="*/ 116 h 116"/>
              <a:gd name="T66" fmla="*/ 78 w 147"/>
              <a:gd name="T67" fmla="*/ 116 h 116"/>
              <a:gd name="T68" fmla="*/ 81 w 147"/>
              <a:gd name="T69" fmla="*/ 116 h 116"/>
              <a:gd name="T70" fmla="*/ 83 w 147"/>
              <a:gd name="T71" fmla="*/ 116 h 116"/>
              <a:gd name="T72" fmla="*/ 83 w 147"/>
              <a:gd name="T73" fmla="*/ 116 h 116"/>
              <a:gd name="T74" fmla="*/ 86 w 147"/>
              <a:gd name="T75" fmla="*/ 116 h 116"/>
              <a:gd name="T76" fmla="*/ 88 w 147"/>
              <a:gd name="T77" fmla="*/ 111 h 116"/>
              <a:gd name="T78" fmla="*/ 83 w 147"/>
              <a:gd name="T79" fmla="*/ 115 h 116"/>
              <a:gd name="T80" fmla="*/ 87 w 147"/>
              <a:gd name="T81" fmla="*/ 108 h 116"/>
              <a:gd name="T82" fmla="*/ 81 w 147"/>
              <a:gd name="T83" fmla="*/ 111 h 116"/>
              <a:gd name="T84" fmla="*/ 81 w 147"/>
              <a:gd name="T85" fmla="*/ 59 h 116"/>
              <a:gd name="T86" fmla="*/ 110 w 147"/>
              <a:gd name="T87" fmla="*/ 59 h 116"/>
              <a:gd name="T88" fmla="*/ 115 w 147"/>
              <a:gd name="T89" fmla="*/ 59 h 116"/>
              <a:gd name="T90" fmla="*/ 115 w 147"/>
              <a:gd name="T91" fmla="*/ 68 h 116"/>
              <a:gd name="T92" fmla="*/ 118 w 147"/>
              <a:gd name="T93" fmla="*/ 68 h 116"/>
              <a:gd name="T94" fmla="*/ 145 w 147"/>
              <a:gd name="T95" fmla="*/ 50 h 116"/>
              <a:gd name="T96" fmla="*/ 145 w 147"/>
              <a:gd name="T9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rgbClr val="414955"/>
          </a:solidFill>
          <a:ln>
            <a:noFill/>
          </a:ln>
        </p:spPr>
        <p:txBody>
          <a:bodyPr vert="horz" wrap="square" lIns="121920" tIns="60960" rIns="121920" bIns="60960" numCol="1" anchor="t" anchorCtr="0" compatLnSpc="1"/>
          <a:lstStyle/>
          <a:p>
            <a:pPr defTabSz="1218565"/>
            <a:endParaRPr lang="en-US" sz="2400">
              <a:solidFill>
                <a:prstClr val="black"/>
              </a:solidFill>
              <a:latin typeface="Calibri" panose="020F0502020204030204"/>
            </a:endParaRPr>
          </a:p>
        </p:txBody>
      </p:sp>
      <p:sp>
        <p:nvSpPr>
          <p:cNvPr id="55" name="Rectangle 11"/>
          <p:cNvSpPr/>
          <p:nvPr/>
        </p:nvSpPr>
        <p:spPr>
          <a:xfrm>
            <a:off x="1356000" y="316744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6" name="Rectangle 11"/>
          <p:cNvSpPr/>
          <p:nvPr/>
        </p:nvSpPr>
        <p:spPr>
          <a:xfrm>
            <a:off x="1780904" y="285609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7" name="Rectangle 11"/>
          <p:cNvSpPr/>
          <p:nvPr/>
        </p:nvSpPr>
        <p:spPr>
          <a:xfrm>
            <a:off x="6351971" y="316744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Rectangle 11"/>
          <p:cNvSpPr/>
          <p:nvPr/>
        </p:nvSpPr>
        <p:spPr>
          <a:xfrm>
            <a:off x="6776875" y="285609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9" name="Rectangle 11"/>
          <p:cNvSpPr/>
          <p:nvPr/>
        </p:nvSpPr>
        <p:spPr>
          <a:xfrm>
            <a:off x="8729271" y="316744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0" name="Rectangle 11"/>
          <p:cNvSpPr/>
          <p:nvPr/>
        </p:nvSpPr>
        <p:spPr>
          <a:xfrm>
            <a:off x="9154175" y="285609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1" name="Rectangle 11"/>
          <p:cNvSpPr/>
          <p:nvPr/>
        </p:nvSpPr>
        <p:spPr>
          <a:xfrm>
            <a:off x="3816262" y="3167444"/>
            <a:ext cx="2106472" cy="763736"/>
          </a:xfrm>
          <a:prstGeom prst="rect">
            <a:avLst/>
          </a:prstGeom>
        </p:spPr>
        <p:txBody>
          <a:bodyPr wrap="square">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2" name="Rectangle 11"/>
          <p:cNvSpPr/>
          <p:nvPr/>
        </p:nvSpPr>
        <p:spPr>
          <a:xfrm>
            <a:off x="4241166" y="2856097"/>
            <a:ext cx="1256664" cy="372025"/>
          </a:xfrm>
          <a:prstGeom prst="rect">
            <a:avLst/>
          </a:prstGeom>
        </p:spPr>
        <p:txBody>
          <a:bodyPr wrap="square">
            <a:spAutoFit/>
          </a:bodyPr>
          <a:lstStyle/>
          <a:p>
            <a:pPr algn="ct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3" name="Rectangle 11"/>
          <p:cNvSpPr/>
          <p:nvPr/>
        </p:nvSpPr>
        <p:spPr>
          <a:xfrm>
            <a:off x="1356000" y="535380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4" name="Rectangle 11"/>
          <p:cNvSpPr/>
          <p:nvPr/>
        </p:nvSpPr>
        <p:spPr>
          <a:xfrm>
            <a:off x="1780904" y="504245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5" name="Rectangle 11"/>
          <p:cNvSpPr/>
          <p:nvPr/>
        </p:nvSpPr>
        <p:spPr>
          <a:xfrm>
            <a:off x="6351971" y="535380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6" name="Rectangle 11"/>
          <p:cNvSpPr/>
          <p:nvPr/>
        </p:nvSpPr>
        <p:spPr>
          <a:xfrm>
            <a:off x="6776875" y="504245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7" name="Rectangle 11"/>
          <p:cNvSpPr/>
          <p:nvPr/>
        </p:nvSpPr>
        <p:spPr>
          <a:xfrm>
            <a:off x="8729271" y="5353804"/>
            <a:ext cx="2106472" cy="763736"/>
          </a:xfrm>
          <a:prstGeom prst="rect">
            <a:avLst/>
          </a:prstGeom>
        </p:spPr>
        <p:txBody>
          <a:bodyPr wrap="square">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68" name="Rectangle 11"/>
          <p:cNvSpPr/>
          <p:nvPr/>
        </p:nvSpPr>
        <p:spPr>
          <a:xfrm>
            <a:off x="9154175" y="5042457"/>
            <a:ext cx="1256664" cy="372025"/>
          </a:xfrm>
          <a:prstGeom prst="rect">
            <a:avLst/>
          </a:prstGeom>
        </p:spPr>
        <p:txBody>
          <a:bodyPr wrap="square">
            <a:spAutoFit/>
          </a:bodyPr>
          <a:lstStyle/>
          <a:p>
            <a:pPr algn="ct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9" name="Rectangle 11"/>
          <p:cNvSpPr/>
          <p:nvPr/>
        </p:nvSpPr>
        <p:spPr>
          <a:xfrm>
            <a:off x="3816262" y="5353804"/>
            <a:ext cx="2106472" cy="763736"/>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70" name="Rectangle 11"/>
          <p:cNvSpPr/>
          <p:nvPr/>
        </p:nvSpPr>
        <p:spPr>
          <a:xfrm>
            <a:off x="4241166" y="5042457"/>
            <a:ext cx="1256664" cy="364312"/>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04.</a:t>
            </a:r>
            <a:r>
              <a:rPr lang="zh-CN" altLang="en-US" sz="2800" dirty="0">
                <a:solidFill>
                  <a:srgbClr val="414955"/>
                </a:solidFill>
                <a:latin typeface="微软雅黑" panose="020B0503020204020204" pitchFamily="34" charset="-122"/>
                <a:ea typeface="微软雅黑" panose="020B0503020204020204" pitchFamily="34" charset="-122"/>
              </a:rPr>
              <a:t>成果与应用</a:t>
            </a:r>
          </a:p>
        </p:txBody>
      </p:sp>
      <p:sp>
        <p:nvSpPr>
          <p:cNvPr id="8" name="文本框 7"/>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RESULTS AND APPLICATION</a:t>
            </a:r>
          </a:p>
        </p:txBody>
      </p:sp>
      <p:sp>
        <p:nvSpPr>
          <p:cNvPr id="9" name="Shape 914"/>
          <p:cNvSpPr/>
          <p:nvPr/>
        </p:nvSpPr>
        <p:spPr>
          <a:xfrm>
            <a:off x="3106117" y="2084471"/>
            <a:ext cx="323162" cy="418034"/>
          </a:xfrm>
          <a:custGeom>
            <a:avLst/>
            <a:gdLst/>
            <a:ahLst/>
            <a:cxnLst/>
            <a:rect l="0" t="0" r="0" b="0"/>
            <a:pathLst>
              <a:path w="120000" h="120000" extrusionOk="0">
                <a:moveTo>
                  <a:pt x="91304" y="78435"/>
                </a:moveTo>
                <a:cubicBezTo>
                  <a:pt x="80869" y="78435"/>
                  <a:pt x="80869" y="78435"/>
                  <a:pt x="80869" y="78435"/>
                </a:cubicBezTo>
                <a:cubicBezTo>
                  <a:pt x="73913" y="16759"/>
                  <a:pt x="73913" y="16759"/>
                  <a:pt x="73913" y="16759"/>
                </a:cubicBezTo>
                <a:cubicBezTo>
                  <a:pt x="73913" y="8044"/>
                  <a:pt x="70434" y="0"/>
                  <a:pt x="58260" y="0"/>
                </a:cubicBezTo>
                <a:cubicBezTo>
                  <a:pt x="58260" y="0"/>
                  <a:pt x="57391" y="0"/>
                  <a:pt x="56521" y="0"/>
                </a:cubicBezTo>
                <a:cubicBezTo>
                  <a:pt x="46086" y="670"/>
                  <a:pt x="44347" y="8715"/>
                  <a:pt x="44347" y="16759"/>
                </a:cubicBezTo>
                <a:cubicBezTo>
                  <a:pt x="37391" y="78435"/>
                  <a:pt x="37391" y="78435"/>
                  <a:pt x="37391" y="78435"/>
                </a:cubicBezTo>
                <a:cubicBezTo>
                  <a:pt x="26956" y="78435"/>
                  <a:pt x="26956" y="78435"/>
                  <a:pt x="26956" y="78435"/>
                </a:cubicBezTo>
                <a:cubicBezTo>
                  <a:pt x="26086" y="78435"/>
                  <a:pt x="25217" y="78435"/>
                  <a:pt x="24347" y="78435"/>
                </a:cubicBezTo>
                <a:cubicBezTo>
                  <a:pt x="10434" y="79776"/>
                  <a:pt x="0" y="89832"/>
                  <a:pt x="869" y="100558"/>
                </a:cubicBezTo>
                <a:cubicBezTo>
                  <a:pt x="869" y="110614"/>
                  <a:pt x="13043" y="120000"/>
                  <a:pt x="26956" y="120000"/>
                </a:cubicBezTo>
                <a:cubicBezTo>
                  <a:pt x="66956" y="120000"/>
                  <a:pt x="66956" y="120000"/>
                  <a:pt x="66956" y="120000"/>
                </a:cubicBezTo>
                <a:cubicBezTo>
                  <a:pt x="66956" y="120000"/>
                  <a:pt x="66956" y="120000"/>
                  <a:pt x="66956" y="120000"/>
                </a:cubicBezTo>
                <a:cubicBezTo>
                  <a:pt x="66956" y="118659"/>
                  <a:pt x="66086" y="118659"/>
                  <a:pt x="62608" y="115307"/>
                </a:cubicBezTo>
                <a:cubicBezTo>
                  <a:pt x="60000" y="112625"/>
                  <a:pt x="56521" y="108603"/>
                  <a:pt x="56521" y="103240"/>
                </a:cubicBezTo>
                <a:cubicBezTo>
                  <a:pt x="56521" y="98547"/>
                  <a:pt x="58260" y="93854"/>
                  <a:pt x="62608" y="89832"/>
                </a:cubicBezTo>
                <a:cubicBezTo>
                  <a:pt x="66086" y="85810"/>
                  <a:pt x="73913" y="83128"/>
                  <a:pt x="82608" y="83128"/>
                </a:cubicBezTo>
                <a:cubicBezTo>
                  <a:pt x="90434" y="83128"/>
                  <a:pt x="98260" y="85810"/>
                  <a:pt x="102608" y="89832"/>
                </a:cubicBezTo>
                <a:cubicBezTo>
                  <a:pt x="106956" y="93854"/>
                  <a:pt x="107826" y="98547"/>
                  <a:pt x="107826" y="103240"/>
                </a:cubicBezTo>
                <a:cubicBezTo>
                  <a:pt x="107826" y="108603"/>
                  <a:pt x="105217" y="112625"/>
                  <a:pt x="102608" y="114636"/>
                </a:cubicBezTo>
                <a:cubicBezTo>
                  <a:pt x="99130" y="117988"/>
                  <a:pt x="99130" y="117988"/>
                  <a:pt x="99130" y="118659"/>
                </a:cubicBezTo>
                <a:cubicBezTo>
                  <a:pt x="99130" y="119329"/>
                  <a:pt x="99130" y="119329"/>
                  <a:pt x="99130" y="119329"/>
                </a:cubicBezTo>
                <a:cubicBezTo>
                  <a:pt x="103478" y="118659"/>
                  <a:pt x="107826" y="117318"/>
                  <a:pt x="111304" y="114636"/>
                </a:cubicBezTo>
                <a:cubicBezTo>
                  <a:pt x="117391" y="110614"/>
                  <a:pt x="120000" y="105251"/>
                  <a:pt x="120000" y="99217"/>
                </a:cubicBezTo>
                <a:cubicBezTo>
                  <a:pt x="120000" y="93854"/>
                  <a:pt x="117391" y="87821"/>
                  <a:pt x="111304" y="84469"/>
                </a:cubicBezTo>
                <a:cubicBezTo>
                  <a:pt x="106086" y="80446"/>
                  <a:pt x="98260" y="78435"/>
                  <a:pt x="91304" y="78435"/>
                </a:cubicBezTo>
                <a:close/>
              </a:path>
            </a:pathLst>
          </a:custGeom>
          <a:solidFill>
            <a:srgbClr val="414955"/>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 name="Shape 915"/>
          <p:cNvSpPr/>
          <p:nvPr/>
        </p:nvSpPr>
        <p:spPr>
          <a:xfrm>
            <a:off x="1836201" y="2474834"/>
            <a:ext cx="1259044" cy="725382"/>
          </a:xfrm>
          <a:custGeom>
            <a:avLst/>
            <a:gdLst/>
            <a:ahLst/>
            <a:cxnLst/>
            <a:rect l="0" t="0" r="0" b="0"/>
            <a:pathLst>
              <a:path w="120000" h="120000" extrusionOk="0">
                <a:moveTo>
                  <a:pt x="116431" y="0"/>
                </a:moveTo>
                <a:cubicBezTo>
                  <a:pt x="116431" y="0"/>
                  <a:pt x="116431" y="0"/>
                  <a:pt x="116431" y="0"/>
                </a:cubicBezTo>
                <a:cubicBezTo>
                  <a:pt x="116208" y="0"/>
                  <a:pt x="116208" y="0"/>
                  <a:pt x="116208" y="0"/>
                </a:cubicBezTo>
                <a:cubicBezTo>
                  <a:pt x="67360" y="8903"/>
                  <a:pt x="28550" y="50709"/>
                  <a:pt x="0" y="103354"/>
                </a:cubicBezTo>
                <a:cubicBezTo>
                  <a:pt x="7806" y="99483"/>
                  <a:pt x="15836" y="96774"/>
                  <a:pt x="24089" y="96387"/>
                </a:cubicBezTo>
                <a:cubicBezTo>
                  <a:pt x="26542" y="96000"/>
                  <a:pt x="28996" y="96000"/>
                  <a:pt x="31449" y="96000"/>
                </a:cubicBezTo>
                <a:cubicBezTo>
                  <a:pt x="31895" y="96000"/>
                  <a:pt x="32565" y="96000"/>
                  <a:pt x="33234" y="96387"/>
                </a:cubicBezTo>
                <a:cubicBezTo>
                  <a:pt x="33234" y="95612"/>
                  <a:pt x="33234" y="95612"/>
                  <a:pt x="33234" y="95612"/>
                </a:cubicBezTo>
                <a:cubicBezTo>
                  <a:pt x="33457" y="94838"/>
                  <a:pt x="33234" y="94451"/>
                  <a:pt x="32788" y="92516"/>
                </a:cubicBezTo>
                <a:cubicBezTo>
                  <a:pt x="32342" y="90580"/>
                  <a:pt x="31895" y="87870"/>
                  <a:pt x="32565" y="84774"/>
                </a:cubicBezTo>
                <a:cubicBezTo>
                  <a:pt x="33011" y="82451"/>
                  <a:pt x="33680" y="79741"/>
                  <a:pt x="35241" y="78193"/>
                </a:cubicBezTo>
                <a:cubicBezTo>
                  <a:pt x="36579" y="76645"/>
                  <a:pt x="38587" y="76258"/>
                  <a:pt x="40594" y="77419"/>
                </a:cubicBezTo>
                <a:cubicBezTo>
                  <a:pt x="42825" y="78193"/>
                  <a:pt x="44386" y="80903"/>
                  <a:pt x="45055" y="83612"/>
                </a:cubicBezTo>
                <a:cubicBezTo>
                  <a:pt x="45724" y="86322"/>
                  <a:pt x="45501" y="89032"/>
                  <a:pt x="45055" y="91741"/>
                </a:cubicBezTo>
                <a:cubicBezTo>
                  <a:pt x="44609" y="94451"/>
                  <a:pt x="43271" y="96387"/>
                  <a:pt x="42379" y="97548"/>
                </a:cubicBezTo>
                <a:cubicBezTo>
                  <a:pt x="42156" y="97548"/>
                  <a:pt x="42156" y="97935"/>
                  <a:pt x="42156" y="97935"/>
                </a:cubicBezTo>
                <a:cubicBezTo>
                  <a:pt x="52639" y="101032"/>
                  <a:pt x="62676" y="108000"/>
                  <a:pt x="70929" y="120000"/>
                </a:cubicBezTo>
                <a:cubicBezTo>
                  <a:pt x="75390" y="102967"/>
                  <a:pt x="80297" y="87483"/>
                  <a:pt x="85873" y="73548"/>
                </a:cubicBezTo>
                <a:cubicBezTo>
                  <a:pt x="85650" y="73161"/>
                  <a:pt x="85650" y="73161"/>
                  <a:pt x="85650" y="73161"/>
                </a:cubicBezTo>
                <a:cubicBezTo>
                  <a:pt x="85427" y="73161"/>
                  <a:pt x="85204" y="73161"/>
                  <a:pt x="83866" y="73548"/>
                </a:cubicBezTo>
                <a:cubicBezTo>
                  <a:pt x="82750" y="73548"/>
                  <a:pt x="81189" y="73548"/>
                  <a:pt x="79628" y="72000"/>
                </a:cubicBezTo>
                <a:cubicBezTo>
                  <a:pt x="78289" y="70838"/>
                  <a:pt x="77174" y="68903"/>
                  <a:pt x="76505" y="65806"/>
                </a:cubicBezTo>
                <a:cubicBezTo>
                  <a:pt x="76059" y="63483"/>
                  <a:pt x="76282" y="59612"/>
                  <a:pt x="77397" y="56516"/>
                </a:cubicBezTo>
                <a:cubicBezTo>
                  <a:pt x="78513" y="53032"/>
                  <a:pt x="80297" y="51096"/>
                  <a:pt x="82081" y="50709"/>
                </a:cubicBezTo>
                <a:cubicBezTo>
                  <a:pt x="83643" y="50322"/>
                  <a:pt x="85204" y="51483"/>
                  <a:pt x="86542" y="52645"/>
                </a:cubicBezTo>
                <a:cubicBezTo>
                  <a:pt x="88104" y="54193"/>
                  <a:pt x="88773" y="56516"/>
                  <a:pt x="88996" y="58451"/>
                </a:cubicBezTo>
                <a:cubicBezTo>
                  <a:pt x="89665" y="60387"/>
                  <a:pt x="89665" y="60774"/>
                  <a:pt x="89888" y="60774"/>
                </a:cubicBezTo>
                <a:cubicBezTo>
                  <a:pt x="90557" y="61548"/>
                  <a:pt x="90557" y="61548"/>
                  <a:pt x="90557" y="61548"/>
                </a:cubicBezTo>
                <a:cubicBezTo>
                  <a:pt x="98810" y="41806"/>
                  <a:pt x="108178" y="24774"/>
                  <a:pt x="118438" y="9677"/>
                </a:cubicBezTo>
                <a:cubicBezTo>
                  <a:pt x="119553" y="8129"/>
                  <a:pt x="120000" y="5419"/>
                  <a:pt x="119553" y="3483"/>
                </a:cubicBezTo>
                <a:cubicBezTo>
                  <a:pt x="118884" y="1161"/>
                  <a:pt x="117546" y="0"/>
                  <a:pt x="116431" y="0"/>
                </a:cubicBez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 name="Shape 916"/>
          <p:cNvSpPr/>
          <p:nvPr/>
        </p:nvSpPr>
        <p:spPr>
          <a:xfrm>
            <a:off x="1418166" y="2965999"/>
            <a:ext cx="1138476" cy="867692"/>
          </a:xfrm>
          <a:custGeom>
            <a:avLst/>
            <a:gdLst/>
            <a:ahLst/>
            <a:cxnLst/>
            <a:rect l="0" t="0" r="0" b="0"/>
            <a:pathLst>
              <a:path w="120000" h="120000" extrusionOk="0">
                <a:moveTo>
                  <a:pt x="86981" y="13908"/>
                </a:moveTo>
                <a:cubicBezTo>
                  <a:pt x="87474" y="11967"/>
                  <a:pt x="88459" y="11320"/>
                  <a:pt x="89199" y="10350"/>
                </a:cubicBezTo>
                <a:cubicBezTo>
                  <a:pt x="90184" y="9703"/>
                  <a:pt x="90677" y="8733"/>
                  <a:pt x="91170" y="7439"/>
                </a:cubicBezTo>
                <a:cubicBezTo>
                  <a:pt x="91416" y="6145"/>
                  <a:pt x="91416" y="4528"/>
                  <a:pt x="91170" y="3234"/>
                </a:cubicBezTo>
                <a:cubicBezTo>
                  <a:pt x="90677" y="1940"/>
                  <a:pt x="89938" y="970"/>
                  <a:pt x="88213" y="323"/>
                </a:cubicBezTo>
                <a:cubicBezTo>
                  <a:pt x="87474" y="0"/>
                  <a:pt x="86981" y="0"/>
                  <a:pt x="86488" y="0"/>
                </a:cubicBezTo>
                <a:cubicBezTo>
                  <a:pt x="85749" y="0"/>
                  <a:pt x="85010" y="0"/>
                  <a:pt x="84517" y="646"/>
                </a:cubicBezTo>
                <a:cubicBezTo>
                  <a:pt x="83778" y="1293"/>
                  <a:pt x="83039" y="2587"/>
                  <a:pt x="82792" y="4204"/>
                </a:cubicBezTo>
                <a:cubicBezTo>
                  <a:pt x="82299" y="5498"/>
                  <a:pt x="82546" y="6469"/>
                  <a:pt x="83039" y="7762"/>
                </a:cubicBezTo>
                <a:cubicBezTo>
                  <a:pt x="83531" y="9380"/>
                  <a:pt x="84024" y="10673"/>
                  <a:pt x="83778" y="12614"/>
                </a:cubicBezTo>
                <a:cubicBezTo>
                  <a:pt x="83778" y="12614"/>
                  <a:pt x="83778" y="12614"/>
                  <a:pt x="83778" y="12614"/>
                </a:cubicBezTo>
                <a:cubicBezTo>
                  <a:pt x="81806" y="20377"/>
                  <a:pt x="81806" y="20377"/>
                  <a:pt x="81806" y="20377"/>
                </a:cubicBezTo>
                <a:cubicBezTo>
                  <a:pt x="79589" y="20053"/>
                  <a:pt x="77125" y="20053"/>
                  <a:pt x="74661" y="20053"/>
                </a:cubicBezTo>
                <a:cubicBezTo>
                  <a:pt x="73429" y="20053"/>
                  <a:pt x="72197" y="20053"/>
                  <a:pt x="70965" y="20377"/>
                </a:cubicBezTo>
                <a:cubicBezTo>
                  <a:pt x="59137" y="21024"/>
                  <a:pt x="47063" y="24582"/>
                  <a:pt x="36221" y="30404"/>
                </a:cubicBezTo>
                <a:cubicBezTo>
                  <a:pt x="22422" y="51752"/>
                  <a:pt x="11088" y="75040"/>
                  <a:pt x="2217" y="98005"/>
                </a:cubicBezTo>
                <a:cubicBezTo>
                  <a:pt x="2217" y="98005"/>
                  <a:pt x="2217" y="98005"/>
                  <a:pt x="2217" y="98005"/>
                </a:cubicBezTo>
                <a:cubicBezTo>
                  <a:pt x="0" y="103827"/>
                  <a:pt x="739" y="110943"/>
                  <a:pt x="4435" y="115471"/>
                </a:cubicBezTo>
                <a:cubicBezTo>
                  <a:pt x="8131" y="119999"/>
                  <a:pt x="13552" y="118059"/>
                  <a:pt x="17741" y="114501"/>
                </a:cubicBezTo>
                <a:cubicBezTo>
                  <a:pt x="17987" y="114501"/>
                  <a:pt x="17987" y="114501"/>
                  <a:pt x="17987" y="114501"/>
                </a:cubicBezTo>
                <a:cubicBezTo>
                  <a:pt x="17987" y="114501"/>
                  <a:pt x="17987" y="114501"/>
                  <a:pt x="17987" y="114501"/>
                </a:cubicBezTo>
                <a:cubicBezTo>
                  <a:pt x="47063" y="91536"/>
                  <a:pt x="71211" y="94770"/>
                  <a:pt x="97084" y="116765"/>
                </a:cubicBezTo>
                <a:cubicBezTo>
                  <a:pt x="98069" y="117412"/>
                  <a:pt x="99301" y="117735"/>
                  <a:pt x="100287" y="117088"/>
                </a:cubicBezTo>
                <a:cubicBezTo>
                  <a:pt x="101273" y="116442"/>
                  <a:pt x="102258" y="115148"/>
                  <a:pt x="102505" y="113854"/>
                </a:cubicBezTo>
                <a:cubicBezTo>
                  <a:pt x="104229" y="102533"/>
                  <a:pt x="106447" y="91536"/>
                  <a:pt x="108911" y="81185"/>
                </a:cubicBezTo>
                <a:cubicBezTo>
                  <a:pt x="108418" y="81185"/>
                  <a:pt x="108172" y="81185"/>
                  <a:pt x="106940" y="81832"/>
                </a:cubicBezTo>
                <a:cubicBezTo>
                  <a:pt x="105954" y="82479"/>
                  <a:pt x="104229" y="83450"/>
                  <a:pt x="102258" y="82803"/>
                </a:cubicBezTo>
                <a:cubicBezTo>
                  <a:pt x="100533" y="82156"/>
                  <a:pt x="99055" y="81185"/>
                  <a:pt x="97823" y="79245"/>
                </a:cubicBezTo>
                <a:cubicBezTo>
                  <a:pt x="96837" y="77304"/>
                  <a:pt x="96344" y="74393"/>
                  <a:pt x="96837" y="71159"/>
                </a:cubicBezTo>
                <a:cubicBezTo>
                  <a:pt x="97577" y="67924"/>
                  <a:pt x="99055" y="65660"/>
                  <a:pt x="100533" y="64690"/>
                </a:cubicBezTo>
                <a:cubicBezTo>
                  <a:pt x="102505" y="63719"/>
                  <a:pt x="104229" y="63719"/>
                  <a:pt x="105954" y="64366"/>
                </a:cubicBezTo>
                <a:cubicBezTo>
                  <a:pt x="107679" y="65013"/>
                  <a:pt x="108911" y="66630"/>
                  <a:pt x="109650" y="67924"/>
                </a:cubicBezTo>
                <a:cubicBezTo>
                  <a:pt x="110636" y="69218"/>
                  <a:pt x="110636" y="69218"/>
                  <a:pt x="110882" y="69541"/>
                </a:cubicBezTo>
                <a:cubicBezTo>
                  <a:pt x="111622" y="69541"/>
                  <a:pt x="111622" y="69541"/>
                  <a:pt x="111622" y="69541"/>
                </a:cubicBezTo>
                <a:cubicBezTo>
                  <a:pt x="114086" y="59191"/>
                  <a:pt x="117043" y="49164"/>
                  <a:pt x="120000" y="39784"/>
                </a:cubicBezTo>
                <a:cubicBezTo>
                  <a:pt x="110390" y="28787"/>
                  <a:pt x="98316" y="22641"/>
                  <a:pt x="85256" y="20700"/>
                </a:cubicBezTo>
                <a:lnTo>
                  <a:pt x="86981" y="13908"/>
                </a:ln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Shape 917"/>
          <p:cNvSpPr/>
          <p:nvPr/>
        </p:nvSpPr>
        <p:spPr>
          <a:xfrm>
            <a:off x="3434220" y="2500527"/>
            <a:ext cx="1255090" cy="727360"/>
          </a:xfrm>
          <a:custGeom>
            <a:avLst/>
            <a:gdLst/>
            <a:ahLst/>
            <a:cxnLst/>
            <a:rect l="0" t="0" r="0" b="0"/>
            <a:pathLst>
              <a:path w="120000" h="120000" extrusionOk="0">
                <a:moveTo>
                  <a:pt x="3798" y="0"/>
                </a:moveTo>
                <a:cubicBezTo>
                  <a:pt x="3575" y="0"/>
                  <a:pt x="3351" y="0"/>
                  <a:pt x="3128" y="0"/>
                </a:cubicBezTo>
                <a:cubicBezTo>
                  <a:pt x="2011" y="0"/>
                  <a:pt x="893" y="1543"/>
                  <a:pt x="446" y="3858"/>
                </a:cubicBezTo>
                <a:cubicBezTo>
                  <a:pt x="0" y="5787"/>
                  <a:pt x="446" y="8102"/>
                  <a:pt x="1564" y="9646"/>
                </a:cubicBezTo>
                <a:cubicBezTo>
                  <a:pt x="11843" y="24694"/>
                  <a:pt x="21229" y="42057"/>
                  <a:pt x="29497" y="61736"/>
                </a:cubicBezTo>
                <a:cubicBezTo>
                  <a:pt x="30391" y="60578"/>
                  <a:pt x="30391" y="60578"/>
                  <a:pt x="30391" y="60578"/>
                </a:cubicBezTo>
                <a:cubicBezTo>
                  <a:pt x="30614" y="60578"/>
                  <a:pt x="30614" y="60192"/>
                  <a:pt x="31061" y="58263"/>
                </a:cubicBezTo>
                <a:cubicBezTo>
                  <a:pt x="31508" y="56334"/>
                  <a:pt x="32178" y="54019"/>
                  <a:pt x="33743" y="52475"/>
                </a:cubicBezTo>
                <a:cubicBezTo>
                  <a:pt x="34860" y="51318"/>
                  <a:pt x="36424" y="50160"/>
                  <a:pt x="38212" y="50546"/>
                </a:cubicBezTo>
                <a:cubicBezTo>
                  <a:pt x="39776" y="50932"/>
                  <a:pt x="41787" y="52861"/>
                  <a:pt x="42905" y="56334"/>
                </a:cubicBezTo>
                <a:cubicBezTo>
                  <a:pt x="44022" y="59421"/>
                  <a:pt x="44245" y="63279"/>
                  <a:pt x="43575" y="65594"/>
                </a:cubicBezTo>
                <a:cubicBezTo>
                  <a:pt x="43128" y="68681"/>
                  <a:pt x="42011" y="70610"/>
                  <a:pt x="40670" y="71768"/>
                </a:cubicBezTo>
                <a:cubicBezTo>
                  <a:pt x="39106" y="73311"/>
                  <a:pt x="37541" y="73311"/>
                  <a:pt x="36424" y="73311"/>
                </a:cubicBezTo>
                <a:cubicBezTo>
                  <a:pt x="35083" y="72926"/>
                  <a:pt x="34636" y="72926"/>
                  <a:pt x="34413" y="72926"/>
                </a:cubicBezTo>
                <a:cubicBezTo>
                  <a:pt x="34189" y="73311"/>
                  <a:pt x="34189" y="73311"/>
                  <a:pt x="34189" y="73311"/>
                </a:cubicBezTo>
                <a:cubicBezTo>
                  <a:pt x="39776" y="87588"/>
                  <a:pt x="44692" y="103022"/>
                  <a:pt x="49162" y="120000"/>
                </a:cubicBezTo>
                <a:cubicBezTo>
                  <a:pt x="57653" y="107652"/>
                  <a:pt x="67932" y="100321"/>
                  <a:pt x="78882" y="97620"/>
                </a:cubicBezTo>
                <a:cubicBezTo>
                  <a:pt x="78659" y="97234"/>
                  <a:pt x="78659" y="97234"/>
                  <a:pt x="78435" y="97234"/>
                </a:cubicBezTo>
                <a:cubicBezTo>
                  <a:pt x="77765" y="96077"/>
                  <a:pt x="76424" y="94147"/>
                  <a:pt x="75977" y="91446"/>
                </a:cubicBezTo>
                <a:cubicBezTo>
                  <a:pt x="75530" y="88745"/>
                  <a:pt x="75307" y="86045"/>
                  <a:pt x="75977" y="83344"/>
                </a:cubicBezTo>
                <a:cubicBezTo>
                  <a:pt x="76648" y="80643"/>
                  <a:pt x="78212" y="77942"/>
                  <a:pt x="80223" y="77170"/>
                </a:cubicBezTo>
                <a:cubicBezTo>
                  <a:pt x="82458" y="76012"/>
                  <a:pt x="84469" y="76398"/>
                  <a:pt x="85810" y="77942"/>
                </a:cubicBezTo>
                <a:cubicBezTo>
                  <a:pt x="87374" y="79485"/>
                  <a:pt x="88044" y="82186"/>
                  <a:pt x="88491" y="84501"/>
                </a:cubicBezTo>
                <a:cubicBezTo>
                  <a:pt x="89162" y="87588"/>
                  <a:pt x="88715" y="90289"/>
                  <a:pt x="88268" y="92218"/>
                </a:cubicBezTo>
                <a:cubicBezTo>
                  <a:pt x="87821" y="94147"/>
                  <a:pt x="87597" y="94533"/>
                  <a:pt x="87597" y="95305"/>
                </a:cubicBezTo>
                <a:cubicBezTo>
                  <a:pt x="87821" y="95691"/>
                  <a:pt x="87821" y="95691"/>
                  <a:pt x="87821" y="95691"/>
                </a:cubicBezTo>
                <a:cubicBezTo>
                  <a:pt x="88268" y="95691"/>
                  <a:pt x="88491" y="95691"/>
                  <a:pt x="88938" y="95691"/>
                </a:cubicBezTo>
                <a:cubicBezTo>
                  <a:pt x="91396" y="95691"/>
                  <a:pt x="93854" y="95691"/>
                  <a:pt x="96312" y="96077"/>
                </a:cubicBezTo>
                <a:cubicBezTo>
                  <a:pt x="104357" y="96463"/>
                  <a:pt x="112178" y="99163"/>
                  <a:pt x="120000" y="103022"/>
                </a:cubicBezTo>
                <a:cubicBezTo>
                  <a:pt x="91396" y="50160"/>
                  <a:pt x="52737" y="8874"/>
                  <a:pt x="3798" y="0"/>
                </a:cubicBezTo>
                <a:close/>
              </a:path>
            </a:pathLst>
          </a:custGeom>
          <a:solidFill>
            <a:srgbClr val="414955"/>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Shape 918"/>
          <p:cNvSpPr/>
          <p:nvPr/>
        </p:nvSpPr>
        <p:spPr>
          <a:xfrm>
            <a:off x="3971834" y="2991694"/>
            <a:ext cx="1136500" cy="865716"/>
          </a:xfrm>
          <a:custGeom>
            <a:avLst/>
            <a:gdLst/>
            <a:ahLst/>
            <a:cxnLst/>
            <a:rect l="0" t="0" r="0" b="0"/>
            <a:pathLst>
              <a:path w="120000" h="120000" extrusionOk="0">
                <a:moveTo>
                  <a:pt x="118024" y="98270"/>
                </a:moveTo>
                <a:cubicBezTo>
                  <a:pt x="109135" y="75243"/>
                  <a:pt x="97777" y="51891"/>
                  <a:pt x="83703" y="30162"/>
                </a:cubicBezTo>
                <a:cubicBezTo>
                  <a:pt x="72839" y="24648"/>
                  <a:pt x="60987" y="21081"/>
                  <a:pt x="49382" y="20432"/>
                </a:cubicBezTo>
                <a:cubicBezTo>
                  <a:pt x="48148" y="20108"/>
                  <a:pt x="46913" y="20108"/>
                  <a:pt x="45432" y="20108"/>
                </a:cubicBezTo>
                <a:cubicBezTo>
                  <a:pt x="43456" y="20108"/>
                  <a:pt x="41234" y="20108"/>
                  <a:pt x="39012" y="20432"/>
                </a:cubicBezTo>
                <a:cubicBezTo>
                  <a:pt x="37283" y="12648"/>
                  <a:pt x="37283" y="12648"/>
                  <a:pt x="37283" y="12648"/>
                </a:cubicBezTo>
                <a:cubicBezTo>
                  <a:pt x="37283" y="12648"/>
                  <a:pt x="37283" y="12648"/>
                  <a:pt x="37283" y="12648"/>
                </a:cubicBezTo>
                <a:cubicBezTo>
                  <a:pt x="37037" y="10702"/>
                  <a:pt x="37530" y="9405"/>
                  <a:pt x="38024" y="7783"/>
                </a:cubicBezTo>
                <a:cubicBezTo>
                  <a:pt x="38271" y="6486"/>
                  <a:pt x="38518" y="5513"/>
                  <a:pt x="38271" y="4216"/>
                </a:cubicBezTo>
                <a:cubicBezTo>
                  <a:pt x="38024" y="2594"/>
                  <a:pt x="37283" y="1297"/>
                  <a:pt x="36543" y="648"/>
                </a:cubicBezTo>
                <a:cubicBezTo>
                  <a:pt x="36049" y="0"/>
                  <a:pt x="35308" y="0"/>
                  <a:pt x="34567" y="0"/>
                </a:cubicBezTo>
                <a:cubicBezTo>
                  <a:pt x="34074" y="0"/>
                  <a:pt x="33333" y="0"/>
                  <a:pt x="32839" y="324"/>
                </a:cubicBezTo>
                <a:cubicBezTo>
                  <a:pt x="30864" y="972"/>
                  <a:pt x="30123" y="1945"/>
                  <a:pt x="29876" y="3243"/>
                </a:cubicBezTo>
                <a:cubicBezTo>
                  <a:pt x="29382" y="4540"/>
                  <a:pt x="29629" y="6162"/>
                  <a:pt x="29876" y="7459"/>
                </a:cubicBezTo>
                <a:cubicBezTo>
                  <a:pt x="30123" y="8756"/>
                  <a:pt x="30864" y="9729"/>
                  <a:pt x="31604" y="10378"/>
                </a:cubicBezTo>
                <a:cubicBezTo>
                  <a:pt x="32592" y="11351"/>
                  <a:pt x="33580" y="12000"/>
                  <a:pt x="34074" y="13945"/>
                </a:cubicBezTo>
                <a:cubicBezTo>
                  <a:pt x="35802" y="20756"/>
                  <a:pt x="35802" y="20756"/>
                  <a:pt x="35802" y="20756"/>
                </a:cubicBezTo>
                <a:cubicBezTo>
                  <a:pt x="22222" y="22378"/>
                  <a:pt x="9876" y="28540"/>
                  <a:pt x="0" y="40216"/>
                </a:cubicBezTo>
                <a:cubicBezTo>
                  <a:pt x="2962" y="49297"/>
                  <a:pt x="5679" y="59027"/>
                  <a:pt x="8395" y="69081"/>
                </a:cubicBezTo>
                <a:cubicBezTo>
                  <a:pt x="8395" y="68756"/>
                  <a:pt x="8641" y="68756"/>
                  <a:pt x="9135" y="68108"/>
                </a:cubicBezTo>
                <a:cubicBezTo>
                  <a:pt x="9876" y="66810"/>
                  <a:pt x="11111" y="65189"/>
                  <a:pt x="12839" y="64540"/>
                </a:cubicBezTo>
                <a:cubicBezTo>
                  <a:pt x="14567" y="63891"/>
                  <a:pt x="16296" y="63891"/>
                  <a:pt x="18024" y="64864"/>
                </a:cubicBezTo>
                <a:cubicBezTo>
                  <a:pt x="19753" y="65837"/>
                  <a:pt x="21234" y="68108"/>
                  <a:pt x="21728" y="71351"/>
                </a:cubicBezTo>
                <a:cubicBezTo>
                  <a:pt x="22469" y="74594"/>
                  <a:pt x="21975" y="77513"/>
                  <a:pt x="20987" y="79459"/>
                </a:cubicBezTo>
                <a:cubicBezTo>
                  <a:pt x="19753" y="81405"/>
                  <a:pt x="18024" y="82378"/>
                  <a:pt x="16543" y="83027"/>
                </a:cubicBezTo>
                <a:cubicBezTo>
                  <a:pt x="14567" y="83675"/>
                  <a:pt x="12839" y="82702"/>
                  <a:pt x="11604" y="82054"/>
                </a:cubicBezTo>
                <a:cubicBezTo>
                  <a:pt x="11604" y="82054"/>
                  <a:pt x="11358" y="82054"/>
                  <a:pt x="11358" y="82054"/>
                </a:cubicBezTo>
                <a:cubicBezTo>
                  <a:pt x="13580" y="92108"/>
                  <a:pt x="15802" y="102810"/>
                  <a:pt x="17530" y="114162"/>
                </a:cubicBezTo>
                <a:cubicBezTo>
                  <a:pt x="18024" y="116756"/>
                  <a:pt x="20740" y="118378"/>
                  <a:pt x="22469" y="117405"/>
                </a:cubicBezTo>
                <a:cubicBezTo>
                  <a:pt x="51851" y="97621"/>
                  <a:pt x="76790" y="93081"/>
                  <a:pt x="101975" y="114486"/>
                </a:cubicBezTo>
                <a:cubicBezTo>
                  <a:pt x="102222" y="114486"/>
                  <a:pt x="102222" y="114486"/>
                  <a:pt x="102222" y="114486"/>
                </a:cubicBezTo>
                <a:cubicBezTo>
                  <a:pt x="106419" y="117729"/>
                  <a:pt x="111604" y="120000"/>
                  <a:pt x="115308" y="115459"/>
                </a:cubicBezTo>
                <a:cubicBezTo>
                  <a:pt x="119012" y="111243"/>
                  <a:pt x="120000" y="104432"/>
                  <a:pt x="118024" y="98594"/>
                </a:cubicBezTo>
                <a:cubicBezTo>
                  <a:pt x="118024" y="98270"/>
                  <a:pt x="118024" y="98270"/>
                  <a:pt x="118024" y="98270"/>
                </a:cubicBezTo>
                <a:close/>
              </a:path>
            </a:pathLst>
          </a:custGeom>
          <a:solidFill>
            <a:srgbClr val="414955"/>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Shape 919"/>
          <p:cNvSpPr/>
          <p:nvPr/>
        </p:nvSpPr>
        <p:spPr>
          <a:xfrm>
            <a:off x="3143669" y="2376008"/>
            <a:ext cx="749101" cy="842986"/>
          </a:xfrm>
          <a:custGeom>
            <a:avLst/>
            <a:gdLst/>
            <a:ahLst/>
            <a:cxnLst/>
            <a:rect l="0" t="0" r="0" b="0"/>
            <a:pathLst>
              <a:path w="120000" h="120000" extrusionOk="0">
                <a:moveTo>
                  <a:pt x="102375" y="73666"/>
                </a:moveTo>
                <a:cubicBezTo>
                  <a:pt x="102375" y="73666"/>
                  <a:pt x="102375" y="73666"/>
                  <a:pt x="102375" y="73666"/>
                </a:cubicBezTo>
                <a:cubicBezTo>
                  <a:pt x="104625" y="72666"/>
                  <a:pt x="106500" y="73333"/>
                  <a:pt x="108000" y="73333"/>
                </a:cubicBezTo>
                <a:cubicBezTo>
                  <a:pt x="109500" y="73666"/>
                  <a:pt x="111000" y="73666"/>
                  <a:pt x="112500" y="72666"/>
                </a:cubicBezTo>
                <a:cubicBezTo>
                  <a:pt x="114000" y="72000"/>
                  <a:pt x="115125" y="71000"/>
                  <a:pt x="115500" y="69666"/>
                </a:cubicBezTo>
                <a:cubicBezTo>
                  <a:pt x="116250" y="68333"/>
                  <a:pt x="116250" y="66666"/>
                  <a:pt x="114750" y="64666"/>
                </a:cubicBezTo>
                <a:cubicBezTo>
                  <a:pt x="113250" y="62333"/>
                  <a:pt x="111750" y="61666"/>
                  <a:pt x="110250" y="61666"/>
                </a:cubicBezTo>
                <a:cubicBezTo>
                  <a:pt x="108750" y="61333"/>
                  <a:pt x="106875" y="62000"/>
                  <a:pt x="105375" y="62666"/>
                </a:cubicBezTo>
                <a:cubicBezTo>
                  <a:pt x="103875" y="63333"/>
                  <a:pt x="103500" y="64666"/>
                  <a:pt x="102750" y="65666"/>
                </a:cubicBezTo>
                <a:cubicBezTo>
                  <a:pt x="102000" y="67000"/>
                  <a:pt x="101625" y="68666"/>
                  <a:pt x="99750" y="69666"/>
                </a:cubicBezTo>
                <a:cubicBezTo>
                  <a:pt x="91875" y="74000"/>
                  <a:pt x="91875" y="74000"/>
                  <a:pt x="91875" y="74000"/>
                </a:cubicBezTo>
                <a:cubicBezTo>
                  <a:pt x="75000" y="52666"/>
                  <a:pt x="55125" y="34666"/>
                  <a:pt x="32250" y="19666"/>
                </a:cubicBezTo>
                <a:cubicBezTo>
                  <a:pt x="32250" y="13666"/>
                  <a:pt x="32250" y="13666"/>
                  <a:pt x="32250" y="13666"/>
                </a:cubicBezTo>
                <a:cubicBezTo>
                  <a:pt x="32250" y="12000"/>
                  <a:pt x="33750" y="10666"/>
                  <a:pt x="34500" y="9666"/>
                </a:cubicBezTo>
                <a:cubicBezTo>
                  <a:pt x="35625" y="8333"/>
                  <a:pt x="36000" y="7333"/>
                  <a:pt x="36000" y="6000"/>
                </a:cubicBezTo>
                <a:cubicBezTo>
                  <a:pt x="36000" y="4333"/>
                  <a:pt x="35625" y="2666"/>
                  <a:pt x="34875" y="1666"/>
                </a:cubicBezTo>
                <a:cubicBezTo>
                  <a:pt x="33750" y="666"/>
                  <a:pt x="32250" y="0"/>
                  <a:pt x="29625" y="0"/>
                </a:cubicBezTo>
                <a:cubicBezTo>
                  <a:pt x="26625" y="0"/>
                  <a:pt x="25125" y="666"/>
                  <a:pt x="24375" y="1666"/>
                </a:cubicBezTo>
                <a:cubicBezTo>
                  <a:pt x="23250" y="2666"/>
                  <a:pt x="22875" y="4333"/>
                  <a:pt x="22875" y="6000"/>
                </a:cubicBezTo>
                <a:cubicBezTo>
                  <a:pt x="22875" y="7333"/>
                  <a:pt x="23625" y="8333"/>
                  <a:pt x="24750" y="9666"/>
                </a:cubicBezTo>
                <a:cubicBezTo>
                  <a:pt x="25500" y="10666"/>
                  <a:pt x="27000" y="12000"/>
                  <a:pt x="27375" y="14000"/>
                </a:cubicBezTo>
                <a:cubicBezTo>
                  <a:pt x="27375" y="14000"/>
                  <a:pt x="27375" y="14000"/>
                  <a:pt x="27375" y="14000"/>
                </a:cubicBezTo>
                <a:cubicBezTo>
                  <a:pt x="27375" y="18333"/>
                  <a:pt x="27375" y="18333"/>
                  <a:pt x="27375" y="18333"/>
                </a:cubicBezTo>
                <a:cubicBezTo>
                  <a:pt x="25125" y="18666"/>
                  <a:pt x="23250" y="20666"/>
                  <a:pt x="23250" y="22666"/>
                </a:cubicBezTo>
                <a:cubicBezTo>
                  <a:pt x="23250" y="73000"/>
                  <a:pt x="23250" y="73000"/>
                  <a:pt x="23250" y="73000"/>
                </a:cubicBezTo>
                <a:cubicBezTo>
                  <a:pt x="15750" y="73000"/>
                  <a:pt x="15750" y="73000"/>
                  <a:pt x="15750" y="73000"/>
                </a:cubicBezTo>
                <a:cubicBezTo>
                  <a:pt x="13500" y="73000"/>
                  <a:pt x="12375" y="72000"/>
                  <a:pt x="10875" y="71000"/>
                </a:cubicBezTo>
                <a:cubicBezTo>
                  <a:pt x="9750" y="70333"/>
                  <a:pt x="8625" y="69666"/>
                  <a:pt x="7125" y="69666"/>
                </a:cubicBezTo>
                <a:cubicBezTo>
                  <a:pt x="5250" y="69666"/>
                  <a:pt x="3375" y="70000"/>
                  <a:pt x="2250" y="71000"/>
                </a:cubicBezTo>
                <a:cubicBezTo>
                  <a:pt x="1125" y="72000"/>
                  <a:pt x="0" y="73000"/>
                  <a:pt x="375" y="75666"/>
                </a:cubicBezTo>
                <a:cubicBezTo>
                  <a:pt x="375" y="78333"/>
                  <a:pt x="1125" y="79666"/>
                  <a:pt x="2250" y="80333"/>
                </a:cubicBezTo>
                <a:cubicBezTo>
                  <a:pt x="3375" y="81333"/>
                  <a:pt x="5250" y="81666"/>
                  <a:pt x="7125" y="81666"/>
                </a:cubicBezTo>
                <a:cubicBezTo>
                  <a:pt x="8625" y="81666"/>
                  <a:pt x="9750" y="81000"/>
                  <a:pt x="11250" y="80000"/>
                </a:cubicBezTo>
                <a:cubicBezTo>
                  <a:pt x="12375" y="79000"/>
                  <a:pt x="13875" y="77666"/>
                  <a:pt x="15750" y="77666"/>
                </a:cubicBezTo>
                <a:cubicBezTo>
                  <a:pt x="16125" y="77666"/>
                  <a:pt x="16125" y="77666"/>
                  <a:pt x="16125" y="77666"/>
                </a:cubicBezTo>
                <a:cubicBezTo>
                  <a:pt x="23250" y="77666"/>
                  <a:pt x="23250" y="77666"/>
                  <a:pt x="23250" y="77666"/>
                </a:cubicBezTo>
                <a:cubicBezTo>
                  <a:pt x="23250" y="120000"/>
                  <a:pt x="23250" y="120000"/>
                  <a:pt x="23250" y="120000"/>
                </a:cubicBezTo>
                <a:cubicBezTo>
                  <a:pt x="35250" y="112333"/>
                  <a:pt x="50250" y="108666"/>
                  <a:pt x="66000" y="108000"/>
                </a:cubicBezTo>
                <a:cubicBezTo>
                  <a:pt x="66000" y="108000"/>
                  <a:pt x="66375" y="108000"/>
                  <a:pt x="66375" y="108000"/>
                </a:cubicBezTo>
                <a:cubicBezTo>
                  <a:pt x="65250" y="107000"/>
                  <a:pt x="64125" y="105333"/>
                  <a:pt x="63750" y="103000"/>
                </a:cubicBezTo>
                <a:cubicBezTo>
                  <a:pt x="63375" y="101000"/>
                  <a:pt x="63750" y="98333"/>
                  <a:pt x="65250" y="96333"/>
                </a:cubicBezTo>
                <a:cubicBezTo>
                  <a:pt x="66750" y="94000"/>
                  <a:pt x="70125" y="92333"/>
                  <a:pt x="73500" y="92000"/>
                </a:cubicBezTo>
                <a:cubicBezTo>
                  <a:pt x="77250" y="91666"/>
                  <a:pt x="80625" y="92666"/>
                  <a:pt x="82500" y="94333"/>
                </a:cubicBezTo>
                <a:cubicBezTo>
                  <a:pt x="84750" y="96333"/>
                  <a:pt x="85500" y="98666"/>
                  <a:pt x="85875" y="101000"/>
                </a:cubicBezTo>
                <a:cubicBezTo>
                  <a:pt x="86250" y="103666"/>
                  <a:pt x="84750" y="105666"/>
                  <a:pt x="84000" y="107000"/>
                </a:cubicBezTo>
                <a:cubicBezTo>
                  <a:pt x="83250" y="108000"/>
                  <a:pt x="83250" y="108333"/>
                  <a:pt x="82875" y="108666"/>
                </a:cubicBezTo>
                <a:cubicBezTo>
                  <a:pt x="95625" y="109666"/>
                  <a:pt x="108000" y="112666"/>
                  <a:pt x="120000" y="117000"/>
                </a:cubicBezTo>
                <a:cubicBezTo>
                  <a:pt x="112500" y="102666"/>
                  <a:pt x="103875" y="89666"/>
                  <a:pt x="94875" y="77666"/>
                </a:cubicBezTo>
                <a:lnTo>
                  <a:pt x="102375" y="73666"/>
                </a:ln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Shape 920"/>
          <p:cNvSpPr/>
          <p:nvPr/>
        </p:nvSpPr>
        <p:spPr>
          <a:xfrm>
            <a:off x="3288943" y="3050001"/>
            <a:ext cx="867692" cy="757997"/>
          </a:xfrm>
          <a:custGeom>
            <a:avLst/>
            <a:gdLst/>
            <a:ahLst/>
            <a:cxnLst/>
            <a:rect l="0" t="0" r="0" b="0"/>
            <a:pathLst>
              <a:path w="120000" h="120000" extrusionOk="0">
                <a:moveTo>
                  <a:pt x="116442" y="64814"/>
                </a:moveTo>
                <a:cubicBezTo>
                  <a:pt x="115471" y="64074"/>
                  <a:pt x="113854" y="64074"/>
                  <a:pt x="112237" y="64444"/>
                </a:cubicBezTo>
                <a:cubicBezTo>
                  <a:pt x="110943" y="64814"/>
                  <a:pt x="109973" y="65925"/>
                  <a:pt x="109326" y="67037"/>
                </a:cubicBezTo>
                <a:cubicBezTo>
                  <a:pt x="108355" y="68148"/>
                  <a:pt x="107385" y="70000"/>
                  <a:pt x="105768" y="70370"/>
                </a:cubicBezTo>
                <a:cubicBezTo>
                  <a:pt x="99946" y="72222"/>
                  <a:pt x="99946" y="72222"/>
                  <a:pt x="99946" y="72222"/>
                </a:cubicBezTo>
                <a:cubicBezTo>
                  <a:pt x="96388" y="59259"/>
                  <a:pt x="92506" y="47037"/>
                  <a:pt x="88301" y="35925"/>
                </a:cubicBezTo>
                <a:cubicBezTo>
                  <a:pt x="76010" y="28518"/>
                  <a:pt x="61778" y="23703"/>
                  <a:pt x="47870" y="22592"/>
                </a:cubicBezTo>
                <a:cubicBezTo>
                  <a:pt x="47223" y="15185"/>
                  <a:pt x="47223" y="15185"/>
                  <a:pt x="47223" y="15185"/>
                </a:cubicBezTo>
                <a:cubicBezTo>
                  <a:pt x="47223" y="15185"/>
                  <a:pt x="47223" y="15185"/>
                  <a:pt x="47223" y="15185"/>
                </a:cubicBezTo>
                <a:cubicBezTo>
                  <a:pt x="47223" y="12962"/>
                  <a:pt x="48517" y="11481"/>
                  <a:pt x="49164" y="10000"/>
                </a:cubicBezTo>
                <a:cubicBezTo>
                  <a:pt x="49811" y="8888"/>
                  <a:pt x="50458" y="7407"/>
                  <a:pt x="50134" y="5925"/>
                </a:cubicBezTo>
                <a:cubicBezTo>
                  <a:pt x="50134" y="4074"/>
                  <a:pt x="49487" y="2592"/>
                  <a:pt x="48517" y="1481"/>
                </a:cubicBezTo>
                <a:cubicBezTo>
                  <a:pt x="47870" y="370"/>
                  <a:pt x="46576" y="0"/>
                  <a:pt x="44636" y="0"/>
                </a:cubicBezTo>
                <a:cubicBezTo>
                  <a:pt x="44312" y="0"/>
                  <a:pt x="43989" y="0"/>
                  <a:pt x="43665" y="0"/>
                </a:cubicBezTo>
                <a:cubicBezTo>
                  <a:pt x="41401" y="370"/>
                  <a:pt x="40107" y="1111"/>
                  <a:pt x="39460" y="2592"/>
                </a:cubicBezTo>
                <a:cubicBezTo>
                  <a:pt x="38814" y="3703"/>
                  <a:pt x="38490" y="5555"/>
                  <a:pt x="38814" y="7407"/>
                </a:cubicBezTo>
                <a:cubicBezTo>
                  <a:pt x="38814" y="8888"/>
                  <a:pt x="39784" y="10000"/>
                  <a:pt x="40431" y="11111"/>
                </a:cubicBezTo>
                <a:cubicBezTo>
                  <a:pt x="41401" y="12222"/>
                  <a:pt x="42695" y="13703"/>
                  <a:pt x="43018" y="15555"/>
                </a:cubicBezTo>
                <a:cubicBezTo>
                  <a:pt x="43665" y="22222"/>
                  <a:pt x="43665" y="22222"/>
                  <a:pt x="43665" y="22222"/>
                </a:cubicBezTo>
                <a:cubicBezTo>
                  <a:pt x="42695" y="22222"/>
                  <a:pt x="42048" y="22222"/>
                  <a:pt x="41078" y="22222"/>
                </a:cubicBezTo>
                <a:cubicBezTo>
                  <a:pt x="24905" y="22222"/>
                  <a:pt x="10350" y="27037"/>
                  <a:pt x="0" y="38148"/>
                </a:cubicBezTo>
                <a:cubicBezTo>
                  <a:pt x="0" y="64814"/>
                  <a:pt x="0" y="64814"/>
                  <a:pt x="0" y="64814"/>
                </a:cubicBezTo>
                <a:cubicBezTo>
                  <a:pt x="323" y="64444"/>
                  <a:pt x="646" y="64444"/>
                  <a:pt x="1293" y="63703"/>
                </a:cubicBezTo>
                <a:cubicBezTo>
                  <a:pt x="2587" y="62592"/>
                  <a:pt x="4528" y="61111"/>
                  <a:pt x="7115" y="61111"/>
                </a:cubicBezTo>
                <a:cubicBezTo>
                  <a:pt x="9056" y="61111"/>
                  <a:pt x="11644" y="61851"/>
                  <a:pt x="13584" y="63703"/>
                </a:cubicBezTo>
                <a:cubicBezTo>
                  <a:pt x="15525" y="65185"/>
                  <a:pt x="16819" y="68518"/>
                  <a:pt x="16819" y="72222"/>
                </a:cubicBezTo>
                <a:cubicBezTo>
                  <a:pt x="16495" y="75925"/>
                  <a:pt x="15202" y="78888"/>
                  <a:pt x="13584" y="80740"/>
                </a:cubicBezTo>
                <a:cubicBezTo>
                  <a:pt x="11644" y="82592"/>
                  <a:pt x="9380" y="82962"/>
                  <a:pt x="7115" y="82962"/>
                </a:cubicBezTo>
                <a:cubicBezTo>
                  <a:pt x="4528" y="82962"/>
                  <a:pt x="2587" y="81481"/>
                  <a:pt x="1293" y="80370"/>
                </a:cubicBezTo>
                <a:cubicBezTo>
                  <a:pt x="646" y="80000"/>
                  <a:pt x="323" y="79629"/>
                  <a:pt x="0" y="79259"/>
                </a:cubicBezTo>
                <a:cubicBezTo>
                  <a:pt x="0" y="114444"/>
                  <a:pt x="0" y="114444"/>
                  <a:pt x="0" y="114444"/>
                </a:cubicBezTo>
                <a:cubicBezTo>
                  <a:pt x="0" y="116296"/>
                  <a:pt x="970" y="118148"/>
                  <a:pt x="2264" y="118888"/>
                </a:cubicBezTo>
                <a:cubicBezTo>
                  <a:pt x="3881" y="120000"/>
                  <a:pt x="5498" y="120000"/>
                  <a:pt x="6792" y="118888"/>
                </a:cubicBezTo>
                <a:cubicBezTo>
                  <a:pt x="43342" y="93703"/>
                  <a:pt x="71805" y="97777"/>
                  <a:pt x="102533" y="117037"/>
                </a:cubicBezTo>
                <a:cubicBezTo>
                  <a:pt x="104150" y="117777"/>
                  <a:pt x="106091" y="117777"/>
                  <a:pt x="107385" y="116296"/>
                </a:cubicBezTo>
                <a:cubicBezTo>
                  <a:pt x="109002" y="115185"/>
                  <a:pt x="109649" y="112962"/>
                  <a:pt x="109002" y="111111"/>
                </a:cubicBezTo>
                <a:cubicBezTo>
                  <a:pt x="106738" y="99259"/>
                  <a:pt x="104150" y="87777"/>
                  <a:pt x="101239" y="77037"/>
                </a:cubicBezTo>
                <a:cubicBezTo>
                  <a:pt x="106415" y="75185"/>
                  <a:pt x="106415" y="75185"/>
                  <a:pt x="106415" y="75185"/>
                </a:cubicBezTo>
                <a:cubicBezTo>
                  <a:pt x="106738" y="75185"/>
                  <a:pt x="106738" y="75185"/>
                  <a:pt x="106738" y="75185"/>
                </a:cubicBezTo>
                <a:cubicBezTo>
                  <a:pt x="108679" y="74814"/>
                  <a:pt x="109973" y="75925"/>
                  <a:pt x="111266" y="76666"/>
                </a:cubicBezTo>
                <a:cubicBezTo>
                  <a:pt x="112560" y="77407"/>
                  <a:pt x="113854" y="77777"/>
                  <a:pt x="115148" y="77407"/>
                </a:cubicBezTo>
                <a:cubicBezTo>
                  <a:pt x="116765" y="76666"/>
                  <a:pt x="118059" y="75925"/>
                  <a:pt x="118706" y="74814"/>
                </a:cubicBezTo>
                <a:cubicBezTo>
                  <a:pt x="119353" y="73703"/>
                  <a:pt x="119999" y="71851"/>
                  <a:pt x="119353" y="69259"/>
                </a:cubicBezTo>
                <a:cubicBezTo>
                  <a:pt x="118706" y="66666"/>
                  <a:pt x="117735" y="65185"/>
                  <a:pt x="116442" y="64814"/>
                </a:cubicBez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Shape 921"/>
          <p:cNvSpPr/>
          <p:nvPr/>
        </p:nvSpPr>
        <p:spPr>
          <a:xfrm>
            <a:off x="2641633" y="2531165"/>
            <a:ext cx="597899" cy="724395"/>
          </a:xfrm>
          <a:custGeom>
            <a:avLst/>
            <a:gdLst/>
            <a:ahLst/>
            <a:cxnLst/>
            <a:rect l="0" t="0" r="0" b="0"/>
            <a:pathLst>
              <a:path w="120000" h="120000" extrusionOk="0">
                <a:moveTo>
                  <a:pt x="113437" y="0"/>
                </a:moveTo>
                <a:cubicBezTo>
                  <a:pt x="112031" y="387"/>
                  <a:pt x="110625" y="774"/>
                  <a:pt x="109687" y="1161"/>
                </a:cubicBezTo>
                <a:cubicBezTo>
                  <a:pt x="81093" y="18967"/>
                  <a:pt x="55781" y="39870"/>
                  <a:pt x="34218" y="64645"/>
                </a:cubicBezTo>
                <a:cubicBezTo>
                  <a:pt x="24375" y="59612"/>
                  <a:pt x="24375" y="59612"/>
                  <a:pt x="24375" y="59612"/>
                </a:cubicBezTo>
                <a:cubicBezTo>
                  <a:pt x="22031" y="58451"/>
                  <a:pt x="21562" y="56516"/>
                  <a:pt x="21093" y="54967"/>
                </a:cubicBezTo>
                <a:cubicBezTo>
                  <a:pt x="20156" y="53806"/>
                  <a:pt x="19218" y="52258"/>
                  <a:pt x="17812" y="51483"/>
                </a:cubicBezTo>
                <a:cubicBezTo>
                  <a:pt x="15937" y="50709"/>
                  <a:pt x="13593" y="49935"/>
                  <a:pt x="11718" y="50322"/>
                </a:cubicBezTo>
                <a:cubicBezTo>
                  <a:pt x="9843" y="50322"/>
                  <a:pt x="7968" y="51096"/>
                  <a:pt x="6093" y="53806"/>
                </a:cubicBezTo>
                <a:cubicBezTo>
                  <a:pt x="4218" y="56129"/>
                  <a:pt x="4218" y="58064"/>
                  <a:pt x="4687" y="59612"/>
                </a:cubicBezTo>
                <a:cubicBezTo>
                  <a:pt x="5625" y="61161"/>
                  <a:pt x="7031" y="62322"/>
                  <a:pt x="8906" y="63096"/>
                </a:cubicBezTo>
                <a:cubicBezTo>
                  <a:pt x="10781" y="64258"/>
                  <a:pt x="12187" y="64258"/>
                  <a:pt x="14531" y="63870"/>
                </a:cubicBezTo>
                <a:cubicBezTo>
                  <a:pt x="16406" y="63870"/>
                  <a:pt x="18750" y="63096"/>
                  <a:pt x="21562" y="64258"/>
                </a:cubicBezTo>
                <a:cubicBezTo>
                  <a:pt x="21562" y="64258"/>
                  <a:pt x="21562" y="64258"/>
                  <a:pt x="21562" y="64258"/>
                </a:cubicBezTo>
                <a:cubicBezTo>
                  <a:pt x="30937" y="68903"/>
                  <a:pt x="30937" y="68903"/>
                  <a:pt x="30937" y="68903"/>
                </a:cubicBezTo>
                <a:cubicBezTo>
                  <a:pt x="19687" y="82451"/>
                  <a:pt x="9375" y="97161"/>
                  <a:pt x="0" y="113419"/>
                </a:cubicBezTo>
                <a:cubicBezTo>
                  <a:pt x="15000" y="108774"/>
                  <a:pt x="30937" y="105677"/>
                  <a:pt x="46875" y="104516"/>
                </a:cubicBezTo>
                <a:cubicBezTo>
                  <a:pt x="46875" y="104129"/>
                  <a:pt x="46406" y="103741"/>
                  <a:pt x="45937" y="102967"/>
                </a:cubicBezTo>
                <a:cubicBezTo>
                  <a:pt x="44531" y="101419"/>
                  <a:pt x="43125" y="99096"/>
                  <a:pt x="43593" y="96000"/>
                </a:cubicBezTo>
                <a:cubicBezTo>
                  <a:pt x="44062" y="93290"/>
                  <a:pt x="45000" y="90580"/>
                  <a:pt x="47812" y="88258"/>
                </a:cubicBezTo>
                <a:cubicBezTo>
                  <a:pt x="50156" y="86322"/>
                  <a:pt x="54375" y="85161"/>
                  <a:pt x="58593" y="85548"/>
                </a:cubicBezTo>
                <a:cubicBezTo>
                  <a:pt x="63281" y="85935"/>
                  <a:pt x="67500" y="87870"/>
                  <a:pt x="69375" y="90580"/>
                </a:cubicBezTo>
                <a:cubicBezTo>
                  <a:pt x="71250" y="92903"/>
                  <a:pt x="71250" y="96000"/>
                  <a:pt x="70781" y="98322"/>
                </a:cubicBezTo>
                <a:cubicBezTo>
                  <a:pt x="70781" y="101032"/>
                  <a:pt x="68906" y="102967"/>
                  <a:pt x="67500" y="104516"/>
                </a:cubicBezTo>
                <a:cubicBezTo>
                  <a:pt x="87187" y="105677"/>
                  <a:pt x="105468" y="110709"/>
                  <a:pt x="120000" y="120000"/>
                </a:cubicBezTo>
                <a:cubicBezTo>
                  <a:pt x="120000" y="73935"/>
                  <a:pt x="120000" y="73935"/>
                  <a:pt x="120000" y="73935"/>
                </a:cubicBezTo>
                <a:cubicBezTo>
                  <a:pt x="119531" y="74322"/>
                  <a:pt x="119062" y="74709"/>
                  <a:pt x="118125" y="75096"/>
                </a:cubicBezTo>
                <a:cubicBezTo>
                  <a:pt x="116250" y="76258"/>
                  <a:pt x="113437" y="77806"/>
                  <a:pt x="109687" y="77806"/>
                </a:cubicBezTo>
                <a:cubicBezTo>
                  <a:pt x="106406" y="77806"/>
                  <a:pt x="103125" y="77419"/>
                  <a:pt x="100312" y="75483"/>
                </a:cubicBezTo>
                <a:cubicBezTo>
                  <a:pt x="97500" y="73548"/>
                  <a:pt x="95625" y="70451"/>
                  <a:pt x="95625" y="66580"/>
                </a:cubicBezTo>
                <a:cubicBezTo>
                  <a:pt x="95625" y="62709"/>
                  <a:pt x="97500" y="59225"/>
                  <a:pt x="100312" y="57677"/>
                </a:cubicBezTo>
                <a:cubicBezTo>
                  <a:pt x="103125" y="55741"/>
                  <a:pt x="106406" y="54967"/>
                  <a:pt x="109687" y="54967"/>
                </a:cubicBezTo>
                <a:cubicBezTo>
                  <a:pt x="112968" y="54967"/>
                  <a:pt x="115781" y="56516"/>
                  <a:pt x="117656" y="57677"/>
                </a:cubicBezTo>
                <a:cubicBezTo>
                  <a:pt x="119062" y="58451"/>
                  <a:pt x="119531" y="58838"/>
                  <a:pt x="120000" y="58838"/>
                </a:cubicBezTo>
                <a:cubicBezTo>
                  <a:pt x="120000" y="5419"/>
                  <a:pt x="120000" y="5419"/>
                  <a:pt x="120000" y="5419"/>
                </a:cubicBezTo>
                <a:cubicBezTo>
                  <a:pt x="120000" y="2709"/>
                  <a:pt x="116718" y="0"/>
                  <a:pt x="113437" y="0"/>
                </a:cubicBezTo>
                <a:close/>
              </a:path>
            </a:pathLst>
          </a:custGeom>
          <a:solidFill>
            <a:srgbClr val="414955"/>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Shape 922"/>
          <p:cNvSpPr/>
          <p:nvPr/>
        </p:nvSpPr>
        <p:spPr>
          <a:xfrm>
            <a:off x="2360966" y="3075695"/>
            <a:ext cx="1021862" cy="757997"/>
          </a:xfrm>
          <a:custGeom>
            <a:avLst/>
            <a:gdLst/>
            <a:ahLst/>
            <a:cxnLst/>
            <a:rect l="0" t="0" r="0" b="0"/>
            <a:pathLst>
              <a:path w="120000" h="120000" extrusionOk="0">
                <a:moveTo>
                  <a:pt x="118627" y="67037"/>
                </a:moveTo>
                <a:cubicBezTo>
                  <a:pt x="117528" y="65925"/>
                  <a:pt x="116430" y="65555"/>
                  <a:pt x="115057" y="65555"/>
                </a:cubicBezTo>
                <a:cubicBezTo>
                  <a:pt x="113958" y="65555"/>
                  <a:pt x="112860" y="66296"/>
                  <a:pt x="112036" y="67037"/>
                </a:cubicBezTo>
                <a:cubicBezTo>
                  <a:pt x="111212" y="68148"/>
                  <a:pt x="110114" y="69259"/>
                  <a:pt x="108466" y="69259"/>
                </a:cubicBezTo>
                <a:cubicBezTo>
                  <a:pt x="103249" y="69259"/>
                  <a:pt x="103249" y="69259"/>
                  <a:pt x="103249" y="69259"/>
                </a:cubicBezTo>
                <a:cubicBezTo>
                  <a:pt x="103249" y="40740"/>
                  <a:pt x="103249" y="40740"/>
                  <a:pt x="103249" y="40740"/>
                </a:cubicBezTo>
                <a:cubicBezTo>
                  <a:pt x="94736" y="28148"/>
                  <a:pt x="81556" y="22222"/>
                  <a:pt x="67276" y="22222"/>
                </a:cubicBezTo>
                <a:cubicBezTo>
                  <a:pt x="67826" y="15555"/>
                  <a:pt x="67826" y="15555"/>
                  <a:pt x="67826" y="15555"/>
                </a:cubicBezTo>
                <a:cubicBezTo>
                  <a:pt x="68100" y="13703"/>
                  <a:pt x="69199" y="12222"/>
                  <a:pt x="69748" y="11111"/>
                </a:cubicBezTo>
                <a:cubicBezTo>
                  <a:pt x="70572" y="10000"/>
                  <a:pt x="71121" y="8888"/>
                  <a:pt x="71395" y="7407"/>
                </a:cubicBezTo>
                <a:cubicBezTo>
                  <a:pt x="71670" y="5555"/>
                  <a:pt x="71395" y="3703"/>
                  <a:pt x="70846" y="2592"/>
                </a:cubicBezTo>
                <a:cubicBezTo>
                  <a:pt x="70022" y="1111"/>
                  <a:pt x="69199" y="370"/>
                  <a:pt x="67002" y="0"/>
                </a:cubicBezTo>
                <a:cubicBezTo>
                  <a:pt x="66727" y="0"/>
                  <a:pt x="66727" y="0"/>
                  <a:pt x="66453" y="0"/>
                </a:cubicBezTo>
                <a:cubicBezTo>
                  <a:pt x="64805" y="0"/>
                  <a:pt x="63707" y="370"/>
                  <a:pt x="63157" y="1481"/>
                </a:cubicBezTo>
                <a:cubicBezTo>
                  <a:pt x="62334" y="2592"/>
                  <a:pt x="61784" y="4074"/>
                  <a:pt x="61784" y="5925"/>
                </a:cubicBezTo>
                <a:cubicBezTo>
                  <a:pt x="61510" y="7407"/>
                  <a:pt x="62059" y="8888"/>
                  <a:pt x="62608" y="10000"/>
                </a:cubicBezTo>
                <a:cubicBezTo>
                  <a:pt x="63157" y="11481"/>
                  <a:pt x="64256" y="12962"/>
                  <a:pt x="64256" y="15185"/>
                </a:cubicBezTo>
                <a:cubicBezTo>
                  <a:pt x="64256" y="15185"/>
                  <a:pt x="64256" y="15185"/>
                  <a:pt x="64256" y="15185"/>
                </a:cubicBezTo>
                <a:cubicBezTo>
                  <a:pt x="63432" y="22222"/>
                  <a:pt x="63432" y="22222"/>
                  <a:pt x="63432" y="22222"/>
                </a:cubicBezTo>
                <a:cubicBezTo>
                  <a:pt x="63432" y="22222"/>
                  <a:pt x="63432" y="22222"/>
                  <a:pt x="63157" y="22222"/>
                </a:cubicBezTo>
                <a:cubicBezTo>
                  <a:pt x="51624" y="22962"/>
                  <a:pt x="39542" y="27407"/>
                  <a:pt x="28832" y="34444"/>
                </a:cubicBezTo>
                <a:cubicBezTo>
                  <a:pt x="24988" y="46296"/>
                  <a:pt x="21418" y="58888"/>
                  <a:pt x="18398" y="72592"/>
                </a:cubicBezTo>
                <a:cubicBezTo>
                  <a:pt x="12082" y="70370"/>
                  <a:pt x="12082" y="70370"/>
                  <a:pt x="12082" y="70370"/>
                </a:cubicBezTo>
                <a:cubicBezTo>
                  <a:pt x="10434" y="70000"/>
                  <a:pt x="9885" y="68148"/>
                  <a:pt x="9061" y="67037"/>
                </a:cubicBezTo>
                <a:cubicBezTo>
                  <a:pt x="8237" y="65925"/>
                  <a:pt x="7688" y="64814"/>
                  <a:pt x="6590" y="64444"/>
                </a:cubicBezTo>
                <a:cubicBezTo>
                  <a:pt x="5217" y="64074"/>
                  <a:pt x="3844" y="64074"/>
                  <a:pt x="2745" y="64814"/>
                </a:cubicBezTo>
                <a:cubicBezTo>
                  <a:pt x="1922" y="65185"/>
                  <a:pt x="823" y="66666"/>
                  <a:pt x="549" y="69259"/>
                </a:cubicBezTo>
                <a:cubicBezTo>
                  <a:pt x="0" y="71851"/>
                  <a:pt x="274" y="73703"/>
                  <a:pt x="823" y="74814"/>
                </a:cubicBezTo>
                <a:cubicBezTo>
                  <a:pt x="1647" y="75925"/>
                  <a:pt x="2745" y="76666"/>
                  <a:pt x="4118" y="77407"/>
                </a:cubicBezTo>
                <a:cubicBezTo>
                  <a:pt x="5217" y="77777"/>
                  <a:pt x="6041" y="77407"/>
                  <a:pt x="7139" y="76666"/>
                </a:cubicBezTo>
                <a:cubicBezTo>
                  <a:pt x="8237" y="75925"/>
                  <a:pt x="9610" y="74814"/>
                  <a:pt x="11258" y="75185"/>
                </a:cubicBezTo>
                <a:cubicBezTo>
                  <a:pt x="11258" y="75185"/>
                  <a:pt x="11258" y="75185"/>
                  <a:pt x="11258" y="75185"/>
                </a:cubicBezTo>
                <a:cubicBezTo>
                  <a:pt x="17299" y="77407"/>
                  <a:pt x="17299" y="77407"/>
                  <a:pt x="17299" y="77407"/>
                </a:cubicBezTo>
                <a:cubicBezTo>
                  <a:pt x="14828" y="88148"/>
                  <a:pt x="12631" y="99259"/>
                  <a:pt x="10434" y="111111"/>
                </a:cubicBezTo>
                <a:cubicBezTo>
                  <a:pt x="10160" y="112962"/>
                  <a:pt x="10709" y="115185"/>
                  <a:pt x="11807" y="116296"/>
                </a:cubicBezTo>
                <a:cubicBezTo>
                  <a:pt x="13180" y="117407"/>
                  <a:pt x="14828" y="117777"/>
                  <a:pt x="15926" y="116666"/>
                </a:cubicBezTo>
                <a:cubicBezTo>
                  <a:pt x="44210" y="95925"/>
                  <a:pt x="69199" y="95925"/>
                  <a:pt x="97482" y="118888"/>
                </a:cubicBezTo>
                <a:cubicBezTo>
                  <a:pt x="98581" y="120000"/>
                  <a:pt x="100228" y="120000"/>
                  <a:pt x="101327" y="118888"/>
                </a:cubicBezTo>
                <a:cubicBezTo>
                  <a:pt x="102425" y="118148"/>
                  <a:pt x="103249" y="116296"/>
                  <a:pt x="103249" y="114444"/>
                </a:cubicBezTo>
                <a:cubicBezTo>
                  <a:pt x="103249" y="74444"/>
                  <a:pt x="103249" y="74444"/>
                  <a:pt x="103249" y="74444"/>
                </a:cubicBezTo>
                <a:cubicBezTo>
                  <a:pt x="108466" y="74444"/>
                  <a:pt x="108466" y="74444"/>
                  <a:pt x="108466" y="74444"/>
                </a:cubicBezTo>
                <a:cubicBezTo>
                  <a:pt x="108466" y="74444"/>
                  <a:pt x="108466" y="74444"/>
                  <a:pt x="108466" y="74444"/>
                </a:cubicBezTo>
                <a:cubicBezTo>
                  <a:pt x="110114" y="74444"/>
                  <a:pt x="111212" y="75925"/>
                  <a:pt x="112036" y="77037"/>
                </a:cubicBezTo>
                <a:cubicBezTo>
                  <a:pt x="112860" y="78148"/>
                  <a:pt x="113684" y="78888"/>
                  <a:pt x="115057" y="78888"/>
                </a:cubicBezTo>
                <a:cubicBezTo>
                  <a:pt x="116430" y="78888"/>
                  <a:pt x="117528" y="78518"/>
                  <a:pt x="118352" y="77407"/>
                </a:cubicBezTo>
                <a:cubicBezTo>
                  <a:pt x="119176" y="76666"/>
                  <a:pt x="120000" y="75185"/>
                  <a:pt x="120000" y="72222"/>
                </a:cubicBezTo>
                <a:cubicBezTo>
                  <a:pt x="120000" y="69259"/>
                  <a:pt x="119450" y="68148"/>
                  <a:pt x="118627" y="67037"/>
                </a:cubicBezTo>
                <a:close/>
              </a:path>
            </a:pathLst>
          </a:custGeom>
          <a:solidFill>
            <a:srgbClr val="414955"/>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Shape 923"/>
          <p:cNvSpPr/>
          <p:nvPr/>
        </p:nvSpPr>
        <p:spPr>
          <a:xfrm>
            <a:off x="3181224" y="3883105"/>
            <a:ext cx="166027" cy="871025"/>
          </a:xfrm>
          <a:custGeom>
            <a:avLst/>
            <a:gdLst/>
            <a:ahLst/>
            <a:cxnLst/>
            <a:rect l="0" t="0" r="0" b="0"/>
            <a:pathLst>
              <a:path w="120000" h="120000" extrusionOk="0">
                <a:moveTo>
                  <a:pt x="0" y="120000"/>
                </a:moveTo>
                <a:cubicBezTo>
                  <a:pt x="30422" y="120000"/>
                  <a:pt x="30422" y="120000"/>
                  <a:pt x="30422" y="120000"/>
                </a:cubicBezTo>
                <a:cubicBezTo>
                  <a:pt x="30422" y="117478"/>
                  <a:pt x="30422" y="117478"/>
                  <a:pt x="30422" y="117478"/>
                </a:cubicBezTo>
                <a:cubicBezTo>
                  <a:pt x="30422" y="116470"/>
                  <a:pt x="28732" y="116470"/>
                  <a:pt x="21971" y="113949"/>
                </a:cubicBezTo>
                <a:cubicBezTo>
                  <a:pt x="16901" y="111932"/>
                  <a:pt x="10140" y="108907"/>
                  <a:pt x="10140" y="104873"/>
                </a:cubicBezTo>
                <a:cubicBezTo>
                  <a:pt x="10140" y="101344"/>
                  <a:pt x="13521" y="97815"/>
                  <a:pt x="20281" y="94789"/>
                </a:cubicBezTo>
                <a:cubicBezTo>
                  <a:pt x="28732" y="91764"/>
                  <a:pt x="43943" y="89747"/>
                  <a:pt x="59154" y="89747"/>
                </a:cubicBezTo>
                <a:cubicBezTo>
                  <a:pt x="76056" y="89747"/>
                  <a:pt x="91267" y="91764"/>
                  <a:pt x="99718" y="94789"/>
                </a:cubicBezTo>
                <a:cubicBezTo>
                  <a:pt x="108169" y="97815"/>
                  <a:pt x="109859" y="101344"/>
                  <a:pt x="109859" y="104873"/>
                </a:cubicBezTo>
                <a:cubicBezTo>
                  <a:pt x="109859" y="108907"/>
                  <a:pt x="103098" y="111932"/>
                  <a:pt x="99718" y="113445"/>
                </a:cubicBezTo>
                <a:cubicBezTo>
                  <a:pt x="92957" y="115966"/>
                  <a:pt x="92957" y="115966"/>
                  <a:pt x="92957" y="116470"/>
                </a:cubicBezTo>
                <a:cubicBezTo>
                  <a:pt x="92957" y="120000"/>
                  <a:pt x="92957" y="120000"/>
                  <a:pt x="92957" y="120000"/>
                </a:cubicBezTo>
                <a:cubicBezTo>
                  <a:pt x="120000" y="120000"/>
                  <a:pt x="120000" y="120000"/>
                  <a:pt x="120000" y="120000"/>
                </a:cubicBezTo>
                <a:cubicBezTo>
                  <a:pt x="120000" y="0"/>
                  <a:pt x="120000" y="0"/>
                  <a:pt x="120000" y="0"/>
                </a:cubicBezTo>
                <a:cubicBezTo>
                  <a:pt x="0" y="0"/>
                  <a:pt x="0" y="0"/>
                  <a:pt x="0" y="0"/>
                </a:cubicBezTo>
                <a:lnTo>
                  <a:pt x="0" y="120000"/>
                </a:ln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Shape 924"/>
          <p:cNvSpPr/>
          <p:nvPr/>
        </p:nvSpPr>
        <p:spPr>
          <a:xfrm>
            <a:off x="3181224" y="4326833"/>
            <a:ext cx="166027" cy="634464"/>
          </a:xfrm>
          <a:custGeom>
            <a:avLst/>
            <a:gdLst/>
            <a:ahLst/>
            <a:cxnLst/>
            <a:rect l="0" t="0" r="0" b="0"/>
            <a:pathLst>
              <a:path w="120000" h="120000" extrusionOk="0">
                <a:moveTo>
                  <a:pt x="120000" y="31881"/>
                </a:moveTo>
                <a:cubicBezTo>
                  <a:pt x="72676" y="31881"/>
                  <a:pt x="72676" y="31881"/>
                  <a:pt x="72676" y="31881"/>
                </a:cubicBezTo>
                <a:cubicBezTo>
                  <a:pt x="72676" y="18154"/>
                  <a:pt x="72676" y="18154"/>
                  <a:pt x="72676" y="18154"/>
                </a:cubicBezTo>
                <a:cubicBezTo>
                  <a:pt x="72676" y="15940"/>
                  <a:pt x="79436" y="14169"/>
                  <a:pt x="82816" y="12841"/>
                </a:cubicBezTo>
                <a:cubicBezTo>
                  <a:pt x="87887" y="11070"/>
                  <a:pt x="89577" y="9741"/>
                  <a:pt x="89577" y="7970"/>
                </a:cubicBezTo>
                <a:cubicBezTo>
                  <a:pt x="89577" y="5756"/>
                  <a:pt x="87887" y="3542"/>
                  <a:pt x="84507" y="2214"/>
                </a:cubicBezTo>
                <a:cubicBezTo>
                  <a:pt x="79436" y="885"/>
                  <a:pt x="72676" y="0"/>
                  <a:pt x="60845" y="0"/>
                </a:cubicBezTo>
                <a:cubicBezTo>
                  <a:pt x="47323" y="0"/>
                  <a:pt x="40563" y="885"/>
                  <a:pt x="35492" y="2214"/>
                </a:cubicBezTo>
                <a:cubicBezTo>
                  <a:pt x="32112" y="3542"/>
                  <a:pt x="30422" y="5756"/>
                  <a:pt x="30422" y="7970"/>
                </a:cubicBezTo>
                <a:cubicBezTo>
                  <a:pt x="30422" y="9741"/>
                  <a:pt x="33802" y="11070"/>
                  <a:pt x="37183" y="12841"/>
                </a:cubicBezTo>
                <a:cubicBezTo>
                  <a:pt x="42253" y="14169"/>
                  <a:pt x="49014" y="15940"/>
                  <a:pt x="50704" y="18597"/>
                </a:cubicBezTo>
                <a:cubicBezTo>
                  <a:pt x="50704" y="18597"/>
                  <a:pt x="50704" y="18597"/>
                  <a:pt x="50704" y="18597"/>
                </a:cubicBezTo>
                <a:cubicBezTo>
                  <a:pt x="50704" y="31881"/>
                  <a:pt x="50704" y="31881"/>
                  <a:pt x="50704" y="31881"/>
                </a:cubicBezTo>
                <a:cubicBezTo>
                  <a:pt x="0" y="31881"/>
                  <a:pt x="0" y="31881"/>
                  <a:pt x="0" y="31881"/>
                </a:cubicBezTo>
                <a:cubicBezTo>
                  <a:pt x="0" y="120000"/>
                  <a:pt x="0" y="120000"/>
                  <a:pt x="0" y="120000"/>
                </a:cubicBezTo>
                <a:cubicBezTo>
                  <a:pt x="120000" y="113800"/>
                  <a:pt x="120000" y="113800"/>
                  <a:pt x="120000" y="113800"/>
                </a:cubicBezTo>
                <a:lnTo>
                  <a:pt x="120000" y="31881"/>
                </a:ln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Shape 925"/>
          <p:cNvSpPr/>
          <p:nvPr/>
        </p:nvSpPr>
        <p:spPr>
          <a:xfrm>
            <a:off x="3265225" y="5440604"/>
            <a:ext cx="110685" cy="161085"/>
          </a:xfrm>
          <a:custGeom>
            <a:avLst/>
            <a:gdLst/>
            <a:ahLst/>
            <a:cxnLst/>
            <a:rect l="0" t="0" r="0" b="0"/>
            <a:pathLst>
              <a:path w="120000" h="120000" extrusionOk="0">
                <a:moveTo>
                  <a:pt x="89361" y="59130"/>
                </a:moveTo>
                <a:cubicBezTo>
                  <a:pt x="81702" y="55652"/>
                  <a:pt x="66382" y="52173"/>
                  <a:pt x="61276" y="43478"/>
                </a:cubicBezTo>
                <a:cubicBezTo>
                  <a:pt x="61276" y="43478"/>
                  <a:pt x="61276" y="43478"/>
                  <a:pt x="58723" y="43478"/>
                </a:cubicBezTo>
                <a:cubicBezTo>
                  <a:pt x="33191" y="0"/>
                  <a:pt x="33191" y="0"/>
                  <a:pt x="33191" y="0"/>
                </a:cubicBezTo>
                <a:cubicBezTo>
                  <a:pt x="0" y="8695"/>
                  <a:pt x="0" y="8695"/>
                  <a:pt x="0" y="8695"/>
                </a:cubicBezTo>
                <a:cubicBezTo>
                  <a:pt x="28085" y="53913"/>
                  <a:pt x="28085" y="53913"/>
                  <a:pt x="28085" y="53913"/>
                </a:cubicBezTo>
                <a:cubicBezTo>
                  <a:pt x="35744" y="62608"/>
                  <a:pt x="30638" y="71304"/>
                  <a:pt x="28085" y="78260"/>
                </a:cubicBezTo>
                <a:cubicBezTo>
                  <a:pt x="25531" y="85217"/>
                  <a:pt x="25531" y="90434"/>
                  <a:pt x="28085" y="97391"/>
                </a:cubicBezTo>
                <a:cubicBezTo>
                  <a:pt x="33191" y="106086"/>
                  <a:pt x="40851" y="113043"/>
                  <a:pt x="51063" y="116521"/>
                </a:cubicBezTo>
                <a:cubicBezTo>
                  <a:pt x="61276" y="120000"/>
                  <a:pt x="71489" y="120000"/>
                  <a:pt x="89361" y="114782"/>
                </a:cubicBezTo>
                <a:cubicBezTo>
                  <a:pt x="107234" y="109565"/>
                  <a:pt x="114893" y="102608"/>
                  <a:pt x="117446" y="95652"/>
                </a:cubicBezTo>
                <a:cubicBezTo>
                  <a:pt x="120000" y="88695"/>
                  <a:pt x="117446" y="81739"/>
                  <a:pt x="112340" y="73043"/>
                </a:cubicBezTo>
                <a:cubicBezTo>
                  <a:pt x="107234" y="66086"/>
                  <a:pt x="99574" y="62608"/>
                  <a:pt x="89361" y="59130"/>
                </a:cubicBezTo>
                <a:close/>
              </a:path>
            </a:pathLst>
          </a:custGeom>
          <a:solidFill>
            <a:srgbClr val="8E99A8"/>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Shape 926"/>
          <p:cNvSpPr/>
          <p:nvPr/>
        </p:nvSpPr>
        <p:spPr>
          <a:xfrm>
            <a:off x="3213836" y="5245917"/>
            <a:ext cx="785667" cy="562320"/>
          </a:xfrm>
          <a:custGeom>
            <a:avLst/>
            <a:gdLst/>
            <a:ahLst/>
            <a:cxnLst/>
            <a:rect l="0" t="0" r="0" b="0"/>
            <a:pathLst>
              <a:path w="120000" h="120000" extrusionOk="0">
                <a:moveTo>
                  <a:pt x="107142" y="0"/>
                </a:moveTo>
                <a:cubicBezTo>
                  <a:pt x="103571" y="0"/>
                  <a:pt x="100000" y="2000"/>
                  <a:pt x="97857" y="5500"/>
                </a:cubicBezTo>
                <a:cubicBezTo>
                  <a:pt x="95357" y="9000"/>
                  <a:pt x="94285" y="14000"/>
                  <a:pt x="94285" y="19000"/>
                </a:cubicBezTo>
                <a:cubicBezTo>
                  <a:pt x="94285" y="46500"/>
                  <a:pt x="88928" y="62500"/>
                  <a:pt x="82500" y="71500"/>
                </a:cubicBezTo>
                <a:cubicBezTo>
                  <a:pt x="76071" y="80500"/>
                  <a:pt x="67857" y="83500"/>
                  <a:pt x="58571" y="82500"/>
                </a:cubicBezTo>
                <a:cubicBezTo>
                  <a:pt x="45714" y="80500"/>
                  <a:pt x="31785" y="68000"/>
                  <a:pt x="25000" y="47500"/>
                </a:cubicBezTo>
                <a:cubicBezTo>
                  <a:pt x="19285" y="49500"/>
                  <a:pt x="19285" y="49500"/>
                  <a:pt x="19285" y="49500"/>
                </a:cubicBezTo>
                <a:cubicBezTo>
                  <a:pt x="20000" y="51000"/>
                  <a:pt x="20000" y="51000"/>
                  <a:pt x="20000" y="51000"/>
                </a:cubicBezTo>
                <a:cubicBezTo>
                  <a:pt x="20000" y="52000"/>
                  <a:pt x="20714" y="52000"/>
                  <a:pt x="22500" y="53500"/>
                </a:cubicBezTo>
                <a:cubicBezTo>
                  <a:pt x="23928" y="54500"/>
                  <a:pt x="26428" y="56500"/>
                  <a:pt x="27500" y="60000"/>
                </a:cubicBezTo>
                <a:cubicBezTo>
                  <a:pt x="28214" y="63500"/>
                  <a:pt x="28928" y="67000"/>
                  <a:pt x="28214" y="70500"/>
                </a:cubicBezTo>
                <a:cubicBezTo>
                  <a:pt x="27500" y="74000"/>
                  <a:pt x="25357" y="77500"/>
                  <a:pt x="22142" y="79500"/>
                </a:cubicBezTo>
                <a:cubicBezTo>
                  <a:pt x="18928" y="82000"/>
                  <a:pt x="15357" y="81500"/>
                  <a:pt x="13214" y="80000"/>
                </a:cubicBezTo>
                <a:cubicBezTo>
                  <a:pt x="10714" y="78000"/>
                  <a:pt x="8928" y="75000"/>
                  <a:pt x="8214" y="72000"/>
                </a:cubicBezTo>
                <a:cubicBezTo>
                  <a:pt x="7142" y="68500"/>
                  <a:pt x="7500" y="65000"/>
                  <a:pt x="7857" y="62500"/>
                </a:cubicBezTo>
                <a:cubicBezTo>
                  <a:pt x="8214" y="60000"/>
                  <a:pt x="8214" y="59500"/>
                  <a:pt x="8214" y="59000"/>
                </a:cubicBezTo>
                <a:cubicBezTo>
                  <a:pt x="6428" y="54000"/>
                  <a:pt x="6428" y="54000"/>
                  <a:pt x="6428" y="54000"/>
                </a:cubicBezTo>
                <a:cubicBezTo>
                  <a:pt x="0" y="56000"/>
                  <a:pt x="0" y="56000"/>
                  <a:pt x="0" y="56000"/>
                </a:cubicBezTo>
                <a:cubicBezTo>
                  <a:pt x="9642" y="91000"/>
                  <a:pt x="32142" y="114000"/>
                  <a:pt x="55714" y="117500"/>
                </a:cubicBezTo>
                <a:cubicBezTo>
                  <a:pt x="71428" y="120000"/>
                  <a:pt x="88214" y="113500"/>
                  <a:pt x="100357" y="96500"/>
                </a:cubicBezTo>
                <a:cubicBezTo>
                  <a:pt x="112500" y="79500"/>
                  <a:pt x="119642" y="53000"/>
                  <a:pt x="119642" y="19000"/>
                </a:cubicBezTo>
                <a:cubicBezTo>
                  <a:pt x="120000" y="14000"/>
                  <a:pt x="118571" y="9000"/>
                  <a:pt x="116428" y="5500"/>
                </a:cubicBezTo>
                <a:cubicBezTo>
                  <a:pt x="113928" y="2000"/>
                  <a:pt x="110357" y="0"/>
                  <a:pt x="107142" y="0"/>
                </a:cubicBezTo>
                <a:close/>
              </a:path>
            </a:pathLst>
          </a:custGeom>
          <a:solidFill>
            <a:srgbClr val="6F7C8F"/>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Shape 927"/>
          <p:cNvSpPr/>
          <p:nvPr/>
        </p:nvSpPr>
        <p:spPr>
          <a:xfrm>
            <a:off x="2671282" y="4799224"/>
            <a:ext cx="853857" cy="701665"/>
          </a:xfrm>
          <a:custGeom>
            <a:avLst/>
            <a:gdLst/>
            <a:ahLst/>
            <a:cxnLst/>
            <a:rect l="0" t="0" r="0" b="0"/>
            <a:pathLst>
              <a:path w="120000" h="120000" extrusionOk="0">
                <a:moveTo>
                  <a:pt x="98630" y="63200"/>
                </a:moveTo>
                <a:cubicBezTo>
                  <a:pt x="113424" y="58800"/>
                  <a:pt x="113424" y="58800"/>
                  <a:pt x="113424" y="58800"/>
                </a:cubicBezTo>
                <a:cubicBezTo>
                  <a:pt x="118027" y="57600"/>
                  <a:pt x="119999" y="49600"/>
                  <a:pt x="118684" y="44000"/>
                </a:cubicBezTo>
                <a:cubicBezTo>
                  <a:pt x="118027" y="40400"/>
                  <a:pt x="115726" y="37200"/>
                  <a:pt x="112767" y="35200"/>
                </a:cubicBezTo>
                <a:cubicBezTo>
                  <a:pt x="96328" y="40000"/>
                  <a:pt x="96328" y="40000"/>
                  <a:pt x="96328" y="40000"/>
                </a:cubicBezTo>
                <a:cubicBezTo>
                  <a:pt x="95342" y="40400"/>
                  <a:pt x="94356" y="39600"/>
                  <a:pt x="94027" y="38400"/>
                </a:cubicBezTo>
                <a:cubicBezTo>
                  <a:pt x="93698" y="37200"/>
                  <a:pt x="94356" y="35600"/>
                  <a:pt x="95342" y="35600"/>
                </a:cubicBezTo>
                <a:cubicBezTo>
                  <a:pt x="104219" y="32000"/>
                  <a:pt x="104219" y="32000"/>
                  <a:pt x="104219" y="32000"/>
                </a:cubicBezTo>
                <a:cubicBezTo>
                  <a:pt x="109808" y="30000"/>
                  <a:pt x="109808" y="30000"/>
                  <a:pt x="109808" y="30000"/>
                </a:cubicBezTo>
                <a:cubicBezTo>
                  <a:pt x="116383" y="27600"/>
                  <a:pt x="117041" y="20400"/>
                  <a:pt x="116054" y="15600"/>
                </a:cubicBezTo>
                <a:cubicBezTo>
                  <a:pt x="115068" y="10000"/>
                  <a:pt x="111123" y="5200"/>
                  <a:pt x="103890" y="7600"/>
                </a:cubicBezTo>
                <a:cubicBezTo>
                  <a:pt x="77917" y="15600"/>
                  <a:pt x="94684" y="9200"/>
                  <a:pt x="68712" y="18000"/>
                </a:cubicBezTo>
                <a:cubicBezTo>
                  <a:pt x="67726" y="18400"/>
                  <a:pt x="66410" y="17600"/>
                  <a:pt x="66082" y="16400"/>
                </a:cubicBezTo>
                <a:cubicBezTo>
                  <a:pt x="66082" y="15200"/>
                  <a:pt x="66739" y="14000"/>
                  <a:pt x="67726" y="13600"/>
                </a:cubicBezTo>
                <a:cubicBezTo>
                  <a:pt x="71671" y="12000"/>
                  <a:pt x="71671" y="12000"/>
                  <a:pt x="71671" y="12000"/>
                </a:cubicBezTo>
                <a:cubicBezTo>
                  <a:pt x="71671" y="0"/>
                  <a:pt x="71671" y="0"/>
                  <a:pt x="71671" y="0"/>
                </a:cubicBezTo>
                <a:cubicBezTo>
                  <a:pt x="69698" y="0"/>
                  <a:pt x="67726" y="0"/>
                  <a:pt x="65424" y="0"/>
                </a:cubicBezTo>
                <a:cubicBezTo>
                  <a:pt x="56876" y="0"/>
                  <a:pt x="48657" y="800"/>
                  <a:pt x="47013" y="1600"/>
                </a:cubicBezTo>
                <a:cubicBezTo>
                  <a:pt x="37808" y="6800"/>
                  <a:pt x="39123" y="12800"/>
                  <a:pt x="22356" y="39600"/>
                </a:cubicBezTo>
                <a:cubicBezTo>
                  <a:pt x="15780" y="45600"/>
                  <a:pt x="15780" y="45600"/>
                  <a:pt x="15780" y="45600"/>
                </a:cubicBezTo>
                <a:cubicBezTo>
                  <a:pt x="0" y="53200"/>
                  <a:pt x="0" y="53200"/>
                  <a:pt x="0" y="53200"/>
                </a:cubicBezTo>
                <a:cubicBezTo>
                  <a:pt x="13479" y="118800"/>
                  <a:pt x="13479" y="118800"/>
                  <a:pt x="13479" y="118800"/>
                </a:cubicBezTo>
                <a:cubicBezTo>
                  <a:pt x="37150" y="112800"/>
                  <a:pt x="37150" y="112800"/>
                  <a:pt x="37150" y="112800"/>
                </a:cubicBezTo>
                <a:cubicBezTo>
                  <a:pt x="57863" y="118400"/>
                  <a:pt x="66739" y="120000"/>
                  <a:pt x="87780" y="113200"/>
                </a:cubicBezTo>
                <a:cubicBezTo>
                  <a:pt x="87780" y="113200"/>
                  <a:pt x="87780" y="113200"/>
                  <a:pt x="87780" y="113200"/>
                </a:cubicBezTo>
                <a:cubicBezTo>
                  <a:pt x="106191" y="107200"/>
                  <a:pt x="106191" y="107200"/>
                  <a:pt x="106191" y="107200"/>
                </a:cubicBezTo>
                <a:cubicBezTo>
                  <a:pt x="108493" y="106400"/>
                  <a:pt x="110136" y="104800"/>
                  <a:pt x="111452" y="102400"/>
                </a:cubicBezTo>
                <a:cubicBezTo>
                  <a:pt x="112438" y="100000"/>
                  <a:pt x="112767" y="97200"/>
                  <a:pt x="112109" y="94800"/>
                </a:cubicBezTo>
                <a:cubicBezTo>
                  <a:pt x="111780" y="93200"/>
                  <a:pt x="111123" y="91600"/>
                  <a:pt x="110136" y="90400"/>
                </a:cubicBezTo>
                <a:cubicBezTo>
                  <a:pt x="96328" y="94000"/>
                  <a:pt x="96328" y="94000"/>
                  <a:pt x="96328" y="94000"/>
                </a:cubicBezTo>
                <a:cubicBezTo>
                  <a:pt x="95342" y="94400"/>
                  <a:pt x="94356" y="93200"/>
                  <a:pt x="94027" y="92000"/>
                </a:cubicBezTo>
                <a:cubicBezTo>
                  <a:pt x="93698" y="90800"/>
                  <a:pt x="94684" y="89600"/>
                  <a:pt x="95671" y="89200"/>
                </a:cubicBezTo>
                <a:cubicBezTo>
                  <a:pt x="100931" y="88000"/>
                  <a:pt x="105863" y="86400"/>
                  <a:pt x="111452" y="84800"/>
                </a:cubicBezTo>
                <a:cubicBezTo>
                  <a:pt x="113753" y="84000"/>
                  <a:pt x="116054" y="82400"/>
                  <a:pt x="117369" y="79600"/>
                </a:cubicBezTo>
                <a:cubicBezTo>
                  <a:pt x="118684" y="77200"/>
                  <a:pt x="119342" y="74000"/>
                  <a:pt x="118684" y="70800"/>
                </a:cubicBezTo>
                <a:cubicBezTo>
                  <a:pt x="118027" y="67600"/>
                  <a:pt x="116383" y="64800"/>
                  <a:pt x="114082" y="63600"/>
                </a:cubicBezTo>
                <a:cubicBezTo>
                  <a:pt x="113753" y="63600"/>
                  <a:pt x="113424" y="63600"/>
                  <a:pt x="113095" y="64000"/>
                </a:cubicBezTo>
                <a:cubicBezTo>
                  <a:pt x="99616" y="67600"/>
                  <a:pt x="99616" y="67600"/>
                  <a:pt x="99616" y="67600"/>
                </a:cubicBezTo>
                <a:cubicBezTo>
                  <a:pt x="98630" y="68000"/>
                  <a:pt x="97315" y="67200"/>
                  <a:pt x="97315" y="66000"/>
                </a:cubicBezTo>
                <a:cubicBezTo>
                  <a:pt x="96986" y="64800"/>
                  <a:pt x="97643" y="63200"/>
                  <a:pt x="98630" y="63200"/>
                </a:cubicBezTo>
                <a:close/>
              </a:path>
            </a:pathLst>
          </a:custGeom>
          <a:solidFill>
            <a:srgbClr val="8E99A8"/>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 name="Shape 928"/>
          <p:cNvSpPr/>
          <p:nvPr/>
        </p:nvSpPr>
        <p:spPr>
          <a:xfrm>
            <a:off x="2332306" y="5052217"/>
            <a:ext cx="439776" cy="708583"/>
          </a:xfrm>
          <a:custGeom>
            <a:avLst/>
            <a:gdLst/>
            <a:ahLst/>
            <a:cxnLst/>
            <a:rect l="0" t="0" r="0" b="0"/>
            <a:pathLst>
              <a:path w="120000" h="120000" extrusionOk="0">
                <a:moveTo>
                  <a:pt x="79787" y="5940"/>
                </a:moveTo>
                <a:cubicBezTo>
                  <a:pt x="78510" y="3168"/>
                  <a:pt x="75319" y="1188"/>
                  <a:pt x="70851" y="396"/>
                </a:cubicBezTo>
                <a:cubicBezTo>
                  <a:pt x="68936" y="0"/>
                  <a:pt x="66382" y="0"/>
                  <a:pt x="64468" y="396"/>
                </a:cubicBezTo>
                <a:cubicBezTo>
                  <a:pt x="10851" y="9504"/>
                  <a:pt x="10851" y="9504"/>
                  <a:pt x="10851" y="9504"/>
                </a:cubicBezTo>
                <a:cubicBezTo>
                  <a:pt x="4468" y="10693"/>
                  <a:pt x="0" y="15445"/>
                  <a:pt x="1914" y="19405"/>
                </a:cubicBezTo>
                <a:cubicBezTo>
                  <a:pt x="40851" y="113663"/>
                  <a:pt x="40851" y="113663"/>
                  <a:pt x="40851" y="113663"/>
                </a:cubicBezTo>
                <a:cubicBezTo>
                  <a:pt x="42765" y="117623"/>
                  <a:pt x="50425" y="120000"/>
                  <a:pt x="56808" y="118811"/>
                </a:cubicBezTo>
                <a:cubicBezTo>
                  <a:pt x="109148" y="108118"/>
                  <a:pt x="109148" y="108118"/>
                  <a:pt x="109148" y="108118"/>
                </a:cubicBezTo>
                <a:cubicBezTo>
                  <a:pt x="115531" y="106534"/>
                  <a:pt x="120000" y="101782"/>
                  <a:pt x="118085" y="97821"/>
                </a:cubicBezTo>
                <a:lnTo>
                  <a:pt x="79787" y="5940"/>
                </a:lnTo>
                <a:close/>
                <a:moveTo>
                  <a:pt x="100851" y="95049"/>
                </a:moveTo>
                <a:cubicBezTo>
                  <a:pt x="98297" y="102178"/>
                  <a:pt x="87446" y="106534"/>
                  <a:pt x="76595" y="104950"/>
                </a:cubicBezTo>
                <a:cubicBezTo>
                  <a:pt x="65106" y="103762"/>
                  <a:pt x="58085" y="97029"/>
                  <a:pt x="60000" y="89900"/>
                </a:cubicBezTo>
                <a:cubicBezTo>
                  <a:pt x="62553" y="83168"/>
                  <a:pt x="73404" y="78415"/>
                  <a:pt x="84893" y="80000"/>
                </a:cubicBezTo>
                <a:cubicBezTo>
                  <a:pt x="95744" y="81188"/>
                  <a:pt x="102765" y="87920"/>
                  <a:pt x="100851" y="95049"/>
                </a:cubicBezTo>
                <a:close/>
              </a:path>
            </a:pathLst>
          </a:custGeom>
          <a:solidFill>
            <a:srgbClr val="8E99A8"/>
          </a:solidFill>
          <a:ln>
            <a:noFill/>
          </a:ln>
        </p:spPr>
        <p:txBody>
          <a:bodyPr lIns="91419" tIns="45710" rIns="91419" bIns="45710"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Oval 13"/>
          <p:cNvSpPr/>
          <p:nvPr/>
        </p:nvSpPr>
        <p:spPr>
          <a:xfrm>
            <a:off x="6046119" y="2393518"/>
            <a:ext cx="679745" cy="679746"/>
          </a:xfrm>
          <a:prstGeom prst="ellipse">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2549" y="2591101"/>
            <a:ext cx="283104" cy="2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17"/>
          <p:cNvSpPr/>
          <p:nvPr/>
        </p:nvSpPr>
        <p:spPr>
          <a:xfrm>
            <a:off x="6046119" y="3310658"/>
            <a:ext cx="679745" cy="679746"/>
          </a:xfrm>
          <a:prstGeom prst="ellipse">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0"/>
          <p:cNvSpPr/>
          <p:nvPr/>
        </p:nvSpPr>
        <p:spPr>
          <a:xfrm>
            <a:off x="6046119" y="4229273"/>
            <a:ext cx="679745" cy="679745"/>
          </a:xfrm>
          <a:prstGeom prst="ellipse">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3"/>
          <p:cNvSpPr/>
          <p:nvPr/>
        </p:nvSpPr>
        <p:spPr>
          <a:xfrm>
            <a:off x="6046119" y="5144938"/>
            <a:ext cx="679745" cy="679746"/>
          </a:xfrm>
          <a:prstGeom prst="ellipse">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9"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2549" y="3509716"/>
            <a:ext cx="283104" cy="2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176" y="4428330"/>
            <a:ext cx="283104" cy="2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5176" y="5358741"/>
            <a:ext cx="283104" cy="28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6712418" y="2591696"/>
            <a:ext cx="419082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 name="文本框 32"/>
          <p:cNvSpPr txBox="1"/>
          <p:nvPr/>
        </p:nvSpPr>
        <p:spPr>
          <a:xfrm>
            <a:off x="6725864" y="2335335"/>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4" name="文本框 33"/>
          <p:cNvSpPr txBox="1"/>
          <p:nvPr/>
        </p:nvSpPr>
        <p:spPr>
          <a:xfrm>
            <a:off x="6712418" y="3494425"/>
            <a:ext cx="419082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 name="文本框 34"/>
          <p:cNvSpPr txBox="1"/>
          <p:nvPr/>
        </p:nvSpPr>
        <p:spPr>
          <a:xfrm>
            <a:off x="6725864" y="3238064"/>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6" name="文本框 35"/>
          <p:cNvSpPr txBox="1"/>
          <p:nvPr/>
        </p:nvSpPr>
        <p:spPr>
          <a:xfrm>
            <a:off x="6712418" y="4397154"/>
            <a:ext cx="419082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7" name="文本框 36"/>
          <p:cNvSpPr txBox="1"/>
          <p:nvPr/>
        </p:nvSpPr>
        <p:spPr>
          <a:xfrm>
            <a:off x="6725864" y="4140793"/>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8" name="文本框 37"/>
          <p:cNvSpPr txBox="1"/>
          <p:nvPr/>
        </p:nvSpPr>
        <p:spPr>
          <a:xfrm>
            <a:off x="6712418" y="5299883"/>
            <a:ext cx="419082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38"/>
          <p:cNvSpPr txBox="1"/>
          <p:nvPr/>
        </p:nvSpPr>
        <p:spPr>
          <a:xfrm>
            <a:off x="6725864" y="5043522"/>
            <a:ext cx="1359748"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52" name="文本框 51"/>
          <p:cNvSpPr txBox="1"/>
          <p:nvPr/>
        </p:nvSpPr>
        <p:spPr>
          <a:xfrm>
            <a:off x="3715657" y="1130275"/>
            <a:ext cx="4760686" cy="315471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rPr>
              <a:t>05</a:t>
            </a:r>
            <a:endParaRPr lang="zh-CN" altLang="en-US"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48" name="组合 47"/>
          <p:cNvGrpSpPr/>
          <p:nvPr/>
        </p:nvGrpSpPr>
        <p:grpSpPr>
          <a:xfrm>
            <a:off x="2794000" y="3518221"/>
            <a:ext cx="6604000" cy="1762699"/>
            <a:chOff x="2606017" y="2435232"/>
            <a:chExt cx="6604000" cy="1762699"/>
          </a:xfrm>
        </p:grpSpPr>
        <p:sp>
          <p:nvSpPr>
            <p:cNvPr id="49" name="矩形 48"/>
            <p:cNvSpPr/>
            <p:nvPr/>
          </p:nvSpPr>
          <p:spPr>
            <a:xfrm>
              <a:off x="4789762" y="2435232"/>
              <a:ext cx="2236510" cy="836319"/>
            </a:xfrm>
            <a:prstGeom prst="rect">
              <a:avLst/>
            </a:prstGeom>
          </p:spPr>
          <p:txBody>
            <a:bodyPr wrap="none">
              <a:spAutoFit/>
            </a:bodyPr>
            <a:lstStyle/>
            <a:p>
              <a:pPr algn="ctr">
                <a:lnSpc>
                  <a:spcPct val="175000"/>
                </a:lnSpc>
              </a:pPr>
              <a:r>
                <a:rPr lang="zh-CN" altLang="en-US" sz="3200" dirty="0">
                  <a:solidFill>
                    <a:srgbClr val="414955"/>
                  </a:solidFill>
                  <a:latin typeface="微软雅黑" panose="020B0503020204020204" pitchFamily="34" charset="-122"/>
                  <a:ea typeface="微软雅黑" panose="020B0503020204020204" pitchFamily="34" charset="-122"/>
                </a:rPr>
                <a:t>总结与展望</a:t>
              </a:r>
            </a:p>
          </p:txBody>
        </p:sp>
        <p:sp>
          <p:nvSpPr>
            <p:cNvPr id="50" name="文本框 49"/>
            <p:cNvSpPr txBox="1"/>
            <p:nvPr/>
          </p:nvSpPr>
          <p:spPr>
            <a:xfrm>
              <a:off x="2606017" y="3246606"/>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SUMMARY AND PROSPECT</a:t>
              </a:r>
            </a:p>
          </p:txBody>
        </p:sp>
        <p:sp>
          <p:nvSpPr>
            <p:cNvPr id="51" name="Rectangle 11"/>
            <p:cNvSpPr/>
            <p:nvPr/>
          </p:nvSpPr>
          <p:spPr>
            <a:xfrm>
              <a:off x="4003017" y="3643933"/>
              <a:ext cx="3810000" cy="553998"/>
            </a:xfrm>
            <a:prstGeom prst="rect">
              <a:avLst/>
            </a:prstGeom>
          </p:spPr>
          <p:txBody>
            <a:bodyPr wrap="square">
              <a:spAutoFit/>
            </a:bodyPr>
            <a:lstStyle/>
            <a:p>
              <a:pPr algn="ctr">
                <a:lnSpc>
                  <a:spcPct val="125000"/>
                </a:lnSpc>
              </a:pPr>
              <a:r>
                <a:rPr lang="en-US" altLang="zh-CN" sz="1200" dirty="0">
                  <a:solidFill>
                    <a:srgbClr val="414955"/>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05.</a:t>
            </a:r>
            <a:r>
              <a:rPr lang="zh-CN" altLang="en-US" sz="2800" dirty="0">
                <a:solidFill>
                  <a:srgbClr val="414955"/>
                </a:solidFill>
                <a:latin typeface="微软雅黑" panose="020B0503020204020204" pitchFamily="34" charset="-122"/>
                <a:ea typeface="微软雅黑" panose="020B0503020204020204" pitchFamily="34" charset="-122"/>
              </a:rPr>
              <a:t>总结与展望</a:t>
            </a:r>
          </a:p>
        </p:txBody>
      </p:sp>
      <p:sp>
        <p:nvSpPr>
          <p:cNvPr id="10" name="文本框 9"/>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SUMMARY AND PROSPECT</a:t>
            </a:r>
          </a:p>
        </p:txBody>
      </p:sp>
      <p:sp>
        <p:nvSpPr>
          <p:cNvPr id="58" name="Shape 1816"/>
          <p:cNvSpPr/>
          <p:nvPr/>
        </p:nvSpPr>
        <p:spPr>
          <a:xfrm>
            <a:off x="752041" y="1814581"/>
            <a:ext cx="4853291" cy="108696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59" name="Freeform 11"/>
          <p:cNvSpPr/>
          <p:nvPr/>
        </p:nvSpPr>
        <p:spPr bwMode="auto">
          <a:xfrm>
            <a:off x="4263215" y="1958450"/>
            <a:ext cx="1513904" cy="1024612"/>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6F7C8F"/>
          </a:solidFill>
          <a:ln>
            <a:noFill/>
          </a:ln>
        </p:spPr>
        <p:txBody>
          <a:bodyPr vert="horz" wrap="square" lIns="121920" tIns="60960" rIns="121920" bIns="60960" numCol="1" anchor="t" anchorCtr="0" compatLnSpc="1"/>
          <a:lstStyle/>
          <a:p>
            <a:endParaRPr lang="en-US" sz="1465" dirty="0"/>
          </a:p>
        </p:txBody>
      </p:sp>
      <p:sp>
        <p:nvSpPr>
          <p:cNvPr id="60" name="Rectangle 117"/>
          <p:cNvSpPr/>
          <p:nvPr/>
        </p:nvSpPr>
        <p:spPr>
          <a:xfrm>
            <a:off x="5067304" y="2082766"/>
            <a:ext cx="585418"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01</a:t>
            </a:r>
            <a:endParaRPr lang="en-US" sz="3200" b="1" dirty="0">
              <a:solidFill>
                <a:schemeClr val="bg1"/>
              </a:solidFill>
              <a:latin typeface="Raleway" panose="020B0003030101060003" pitchFamily="34" charset="0"/>
            </a:endParaRPr>
          </a:p>
        </p:txBody>
      </p:sp>
      <p:sp>
        <p:nvSpPr>
          <p:cNvPr id="61" name="Rectangle 118"/>
          <p:cNvSpPr/>
          <p:nvPr/>
        </p:nvSpPr>
        <p:spPr>
          <a:xfrm>
            <a:off x="5036847" y="2475375"/>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62" name="Freeform 141"/>
          <p:cNvSpPr>
            <a:spLocks noEditPoints="1"/>
          </p:cNvSpPr>
          <p:nvPr/>
        </p:nvSpPr>
        <p:spPr bwMode="auto">
          <a:xfrm>
            <a:off x="1210551" y="2172262"/>
            <a:ext cx="427880" cy="351699"/>
          </a:xfrm>
          <a:custGeom>
            <a:avLst/>
            <a:gdLst>
              <a:gd name="T0" fmla="*/ 126 w 185"/>
              <a:gd name="T1" fmla="*/ 17 h 152"/>
              <a:gd name="T2" fmla="*/ 75 w 185"/>
              <a:gd name="T3" fmla="*/ 0 h 152"/>
              <a:gd name="T4" fmla="*/ 8 w 185"/>
              <a:gd name="T5" fmla="*/ 17 h 152"/>
              <a:gd name="T6" fmla="*/ 0 w 185"/>
              <a:gd name="T7" fmla="*/ 67 h 152"/>
              <a:gd name="T8" fmla="*/ 8 w 185"/>
              <a:gd name="T9" fmla="*/ 143 h 152"/>
              <a:gd name="T10" fmla="*/ 168 w 185"/>
              <a:gd name="T11" fmla="*/ 152 h 152"/>
              <a:gd name="T12" fmla="*/ 177 w 185"/>
              <a:gd name="T13" fmla="*/ 76 h 152"/>
              <a:gd name="T14" fmla="*/ 185 w 185"/>
              <a:gd name="T15" fmla="*/ 25 h 152"/>
              <a:gd name="T16" fmla="*/ 75 w 185"/>
              <a:gd name="T17" fmla="*/ 8 h 152"/>
              <a:gd name="T18" fmla="*/ 118 w 185"/>
              <a:gd name="T19" fmla="*/ 17 h 152"/>
              <a:gd name="T20" fmla="*/ 75 w 185"/>
              <a:gd name="T21" fmla="*/ 8 h 152"/>
              <a:gd name="T22" fmla="*/ 16 w 185"/>
              <a:gd name="T23" fmla="*/ 143 h 152"/>
              <a:gd name="T24" fmla="*/ 33 w 185"/>
              <a:gd name="T25" fmla="*/ 76 h 152"/>
              <a:gd name="T26" fmla="*/ 42 w 185"/>
              <a:gd name="T27" fmla="*/ 93 h 152"/>
              <a:gd name="T28" fmla="*/ 67 w 185"/>
              <a:gd name="T29" fmla="*/ 84 h 152"/>
              <a:gd name="T30" fmla="*/ 118 w 185"/>
              <a:gd name="T31" fmla="*/ 76 h 152"/>
              <a:gd name="T32" fmla="*/ 126 w 185"/>
              <a:gd name="T33" fmla="*/ 93 h 152"/>
              <a:gd name="T34" fmla="*/ 151 w 185"/>
              <a:gd name="T35" fmla="*/ 84 h 152"/>
              <a:gd name="T36" fmla="*/ 168 w 185"/>
              <a:gd name="T37" fmla="*/ 76 h 152"/>
              <a:gd name="T38" fmla="*/ 42 w 185"/>
              <a:gd name="T39" fmla="*/ 84 h 152"/>
              <a:gd name="T40" fmla="*/ 59 w 185"/>
              <a:gd name="T41" fmla="*/ 59 h 152"/>
              <a:gd name="T42" fmla="*/ 42 w 185"/>
              <a:gd name="T43" fmla="*/ 84 h 152"/>
              <a:gd name="T44" fmla="*/ 126 w 185"/>
              <a:gd name="T45" fmla="*/ 59 h 152"/>
              <a:gd name="T46" fmla="*/ 143 w 185"/>
              <a:gd name="T47" fmla="*/ 84 h 152"/>
              <a:gd name="T48" fmla="*/ 177 w 185"/>
              <a:gd name="T49" fmla="*/ 67 h 152"/>
              <a:gd name="T50" fmla="*/ 151 w 185"/>
              <a:gd name="T51" fmla="*/ 59 h 152"/>
              <a:gd name="T52" fmla="*/ 126 w 185"/>
              <a:gd name="T53" fmla="*/ 51 h 152"/>
              <a:gd name="T54" fmla="*/ 118 w 185"/>
              <a:gd name="T55" fmla="*/ 67 h 152"/>
              <a:gd name="T56" fmla="*/ 67 w 185"/>
              <a:gd name="T57" fmla="*/ 59 h 152"/>
              <a:gd name="T58" fmla="*/ 42 w 185"/>
              <a:gd name="T59" fmla="*/ 51 h 152"/>
              <a:gd name="T60" fmla="*/ 33 w 185"/>
              <a:gd name="T61" fmla="*/ 67 h 152"/>
              <a:gd name="T62" fmla="*/ 8 w 185"/>
              <a:gd name="T63" fmla="*/ 25 h 152"/>
              <a:gd name="T64" fmla="*/ 177 w 185"/>
              <a:gd name="T65"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52">
                <a:moveTo>
                  <a:pt x="177" y="17"/>
                </a:moveTo>
                <a:cubicBezTo>
                  <a:pt x="126" y="17"/>
                  <a:pt x="126" y="17"/>
                  <a:pt x="126" y="17"/>
                </a:cubicBezTo>
                <a:cubicBezTo>
                  <a:pt x="126" y="8"/>
                  <a:pt x="119" y="0"/>
                  <a:pt x="109" y="0"/>
                </a:cubicBezTo>
                <a:cubicBezTo>
                  <a:pt x="75" y="0"/>
                  <a:pt x="75" y="0"/>
                  <a:pt x="75" y="0"/>
                </a:cubicBezTo>
                <a:cubicBezTo>
                  <a:pt x="66" y="0"/>
                  <a:pt x="59" y="8"/>
                  <a:pt x="59" y="17"/>
                </a:cubicBezTo>
                <a:cubicBezTo>
                  <a:pt x="8" y="17"/>
                  <a:pt x="8" y="17"/>
                  <a:pt x="8" y="17"/>
                </a:cubicBezTo>
                <a:cubicBezTo>
                  <a:pt x="3" y="17"/>
                  <a:pt x="0" y="21"/>
                  <a:pt x="0" y="25"/>
                </a:cubicBezTo>
                <a:cubicBezTo>
                  <a:pt x="0" y="67"/>
                  <a:pt x="0" y="67"/>
                  <a:pt x="0" y="67"/>
                </a:cubicBezTo>
                <a:cubicBezTo>
                  <a:pt x="0" y="72"/>
                  <a:pt x="3" y="76"/>
                  <a:pt x="8" y="76"/>
                </a:cubicBezTo>
                <a:cubicBezTo>
                  <a:pt x="8" y="143"/>
                  <a:pt x="8" y="143"/>
                  <a:pt x="8" y="143"/>
                </a:cubicBezTo>
                <a:cubicBezTo>
                  <a:pt x="8" y="148"/>
                  <a:pt x="12" y="152"/>
                  <a:pt x="16" y="152"/>
                </a:cubicBezTo>
                <a:cubicBezTo>
                  <a:pt x="168" y="152"/>
                  <a:pt x="168" y="152"/>
                  <a:pt x="168" y="152"/>
                </a:cubicBezTo>
                <a:cubicBezTo>
                  <a:pt x="173" y="152"/>
                  <a:pt x="177" y="148"/>
                  <a:pt x="177" y="143"/>
                </a:cubicBezTo>
                <a:cubicBezTo>
                  <a:pt x="177" y="76"/>
                  <a:pt x="177" y="76"/>
                  <a:pt x="177" y="76"/>
                </a:cubicBezTo>
                <a:cubicBezTo>
                  <a:pt x="181" y="76"/>
                  <a:pt x="185" y="72"/>
                  <a:pt x="185" y="67"/>
                </a:cubicBezTo>
                <a:cubicBezTo>
                  <a:pt x="185" y="25"/>
                  <a:pt x="185" y="25"/>
                  <a:pt x="185" y="25"/>
                </a:cubicBezTo>
                <a:cubicBezTo>
                  <a:pt x="185" y="21"/>
                  <a:pt x="181" y="17"/>
                  <a:pt x="177" y="17"/>
                </a:cubicBezTo>
                <a:close/>
                <a:moveTo>
                  <a:pt x="75" y="8"/>
                </a:moveTo>
                <a:cubicBezTo>
                  <a:pt x="109" y="8"/>
                  <a:pt x="109" y="8"/>
                  <a:pt x="109" y="8"/>
                </a:cubicBezTo>
                <a:cubicBezTo>
                  <a:pt x="114" y="8"/>
                  <a:pt x="118" y="12"/>
                  <a:pt x="118" y="17"/>
                </a:cubicBezTo>
                <a:cubicBezTo>
                  <a:pt x="67" y="17"/>
                  <a:pt x="67" y="17"/>
                  <a:pt x="67" y="17"/>
                </a:cubicBezTo>
                <a:cubicBezTo>
                  <a:pt x="67" y="12"/>
                  <a:pt x="71" y="8"/>
                  <a:pt x="75" y="8"/>
                </a:cubicBezTo>
                <a:close/>
                <a:moveTo>
                  <a:pt x="168" y="143"/>
                </a:moveTo>
                <a:cubicBezTo>
                  <a:pt x="16" y="143"/>
                  <a:pt x="16" y="143"/>
                  <a:pt x="16" y="143"/>
                </a:cubicBezTo>
                <a:cubicBezTo>
                  <a:pt x="16" y="76"/>
                  <a:pt x="16" y="76"/>
                  <a:pt x="16" y="76"/>
                </a:cubicBezTo>
                <a:cubicBezTo>
                  <a:pt x="33" y="76"/>
                  <a:pt x="33" y="76"/>
                  <a:pt x="33" y="76"/>
                </a:cubicBezTo>
                <a:cubicBezTo>
                  <a:pt x="33" y="84"/>
                  <a:pt x="33" y="84"/>
                  <a:pt x="33" y="84"/>
                </a:cubicBezTo>
                <a:cubicBezTo>
                  <a:pt x="33" y="89"/>
                  <a:pt x="37" y="93"/>
                  <a:pt x="42" y="93"/>
                </a:cubicBezTo>
                <a:cubicBezTo>
                  <a:pt x="59" y="93"/>
                  <a:pt x="59" y="93"/>
                  <a:pt x="59" y="93"/>
                </a:cubicBezTo>
                <a:cubicBezTo>
                  <a:pt x="63" y="93"/>
                  <a:pt x="67" y="89"/>
                  <a:pt x="67" y="84"/>
                </a:cubicBezTo>
                <a:cubicBezTo>
                  <a:pt x="67" y="76"/>
                  <a:pt x="67" y="76"/>
                  <a:pt x="67" y="76"/>
                </a:cubicBezTo>
                <a:cubicBezTo>
                  <a:pt x="118" y="76"/>
                  <a:pt x="118" y="76"/>
                  <a:pt x="118" y="76"/>
                </a:cubicBezTo>
                <a:cubicBezTo>
                  <a:pt x="118" y="84"/>
                  <a:pt x="118" y="84"/>
                  <a:pt x="118" y="84"/>
                </a:cubicBezTo>
                <a:cubicBezTo>
                  <a:pt x="118" y="89"/>
                  <a:pt x="121" y="93"/>
                  <a:pt x="126" y="93"/>
                </a:cubicBezTo>
                <a:cubicBezTo>
                  <a:pt x="143" y="93"/>
                  <a:pt x="143" y="93"/>
                  <a:pt x="143" y="93"/>
                </a:cubicBezTo>
                <a:cubicBezTo>
                  <a:pt x="148" y="93"/>
                  <a:pt x="151" y="89"/>
                  <a:pt x="151" y="84"/>
                </a:cubicBezTo>
                <a:cubicBezTo>
                  <a:pt x="151" y="76"/>
                  <a:pt x="151" y="76"/>
                  <a:pt x="151" y="76"/>
                </a:cubicBezTo>
                <a:cubicBezTo>
                  <a:pt x="168" y="76"/>
                  <a:pt x="168" y="76"/>
                  <a:pt x="168" y="76"/>
                </a:cubicBezTo>
                <a:lnTo>
                  <a:pt x="168" y="143"/>
                </a:lnTo>
                <a:close/>
                <a:moveTo>
                  <a:pt x="42" y="84"/>
                </a:moveTo>
                <a:cubicBezTo>
                  <a:pt x="42" y="59"/>
                  <a:pt x="42" y="59"/>
                  <a:pt x="42" y="59"/>
                </a:cubicBezTo>
                <a:cubicBezTo>
                  <a:pt x="59" y="59"/>
                  <a:pt x="59" y="59"/>
                  <a:pt x="59" y="59"/>
                </a:cubicBezTo>
                <a:cubicBezTo>
                  <a:pt x="59" y="84"/>
                  <a:pt x="59" y="84"/>
                  <a:pt x="59" y="84"/>
                </a:cubicBezTo>
                <a:lnTo>
                  <a:pt x="42" y="84"/>
                </a:lnTo>
                <a:close/>
                <a:moveTo>
                  <a:pt x="126" y="84"/>
                </a:moveTo>
                <a:cubicBezTo>
                  <a:pt x="126" y="59"/>
                  <a:pt x="126" y="59"/>
                  <a:pt x="126" y="59"/>
                </a:cubicBezTo>
                <a:cubicBezTo>
                  <a:pt x="143" y="59"/>
                  <a:pt x="143" y="59"/>
                  <a:pt x="143" y="59"/>
                </a:cubicBezTo>
                <a:cubicBezTo>
                  <a:pt x="143" y="84"/>
                  <a:pt x="143" y="84"/>
                  <a:pt x="143" y="84"/>
                </a:cubicBezTo>
                <a:lnTo>
                  <a:pt x="126" y="84"/>
                </a:lnTo>
                <a:close/>
                <a:moveTo>
                  <a:pt x="177" y="67"/>
                </a:moveTo>
                <a:cubicBezTo>
                  <a:pt x="151" y="67"/>
                  <a:pt x="151" y="67"/>
                  <a:pt x="151" y="67"/>
                </a:cubicBezTo>
                <a:cubicBezTo>
                  <a:pt x="151" y="59"/>
                  <a:pt x="151" y="59"/>
                  <a:pt x="151" y="59"/>
                </a:cubicBezTo>
                <a:cubicBezTo>
                  <a:pt x="151" y="54"/>
                  <a:pt x="148" y="51"/>
                  <a:pt x="143" y="51"/>
                </a:cubicBezTo>
                <a:cubicBezTo>
                  <a:pt x="126" y="51"/>
                  <a:pt x="126" y="51"/>
                  <a:pt x="126" y="51"/>
                </a:cubicBezTo>
                <a:cubicBezTo>
                  <a:pt x="121" y="51"/>
                  <a:pt x="118" y="54"/>
                  <a:pt x="118" y="59"/>
                </a:cubicBezTo>
                <a:cubicBezTo>
                  <a:pt x="118" y="67"/>
                  <a:pt x="118" y="67"/>
                  <a:pt x="118" y="67"/>
                </a:cubicBezTo>
                <a:cubicBezTo>
                  <a:pt x="67" y="67"/>
                  <a:pt x="67" y="67"/>
                  <a:pt x="67" y="67"/>
                </a:cubicBezTo>
                <a:cubicBezTo>
                  <a:pt x="67" y="59"/>
                  <a:pt x="67" y="59"/>
                  <a:pt x="67" y="59"/>
                </a:cubicBezTo>
                <a:cubicBezTo>
                  <a:pt x="67" y="54"/>
                  <a:pt x="63" y="51"/>
                  <a:pt x="59" y="51"/>
                </a:cubicBezTo>
                <a:cubicBezTo>
                  <a:pt x="42" y="51"/>
                  <a:pt x="42" y="51"/>
                  <a:pt x="42" y="51"/>
                </a:cubicBezTo>
                <a:cubicBezTo>
                  <a:pt x="37" y="51"/>
                  <a:pt x="33" y="54"/>
                  <a:pt x="33" y="59"/>
                </a:cubicBezTo>
                <a:cubicBezTo>
                  <a:pt x="33" y="67"/>
                  <a:pt x="33" y="67"/>
                  <a:pt x="33" y="67"/>
                </a:cubicBezTo>
                <a:cubicBezTo>
                  <a:pt x="8" y="67"/>
                  <a:pt x="8" y="67"/>
                  <a:pt x="8" y="67"/>
                </a:cubicBezTo>
                <a:cubicBezTo>
                  <a:pt x="8" y="25"/>
                  <a:pt x="8" y="25"/>
                  <a:pt x="8" y="25"/>
                </a:cubicBezTo>
                <a:cubicBezTo>
                  <a:pt x="177" y="25"/>
                  <a:pt x="177" y="25"/>
                  <a:pt x="177" y="25"/>
                </a:cubicBezTo>
                <a:lnTo>
                  <a:pt x="177" y="67"/>
                </a:lnTo>
                <a:close/>
              </a:path>
            </a:pathLst>
          </a:custGeom>
          <a:solidFill>
            <a:srgbClr val="6F7C8F"/>
          </a:solidFill>
          <a:ln>
            <a:noFill/>
          </a:ln>
        </p:spPr>
        <p:txBody>
          <a:bodyPr vert="horz" wrap="square" lIns="91440" tIns="45720" rIns="91440" bIns="45720" numCol="1" anchor="t" anchorCtr="0" compatLnSpc="1"/>
          <a:lstStyle/>
          <a:p>
            <a:endParaRPr lang="en-US" sz="1335"/>
          </a:p>
        </p:txBody>
      </p:sp>
      <p:sp>
        <p:nvSpPr>
          <p:cNvPr id="63" name="Freeform 9"/>
          <p:cNvSpPr/>
          <p:nvPr/>
        </p:nvSpPr>
        <p:spPr>
          <a:xfrm>
            <a:off x="1797000" y="2278047"/>
            <a:ext cx="102717" cy="160025"/>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6F7C8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64" name="Shape 1816"/>
          <p:cNvSpPr/>
          <p:nvPr/>
        </p:nvSpPr>
        <p:spPr>
          <a:xfrm>
            <a:off x="752042" y="3357264"/>
            <a:ext cx="4820909" cy="1079708"/>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65" name="Freeform 11"/>
          <p:cNvSpPr/>
          <p:nvPr/>
        </p:nvSpPr>
        <p:spPr bwMode="auto">
          <a:xfrm>
            <a:off x="4273316" y="3500174"/>
            <a:ext cx="1503803" cy="1017775"/>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6F7C8F"/>
          </a:solidFill>
          <a:ln>
            <a:noFill/>
          </a:ln>
        </p:spPr>
        <p:txBody>
          <a:bodyPr vert="horz" wrap="square" lIns="121920" tIns="60960" rIns="121920" bIns="60960" numCol="1" anchor="t" anchorCtr="0" compatLnSpc="1"/>
          <a:lstStyle/>
          <a:p>
            <a:endParaRPr lang="en-US" sz="1465" dirty="0"/>
          </a:p>
        </p:txBody>
      </p:sp>
      <p:sp>
        <p:nvSpPr>
          <p:cNvPr id="66" name="Freeform 107"/>
          <p:cNvSpPr>
            <a:spLocks noEditPoints="1"/>
          </p:cNvSpPr>
          <p:nvPr/>
        </p:nvSpPr>
        <p:spPr bwMode="auto">
          <a:xfrm>
            <a:off x="1202504" y="3683476"/>
            <a:ext cx="430013" cy="426196"/>
          </a:xfrm>
          <a:custGeom>
            <a:avLst/>
            <a:gdLst>
              <a:gd name="T0" fmla="*/ 118 w 186"/>
              <a:gd name="T1" fmla="*/ 125 h 184"/>
              <a:gd name="T2" fmla="*/ 127 w 186"/>
              <a:gd name="T3" fmla="*/ 108 h 184"/>
              <a:gd name="T4" fmla="*/ 68 w 186"/>
              <a:gd name="T5" fmla="*/ 99 h 184"/>
              <a:gd name="T6" fmla="*/ 59 w 186"/>
              <a:gd name="T7" fmla="*/ 116 h 184"/>
              <a:gd name="T8" fmla="*/ 68 w 186"/>
              <a:gd name="T9" fmla="*/ 108 h 184"/>
              <a:gd name="T10" fmla="*/ 118 w 186"/>
              <a:gd name="T11" fmla="*/ 116 h 184"/>
              <a:gd name="T12" fmla="*/ 68 w 186"/>
              <a:gd name="T13" fmla="*/ 108 h 184"/>
              <a:gd name="T14" fmla="*/ 161 w 186"/>
              <a:gd name="T15" fmla="*/ 49 h 184"/>
              <a:gd name="T16" fmla="*/ 135 w 186"/>
              <a:gd name="T17" fmla="*/ 18 h 184"/>
              <a:gd name="T18" fmla="*/ 74 w 186"/>
              <a:gd name="T19" fmla="*/ 4 h 184"/>
              <a:gd name="T20" fmla="*/ 29 w 186"/>
              <a:gd name="T21" fmla="*/ 49 h 184"/>
              <a:gd name="T22" fmla="*/ 0 w 186"/>
              <a:gd name="T23" fmla="*/ 57 h 184"/>
              <a:gd name="T24" fmla="*/ 8 w 186"/>
              <a:gd name="T25" fmla="*/ 82 h 184"/>
              <a:gd name="T26" fmla="*/ 17 w 186"/>
              <a:gd name="T27" fmla="*/ 175 h 184"/>
              <a:gd name="T28" fmla="*/ 160 w 186"/>
              <a:gd name="T29" fmla="*/ 184 h 184"/>
              <a:gd name="T30" fmla="*/ 169 w 186"/>
              <a:gd name="T31" fmla="*/ 82 h 184"/>
              <a:gd name="T32" fmla="*/ 186 w 186"/>
              <a:gd name="T33" fmla="*/ 74 h 184"/>
              <a:gd name="T34" fmla="*/ 177 w 186"/>
              <a:gd name="T35" fmla="*/ 49 h 184"/>
              <a:gd name="T36" fmla="*/ 147 w 186"/>
              <a:gd name="T37" fmla="*/ 32 h 184"/>
              <a:gd name="T38" fmla="*/ 151 w 186"/>
              <a:gd name="T39" fmla="*/ 49 h 184"/>
              <a:gd name="T40" fmla="*/ 141 w 186"/>
              <a:gd name="T41" fmla="*/ 42 h 184"/>
              <a:gd name="T42" fmla="*/ 131 w 186"/>
              <a:gd name="T43" fmla="*/ 36 h 184"/>
              <a:gd name="T44" fmla="*/ 121 w 186"/>
              <a:gd name="T45" fmla="*/ 31 h 184"/>
              <a:gd name="T46" fmla="*/ 137 w 186"/>
              <a:gd name="T47" fmla="*/ 26 h 184"/>
              <a:gd name="T48" fmla="*/ 78 w 186"/>
              <a:gd name="T49" fmla="*/ 49 h 184"/>
              <a:gd name="T50" fmla="*/ 134 w 186"/>
              <a:gd name="T51" fmla="*/ 49 h 184"/>
              <a:gd name="T52" fmla="*/ 70 w 186"/>
              <a:gd name="T53" fmla="*/ 12 h 184"/>
              <a:gd name="T54" fmla="*/ 68 w 186"/>
              <a:gd name="T55" fmla="*/ 49 h 184"/>
              <a:gd name="T56" fmla="*/ 49 w 186"/>
              <a:gd name="T57" fmla="*/ 48 h 184"/>
              <a:gd name="T58" fmla="*/ 39 w 186"/>
              <a:gd name="T59" fmla="*/ 49 h 184"/>
              <a:gd name="T60" fmla="*/ 160 w 186"/>
              <a:gd name="T61" fmla="*/ 175 h 184"/>
              <a:gd name="T62" fmla="*/ 25 w 186"/>
              <a:gd name="T63" fmla="*/ 82 h 184"/>
              <a:gd name="T64" fmla="*/ 160 w 186"/>
              <a:gd name="T65" fmla="*/ 175 h 184"/>
              <a:gd name="T66" fmla="*/ 8 w 186"/>
              <a:gd name="T67" fmla="*/ 74 h 184"/>
              <a:gd name="T68" fmla="*/ 177 w 186"/>
              <a:gd name="T69" fmla="*/ 57 h 184"/>
              <a:gd name="T70" fmla="*/ 65 w 186"/>
              <a:gd name="T71" fmla="*/ 38 h 184"/>
              <a:gd name="T72" fmla="*/ 53 w 186"/>
              <a:gd name="T73" fmla="*/ 41 h 184"/>
              <a:gd name="T74" fmla="*/ 65 w 186"/>
              <a:gd name="T75" fmla="*/ 38 h 184"/>
              <a:gd name="T76" fmla="*/ 66 w 186"/>
              <a:gd name="T77" fmla="*/ 19 h 184"/>
              <a:gd name="T78" fmla="*/ 69 w 186"/>
              <a:gd name="T79"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4">
                <a:moveTo>
                  <a:pt x="68" y="125"/>
                </a:moveTo>
                <a:cubicBezTo>
                  <a:pt x="118" y="125"/>
                  <a:pt x="118" y="125"/>
                  <a:pt x="118" y="125"/>
                </a:cubicBezTo>
                <a:cubicBezTo>
                  <a:pt x="123" y="125"/>
                  <a:pt x="127" y="121"/>
                  <a:pt x="127" y="116"/>
                </a:cubicBezTo>
                <a:cubicBezTo>
                  <a:pt x="127" y="108"/>
                  <a:pt x="127" y="108"/>
                  <a:pt x="127" y="108"/>
                </a:cubicBezTo>
                <a:cubicBezTo>
                  <a:pt x="127" y="103"/>
                  <a:pt x="123" y="99"/>
                  <a:pt x="118" y="99"/>
                </a:cubicBezTo>
                <a:cubicBezTo>
                  <a:pt x="68" y="99"/>
                  <a:pt x="68" y="99"/>
                  <a:pt x="68" y="99"/>
                </a:cubicBezTo>
                <a:cubicBezTo>
                  <a:pt x="63" y="99"/>
                  <a:pt x="59" y="103"/>
                  <a:pt x="59" y="108"/>
                </a:cubicBezTo>
                <a:cubicBezTo>
                  <a:pt x="59" y="116"/>
                  <a:pt x="59" y="116"/>
                  <a:pt x="59" y="116"/>
                </a:cubicBezTo>
                <a:cubicBezTo>
                  <a:pt x="59" y="121"/>
                  <a:pt x="63" y="125"/>
                  <a:pt x="68" y="125"/>
                </a:cubicBezTo>
                <a:close/>
                <a:moveTo>
                  <a:pt x="68" y="108"/>
                </a:moveTo>
                <a:cubicBezTo>
                  <a:pt x="118" y="108"/>
                  <a:pt x="118" y="108"/>
                  <a:pt x="118" y="108"/>
                </a:cubicBezTo>
                <a:cubicBezTo>
                  <a:pt x="118" y="116"/>
                  <a:pt x="118" y="116"/>
                  <a:pt x="118" y="116"/>
                </a:cubicBezTo>
                <a:cubicBezTo>
                  <a:pt x="68" y="116"/>
                  <a:pt x="68" y="116"/>
                  <a:pt x="68" y="116"/>
                </a:cubicBezTo>
                <a:lnTo>
                  <a:pt x="68" y="108"/>
                </a:lnTo>
                <a:close/>
                <a:moveTo>
                  <a:pt x="177" y="49"/>
                </a:moveTo>
                <a:cubicBezTo>
                  <a:pt x="161" y="49"/>
                  <a:pt x="161" y="49"/>
                  <a:pt x="161" y="49"/>
                </a:cubicBezTo>
                <a:cubicBezTo>
                  <a:pt x="155" y="29"/>
                  <a:pt x="155" y="29"/>
                  <a:pt x="155" y="29"/>
                </a:cubicBezTo>
                <a:cubicBezTo>
                  <a:pt x="153" y="20"/>
                  <a:pt x="144" y="15"/>
                  <a:pt x="135" y="18"/>
                </a:cubicBezTo>
                <a:cubicBezTo>
                  <a:pt x="109" y="24"/>
                  <a:pt x="109" y="24"/>
                  <a:pt x="109" y="24"/>
                </a:cubicBezTo>
                <a:cubicBezTo>
                  <a:pt x="74" y="4"/>
                  <a:pt x="74" y="4"/>
                  <a:pt x="74" y="4"/>
                </a:cubicBezTo>
                <a:cubicBezTo>
                  <a:pt x="66" y="0"/>
                  <a:pt x="56" y="3"/>
                  <a:pt x="51" y="11"/>
                </a:cubicBezTo>
                <a:cubicBezTo>
                  <a:pt x="29" y="49"/>
                  <a:pt x="29" y="49"/>
                  <a:pt x="29" y="49"/>
                </a:cubicBezTo>
                <a:cubicBezTo>
                  <a:pt x="8" y="49"/>
                  <a:pt x="8" y="49"/>
                  <a:pt x="8" y="49"/>
                </a:cubicBezTo>
                <a:cubicBezTo>
                  <a:pt x="4" y="49"/>
                  <a:pt x="0" y="52"/>
                  <a:pt x="0" y="57"/>
                </a:cubicBezTo>
                <a:cubicBezTo>
                  <a:pt x="0" y="74"/>
                  <a:pt x="0" y="74"/>
                  <a:pt x="0" y="74"/>
                </a:cubicBezTo>
                <a:cubicBezTo>
                  <a:pt x="0" y="79"/>
                  <a:pt x="4" y="82"/>
                  <a:pt x="8" y="82"/>
                </a:cubicBezTo>
                <a:cubicBezTo>
                  <a:pt x="17" y="82"/>
                  <a:pt x="17" y="82"/>
                  <a:pt x="17" y="82"/>
                </a:cubicBezTo>
                <a:cubicBezTo>
                  <a:pt x="17" y="175"/>
                  <a:pt x="17" y="175"/>
                  <a:pt x="17" y="175"/>
                </a:cubicBezTo>
                <a:cubicBezTo>
                  <a:pt x="17" y="180"/>
                  <a:pt x="21" y="184"/>
                  <a:pt x="25" y="184"/>
                </a:cubicBezTo>
                <a:cubicBezTo>
                  <a:pt x="160" y="184"/>
                  <a:pt x="160" y="184"/>
                  <a:pt x="160" y="184"/>
                </a:cubicBezTo>
                <a:cubicBezTo>
                  <a:pt x="165" y="184"/>
                  <a:pt x="169" y="180"/>
                  <a:pt x="169" y="175"/>
                </a:cubicBezTo>
                <a:cubicBezTo>
                  <a:pt x="169" y="82"/>
                  <a:pt x="169" y="82"/>
                  <a:pt x="169" y="82"/>
                </a:cubicBezTo>
                <a:cubicBezTo>
                  <a:pt x="177" y="82"/>
                  <a:pt x="177" y="82"/>
                  <a:pt x="177" y="82"/>
                </a:cubicBezTo>
                <a:cubicBezTo>
                  <a:pt x="182" y="82"/>
                  <a:pt x="186" y="79"/>
                  <a:pt x="186" y="74"/>
                </a:cubicBezTo>
                <a:cubicBezTo>
                  <a:pt x="186" y="57"/>
                  <a:pt x="186" y="57"/>
                  <a:pt x="186" y="57"/>
                </a:cubicBezTo>
                <a:cubicBezTo>
                  <a:pt x="186" y="52"/>
                  <a:pt x="182" y="49"/>
                  <a:pt x="177" y="49"/>
                </a:cubicBezTo>
                <a:close/>
                <a:moveTo>
                  <a:pt x="137" y="26"/>
                </a:moveTo>
                <a:cubicBezTo>
                  <a:pt x="141" y="24"/>
                  <a:pt x="146" y="27"/>
                  <a:pt x="147" y="32"/>
                </a:cubicBezTo>
                <a:cubicBezTo>
                  <a:pt x="152" y="49"/>
                  <a:pt x="152" y="49"/>
                  <a:pt x="152" y="49"/>
                </a:cubicBezTo>
                <a:cubicBezTo>
                  <a:pt x="151" y="49"/>
                  <a:pt x="151" y="49"/>
                  <a:pt x="151" y="49"/>
                </a:cubicBezTo>
                <a:cubicBezTo>
                  <a:pt x="140" y="42"/>
                  <a:pt x="140" y="42"/>
                  <a:pt x="140" y="42"/>
                </a:cubicBezTo>
                <a:cubicBezTo>
                  <a:pt x="141" y="42"/>
                  <a:pt x="141" y="42"/>
                  <a:pt x="141" y="42"/>
                </a:cubicBezTo>
                <a:cubicBezTo>
                  <a:pt x="139" y="34"/>
                  <a:pt x="139" y="34"/>
                  <a:pt x="139" y="34"/>
                </a:cubicBezTo>
                <a:cubicBezTo>
                  <a:pt x="131" y="36"/>
                  <a:pt x="131" y="36"/>
                  <a:pt x="131" y="36"/>
                </a:cubicBezTo>
                <a:cubicBezTo>
                  <a:pt x="131" y="37"/>
                  <a:pt x="131" y="37"/>
                  <a:pt x="131" y="37"/>
                </a:cubicBezTo>
                <a:cubicBezTo>
                  <a:pt x="121" y="31"/>
                  <a:pt x="121" y="31"/>
                  <a:pt x="121" y="31"/>
                </a:cubicBezTo>
                <a:cubicBezTo>
                  <a:pt x="121" y="30"/>
                  <a:pt x="121" y="30"/>
                  <a:pt x="121" y="30"/>
                </a:cubicBezTo>
                <a:lnTo>
                  <a:pt x="137" y="26"/>
                </a:lnTo>
                <a:close/>
                <a:moveTo>
                  <a:pt x="134" y="49"/>
                </a:moveTo>
                <a:cubicBezTo>
                  <a:pt x="78" y="49"/>
                  <a:pt x="78" y="49"/>
                  <a:pt x="78" y="49"/>
                </a:cubicBezTo>
                <a:cubicBezTo>
                  <a:pt x="92" y="24"/>
                  <a:pt x="92" y="24"/>
                  <a:pt x="92" y="24"/>
                </a:cubicBezTo>
                <a:lnTo>
                  <a:pt x="134" y="49"/>
                </a:lnTo>
                <a:close/>
                <a:moveTo>
                  <a:pt x="59" y="15"/>
                </a:moveTo>
                <a:cubicBezTo>
                  <a:pt x="61" y="11"/>
                  <a:pt x="66" y="9"/>
                  <a:pt x="70" y="12"/>
                </a:cubicBezTo>
                <a:cubicBezTo>
                  <a:pt x="85" y="20"/>
                  <a:pt x="85" y="20"/>
                  <a:pt x="85" y="20"/>
                </a:cubicBezTo>
                <a:cubicBezTo>
                  <a:pt x="68" y="49"/>
                  <a:pt x="68" y="49"/>
                  <a:pt x="68" y="49"/>
                </a:cubicBezTo>
                <a:cubicBezTo>
                  <a:pt x="50" y="49"/>
                  <a:pt x="50" y="49"/>
                  <a:pt x="50" y="49"/>
                </a:cubicBezTo>
                <a:cubicBezTo>
                  <a:pt x="49" y="48"/>
                  <a:pt x="49" y="48"/>
                  <a:pt x="49" y="48"/>
                </a:cubicBezTo>
                <a:cubicBezTo>
                  <a:pt x="49" y="49"/>
                  <a:pt x="49" y="49"/>
                  <a:pt x="49" y="49"/>
                </a:cubicBezTo>
                <a:cubicBezTo>
                  <a:pt x="39" y="49"/>
                  <a:pt x="39" y="49"/>
                  <a:pt x="39" y="49"/>
                </a:cubicBezTo>
                <a:lnTo>
                  <a:pt x="59" y="15"/>
                </a:lnTo>
                <a:close/>
                <a:moveTo>
                  <a:pt x="160" y="175"/>
                </a:moveTo>
                <a:cubicBezTo>
                  <a:pt x="25" y="175"/>
                  <a:pt x="25" y="175"/>
                  <a:pt x="25" y="175"/>
                </a:cubicBezTo>
                <a:cubicBezTo>
                  <a:pt x="25" y="82"/>
                  <a:pt x="25" y="82"/>
                  <a:pt x="25" y="82"/>
                </a:cubicBezTo>
                <a:cubicBezTo>
                  <a:pt x="160" y="82"/>
                  <a:pt x="160" y="82"/>
                  <a:pt x="160" y="82"/>
                </a:cubicBezTo>
                <a:lnTo>
                  <a:pt x="160" y="175"/>
                </a:lnTo>
                <a:close/>
                <a:moveTo>
                  <a:pt x="177" y="74"/>
                </a:moveTo>
                <a:cubicBezTo>
                  <a:pt x="8" y="74"/>
                  <a:pt x="8" y="74"/>
                  <a:pt x="8" y="74"/>
                </a:cubicBezTo>
                <a:cubicBezTo>
                  <a:pt x="8" y="57"/>
                  <a:pt x="8" y="57"/>
                  <a:pt x="8" y="57"/>
                </a:cubicBezTo>
                <a:cubicBezTo>
                  <a:pt x="177" y="57"/>
                  <a:pt x="177" y="57"/>
                  <a:pt x="177" y="57"/>
                </a:cubicBezTo>
                <a:lnTo>
                  <a:pt x="177" y="74"/>
                </a:lnTo>
                <a:close/>
                <a:moveTo>
                  <a:pt x="65" y="38"/>
                </a:moveTo>
                <a:cubicBezTo>
                  <a:pt x="57" y="34"/>
                  <a:pt x="57" y="34"/>
                  <a:pt x="57" y="34"/>
                </a:cubicBezTo>
                <a:cubicBezTo>
                  <a:pt x="53" y="41"/>
                  <a:pt x="53" y="41"/>
                  <a:pt x="53" y="41"/>
                </a:cubicBezTo>
                <a:cubicBezTo>
                  <a:pt x="61" y="45"/>
                  <a:pt x="61" y="45"/>
                  <a:pt x="61" y="45"/>
                </a:cubicBezTo>
                <a:lnTo>
                  <a:pt x="65" y="38"/>
                </a:lnTo>
                <a:close/>
                <a:moveTo>
                  <a:pt x="73" y="23"/>
                </a:moveTo>
                <a:cubicBezTo>
                  <a:pt x="66" y="19"/>
                  <a:pt x="66" y="19"/>
                  <a:pt x="66" y="19"/>
                </a:cubicBezTo>
                <a:cubicBezTo>
                  <a:pt x="62" y="26"/>
                  <a:pt x="62" y="26"/>
                  <a:pt x="62" y="26"/>
                </a:cubicBezTo>
                <a:cubicBezTo>
                  <a:pt x="69" y="31"/>
                  <a:pt x="69" y="31"/>
                  <a:pt x="69" y="31"/>
                </a:cubicBezTo>
                <a:lnTo>
                  <a:pt x="73" y="23"/>
                </a:lnTo>
                <a:close/>
              </a:path>
            </a:pathLst>
          </a:custGeom>
          <a:solidFill>
            <a:srgbClr val="6F7C8F"/>
          </a:solidFill>
          <a:ln>
            <a:noFill/>
          </a:ln>
        </p:spPr>
        <p:txBody>
          <a:bodyPr vert="horz" wrap="square" lIns="91440" tIns="45720" rIns="91440" bIns="45720" numCol="1" anchor="t" anchorCtr="0" compatLnSpc="1"/>
          <a:lstStyle/>
          <a:p>
            <a:endParaRPr lang="en-US" sz="1335"/>
          </a:p>
        </p:txBody>
      </p:sp>
      <p:sp>
        <p:nvSpPr>
          <p:cNvPr id="67" name="Rectangle 56"/>
          <p:cNvSpPr/>
          <p:nvPr/>
        </p:nvSpPr>
        <p:spPr>
          <a:xfrm>
            <a:off x="5067304" y="3624526"/>
            <a:ext cx="585417"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02</a:t>
            </a:r>
            <a:endParaRPr lang="en-US" sz="3200" b="1" dirty="0">
              <a:solidFill>
                <a:schemeClr val="bg1"/>
              </a:solidFill>
              <a:latin typeface="Raleway" panose="020B0003030101060003" pitchFamily="34" charset="0"/>
            </a:endParaRPr>
          </a:p>
        </p:txBody>
      </p:sp>
      <p:sp>
        <p:nvSpPr>
          <p:cNvPr id="68" name="Rectangle 57"/>
          <p:cNvSpPr/>
          <p:nvPr/>
        </p:nvSpPr>
        <p:spPr>
          <a:xfrm>
            <a:off x="5036847" y="4014191"/>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69" name="Freeform 65"/>
          <p:cNvSpPr/>
          <p:nvPr/>
        </p:nvSpPr>
        <p:spPr>
          <a:xfrm>
            <a:off x="1787581" y="3808461"/>
            <a:ext cx="102032" cy="158957"/>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6F7C8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70" name="Shape 1816"/>
          <p:cNvSpPr/>
          <p:nvPr/>
        </p:nvSpPr>
        <p:spPr>
          <a:xfrm>
            <a:off x="750663" y="4899950"/>
            <a:ext cx="4822232" cy="1080004"/>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71" name="Freeform 11"/>
          <p:cNvSpPr/>
          <p:nvPr/>
        </p:nvSpPr>
        <p:spPr bwMode="auto">
          <a:xfrm>
            <a:off x="4272905" y="5053643"/>
            <a:ext cx="1504215" cy="1018053"/>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6F7C8F"/>
          </a:solidFill>
          <a:ln>
            <a:noFill/>
          </a:ln>
        </p:spPr>
        <p:txBody>
          <a:bodyPr vert="horz" wrap="square" lIns="121920" tIns="60960" rIns="121920" bIns="60960" numCol="1" anchor="t" anchorCtr="0" compatLnSpc="1"/>
          <a:lstStyle/>
          <a:p>
            <a:endParaRPr lang="en-US" sz="1465" dirty="0"/>
          </a:p>
        </p:txBody>
      </p:sp>
      <p:sp>
        <p:nvSpPr>
          <p:cNvPr id="72" name="Freeform 124"/>
          <p:cNvSpPr>
            <a:spLocks noEditPoints="1"/>
          </p:cNvSpPr>
          <p:nvPr/>
        </p:nvSpPr>
        <p:spPr bwMode="auto">
          <a:xfrm>
            <a:off x="1241579" y="5238539"/>
            <a:ext cx="390939" cy="389781"/>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rgbClr val="6F7C8F"/>
          </a:solidFill>
          <a:ln>
            <a:noFill/>
          </a:ln>
        </p:spPr>
        <p:txBody>
          <a:bodyPr vert="horz" wrap="square" lIns="91440" tIns="45720" rIns="91440" bIns="45720" numCol="1" anchor="t" anchorCtr="0" compatLnSpc="1"/>
          <a:lstStyle/>
          <a:p>
            <a:endParaRPr lang="en-US" sz="1335"/>
          </a:p>
        </p:txBody>
      </p:sp>
      <p:sp>
        <p:nvSpPr>
          <p:cNvPr id="73" name="Rectangle 58"/>
          <p:cNvSpPr/>
          <p:nvPr/>
        </p:nvSpPr>
        <p:spPr>
          <a:xfrm>
            <a:off x="5067304" y="5169936"/>
            <a:ext cx="585417"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03</a:t>
            </a:r>
            <a:endParaRPr lang="en-US" sz="3200" b="1" dirty="0">
              <a:solidFill>
                <a:schemeClr val="bg1"/>
              </a:solidFill>
              <a:latin typeface="Raleway" panose="020B0003030101060003" pitchFamily="34" charset="0"/>
            </a:endParaRPr>
          </a:p>
        </p:txBody>
      </p:sp>
      <p:sp>
        <p:nvSpPr>
          <p:cNvPr id="74" name="Rectangle 59"/>
          <p:cNvSpPr/>
          <p:nvPr/>
        </p:nvSpPr>
        <p:spPr>
          <a:xfrm>
            <a:off x="5036847" y="5559722"/>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75" name="Freeform 66"/>
          <p:cNvSpPr/>
          <p:nvPr/>
        </p:nvSpPr>
        <p:spPr>
          <a:xfrm>
            <a:off x="1788459" y="5353929"/>
            <a:ext cx="102060" cy="159001"/>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6F7C8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76" name="Shape 1816"/>
          <p:cNvSpPr/>
          <p:nvPr/>
        </p:nvSpPr>
        <p:spPr>
          <a:xfrm>
            <a:off x="6409343" y="1819835"/>
            <a:ext cx="4853291" cy="108696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77" name="Freeform 11"/>
          <p:cNvSpPr/>
          <p:nvPr/>
        </p:nvSpPr>
        <p:spPr bwMode="auto">
          <a:xfrm>
            <a:off x="9920516" y="1963704"/>
            <a:ext cx="1513904" cy="1024612"/>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414955"/>
          </a:solidFill>
          <a:ln>
            <a:noFill/>
          </a:ln>
        </p:spPr>
        <p:txBody>
          <a:bodyPr vert="horz" wrap="square" lIns="121920" tIns="60960" rIns="121920" bIns="60960" numCol="1" anchor="t" anchorCtr="0" compatLnSpc="1"/>
          <a:lstStyle/>
          <a:p>
            <a:endParaRPr lang="en-US" sz="1465"/>
          </a:p>
        </p:txBody>
      </p:sp>
      <p:sp>
        <p:nvSpPr>
          <p:cNvPr id="78" name="Rectangle 35"/>
          <p:cNvSpPr/>
          <p:nvPr/>
        </p:nvSpPr>
        <p:spPr>
          <a:xfrm>
            <a:off x="10724606" y="2088021"/>
            <a:ext cx="585417"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04</a:t>
            </a:r>
            <a:endParaRPr lang="en-US" sz="3200" b="1" dirty="0">
              <a:solidFill>
                <a:schemeClr val="bg1"/>
              </a:solidFill>
              <a:latin typeface="Raleway" panose="020B0003030101060003" pitchFamily="34" charset="0"/>
            </a:endParaRPr>
          </a:p>
        </p:txBody>
      </p:sp>
      <p:sp>
        <p:nvSpPr>
          <p:cNvPr id="79" name="Rectangle 36"/>
          <p:cNvSpPr/>
          <p:nvPr/>
        </p:nvSpPr>
        <p:spPr>
          <a:xfrm>
            <a:off x="10694149" y="2480630"/>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80" name="Freeform 141"/>
          <p:cNvSpPr>
            <a:spLocks noEditPoints="1"/>
          </p:cNvSpPr>
          <p:nvPr/>
        </p:nvSpPr>
        <p:spPr bwMode="auto">
          <a:xfrm>
            <a:off x="6867852" y="2177517"/>
            <a:ext cx="427880" cy="351699"/>
          </a:xfrm>
          <a:custGeom>
            <a:avLst/>
            <a:gdLst>
              <a:gd name="T0" fmla="*/ 126 w 185"/>
              <a:gd name="T1" fmla="*/ 17 h 152"/>
              <a:gd name="T2" fmla="*/ 75 w 185"/>
              <a:gd name="T3" fmla="*/ 0 h 152"/>
              <a:gd name="T4" fmla="*/ 8 w 185"/>
              <a:gd name="T5" fmla="*/ 17 h 152"/>
              <a:gd name="T6" fmla="*/ 0 w 185"/>
              <a:gd name="T7" fmla="*/ 67 h 152"/>
              <a:gd name="T8" fmla="*/ 8 w 185"/>
              <a:gd name="T9" fmla="*/ 143 h 152"/>
              <a:gd name="T10" fmla="*/ 168 w 185"/>
              <a:gd name="T11" fmla="*/ 152 h 152"/>
              <a:gd name="T12" fmla="*/ 177 w 185"/>
              <a:gd name="T13" fmla="*/ 76 h 152"/>
              <a:gd name="T14" fmla="*/ 185 w 185"/>
              <a:gd name="T15" fmla="*/ 25 h 152"/>
              <a:gd name="T16" fmla="*/ 75 w 185"/>
              <a:gd name="T17" fmla="*/ 8 h 152"/>
              <a:gd name="T18" fmla="*/ 118 w 185"/>
              <a:gd name="T19" fmla="*/ 17 h 152"/>
              <a:gd name="T20" fmla="*/ 75 w 185"/>
              <a:gd name="T21" fmla="*/ 8 h 152"/>
              <a:gd name="T22" fmla="*/ 16 w 185"/>
              <a:gd name="T23" fmla="*/ 143 h 152"/>
              <a:gd name="T24" fmla="*/ 33 w 185"/>
              <a:gd name="T25" fmla="*/ 76 h 152"/>
              <a:gd name="T26" fmla="*/ 42 w 185"/>
              <a:gd name="T27" fmla="*/ 93 h 152"/>
              <a:gd name="T28" fmla="*/ 67 w 185"/>
              <a:gd name="T29" fmla="*/ 84 h 152"/>
              <a:gd name="T30" fmla="*/ 118 w 185"/>
              <a:gd name="T31" fmla="*/ 76 h 152"/>
              <a:gd name="T32" fmla="*/ 126 w 185"/>
              <a:gd name="T33" fmla="*/ 93 h 152"/>
              <a:gd name="T34" fmla="*/ 151 w 185"/>
              <a:gd name="T35" fmla="*/ 84 h 152"/>
              <a:gd name="T36" fmla="*/ 168 w 185"/>
              <a:gd name="T37" fmla="*/ 76 h 152"/>
              <a:gd name="T38" fmla="*/ 42 w 185"/>
              <a:gd name="T39" fmla="*/ 84 h 152"/>
              <a:gd name="T40" fmla="*/ 59 w 185"/>
              <a:gd name="T41" fmla="*/ 59 h 152"/>
              <a:gd name="T42" fmla="*/ 42 w 185"/>
              <a:gd name="T43" fmla="*/ 84 h 152"/>
              <a:gd name="T44" fmla="*/ 126 w 185"/>
              <a:gd name="T45" fmla="*/ 59 h 152"/>
              <a:gd name="T46" fmla="*/ 143 w 185"/>
              <a:gd name="T47" fmla="*/ 84 h 152"/>
              <a:gd name="T48" fmla="*/ 177 w 185"/>
              <a:gd name="T49" fmla="*/ 67 h 152"/>
              <a:gd name="T50" fmla="*/ 151 w 185"/>
              <a:gd name="T51" fmla="*/ 59 h 152"/>
              <a:gd name="T52" fmla="*/ 126 w 185"/>
              <a:gd name="T53" fmla="*/ 51 h 152"/>
              <a:gd name="T54" fmla="*/ 118 w 185"/>
              <a:gd name="T55" fmla="*/ 67 h 152"/>
              <a:gd name="T56" fmla="*/ 67 w 185"/>
              <a:gd name="T57" fmla="*/ 59 h 152"/>
              <a:gd name="T58" fmla="*/ 42 w 185"/>
              <a:gd name="T59" fmla="*/ 51 h 152"/>
              <a:gd name="T60" fmla="*/ 33 w 185"/>
              <a:gd name="T61" fmla="*/ 67 h 152"/>
              <a:gd name="T62" fmla="*/ 8 w 185"/>
              <a:gd name="T63" fmla="*/ 25 h 152"/>
              <a:gd name="T64" fmla="*/ 177 w 185"/>
              <a:gd name="T65" fmla="*/ 6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52">
                <a:moveTo>
                  <a:pt x="177" y="17"/>
                </a:moveTo>
                <a:cubicBezTo>
                  <a:pt x="126" y="17"/>
                  <a:pt x="126" y="17"/>
                  <a:pt x="126" y="17"/>
                </a:cubicBezTo>
                <a:cubicBezTo>
                  <a:pt x="126" y="8"/>
                  <a:pt x="119" y="0"/>
                  <a:pt x="109" y="0"/>
                </a:cubicBezTo>
                <a:cubicBezTo>
                  <a:pt x="75" y="0"/>
                  <a:pt x="75" y="0"/>
                  <a:pt x="75" y="0"/>
                </a:cubicBezTo>
                <a:cubicBezTo>
                  <a:pt x="66" y="0"/>
                  <a:pt x="59" y="8"/>
                  <a:pt x="59" y="17"/>
                </a:cubicBezTo>
                <a:cubicBezTo>
                  <a:pt x="8" y="17"/>
                  <a:pt x="8" y="17"/>
                  <a:pt x="8" y="17"/>
                </a:cubicBezTo>
                <a:cubicBezTo>
                  <a:pt x="3" y="17"/>
                  <a:pt x="0" y="21"/>
                  <a:pt x="0" y="25"/>
                </a:cubicBezTo>
                <a:cubicBezTo>
                  <a:pt x="0" y="67"/>
                  <a:pt x="0" y="67"/>
                  <a:pt x="0" y="67"/>
                </a:cubicBezTo>
                <a:cubicBezTo>
                  <a:pt x="0" y="72"/>
                  <a:pt x="3" y="76"/>
                  <a:pt x="8" y="76"/>
                </a:cubicBezTo>
                <a:cubicBezTo>
                  <a:pt x="8" y="143"/>
                  <a:pt x="8" y="143"/>
                  <a:pt x="8" y="143"/>
                </a:cubicBezTo>
                <a:cubicBezTo>
                  <a:pt x="8" y="148"/>
                  <a:pt x="12" y="152"/>
                  <a:pt x="16" y="152"/>
                </a:cubicBezTo>
                <a:cubicBezTo>
                  <a:pt x="168" y="152"/>
                  <a:pt x="168" y="152"/>
                  <a:pt x="168" y="152"/>
                </a:cubicBezTo>
                <a:cubicBezTo>
                  <a:pt x="173" y="152"/>
                  <a:pt x="177" y="148"/>
                  <a:pt x="177" y="143"/>
                </a:cubicBezTo>
                <a:cubicBezTo>
                  <a:pt x="177" y="76"/>
                  <a:pt x="177" y="76"/>
                  <a:pt x="177" y="76"/>
                </a:cubicBezTo>
                <a:cubicBezTo>
                  <a:pt x="181" y="76"/>
                  <a:pt x="185" y="72"/>
                  <a:pt x="185" y="67"/>
                </a:cubicBezTo>
                <a:cubicBezTo>
                  <a:pt x="185" y="25"/>
                  <a:pt x="185" y="25"/>
                  <a:pt x="185" y="25"/>
                </a:cubicBezTo>
                <a:cubicBezTo>
                  <a:pt x="185" y="21"/>
                  <a:pt x="181" y="17"/>
                  <a:pt x="177" y="17"/>
                </a:cubicBezTo>
                <a:close/>
                <a:moveTo>
                  <a:pt x="75" y="8"/>
                </a:moveTo>
                <a:cubicBezTo>
                  <a:pt x="109" y="8"/>
                  <a:pt x="109" y="8"/>
                  <a:pt x="109" y="8"/>
                </a:cubicBezTo>
                <a:cubicBezTo>
                  <a:pt x="114" y="8"/>
                  <a:pt x="118" y="12"/>
                  <a:pt x="118" y="17"/>
                </a:cubicBezTo>
                <a:cubicBezTo>
                  <a:pt x="67" y="17"/>
                  <a:pt x="67" y="17"/>
                  <a:pt x="67" y="17"/>
                </a:cubicBezTo>
                <a:cubicBezTo>
                  <a:pt x="67" y="12"/>
                  <a:pt x="71" y="8"/>
                  <a:pt x="75" y="8"/>
                </a:cubicBezTo>
                <a:close/>
                <a:moveTo>
                  <a:pt x="168" y="143"/>
                </a:moveTo>
                <a:cubicBezTo>
                  <a:pt x="16" y="143"/>
                  <a:pt x="16" y="143"/>
                  <a:pt x="16" y="143"/>
                </a:cubicBezTo>
                <a:cubicBezTo>
                  <a:pt x="16" y="76"/>
                  <a:pt x="16" y="76"/>
                  <a:pt x="16" y="76"/>
                </a:cubicBezTo>
                <a:cubicBezTo>
                  <a:pt x="33" y="76"/>
                  <a:pt x="33" y="76"/>
                  <a:pt x="33" y="76"/>
                </a:cubicBezTo>
                <a:cubicBezTo>
                  <a:pt x="33" y="84"/>
                  <a:pt x="33" y="84"/>
                  <a:pt x="33" y="84"/>
                </a:cubicBezTo>
                <a:cubicBezTo>
                  <a:pt x="33" y="89"/>
                  <a:pt x="37" y="93"/>
                  <a:pt x="42" y="93"/>
                </a:cubicBezTo>
                <a:cubicBezTo>
                  <a:pt x="59" y="93"/>
                  <a:pt x="59" y="93"/>
                  <a:pt x="59" y="93"/>
                </a:cubicBezTo>
                <a:cubicBezTo>
                  <a:pt x="63" y="93"/>
                  <a:pt x="67" y="89"/>
                  <a:pt x="67" y="84"/>
                </a:cubicBezTo>
                <a:cubicBezTo>
                  <a:pt x="67" y="76"/>
                  <a:pt x="67" y="76"/>
                  <a:pt x="67" y="76"/>
                </a:cubicBezTo>
                <a:cubicBezTo>
                  <a:pt x="118" y="76"/>
                  <a:pt x="118" y="76"/>
                  <a:pt x="118" y="76"/>
                </a:cubicBezTo>
                <a:cubicBezTo>
                  <a:pt x="118" y="84"/>
                  <a:pt x="118" y="84"/>
                  <a:pt x="118" y="84"/>
                </a:cubicBezTo>
                <a:cubicBezTo>
                  <a:pt x="118" y="89"/>
                  <a:pt x="121" y="93"/>
                  <a:pt x="126" y="93"/>
                </a:cubicBezTo>
                <a:cubicBezTo>
                  <a:pt x="143" y="93"/>
                  <a:pt x="143" y="93"/>
                  <a:pt x="143" y="93"/>
                </a:cubicBezTo>
                <a:cubicBezTo>
                  <a:pt x="148" y="93"/>
                  <a:pt x="151" y="89"/>
                  <a:pt x="151" y="84"/>
                </a:cubicBezTo>
                <a:cubicBezTo>
                  <a:pt x="151" y="76"/>
                  <a:pt x="151" y="76"/>
                  <a:pt x="151" y="76"/>
                </a:cubicBezTo>
                <a:cubicBezTo>
                  <a:pt x="168" y="76"/>
                  <a:pt x="168" y="76"/>
                  <a:pt x="168" y="76"/>
                </a:cubicBezTo>
                <a:lnTo>
                  <a:pt x="168" y="143"/>
                </a:lnTo>
                <a:close/>
                <a:moveTo>
                  <a:pt x="42" y="84"/>
                </a:moveTo>
                <a:cubicBezTo>
                  <a:pt x="42" y="59"/>
                  <a:pt x="42" y="59"/>
                  <a:pt x="42" y="59"/>
                </a:cubicBezTo>
                <a:cubicBezTo>
                  <a:pt x="59" y="59"/>
                  <a:pt x="59" y="59"/>
                  <a:pt x="59" y="59"/>
                </a:cubicBezTo>
                <a:cubicBezTo>
                  <a:pt x="59" y="84"/>
                  <a:pt x="59" y="84"/>
                  <a:pt x="59" y="84"/>
                </a:cubicBezTo>
                <a:lnTo>
                  <a:pt x="42" y="84"/>
                </a:lnTo>
                <a:close/>
                <a:moveTo>
                  <a:pt x="126" y="84"/>
                </a:moveTo>
                <a:cubicBezTo>
                  <a:pt x="126" y="59"/>
                  <a:pt x="126" y="59"/>
                  <a:pt x="126" y="59"/>
                </a:cubicBezTo>
                <a:cubicBezTo>
                  <a:pt x="143" y="59"/>
                  <a:pt x="143" y="59"/>
                  <a:pt x="143" y="59"/>
                </a:cubicBezTo>
                <a:cubicBezTo>
                  <a:pt x="143" y="84"/>
                  <a:pt x="143" y="84"/>
                  <a:pt x="143" y="84"/>
                </a:cubicBezTo>
                <a:lnTo>
                  <a:pt x="126" y="84"/>
                </a:lnTo>
                <a:close/>
                <a:moveTo>
                  <a:pt x="177" y="67"/>
                </a:moveTo>
                <a:cubicBezTo>
                  <a:pt x="151" y="67"/>
                  <a:pt x="151" y="67"/>
                  <a:pt x="151" y="67"/>
                </a:cubicBezTo>
                <a:cubicBezTo>
                  <a:pt x="151" y="59"/>
                  <a:pt x="151" y="59"/>
                  <a:pt x="151" y="59"/>
                </a:cubicBezTo>
                <a:cubicBezTo>
                  <a:pt x="151" y="54"/>
                  <a:pt x="148" y="51"/>
                  <a:pt x="143" y="51"/>
                </a:cubicBezTo>
                <a:cubicBezTo>
                  <a:pt x="126" y="51"/>
                  <a:pt x="126" y="51"/>
                  <a:pt x="126" y="51"/>
                </a:cubicBezTo>
                <a:cubicBezTo>
                  <a:pt x="121" y="51"/>
                  <a:pt x="118" y="54"/>
                  <a:pt x="118" y="59"/>
                </a:cubicBezTo>
                <a:cubicBezTo>
                  <a:pt x="118" y="67"/>
                  <a:pt x="118" y="67"/>
                  <a:pt x="118" y="67"/>
                </a:cubicBezTo>
                <a:cubicBezTo>
                  <a:pt x="67" y="67"/>
                  <a:pt x="67" y="67"/>
                  <a:pt x="67" y="67"/>
                </a:cubicBezTo>
                <a:cubicBezTo>
                  <a:pt x="67" y="59"/>
                  <a:pt x="67" y="59"/>
                  <a:pt x="67" y="59"/>
                </a:cubicBezTo>
                <a:cubicBezTo>
                  <a:pt x="67" y="54"/>
                  <a:pt x="63" y="51"/>
                  <a:pt x="59" y="51"/>
                </a:cubicBezTo>
                <a:cubicBezTo>
                  <a:pt x="42" y="51"/>
                  <a:pt x="42" y="51"/>
                  <a:pt x="42" y="51"/>
                </a:cubicBezTo>
                <a:cubicBezTo>
                  <a:pt x="37" y="51"/>
                  <a:pt x="33" y="54"/>
                  <a:pt x="33" y="59"/>
                </a:cubicBezTo>
                <a:cubicBezTo>
                  <a:pt x="33" y="67"/>
                  <a:pt x="33" y="67"/>
                  <a:pt x="33" y="67"/>
                </a:cubicBezTo>
                <a:cubicBezTo>
                  <a:pt x="8" y="67"/>
                  <a:pt x="8" y="67"/>
                  <a:pt x="8" y="67"/>
                </a:cubicBezTo>
                <a:cubicBezTo>
                  <a:pt x="8" y="25"/>
                  <a:pt x="8" y="25"/>
                  <a:pt x="8" y="25"/>
                </a:cubicBezTo>
                <a:cubicBezTo>
                  <a:pt x="177" y="25"/>
                  <a:pt x="177" y="25"/>
                  <a:pt x="177" y="25"/>
                </a:cubicBezTo>
                <a:lnTo>
                  <a:pt x="177" y="67"/>
                </a:lnTo>
                <a:close/>
              </a:path>
            </a:pathLst>
          </a:custGeom>
          <a:solidFill>
            <a:srgbClr val="414955"/>
          </a:solidFill>
          <a:ln>
            <a:noFill/>
          </a:ln>
        </p:spPr>
        <p:txBody>
          <a:bodyPr vert="horz" wrap="square" lIns="91440" tIns="45720" rIns="91440" bIns="45720" numCol="1" anchor="t" anchorCtr="0" compatLnSpc="1"/>
          <a:lstStyle/>
          <a:p>
            <a:endParaRPr lang="en-US" sz="1335"/>
          </a:p>
        </p:txBody>
      </p:sp>
      <p:sp>
        <p:nvSpPr>
          <p:cNvPr id="81" name="Freeform 39"/>
          <p:cNvSpPr/>
          <p:nvPr/>
        </p:nvSpPr>
        <p:spPr>
          <a:xfrm>
            <a:off x="7454719" y="2283302"/>
            <a:ext cx="102717" cy="160025"/>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4149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82" name="Shape 1816"/>
          <p:cNvSpPr/>
          <p:nvPr/>
        </p:nvSpPr>
        <p:spPr>
          <a:xfrm>
            <a:off x="6409343" y="3362519"/>
            <a:ext cx="4820909" cy="1079708"/>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83" name="Freeform 11"/>
          <p:cNvSpPr/>
          <p:nvPr/>
        </p:nvSpPr>
        <p:spPr bwMode="auto">
          <a:xfrm>
            <a:off x="9930617" y="3505428"/>
            <a:ext cx="1503803" cy="1017775"/>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414955"/>
          </a:solidFill>
          <a:ln>
            <a:noFill/>
          </a:ln>
        </p:spPr>
        <p:txBody>
          <a:bodyPr vert="horz" wrap="square" lIns="121920" tIns="60960" rIns="121920" bIns="60960" numCol="1" anchor="t" anchorCtr="0" compatLnSpc="1"/>
          <a:lstStyle/>
          <a:p>
            <a:endParaRPr lang="en-US" sz="1465"/>
          </a:p>
        </p:txBody>
      </p:sp>
      <p:sp>
        <p:nvSpPr>
          <p:cNvPr id="84" name="Freeform 107"/>
          <p:cNvSpPr>
            <a:spLocks noEditPoints="1"/>
          </p:cNvSpPr>
          <p:nvPr/>
        </p:nvSpPr>
        <p:spPr bwMode="auto">
          <a:xfrm>
            <a:off x="6859806" y="3688731"/>
            <a:ext cx="430013" cy="426196"/>
          </a:xfrm>
          <a:custGeom>
            <a:avLst/>
            <a:gdLst>
              <a:gd name="T0" fmla="*/ 118 w 186"/>
              <a:gd name="T1" fmla="*/ 125 h 184"/>
              <a:gd name="T2" fmla="*/ 127 w 186"/>
              <a:gd name="T3" fmla="*/ 108 h 184"/>
              <a:gd name="T4" fmla="*/ 68 w 186"/>
              <a:gd name="T5" fmla="*/ 99 h 184"/>
              <a:gd name="T6" fmla="*/ 59 w 186"/>
              <a:gd name="T7" fmla="*/ 116 h 184"/>
              <a:gd name="T8" fmla="*/ 68 w 186"/>
              <a:gd name="T9" fmla="*/ 108 h 184"/>
              <a:gd name="T10" fmla="*/ 118 w 186"/>
              <a:gd name="T11" fmla="*/ 116 h 184"/>
              <a:gd name="T12" fmla="*/ 68 w 186"/>
              <a:gd name="T13" fmla="*/ 108 h 184"/>
              <a:gd name="T14" fmla="*/ 161 w 186"/>
              <a:gd name="T15" fmla="*/ 49 h 184"/>
              <a:gd name="T16" fmla="*/ 135 w 186"/>
              <a:gd name="T17" fmla="*/ 18 h 184"/>
              <a:gd name="T18" fmla="*/ 74 w 186"/>
              <a:gd name="T19" fmla="*/ 4 h 184"/>
              <a:gd name="T20" fmla="*/ 29 w 186"/>
              <a:gd name="T21" fmla="*/ 49 h 184"/>
              <a:gd name="T22" fmla="*/ 0 w 186"/>
              <a:gd name="T23" fmla="*/ 57 h 184"/>
              <a:gd name="T24" fmla="*/ 8 w 186"/>
              <a:gd name="T25" fmla="*/ 82 h 184"/>
              <a:gd name="T26" fmla="*/ 17 w 186"/>
              <a:gd name="T27" fmla="*/ 175 h 184"/>
              <a:gd name="T28" fmla="*/ 160 w 186"/>
              <a:gd name="T29" fmla="*/ 184 h 184"/>
              <a:gd name="T30" fmla="*/ 169 w 186"/>
              <a:gd name="T31" fmla="*/ 82 h 184"/>
              <a:gd name="T32" fmla="*/ 186 w 186"/>
              <a:gd name="T33" fmla="*/ 74 h 184"/>
              <a:gd name="T34" fmla="*/ 177 w 186"/>
              <a:gd name="T35" fmla="*/ 49 h 184"/>
              <a:gd name="T36" fmla="*/ 147 w 186"/>
              <a:gd name="T37" fmla="*/ 32 h 184"/>
              <a:gd name="T38" fmla="*/ 151 w 186"/>
              <a:gd name="T39" fmla="*/ 49 h 184"/>
              <a:gd name="T40" fmla="*/ 141 w 186"/>
              <a:gd name="T41" fmla="*/ 42 h 184"/>
              <a:gd name="T42" fmla="*/ 131 w 186"/>
              <a:gd name="T43" fmla="*/ 36 h 184"/>
              <a:gd name="T44" fmla="*/ 121 w 186"/>
              <a:gd name="T45" fmla="*/ 31 h 184"/>
              <a:gd name="T46" fmla="*/ 137 w 186"/>
              <a:gd name="T47" fmla="*/ 26 h 184"/>
              <a:gd name="T48" fmla="*/ 78 w 186"/>
              <a:gd name="T49" fmla="*/ 49 h 184"/>
              <a:gd name="T50" fmla="*/ 134 w 186"/>
              <a:gd name="T51" fmla="*/ 49 h 184"/>
              <a:gd name="T52" fmla="*/ 70 w 186"/>
              <a:gd name="T53" fmla="*/ 12 h 184"/>
              <a:gd name="T54" fmla="*/ 68 w 186"/>
              <a:gd name="T55" fmla="*/ 49 h 184"/>
              <a:gd name="T56" fmla="*/ 49 w 186"/>
              <a:gd name="T57" fmla="*/ 48 h 184"/>
              <a:gd name="T58" fmla="*/ 39 w 186"/>
              <a:gd name="T59" fmla="*/ 49 h 184"/>
              <a:gd name="T60" fmla="*/ 160 w 186"/>
              <a:gd name="T61" fmla="*/ 175 h 184"/>
              <a:gd name="T62" fmla="*/ 25 w 186"/>
              <a:gd name="T63" fmla="*/ 82 h 184"/>
              <a:gd name="T64" fmla="*/ 160 w 186"/>
              <a:gd name="T65" fmla="*/ 175 h 184"/>
              <a:gd name="T66" fmla="*/ 8 w 186"/>
              <a:gd name="T67" fmla="*/ 74 h 184"/>
              <a:gd name="T68" fmla="*/ 177 w 186"/>
              <a:gd name="T69" fmla="*/ 57 h 184"/>
              <a:gd name="T70" fmla="*/ 65 w 186"/>
              <a:gd name="T71" fmla="*/ 38 h 184"/>
              <a:gd name="T72" fmla="*/ 53 w 186"/>
              <a:gd name="T73" fmla="*/ 41 h 184"/>
              <a:gd name="T74" fmla="*/ 65 w 186"/>
              <a:gd name="T75" fmla="*/ 38 h 184"/>
              <a:gd name="T76" fmla="*/ 66 w 186"/>
              <a:gd name="T77" fmla="*/ 19 h 184"/>
              <a:gd name="T78" fmla="*/ 69 w 186"/>
              <a:gd name="T79"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4">
                <a:moveTo>
                  <a:pt x="68" y="125"/>
                </a:moveTo>
                <a:cubicBezTo>
                  <a:pt x="118" y="125"/>
                  <a:pt x="118" y="125"/>
                  <a:pt x="118" y="125"/>
                </a:cubicBezTo>
                <a:cubicBezTo>
                  <a:pt x="123" y="125"/>
                  <a:pt x="127" y="121"/>
                  <a:pt x="127" y="116"/>
                </a:cubicBezTo>
                <a:cubicBezTo>
                  <a:pt x="127" y="108"/>
                  <a:pt x="127" y="108"/>
                  <a:pt x="127" y="108"/>
                </a:cubicBezTo>
                <a:cubicBezTo>
                  <a:pt x="127" y="103"/>
                  <a:pt x="123" y="99"/>
                  <a:pt x="118" y="99"/>
                </a:cubicBezTo>
                <a:cubicBezTo>
                  <a:pt x="68" y="99"/>
                  <a:pt x="68" y="99"/>
                  <a:pt x="68" y="99"/>
                </a:cubicBezTo>
                <a:cubicBezTo>
                  <a:pt x="63" y="99"/>
                  <a:pt x="59" y="103"/>
                  <a:pt x="59" y="108"/>
                </a:cubicBezTo>
                <a:cubicBezTo>
                  <a:pt x="59" y="116"/>
                  <a:pt x="59" y="116"/>
                  <a:pt x="59" y="116"/>
                </a:cubicBezTo>
                <a:cubicBezTo>
                  <a:pt x="59" y="121"/>
                  <a:pt x="63" y="125"/>
                  <a:pt x="68" y="125"/>
                </a:cubicBezTo>
                <a:close/>
                <a:moveTo>
                  <a:pt x="68" y="108"/>
                </a:moveTo>
                <a:cubicBezTo>
                  <a:pt x="118" y="108"/>
                  <a:pt x="118" y="108"/>
                  <a:pt x="118" y="108"/>
                </a:cubicBezTo>
                <a:cubicBezTo>
                  <a:pt x="118" y="116"/>
                  <a:pt x="118" y="116"/>
                  <a:pt x="118" y="116"/>
                </a:cubicBezTo>
                <a:cubicBezTo>
                  <a:pt x="68" y="116"/>
                  <a:pt x="68" y="116"/>
                  <a:pt x="68" y="116"/>
                </a:cubicBezTo>
                <a:lnTo>
                  <a:pt x="68" y="108"/>
                </a:lnTo>
                <a:close/>
                <a:moveTo>
                  <a:pt x="177" y="49"/>
                </a:moveTo>
                <a:cubicBezTo>
                  <a:pt x="161" y="49"/>
                  <a:pt x="161" y="49"/>
                  <a:pt x="161" y="49"/>
                </a:cubicBezTo>
                <a:cubicBezTo>
                  <a:pt x="155" y="29"/>
                  <a:pt x="155" y="29"/>
                  <a:pt x="155" y="29"/>
                </a:cubicBezTo>
                <a:cubicBezTo>
                  <a:pt x="153" y="20"/>
                  <a:pt x="144" y="15"/>
                  <a:pt x="135" y="18"/>
                </a:cubicBezTo>
                <a:cubicBezTo>
                  <a:pt x="109" y="24"/>
                  <a:pt x="109" y="24"/>
                  <a:pt x="109" y="24"/>
                </a:cubicBezTo>
                <a:cubicBezTo>
                  <a:pt x="74" y="4"/>
                  <a:pt x="74" y="4"/>
                  <a:pt x="74" y="4"/>
                </a:cubicBezTo>
                <a:cubicBezTo>
                  <a:pt x="66" y="0"/>
                  <a:pt x="56" y="3"/>
                  <a:pt x="51" y="11"/>
                </a:cubicBezTo>
                <a:cubicBezTo>
                  <a:pt x="29" y="49"/>
                  <a:pt x="29" y="49"/>
                  <a:pt x="29" y="49"/>
                </a:cubicBezTo>
                <a:cubicBezTo>
                  <a:pt x="8" y="49"/>
                  <a:pt x="8" y="49"/>
                  <a:pt x="8" y="49"/>
                </a:cubicBezTo>
                <a:cubicBezTo>
                  <a:pt x="4" y="49"/>
                  <a:pt x="0" y="52"/>
                  <a:pt x="0" y="57"/>
                </a:cubicBezTo>
                <a:cubicBezTo>
                  <a:pt x="0" y="74"/>
                  <a:pt x="0" y="74"/>
                  <a:pt x="0" y="74"/>
                </a:cubicBezTo>
                <a:cubicBezTo>
                  <a:pt x="0" y="79"/>
                  <a:pt x="4" y="82"/>
                  <a:pt x="8" y="82"/>
                </a:cubicBezTo>
                <a:cubicBezTo>
                  <a:pt x="17" y="82"/>
                  <a:pt x="17" y="82"/>
                  <a:pt x="17" y="82"/>
                </a:cubicBezTo>
                <a:cubicBezTo>
                  <a:pt x="17" y="175"/>
                  <a:pt x="17" y="175"/>
                  <a:pt x="17" y="175"/>
                </a:cubicBezTo>
                <a:cubicBezTo>
                  <a:pt x="17" y="180"/>
                  <a:pt x="21" y="184"/>
                  <a:pt x="25" y="184"/>
                </a:cubicBezTo>
                <a:cubicBezTo>
                  <a:pt x="160" y="184"/>
                  <a:pt x="160" y="184"/>
                  <a:pt x="160" y="184"/>
                </a:cubicBezTo>
                <a:cubicBezTo>
                  <a:pt x="165" y="184"/>
                  <a:pt x="169" y="180"/>
                  <a:pt x="169" y="175"/>
                </a:cubicBezTo>
                <a:cubicBezTo>
                  <a:pt x="169" y="82"/>
                  <a:pt x="169" y="82"/>
                  <a:pt x="169" y="82"/>
                </a:cubicBezTo>
                <a:cubicBezTo>
                  <a:pt x="177" y="82"/>
                  <a:pt x="177" y="82"/>
                  <a:pt x="177" y="82"/>
                </a:cubicBezTo>
                <a:cubicBezTo>
                  <a:pt x="182" y="82"/>
                  <a:pt x="186" y="79"/>
                  <a:pt x="186" y="74"/>
                </a:cubicBezTo>
                <a:cubicBezTo>
                  <a:pt x="186" y="57"/>
                  <a:pt x="186" y="57"/>
                  <a:pt x="186" y="57"/>
                </a:cubicBezTo>
                <a:cubicBezTo>
                  <a:pt x="186" y="52"/>
                  <a:pt x="182" y="49"/>
                  <a:pt x="177" y="49"/>
                </a:cubicBezTo>
                <a:close/>
                <a:moveTo>
                  <a:pt x="137" y="26"/>
                </a:moveTo>
                <a:cubicBezTo>
                  <a:pt x="141" y="24"/>
                  <a:pt x="146" y="27"/>
                  <a:pt x="147" y="32"/>
                </a:cubicBezTo>
                <a:cubicBezTo>
                  <a:pt x="152" y="49"/>
                  <a:pt x="152" y="49"/>
                  <a:pt x="152" y="49"/>
                </a:cubicBezTo>
                <a:cubicBezTo>
                  <a:pt x="151" y="49"/>
                  <a:pt x="151" y="49"/>
                  <a:pt x="151" y="49"/>
                </a:cubicBezTo>
                <a:cubicBezTo>
                  <a:pt x="140" y="42"/>
                  <a:pt x="140" y="42"/>
                  <a:pt x="140" y="42"/>
                </a:cubicBezTo>
                <a:cubicBezTo>
                  <a:pt x="141" y="42"/>
                  <a:pt x="141" y="42"/>
                  <a:pt x="141" y="42"/>
                </a:cubicBezTo>
                <a:cubicBezTo>
                  <a:pt x="139" y="34"/>
                  <a:pt x="139" y="34"/>
                  <a:pt x="139" y="34"/>
                </a:cubicBezTo>
                <a:cubicBezTo>
                  <a:pt x="131" y="36"/>
                  <a:pt x="131" y="36"/>
                  <a:pt x="131" y="36"/>
                </a:cubicBezTo>
                <a:cubicBezTo>
                  <a:pt x="131" y="37"/>
                  <a:pt x="131" y="37"/>
                  <a:pt x="131" y="37"/>
                </a:cubicBezTo>
                <a:cubicBezTo>
                  <a:pt x="121" y="31"/>
                  <a:pt x="121" y="31"/>
                  <a:pt x="121" y="31"/>
                </a:cubicBezTo>
                <a:cubicBezTo>
                  <a:pt x="121" y="30"/>
                  <a:pt x="121" y="30"/>
                  <a:pt x="121" y="30"/>
                </a:cubicBezTo>
                <a:lnTo>
                  <a:pt x="137" y="26"/>
                </a:lnTo>
                <a:close/>
                <a:moveTo>
                  <a:pt x="134" y="49"/>
                </a:moveTo>
                <a:cubicBezTo>
                  <a:pt x="78" y="49"/>
                  <a:pt x="78" y="49"/>
                  <a:pt x="78" y="49"/>
                </a:cubicBezTo>
                <a:cubicBezTo>
                  <a:pt x="92" y="24"/>
                  <a:pt x="92" y="24"/>
                  <a:pt x="92" y="24"/>
                </a:cubicBezTo>
                <a:lnTo>
                  <a:pt x="134" y="49"/>
                </a:lnTo>
                <a:close/>
                <a:moveTo>
                  <a:pt x="59" y="15"/>
                </a:moveTo>
                <a:cubicBezTo>
                  <a:pt x="61" y="11"/>
                  <a:pt x="66" y="9"/>
                  <a:pt x="70" y="12"/>
                </a:cubicBezTo>
                <a:cubicBezTo>
                  <a:pt x="85" y="20"/>
                  <a:pt x="85" y="20"/>
                  <a:pt x="85" y="20"/>
                </a:cubicBezTo>
                <a:cubicBezTo>
                  <a:pt x="68" y="49"/>
                  <a:pt x="68" y="49"/>
                  <a:pt x="68" y="49"/>
                </a:cubicBezTo>
                <a:cubicBezTo>
                  <a:pt x="50" y="49"/>
                  <a:pt x="50" y="49"/>
                  <a:pt x="50" y="49"/>
                </a:cubicBezTo>
                <a:cubicBezTo>
                  <a:pt x="49" y="48"/>
                  <a:pt x="49" y="48"/>
                  <a:pt x="49" y="48"/>
                </a:cubicBezTo>
                <a:cubicBezTo>
                  <a:pt x="49" y="49"/>
                  <a:pt x="49" y="49"/>
                  <a:pt x="49" y="49"/>
                </a:cubicBezTo>
                <a:cubicBezTo>
                  <a:pt x="39" y="49"/>
                  <a:pt x="39" y="49"/>
                  <a:pt x="39" y="49"/>
                </a:cubicBezTo>
                <a:lnTo>
                  <a:pt x="59" y="15"/>
                </a:lnTo>
                <a:close/>
                <a:moveTo>
                  <a:pt x="160" y="175"/>
                </a:moveTo>
                <a:cubicBezTo>
                  <a:pt x="25" y="175"/>
                  <a:pt x="25" y="175"/>
                  <a:pt x="25" y="175"/>
                </a:cubicBezTo>
                <a:cubicBezTo>
                  <a:pt x="25" y="82"/>
                  <a:pt x="25" y="82"/>
                  <a:pt x="25" y="82"/>
                </a:cubicBezTo>
                <a:cubicBezTo>
                  <a:pt x="160" y="82"/>
                  <a:pt x="160" y="82"/>
                  <a:pt x="160" y="82"/>
                </a:cubicBezTo>
                <a:lnTo>
                  <a:pt x="160" y="175"/>
                </a:lnTo>
                <a:close/>
                <a:moveTo>
                  <a:pt x="177" y="74"/>
                </a:moveTo>
                <a:cubicBezTo>
                  <a:pt x="8" y="74"/>
                  <a:pt x="8" y="74"/>
                  <a:pt x="8" y="74"/>
                </a:cubicBezTo>
                <a:cubicBezTo>
                  <a:pt x="8" y="57"/>
                  <a:pt x="8" y="57"/>
                  <a:pt x="8" y="57"/>
                </a:cubicBezTo>
                <a:cubicBezTo>
                  <a:pt x="177" y="57"/>
                  <a:pt x="177" y="57"/>
                  <a:pt x="177" y="57"/>
                </a:cubicBezTo>
                <a:lnTo>
                  <a:pt x="177" y="74"/>
                </a:lnTo>
                <a:close/>
                <a:moveTo>
                  <a:pt x="65" y="38"/>
                </a:moveTo>
                <a:cubicBezTo>
                  <a:pt x="57" y="34"/>
                  <a:pt x="57" y="34"/>
                  <a:pt x="57" y="34"/>
                </a:cubicBezTo>
                <a:cubicBezTo>
                  <a:pt x="53" y="41"/>
                  <a:pt x="53" y="41"/>
                  <a:pt x="53" y="41"/>
                </a:cubicBezTo>
                <a:cubicBezTo>
                  <a:pt x="61" y="45"/>
                  <a:pt x="61" y="45"/>
                  <a:pt x="61" y="45"/>
                </a:cubicBezTo>
                <a:lnTo>
                  <a:pt x="65" y="38"/>
                </a:lnTo>
                <a:close/>
                <a:moveTo>
                  <a:pt x="73" y="23"/>
                </a:moveTo>
                <a:cubicBezTo>
                  <a:pt x="66" y="19"/>
                  <a:pt x="66" y="19"/>
                  <a:pt x="66" y="19"/>
                </a:cubicBezTo>
                <a:cubicBezTo>
                  <a:pt x="62" y="26"/>
                  <a:pt x="62" y="26"/>
                  <a:pt x="62" y="26"/>
                </a:cubicBezTo>
                <a:cubicBezTo>
                  <a:pt x="69" y="31"/>
                  <a:pt x="69" y="31"/>
                  <a:pt x="69" y="31"/>
                </a:cubicBezTo>
                <a:lnTo>
                  <a:pt x="73" y="23"/>
                </a:lnTo>
                <a:close/>
              </a:path>
            </a:pathLst>
          </a:custGeom>
          <a:solidFill>
            <a:srgbClr val="414955"/>
          </a:solidFill>
          <a:ln>
            <a:noFill/>
          </a:ln>
        </p:spPr>
        <p:txBody>
          <a:bodyPr vert="horz" wrap="square" lIns="91440" tIns="45720" rIns="91440" bIns="45720" numCol="1" anchor="t" anchorCtr="0" compatLnSpc="1"/>
          <a:lstStyle/>
          <a:p>
            <a:endParaRPr lang="en-US" sz="1335"/>
          </a:p>
        </p:txBody>
      </p:sp>
      <p:sp>
        <p:nvSpPr>
          <p:cNvPr id="85" name="Rectangle 45"/>
          <p:cNvSpPr/>
          <p:nvPr/>
        </p:nvSpPr>
        <p:spPr>
          <a:xfrm>
            <a:off x="10724606" y="3629781"/>
            <a:ext cx="585417"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05</a:t>
            </a:r>
            <a:endParaRPr lang="en-US" sz="3200" b="1" dirty="0">
              <a:solidFill>
                <a:schemeClr val="bg1"/>
              </a:solidFill>
              <a:latin typeface="Raleway" panose="020B0003030101060003" pitchFamily="34" charset="0"/>
            </a:endParaRPr>
          </a:p>
        </p:txBody>
      </p:sp>
      <p:sp>
        <p:nvSpPr>
          <p:cNvPr id="86" name="Rectangle 46"/>
          <p:cNvSpPr/>
          <p:nvPr/>
        </p:nvSpPr>
        <p:spPr>
          <a:xfrm>
            <a:off x="10694149" y="4019446"/>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87" name="Freeform 47"/>
          <p:cNvSpPr/>
          <p:nvPr/>
        </p:nvSpPr>
        <p:spPr>
          <a:xfrm>
            <a:off x="7445300" y="3813716"/>
            <a:ext cx="102032" cy="158957"/>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4149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88" name="Shape 1816"/>
          <p:cNvSpPr/>
          <p:nvPr/>
        </p:nvSpPr>
        <p:spPr>
          <a:xfrm>
            <a:off x="6407964" y="4905204"/>
            <a:ext cx="4822232" cy="1080004"/>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lvl="0" algn="ctr">
              <a:defRPr sz="3200">
                <a:solidFill>
                  <a:srgbClr val="FFFFFF"/>
                </a:solidFill>
              </a:defRPr>
            </a:pPr>
            <a:endParaRPr sz="4265">
              <a:solidFill>
                <a:srgbClr val="FFFFFF"/>
              </a:solidFill>
              <a:latin typeface="Raleway"/>
              <a:cs typeface="Raleway"/>
            </a:endParaRPr>
          </a:p>
        </p:txBody>
      </p:sp>
      <p:sp>
        <p:nvSpPr>
          <p:cNvPr id="89" name="Freeform 11"/>
          <p:cNvSpPr/>
          <p:nvPr/>
        </p:nvSpPr>
        <p:spPr bwMode="auto">
          <a:xfrm>
            <a:off x="9930206" y="5058897"/>
            <a:ext cx="1504215" cy="1018053"/>
          </a:xfrm>
          <a:custGeom>
            <a:avLst/>
            <a:gdLst>
              <a:gd name="T0" fmla="*/ 823 w 823"/>
              <a:gd name="T1" fmla="*/ 0 h 587"/>
              <a:gd name="T2" fmla="*/ 311 w 823"/>
              <a:gd name="T3" fmla="*/ 0 h 587"/>
              <a:gd name="T4" fmla="*/ 0 w 823"/>
              <a:gd name="T5" fmla="*/ 587 h 587"/>
              <a:gd name="T6" fmla="*/ 823 w 823"/>
              <a:gd name="T7" fmla="*/ 587 h 587"/>
              <a:gd name="T8" fmla="*/ 823 w 823"/>
              <a:gd name="T9" fmla="*/ 0 h 587"/>
            </a:gdLst>
            <a:ahLst/>
            <a:cxnLst>
              <a:cxn ang="0">
                <a:pos x="T0" y="T1"/>
              </a:cxn>
              <a:cxn ang="0">
                <a:pos x="T2" y="T3"/>
              </a:cxn>
              <a:cxn ang="0">
                <a:pos x="T4" y="T5"/>
              </a:cxn>
              <a:cxn ang="0">
                <a:pos x="T6" y="T7"/>
              </a:cxn>
              <a:cxn ang="0">
                <a:pos x="T8" y="T9"/>
              </a:cxn>
            </a:cxnLst>
            <a:rect l="0" t="0" r="r" b="b"/>
            <a:pathLst>
              <a:path w="823" h="587">
                <a:moveTo>
                  <a:pt x="823" y="0"/>
                </a:moveTo>
                <a:lnTo>
                  <a:pt x="311" y="0"/>
                </a:lnTo>
                <a:lnTo>
                  <a:pt x="0" y="587"/>
                </a:lnTo>
                <a:lnTo>
                  <a:pt x="823" y="587"/>
                </a:lnTo>
                <a:lnTo>
                  <a:pt x="823" y="0"/>
                </a:lnTo>
                <a:close/>
              </a:path>
            </a:pathLst>
          </a:custGeom>
          <a:solidFill>
            <a:srgbClr val="414955"/>
          </a:solidFill>
          <a:ln>
            <a:noFill/>
          </a:ln>
        </p:spPr>
        <p:txBody>
          <a:bodyPr vert="horz" wrap="square" lIns="121920" tIns="60960" rIns="121920" bIns="60960" numCol="1" anchor="t" anchorCtr="0" compatLnSpc="1"/>
          <a:lstStyle/>
          <a:p>
            <a:endParaRPr lang="en-US" sz="1465"/>
          </a:p>
        </p:txBody>
      </p:sp>
      <p:sp>
        <p:nvSpPr>
          <p:cNvPr id="90" name="Freeform 124"/>
          <p:cNvSpPr>
            <a:spLocks noEditPoints="1"/>
          </p:cNvSpPr>
          <p:nvPr/>
        </p:nvSpPr>
        <p:spPr bwMode="auto">
          <a:xfrm>
            <a:off x="6898880" y="5243793"/>
            <a:ext cx="390939" cy="389781"/>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rgbClr val="414955"/>
          </a:solidFill>
          <a:ln>
            <a:noFill/>
          </a:ln>
        </p:spPr>
        <p:txBody>
          <a:bodyPr vert="horz" wrap="square" lIns="91440" tIns="45720" rIns="91440" bIns="45720" numCol="1" anchor="t" anchorCtr="0" compatLnSpc="1"/>
          <a:lstStyle/>
          <a:p>
            <a:endParaRPr lang="en-US" sz="1335"/>
          </a:p>
        </p:txBody>
      </p:sp>
      <p:sp>
        <p:nvSpPr>
          <p:cNvPr id="91" name="Rectangle 53"/>
          <p:cNvSpPr/>
          <p:nvPr/>
        </p:nvSpPr>
        <p:spPr>
          <a:xfrm>
            <a:off x="10724606" y="5175190"/>
            <a:ext cx="585417" cy="502766"/>
          </a:xfrm>
          <a:prstGeom prst="rect">
            <a:avLst/>
          </a:prstGeom>
        </p:spPr>
        <p:txBody>
          <a:bodyPr wrap="none">
            <a:spAutoFit/>
          </a:bodyPr>
          <a:lstStyle/>
          <a:p>
            <a:pPr algn="r"/>
            <a:r>
              <a:rPr lang="en-US" sz="2665" b="1" dirty="0">
                <a:solidFill>
                  <a:schemeClr val="bg1"/>
                </a:solidFill>
                <a:latin typeface="Raleway" panose="020B0003030101060003" pitchFamily="34" charset="0"/>
              </a:rPr>
              <a:t>06</a:t>
            </a:r>
            <a:endParaRPr lang="en-US" sz="3200" b="1" dirty="0">
              <a:solidFill>
                <a:schemeClr val="bg1"/>
              </a:solidFill>
              <a:latin typeface="Raleway" panose="020B0003030101060003" pitchFamily="34" charset="0"/>
            </a:endParaRPr>
          </a:p>
        </p:txBody>
      </p:sp>
      <p:sp>
        <p:nvSpPr>
          <p:cNvPr id="92" name="Rectangle 54"/>
          <p:cNvSpPr/>
          <p:nvPr/>
        </p:nvSpPr>
        <p:spPr>
          <a:xfrm>
            <a:off x="10694149" y="5564977"/>
            <a:ext cx="615874" cy="307777"/>
          </a:xfrm>
          <a:prstGeom prst="rect">
            <a:avLst/>
          </a:prstGeom>
        </p:spPr>
        <p:txBody>
          <a:bodyPr wrap="none">
            <a:spAutoFit/>
          </a:bodyPr>
          <a:lstStyle/>
          <a:p>
            <a:pPr algn="r"/>
            <a:r>
              <a:rPr lang="en-US" sz="1400" b="1" dirty="0">
                <a:solidFill>
                  <a:schemeClr val="bg1"/>
                </a:solidFill>
                <a:latin typeface="Raleway" panose="020B0003030101060003" pitchFamily="34" charset="0"/>
              </a:rPr>
              <a:t>TEXT</a:t>
            </a:r>
          </a:p>
        </p:txBody>
      </p:sp>
      <p:sp>
        <p:nvSpPr>
          <p:cNvPr id="93" name="Freeform 55"/>
          <p:cNvSpPr/>
          <p:nvPr/>
        </p:nvSpPr>
        <p:spPr>
          <a:xfrm>
            <a:off x="7446178" y="5359183"/>
            <a:ext cx="102060" cy="159001"/>
          </a:xfrm>
          <a:custGeom>
            <a:avLst/>
            <a:gdLst>
              <a:gd name="connsiteX0" fmla="*/ 0 w 314893"/>
              <a:gd name="connsiteY0" fmla="*/ 0 h 605563"/>
              <a:gd name="connsiteX1" fmla="*/ 314893 w 314893"/>
              <a:gd name="connsiteY1" fmla="*/ 314893 h 605563"/>
              <a:gd name="connsiteX2" fmla="*/ 24223 w 314893"/>
              <a:gd name="connsiteY2" fmla="*/ 605563 h 605563"/>
            </a:gdLst>
            <a:ahLst/>
            <a:cxnLst>
              <a:cxn ang="0">
                <a:pos x="connsiteX0" y="connsiteY0"/>
              </a:cxn>
              <a:cxn ang="0">
                <a:pos x="connsiteX1" y="connsiteY1"/>
              </a:cxn>
              <a:cxn ang="0">
                <a:pos x="connsiteX2" y="connsiteY2"/>
              </a:cxn>
            </a:cxnLst>
            <a:rect l="l" t="t" r="r" b="b"/>
            <a:pathLst>
              <a:path w="314893" h="605563">
                <a:moveTo>
                  <a:pt x="0" y="0"/>
                </a:moveTo>
                <a:lnTo>
                  <a:pt x="314893" y="314893"/>
                </a:lnTo>
                <a:lnTo>
                  <a:pt x="24223" y="605563"/>
                </a:lnTo>
              </a:path>
            </a:pathLst>
          </a:custGeom>
          <a:noFill/>
          <a:ln>
            <a:solidFill>
              <a:srgbClr val="4149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94" name="文本框 93"/>
          <p:cNvSpPr txBox="1"/>
          <p:nvPr/>
        </p:nvSpPr>
        <p:spPr>
          <a:xfrm>
            <a:off x="1938471" y="2079404"/>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5" name="文本框 94"/>
          <p:cNvSpPr txBox="1"/>
          <p:nvPr/>
        </p:nvSpPr>
        <p:spPr>
          <a:xfrm>
            <a:off x="1938470" y="1835319"/>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6" name="文本框 95"/>
          <p:cNvSpPr txBox="1"/>
          <p:nvPr/>
        </p:nvSpPr>
        <p:spPr>
          <a:xfrm>
            <a:off x="1938471" y="3640921"/>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7" name="文本框 96"/>
          <p:cNvSpPr txBox="1"/>
          <p:nvPr/>
        </p:nvSpPr>
        <p:spPr>
          <a:xfrm>
            <a:off x="1938470" y="3396836"/>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98" name="文本框 97"/>
          <p:cNvSpPr txBox="1"/>
          <p:nvPr/>
        </p:nvSpPr>
        <p:spPr>
          <a:xfrm>
            <a:off x="1938471" y="5177854"/>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9" name="文本框 98"/>
          <p:cNvSpPr txBox="1"/>
          <p:nvPr/>
        </p:nvSpPr>
        <p:spPr>
          <a:xfrm>
            <a:off x="1938470" y="4933769"/>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0" name="文本框 99"/>
          <p:cNvSpPr txBox="1"/>
          <p:nvPr/>
        </p:nvSpPr>
        <p:spPr>
          <a:xfrm>
            <a:off x="7603495" y="2079404"/>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1" name="文本框 100"/>
          <p:cNvSpPr txBox="1"/>
          <p:nvPr/>
        </p:nvSpPr>
        <p:spPr>
          <a:xfrm>
            <a:off x="7603494" y="1835319"/>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2" name="文本框 101"/>
          <p:cNvSpPr txBox="1"/>
          <p:nvPr/>
        </p:nvSpPr>
        <p:spPr>
          <a:xfrm>
            <a:off x="7603495" y="3640921"/>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3" name="文本框 102"/>
          <p:cNvSpPr txBox="1"/>
          <p:nvPr/>
        </p:nvSpPr>
        <p:spPr>
          <a:xfrm>
            <a:off x="7603494" y="3396836"/>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104" name="文本框 103"/>
          <p:cNvSpPr txBox="1"/>
          <p:nvPr/>
        </p:nvSpPr>
        <p:spPr>
          <a:xfrm>
            <a:off x="7603495" y="5177854"/>
            <a:ext cx="2522790" cy="76373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05" name="文本框 104"/>
          <p:cNvSpPr txBox="1"/>
          <p:nvPr/>
        </p:nvSpPr>
        <p:spPr>
          <a:xfrm>
            <a:off x="7603494" y="4933769"/>
            <a:ext cx="1337924"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05.</a:t>
            </a:r>
            <a:r>
              <a:rPr lang="zh-CN" altLang="en-US" sz="2800" dirty="0">
                <a:solidFill>
                  <a:srgbClr val="414955"/>
                </a:solidFill>
                <a:latin typeface="微软雅黑" panose="020B0503020204020204" pitchFamily="34" charset="-122"/>
                <a:ea typeface="微软雅黑" panose="020B0503020204020204" pitchFamily="34" charset="-122"/>
              </a:rPr>
              <a:t>总结与展望</a:t>
            </a:r>
          </a:p>
        </p:txBody>
      </p:sp>
      <p:sp>
        <p:nvSpPr>
          <p:cNvPr id="10" name="文本框 9"/>
          <p:cNvSpPr txBox="1"/>
          <p:nvPr/>
        </p:nvSpPr>
        <p:spPr>
          <a:xfrm>
            <a:off x="2697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SUMMARY AND PROSPECT</a:t>
            </a:r>
          </a:p>
        </p:txBody>
      </p:sp>
      <p:sp>
        <p:nvSpPr>
          <p:cNvPr id="7" name="Shape 564"/>
          <p:cNvSpPr/>
          <p:nvPr/>
        </p:nvSpPr>
        <p:spPr>
          <a:xfrm>
            <a:off x="1095595" y="3257436"/>
            <a:ext cx="2236704" cy="2864280"/>
          </a:xfrm>
          <a:prstGeom prst="rect">
            <a:avLst/>
          </a:prstGeom>
          <a:solidFill>
            <a:schemeClr val="bg1">
              <a:alpha val="24000"/>
            </a:schemeClr>
          </a:solidFill>
          <a:ln>
            <a:noFill/>
          </a:ln>
        </p:spPr>
        <p:txBody>
          <a:bodyPr lIns="487575" tIns="487575" rIns="487575" bIns="487575" anchor="t" anchorCtr="0">
            <a:noAutofit/>
          </a:bodyPr>
          <a:lstStyle/>
          <a:p>
            <a:pPr marL="0" marR="0" lvl="0" indent="0" algn="l" rtl="0">
              <a:lnSpc>
                <a:spcPct val="90000"/>
              </a:lnSpc>
              <a:spcBef>
                <a:spcPts val="0"/>
              </a:spcBef>
              <a:spcAft>
                <a:spcPts val="0"/>
              </a:spcAft>
              <a:buSzPct val="25000"/>
              <a:buNone/>
            </a:pPr>
            <a:endParaRPr lang="en-US" sz="900" dirty="0">
              <a:solidFill>
                <a:schemeClr val="dk1"/>
              </a:solidFill>
              <a:latin typeface="Lato"/>
              <a:ea typeface="Lato"/>
              <a:cs typeface="Lato"/>
              <a:sym typeface="Lato"/>
            </a:endParaRPr>
          </a:p>
        </p:txBody>
      </p:sp>
      <p:sp>
        <p:nvSpPr>
          <p:cNvPr id="8" name="Shape 565"/>
          <p:cNvSpPr/>
          <p:nvPr/>
        </p:nvSpPr>
        <p:spPr>
          <a:xfrm>
            <a:off x="3639433" y="3257436"/>
            <a:ext cx="2236704" cy="2864280"/>
          </a:xfrm>
          <a:prstGeom prst="rect">
            <a:avLst/>
          </a:prstGeom>
          <a:solidFill>
            <a:schemeClr val="bg1">
              <a:alpha val="24000"/>
            </a:schemeClr>
          </a:solidFill>
          <a:ln>
            <a:noFill/>
          </a:ln>
        </p:spPr>
        <p:txBody>
          <a:bodyPr lIns="487575" tIns="487575" rIns="487575" bIns="487575" anchor="t" anchorCtr="0">
            <a:noAutofit/>
          </a:bodyPr>
          <a:lstStyle/>
          <a:p>
            <a:pPr marL="0" marR="0" lvl="0" indent="0" algn="l" rtl="0">
              <a:lnSpc>
                <a:spcPct val="90000"/>
              </a:lnSpc>
              <a:spcBef>
                <a:spcPts val="0"/>
              </a:spcBef>
              <a:spcAft>
                <a:spcPts val="0"/>
              </a:spcAft>
              <a:buSzPct val="25000"/>
              <a:buNone/>
            </a:pPr>
            <a:endParaRPr lang="en-US" sz="900" dirty="0">
              <a:solidFill>
                <a:schemeClr val="dk1"/>
              </a:solidFill>
              <a:latin typeface="Lato"/>
              <a:ea typeface="Lato"/>
              <a:cs typeface="Lato"/>
              <a:sym typeface="Lato"/>
            </a:endParaRPr>
          </a:p>
        </p:txBody>
      </p:sp>
      <p:sp>
        <p:nvSpPr>
          <p:cNvPr id="11" name="Shape 566"/>
          <p:cNvSpPr/>
          <p:nvPr/>
        </p:nvSpPr>
        <p:spPr>
          <a:xfrm>
            <a:off x="6183271" y="3257436"/>
            <a:ext cx="2236704" cy="2864280"/>
          </a:xfrm>
          <a:prstGeom prst="rect">
            <a:avLst/>
          </a:prstGeom>
          <a:solidFill>
            <a:schemeClr val="bg1">
              <a:alpha val="24000"/>
            </a:schemeClr>
          </a:solidFill>
          <a:ln>
            <a:noFill/>
          </a:ln>
        </p:spPr>
        <p:txBody>
          <a:bodyPr lIns="487575" tIns="487575" rIns="487575" bIns="487575" anchor="t" anchorCtr="0">
            <a:noAutofit/>
          </a:bodyPr>
          <a:lstStyle/>
          <a:p>
            <a:pPr marL="0" marR="0" lvl="0" indent="0" algn="l" rtl="0">
              <a:lnSpc>
                <a:spcPct val="90000"/>
              </a:lnSpc>
              <a:spcBef>
                <a:spcPts val="0"/>
              </a:spcBef>
              <a:spcAft>
                <a:spcPts val="0"/>
              </a:spcAft>
              <a:buSzPct val="25000"/>
              <a:buNone/>
            </a:pPr>
            <a:endParaRPr lang="en-US" sz="900" dirty="0">
              <a:solidFill>
                <a:schemeClr val="dk1"/>
              </a:solidFill>
              <a:latin typeface="Lato"/>
              <a:ea typeface="Lato"/>
              <a:cs typeface="Lato"/>
              <a:sym typeface="Lato"/>
            </a:endParaRPr>
          </a:p>
        </p:txBody>
      </p:sp>
      <p:sp>
        <p:nvSpPr>
          <p:cNvPr id="12" name="Shape 567"/>
          <p:cNvSpPr/>
          <p:nvPr/>
        </p:nvSpPr>
        <p:spPr>
          <a:xfrm>
            <a:off x="8727109" y="3257436"/>
            <a:ext cx="2236704" cy="2864280"/>
          </a:xfrm>
          <a:prstGeom prst="rect">
            <a:avLst/>
          </a:prstGeom>
          <a:solidFill>
            <a:schemeClr val="bg1">
              <a:alpha val="24000"/>
            </a:schemeClr>
          </a:solidFill>
          <a:ln>
            <a:noFill/>
          </a:ln>
        </p:spPr>
        <p:txBody>
          <a:bodyPr lIns="487575" tIns="487575" rIns="487575" bIns="487575" anchor="t" anchorCtr="0">
            <a:noAutofit/>
          </a:bodyPr>
          <a:lstStyle/>
          <a:p>
            <a:pPr marL="0" marR="0" lvl="0" indent="0" algn="l" rtl="0">
              <a:lnSpc>
                <a:spcPct val="90000"/>
              </a:lnSpc>
              <a:spcBef>
                <a:spcPts val="0"/>
              </a:spcBef>
              <a:spcAft>
                <a:spcPts val="0"/>
              </a:spcAft>
              <a:buSzPct val="25000"/>
              <a:buNone/>
            </a:pPr>
            <a:endParaRPr lang="en-US" sz="900" dirty="0">
              <a:solidFill>
                <a:schemeClr val="dk1"/>
              </a:solidFill>
              <a:latin typeface="Lato"/>
              <a:ea typeface="Lato"/>
              <a:cs typeface="Lato"/>
              <a:sym typeface="Lato"/>
            </a:endParaRPr>
          </a:p>
        </p:txBody>
      </p:sp>
      <p:sp>
        <p:nvSpPr>
          <p:cNvPr id="13" name="Shape 568"/>
          <p:cNvSpPr/>
          <p:nvPr/>
        </p:nvSpPr>
        <p:spPr>
          <a:xfrm>
            <a:off x="1095595" y="2057274"/>
            <a:ext cx="2236704" cy="1211626"/>
          </a:xfrm>
          <a:prstGeom prst="rect">
            <a:avLst/>
          </a:prstGeom>
          <a:solidFill>
            <a:srgbClr val="6F7C8F"/>
          </a:solidFill>
          <a:ln>
            <a:noFill/>
          </a:ln>
        </p:spPr>
        <p:txBody>
          <a:bodyPr lIns="487575" tIns="243775" rIns="487575" bIns="487575" anchor="t" anchorCtr="0">
            <a:noAutofit/>
          </a:bodyPr>
          <a:lstStyle/>
          <a:p>
            <a:pPr marL="0" marR="0" lvl="0" indent="0" algn="l" rtl="0">
              <a:lnSpc>
                <a:spcPct val="90000"/>
              </a:lnSpc>
              <a:spcBef>
                <a:spcPts val="0"/>
              </a:spcBef>
              <a:spcAft>
                <a:spcPts val="0"/>
              </a:spcAft>
              <a:buSzPct val="25000"/>
              <a:buNone/>
            </a:pPr>
            <a:r>
              <a:rPr lang="en-US" sz="4800">
                <a:solidFill>
                  <a:schemeClr val="bg1"/>
                </a:solidFill>
                <a:latin typeface="Lato"/>
                <a:ea typeface="Lato"/>
                <a:cs typeface="Lato"/>
                <a:sym typeface="Lato"/>
              </a:rPr>
              <a:t>01</a:t>
            </a:r>
          </a:p>
        </p:txBody>
      </p:sp>
      <p:sp>
        <p:nvSpPr>
          <p:cNvPr id="14" name="Shape 569"/>
          <p:cNvSpPr/>
          <p:nvPr/>
        </p:nvSpPr>
        <p:spPr>
          <a:xfrm>
            <a:off x="3639433" y="2057274"/>
            <a:ext cx="2236704" cy="1211626"/>
          </a:xfrm>
          <a:prstGeom prst="rect">
            <a:avLst/>
          </a:prstGeom>
          <a:solidFill>
            <a:srgbClr val="414955"/>
          </a:solidFill>
          <a:ln>
            <a:noFill/>
          </a:ln>
        </p:spPr>
        <p:txBody>
          <a:bodyPr lIns="487575" tIns="243775" rIns="487575" bIns="487575" anchor="t" anchorCtr="0">
            <a:noAutofit/>
          </a:bodyPr>
          <a:lstStyle/>
          <a:p>
            <a:pPr marL="0" marR="0" lvl="0" indent="0" algn="l" rtl="0">
              <a:lnSpc>
                <a:spcPct val="90000"/>
              </a:lnSpc>
              <a:spcBef>
                <a:spcPts val="0"/>
              </a:spcBef>
              <a:spcAft>
                <a:spcPts val="0"/>
              </a:spcAft>
              <a:buSzPct val="25000"/>
              <a:buNone/>
            </a:pPr>
            <a:r>
              <a:rPr lang="en-US" sz="4800" dirty="0">
                <a:solidFill>
                  <a:schemeClr val="bg1"/>
                </a:solidFill>
                <a:latin typeface="Lato"/>
                <a:ea typeface="Lato"/>
                <a:cs typeface="Lato"/>
                <a:sym typeface="Lato"/>
              </a:rPr>
              <a:t>02</a:t>
            </a:r>
          </a:p>
        </p:txBody>
      </p:sp>
      <p:sp>
        <p:nvSpPr>
          <p:cNvPr id="15" name="Shape 570"/>
          <p:cNvSpPr/>
          <p:nvPr/>
        </p:nvSpPr>
        <p:spPr>
          <a:xfrm>
            <a:off x="6183271" y="2057274"/>
            <a:ext cx="2236704" cy="1211626"/>
          </a:xfrm>
          <a:prstGeom prst="rect">
            <a:avLst/>
          </a:prstGeom>
          <a:solidFill>
            <a:srgbClr val="6F7C8F"/>
          </a:solidFill>
          <a:ln>
            <a:noFill/>
          </a:ln>
        </p:spPr>
        <p:txBody>
          <a:bodyPr lIns="487575" tIns="243775" rIns="487575" bIns="487575" anchor="t" anchorCtr="0">
            <a:noAutofit/>
          </a:bodyPr>
          <a:lstStyle/>
          <a:p>
            <a:pPr marL="0" marR="0" lvl="0" indent="0" algn="l" rtl="0">
              <a:lnSpc>
                <a:spcPct val="90000"/>
              </a:lnSpc>
              <a:spcBef>
                <a:spcPts val="0"/>
              </a:spcBef>
              <a:spcAft>
                <a:spcPts val="0"/>
              </a:spcAft>
              <a:buSzPct val="25000"/>
              <a:buNone/>
            </a:pPr>
            <a:r>
              <a:rPr lang="en-US" sz="4800">
                <a:solidFill>
                  <a:schemeClr val="bg1"/>
                </a:solidFill>
                <a:latin typeface="Lato"/>
                <a:ea typeface="Lato"/>
                <a:cs typeface="Lato"/>
                <a:sym typeface="Lato"/>
              </a:rPr>
              <a:t>03</a:t>
            </a:r>
          </a:p>
        </p:txBody>
      </p:sp>
      <p:sp>
        <p:nvSpPr>
          <p:cNvPr id="16" name="Shape 571"/>
          <p:cNvSpPr/>
          <p:nvPr/>
        </p:nvSpPr>
        <p:spPr>
          <a:xfrm>
            <a:off x="8727109" y="2057274"/>
            <a:ext cx="2236704" cy="1211626"/>
          </a:xfrm>
          <a:prstGeom prst="rect">
            <a:avLst/>
          </a:prstGeom>
          <a:solidFill>
            <a:srgbClr val="414955"/>
          </a:solidFill>
          <a:ln>
            <a:noFill/>
          </a:ln>
        </p:spPr>
        <p:txBody>
          <a:bodyPr lIns="487575" tIns="243775" rIns="487575" bIns="487575" anchor="t" anchorCtr="0">
            <a:noAutofit/>
          </a:bodyPr>
          <a:lstStyle/>
          <a:p>
            <a:pPr marL="0" marR="0" lvl="0" indent="0" algn="l" rtl="0">
              <a:lnSpc>
                <a:spcPct val="90000"/>
              </a:lnSpc>
              <a:spcBef>
                <a:spcPts val="0"/>
              </a:spcBef>
              <a:spcAft>
                <a:spcPts val="0"/>
              </a:spcAft>
              <a:buSzPct val="25000"/>
              <a:buNone/>
            </a:pPr>
            <a:r>
              <a:rPr lang="en-US" sz="4800">
                <a:solidFill>
                  <a:schemeClr val="bg1"/>
                </a:solidFill>
                <a:latin typeface="Lato"/>
                <a:ea typeface="Lato"/>
                <a:cs typeface="Lato"/>
                <a:sym typeface="Lato"/>
              </a:rPr>
              <a:t>04</a:t>
            </a:r>
          </a:p>
        </p:txBody>
      </p:sp>
      <p:sp>
        <p:nvSpPr>
          <p:cNvPr id="17" name="Shape 573"/>
          <p:cNvSpPr/>
          <p:nvPr/>
        </p:nvSpPr>
        <p:spPr>
          <a:xfrm>
            <a:off x="10342691" y="2413786"/>
            <a:ext cx="324020" cy="324101"/>
          </a:xfrm>
          <a:prstGeom prst="ellipse">
            <a:avLst/>
          </a:prstGeom>
          <a:solidFill>
            <a:srgbClr val="EEEEEE"/>
          </a:solidFill>
          <a:ln>
            <a:noFill/>
          </a:ln>
        </p:spPr>
        <p:txBody>
          <a:bodyPr lIns="91425" tIns="45700" rIns="91425" bIns="45700" anchor="ctr" anchorCtr="0">
            <a:noAutofit/>
          </a:bodyPr>
          <a:lstStyle/>
          <a:p>
            <a:pPr marL="0" marR="0" lvl="0" indent="0" algn="ctr" rtl="0">
              <a:spcBef>
                <a:spcPts val="0"/>
              </a:spcBef>
              <a:buNone/>
            </a:pPr>
            <a:endParaRPr sz="2400">
              <a:solidFill>
                <a:schemeClr val="bg1"/>
              </a:solidFill>
              <a:latin typeface="Lato"/>
              <a:ea typeface="Lato"/>
              <a:cs typeface="Lato"/>
              <a:sym typeface="Lato"/>
            </a:endParaRPr>
          </a:p>
        </p:txBody>
      </p:sp>
      <p:sp>
        <p:nvSpPr>
          <p:cNvPr id="18" name="Shape 574"/>
          <p:cNvSpPr/>
          <p:nvPr/>
        </p:nvSpPr>
        <p:spPr>
          <a:xfrm>
            <a:off x="10411967" y="2495063"/>
            <a:ext cx="185469" cy="161546"/>
          </a:xfrm>
          <a:custGeom>
            <a:avLst/>
            <a:gdLst/>
            <a:ahLst/>
            <a:cxnLst/>
            <a:rect l="0" t="0" r="0" b="0"/>
            <a:pathLst>
              <a:path w="120000" h="120000" extrusionOk="0">
                <a:moveTo>
                  <a:pt x="67798" y="120000"/>
                </a:moveTo>
                <a:cubicBezTo>
                  <a:pt x="65719" y="120000"/>
                  <a:pt x="63639" y="119043"/>
                  <a:pt x="62183" y="117370"/>
                </a:cubicBezTo>
                <a:cubicBezTo>
                  <a:pt x="59064" y="113784"/>
                  <a:pt x="59064" y="107808"/>
                  <a:pt x="62183" y="104223"/>
                </a:cubicBezTo>
                <a:cubicBezTo>
                  <a:pt x="92547" y="69083"/>
                  <a:pt x="92547" y="69083"/>
                  <a:pt x="92547" y="69083"/>
                </a:cubicBezTo>
                <a:cubicBezTo>
                  <a:pt x="8110" y="69083"/>
                  <a:pt x="8110" y="69083"/>
                  <a:pt x="8110" y="69083"/>
                </a:cubicBezTo>
                <a:cubicBezTo>
                  <a:pt x="3535" y="69083"/>
                  <a:pt x="0" y="65019"/>
                  <a:pt x="0" y="60000"/>
                </a:cubicBezTo>
                <a:cubicBezTo>
                  <a:pt x="0" y="54980"/>
                  <a:pt x="3535" y="50677"/>
                  <a:pt x="8110" y="50677"/>
                </a:cubicBezTo>
                <a:cubicBezTo>
                  <a:pt x="92547" y="50677"/>
                  <a:pt x="92547" y="50677"/>
                  <a:pt x="92547" y="50677"/>
                </a:cubicBezTo>
                <a:cubicBezTo>
                  <a:pt x="62183" y="15537"/>
                  <a:pt x="62183" y="15537"/>
                  <a:pt x="62183" y="15537"/>
                </a:cubicBezTo>
                <a:cubicBezTo>
                  <a:pt x="59064" y="11952"/>
                  <a:pt x="59064" y="6215"/>
                  <a:pt x="62183" y="2629"/>
                </a:cubicBezTo>
                <a:cubicBezTo>
                  <a:pt x="63639" y="956"/>
                  <a:pt x="65719" y="0"/>
                  <a:pt x="67798" y="0"/>
                </a:cubicBezTo>
                <a:cubicBezTo>
                  <a:pt x="69878" y="0"/>
                  <a:pt x="71958" y="956"/>
                  <a:pt x="73414" y="2629"/>
                </a:cubicBezTo>
                <a:cubicBezTo>
                  <a:pt x="117712" y="53545"/>
                  <a:pt x="117712" y="53545"/>
                  <a:pt x="117712" y="53545"/>
                </a:cubicBezTo>
                <a:cubicBezTo>
                  <a:pt x="118128" y="53784"/>
                  <a:pt x="118336" y="54262"/>
                  <a:pt x="118752" y="54741"/>
                </a:cubicBezTo>
                <a:cubicBezTo>
                  <a:pt x="118752" y="54980"/>
                  <a:pt x="118752" y="54980"/>
                  <a:pt x="118752" y="54980"/>
                </a:cubicBezTo>
                <a:cubicBezTo>
                  <a:pt x="118960" y="55219"/>
                  <a:pt x="118960" y="55219"/>
                  <a:pt x="118960" y="55219"/>
                </a:cubicBezTo>
                <a:cubicBezTo>
                  <a:pt x="118960" y="55458"/>
                  <a:pt x="119168" y="55936"/>
                  <a:pt x="119376" y="56414"/>
                </a:cubicBezTo>
                <a:cubicBezTo>
                  <a:pt x="119376" y="56653"/>
                  <a:pt x="119584" y="56892"/>
                  <a:pt x="119584" y="56892"/>
                </a:cubicBezTo>
                <a:cubicBezTo>
                  <a:pt x="119584" y="57370"/>
                  <a:pt x="119792" y="57609"/>
                  <a:pt x="119792" y="58087"/>
                </a:cubicBezTo>
                <a:cubicBezTo>
                  <a:pt x="120000" y="58804"/>
                  <a:pt x="120000" y="59282"/>
                  <a:pt x="120000" y="60000"/>
                </a:cubicBezTo>
                <a:cubicBezTo>
                  <a:pt x="120000" y="60478"/>
                  <a:pt x="120000" y="61195"/>
                  <a:pt x="119792" y="61673"/>
                </a:cubicBezTo>
                <a:cubicBezTo>
                  <a:pt x="119792" y="62151"/>
                  <a:pt x="119584" y="62629"/>
                  <a:pt x="119584" y="62868"/>
                </a:cubicBezTo>
                <a:cubicBezTo>
                  <a:pt x="119584" y="63107"/>
                  <a:pt x="119584" y="63346"/>
                  <a:pt x="119376" y="63585"/>
                </a:cubicBezTo>
                <a:cubicBezTo>
                  <a:pt x="119168" y="63824"/>
                  <a:pt x="119168" y="64302"/>
                  <a:pt x="118960" y="64780"/>
                </a:cubicBezTo>
                <a:cubicBezTo>
                  <a:pt x="118752" y="64780"/>
                  <a:pt x="118752" y="65019"/>
                  <a:pt x="118752" y="65019"/>
                </a:cubicBezTo>
                <a:cubicBezTo>
                  <a:pt x="118336" y="65498"/>
                  <a:pt x="118128" y="65976"/>
                  <a:pt x="117712" y="66454"/>
                </a:cubicBezTo>
                <a:cubicBezTo>
                  <a:pt x="73414" y="117370"/>
                  <a:pt x="73414" y="117370"/>
                  <a:pt x="73414" y="117370"/>
                </a:cubicBezTo>
                <a:cubicBezTo>
                  <a:pt x="71958" y="119043"/>
                  <a:pt x="69878" y="120000"/>
                  <a:pt x="67798" y="120000"/>
                </a:cubicBezTo>
                <a:close/>
              </a:path>
            </a:pathLst>
          </a:custGeom>
          <a:solidFill>
            <a:srgbClr val="414955"/>
          </a:solidFill>
          <a:ln>
            <a:noFill/>
          </a:ln>
        </p:spPr>
        <p:txBody>
          <a:bodyPr lIns="121900" tIns="60950" rIns="121900" bIns="60950" anchor="t" anchorCtr="0">
            <a:noAutofit/>
          </a:bodyPr>
          <a:lstStyle/>
          <a:p>
            <a:pPr marL="0" marR="0" lvl="0" indent="0" algn="l" rtl="0">
              <a:spcBef>
                <a:spcPts val="0"/>
              </a:spcBef>
              <a:buNone/>
            </a:pPr>
            <a:endParaRPr sz="2400">
              <a:solidFill>
                <a:schemeClr val="bg1"/>
              </a:solidFill>
              <a:latin typeface="Lato"/>
              <a:ea typeface="Lato"/>
              <a:cs typeface="Lato"/>
              <a:sym typeface="Lato"/>
            </a:endParaRPr>
          </a:p>
        </p:txBody>
      </p:sp>
      <p:sp>
        <p:nvSpPr>
          <p:cNvPr id="19" name="Shape 576"/>
          <p:cNvSpPr/>
          <p:nvPr/>
        </p:nvSpPr>
        <p:spPr>
          <a:xfrm>
            <a:off x="7798851" y="2413786"/>
            <a:ext cx="324020" cy="324101"/>
          </a:xfrm>
          <a:prstGeom prst="ellipse">
            <a:avLst/>
          </a:prstGeom>
          <a:solidFill>
            <a:srgbClr val="EEEEEE"/>
          </a:solidFill>
          <a:ln>
            <a:noFill/>
          </a:ln>
        </p:spPr>
        <p:txBody>
          <a:bodyPr lIns="91425" tIns="45700" rIns="91425" bIns="45700" anchor="ctr" anchorCtr="0">
            <a:noAutofit/>
          </a:bodyPr>
          <a:lstStyle/>
          <a:p>
            <a:pPr marL="0" marR="0" lvl="0" indent="0" algn="ctr" rtl="0">
              <a:spcBef>
                <a:spcPts val="0"/>
              </a:spcBef>
              <a:buNone/>
            </a:pPr>
            <a:endParaRPr sz="2400">
              <a:solidFill>
                <a:schemeClr val="bg1"/>
              </a:solidFill>
              <a:latin typeface="Lato"/>
              <a:ea typeface="Lato"/>
              <a:cs typeface="Lato"/>
              <a:sym typeface="Lato"/>
            </a:endParaRPr>
          </a:p>
        </p:txBody>
      </p:sp>
      <p:sp>
        <p:nvSpPr>
          <p:cNvPr id="20" name="Shape 577"/>
          <p:cNvSpPr/>
          <p:nvPr/>
        </p:nvSpPr>
        <p:spPr>
          <a:xfrm>
            <a:off x="7868127" y="2495063"/>
            <a:ext cx="185469" cy="161546"/>
          </a:xfrm>
          <a:custGeom>
            <a:avLst/>
            <a:gdLst/>
            <a:ahLst/>
            <a:cxnLst/>
            <a:rect l="0" t="0" r="0" b="0"/>
            <a:pathLst>
              <a:path w="120000" h="120000" extrusionOk="0">
                <a:moveTo>
                  <a:pt x="67798" y="120000"/>
                </a:moveTo>
                <a:cubicBezTo>
                  <a:pt x="65719" y="120000"/>
                  <a:pt x="63639" y="119043"/>
                  <a:pt x="62183" y="117370"/>
                </a:cubicBezTo>
                <a:cubicBezTo>
                  <a:pt x="59064" y="113784"/>
                  <a:pt x="59064" y="107808"/>
                  <a:pt x="62183" y="104223"/>
                </a:cubicBezTo>
                <a:cubicBezTo>
                  <a:pt x="92547" y="69083"/>
                  <a:pt x="92547" y="69083"/>
                  <a:pt x="92547" y="69083"/>
                </a:cubicBezTo>
                <a:cubicBezTo>
                  <a:pt x="8110" y="69083"/>
                  <a:pt x="8110" y="69083"/>
                  <a:pt x="8110" y="69083"/>
                </a:cubicBezTo>
                <a:cubicBezTo>
                  <a:pt x="3535" y="69083"/>
                  <a:pt x="0" y="65019"/>
                  <a:pt x="0" y="60000"/>
                </a:cubicBezTo>
                <a:cubicBezTo>
                  <a:pt x="0" y="54980"/>
                  <a:pt x="3535" y="50677"/>
                  <a:pt x="8110" y="50677"/>
                </a:cubicBezTo>
                <a:cubicBezTo>
                  <a:pt x="92547" y="50677"/>
                  <a:pt x="92547" y="50677"/>
                  <a:pt x="92547" y="50677"/>
                </a:cubicBezTo>
                <a:cubicBezTo>
                  <a:pt x="62183" y="15537"/>
                  <a:pt x="62183" y="15537"/>
                  <a:pt x="62183" y="15537"/>
                </a:cubicBezTo>
                <a:cubicBezTo>
                  <a:pt x="59064" y="11952"/>
                  <a:pt x="59064" y="6215"/>
                  <a:pt x="62183" y="2629"/>
                </a:cubicBezTo>
                <a:cubicBezTo>
                  <a:pt x="63639" y="956"/>
                  <a:pt x="65719" y="0"/>
                  <a:pt x="67798" y="0"/>
                </a:cubicBezTo>
                <a:cubicBezTo>
                  <a:pt x="69878" y="0"/>
                  <a:pt x="71958" y="956"/>
                  <a:pt x="73414" y="2629"/>
                </a:cubicBezTo>
                <a:cubicBezTo>
                  <a:pt x="117712" y="53545"/>
                  <a:pt x="117712" y="53545"/>
                  <a:pt x="117712" y="53545"/>
                </a:cubicBezTo>
                <a:cubicBezTo>
                  <a:pt x="118128" y="53784"/>
                  <a:pt x="118336" y="54262"/>
                  <a:pt x="118752" y="54741"/>
                </a:cubicBezTo>
                <a:cubicBezTo>
                  <a:pt x="118752" y="54980"/>
                  <a:pt x="118752" y="54980"/>
                  <a:pt x="118752" y="54980"/>
                </a:cubicBezTo>
                <a:cubicBezTo>
                  <a:pt x="118960" y="55219"/>
                  <a:pt x="118960" y="55219"/>
                  <a:pt x="118960" y="55219"/>
                </a:cubicBezTo>
                <a:cubicBezTo>
                  <a:pt x="118960" y="55458"/>
                  <a:pt x="119168" y="55936"/>
                  <a:pt x="119376" y="56414"/>
                </a:cubicBezTo>
                <a:cubicBezTo>
                  <a:pt x="119376" y="56653"/>
                  <a:pt x="119584" y="56892"/>
                  <a:pt x="119584" y="56892"/>
                </a:cubicBezTo>
                <a:cubicBezTo>
                  <a:pt x="119584" y="57370"/>
                  <a:pt x="119792" y="57609"/>
                  <a:pt x="119792" y="58087"/>
                </a:cubicBezTo>
                <a:cubicBezTo>
                  <a:pt x="120000" y="58804"/>
                  <a:pt x="120000" y="59282"/>
                  <a:pt x="120000" y="60000"/>
                </a:cubicBezTo>
                <a:cubicBezTo>
                  <a:pt x="120000" y="60478"/>
                  <a:pt x="120000" y="61195"/>
                  <a:pt x="119792" y="61673"/>
                </a:cubicBezTo>
                <a:cubicBezTo>
                  <a:pt x="119792" y="62151"/>
                  <a:pt x="119584" y="62629"/>
                  <a:pt x="119584" y="62868"/>
                </a:cubicBezTo>
                <a:cubicBezTo>
                  <a:pt x="119584" y="63107"/>
                  <a:pt x="119584" y="63346"/>
                  <a:pt x="119376" y="63585"/>
                </a:cubicBezTo>
                <a:cubicBezTo>
                  <a:pt x="119168" y="63824"/>
                  <a:pt x="119168" y="64302"/>
                  <a:pt x="118960" y="64780"/>
                </a:cubicBezTo>
                <a:cubicBezTo>
                  <a:pt x="118752" y="64780"/>
                  <a:pt x="118752" y="65019"/>
                  <a:pt x="118752" y="65019"/>
                </a:cubicBezTo>
                <a:cubicBezTo>
                  <a:pt x="118336" y="65498"/>
                  <a:pt x="118128" y="65976"/>
                  <a:pt x="117712" y="66454"/>
                </a:cubicBezTo>
                <a:cubicBezTo>
                  <a:pt x="73414" y="117370"/>
                  <a:pt x="73414" y="117370"/>
                  <a:pt x="73414" y="117370"/>
                </a:cubicBezTo>
                <a:cubicBezTo>
                  <a:pt x="71958" y="119043"/>
                  <a:pt x="69878" y="120000"/>
                  <a:pt x="67798" y="120000"/>
                </a:cubicBezTo>
                <a:close/>
              </a:path>
            </a:pathLst>
          </a:custGeom>
          <a:solidFill>
            <a:srgbClr val="6F7C8F"/>
          </a:solidFill>
          <a:ln>
            <a:noFill/>
          </a:ln>
        </p:spPr>
        <p:txBody>
          <a:bodyPr lIns="121900" tIns="60950" rIns="121900" bIns="60950" anchor="t" anchorCtr="0">
            <a:noAutofit/>
          </a:bodyPr>
          <a:lstStyle/>
          <a:p>
            <a:pPr marL="0" marR="0" lvl="0" indent="0" algn="l" rtl="0">
              <a:spcBef>
                <a:spcPts val="0"/>
              </a:spcBef>
              <a:buNone/>
            </a:pPr>
            <a:endParaRPr sz="2400">
              <a:solidFill>
                <a:schemeClr val="bg1"/>
              </a:solidFill>
              <a:latin typeface="Lato"/>
              <a:ea typeface="Lato"/>
              <a:cs typeface="Lato"/>
              <a:sym typeface="Lato"/>
            </a:endParaRPr>
          </a:p>
        </p:txBody>
      </p:sp>
      <p:sp>
        <p:nvSpPr>
          <p:cNvPr id="21" name="Shape 579"/>
          <p:cNvSpPr/>
          <p:nvPr/>
        </p:nvSpPr>
        <p:spPr>
          <a:xfrm>
            <a:off x="5255014" y="2413786"/>
            <a:ext cx="324020" cy="324101"/>
          </a:xfrm>
          <a:prstGeom prst="ellipse">
            <a:avLst/>
          </a:prstGeom>
          <a:solidFill>
            <a:srgbClr val="EEEEEE"/>
          </a:solidFill>
          <a:ln>
            <a:noFill/>
          </a:ln>
        </p:spPr>
        <p:txBody>
          <a:bodyPr lIns="91425" tIns="45700" rIns="91425" bIns="45700" anchor="ctr" anchorCtr="0">
            <a:noAutofit/>
          </a:bodyPr>
          <a:lstStyle/>
          <a:p>
            <a:pPr marL="0" marR="0" lvl="0" indent="0" algn="ctr" rtl="0">
              <a:spcBef>
                <a:spcPts val="0"/>
              </a:spcBef>
              <a:buNone/>
            </a:pPr>
            <a:endParaRPr sz="2400">
              <a:solidFill>
                <a:schemeClr val="bg1"/>
              </a:solidFill>
              <a:latin typeface="Lato"/>
              <a:ea typeface="Lato"/>
              <a:cs typeface="Lato"/>
              <a:sym typeface="Lato"/>
            </a:endParaRPr>
          </a:p>
        </p:txBody>
      </p:sp>
      <p:sp>
        <p:nvSpPr>
          <p:cNvPr id="22" name="Shape 580"/>
          <p:cNvSpPr/>
          <p:nvPr/>
        </p:nvSpPr>
        <p:spPr>
          <a:xfrm>
            <a:off x="5324290" y="2495063"/>
            <a:ext cx="185469" cy="161546"/>
          </a:xfrm>
          <a:custGeom>
            <a:avLst/>
            <a:gdLst/>
            <a:ahLst/>
            <a:cxnLst/>
            <a:rect l="0" t="0" r="0" b="0"/>
            <a:pathLst>
              <a:path w="120000" h="120000" extrusionOk="0">
                <a:moveTo>
                  <a:pt x="67798" y="120000"/>
                </a:moveTo>
                <a:cubicBezTo>
                  <a:pt x="65719" y="120000"/>
                  <a:pt x="63639" y="119043"/>
                  <a:pt x="62183" y="117370"/>
                </a:cubicBezTo>
                <a:cubicBezTo>
                  <a:pt x="59064" y="113784"/>
                  <a:pt x="59064" y="107808"/>
                  <a:pt x="62183" y="104223"/>
                </a:cubicBezTo>
                <a:cubicBezTo>
                  <a:pt x="92547" y="69083"/>
                  <a:pt x="92547" y="69083"/>
                  <a:pt x="92547" y="69083"/>
                </a:cubicBezTo>
                <a:cubicBezTo>
                  <a:pt x="8110" y="69083"/>
                  <a:pt x="8110" y="69083"/>
                  <a:pt x="8110" y="69083"/>
                </a:cubicBezTo>
                <a:cubicBezTo>
                  <a:pt x="3535" y="69083"/>
                  <a:pt x="0" y="65019"/>
                  <a:pt x="0" y="60000"/>
                </a:cubicBezTo>
                <a:cubicBezTo>
                  <a:pt x="0" y="54980"/>
                  <a:pt x="3535" y="50677"/>
                  <a:pt x="8110" y="50677"/>
                </a:cubicBezTo>
                <a:cubicBezTo>
                  <a:pt x="92547" y="50677"/>
                  <a:pt x="92547" y="50677"/>
                  <a:pt x="92547" y="50677"/>
                </a:cubicBezTo>
                <a:cubicBezTo>
                  <a:pt x="62183" y="15537"/>
                  <a:pt x="62183" y="15537"/>
                  <a:pt x="62183" y="15537"/>
                </a:cubicBezTo>
                <a:cubicBezTo>
                  <a:pt x="59064" y="11952"/>
                  <a:pt x="59064" y="6215"/>
                  <a:pt x="62183" y="2629"/>
                </a:cubicBezTo>
                <a:cubicBezTo>
                  <a:pt x="63639" y="956"/>
                  <a:pt x="65719" y="0"/>
                  <a:pt x="67798" y="0"/>
                </a:cubicBezTo>
                <a:cubicBezTo>
                  <a:pt x="69878" y="0"/>
                  <a:pt x="71958" y="956"/>
                  <a:pt x="73414" y="2629"/>
                </a:cubicBezTo>
                <a:cubicBezTo>
                  <a:pt x="117712" y="53545"/>
                  <a:pt x="117712" y="53545"/>
                  <a:pt x="117712" y="53545"/>
                </a:cubicBezTo>
                <a:cubicBezTo>
                  <a:pt x="118128" y="53784"/>
                  <a:pt x="118336" y="54262"/>
                  <a:pt x="118752" y="54741"/>
                </a:cubicBezTo>
                <a:cubicBezTo>
                  <a:pt x="118752" y="54980"/>
                  <a:pt x="118752" y="54980"/>
                  <a:pt x="118752" y="54980"/>
                </a:cubicBezTo>
                <a:cubicBezTo>
                  <a:pt x="118960" y="55219"/>
                  <a:pt x="118960" y="55219"/>
                  <a:pt x="118960" y="55219"/>
                </a:cubicBezTo>
                <a:cubicBezTo>
                  <a:pt x="118960" y="55458"/>
                  <a:pt x="119168" y="55936"/>
                  <a:pt x="119376" y="56414"/>
                </a:cubicBezTo>
                <a:cubicBezTo>
                  <a:pt x="119376" y="56653"/>
                  <a:pt x="119584" y="56892"/>
                  <a:pt x="119584" y="56892"/>
                </a:cubicBezTo>
                <a:cubicBezTo>
                  <a:pt x="119584" y="57370"/>
                  <a:pt x="119792" y="57609"/>
                  <a:pt x="119792" y="58087"/>
                </a:cubicBezTo>
                <a:cubicBezTo>
                  <a:pt x="120000" y="58804"/>
                  <a:pt x="120000" y="59282"/>
                  <a:pt x="120000" y="60000"/>
                </a:cubicBezTo>
                <a:cubicBezTo>
                  <a:pt x="120000" y="60478"/>
                  <a:pt x="120000" y="61195"/>
                  <a:pt x="119792" y="61673"/>
                </a:cubicBezTo>
                <a:cubicBezTo>
                  <a:pt x="119792" y="62151"/>
                  <a:pt x="119584" y="62629"/>
                  <a:pt x="119584" y="62868"/>
                </a:cubicBezTo>
                <a:cubicBezTo>
                  <a:pt x="119584" y="63107"/>
                  <a:pt x="119584" y="63346"/>
                  <a:pt x="119376" y="63585"/>
                </a:cubicBezTo>
                <a:cubicBezTo>
                  <a:pt x="119168" y="63824"/>
                  <a:pt x="119168" y="64302"/>
                  <a:pt x="118960" y="64780"/>
                </a:cubicBezTo>
                <a:cubicBezTo>
                  <a:pt x="118752" y="64780"/>
                  <a:pt x="118752" y="65019"/>
                  <a:pt x="118752" y="65019"/>
                </a:cubicBezTo>
                <a:cubicBezTo>
                  <a:pt x="118336" y="65498"/>
                  <a:pt x="118128" y="65976"/>
                  <a:pt x="117712" y="66454"/>
                </a:cubicBezTo>
                <a:cubicBezTo>
                  <a:pt x="73414" y="117370"/>
                  <a:pt x="73414" y="117370"/>
                  <a:pt x="73414" y="117370"/>
                </a:cubicBezTo>
                <a:cubicBezTo>
                  <a:pt x="71958" y="119043"/>
                  <a:pt x="69878" y="120000"/>
                  <a:pt x="67798" y="120000"/>
                </a:cubicBezTo>
                <a:close/>
              </a:path>
            </a:pathLst>
          </a:custGeom>
          <a:solidFill>
            <a:srgbClr val="414955"/>
          </a:solidFill>
          <a:ln>
            <a:noFill/>
          </a:ln>
        </p:spPr>
        <p:txBody>
          <a:bodyPr lIns="121900" tIns="60950" rIns="121900" bIns="60950" anchor="t" anchorCtr="0">
            <a:noAutofit/>
          </a:bodyPr>
          <a:lstStyle/>
          <a:p>
            <a:pPr marL="0" marR="0" lvl="0" indent="0" algn="l" rtl="0">
              <a:spcBef>
                <a:spcPts val="0"/>
              </a:spcBef>
              <a:buNone/>
            </a:pPr>
            <a:endParaRPr sz="2400">
              <a:solidFill>
                <a:schemeClr val="bg1"/>
              </a:solidFill>
              <a:latin typeface="Lato"/>
              <a:ea typeface="Lato"/>
              <a:cs typeface="Lato"/>
              <a:sym typeface="Lato"/>
            </a:endParaRPr>
          </a:p>
        </p:txBody>
      </p:sp>
      <p:sp>
        <p:nvSpPr>
          <p:cNvPr id="23" name="Shape 582"/>
          <p:cNvSpPr/>
          <p:nvPr/>
        </p:nvSpPr>
        <p:spPr>
          <a:xfrm>
            <a:off x="2711176" y="2413786"/>
            <a:ext cx="324020" cy="324101"/>
          </a:xfrm>
          <a:prstGeom prst="ellipse">
            <a:avLst/>
          </a:prstGeom>
          <a:solidFill>
            <a:srgbClr val="EEEEEE"/>
          </a:solidFill>
          <a:ln>
            <a:noFill/>
          </a:ln>
        </p:spPr>
        <p:txBody>
          <a:bodyPr lIns="91425" tIns="45700" rIns="91425" bIns="45700" anchor="ctr" anchorCtr="0">
            <a:noAutofit/>
          </a:bodyPr>
          <a:lstStyle/>
          <a:p>
            <a:pPr marL="0" marR="0" lvl="0" indent="0" algn="ctr" rtl="0">
              <a:spcBef>
                <a:spcPts val="0"/>
              </a:spcBef>
              <a:buNone/>
            </a:pPr>
            <a:endParaRPr sz="2400">
              <a:solidFill>
                <a:schemeClr val="bg1"/>
              </a:solidFill>
              <a:latin typeface="Lato"/>
              <a:ea typeface="Lato"/>
              <a:cs typeface="Lato"/>
              <a:sym typeface="Lato"/>
            </a:endParaRPr>
          </a:p>
        </p:txBody>
      </p:sp>
      <p:sp>
        <p:nvSpPr>
          <p:cNvPr id="24" name="Shape 583"/>
          <p:cNvSpPr/>
          <p:nvPr/>
        </p:nvSpPr>
        <p:spPr>
          <a:xfrm>
            <a:off x="2780452" y="2495063"/>
            <a:ext cx="185469" cy="161546"/>
          </a:xfrm>
          <a:custGeom>
            <a:avLst/>
            <a:gdLst/>
            <a:ahLst/>
            <a:cxnLst/>
            <a:rect l="0" t="0" r="0" b="0"/>
            <a:pathLst>
              <a:path w="120000" h="120000" extrusionOk="0">
                <a:moveTo>
                  <a:pt x="67798" y="120000"/>
                </a:moveTo>
                <a:cubicBezTo>
                  <a:pt x="65719" y="120000"/>
                  <a:pt x="63639" y="119043"/>
                  <a:pt x="62183" y="117370"/>
                </a:cubicBezTo>
                <a:cubicBezTo>
                  <a:pt x="59064" y="113784"/>
                  <a:pt x="59064" y="107808"/>
                  <a:pt x="62183" y="104223"/>
                </a:cubicBezTo>
                <a:cubicBezTo>
                  <a:pt x="92547" y="69083"/>
                  <a:pt x="92547" y="69083"/>
                  <a:pt x="92547" y="69083"/>
                </a:cubicBezTo>
                <a:cubicBezTo>
                  <a:pt x="8110" y="69083"/>
                  <a:pt x="8110" y="69083"/>
                  <a:pt x="8110" y="69083"/>
                </a:cubicBezTo>
                <a:cubicBezTo>
                  <a:pt x="3535" y="69083"/>
                  <a:pt x="0" y="65019"/>
                  <a:pt x="0" y="60000"/>
                </a:cubicBezTo>
                <a:cubicBezTo>
                  <a:pt x="0" y="54980"/>
                  <a:pt x="3535" y="50677"/>
                  <a:pt x="8110" y="50677"/>
                </a:cubicBezTo>
                <a:cubicBezTo>
                  <a:pt x="92547" y="50677"/>
                  <a:pt x="92547" y="50677"/>
                  <a:pt x="92547" y="50677"/>
                </a:cubicBezTo>
                <a:cubicBezTo>
                  <a:pt x="62183" y="15537"/>
                  <a:pt x="62183" y="15537"/>
                  <a:pt x="62183" y="15537"/>
                </a:cubicBezTo>
                <a:cubicBezTo>
                  <a:pt x="59064" y="11952"/>
                  <a:pt x="59064" y="6215"/>
                  <a:pt x="62183" y="2629"/>
                </a:cubicBezTo>
                <a:cubicBezTo>
                  <a:pt x="63639" y="956"/>
                  <a:pt x="65719" y="0"/>
                  <a:pt x="67798" y="0"/>
                </a:cubicBezTo>
                <a:cubicBezTo>
                  <a:pt x="69878" y="0"/>
                  <a:pt x="71958" y="956"/>
                  <a:pt x="73414" y="2629"/>
                </a:cubicBezTo>
                <a:cubicBezTo>
                  <a:pt x="117712" y="53545"/>
                  <a:pt x="117712" y="53545"/>
                  <a:pt x="117712" y="53545"/>
                </a:cubicBezTo>
                <a:cubicBezTo>
                  <a:pt x="118128" y="53784"/>
                  <a:pt x="118336" y="54262"/>
                  <a:pt x="118752" y="54741"/>
                </a:cubicBezTo>
                <a:cubicBezTo>
                  <a:pt x="118752" y="54980"/>
                  <a:pt x="118752" y="54980"/>
                  <a:pt x="118752" y="54980"/>
                </a:cubicBezTo>
                <a:cubicBezTo>
                  <a:pt x="118960" y="55219"/>
                  <a:pt x="118960" y="55219"/>
                  <a:pt x="118960" y="55219"/>
                </a:cubicBezTo>
                <a:cubicBezTo>
                  <a:pt x="118960" y="55458"/>
                  <a:pt x="119168" y="55936"/>
                  <a:pt x="119376" y="56414"/>
                </a:cubicBezTo>
                <a:cubicBezTo>
                  <a:pt x="119376" y="56653"/>
                  <a:pt x="119584" y="56892"/>
                  <a:pt x="119584" y="56892"/>
                </a:cubicBezTo>
                <a:cubicBezTo>
                  <a:pt x="119584" y="57370"/>
                  <a:pt x="119792" y="57609"/>
                  <a:pt x="119792" y="58087"/>
                </a:cubicBezTo>
                <a:cubicBezTo>
                  <a:pt x="120000" y="58804"/>
                  <a:pt x="120000" y="59282"/>
                  <a:pt x="120000" y="60000"/>
                </a:cubicBezTo>
                <a:cubicBezTo>
                  <a:pt x="120000" y="60478"/>
                  <a:pt x="120000" y="61195"/>
                  <a:pt x="119792" y="61673"/>
                </a:cubicBezTo>
                <a:cubicBezTo>
                  <a:pt x="119792" y="62151"/>
                  <a:pt x="119584" y="62629"/>
                  <a:pt x="119584" y="62868"/>
                </a:cubicBezTo>
                <a:cubicBezTo>
                  <a:pt x="119584" y="63107"/>
                  <a:pt x="119584" y="63346"/>
                  <a:pt x="119376" y="63585"/>
                </a:cubicBezTo>
                <a:cubicBezTo>
                  <a:pt x="119168" y="63824"/>
                  <a:pt x="119168" y="64302"/>
                  <a:pt x="118960" y="64780"/>
                </a:cubicBezTo>
                <a:cubicBezTo>
                  <a:pt x="118752" y="64780"/>
                  <a:pt x="118752" y="65019"/>
                  <a:pt x="118752" y="65019"/>
                </a:cubicBezTo>
                <a:cubicBezTo>
                  <a:pt x="118336" y="65498"/>
                  <a:pt x="118128" y="65976"/>
                  <a:pt x="117712" y="66454"/>
                </a:cubicBezTo>
                <a:cubicBezTo>
                  <a:pt x="73414" y="117370"/>
                  <a:pt x="73414" y="117370"/>
                  <a:pt x="73414" y="117370"/>
                </a:cubicBezTo>
                <a:cubicBezTo>
                  <a:pt x="71958" y="119043"/>
                  <a:pt x="69878" y="120000"/>
                  <a:pt x="67798" y="120000"/>
                </a:cubicBezTo>
                <a:close/>
              </a:path>
            </a:pathLst>
          </a:custGeom>
          <a:solidFill>
            <a:srgbClr val="6F7C8F"/>
          </a:solidFill>
          <a:ln>
            <a:noFill/>
          </a:ln>
        </p:spPr>
        <p:txBody>
          <a:bodyPr lIns="121900" tIns="60950" rIns="121900" bIns="60950" anchor="t" anchorCtr="0">
            <a:noAutofit/>
          </a:bodyPr>
          <a:lstStyle/>
          <a:p>
            <a:pPr marL="0" marR="0" lvl="0" indent="0" algn="l" rtl="0">
              <a:spcBef>
                <a:spcPts val="0"/>
              </a:spcBef>
              <a:buNone/>
            </a:pPr>
            <a:endParaRPr sz="2400">
              <a:solidFill>
                <a:schemeClr val="bg1"/>
              </a:solidFill>
              <a:latin typeface="Lato"/>
              <a:ea typeface="Lato"/>
              <a:cs typeface="Lato"/>
              <a:sym typeface="Lato"/>
            </a:endParaRPr>
          </a:p>
        </p:txBody>
      </p:sp>
      <p:sp>
        <p:nvSpPr>
          <p:cNvPr id="25" name="Shape 584"/>
          <p:cNvSpPr/>
          <p:nvPr/>
        </p:nvSpPr>
        <p:spPr>
          <a:xfrm>
            <a:off x="1095595" y="5482027"/>
            <a:ext cx="2236704" cy="445591"/>
          </a:xfrm>
          <a:prstGeom prst="rect">
            <a:avLst/>
          </a:prstGeom>
          <a:solidFill>
            <a:srgbClr val="6F7C8F"/>
          </a:solidFill>
          <a:ln>
            <a:noFill/>
          </a:ln>
        </p:spPr>
        <p:txBody>
          <a:bodyPr lIns="243775" tIns="243775" rIns="243775" bIns="243775" anchor="t" anchorCtr="0">
            <a:noAutofit/>
          </a:bodyPr>
          <a:lstStyle/>
          <a:p>
            <a:pPr marL="0" marR="0" lvl="0" indent="0" algn="r" rtl="0">
              <a:lnSpc>
                <a:spcPct val="90000"/>
              </a:lnSpc>
              <a:spcBef>
                <a:spcPts val="0"/>
              </a:spcBef>
              <a:spcAft>
                <a:spcPts val="0"/>
              </a:spcAft>
              <a:buSzPct val="25000"/>
              <a:buNone/>
            </a:pPr>
            <a:r>
              <a:rPr lang="en-US" sz="1200" dirty="0">
                <a:solidFill>
                  <a:schemeClr val="bg1"/>
                </a:solidFill>
                <a:latin typeface="Arial" panose="020B0604020202020204" pitchFamily="34" charset="0"/>
                <a:ea typeface="Lato"/>
                <a:cs typeface="Arial" panose="020B0604020202020204" pitchFamily="34" charset="0"/>
                <a:sym typeface="Lato"/>
              </a:rPr>
              <a:t>TITTLE</a:t>
            </a:r>
          </a:p>
        </p:txBody>
      </p:sp>
      <p:sp>
        <p:nvSpPr>
          <p:cNvPr id="26" name="Shape 585"/>
          <p:cNvSpPr/>
          <p:nvPr/>
        </p:nvSpPr>
        <p:spPr>
          <a:xfrm>
            <a:off x="3639433" y="5482027"/>
            <a:ext cx="2236704" cy="445591"/>
          </a:xfrm>
          <a:prstGeom prst="rect">
            <a:avLst/>
          </a:prstGeom>
          <a:solidFill>
            <a:srgbClr val="414955"/>
          </a:solidFill>
          <a:ln>
            <a:noFill/>
          </a:ln>
        </p:spPr>
        <p:txBody>
          <a:bodyPr lIns="243775" tIns="243775" rIns="243775" bIns="243775" anchor="t" anchorCtr="0">
            <a:noAutofit/>
          </a:bodyPr>
          <a:lstStyle/>
          <a:p>
            <a:pPr marL="0" marR="0" lvl="0" indent="0" algn="r" rtl="0">
              <a:lnSpc>
                <a:spcPct val="90000"/>
              </a:lnSpc>
              <a:spcBef>
                <a:spcPts val="0"/>
              </a:spcBef>
              <a:spcAft>
                <a:spcPts val="0"/>
              </a:spcAft>
              <a:buSzPct val="25000"/>
              <a:buNone/>
            </a:pPr>
            <a:r>
              <a:rPr lang="en-US" sz="1200" dirty="0">
                <a:solidFill>
                  <a:schemeClr val="bg1"/>
                </a:solidFill>
                <a:latin typeface="Arial" panose="020B0604020202020204" pitchFamily="34" charset="0"/>
                <a:ea typeface="Lato"/>
                <a:cs typeface="Arial" panose="020B0604020202020204" pitchFamily="34" charset="0"/>
                <a:sym typeface="Lato"/>
              </a:rPr>
              <a:t>TITTLE</a:t>
            </a:r>
          </a:p>
        </p:txBody>
      </p:sp>
      <p:sp>
        <p:nvSpPr>
          <p:cNvPr id="27" name="Shape 586"/>
          <p:cNvSpPr/>
          <p:nvPr/>
        </p:nvSpPr>
        <p:spPr>
          <a:xfrm>
            <a:off x="6183271" y="5482027"/>
            <a:ext cx="2236704" cy="445591"/>
          </a:xfrm>
          <a:prstGeom prst="rect">
            <a:avLst/>
          </a:prstGeom>
          <a:solidFill>
            <a:srgbClr val="6F7C8F"/>
          </a:solidFill>
          <a:ln>
            <a:noFill/>
          </a:ln>
        </p:spPr>
        <p:txBody>
          <a:bodyPr lIns="243775" tIns="243775" rIns="243775" bIns="243775" anchor="t" anchorCtr="0">
            <a:noAutofit/>
          </a:bodyPr>
          <a:lstStyle/>
          <a:p>
            <a:pPr marL="0" marR="0" lvl="0" indent="0" algn="r" rtl="0">
              <a:lnSpc>
                <a:spcPct val="90000"/>
              </a:lnSpc>
              <a:spcBef>
                <a:spcPts val="0"/>
              </a:spcBef>
              <a:spcAft>
                <a:spcPts val="0"/>
              </a:spcAft>
              <a:buSzPct val="25000"/>
              <a:buNone/>
            </a:pPr>
            <a:r>
              <a:rPr lang="en-US" sz="1200" dirty="0">
                <a:solidFill>
                  <a:schemeClr val="bg1"/>
                </a:solidFill>
                <a:latin typeface="Arial" panose="020B0604020202020204" pitchFamily="34" charset="0"/>
                <a:ea typeface="Lato"/>
                <a:cs typeface="Arial" panose="020B0604020202020204" pitchFamily="34" charset="0"/>
                <a:sym typeface="Lato"/>
              </a:rPr>
              <a:t>TITTLE</a:t>
            </a:r>
          </a:p>
        </p:txBody>
      </p:sp>
      <p:sp>
        <p:nvSpPr>
          <p:cNvPr id="28" name="Shape 587"/>
          <p:cNvSpPr/>
          <p:nvPr/>
        </p:nvSpPr>
        <p:spPr>
          <a:xfrm>
            <a:off x="8727109" y="5482027"/>
            <a:ext cx="2236704" cy="445591"/>
          </a:xfrm>
          <a:prstGeom prst="rect">
            <a:avLst/>
          </a:prstGeom>
          <a:solidFill>
            <a:srgbClr val="414955"/>
          </a:solidFill>
          <a:ln>
            <a:noFill/>
          </a:ln>
        </p:spPr>
        <p:txBody>
          <a:bodyPr lIns="243775" tIns="243775" rIns="243775" bIns="243775" anchor="t" anchorCtr="0">
            <a:noAutofit/>
          </a:bodyPr>
          <a:lstStyle/>
          <a:p>
            <a:pPr marL="0" marR="0" lvl="0" indent="0" algn="r" rtl="0">
              <a:lnSpc>
                <a:spcPct val="90000"/>
              </a:lnSpc>
              <a:spcBef>
                <a:spcPts val="0"/>
              </a:spcBef>
              <a:spcAft>
                <a:spcPts val="0"/>
              </a:spcAft>
              <a:buSzPct val="25000"/>
              <a:buNone/>
            </a:pPr>
            <a:r>
              <a:rPr lang="en-US" sz="1200" dirty="0">
                <a:solidFill>
                  <a:schemeClr val="bg1"/>
                </a:solidFill>
                <a:latin typeface="Arial" panose="020B0604020202020204" pitchFamily="34" charset="0"/>
                <a:ea typeface="Lato"/>
                <a:cs typeface="Arial" panose="020B0604020202020204" pitchFamily="34" charset="0"/>
                <a:sym typeface="Lato"/>
              </a:rPr>
              <a:t>TITTLE</a:t>
            </a:r>
          </a:p>
        </p:txBody>
      </p:sp>
      <p:sp>
        <p:nvSpPr>
          <p:cNvPr id="29" name="Shape 589"/>
          <p:cNvSpPr/>
          <p:nvPr/>
        </p:nvSpPr>
        <p:spPr>
          <a:xfrm>
            <a:off x="1244435" y="5613313"/>
            <a:ext cx="223728" cy="207657"/>
          </a:xfrm>
          <a:custGeom>
            <a:avLst/>
            <a:gdLst/>
            <a:ahLst/>
            <a:cxnLst/>
            <a:rect l="0" t="0" r="0" b="0"/>
            <a:pathLst>
              <a:path w="120000" h="120000" extrusionOk="0">
                <a:moveTo>
                  <a:pt x="112883" y="119735"/>
                </a:moveTo>
                <a:lnTo>
                  <a:pt x="112883" y="119735"/>
                </a:lnTo>
                <a:cubicBezTo>
                  <a:pt x="59141" y="119735"/>
                  <a:pt x="59141" y="119735"/>
                  <a:pt x="59141" y="119735"/>
                </a:cubicBezTo>
                <a:cubicBezTo>
                  <a:pt x="7116" y="119735"/>
                  <a:pt x="7116" y="119735"/>
                  <a:pt x="7116" y="119735"/>
                </a:cubicBezTo>
                <a:cubicBezTo>
                  <a:pt x="1717" y="119735"/>
                  <a:pt x="0" y="116026"/>
                  <a:pt x="0" y="112317"/>
                </a:cubicBezTo>
                <a:cubicBezTo>
                  <a:pt x="0" y="74701"/>
                  <a:pt x="0" y="74701"/>
                  <a:pt x="0" y="74701"/>
                </a:cubicBezTo>
                <a:cubicBezTo>
                  <a:pt x="0" y="70993"/>
                  <a:pt x="1717"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6319" y="67284"/>
                  <a:pt x="119754" y="70993"/>
                  <a:pt x="119754" y="74701"/>
                </a:cubicBezTo>
                <a:cubicBezTo>
                  <a:pt x="119754" y="112317"/>
                  <a:pt x="119754" y="112317"/>
                  <a:pt x="119754" y="112317"/>
                </a:cubicBezTo>
                <a:cubicBezTo>
                  <a:pt x="119754" y="116026"/>
                  <a:pt x="116319" y="119735"/>
                  <a:pt x="112883" y="119735"/>
                </a:cubicBezTo>
                <a:close/>
                <a:moveTo>
                  <a:pt x="85153" y="52450"/>
                </a:moveTo>
                <a:lnTo>
                  <a:pt x="85153" y="52450"/>
                </a:lnTo>
                <a:cubicBezTo>
                  <a:pt x="64294" y="76556"/>
                  <a:pt x="64294" y="76556"/>
                  <a:pt x="64294" y="76556"/>
                </a:cubicBezTo>
                <a:cubicBezTo>
                  <a:pt x="64294" y="78675"/>
                  <a:pt x="62576" y="80529"/>
                  <a:pt x="59141" y="80529"/>
                </a:cubicBezTo>
                <a:cubicBezTo>
                  <a:pt x="57423" y="80529"/>
                  <a:pt x="55705" y="78675"/>
                  <a:pt x="53987" y="76556"/>
                </a:cubicBezTo>
                <a:cubicBezTo>
                  <a:pt x="33128" y="52450"/>
                  <a:pt x="33128" y="52450"/>
                  <a:pt x="33128" y="52450"/>
                </a:cubicBezTo>
                <a:cubicBezTo>
                  <a:pt x="33128" y="50596"/>
                  <a:pt x="31165" y="48741"/>
                  <a:pt x="31165" y="46622"/>
                </a:cubicBezTo>
                <a:cubicBezTo>
                  <a:pt x="31165" y="42913"/>
                  <a:pt x="34846" y="39205"/>
                  <a:pt x="38282" y="39205"/>
                </a:cubicBezTo>
                <a:cubicBezTo>
                  <a:pt x="41717" y="39205"/>
                  <a:pt x="43435" y="41059"/>
                  <a:pt x="43435" y="42913"/>
                </a:cubicBezTo>
                <a:cubicBezTo>
                  <a:pt x="52024" y="52450"/>
                  <a:pt x="52024" y="52450"/>
                  <a:pt x="52024" y="52450"/>
                </a:cubicBezTo>
                <a:cubicBezTo>
                  <a:pt x="52024" y="7417"/>
                  <a:pt x="52024" y="7417"/>
                  <a:pt x="52024" y="7417"/>
                </a:cubicBezTo>
                <a:cubicBezTo>
                  <a:pt x="52024" y="3708"/>
                  <a:pt x="55705" y="0"/>
                  <a:pt x="59141" y="0"/>
                </a:cubicBezTo>
                <a:cubicBezTo>
                  <a:pt x="64294" y="0"/>
                  <a:pt x="66012" y="3708"/>
                  <a:pt x="66012" y="7417"/>
                </a:cubicBezTo>
                <a:cubicBezTo>
                  <a:pt x="66012" y="52450"/>
                  <a:pt x="66012" y="52450"/>
                  <a:pt x="66012" y="52450"/>
                </a:cubicBezTo>
                <a:cubicBezTo>
                  <a:pt x="74601" y="42913"/>
                  <a:pt x="74601" y="42913"/>
                  <a:pt x="74601" y="42913"/>
                </a:cubicBezTo>
                <a:cubicBezTo>
                  <a:pt x="76319" y="41059"/>
                  <a:pt x="78036" y="39205"/>
                  <a:pt x="79754" y="39205"/>
                </a:cubicBezTo>
                <a:cubicBezTo>
                  <a:pt x="85153" y="39205"/>
                  <a:pt x="86871" y="42913"/>
                  <a:pt x="86871" y="46622"/>
                </a:cubicBezTo>
                <a:cubicBezTo>
                  <a:pt x="86871" y="48741"/>
                  <a:pt x="86871" y="50596"/>
                  <a:pt x="85153" y="52450"/>
                </a:cubicBezTo>
                <a:close/>
              </a:path>
            </a:pathLst>
          </a:custGeom>
          <a:solidFill>
            <a:schemeClr val="bg1"/>
          </a:solidFill>
          <a:ln>
            <a:noFill/>
          </a:ln>
        </p:spPr>
        <p:txBody>
          <a:bodyPr lIns="91425" tIns="45700" rIns="91425" bIns="45700" anchor="ctr" anchorCtr="0">
            <a:noAutofit/>
          </a:bodyPr>
          <a:lstStyle/>
          <a:p>
            <a:pPr marL="0" marR="0" lvl="0" indent="0" algn="l" rtl="0">
              <a:spcBef>
                <a:spcPts val="0"/>
              </a:spcBef>
              <a:buNone/>
            </a:pPr>
            <a:endParaRPr sz="1100">
              <a:solidFill>
                <a:schemeClr val="dk1"/>
              </a:solidFill>
              <a:latin typeface="Lato"/>
              <a:ea typeface="Lato"/>
              <a:cs typeface="Lato"/>
              <a:sym typeface="Lato"/>
            </a:endParaRPr>
          </a:p>
        </p:txBody>
      </p:sp>
      <p:sp>
        <p:nvSpPr>
          <p:cNvPr id="30" name="Shape 590"/>
          <p:cNvSpPr/>
          <p:nvPr/>
        </p:nvSpPr>
        <p:spPr>
          <a:xfrm>
            <a:off x="3767340" y="5613313"/>
            <a:ext cx="223728" cy="207657"/>
          </a:xfrm>
          <a:custGeom>
            <a:avLst/>
            <a:gdLst/>
            <a:ahLst/>
            <a:cxnLst/>
            <a:rect l="0" t="0" r="0" b="0"/>
            <a:pathLst>
              <a:path w="120000" h="120000" extrusionOk="0">
                <a:moveTo>
                  <a:pt x="112883" y="119735"/>
                </a:moveTo>
                <a:lnTo>
                  <a:pt x="112883" y="119735"/>
                </a:lnTo>
                <a:cubicBezTo>
                  <a:pt x="59141" y="119735"/>
                  <a:pt x="59141" y="119735"/>
                  <a:pt x="59141" y="119735"/>
                </a:cubicBezTo>
                <a:cubicBezTo>
                  <a:pt x="7116" y="119735"/>
                  <a:pt x="7116" y="119735"/>
                  <a:pt x="7116" y="119735"/>
                </a:cubicBezTo>
                <a:cubicBezTo>
                  <a:pt x="1717" y="119735"/>
                  <a:pt x="0" y="116026"/>
                  <a:pt x="0" y="112317"/>
                </a:cubicBezTo>
                <a:cubicBezTo>
                  <a:pt x="0" y="74701"/>
                  <a:pt x="0" y="74701"/>
                  <a:pt x="0" y="74701"/>
                </a:cubicBezTo>
                <a:cubicBezTo>
                  <a:pt x="0" y="70993"/>
                  <a:pt x="1717"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6319" y="67284"/>
                  <a:pt x="119754" y="70993"/>
                  <a:pt x="119754" y="74701"/>
                </a:cubicBezTo>
                <a:cubicBezTo>
                  <a:pt x="119754" y="112317"/>
                  <a:pt x="119754" y="112317"/>
                  <a:pt x="119754" y="112317"/>
                </a:cubicBezTo>
                <a:cubicBezTo>
                  <a:pt x="119754" y="116026"/>
                  <a:pt x="116319" y="119735"/>
                  <a:pt x="112883" y="119735"/>
                </a:cubicBezTo>
                <a:close/>
                <a:moveTo>
                  <a:pt x="85153" y="52450"/>
                </a:moveTo>
                <a:lnTo>
                  <a:pt x="85153" y="52450"/>
                </a:lnTo>
                <a:cubicBezTo>
                  <a:pt x="64294" y="76556"/>
                  <a:pt x="64294" y="76556"/>
                  <a:pt x="64294" y="76556"/>
                </a:cubicBezTo>
                <a:cubicBezTo>
                  <a:pt x="64294" y="78675"/>
                  <a:pt x="62576" y="80529"/>
                  <a:pt x="59141" y="80529"/>
                </a:cubicBezTo>
                <a:cubicBezTo>
                  <a:pt x="57423" y="80529"/>
                  <a:pt x="55705" y="78675"/>
                  <a:pt x="53987" y="76556"/>
                </a:cubicBezTo>
                <a:cubicBezTo>
                  <a:pt x="33128" y="52450"/>
                  <a:pt x="33128" y="52450"/>
                  <a:pt x="33128" y="52450"/>
                </a:cubicBezTo>
                <a:cubicBezTo>
                  <a:pt x="33128" y="50596"/>
                  <a:pt x="31165" y="48741"/>
                  <a:pt x="31165" y="46622"/>
                </a:cubicBezTo>
                <a:cubicBezTo>
                  <a:pt x="31165" y="42913"/>
                  <a:pt x="34846" y="39205"/>
                  <a:pt x="38282" y="39205"/>
                </a:cubicBezTo>
                <a:cubicBezTo>
                  <a:pt x="41717" y="39205"/>
                  <a:pt x="43435" y="41059"/>
                  <a:pt x="43435" y="42913"/>
                </a:cubicBezTo>
                <a:cubicBezTo>
                  <a:pt x="52024" y="52450"/>
                  <a:pt x="52024" y="52450"/>
                  <a:pt x="52024" y="52450"/>
                </a:cubicBezTo>
                <a:cubicBezTo>
                  <a:pt x="52024" y="7417"/>
                  <a:pt x="52024" y="7417"/>
                  <a:pt x="52024" y="7417"/>
                </a:cubicBezTo>
                <a:cubicBezTo>
                  <a:pt x="52024" y="3708"/>
                  <a:pt x="55705" y="0"/>
                  <a:pt x="59141" y="0"/>
                </a:cubicBezTo>
                <a:cubicBezTo>
                  <a:pt x="64294" y="0"/>
                  <a:pt x="66012" y="3708"/>
                  <a:pt x="66012" y="7417"/>
                </a:cubicBezTo>
                <a:cubicBezTo>
                  <a:pt x="66012" y="52450"/>
                  <a:pt x="66012" y="52450"/>
                  <a:pt x="66012" y="52450"/>
                </a:cubicBezTo>
                <a:cubicBezTo>
                  <a:pt x="74601" y="42913"/>
                  <a:pt x="74601" y="42913"/>
                  <a:pt x="74601" y="42913"/>
                </a:cubicBezTo>
                <a:cubicBezTo>
                  <a:pt x="76319" y="41059"/>
                  <a:pt x="78036" y="39205"/>
                  <a:pt x="79754" y="39205"/>
                </a:cubicBezTo>
                <a:cubicBezTo>
                  <a:pt x="85153" y="39205"/>
                  <a:pt x="86871" y="42913"/>
                  <a:pt x="86871" y="46622"/>
                </a:cubicBezTo>
                <a:cubicBezTo>
                  <a:pt x="86871" y="48741"/>
                  <a:pt x="86871" y="50596"/>
                  <a:pt x="85153" y="52450"/>
                </a:cubicBezTo>
                <a:close/>
              </a:path>
            </a:pathLst>
          </a:custGeom>
          <a:solidFill>
            <a:schemeClr val="bg1"/>
          </a:solidFill>
          <a:ln>
            <a:noFill/>
          </a:ln>
        </p:spPr>
        <p:txBody>
          <a:bodyPr lIns="91425" tIns="45700" rIns="91425" bIns="45700" anchor="ctr" anchorCtr="0">
            <a:noAutofit/>
          </a:bodyPr>
          <a:lstStyle/>
          <a:p>
            <a:pPr marL="0" marR="0" lvl="0" indent="0" algn="l" rtl="0">
              <a:spcBef>
                <a:spcPts val="0"/>
              </a:spcBef>
              <a:buNone/>
            </a:pPr>
            <a:endParaRPr sz="1100">
              <a:solidFill>
                <a:schemeClr val="dk1"/>
              </a:solidFill>
              <a:latin typeface="Lato"/>
              <a:ea typeface="Lato"/>
              <a:cs typeface="Lato"/>
              <a:sym typeface="Lato"/>
            </a:endParaRPr>
          </a:p>
        </p:txBody>
      </p:sp>
      <p:sp>
        <p:nvSpPr>
          <p:cNvPr id="31" name="Shape 591"/>
          <p:cNvSpPr/>
          <p:nvPr/>
        </p:nvSpPr>
        <p:spPr>
          <a:xfrm>
            <a:off x="6300107" y="5613313"/>
            <a:ext cx="223728" cy="207657"/>
          </a:xfrm>
          <a:custGeom>
            <a:avLst/>
            <a:gdLst/>
            <a:ahLst/>
            <a:cxnLst/>
            <a:rect l="0" t="0" r="0" b="0"/>
            <a:pathLst>
              <a:path w="120000" h="120000" extrusionOk="0">
                <a:moveTo>
                  <a:pt x="112883" y="119735"/>
                </a:moveTo>
                <a:lnTo>
                  <a:pt x="112883" y="119735"/>
                </a:lnTo>
                <a:cubicBezTo>
                  <a:pt x="59141" y="119735"/>
                  <a:pt x="59141" y="119735"/>
                  <a:pt x="59141" y="119735"/>
                </a:cubicBezTo>
                <a:cubicBezTo>
                  <a:pt x="7116" y="119735"/>
                  <a:pt x="7116" y="119735"/>
                  <a:pt x="7116" y="119735"/>
                </a:cubicBezTo>
                <a:cubicBezTo>
                  <a:pt x="1717" y="119735"/>
                  <a:pt x="0" y="116026"/>
                  <a:pt x="0" y="112317"/>
                </a:cubicBezTo>
                <a:cubicBezTo>
                  <a:pt x="0" y="74701"/>
                  <a:pt x="0" y="74701"/>
                  <a:pt x="0" y="74701"/>
                </a:cubicBezTo>
                <a:cubicBezTo>
                  <a:pt x="0" y="70993"/>
                  <a:pt x="1717"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6319" y="67284"/>
                  <a:pt x="119754" y="70993"/>
                  <a:pt x="119754" y="74701"/>
                </a:cubicBezTo>
                <a:cubicBezTo>
                  <a:pt x="119754" y="112317"/>
                  <a:pt x="119754" y="112317"/>
                  <a:pt x="119754" y="112317"/>
                </a:cubicBezTo>
                <a:cubicBezTo>
                  <a:pt x="119754" y="116026"/>
                  <a:pt x="116319" y="119735"/>
                  <a:pt x="112883" y="119735"/>
                </a:cubicBezTo>
                <a:close/>
                <a:moveTo>
                  <a:pt x="85153" y="52450"/>
                </a:moveTo>
                <a:lnTo>
                  <a:pt x="85153" y="52450"/>
                </a:lnTo>
                <a:cubicBezTo>
                  <a:pt x="64294" y="76556"/>
                  <a:pt x="64294" y="76556"/>
                  <a:pt x="64294" y="76556"/>
                </a:cubicBezTo>
                <a:cubicBezTo>
                  <a:pt x="64294" y="78675"/>
                  <a:pt x="62576" y="80529"/>
                  <a:pt x="59141" y="80529"/>
                </a:cubicBezTo>
                <a:cubicBezTo>
                  <a:pt x="57423" y="80529"/>
                  <a:pt x="55705" y="78675"/>
                  <a:pt x="53987" y="76556"/>
                </a:cubicBezTo>
                <a:cubicBezTo>
                  <a:pt x="33128" y="52450"/>
                  <a:pt x="33128" y="52450"/>
                  <a:pt x="33128" y="52450"/>
                </a:cubicBezTo>
                <a:cubicBezTo>
                  <a:pt x="33128" y="50596"/>
                  <a:pt x="31165" y="48741"/>
                  <a:pt x="31165" y="46622"/>
                </a:cubicBezTo>
                <a:cubicBezTo>
                  <a:pt x="31165" y="42913"/>
                  <a:pt x="34846" y="39205"/>
                  <a:pt x="38282" y="39205"/>
                </a:cubicBezTo>
                <a:cubicBezTo>
                  <a:pt x="41717" y="39205"/>
                  <a:pt x="43435" y="41059"/>
                  <a:pt x="43435" y="42913"/>
                </a:cubicBezTo>
                <a:cubicBezTo>
                  <a:pt x="52024" y="52450"/>
                  <a:pt x="52024" y="52450"/>
                  <a:pt x="52024" y="52450"/>
                </a:cubicBezTo>
                <a:cubicBezTo>
                  <a:pt x="52024" y="7417"/>
                  <a:pt x="52024" y="7417"/>
                  <a:pt x="52024" y="7417"/>
                </a:cubicBezTo>
                <a:cubicBezTo>
                  <a:pt x="52024" y="3708"/>
                  <a:pt x="55705" y="0"/>
                  <a:pt x="59141" y="0"/>
                </a:cubicBezTo>
                <a:cubicBezTo>
                  <a:pt x="64294" y="0"/>
                  <a:pt x="66012" y="3708"/>
                  <a:pt x="66012" y="7417"/>
                </a:cubicBezTo>
                <a:cubicBezTo>
                  <a:pt x="66012" y="52450"/>
                  <a:pt x="66012" y="52450"/>
                  <a:pt x="66012" y="52450"/>
                </a:cubicBezTo>
                <a:cubicBezTo>
                  <a:pt x="74601" y="42913"/>
                  <a:pt x="74601" y="42913"/>
                  <a:pt x="74601" y="42913"/>
                </a:cubicBezTo>
                <a:cubicBezTo>
                  <a:pt x="76319" y="41059"/>
                  <a:pt x="78036" y="39205"/>
                  <a:pt x="79754" y="39205"/>
                </a:cubicBezTo>
                <a:cubicBezTo>
                  <a:pt x="85153" y="39205"/>
                  <a:pt x="86871" y="42913"/>
                  <a:pt x="86871" y="46622"/>
                </a:cubicBezTo>
                <a:cubicBezTo>
                  <a:pt x="86871" y="48741"/>
                  <a:pt x="86871" y="50596"/>
                  <a:pt x="85153" y="52450"/>
                </a:cubicBezTo>
                <a:close/>
              </a:path>
            </a:pathLst>
          </a:custGeom>
          <a:solidFill>
            <a:schemeClr val="bg1"/>
          </a:solidFill>
          <a:ln>
            <a:noFill/>
          </a:ln>
        </p:spPr>
        <p:txBody>
          <a:bodyPr lIns="91425" tIns="45700" rIns="91425" bIns="45700" anchor="ctr" anchorCtr="0">
            <a:noAutofit/>
          </a:bodyPr>
          <a:lstStyle/>
          <a:p>
            <a:pPr marL="0" marR="0" lvl="0" indent="0" algn="l" rtl="0">
              <a:spcBef>
                <a:spcPts val="0"/>
              </a:spcBef>
              <a:buNone/>
            </a:pPr>
            <a:endParaRPr sz="1100">
              <a:solidFill>
                <a:schemeClr val="dk1"/>
              </a:solidFill>
              <a:latin typeface="Lato"/>
              <a:ea typeface="Lato"/>
              <a:cs typeface="Lato"/>
              <a:sym typeface="Lato"/>
            </a:endParaRPr>
          </a:p>
        </p:txBody>
      </p:sp>
      <p:sp>
        <p:nvSpPr>
          <p:cNvPr id="32" name="Shape 592"/>
          <p:cNvSpPr/>
          <p:nvPr/>
        </p:nvSpPr>
        <p:spPr>
          <a:xfrm>
            <a:off x="8883121" y="5613313"/>
            <a:ext cx="223728" cy="207657"/>
          </a:xfrm>
          <a:custGeom>
            <a:avLst/>
            <a:gdLst/>
            <a:ahLst/>
            <a:cxnLst/>
            <a:rect l="0" t="0" r="0" b="0"/>
            <a:pathLst>
              <a:path w="120000" h="120000" extrusionOk="0">
                <a:moveTo>
                  <a:pt x="112883" y="119735"/>
                </a:moveTo>
                <a:lnTo>
                  <a:pt x="112883" y="119735"/>
                </a:lnTo>
                <a:cubicBezTo>
                  <a:pt x="59141" y="119735"/>
                  <a:pt x="59141" y="119735"/>
                  <a:pt x="59141" y="119735"/>
                </a:cubicBezTo>
                <a:cubicBezTo>
                  <a:pt x="7116" y="119735"/>
                  <a:pt x="7116" y="119735"/>
                  <a:pt x="7116" y="119735"/>
                </a:cubicBezTo>
                <a:cubicBezTo>
                  <a:pt x="1717" y="119735"/>
                  <a:pt x="0" y="116026"/>
                  <a:pt x="0" y="112317"/>
                </a:cubicBezTo>
                <a:cubicBezTo>
                  <a:pt x="0" y="74701"/>
                  <a:pt x="0" y="74701"/>
                  <a:pt x="0" y="74701"/>
                </a:cubicBezTo>
                <a:cubicBezTo>
                  <a:pt x="0" y="70993"/>
                  <a:pt x="1717" y="67284"/>
                  <a:pt x="7116" y="67284"/>
                </a:cubicBezTo>
                <a:cubicBezTo>
                  <a:pt x="10552" y="67284"/>
                  <a:pt x="13987" y="70993"/>
                  <a:pt x="13987" y="74701"/>
                </a:cubicBezTo>
                <a:cubicBezTo>
                  <a:pt x="13987" y="104900"/>
                  <a:pt x="13987" y="104900"/>
                  <a:pt x="13987" y="104900"/>
                </a:cubicBezTo>
                <a:cubicBezTo>
                  <a:pt x="105766" y="104900"/>
                  <a:pt x="105766" y="104900"/>
                  <a:pt x="105766" y="104900"/>
                </a:cubicBezTo>
                <a:cubicBezTo>
                  <a:pt x="105766" y="74701"/>
                  <a:pt x="105766" y="74701"/>
                  <a:pt x="105766" y="74701"/>
                </a:cubicBezTo>
                <a:cubicBezTo>
                  <a:pt x="105766" y="70993"/>
                  <a:pt x="109447" y="67284"/>
                  <a:pt x="112883" y="67284"/>
                </a:cubicBezTo>
                <a:cubicBezTo>
                  <a:pt x="116319" y="67284"/>
                  <a:pt x="119754" y="70993"/>
                  <a:pt x="119754" y="74701"/>
                </a:cubicBezTo>
                <a:cubicBezTo>
                  <a:pt x="119754" y="112317"/>
                  <a:pt x="119754" y="112317"/>
                  <a:pt x="119754" y="112317"/>
                </a:cubicBezTo>
                <a:cubicBezTo>
                  <a:pt x="119754" y="116026"/>
                  <a:pt x="116319" y="119735"/>
                  <a:pt x="112883" y="119735"/>
                </a:cubicBezTo>
                <a:close/>
                <a:moveTo>
                  <a:pt x="85153" y="52450"/>
                </a:moveTo>
                <a:lnTo>
                  <a:pt x="85153" y="52450"/>
                </a:lnTo>
                <a:cubicBezTo>
                  <a:pt x="64294" y="76556"/>
                  <a:pt x="64294" y="76556"/>
                  <a:pt x="64294" y="76556"/>
                </a:cubicBezTo>
                <a:cubicBezTo>
                  <a:pt x="64294" y="78675"/>
                  <a:pt x="62576" y="80529"/>
                  <a:pt x="59141" y="80529"/>
                </a:cubicBezTo>
                <a:cubicBezTo>
                  <a:pt x="57423" y="80529"/>
                  <a:pt x="55705" y="78675"/>
                  <a:pt x="53987" y="76556"/>
                </a:cubicBezTo>
                <a:cubicBezTo>
                  <a:pt x="33128" y="52450"/>
                  <a:pt x="33128" y="52450"/>
                  <a:pt x="33128" y="52450"/>
                </a:cubicBezTo>
                <a:cubicBezTo>
                  <a:pt x="33128" y="50596"/>
                  <a:pt x="31165" y="48741"/>
                  <a:pt x="31165" y="46622"/>
                </a:cubicBezTo>
                <a:cubicBezTo>
                  <a:pt x="31165" y="42913"/>
                  <a:pt x="34846" y="39205"/>
                  <a:pt x="38282" y="39205"/>
                </a:cubicBezTo>
                <a:cubicBezTo>
                  <a:pt x="41717" y="39205"/>
                  <a:pt x="43435" y="41059"/>
                  <a:pt x="43435" y="42913"/>
                </a:cubicBezTo>
                <a:cubicBezTo>
                  <a:pt x="52024" y="52450"/>
                  <a:pt x="52024" y="52450"/>
                  <a:pt x="52024" y="52450"/>
                </a:cubicBezTo>
                <a:cubicBezTo>
                  <a:pt x="52024" y="7417"/>
                  <a:pt x="52024" y="7417"/>
                  <a:pt x="52024" y="7417"/>
                </a:cubicBezTo>
                <a:cubicBezTo>
                  <a:pt x="52024" y="3708"/>
                  <a:pt x="55705" y="0"/>
                  <a:pt x="59141" y="0"/>
                </a:cubicBezTo>
                <a:cubicBezTo>
                  <a:pt x="64294" y="0"/>
                  <a:pt x="66012" y="3708"/>
                  <a:pt x="66012" y="7417"/>
                </a:cubicBezTo>
                <a:cubicBezTo>
                  <a:pt x="66012" y="52450"/>
                  <a:pt x="66012" y="52450"/>
                  <a:pt x="66012" y="52450"/>
                </a:cubicBezTo>
                <a:cubicBezTo>
                  <a:pt x="74601" y="42913"/>
                  <a:pt x="74601" y="42913"/>
                  <a:pt x="74601" y="42913"/>
                </a:cubicBezTo>
                <a:cubicBezTo>
                  <a:pt x="76319" y="41059"/>
                  <a:pt x="78036" y="39205"/>
                  <a:pt x="79754" y="39205"/>
                </a:cubicBezTo>
                <a:cubicBezTo>
                  <a:pt x="85153" y="39205"/>
                  <a:pt x="86871" y="42913"/>
                  <a:pt x="86871" y="46622"/>
                </a:cubicBezTo>
                <a:cubicBezTo>
                  <a:pt x="86871" y="48741"/>
                  <a:pt x="86871" y="50596"/>
                  <a:pt x="85153" y="52450"/>
                </a:cubicBezTo>
                <a:close/>
              </a:path>
            </a:pathLst>
          </a:custGeom>
          <a:solidFill>
            <a:schemeClr val="bg1"/>
          </a:solidFill>
          <a:ln>
            <a:noFill/>
          </a:ln>
        </p:spPr>
        <p:txBody>
          <a:bodyPr lIns="91425" tIns="45700" rIns="91425" bIns="45700" anchor="ctr" anchorCtr="0">
            <a:noAutofit/>
          </a:bodyPr>
          <a:lstStyle/>
          <a:p>
            <a:pPr marL="0" marR="0" lvl="0" indent="0" algn="l" rtl="0">
              <a:spcBef>
                <a:spcPts val="0"/>
              </a:spcBef>
              <a:buNone/>
            </a:pPr>
            <a:endParaRPr sz="1100">
              <a:solidFill>
                <a:schemeClr val="dk1"/>
              </a:solidFill>
              <a:latin typeface="Lato"/>
              <a:ea typeface="Lato"/>
              <a:cs typeface="Lato"/>
              <a:sym typeface="Lato"/>
            </a:endParaRPr>
          </a:p>
        </p:txBody>
      </p:sp>
      <p:sp>
        <p:nvSpPr>
          <p:cNvPr id="33" name="文本框 32"/>
          <p:cNvSpPr txBox="1"/>
          <p:nvPr/>
        </p:nvSpPr>
        <p:spPr>
          <a:xfrm>
            <a:off x="1153215" y="4101541"/>
            <a:ext cx="2113304"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4" name="文本框 33"/>
          <p:cNvSpPr txBox="1"/>
          <p:nvPr/>
        </p:nvSpPr>
        <p:spPr>
          <a:xfrm>
            <a:off x="1529993" y="380332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5" name="文本框 34"/>
          <p:cNvSpPr txBox="1"/>
          <p:nvPr/>
        </p:nvSpPr>
        <p:spPr>
          <a:xfrm>
            <a:off x="3713058" y="4101541"/>
            <a:ext cx="2113304"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6" name="文本框 35"/>
          <p:cNvSpPr txBox="1"/>
          <p:nvPr/>
        </p:nvSpPr>
        <p:spPr>
          <a:xfrm>
            <a:off x="4089836" y="380332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7" name="文本框 36"/>
          <p:cNvSpPr txBox="1"/>
          <p:nvPr/>
        </p:nvSpPr>
        <p:spPr>
          <a:xfrm>
            <a:off x="6247501" y="4101541"/>
            <a:ext cx="2113304"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8" name="文本框 37"/>
          <p:cNvSpPr txBox="1"/>
          <p:nvPr/>
        </p:nvSpPr>
        <p:spPr>
          <a:xfrm>
            <a:off x="6624279" y="380332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9" name="文本框 38"/>
          <p:cNvSpPr txBox="1"/>
          <p:nvPr/>
        </p:nvSpPr>
        <p:spPr>
          <a:xfrm>
            <a:off x="8781944" y="4101541"/>
            <a:ext cx="2113304" cy="763735"/>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0" name="文本框 39"/>
          <p:cNvSpPr txBox="1"/>
          <p:nvPr/>
        </p:nvSpPr>
        <p:spPr>
          <a:xfrm>
            <a:off x="9158722" y="380332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15" name="Freeform 142"/>
          <p:cNvSpPr>
            <a:spLocks noChangeAspect="1" noEditPoints="1"/>
          </p:cNvSpPr>
          <p:nvPr/>
        </p:nvSpPr>
        <p:spPr bwMode="auto">
          <a:xfrm>
            <a:off x="4964830" y="1335124"/>
            <a:ext cx="2262342" cy="1580764"/>
          </a:xfrm>
          <a:custGeom>
            <a:avLst/>
            <a:gdLst/>
            <a:ahLst/>
            <a:cxnLst>
              <a:cxn ang="0">
                <a:pos x="255" y="42"/>
              </a:cxn>
              <a:cxn ang="0">
                <a:pos x="140" y="2"/>
              </a:cxn>
              <a:cxn ang="0">
                <a:pos x="127" y="2"/>
              </a:cxn>
              <a:cxn ang="0">
                <a:pos x="11" y="42"/>
              </a:cxn>
              <a:cxn ang="0">
                <a:pos x="11" y="51"/>
              </a:cxn>
              <a:cxn ang="0">
                <a:pos x="38" y="61"/>
              </a:cxn>
              <a:cxn ang="0">
                <a:pos x="25" y="99"/>
              </a:cxn>
              <a:cxn ang="0">
                <a:pos x="17" y="111"/>
              </a:cxn>
              <a:cxn ang="0">
                <a:pos x="24" y="122"/>
              </a:cxn>
              <a:cxn ang="0">
                <a:pos x="0" y="173"/>
              </a:cxn>
              <a:cxn ang="0">
                <a:pos x="19" y="184"/>
              </a:cxn>
              <a:cxn ang="0">
                <a:pos x="37" y="121"/>
              </a:cxn>
              <a:cxn ang="0">
                <a:pos x="42" y="111"/>
              </a:cxn>
              <a:cxn ang="0">
                <a:pos x="36" y="100"/>
              </a:cxn>
              <a:cxn ang="0">
                <a:pos x="50" y="66"/>
              </a:cxn>
              <a:cxn ang="0">
                <a:pos x="51" y="65"/>
              </a:cxn>
              <a:cxn ang="0">
                <a:pos x="131" y="33"/>
              </a:cxn>
              <a:cxn ang="0">
                <a:pos x="138" y="36"/>
              </a:cxn>
              <a:cxn ang="0">
                <a:pos x="138" y="36"/>
              </a:cxn>
              <a:cxn ang="0">
                <a:pos x="135" y="44"/>
              </a:cxn>
              <a:cxn ang="0">
                <a:pos x="68" y="71"/>
              </a:cxn>
              <a:cxn ang="0">
                <a:pos x="128" y="91"/>
              </a:cxn>
              <a:cxn ang="0">
                <a:pos x="141" y="91"/>
              </a:cxn>
              <a:cxn ang="0">
                <a:pos x="256" y="52"/>
              </a:cxn>
              <a:cxn ang="0">
                <a:pos x="255" y="42"/>
              </a:cxn>
              <a:cxn ang="0">
                <a:pos x="255" y="42"/>
              </a:cxn>
              <a:cxn ang="0">
                <a:pos x="128" y="106"/>
              </a:cxn>
              <a:cxn ang="0">
                <a:pos x="55" y="82"/>
              </a:cxn>
              <a:cxn ang="0">
                <a:pos x="55" y="100"/>
              </a:cxn>
              <a:cxn ang="0">
                <a:pos x="61" y="114"/>
              </a:cxn>
              <a:cxn ang="0">
                <a:pos x="56" y="127"/>
              </a:cxn>
              <a:cxn ang="0">
                <a:pos x="61" y="134"/>
              </a:cxn>
              <a:cxn ang="0">
                <a:pos x="209" y="131"/>
              </a:cxn>
              <a:cxn ang="0">
                <a:pos x="215" y="121"/>
              </a:cxn>
              <a:cxn ang="0">
                <a:pos x="215" y="81"/>
              </a:cxn>
              <a:cxn ang="0">
                <a:pos x="141" y="106"/>
              </a:cxn>
              <a:cxn ang="0">
                <a:pos x="128" y="106"/>
              </a:cxn>
              <a:cxn ang="0">
                <a:pos x="128" y="106"/>
              </a:cxn>
              <a:cxn ang="0">
                <a:pos x="128" y="106"/>
              </a:cxn>
              <a:cxn ang="0">
                <a:pos x="128" y="106"/>
              </a:cxn>
            </a:cxnLst>
            <a:rect l="0" t="0" r="r" b="b"/>
            <a:pathLst>
              <a:path w="263" h="184">
                <a:moveTo>
                  <a:pt x="255" y="42"/>
                </a:moveTo>
                <a:cubicBezTo>
                  <a:pt x="140" y="2"/>
                  <a:pt x="140" y="2"/>
                  <a:pt x="140" y="2"/>
                </a:cubicBezTo>
                <a:cubicBezTo>
                  <a:pt x="133" y="0"/>
                  <a:pt x="134" y="0"/>
                  <a:pt x="127" y="2"/>
                </a:cubicBezTo>
                <a:cubicBezTo>
                  <a:pt x="11" y="42"/>
                  <a:pt x="11" y="42"/>
                  <a:pt x="11" y="42"/>
                </a:cubicBezTo>
                <a:cubicBezTo>
                  <a:pt x="3" y="44"/>
                  <a:pt x="3" y="49"/>
                  <a:pt x="11" y="51"/>
                </a:cubicBezTo>
                <a:cubicBezTo>
                  <a:pt x="38" y="61"/>
                  <a:pt x="38" y="61"/>
                  <a:pt x="38" y="61"/>
                </a:cubicBezTo>
                <a:cubicBezTo>
                  <a:pt x="26" y="73"/>
                  <a:pt x="25" y="85"/>
                  <a:pt x="25" y="99"/>
                </a:cubicBezTo>
                <a:cubicBezTo>
                  <a:pt x="20" y="101"/>
                  <a:pt x="17" y="106"/>
                  <a:pt x="17" y="111"/>
                </a:cubicBezTo>
                <a:cubicBezTo>
                  <a:pt x="17" y="116"/>
                  <a:pt x="20" y="120"/>
                  <a:pt x="24" y="122"/>
                </a:cubicBezTo>
                <a:cubicBezTo>
                  <a:pt x="22" y="137"/>
                  <a:pt x="16" y="153"/>
                  <a:pt x="0" y="173"/>
                </a:cubicBezTo>
                <a:cubicBezTo>
                  <a:pt x="8" y="179"/>
                  <a:pt x="12" y="181"/>
                  <a:pt x="19" y="184"/>
                </a:cubicBezTo>
                <a:cubicBezTo>
                  <a:pt x="42" y="174"/>
                  <a:pt x="39" y="147"/>
                  <a:pt x="37" y="121"/>
                </a:cubicBezTo>
                <a:cubicBezTo>
                  <a:pt x="40" y="119"/>
                  <a:pt x="42" y="115"/>
                  <a:pt x="42" y="111"/>
                </a:cubicBezTo>
                <a:cubicBezTo>
                  <a:pt x="42" y="106"/>
                  <a:pt x="40" y="102"/>
                  <a:pt x="36" y="100"/>
                </a:cubicBezTo>
                <a:cubicBezTo>
                  <a:pt x="37" y="86"/>
                  <a:pt x="40" y="74"/>
                  <a:pt x="50" y="66"/>
                </a:cubicBezTo>
                <a:cubicBezTo>
                  <a:pt x="50" y="65"/>
                  <a:pt x="51" y="65"/>
                  <a:pt x="51" y="65"/>
                </a:cubicBezTo>
                <a:cubicBezTo>
                  <a:pt x="131" y="33"/>
                  <a:pt x="131" y="33"/>
                  <a:pt x="131" y="33"/>
                </a:cubicBezTo>
                <a:cubicBezTo>
                  <a:pt x="134" y="32"/>
                  <a:pt x="137" y="33"/>
                  <a:pt x="138" y="36"/>
                </a:cubicBezTo>
                <a:cubicBezTo>
                  <a:pt x="138" y="36"/>
                  <a:pt x="138" y="36"/>
                  <a:pt x="138" y="36"/>
                </a:cubicBezTo>
                <a:cubicBezTo>
                  <a:pt x="139" y="39"/>
                  <a:pt x="138" y="43"/>
                  <a:pt x="135" y="44"/>
                </a:cubicBezTo>
                <a:cubicBezTo>
                  <a:pt x="68" y="71"/>
                  <a:pt x="68" y="71"/>
                  <a:pt x="68" y="71"/>
                </a:cubicBezTo>
                <a:cubicBezTo>
                  <a:pt x="128" y="91"/>
                  <a:pt x="128" y="91"/>
                  <a:pt x="128" y="91"/>
                </a:cubicBezTo>
                <a:cubicBezTo>
                  <a:pt x="135" y="94"/>
                  <a:pt x="134" y="94"/>
                  <a:pt x="141" y="91"/>
                </a:cubicBezTo>
                <a:cubicBezTo>
                  <a:pt x="256" y="52"/>
                  <a:pt x="256" y="52"/>
                  <a:pt x="256" y="52"/>
                </a:cubicBezTo>
                <a:cubicBezTo>
                  <a:pt x="263" y="49"/>
                  <a:pt x="263" y="45"/>
                  <a:pt x="255" y="42"/>
                </a:cubicBezTo>
                <a:cubicBezTo>
                  <a:pt x="255" y="42"/>
                  <a:pt x="255" y="42"/>
                  <a:pt x="255" y="42"/>
                </a:cubicBezTo>
                <a:close/>
                <a:moveTo>
                  <a:pt x="128" y="106"/>
                </a:moveTo>
                <a:cubicBezTo>
                  <a:pt x="55" y="82"/>
                  <a:pt x="55" y="82"/>
                  <a:pt x="55" y="82"/>
                </a:cubicBezTo>
                <a:cubicBezTo>
                  <a:pt x="55" y="100"/>
                  <a:pt x="55" y="100"/>
                  <a:pt x="55" y="100"/>
                </a:cubicBezTo>
                <a:cubicBezTo>
                  <a:pt x="59" y="104"/>
                  <a:pt x="61" y="109"/>
                  <a:pt x="61" y="114"/>
                </a:cubicBezTo>
                <a:cubicBezTo>
                  <a:pt x="61" y="119"/>
                  <a:pt x="59" y="124"/>
                  <a:pt x="56" y="127"/>
                </a:cubicBezTo>
                <a:cubicBezTo>
                  <a:pt x="57" y="130"/>
                  <a:pt x="59" y="133"/>
                  <a:pt x="61" y="134"/>
                </a:cubicBezTo>
                <a:cubicBezTo>
                  <a:pt x="104" y="157"/>
                  <a:pt x="162" y="157"/>
                  <a:pt x="209" y="131"/>
                </a:cubicBezTo>
                <a:cubicBezTo>
                  <a:pt x="213" y="129"/>
                  <a:pt x="215" y="125"/>
                  <a:pt x="215" y="121"/>
                </a:cubicBezTo>
                <a:cubicBezTo>
                  <a:pt x="215" y="81"/>
                  <a:pt x="215" y="81"/>
                  <a:pt x="215" y="81"/>
                </a:cubicBezTo>
                <a:cubicBezTo>
                  <a:pt x="141" y="106"/>
                  <a:pt x="141" y="106"/>
                  <a:pt x="141" y="106"/>
                </a:cubicBezTo>
                <a:cubicBezTo>
                  <a:pt x="133" y="109"/>
                  <a:pt x="135" y="109"/>
                  <a:pt x="128" y="106"/>
                </a:cubicBezTo>
                <a:cubicBezTo>
                  <a:pt x="128" y="106"/>
                  <a:pt x="128" y="106"/>
                  <a:pt x="128" y="106"/>
                </a:cubicBezTo>
                <a:close/>
                <a:moveTo>
                  <a:pt x="128" y="106"/>
                </a:moveTo>
                <a:cubicBezTo>
                  <a:pt x="128" y="106"/>
                  <a:pt x="128" y="106"/>
                  <a:pt x="128" y="106"/>
                </a:cubicBezTo>
              </a:path>
            </a:pathLst>
          </a:custGeom>
          <a:solidFill>
            <a:srgbClr val="414955"/>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文本框 24"/>
          <p:cNvSpPr txBox="1"/>
          <p:nvPr/>
        </p:nvSpPr>
        <p:spPr>
          <a:xfrm>
            <a:off x="2383742" y="4238461"/>
            <a:ext cx="7424516" cy="830997"/>
          </a:xfrm>
          <a:prstGeom prst="rect">
            <a:avLst/>
          </a:prstGeom>
          <a:noFill/>
        </p:spPr>
        <p:txBody>
          <a:bodyPr wrap="square" rtlCol="0">
            <a:spAutoFit/>
          </a:bodyPr>
          <a:lstStyle/>
          <a:p>
            <a:pPr algn="ctr"/>
            <a:r>
              <a:rPr lang="zh-CN" altLang="en-US" sz="480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欢迎各位老师批评指正</a:t>
            </a:r>
          </a:p>
        </p:txBody>
      </p:sp>
      <p:sp>
        <p:nvSpPr>
          <p:cNvPr id="26" name="文本框 25"/>
          <p:cNvSpPr txBox="1"/>
          <p:nvPr/>
        </p:nvSpPr>
        <p:spPr>
          <a:xfrm>
            <a:off x="1857829" y="3114924"/>
            <a:ext cx="8476342"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720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THANK YOU </a:t>
            </a:r>
            <a:endParaRPr lang="zh-CN" altLang="en-US" sz="7200" dirty="0">
              <a:solidFill>
                <a:srgbClr val="414955"/>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25" name="矩形 24"/>
          <p:cNvSpPr/>
          <p:nvPr/>
        </p:nvSpPr>
        <p:spPr>
          <a:xfrm>
            <a:off x="380295" y="3518671"/>
            <a:ext cx="2832382" cy="461665"/>
          </a:xfrm>
          <a:prstGeom prst="rect">
            <a:avLst/>
          </a:prstGeom>
        </p:spPr>
        <p:txBody>
          <a:bodyPr wrap="square">
            <a:spAutoFit/>
          </a:bodyPr>
          <a:lstStyle/>
          <a:p>
            <a:pPr algn="ctr"/>
            <a:r>
              <a:rPr lang="zh-CN" altLang="en-US" sz="2400" dirty="0">
                <a:solidFill>
                  <a:srgbClr val="414955"/>
                </a:solidFill>
                <a:latin typeface="微软雅黑" panose="020B0503020204020204" pitchFamily="34" charset="-122"/>
                <a:ea typeface="微软雅黑" panose="020B0503020204020204" pitchFamily="34" charset="-122"/>
              </a:rPr>
              <a:t>绪论</a:t>
            </a:r>
          </a:p>
        </p:txBody>
      </p:sp>
      <p:sp>
        <p:nvSpPr>
          <p:cNvPr id="26" name="文本框 25"/>
          <p:cNvSpPr txBox="1"/>
          <p:nvPr/>
        </p:nvSpPr>
        <p:spPr>
          <a:xfrm>
            <a:off x="227604" y="3950110"/>
            <a:ext cx="3137765"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THE INTRODUCTION</a:t>
            </a:r>
          </a:p>
        </p:txBody>
      </p:sp>
      <p:sp>
        <p:nvSpPr>
          <p:cNvPr id="27" name="矩形 26"/>
          <p:cNvSpPr/>
          <p:nvPr/>
        </p:nvSpPr>
        <p:spPr>
          <a:xfrm>
            <a:off x="1490710" y="2797908"/>
            <a:ext cx="611552" cy="611552"/>
          </a:xfrm>
          <a:prstGeom prst="rect">
            <a:avLst/>
          </a:prstGeom>
          <a:solidFill>
            <a:srgbClr val="414955"/>
          </a:solidFill>
          <a:ln>
            <a:solidFill>
              <a:srgbClr val="1C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1432308" y="2811297"/>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2526633" y="4604643"/>
            <a:ext cx="2832382" cy="461665"/>
          </a:xfrm>
          <a:prstGeom prst="rect">
            <a:avLst/>
          </a:prstGeom>
        </p:spPr>
        <p:txBody>
          <a:bodyPr wrap="square">
            <a:spAutoFit/>
          </a:bodyPr>
          <a:lstStyle/>
          <a:p>
            <a:pPr algn="ctr"/>
            <a:r>
              <a:rPr lang="zh-CN" altLang="en-US" sz="2400" dirty="0">
                <a:solidFill>
                  <a:srgbClr val="414955"/>
                </a:solidFill>
                <a:latin typeface="微软雅黑" panose="020B0503020204020204" pitchFamily="34" charset="-122"/>
                <a:ea typeface="微软雅黑" panose="020B0503020204020204" pitchFamily="34" charset="-122"/>
              </a:rPr>
              <a:t>思路与研究方法</a:t>
            </a:r>
          </a:p>
        </p:txBody>
      </p:sp>
      <p:sp>
        <p:nvSpPr>
          <p:cNvPr id="30" name="文本框 29"/>
          <p:cNvSpPr txBox="1"/>
          <p:nvPr/>
        </p:nvSpPr>
        <p:spPr>
          <a:xfrm>
            <a:off x="2373942" y="5036082"/>
            <a:ext cx="3137765"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RESEARCH IDEAS AND METHODS</a:t>
            </a:r>
          </a:p>
        </p:txBody>
      </p:sp>
      <p:sp>
        <p:nvSpPr>
          <p:cNvPr id="31" name="矩形 30"/>
          <p:cNvSpPr/>
          <p:nvPr/>
        </p:nvSpPr>
        <p:spPr>
          <a:xfrm>
            <a:off x="3637048" y="3883880"/>
            <a:ext cx="611552" cy="611552"/>
          </a:xfrm>
          <a:prstGeom prst="rect">
            <a:avLst/>
          </a:prstGeom>
          <a:solidFill>
            <a:srgbClr val="414955"/>
          </a:solidFill>
          <a:ln>
            <a:solidFill>
              <a:srgbClr val="1C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文本框 31"/>
          <p:cNvSpPr txBox="1"/>
          <p:nvPr/>
        </p:nvSpPr>
        <p:spPr>
          <a:xfrm>
            <a:off x="3578646" y="3897269"/>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4672971" y="3518671"/>
            <a:ext cx="2832382" cy="461665"/>
          </a:xfrm>
          <a:prstGeom prst="rect">
            <a:avLst/>
          </a:prstGeom>
        </p:spPr>
        <p:txBody>
          <a:bodyPr wrap="square">
            <a:spAutoFit/>
          </a:bodyPr>
          <a:lstStyle/>
          <a:p>
            <a:pPr algn="ctr"/>
            <a:r>
              <a:rPr lang="zh-CN" altLang="en-US" sz="2400" dirty="0">
                <a:solidFill>
                  <a:srgbClr val="414955"/>
                </a:solidFill>
                <a:latin typeface="微软雅黑" panose="020B0503020204020204" pitchFamily="34" charset="-122"/>
                <a:ea typeface="微软雅黑" panose="020B0503020204020204" pitchFamily="34" charset="-122"/>
              </a:rPr>
              <a:t>技术与实践</a:t>
            </a:r>
          </a:p>
        </p:txBody>
      </p:sp>
      <p:sp>
        <p:nvSpPr>
          <p:cNvPr id="34" name="文本框 33"/>
          <p:cNvSpPr txBox="1"/>
          <p:nvPr/>
        </p:nvSpPr>
        <p:spPr>
          <a:xfrm>
            <a:off x="4520280" y="3950110"/>
            <a:ext cx="3137765"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TECHNOLOGY AND PRACTICE</a:t>
            </a:r>
          </a:p>
        </p:txBody>
      </p:sp>
      <p:sp>
        <p:nvSpPr>
          <p:cNvPr id="35" name="矩形 34"/>
          <p:cNvSpPr/>
          <p:nvPr/>
        </p:nvSpPr>
        <p:spPr>
          <a:xfrm>
            <a:off x="5783386" y="2797908"/>
            <a:ext cx="611552" cy="611552"/>
          </a:xfrm>
          <a:prstGeom prst="rect">
            <a:avLst/>
          </a:prstGeom>
          <a:solidFill>
            <a:srgbClr val="414955"/>
          </a:solidFill>
          <a:ln>
            <a:solidFill>
              <a:srgbClr val="1C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文本框 35"/>
          <p:cNvSpPr txBox="1"/>
          <p:nvPr/>
        </p:nvSpPr>
        <p:spPr>
          <a:xfrm>
            <a:off x="5724984" y="2811297"/>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6819309" y="4604643"/>
            <a:ext cx="2832382" cy="461665"/>
          </a:xfrm>
          <a:prstGeom prst="rect">
            <a:avLst/>
          </a:prstGeom>
        </p:spPr>
        <p:txBody>
          <a:bodyPr wrap="square">
            <a:spAutoFit/>
          </a:bodyPr>
          <a:lstStyle/>
          <a:p>
            <a:pPr algn="ctr"/>
            <a:r>
              <a:rPr lang="zh-CN" altLang="en-US" sz="2400" dirty="0">
                <a:solidFill>
                  <a:srgbClr val="414955"/>
                </a:solidFill>
                <a:latin typeface="微软雅黑" panose="020B0503020204020204" pitchFamily="34" charset="-122"/>
                <a:ea typeface="微软雅黑" panose="020B0503020204020204" pitchFamily="34" charset="-122"/>
              </a:rPr>
              <a:t>成果与应用</a:t>
            </a:r>
          </a:p>
        </p:txBody>
      </p:sp>
      <p:sp>
        <p:nvSpPr>
          <p:cNvPr id="38" name="文本框 37"/>
          <p:cNvSpPr txBox="1"/>
          <p:nvPr/>
        </p:nvSpPr>
        <p:spPr>
          <a:xfrm>
            <a:off x="6666618" y="5036082"/>
            <a:ext cx="3137765"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RESULTS AND APPLICATION</a:t>
            </a:r>
          </a:p>
        </p:txBody>
      </p:sp>
      <p:sp>
        <p:nvSpPr>
          <p:cNvPr id="39" name="矩形 38"/>
          <p:cNvSpPr/>
          <p:nvPr/>
        </p:nvSpPr>
        <p:spPr>
          <a:xfrm>
            <a:off x="7929724" y="3883880"/>
            <a:ext cx="611552" cy="611552"/>
          </a:xfrm>
          <a:prstGeom prst="rect">
            <a:avLst/>
          </a:prstGeom>
          <a:solidFill>
            <a:srgbClr val="414955"/>
          </a:solidFill>
          <a:ln>
            <a:solidFill>
              <a:srgbClr val="1C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p:cNvSpPr txBox="1"/>
          <p:nvPr/>
        </p:nvSpPr>
        <p:spPr>
          <a:xfrm>
            <a:off x="7871322" y="3897269"/>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8965647" y="3518671"/>
            <a:ext cx="2832382" cy="461665"/>
          </a:xfrm>
          <a:prstGeom prst="rect">
            <a:avLst/>
          </a:prstGeom>
        </p:spPr>
        <p:txBody>
          <a:bodyPr wrap="square">
            <a:spAutoFit/>
          </a:bodyPr>
          <a:lstStyle/>
          <a:p>
            <a:pPr algn="ctr"/>
            <a:r>
              <a:rPr lang="zh-CN" altLang="en-US" sz="2400" dirty="0">
                <a:solidFill>
                  <a:srgbClr val="414955"/>
                </a:solidFill>
                <a:latin typeface="微软雅黑" panose="020B0503020204020204" pitchFamily="34" charset="-122"/>
                <a:ea typeface="微软雅黑" panose="020B0503020204020204" pitchFamily="34" charset="-122"/>
              </a:rPr>
              <a:t>总结与展望</a:t>
            </a:r>
          </a:p>
        </p:txBody>
      </p:sp>
      <p:sp>
        <p:nvSpPr>
          <p:cNvPr id="42" name="文本框 41"/>
          <p:cNvSpPr txBox="1"/>
          <p:nvPr/>
        </p:nvSpPr>
        <p:spPr>
          <a:xfrm>
            <a:off x="8812956" y="3950110"/>
            <a:ext cx="3137765"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SUMMARY AND PROSPECT</a:t>
            </a:r>
          </a:p>
        </p:txBody>
      </p:sp>
      <p:sp>
        <p:nvSpPr>
          <p:cNvPr id="43" name="矩形 42"/>
          <p:cNvSpPr/>
          <p:nvPr/>
        </p:nvSpPr>
        <p:spPr>
          <a:xfrm>
            <a:off x="10076062" y="2797908"/>
            <a:ext cx="611552" cy="611552"/>
          </a:xfrm>
          <a:prstGeom prst="rect">
            <a:avLst/>
          </a:prstGeom>
          <a:solidFill>
            <a:srgbClr val="414955"/>
          </a:solidFill>
          <a:ln>
            <a:solidFill>
              <a:srgbClr val="1C4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文本框 43"/>
          <p:cNvSpPr txBox="1"/>
          <p:nvPr/>
        </p:nvSpPr>
        <p:spPr>
          <a:xfrm>
            <a:off x="10017660" y="2811297"/>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05</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4761382" y="679446"/>
            <a:ext cx="2669236" cy="1105238"/>
            <a:chOff x="4761382" y="742135"/>
            <a:chExt cx="2669236" cy="1105238"/>
          </a:xfrm>
        </p:grpSpPr>
        <p:sp>
          <p:nvSpPr>
            <p:cNvPr id="46" name="文本框 45"/>
            <p:cNvSpPr txBox="1"/>
            <p:nvPr/>
          </p:nvSpPr>
          <p:spPr>
            <a:xfrm>
              <a:off x="4761382" y="1447263"/>
              <a:ext cx="2669236" cy="400110"/>
            </a:xfrm>
            <a:prstGeom prst="rect">
              <a:avLst/>
            </a:prstGeom>
            <a:noFill/>
          </p:spPr>
          <p:txBody>
            <a:bodyPr wrap="square" rtlCol="0">
              <a:spAutoFit/>
            </a:bodyPr>
            <a:lstStyle/>
            <a:p>
              <a:pPr algn="ctr"/>
              <a:r>
                <a:rPr lang="en-US" altLang="zh-CN" sz="200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CONTENTS</a:t>
              </a:r>
              <a:endParaRPr lang="zh-CN" altLang="en-US" sz="2000" dirty="0">
                <a:solidFill>
                  <a:srgbClr val="41495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文本框 46"/>
            <p:cNvSpPr txBox="1"/>
            <p:nvPr/>
          </p:nvSpPr>
          <p:spPr>
            <a:xfrm>
              <a:off x="4761382" y="742135"/>
              <a:ext cx="2669236" cy="769441"/>
            </a:xfrm>
            <a:prstGeom prst="rect">
              <a:avLst/>
            </a:prstGeom>
            <a:noFill/>
          </p:spPr>
          <p:txBody>
            <a:bodyPr wrap="square" rtlCol="0">
              <a:spAutoFit/>
            </a:bodyPr>
            <a:lstStyle/>
            <a:p>
              <a:pPr algn="ctr"/>
              <a:r>
                <a:rPr lang="zh-CN" altLang="en-US" sz="4400" dirty="0">
                  <a:solidFill>
                    <a:srgbClr val="414955"/>
                  </a:solidFill>
                  <a:latin typeface="微软雅黑" panose="020B0503020204020204" pitchFamily="34" charset="-122"/>
                  <a:ea typeface="微软雅黑" panose="020B0503020204020204" pitchFamily="34" charset="-122"/>
                  <a:cs typeface="Arial" panose="020B0604020202020204" pitchFamily="34" charset="0"/>
                </a:rPr>
                <a:t>目  录</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52" name="文本框 51"/>
          <p:cNvSpPr txBox="1"/>
          <p:nvPr/>
        </p:nvSpPr>
        <p:spPr>
          <a:xfrm>
            <a:off x="3715657" y="1130275"/>
            <a:ext cx="4760686" cy="315471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48" name="组合 47"/>
          <p:cNvGrpSpPr/>
          <p:nvPr/>
        </p:nvGrpSpPr>
        <p:grpSpPr>
          <a:xfrm>
            <a:off x="2794000" y="3518221"/>
            <a:ext cx="6604000" cy="1762699"/>
            <a:chOff x="2606017" y="2435232"/>
            <a:chExt cx="6604000" cy="1762699"/>
          </a:xfrm>
        </p:grpSpPr>
        <p:sp>
          <p:nvSpPr>
            <p:cNvPr id="49" name="矩形 48"/>
            <p:cNvSpPr/>
            <p:nvPr/>
          </p:nvSpPr>
          <p:spPr>
            <a:xfrm>
              <a:off x="5405315" y="2435232"/>
              <a:ext cx="1005403" cy="836319"/>
            </a:xfrm>
            <a:prstGeom prst="rect">
              <a:avLst/>
            </a:prstGeom>
          </p:spPr>
          <p:txBody>
            <a:bodyPr wrap="none">
              <a:spAutoFit/>
            </a:bodyPr>
            <a:lstStyle/>
            <a:p>
              <a:pPr algn="ctr">
                <a:lnSpc>
                  <a:spcPct val="175000"/>
                </a:lnSpc>
              </a:pPr>
              <a:r>
                <a:rPr lang="zh-CN" altLang="en-US" sz="3200" dirty="0">
                  <a:solidFill>
                    <a:srgbClr val="414955"/>
                  </a:solidFill>
                  <a:latin typeface="微软雅黑" panose="020B0503020204020204" pitchFamily="34" charset="-122"/>
                  <a:ea typeface="微软雅黑" panose="020B0503020204020204" pitchFamily="34" charset="-122"/>
                </a:rPr>
                <a:t>绪论</a:t>
              </a:r>
            </a:p>
          </p:txBody>
        </p:sp>
        <p:sp>
          <p:nvSpPr>
            <p:cNvPr id="50" name="文本框 49"/>
            <p:cNvSpPr txBox="1"/>
            <p:nvPr/>
          </p:nvSpPr>
          <p:spPr>
            <a:xfrm>
              <a:off x="2606017" y="3246606"/>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THE INTRODUCTION</a:t>
              </a:r>
            </a:p>
          </p:txBody>
        </p:sp>
        <p:sp>
          <p:nvSpPr>
            <p:cNvPr id="51" name="Rectangle 11"/>
            <p:cNvSpPr/>
            <p:nvPr/>
          </p:nvSpPr>
          <p:spPr>
            <a:xfrm>
              <a:off x="4003017" y="3643933"/>
              <a:ext cx="3810000" cy="553998"/>
            </a:xfrm>
            <a:prstGeom prst="rect">
              <a:avLst/>
            </a:prstGeom>
          </p:spPr>
          <p:txBody>
            <a:bodyPr wrap="square">
              <a:spAutoFit/>
            </a:bodyPr>
            <a:lstStyle/>
            <a:p>
              <a:pPr algn="ctr">
                <a:lnSpc>
                  <a:spcPct val="125000"/>
                </a:lnSpc>
              </a:pPr>
              <a:r>
                <a:rPr lang="en-US" altLang="zh-CN" sz="1200" dirty="0">
                  <a:solidFill>
                    <a:srgbClr val="414955"/>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01.</a:t>
            </a:r>
            <a:r>
              <a:rPr lang="zh-CN" altLang="en-US" sz="2800" dirty="0">
                <a:solidFill>
                  <a:srgbClr val="414955"/>
                </a:solidFill>
                <a:latin typeface="微软雅黑" panose="020B0503020204020204" pitchFamily="34" charset="-122"/>
                <a:ea typeface="微软雅黑" panose="020B0503020204020204" pitchFamily="34" charset="-122"/>
              </a:rPr>
              <a:t>绪论</a:t>
            </a:r>
          </a:p>
        </p:txBody>
      </p:sp>
      <p:sp>
        <p:nvSpPr>
          <p:cNvPr id="17" name="文本框 16"/>
          <p:cNvSpPr txBox="1"/>
          <p:nvPr/>
        </p:nvSpPr>
        <p:spPr>
          <a:xfrm>
            <a:off x="1660019"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THE INTRODUCTION</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113" y="1858933"/>
            <a:ext cx="3055733" cy="424937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155" y="1858933"/>
            <a:ext cx="3055733" cy="4249378"/>
          </a:xfrm>
          <a:prstGeom prst="rect">
            <a:avLst/>
          </a:prstGeom>
        </p:spPr>
      </p:pic>
      <p:sp>
        <p:nvSpPr>
          <p:cNvPr id="2" name="矩形 1"/>
          <p:cNvSpPr/>
          <p:nvPr/>
        </p:nvSpPr>
        <p:spPr>
          <a:xfrm>
            <a:off x="4622295" y="1918055"/>
            <a:ext cx="2928686" cy="4123030"/>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139568" y="3569849"/>
            <a:ext cx="746705" cy="747971"/>
            <a:chOff x="3929593" y="4997554"/>
            <a:chExt cx="746705" cy="747971"/>
          </a:xfrm>
        </p:grpSpPr>
        <p:sp>
          <p:nvSpPr>
            <p:cNvPr id="10" name="Oval 7"/>
            <p:cNvSpPr>
              <a:spLocks noChangeArrowheads="1"/>
            </p:cNvSpPr>
            <p:nvPr/>
          </p:nvSpPr>
          <p:spPr bwMode="auto">
            <a:xfrm>
              <a:off x="3929593" y="4997554"/>
              <a:ext cx="746705" cy="747971"/>
            </a:xfrm>
            <a:prstGeom prst="ellipse">
              <a:avLst/>
            </a:prstGeom>
            <a:solidFill>
              <a:srgbClr val="414955"/>
            </a:solidFill>
            <a:ln>
              <a:solidFill>
                <a:schemeClr val="bg1"/>
              </a:solidFill>
            </a:ln>
          </p:spPr>
          <p:txBody>
            <a:bodyPr vert="horz" wrap="square" lIns="91440" tIns="45720" rIns="91440" bIns="45720" numCol="1" anchor="t" anchorCtr="0" compatLnSpc="1"/>
            <a:lstStyle/>
            <a:p>
              <a:endParaRPr lang="en-US" sz="1600"/>
            </a:p>
          </p:txBody>
        </p:sp>
        <p:grpSp>
          <p:nvGrpSpPr>
            <p:cNvPr id="12" name="Group 71"/>
            <p:cNvGrpSpPr/>
            <p:nvPr/>
          </p:nvGrpSpPr>
          <p:grpSpPr>
            <a:xfrm>
              <a:off x="4118346" y="5143990"/>
              <a:ext cx="411883" cy="429093"/>
              <a:chOff x="708025" y="1916113"/>
              <a:chExt cx="531813" cy="554037"/>
            </a:xfrm>
            <a:solidFill>
              <a:schemeClr val="bg1"/>
            </a:solidFill>
          </p:grpSpPr>
          <p:sp>
            <p:nvSpPr>
              <p:cNvPr id="13"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14"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15"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18"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sz="1600"/>
              </a:p>
            </p:txBody>
          </p:sp>
        </p:grpSp>
      </p:grpSp>
      <p:grpSp>
        <p:nvGrpSpPr>
          <p:cNvPr id="9" name="组合 8"/>
          <p:cNvGrpSpPr/>
          <p:nvPr/>
        </p:nvGrpSpPr>
        <p:grpSpPr>
          <a:xfrm>
            <a:off x="7275568" y="3569849"/>
            <a:ext cx="744174" cy="747971"/>
            <a:chOff x="5711560" y="3261149"/>
            <a:chExt cx="744174" cy="747971"/>
          </a:xfrm>
        </p:grpSpPr>
        <p:sp>
          <p:nvSpPr>
            <p:cNvPr id="11" name="Oval 13"/>
            <p:cNvSpPr>
              <a:spLocks noChangeArrowheads="1"/>
            </p:cNvSpPr>
            <p:nvPr/>
          </p:nvSpPr>
          <p:spPr bwMode="auto">
            <a:xfrm>
              <a:off x="5711560" y="3261149"/>
              <a:ext cx="744174" cy="747971"/>
            </a:xfrm>
            <a:prstGeom prst="ellipse">
              <a:avLst/>
            </a:prstGeom>
            <a:solidFill>
              <a:srgbClr val="414955"/>
            </a:solidFill>
            <a:ln>
              <a:solidFill>
                <a:schemeClr val="bg1"/>
              </a:solidFill>
            </a:ln>
          </p:spPr>
          <p:txBody>
            <a:bodyPr vert="horz" wrap="square" lIns="91440" tIns="45720" rIns="91440" bIns="45720" numCol="1" anchor="t" anchorCtr="0" compatLnSpc="1"/>
            <a:lstStyle/>
            <a:p>
              <a:endParaRPr lang="en-US" sz="1600"/>
            </a:p>
          </p:txBody>
        </p:sp>
        <p:grpSp>
          <p:nvGrpSpPr>
            <p:cNvPr id="19" name="Group 82"/>
            <p:cNvGrpSpPr/>
            <p:nvPr/>
          </p:nvGrpSpPr>
          <p:grpSpPr>
            <a:xfrm>
              <a:off x="5854158" y="3420614"/>
              <a:ext cx="433963" cy="428975"/>
              <a:chOff x="4356100" y="3465513"/>
              <a:chExt cx="552450" cy="546100"/>
            </a:xfrm>
            <a:solidFill>
              <a:schemeClr val="bg1"/>
            </a:solidFill>
          </p:grpSpPr>
          <p:sp>
            <p:nvSpPr>
              <p:cNvPr id="20"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21"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22"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sz="1600"/>
              </a:p>
            </p:txBody>
          </p:sp>
          <p:sp>
            <p:nvSpPr>
              <p:cNvPr id="23"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sz="1600"/>
              </a:p>
            </p:txBody>
          </p:sp>
        </p:grpSp>
      </p:grpSp>
      <p:sp>
        <p:nvSpPr>
          <p:cNvPr id="25" name="文本框 24"/>
          <p:cNvSpPr txBox="1"/>
          <p:nvPr/>
        </p:nvSpPr>
        <p:spPr>
          <a:xfrm>
            <a:off x="4860299" y="2376090"/>
            <a:ext cx="2361017" cy="994568"/>
          </a:xfrm>
          <a:prstGeom prst="rect">
            <a:avLst/>
          </a:prstGeom>
          <a:noFill/>
        </p:spPr>
        <p:txBody>
          <a:bodyPr wrap="square" rtlCol="0">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6" name="文本框 25"/>
          <p:cNvSpPr txBox="1"/>
          <p:nvPr/>
        </p:nvSpPr>
        <p:spPr>
          <a:xfrm>
            <a:off x="4860300" y="2069858"/>
            <a:ext cx="1154273"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27" name="Shape 717"/>
          <p:cNvSpPr txBox="1"/>
          <p:nvPr/>
        </p:nvSpPr>
        <p:spPr>
          <a:xfrm>
            <a:off x="4973670" y="3369473"/>
            <a:ext cx="2444496" cy="1797733"/>
          </a:xfrm>
          <a:prstGeom prst="rect">
            <a:avLst/>
          </a:prstGeom>
          <a:noFill/>
          <a:ln>
            <a:noFill/>
          </a:ln>
        </p:spPr>
        <p:txBody>
          <a:bodyPr lIns="0" tIns="0" rIns="0" bIns="0" anchor="t" anchorCtr="0">
            <a:noAutofit/>
          </a:bodyPr>
          <a:lstStyle/>
          <a:p>
            <a:pPr>
              <a:lnSpc>
                <a:spcPct val="150000"/>
              </a:lnSpc>
              <a:defRPr/>
            </a:pPr>
            <a:r>
              <a:rPr lang="en-US" altLang="zh-CN" sz="1100" dirty="0">
                <a:solidFill>
                  <a:schemeClr val="bg1"/>
                </a:solidFill>
                <a:latin typeface="Arial" panose="020B0604020202020204" pitchFamily="34" charset="0"/>
                <a:cs typeface="Arial" panose="020B0604020202020204" pitchFamily="34" charset="0"/>
              </a:rPr>
              <a:t>A company is an association or collection of individuals, whether natural persons, legal persons, or a mixture of both a company is an association or collection of individuals, whether natural persons, legal persons, or a mixture of both a company is an association or collection of individuals, whether natural persons, legal persons, or a mixture of both </a:t>
            </a:r>
          </a:p>
          <a:p>
            <a:pPr>
              <a:lnSpc>
                <a:spcPct val="150000"/>
              </a:lnSpc>
              <a:defRPr/>
            </a:pPr>
            <a:endParaRPr lang="en-US" altLang="zh-CN" sz="1100" dirty="0">
              <a:solidFill>
                <a:schemeClr val="bg1"/>
              </a:solidFill>
              <a:latin typeface="Arial" panose="020B0604020202020204" pitchFamily="34" charset="0"/>
              <a:cs typeface="Arial" panose="020B0604020202020204" pitchFamily="34" charset="0"/>
            </a:endParaRPr>
          </a:p>
          <a:p>
            <a:pPr>
              <a:lnSpc>
                <a:spcPct val="150000"/>
              </a:lnSpc>
              <a:defRPr/>
            </a:pPr>
            <a:endParaRPr lang="en-US" altLang="zh-CN" sz="1100" dirty="0">
              <a:solidFill>
                <a:schemeClr val="bg1"/>
              </a:solidFill>
              <a:latin typeface="Arial" panose="020B0604020202020204" pitchFamily="34" charset="0"/>
              <a:cs typeface="Arial" panose="020B0604020202020204" pitchFamily="34" charset="0"/>
            </a:endParaRPr>
          </a:p>
          <a:p>
            <a:pPr>
              <a:lnSpc>
                <a:spcPct val="150000"/>
              </a:lnSpc>
              <a:defRPr/>
            </a:pPr>
            <a:endParaRPr lang="en-US" altLang="zh-CN" sz="11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01.</a:t>
            </a:r>
            <a:r>
              <a:rPr lang="zh-CN" altLang="en-US" sz="2800" dirty="0">
                <a:solidFill>
                  <a:srgbClr val="414955"/>
                </a:solidFill>
                <a:latin typeface="微软雅黑" panose="020B0503020204020204" pitchFamily="34" charset="-122"/>
                <a:ea typeface="微软雅黑" panose="020B0503020204020204" pitchFamily="34" charset="-122"/>
              </a:rPr>
              <a:t>绪论</a:t>
            </a:r>
          </a:p>
        </p:txBody>
      </p:sp>
      <p:sp>
        <p:nvSpPr>
          <p:cNvPr id="17" name="文本框 16"/>
          <p:cNvSpPr txBox="1"/>
          <p:nvPr/>
        </p:nvSpPr>
        <p:spPr>
          <a:xfrm>
            <a:off x="1660019"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THE INTRODUCTION</a:t>
            </a:r>
          </a:p>
        </p:txBody>
      </p:sp>
      <p:sp>
        <p:nvSpPr>
          <p:cNvPr id="7" name="Shape 3986"/>
          <p:cNvSpPr/>
          <p:nvPr/>
        </p:nvSpPr>
        <p:spPr>
          <a:xfrm>
            <a:off x="9522760" y="3317216"/>
            <a:ext cx="1786608" cy="806490"/>
          </a:xfrm>
          <a:prstGeom prst="roundRect">
            <a:avLst>
              <a:gd name="adj" fmla="val 19391"/>
            </a:avLst>
          </a:prstGeom>
          <a:solidFill>
            <a:srgbClr val="414955">
              <a:alpha val="50000"/>
            </a:srgbClr>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8" name="Shape 3987"/>
          <p:cNvSpPr/>
          <p:nvPr/>
        </p:nvSpPr>
        <p:spPr>
          <a:xfrm>
            <a:off x="7354677" y="3317216"/>
            <a:ext cx="1786608" cy="806490"/>
          </a:xfrm>
          <a:prstGeom prst="roundRect">
            <a:avLst>
              <a:gd name="adj" fmla="val 19391"/>
            </a:avLst>
          </a:prstGeom>
          <a:solidFill>
            <a:srgbClr val="6F7C8F">
              <a:alpha val="50000"/>
            </a:srgbClr>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9" name="Shape 3988"/>
          <p:cNvSpPr/>
          <p:nvPr/>
        </p:nvSpPr>
        <p:spPr>
          <a:xfrm>
            <a:off x="5186594" y="3317216"/>
            <a:ext cx="1786608" cy="806490"/>
          </a:xfrm>
          <a:prstGeom prst="roundRect">
            <a:avLst>
              <a:gd name="adj" fmla="val 19391"/>
            </a:avLst>
          </a:prstGeom>
          <a:solidFill>
            <a:srgbClr val="414955">
              <a:alpha val="50000"/>
            </a:srgbClr>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0" name="Shape 3989"/>
          <p:cNvSpPr/>
          <p:nvPr/>
        </p:nvSpPr>
        <p:spPr>
          <a:xfrm>
            <a:off x="3018512" y="3317216"/>
            <a:ext cx="1786608" cy="806490"/>
          </a:xfrm>
          <a:prstGeom prst="roundRect">
            <a:avLst>
              <a:gd name="adj" fmla="val 19391"/>
            </a:avLst>
          </a:prstGeom>
          <a:solidFill>
            <a:srgbClr val="6F7C8F">
              <a:alpha val="50000"/>
            </a:srgbClr>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1" name="Shape 3993"/>
          <p:cNvSpPr/>
          <p:nvPr/>
        </p:nvSpPr>
        <p:spPr>
          <a:xfrm>
            <a:off x="850430" y="3317216"/>
            <a:ext cx="1786608" cy="806490"/>
          </a:xfrm>
          <a:prstGeom prst="roundRect">
            <a:avLst>
              <a:gd name="adj" fmla="val 19391"/>
            </a:avLst>
          </a:prstGeom>
          <a:solidFill>
            <a:srgbClr val="414955">
              <a:alpha val="50000"/>
            </a:srgbClr>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2" name="Shape 3994"/>
          <p:cNvSpPr/>
          <p:nvPr/>
        </p:nvSpPr>
        <p:spPr>
          <a:xfrm>
            <a:off x="3026205" y="3300839"/>
            <a:ext cx="839024" cy="8392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F7C8F"/>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3" name="Shape 3995"/>
          <p:cNvSpPr/>
          <p:nvPr/>
        </p:nvSpPr>
        <p:spPr>
          <a:xfrm>
            <a:off x="3305040" y="3582680"/>
            <a:ext cx="281352" cy="275566"/>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4" name="Shape 3997"/>
          <p:cNvSpPr/>
          <p:nvPr/>
        </p:nvSpPr>
        <p:spPr>
          <a:xfrm>
            <a:off x="5190440" y="3300839"/>
            <a:ext cx="839025" cy="8392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955"/>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nvGrpSpPr>
          <p:cNvPr id="15" name="Group 4000"/>
          <p:cNvGrpSpPr/>
          <p:nvPr/>
        </p:nvGrpSpPr>
        <p:grpSpPr>
          <a:xfrm>
            <a:off x="5472620" y="3582680"/>
            <a:ext cx="306084" cy="275566"/>
            <a:chOff x="0" y="-11464"/>
            <a:chExt cx="428849" cy="385987"/>
          </a:xfrm>
        </p:grpSpPr>
        <p:sp>
          <p:nvSpPr>
            <p:cNvPr id="18" name="Shape 3998"/>
            <p:cNvSpPr/>
            <p:nvPr/>
          </p:nvSpPr>
          <p:spPr>
            <a:xfrm>
              <a:off x="0" y="52880"/>
              <a:ext cx="428850" cy="321644"/>
            </a:xfrm>
            <a:custGeom>
              <a:avLst/>
              <a:gdLst/>
              <a:ahLst/>
              <a:cxnLst>
                <a:cxn ang="0">
                  <a:pos x="wd2" y="hd2"/>
                </a:cxn>
                <a:cxn ang="5400000">
                  <a:pos x="wd2" y="hd2"/>
                </a:cxn>
                <a:cxn ang="10800000">
                  <a:pos x="wd2" y="hd2"/>
                </a:cxn>
                <a:cxn ang="16200000">
                  <a:pos x="wd2" y="hd2"/>
                </a:cxn>
              </a:cxnLst>
              <a:rect l="0" t="0" r="r" b="b"/>
              <a:pathLst>
                <a:path w="21600" h="21600" extrusionOk="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19" name="Shape 3999"/>
            <p:cNvSpPr/>
            <p:nvPr/>
          </p:nvSpPr>
          <p:spPr>
            <a:xfrm>
              <a:off x="94347" y="-11465"/>
              <a:ext cx="240156" cy="385989"/>
            </a:xfrm>
            <a:custGeom>
              <a:avLst/>
              <a:gdLst/>
              <a:ahLst/>
              <a:cxnLst>
                <a:cxn ang="0">
                  <a:pos x="wd2" y="hd2"/>
                </a:cxn>
                <a:cxn ang="5400000">
                  <a:pos x="wd2" y="hd2"/>
                </a:cxn>
                <a:cxn ang="10800000">
                  <a:pos x="wd2" y="hd2"/>
                </a:cxn>
                <a:cxn ang="16200000">
                  <a:pos x="wd2" y="hd2"/>
                </a:cxn>
              </a:cxnLst>
              <a:rect l="0" t="0" r="r" b="b"/>
              <a:pathLst>
                <a:path w="21600" h="21600" extrusionOk="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grpSp>
      <p:sp>
        <p:nvSpPr>
          <p:cNvPr id="20" name="Shape 4002"/>
          <p:cNvSpPr/>
          <p:nvPr/>
        </p:nvSpPr>
        <p:spPr>
          <a:xfrm>
            <a:off x="7354677" y="3300839"/>
            <a:ext cx="839024" cy="8392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F7C8F"/>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1" name="Shape 4003"/>
          <p:cNvSpPr/>
          <p:nvPr/>
        </p:nvSpPr>
        <p:spPr>
          <a:xfrm>
            <a:off x="7621146" y="3579993"/>
            <a:ext cx="306084" cy="306142"/>
          </a:xfrm>
          <a:custGeom>
            <a:avLst/>
            <a:gdLst/>
            <a:ahLst/>
            <a:cxnLst>
              <a:cxn ang="0">
                <a:pos x="wd2" y="hd2"/>
              </a:cxn>
              <a:cxn ang="5400000">
                <a:pos x="wd2" y="hd2"/>
              </a:cxn>
              <a:cxn ang="10800000">
                <a:pos x="wd2" y="hd2"/>
              </a:cxn>
              <a:cxn ang="16200000">
                <a:pos x="wd2" y="hd2"/>
              </a:cxn>
            </a:cxnLst>
            <a:rect l="0" t="0" r="r" b="b"/>
            <a:pathLst>
              <a:path w="21600" h="21600" extrusionOk="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2" name="Shape 4005"/>
          <p:cNvSpPr/>
          <p:nvPr/>
        </p:nvSpPr>
        <p:spPr>
          <a:xfrm>
            <a:off x="9522760" y="3300839"/>
            <a:ext cx="839024" cy="8392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955"/>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3" name="Shape 4006"/>
          <p:cNvSpPr/>
          <p:nvPr/>
        </p:nvSpPr>
        <p:spPr>
          <a:xfrm>
            <a:off x="9795361" y="3553390"/>
            <a:ext cx="293822" cy="30614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4" name="Shape 4018"/>
          <p:cNvSpPr/>
          <p:nvPr/>
        </p:nvSpPr>
        <p:spPr>
          <a:xfrm>
            <a:off x="865815" y="3300839"/>
            <a:ext cx="839025" cy="8392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14955"/>
          </a:solidFill>
          <a:ln w="12700" cap="flat">
            <a:noFill/>
            <a:miter lim="400000"/>
          </a:ln>
          <a:effectLst/>
        </p:spPr>
        <p:txBody>
          <a:bodyPr wrap="square" lIns="50800" tIns="50800" rIns="50800" bIns="508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5" name="Shape 4019"/>
          <p:cNvSpPr/>
          <p:nvPr/>
        </p:nvSpPr>
        <p:spPr>
          <a:xfrm>
            <a:off x="1128606" y="3563710"/>
            <a:ext cx="313445" cy="313502"/>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6" name="Shape 4021"/>
          <p:cNvSpPr/>
          <p:nvPr/>
        </p:nvSpPr>
        <p:spPr>
          <a:xfrm>
            <a:off x="1918243" y="3581391"/>
            <a:ext cx="513595" cy="278140"/>
          </a:xfrm>
          <a:prstGeom prst="rightArrow">
            <a:avLst>
              <a:gd name="adj1" fmla="val 48757"/>
              <a:gd name="adj2" fmla="val 91584"/>
            </a:avLst>
          </a:prstGeom>
          <a:solidFill>
            <a:schemeClr val="bg1"/>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7" name="Shape 4022"/>
          <p:cNvSpPr/>
          <p:nvPr/>
        </p:nvSpPr>
        <p:spPr>
          <a:xfrm>
            <a:off x="4125392" y="3581391"/>
            <a:ext cx="513595" cy="278140"/>
          </a:xfrm>
          <a:prstGeom prst="rightArrow">
            <a:avLst>
              <a:gd name="adj1" fmla="val 48757"/>
              <a:gd name="adj2" fmla="val 91584"/>
            </a:avLst>
          </a:prstGeom>
          <a:solidFill>
            <a:schemeClr val="bg1"/>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8" name="Shape 4023"/>
          <p:cNvSpPr/>
          <p:nvPr/>
        </p:nvSpPr>
        <p:spPr>
          <a:xfrm>
            <a:off x="6263025" y="3581391"/>
            <a:ext cx="513595" cy="278140"/>
          </a:xfrm>
          <a:prstGeom prst="rightArrow">
            <a:avLst>
              <a:gd name="adj1" fmla="val 48757"/>
              <a:gd name="adj2" fmla="val 91584"/>
            </a:avLst>
          </a:prstGeom>
          <a:solidFill>
            <a:schemeClr val="bg1"/>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29" name="Shape 4024"/>
          <p:cNvSpPr/>
          <p:nvPr/>
        </p:nvSpPr>
        <p:spPr>
          <a:xfrm>
            <a:off x="8428466" y="3581391"/>
            <a:ext cx="513595" cy="278140"/>
          </a:xfrm>
          <a:prstGeom prst="rightArrow">
            <a:avLst>
              <a:gd name="adj1" fmla="val 48757"/>
              <a:gd name="adj2" fmla="val 91584"/>
            </a:avLst>
          </a:prstGeom>
          <a:solidFill>
            <a:schemeClr val="bg1"/>
          </a:solidFill>
          <a:ln w="12700">
            <a:miter lim="400000"/>
          </a:ln>
        </p:spPr>
        <p:txBody>
          <a:bodyPr lIns="25395" tIns="25395" rIns="25395" bIns="25395" anchor="ctr"/>
          <a:lstStyle/>
          <a:p>
            <a:pPr defTabSz="227965">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p>
        </p:txBody>
      </p:sp>
      <p:sp>
        <p:nvSpPr>
          <p:cNvPr id="30" name="文本框 29"/>
          <p:cNvSpPr txBox="1"/>
          <p:nvPr/>
        </p:nvSpPr>
        <p:spPr>
          <a:xfrm>
            <a:off x="603420" y="4642586"/>
            <a:ext cx="213477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1" name="文本框 30"/>
          <p:cNvSpPr txBox="1"/>
          <p:nvPr/>
        </p:nvSpPr>
        <p:spPr>
          <a:xfrm>
            <a:off x="990931" y="438622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2" name="文本框 31"/>
          <p:cNvSpPr txBox="1"/>
          <p:nvPr/>
        </p:nvSpPr>
        <p:spPr>
          <a:xfrm>
            <a:off x="5061120" y="4642586"/>
            <a:ext cx="213477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 name="文本框 32"/>
          <p:cNvSpPr txBox="1"/>
          <p:nvPr/>
        </p:nvSpPr>
        <p:spPr>
          <a:xfrm>
            <a:off x="5448631" y="438622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4" name="文本框 33"/>
          <p:cNvSpPr txBox="1"/>
          <p:nvPr/>
        </p:nvSpPr>
        <p:spPr>
          <a:xfrm>
            <a:off x="9327549" y="4642586"/>
            <a:ext cx="213477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 name="文本框 34"/>
          <p:cNvSpPr txBox="1"/>
          <p:nvPr/>
        </p:nvSpPr>
        <p:spPr>
          <a:xfrm>
            <a:off x="9715060" y="4386225"/>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6" name="文本框 35"/>
          <p:cNvSpPr txBox="1"/>
          <p:nvPr/>
        </p:nvSpPr>
        <p:spPr>
          <a:xfrm>
            <a:off x="2775935" y="2341999"/>
            <a:ext cx="213477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7" name="文本框 36"/>
          <p:cNvSpPr txBox="1"/>
          <p:nvPr/>
        </p:nvSpPr>
        <p:spPr>
          <a:xfrm>
            <a:off x="3163446" y="208563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
        <p:nvSpPr>
          <p:cNvPr id="38" name="文本框 37"/>
          <p:cNvSpPr txBox="1"/>
          <p:nvPr/>
        </p:nvSpPr>
        <p:spPr>
          <a:xfrm>
            <a:off x="7233635" y="2341999"/>
            <a:ext cx="213477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文本框 38"/>
          <p:cNvSpPr txBox="1"/>
          <p:nvPr/>
        </p:nvSpPr>
        <p:spPr>
          <a:xfrm>
            <a:off x="7621146" y="2085638"/>
            <a:ext cx="1359748"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52" name="文本框 51"/>
          <p:cNvSpPr txBox="1"/>
          <p:nvPr/>
        </p:nvSpPr>
        <p:spPr>
          <a:xfrm>
            <a:off x="3715657" y="1130275"/>
            <a:ext cx="4760686" cy="315471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48" name="组合 47"/>
          <p:cNvGrpSpPr/>
          <p:nvPr/>
        </p:nvGrpSpPr>
        <p:grpSpPr>
          <a:xfrm>
            <a:off x="2794000" y="3518221"/>
            <a:ext cx="6604000" cy="1762699"/>
            <a:chOff x="2606017" y="2435232"/>
            <a:chExt cx="6604000" cy="1762699"/>
          </a:xfrm>
        </p:grpSpPr>
        <p:sp>
          <p:nvSpPr>
            <p:cNvPr id="49" name="矩形 48"/>
            <p:cNvSpPr/>
            <p:nvPr/>
          </p:nvSpPr>
          <p:spPr>
            <a:xfrm>
              <a:off x="4379393" y="2435232"/>
              <a:ext cx="3057248" cy="836319"/>
            </a:xfrm>
            <a:prstGeom prst="rect">
              <a:avLst/>
            </a:prstGeom>
          </p:spPr>
          <p:txBody>
            <a:bodyPr wrap="none">
              <a:spAutoFit/>
            </a:bodyPr>
            <a:lstStyle/>
            <a:p>
              <a:pPr algn="ctr">
                <a:lnSpc>
                  <a:spcPct val="175000"/>
                </a:lnSpc>
              </a:pPr>
              <a:r>
                <a:rPr lang="zh-CN" altLang="en-US" sz="3200" dirty="0">
                  <a:solidFill>
                    <a:srgbClr val="414955"/>
                  </a:solidFill>
                  <a:latin typeface="微软雅黑" panose="020B0503020204020204" pitchFamily="34" charset="-122"/>
                  <a:ea typeface="微软雅黑" panose="020B0503020204020204" pitchFamily="34" charset="-122"/>
                </a:rPr>
                <a:t>思路与研究方法</a:t>
              </a:r>
            </a:p>
          </p:txBody>
        </p:sp>
        <p:sp>
          <p:nvSpPr>
            <p:cNvPr id="50" name="文本框 49"/>
            <p:cNvSpPr txBox="1"/>
            <p:nvPr/>
          </p:nvSpPr>
          <p:spPr>
            <a:xfrm>
              <a:off x="2606017" y="3246606"/>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RESEARCH IDEAS AND METHODS</a:t>
              </a:r>
            </a:p>
          </p:txBody>
        </p:sp>
        <p:sp>
          <p:nvSpPr>
            <p:cNvPr id="51" name="Rectangle 11"/>
            <p:cNvSpPr/>
            <p:nvPr/>
          </p:nvSpPr>
          <p:spPr>
            <a:xfrm>
              <a:off x="4003017" y="3643933"/>
              <a:ext cx="3810000" cy="553998"/>
            </a:xfrm>
            <a:prstGeom prst="rect">
              <a:avLst/>
            </a:prstGeom>
          </p:spPr>
          <p:txBody>
            <a:bodyPr wrap="square">
              <a:spAutoFit/>
            </a:bodyPr>
            <a:lstStyle/>
            <a:p>
              <a:pPr algn="ctr">
                <a:lnSpc>
                  <a:spcPct val="125000"/>
                </a:lnSpc>
              </a:pPr>
              <a:r>
                <a:rPr lang="en-US" altLang="zh-CN" sz="1200" dirty="0">
                  <a:solidFill>
                    <a:srgbClr val="414955"/>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02.</a:t>
            </a:r>
            <a:r>
              <a:rPr lang="zh-CN" altLang="en-US" sz="2800" dirty="0">
                <a:solidFill>
                  <a:srgbClr val="414955"/>
                </a:solidFill>
                <a:latin typeface="微软雅黑" panose="020B0503020204020204" pitchFamily="34" charset="-122"/>
                <a:ea typeface="微软雅黑" panose="020B0503020204020204" pitchFamily="34" charset="-122"/>
              </a:rPr>
              <a:t>思路与研究方法</a:t>
            </a:r>
          </a:p>
        </p:txBody>
      </p:sp>
      <p:sp>
        <p:nvSpPr>
          <p:cNvPr id="8" name="文本框 7"/>
          <p:cNvSpPr txBox="1"/>
          <p:nvPr/>
        </p:nvSpPr>
        <p:spPr>
          <a:xfrm>
            <a:off x="3459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RESEARCH IDEAS AND METHODS</a:t>
            </a:r>
          </a:p>
        </p:txBody>
      </p:sp>
      <p:sp>
        <p:nvSpPr>
          <p:cNvPr id="15" name="矩形 14"/>
          <p:cNvSpPr/>
          <p:nvPr/>
        </p:nvSpPr>
        <p:spPr>
          <a:xfrm>
            <a:off x="3473637" y="2014987"/>
            <a:ext cx="2443978" cy="1767591"/>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472" y="2014987"/>
            <a:ext cx="2651165" cy="176759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992" y="2014988"/>
            <a:ext cx="2651099" cy="1767591"/>
          </a:xfrm>
          <a:prstGeom prst="rect">
            <a:avLst/>
          </a:prstGeom>
        </p:spPr>
      </p:pic>
      <p:sp>
        <p:nvSpPr>
          <p:cNvPr id="17" name="矩形 16"/>
          <p:cNvSpPr/>
          <p:nvPr/>
        </p:nvSpPr>
        <p:spPr>
          <a:xfrm>
            <a:off x="8837091" y="2014987"/>
            <a:ext cx="2443978" cy="1767591"/>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472" y="4073959"/>
            <a:ext cx="2651389" cy="1767592"/>
          </a:xfrm>
          <a:prstGeom prst="rect">
            <a:avLst/>
          </a:prstGeom>
        </p:spPr>
      </p:pic>
      <p:sp>
        <p:nvSpPr>
          <p:cNvPr id="18" name="矩形 17"/>
          <p:cNvSpPr/>
          <p:nvPr/>
        </p:nvSpPr>
        <p:spPr>
          <a:xfrm>
            <a:off x="3473638" y="4073958"/>
            <a:ext cx="2443978" cy="1767591"/>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5992" y="4073959"/>
            <a:ext cx="2651388" cy="1767592"/>
          </a:xfrm>
          <a:prstGeom prst="rect">
            <a:avLst/>
          </a:prstGeom>
        </p:spPr>
      </p:pic>
      <p:sp>
        <p:nvSpPr>
          <p:cNvPr id="19" name="矩形 18"/>
          <p:cNvSpPr/>
          <p:nvPr/>
        </p:nvSpPr>
        <p:spPr>
          <a:xfrm>
            <a:off x="8837092" y="4073958"/>
            <a:ext cx="2443978" cy="1767591"/>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639121" y="2526307"/>
            <a:ext cx="217426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5" name="文本框 24"/>
          <p:cNvSpPr txBox="1"/>
          <p:nvPr/>
        </p:nvSpPr>
        <p:spPr>
          <a:xfrm>
            <a:off x="4046379" y="2278894"/>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26" name="文本框 25"/>
          <p:cNvSpPr txBox="1"/>
          <p:nvPr/>
        </p:nvSpPr>
        <p:spPr>
          <a:xfrm>
            <a:off x="9000643" y="2526307"/>
            <a:ext cx="217426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7" name="文本框 26"/>
          <p:cNvSpPr txBox="1"/>
          <p:nvPr/>
        </p:nvSpPr>
        <p:spPr>
          <a:xfrm>
            <a:off x="9407901" y="2278894"/>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28" name="文本框 27"/>
          <p:cNvSpPr txBox="1"/>
          <p:nvPr/>
        </p:nvSpPr>
        <p:spPr>
          <a:xfrm>
            <a:off x="3639121" y="4578187"/>
            <a:ext cx="217426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9" name="文本框 28"/>
          <p:cNvSpPr txBox="1"/>
          <p:nvPr/>
        </p:nvSpPr>
        <p:spPr>
          <a:xfrm>
            <a:off x="4046379" y="4330774"/>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
        <p:nvSpPr>
          <p:cNvPr id="30" name="文本框 29"/>
          <p:cNvSpPr txBox="1"/>
          <p:nvPr/>
        </p:nvSpPr>
        <p:spPr>
          <a:xfrm>
            <a:off x="9000643" y="4578187"/>
            <a:ext cx="2174266" cy="994568"/>
          </a:xfrm>
          <a:prstGeom prst="rect">
            <a:avLst/>
          </a:prstGeom>
          <a:noFill/>
        </p:spPr>
        <p:txBody>
          <a:bodyPr wrap="square" rtlCol="0">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1" name="文本框 30"/>
          <p:cNvSpPr txBox="1"/>
          <p:nvPr/>
        </p:nvSpPr>
        <p:spPr>
          <a:xfrm>
            <a:off x="9407901" y="4330774"/>
            <a:ext cx="1359748"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p:cNvSpPr/>
          <p:nvPr/>
        </p:nvSpPr>
        <p:spPr>
          <a:xfrm>
            <a:off x="376578" y="174171"/>
            <a:ext cx="3794494" cy="743345"/>
          </a:xfrm>
          <a:prstGeom prst="rect">
            <a:avLst/>
          </a:prstGeom>
        </p:spPr>
        <p:txBody>
          <a:bodyPr wrap="square">
            <a:spAutoFit/>
          </a:bodyPr>
          <a:lstStyle/>
          <a:p>
            <a:pPr>
              <a:lnSpc>
                <a:spcPct val="175000"/>
              </a:lnSpc>
            </a:pPr>
            <a:r>
              <a:rPr lang="en-US" altLang="zh-CN" sz="2800" dirty="0">
                <a:solidFill>
                  <a:srgbClr val="414955"/>
                </a:solidFill>
                <a:latin typeface="微软雅黑" panose="020B0503020204020204" pitchFamily="34" charset="-122"/>
                <a:ea typeface="微软雅黑" panose="020B0503020204020204" pitchFamily="34" charset="-122"/>
              </a:rPr>
              <a:t>02.</a:t>
            </a:r>
            <a:r>
              <a:rPr lang="zh-CN" altLang="en-US" sz="2800" dirty="0">
                <a:solidFill>
                  <a:srgbClr val="414955"/>
                </a:solidFill>
                <a:latin typeface="微软雅黑" panose="020B0503020204020204" pitchFamily="34" charset="-122"/>
                <a:ea typeface="微软雅黑" panose="020B0503020204020204" pitchFamily="34" charset="-122"/>
              </a:rPr>
              <a:t>思路与研究方法</a:t>
            </a:r>
          </a:p>
        </p:txBody>
      </p:sp>
      <p:sp>
        <p:nvSpPr>
          <p:cNvPr id="8" name="文本框 7"/>
          <p:cNvSpPr txBox="1"/>
          <p:nvPr/>
        </p:nvSpPr>
        <p:spPr>
          <a:xfrm>
            <a:off x="3459872" y="565610"/>
            <a:ext cx="5022106" cy="338554"/>
          </a:xfrm>
          <a:prstGeom prst="snip1Rect">
            <a:avLst>
              <a:gd name="adj" fmla="val 0"/>
            </a:avLst>
          </a:prstGeom>
          <a:noFill/>
          <a:ln w="28575">
            <a:noFill/>
          </a:ln>
        </p:spPr>
        <p:txBody>
          <a:bodyPr wrap="square" rtlCol="0">
            <a:spAutoFit/>
          </a:bodyPr>
          <a:lstStyle/>
          <a:p>
            <a:r>
              <a:rPr lang="en-US" altLang="zh-CN" sz="160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 RESEARCH IDEAS AND METHODS</a:t>
            </a:r>
          </a:p>
        </p:txBody>
      </p:sp>
      <p:grpSp>
        <p:nvGrpSpPr>
          <p:cNvPr id="47" name="组合 46"/>
          <p:cNvGrpSpPr/>
          <p:nvPr/>
        </p:nvGrpSpPr>
        <p:grpSpPr>
          <a:xfrm>
            <a:off x="4412808" y="2332596"/>
            <a:ext cx="3366386" cy="3357004"/>
            <a:chOff x="4187785" y="2108200"/>
            <a:chExt cx="3816431" cy="3805796"/>
          </a:xfrm>
        </p:grpSpPr>
        <p:grpSp>
          <p:nvGrpSpPr>
            <p:cNvPr id="48" name="Group 15"/>
            <p:cNvGrpSpPr/>
            <p:nvPr/>
          </p:nvGrpSpPr>
          <p:grpSpPr>
            <a:xfrm rot="2700000" flipV="1">
              <a:off x="4817584" y="2118136"/>
              <a:ext cx="304175" cy="1563774"/>
              <a:chOff x="2476500" y="2038350"/>
              <a:chExt cx="571500" cy="1828800"/>
            </a:xfrm>
            <a:solidFill>
              <a:srgbClr val="36A265"/>
            </a:solidFill>
          </p:grpSpPr>
          <p:sp>
            <p:nvSpPr>
              <p:cNvPr id="80"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sp>
            <p:nvSpPr>
              <p:cNvPr id="81" name="Rectangle 6"/>
              <p:cNvSpPr/>
              <p:nvPr/>
            </p:nvSpPr>
            <p:spPr bwMode="auto">
              <a:xfrm>
                <a:off x="2514600" y="2038350"/>
                <a:ext cx="533400" cy="45719"/>
              </a:xfrm>
              <a:prstGeom prst="rect">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grpSp>
        <p:grpSp>
          <p:nvGrpSpPr>
            <p:cNvPr id="49" name="Group 18"/>
            <p:cNvGrpSpPr/>
            <p:nvPr/>
          </p:nvGrpSpPr>
          <p:grpSpPr>
            <a:xfrm rot="18900000" flipV="1">
              <a:off x="4797012" y="4350222"/>
              <a:ext cx="304174" cy="1563774"/>
              <a:chOff x="2476500" y="2038350"/>
              <a:chExt cx="571500" cy="1828800"/>
            </a:xfrm>
            <a:solidFill>
              <a:srgbClr val="3EBC74"/>
            </a:solidFill>
          </p:grpSpPr>
          <p:sp>
            <p:nvSpPr>
              <p:cNvPr id="78"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6F7C8F"/>
              </a:solidFill>
              <a:ln w="9525">
                <a:noFill/>
                <a:round/>
              </a:ln>
            </p:spPr>
            <p:txBody>
              <a:bodyPr vert="horz" wrap="square" lIns="91440" tIns="45720" rIns="91440" bIns="45720" numCol="1" rtlCol="0" anchor="t" anchorCtr="0" compatLnSpc="1"/>
              <a:lstStyle/>
              <a:p>
                <a:pPr algn="ctr"/>
                <a:endParaRPr lang="en-US"/>
              </a:p>
            </p:txBody>
          </p:sp>
          <p:sp>
            <p:nvSpPr>
              <p:cNvPr id="79" name="Rectangle 9"/>
              <p:cNvSpPr/>
              <p:nvPr/>
            </p:nvSpPr>
            <p:spPr bwMode="auto">
              <a:xfrm>
                <a:off x="2514600" y="2038350"/>
                <a:ext cx="533400" cy="45719"/>
              </a:xfrm>
              <a:prstGeom prst="rect">
                <a:avLst/>
              </a:prstGeom>
              <a:solidFill>
                <a:srgbClr val="6F7C8F"/>
              </a:solidFill>
              <a:ln w="9525">
                <a:noFill/>
                <a:round/>
              </a:ln>
            </p:spPr>
            <p:txBody>
              <a:bodyPr vert="horz" wrap="square" lIns="91440" tIns="45720" rIns="91440" bIns="45720" numCol="1" rtlCol="0" anchor="t" anchorCtr="0" compatLnSpc="1"/>
              <a:lstStyle/>
              <a:p>
                <a:pPr algn="ctr"/>
                <a:endParaRPr lang="en-US"/>
              </a:p>
            </p:txBody>
          </p:sp>
        </p:grpSp>
        <p:grpSp>
          <p:nvGrpSpPr>
            <p:cNvPr id="50" name="Group 21"/>
            <p:cNvGrpSpPr/>
            <p:nvPr/>
          </p:nvGrpSpPr>
          <p:grpSpPr>
            <a:xfrm rot="18900000" flipH="1">
              <a:off x="7039031" y="2108200"/>
              <a:ext cx="304174" cy="1563774"/>
              <a:chOff x="2476500" y="2038350"/>
              <a:chExt cx="571500" cy="1828800"/>
            </a:xfrm>
            <a:solidFill>
              <a:srgbClr val="3EBC74"/>
            </a:solidFill>
          </p:grpSpPr>
          <p:sp>
            <p:nvSpPr>
              <p:cNvPr id="76"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6F7C8F"/>
              </a:solidFill>
              <a:ln w="9525">
                <a:noFill/>
                <a:round/>
              </a:ln>
            </p:spPr>
            <p:txBody>
              <a:bodyPr vert="horz" wrap="square" lIns="91440" tIns="45720" rIns="91440" bIns="45720" numCol="1" rtlCol="0" anchor="t" anchorCtr="0" compatLnSpc="1"/>
              <a:lstStyle/>
              <a:p>
                <a:pPr algn="ctr"/>
                <a:endParaRPr lang="en-US" dirty="0"/>
              </a:p>
            </p:txBody>
          </p:sp>
          <p:sp>
            <p:nvSpPr>
              <p:cNvPr id="77" name="Rectangle 12"/>
              <p:cNvSpPr/>
              <p:nvPr/>
            </p:nvSpPr>
            <p:spPr bwMode="auto">
              <a:xfrm>
                <a:off x="2514600" y="2038350"/>
                <a:ext cx="533400" cy="45719"/>
              </a:xfrm>
              <a:prstGeom prst="rect">
                <a:avLst/>
              </a:prstGeom>
              <a:solidFill>
                <a:srgbClr val="6F7C8F"/>
              </a:solidFill>
              <a:ln w="9525">
                <a:noFill/>
                <a:round/>
              </a:ln>
            </p:spPr>
            <p:txBody>
              <a:bodyPr vert="horz" wrap="square" lIns="91440" tIns="45720" rIns="91440" bIns="45720" numCol="1" rtlCol="0" anchor="t" anchorCtr="0" compatLnSpc="1"/>
              <a:lstStyle/>
              <a:p>
                <a:pPr algn="ctr"/>
                <a:endParaRPr lang="en-US"/>
              </a:p>
            </p:txBody>
          </p:sp>
        </p:grpSp>
        <p:grpSp>
          <p:nvGrpSpPr>
            <p:cNvPr id="51" name="Group 24"/>
            <p:cNvGrpSpPr/>
            <p:nvPr/>
          </p:nvGrpSpPr>
          <p:grpSpPr>
            <a:xfrm rot="2700000" flipH="1">
              <a:off x="7070241" y="4370793"/>
              <a:ext cx="304175" cy="1563774"/>
              <a:chOff x="2476500" y="2038350"/>
              <a:chExt cx="571500" cy="1828800"/>
            </a:xfrm>
            <a:solidFill>
              <a:srgbClr val="36A265"/>
            </a:solidFill>
          </p:grpSpPr>
          <p:sp>
            <p:nvSpPr>
              <p:cNvPr id="74"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sp>
            <p:nvSpPr>
              <p:cNvPr id="75" name="Rectangle 15"/>
              <p:cNvSpPr/>
              <p:nvPr/>
            </p:nvSpPr>
            <p:spPr bwMode="auto">
              <a:xfrm>
                <a:off x="2514600" y="2038350"/>
                <a:ext cx="533400" cy="45719"/>
              </a:xfrm>
              <a:prstGeom prst="rect">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grpSp>
        <p:sp>
          <p:nvSpPr>
            <p:cNvPr id="52" name="Rounded Rectangle 20"/>
            <p:cNvSpPr/>
            <p:nvPr/>
          </p:nvSpPr>
          <p:spPr bwMode="auto">
            <a:xfrm rot="18900000" flipV="1">
              <a:off x="6436813" y="3323533"/>
              <a:ext cx="1405640" cy="1405640"/>
            </a:xfrm>
            <a:prstGeom prst="roundRect">
              <a:avLst>
                <a:gd name="adj" fmla="val 9646"/>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grpSp>
          <p:nvGrpSpPr>
            <p:cNvPr id="53" name="Group 34"/>
            <p:cNvGrpSpPr/>
            <p:nvPr/>
          </p:nvGrpSpPr>
          <p:grpSpPr>
            <a:xfrm>
              <a:off x="6838582" y="3768377"/>
              <a:ext cx="580358" cy="561875"/>
              <a:chOff x="2339975" y="3200401"/>
              <a:chExt cx="249238" cy="241301"/>
            </a:xfrm>
            <a:solidFill>
              <a:schemeClr val="bg1"/>
            </a:solidFill>
          </p:grpSpPr>
          <p:sp>
            <p:nvSpPr>
              <p:cNvPr id="60"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1"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3"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4"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5"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6"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7"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8"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9"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0"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1"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2"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3"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54" name="Rounded Rectangle 17"/>
            <p:cNvSpPr/>
            <p:nvPr/>
          </p:nvSpPr>
          <p:spPr bwMode="auto">
            <a:xfrm rot="18900000" flipV="1">
              <a:off x="5393179" y="4367168"/>
              <a:ext cx="1405640" cy="1405640"/>
            </a:xfrm>
            <a:prstGeom prst="roundRect">
              <a:avLst>
                <a:gd name="adj" fmla="val 9646"/>
              </a:avLst>
            </a:prstGeom>
            <a:solidFill>
              <a:srgbClr val="6F7C8F"/>
            </a:solidFill>
            <a:ln w="9525">
              <a:noFill/>
              <a:round/>
            </a:ln>
          </p:spPr>
          <p:txBody>
            <a:bodyPr vert="horz" wrap="square" lIns="91440" tIns="45720" rIns="91440" bIns="45720" numCol="1" rtlCol="0" anchor="t" anchorCtr="0" compatLnSpc="1"/>
            <a:lstStyle/>
            <a:p>
              <a:pPr algn="ctr"/>
              <a:endParaRPr lang="en-US" dirty="0"/>
            </a:p>
          </p:txBody>
        </p:sp>
        <p:sp>
          <p:nvSpPr>
            <p:cNvPr id="55" name="Shape 719"/>
            <p:cNvSpPr/>
            <p:nvPr/>
          </p:nvSpPr>
          <p:spPr>
            <a:xfrm>
              <a:off x="5817966" y="4804310"/>
              <a:ext cx="555857" cy="478045"/>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sp>
          <p:nvSpPr>
            <p:cNvPr id="56" name="Rounded Rectangle 23"/>
            <p:cNvSpPr/>
            <p:nvPr/>
          </p:nvSpPr>
          <p:spPr bwMode="auto">
            <a:xfrm rot="18900000" flipV="1">
              <a:off x="4349545" y="3323533"/>
              <a:ext cx="1405640" cy="1405640"/>
            </a:xfrm>
            <a:prstGeom prst="roundRect">
              <a:avLst>
                <a:gd name="adj" fmla="val 9646"/>
              </a:avLst>
            </a:prstGeom>
            <a:solidFill>
              <a:srgbClr val="414955"/>
            </a:solidFill>
            <a:ln w="9525">
              <a:noFill/>
              <a:round/>
            </a:ln>
          </p:spPr>
          <p:txBody>
            <a:bodyPr vert="horz" wrap="square" lIns="91440" tIns="45720" rIns="91440" bIns="45720" numCol="1" rtlCol="0" anchor="t" anchorCtr="0" compatLnSpc="1"/>
            <a:lstStyle/>
            <a:p>
              <a:pPr algn="ctr"/>
              <a:endParaRPr lang="en-US"/>
            </a:p>
          </p:txBody>
        </p:sp>
        <p:sp>
          <p:nvSpPr>
            <p:cNvPr id="57" name="Shape 2102"/>
            <p:cNvSpPr/>
            <p:nvPr/>
          </p:nvSpPr>
          <p:spPr>
            <a:xfrm>
              <a:off x="4702143" y="3747396"/>
              <a:ext cx="681525" cy="545200"/>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8" name="Rounded Rectangle 26"/>
            <p:cNvSpPr/>
            <p:nvPr/>
          </p:nvSpPr>
          <p:spPr bwMode="auto">
            <a:xfrm rot="18900000" flipV="1">
              <a:off x="5393179" y="2279898"/>
              <a:ext cx="1405640" cy="1405640"/>
            </a:xfrm>
            <a:prstGeom prst="roundRect">
              <a:avLst>
                <a:gd name="adj" fmla="val 9646"/>
              </a:avLst>
            </a:prstGeom>
            <a:solidFill>
              <a:srgbClr val="6F7C8F"/>
            </a:solidFill>
            <a:ln w="9525">
              <a:noFill/>
              <a:round/>
            </a:ln>
          </p:spPr>
          <p:txBody>
            <a:bodyPr vert="horz" wrap="square" lIns="91440" tIns="45720" rIns="91440" bIns="45720" numCol="1" rtlCol="0" anchor="t" anchorCtr="0" compatLnSpc="1"/>
            <a:lstStyle/>
            <a:p>
              <a:pPr algn="ctr"/>
              <a:endParaRPr lang="en-US"/>
            </a:p>
          </p:txBody>
        </p:sp>
        <p:sp>
          <p:nvSpPr>
            <p:cNvPr id="59" name="Freeform 56"/>
            <p:cNvSpPr/>
            <p:nvPr/>
          </p:nvSpPr>
          <p:spPr bwMode="auto">
            <a:xfrm>
              <a:off x="5819105" y="2750003"/>
              <a:ext cx="629149" cy="513492"/>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82" name="Rectangle 11"/>
          <p:cNvSpPr/>
          <p:nvPr/>
        </p:nvSpPr>
        <p:spPr>
          <a:xfrm>
            <a:off x="7929331" y="2775239"/>
            <a:ext cx="2358866" cy="763735"/>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3" name="Rectangle 11"/>
          <p:cNvSpPr/>
          <p:nvPr/>
        </p:nvSpPr>
        <p:spPr>
          <a:xfrm>
            <a:off x="7929332" y="2477256"/>
            <a:ext cx="1283270" cy="353746"/>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4" name="Rectangle 11"/>
          <p:cNvSpPr/>
          <p:nvPr/>
        </p:nvSpPr>
        <p:spPr>
          <a:xfrm>
            <a:off x="7929331" y="5109096"/>
            <a:ext cx="2358866" cy="763735"/>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5" name="Rectangle 11"/>
          <p:cNvSpPr/>
          <p:nvPr/>
        </p:nvSpPr>
        <p:spPr>
          <a:xfrm>
            <a:off x="7929332" y="4811113"/>
            <a:ext cx="1283270" cy="353746"/>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6" name="Rectangle 11"/>
          <p:cNvSpPr/>
          <p:nvPr/>
        </p:nvSpPr>
        <p:spPr>
          <a:xfrm>
            <a:off x="1897645" y="2775239"/>
            <a:ext cx="2358866" cy="763735"/>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7" name="Rectangle 11"/>
          <p:cNvSpPr/>
          <p:nvPr/>
        </p:nvSpPr>
        <p:spPr>
          <a:xfrm>
            <a:off x="2973241" y="2477256"/>
            <a:ext cx="1283270"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8" name="Rectangle 11"/>
          <p:cNvSpPr/>
          <p:nvPr/>
        </p:nvSpPr>
        <p:spPr>
          <a:xfrm>
            <a:off x="1897645" y="5109096"/>
            <a:ext cx="2358866" cy="763735"/>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9" name="Rectangle 11"/>
          <p:cNvSpPr/>
          <p:nvPr/>
        </p:nvSpPr>
        <p:spPr>
          <a:xfrm>
            <a:off x="2973241" y="4811113"/>
            <a:ext cx="1283270"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3292722"/>
          </a:xfrm>
          <a:prstGeom prst="rect">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8494E"/>
              </a:solidFill>
            </a:endParaRPr>
          </a:p>
        </p:txBody>
      </p:sp>
      <p:sp>
        <p:nvSpPr>
          <p:cNvPr id="5" name="矩形 4"/>
          <p:cNvSpPr/>
          <p:nvPr/>
        </p:nvSpPr>
        <p:spPr>
          <a:xfrm>
            <a:off x="0" y="3292722"/>
            <a:ext cx="12192000" cy="3565277"/>
          </a:xfrm>
          <a:prstGeom prst="rect">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744" y="312057"/>
            <a:ext cx="11683998" cy="623388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801256" y="163861"/>
            <a:ext cx="6589488" cy="410030"/>
            <a:chOff x="2801256" y="163861"/>
            <a:chExt cx="6589488" cy="410030"/>
          </a:xfrm>
        </p:grpSpPr>
        <p:sp>
          <p:nvSpPr>
            <p:cNvPr id="8" name="任意多边形: 形状 7"/>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9" name="梯形 8"/>
            <p:cNvSpPr/>
            <p:nvPr/>
          </p:nvSpPr>
          <p:spPr>
            <a:xfrm>
              <a:off x="2931886" y="163861"/>
              <a:ext cx="6328229" cy="410030"/>
            </a:xfrm>
            <a:prstGeom prst="trapezoid">
              <a:avLst>
                <a:gd name="adj" fmla="val 47019"/>
              </a:avLst>
            </a:prstGeom>
            <a:solidFill>
              <a:srgbClr val="6F7C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grpSp>
        <p:nvGrpSpPr>
          <p:cNvPr id="10" name="组合 9"/>
          <p:cNvGrpSpPr/>
          <p:nvPr/>
        </p:nvGrpSpPr>
        <p:grpSpPr>
          <a:xfrm flipV="1">
            <a:off x="2801256" y="6273387"/>
            <a:ext cx="6589488" cy="410030"/>
            <a:chOff x="2801256" y="163861"/>
            <a:chExt cx="6589488" cy="410030"/>
          </a:xfrm>
        </p:grpSpPr>
        <p:sp>
          <p:nvSpPr>
            <p:cNvPr id="11" name="任意多边形: 形状 10"/>
            <p:cNvSpPr/>
            <p:nvPr/>
          </p:nvSpPr>
          <p:spPr>
            <a:xfrm flipV="1">
              <a:off x="2801256" y="296303"/>
              <a:ext cx="6589488" cy="277588"/>
            </a:xfrm>
            <a:custGeom>
              <a:avLst/>
              <a:gdLst>
                <a:gd name="connsiteX0" fmla="*/ 130519 w 6589488"/>
                <a:gd name="connsiteY0" fmla="*/ 0 h 277588"/>
                <a:gd name="connsiteX1" fmla="*/ 6458969 w 6589488"/>
                <a:gd name="connsiteY1" fmla="*/ 0 h 277588"/>
                <a:gd name="connsiteX2" fmla="*/ 6589488 w 6589488"/>
                <a:gd name="connsiteY2" fmla="*/ 277588 h 277588"/>
                <a:gd name="connsiteX3" fmla="*/ 0 w 6589488"/>
                <a:gd name="connsiteY3" fmla="*/ 277588 h 277588"/>
                <a:gd name="connsiteX4" fmla="*/ 130519 w 6589488"/>
                <a:gd name="connsiteY4" fmla="*/ 0 h 27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88" h="277588">
                  <a:moveTo>
                    <a:pt x="130519" y="0"/>
                  </a:moveTo>
                  <a:lnTo>
                    <a:pt x="6458969" y="0"/>
                  </a:lnTo>
                  <a:lnTo>
                    <a:pt x="6589488" y="277588"/>
                  </a:lnTo>
                  <a:lnTo>
                    <a:pt x="0" y="277588"/>
                  </a:lnTo>
                  <a:lnTo>
                    <a:pt x="130519" y="0"/>
                  </a:lnTo>
                  <a:close/>
                </a:path>
              </a:pathLst>
            </a:custGeom>
            <a:solidFill>
              <a:srgbClr val="2C31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sp>
          <p:nvSpPr>
            <p:cNvPr id="12" name="梯形 11"/>
            <p:cNvSpPr/>
            <p:nvPr/>
          </p:nvSpPr>
          <p:spPr>
            <a:xfrm>
              <a:off x="2931886" y="163861"/>
              <a:ext cx="6328229" cy="410030"/>
            </a:xfrm>
            <a:prstGeom prst="trapezoid">
              <a:avLst>
                <a:gd name="adj" fmla="val 47019"/>
              </a:avLst>
            </a:prstGeom>
            <a:solidFill>
              <a:srgbClr val="4149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F7C8F"/>
                </a:solidFill>
              </a:endParaRPr>
            </a:p>
          </p:txBody>
        </p:sp>
      </p:grpSp>
      <p:sp>
        <p:nvSpPr>
          <p:cNvPr id="52" name="文本框 51"/>
          <p:cNvSpPr txBox="1"/>
          <p:nvPr/>
        </p:nvSpPr>
        <p:spPr>
          <a:xfrm>
            <a:off x="3715657" y="1130275"/>
            <a:ext cx="4760686" cy="3154710"/>
          </a:xfrm>
          <a:prstGeom prst="rect">
            <a:avLst/>
          </a:prstGeom>
          <a:noFill/>
          <a:ln>
            <a:noFill/>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19900" dirty="0">
              <a:solidFill>
                <a:srgbClr val="414955">
                  <a:alpha val="57000"/>
                </a:srgbClr>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48" name="组合 47"/>
          <p:cNvGrpSpPr/>
          <p:nvPr/>
        </p:nvGrpSpPr>
        <p:grpSpPr>
          <a:xfrm>
            <a:off x="2794000" y="3518221"/>
            <a:ext cx="6604000" cy="1762699"/>
            <a:chOff x="2606017" y="2435232"/>
            <a:chExt cx="6604000" cy="1762699"/>
          </a:xfrm>
        </p:grpSpPr>
        <p:sp>
          <p:nvSpPr>
            <p:cNvPr id="49" name="矩形 48"/>
            <p:cNvSpPr/>
            <p:nvPr/>
          </p:nvSpPr>
          <p:spPr>
            <a:xfrm>
              <a:off x="4789762" y="2435232"/>
              <a:ext cx="2236510" cy="836319"/>
            </a:xfrm>
            <a:prstGeom prst="rect">
              <a:avLst/>
            </a:prstGeom>
          </p:spPr>
          <p:txBody>
            <a:bodyPr wrap="none">
              <a:spAutoFit/>
            </a:bodyPr>
            <a:lstStyle/>
            <a:p>
              <a:pPr algn="ctr">
                <a:lnSpc>
                  <a:spcPct val="175000"/>
                </a:lnSpc>
              </a:pPr>
              <a:r>
                <a:rPr lang="zh-CN" altLang="en-US" sz="3200" dirty="0">
                  <a:solidFill>
                    <a:srgbClr val="414955"/>
                  </a:solidFill>
                  <a:latin typeface="微软雅黑" panose="020B0503020204020204" pitchFamily="34" charset="-122"/>
                  <a:ea typeface="微软雅黑" panose="020B0503020204020204" pitchFamily="34" charset="-122"/>
                </a:rPr>
                <a:t>技术与实践</a:t>
              </a:r>
            </a:p>
          </p:txBody>
        </p:sp>
        <p:sp>
          <p:nvSpPr>
            <p:cNvPr id="50" name="文本框 49"/>
            <p:cNvSpPr txBox="1"/>
            <p:nvPr/>
          </p:nvSpPr>
          <p:spPr>
            <a:xfrm>
              <a:off x="2606017" y="3246606"/>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414955"/>
                  </a:solidFill>
                  <a:latin typeface="Arial" panose="020B0604020202020204" pitchFamily="34" charset="0"/>
                  <a:ea typeface="方正清刻本悦宋简体" panose="02000000000000000000" pitchFamily="2" charset="-122"/>
                  <a:cs typeface="Arial" panose="020B0604020202020204" pitchFamily="34" charset="0"/>
                </a:rPr>
                <a:t>TECHNOLOGY AND PRACTICE</a:t>
              </a:r>
            </a:p>
          </p:txBody>
        </p:sp>
        <p:sp>
          <p:nvSpPr>
            <p:cNvPr id="51" name="Rectangle 11"/>
            <p:cNvSpPr/>
            <p:nvPr/>
          </p:nvSpPr>
          <p:spPr>
            <a:xfrm>
              <a:off x="4003017" y="3643933"/>
              <a:ext cx="3810000" cy="553998"/>
            </a:xfrm>
            <a:prstGeom prst="rect">
              <a:avLst/>
            </a:prstGeom>
          </p:spPr>
          <p:txBody>
            <a:bodyPr wrap="square">
              <a:spAutoFit/>
            </a:bodyPr>
            <a:lstStyle/>
            <a:p>
              <a:pPr algn="ctr">
                <a:lnSpc>
                  <a:spcPct val="125000"/>
                </a:lnSpc>
              </a:pPr>
              <a:r>
                <a:rPr lang="en-US" altLang="zh-CN" sz="1200" dirty="0">
                  <a:solidFill>
                    <a:srgbClr val="414955"/>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宽屏</PresentationFormat>
  <Paragraphs>180</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Helvetica Light</vt:lpstr>
      <vt:lpstr>Kontrapunkt Bob Bold</vt:lpstr>
      <vt:lpstr>Lato</vt:lpstr>
      <vt:lpstr>Open Sans</vt:lpstr>
      <vt:lpstr>等线</vt:lpstr>
      <vt:lpstr>等线 Light</vt:lpstr>
      <vt:lpstr>方正清刻本悦宋简体</vt:lpstr>
      <vt:lpstr>微软雅黑</vt:lpstr>
      <vt:lpstr>Arial</vt:lpstr>
      <vt:lpstr>Calibri</vt:lpstr>
      <vt:lpstr>Raleway</vt:lpstr>
      <vt:lpstr>Source Sans Pro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天 下</cp:lastModifiedBy>
  <cp:revision>16</cp:revision>
  <dcterms:created xsi:type="dcterms:W3CDTF">2018-05-22T06:49:00Z</dcterms:created>
  <dcterms:modified xsi:type="dcterms:W3CDTF">2021-01-05T23:23:36Z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