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60" r:id="rId2"/>
    <p:sldId id="261" r:id="rId3"/>
    <p:sldId id="262" r:id="rId4"/>
    <p:sldId id="271" r:id="rId5"/>
    <p:sldId id="272" r:id="rId6"/>
    <p:sldId id="273" r:id="rId7"/>
    <p:sldId id="268" r:id="rId8"/>
    <p:sldId id="274" r:id="rId9"/>
    <p:sldId id="275" r:id="rId10"/>
    <p:sldId id="276" r:id="rId11"/>
    <p:sldId id="269" r:id="rId12"/>
    <p:sldId id="277" r:id="rId13"/>
    <p:sldId id="278" r:id="rId14"/>
    <p:sldId id="279" r:id="rId15"/>
    <p:sldId id="270" r:id="rId16"/>
    <p:sldId id="263" r:id="rId17"/>
    <p:sldId id="280" r:id="rId18"/>
    <p:sldId id="264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14D"/>
    <a:srgbClr val="92D050"/>
    <a:srgbClr val="E83434"/>
    <a:srgbClr val="FA6D2E"/>
    <a:srgbClr val="C5E68F"/>
    <a:srgbClr val="D8DFF2"/>
    <a:srgbClr val="99A6D5"/>
    <a:srgbClr val="3E4E9E"/>
    <a:srgbClr val="A7A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C2327-34E4-45D6-AC9E-557ED6EE7C9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791D5-4E6A-48A5-9181-5853390F5F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E6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74802-1301-493C-B188-07C60BD319B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2934-33CE-4DF6-BE2C-ECED1E47B1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6133686" y="2169133"/>
            <a:ext cx="4425067" cy="2501005"/>
            <a:chOff x="6836325" y="1800313"/>
            <a:chExt cx="4425067" cy="2501005"/>
          </a:xfrm>
        </p:grpSpPr>
        <p:sp>
          <p:nvSpPr>
            <p:cNvPr id="16" name="文本框 6"/>
            <p:cNvSpPr txBox="1"/>
            <p:nvPr/>
          </p:nvSpPr>
          <p:spPr>
            <a:xfrm>
              <a:off x="6836325" y="1800313"/>
              <a:ext cx="44250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4400" b="1" dirty="0">
                  <a:solidFill>
                    <a:schemeClr val="accent6">
                      <a:lumMod val="7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小清新</a:t>
              </a:r>
              <a:r>
                <a:rPr lang="zh-CN" alt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毕业答辩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9010163" y="3225132"/>
              <a:ext cx="22044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4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534628" y="3099005"/>
              <a:ext cx="3562350" cy="0"/>
            </a:xfrm>
            <a:prstGeom prst="line">
              <a:avLst/>
            </a:prstGeom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1"/>
            <p:cNvSpPr txBox="1"/>
            <p:nvPr/>
          </p:nvSpPr>
          <p:spPr>
            <a:xfrm>
              <a:off x="9010163" y="3933018"/>
              <a:ext cx="208681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答辩人：</a:t>
              </a:r>
              <a:r>
                <a:rPr lang="en-US" altLang="zh-CN">
                  <a:solidFill>
                    <a:schemeClr val="tx1">
                      <a:lumMod val="85000"/>
                      <a:lumOff val="15000"/>
                    </a:schemeClr>
                  </a:solidFill>
                  <a:latin typeface="幼圆" panose="02010509060101010101" pitchFamily="49" charset="-122"/>
                  <a:ea typeface="幼圆" panose="02010509060101010101" pitchFamily="49" charset="-122"/>
                </a:rPr>
                <a:t>xiazaii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endParaRPr>
            </a:p>
          </p:txBody>
        </p:sp>
        <p:sp>
          <p:nvSpPr>
            <p:cNvPr id="20" name="文本框 10"/>
            <p:cNvSpPr txBox="1"/>
            <p:nvPr/>
          </p:nvSpPr>
          <p:spPr>
            <a:xfrm>
              <a:off x="7000741" y="2695880"/>
              <a:ext cx="40962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PROFESSIONAL POWERPOINT TEMPLATE</a:t>
              </a:r>
              <a:endPara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" name="Freeform 9"/>
          <p:cNvSpPr/>
          <p:nvPr/>
        </p:nvSpPr>
        <p:spPr bwMode="auto">
          <a:xfrm>
            <a:off x="4844979" y="2505878"/>
            <a:ext cx="2502043" cy="4352122"/>
          </a:xfrm>
          <a:custGeom>
            <a:avLst/>
            <a:gdLst>
              <a:gd name="T0" fmla="*/ 0 w 618"/>
              <a:gd name="T1" fmla="*/ 309 h 1076"/>
              <a:gd name="T2" fmla="*/ 195 w 618"/>
              <a:gd name="T3" fmla="*/ 665 h 1076"/>
              <a:gd name="T4" fmla="*/ 197 w 618"/>
              <a:gd name="T5" fmla="*/ 753 h 1076"/>
              <a:gd name="T6" fmla="*/ 187 w 618"/>
              <a:gd name="T7" fmla="*/ 796 h 1076"/>
              <a:gd name="T8" fmla="*/ 187 w 618"/>
              <a:gd name="T9" fmla="*/ 830 h 1076"/>
              <a:gd name="T10" fmla="*/ 187 w 618"/>
              <a:gd name="T11" fmla="*/ 865 h 1076"/>
              <a:gd name="T12" fmla="*/ 209 w 618"/>
              <a:gd name="T13" fmla="*/ 910 h 1076"/>
              <a:gd name="T14" fmla="*/ 256 w 618"/>
              <a:gd name="T15" fmla="*/ 1076 h 1076"/>
              <a:gd name="T16" fmla="*/ 277 w 618"/>
              <a:gd name="T17" fmla="*/ 900 h 1076"/>
              <a:gd name="T18" fmla="*/ 209 w 618"/>
              <a:gd name="T19" fmla="*/ 889 h 1076"/>
              <a:gd name="T20" fmla="*/ 209 w 618"/>
              <a:gd name="T21" fmla="*/ 876 h 1076"/>
              <a:gd name="T22" fmla="*/ 277 w 618"/>
              <a:gd name="T23" fmla="*/ 865 h 1076"/>
              <a:gd name="T24" fmla="*/ 209 w 618"/>
              <a:gd name="T25" fmla="*/ 855 h 1076"/>
              <a:gd name="T26" fmla="*/ 209 w 618"/>
              <a:gd name="T27" fmla="*/ 841 h 1076"/>
              <a:gd name="T28" fmla="*/ 277 w 618"/>
              <a:gd name="T29" fmla="*/ 830 h 1076"/>
              <a:gd name="T30" fmla="*/ 209 w 618"/>
              <a:gd name="T31" fmla="*/ 820 h 1076"/>
              <a:gd name="T32" fmla="*/ 209 w 618"/>
              <a:gd name="T33" fmla="*/ 806 h 1076"/>
              <a:gd name="T34" fmla="*/ 277 w 618"/>
              <a:gd name="T35" fmla="*/ 796 h 1076"/>
              <a:gd name="T36" fmla="*/ 209 w 618"/>
              <a:gd name="T37" fmla="*/ 785 h 1076"/>
              <a:gd name="T38" fmla="*/ 209 w 618"/>
              <a:gd name="T39" fmla="*/ 771 h 1076"/>
              <a:gd name="T40" fmla="*/ 267 w 618"/>
              <a:gd name="T41" fmla="*/ 771 h 1076"/>
              <a:gd name="T42" fmla="*/ 267 w 618"/>
              <a:gd name="T43" fmla="*/ 750 h 1076"/>
              <a:gd name="T44" fmla="*/ 216 w 618"/>
              <a:gd name="T45" fmla="*/ 740 h 1076"/>
              <a:gd name="T46" fmla="*/ 110 w 618"/>
              <a:gd name="T47" fmla="*/ 518 h 1076"/>
              <a:gd name="T48" fmla="*/ 309 w 618"/>
              <a:gd name="T49" fmla="*/ 20 h 1076"/>
              <a:gd name="T50" fmla="*/ 508 w 618"/>
              <a:gd name="T51" fmla="*/ 518 h 1076"/>
              <a:gd name="T52" fmla="*/ 403 w 618"/>
              <a:gd name="T53" fmla="*/ 740 h 1076"/>
              <a:gd name="T54" fmla="*/ 355 w 618"/>
              <a:gd name="T55" fmla="*/ 750 h 1076"/>
              <a:gd name="T56" fmla="*/ 355 w 618"/>
              <a:gd name="T57" fmla="*/ 771 h 1076"/>
              <a:gd name="T58" fmla="*/ 410 w 618"/>
              <a:gd name="T59" fmla="*/ 771 h 1076"/>
              <a:gd name="T60" fmla="*/ 410 w 618"/>
              <a:gd name="T61" fmla="*/ 785 h 1076"/>
              <a:gd name="T62" fmla="*/ 344 w 618"/>
              <a:gd name="T63" fmla="*/ 796 h 1076"/>
              <a:gd name="T64" fmla="*/ 410 w 618"/>
              <a:gd name="T65" fmla="*/ 806 h 1076"/>
              <a:gd name="T66" fmla="*/ 410 w 618"/>
              <a:gd name="T67" fmla="*/ 820 h 1076"/>
              <a:gd name="T68" fmla="*/ 344 w 618"/>
              <a:gd name="T69" fmla="*/ 830 h 1076"/>
              <a:gd name="T70" fmla="*/ 410 w 618"/>
              <a:gd name="T71" fmla="*/ 841 h 1076"/>
              <a:gd name="T72" fmla="*/ 410 w 618"/>
              <a:gd name="T73" fmla="*/ 855 h 1076"/>
              <a:gd name="T74" fmla="*/ 344 w 618"/>
              <a:gd name="T75" fmla="*/ 865 h 1076"/>
              <a:gd name="T76" fmla="*/ 410 w 618"/>
              <a:gd name="T77" fmla="*/ 876 h 1076"/>
              <a:gd name="T78" fmla="*/ 410 w 618"/>
              <a:gd name="T79" fmla="*/ 889 h 1076"/>
              <a:gd name="T80" fmla="*/ 344 w 618"/>
              <a:gd name="T81" fmla="*/ 900 h 1076"/>
              <a:gd name="T82" fmla="*/ 355 w 618"/>
              <a:gd name="T83" fmla="*/ 1076 h 1076"/>
              <a:gd name="T84" fmla="*/ 365 w 618"/>
              <a:gd name="T85" fmla="*/ 910 h 1076"/>
              <a:gd name="T86" fmla="*/ 437 w 618"/>
              <a:gd name="T87" fmla="*/ 882 h 1076"/>
              <a:gd name="T88" fmla="*/ 437 w 618"/>
              <a:gd name="T89" fmla="*/ 848 h 1076"/>
              <a:gd name="T90" fmla="*/ 437 w 618"/>
              <a:gd name="T91" fmla="*/ 813 h 1076"/>
              <a:gd name="T92" fmla="*/ 437 w 618"/>
              <a:gd name="T93" fmla="*/ 778 h 1076"/>
              <a:gd name="T94" fmla="*/ 424 w 618"/>
              <a:gd name="T95" fmla="*/ 740 h 1076"/>
              <a:gd name="T96" fmla="*/ 523 w 618"/>
              <a:gd name="T97" fmla="*/ 533 h 1076"/>
              <a:gd name="T98" fmla="*/ 309 w 618"/>
              <a:gd name="T99" fmla="*/ 0 h 10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18" h="1076">
                <a:moveTo>
                  <a:pt x="309" y="0"/>
                </a:moveTo>
                <a:cubicBezTo>
                  <a:pt x="139" y="0"/>
                  <a:pt x="0" y="138"/>
                  <a:pt x="0" y="309"/>
                </a:cubicBezTo>
                <a:cubicBezTo>
                  <a:pt x="0" y="394"/>
                  <a:pt x="34" y="474"/>
                  <a:pt x="95" y="533"/>
                </a:cubicBezTo>
                <a:cubicBezTo>
                  <a:pt x="142" y="577"/>
                  <a:pt x="195" y="627"/>
                  <a:pt x="195" y="665"/>
                </a:cubicBezTo>
                <a:cubicBezTo>
                  <a:pt x="195" y="740"/>
                  <a:pt x="195" y="740"/>
                  <a:pt x="195" y="740"/>
                </a:cubicBezTo>
                <a:cubicBezTo>
                  <a:pt x="195" y="745"/>
                  <a:pt x="196" y="749"/>
                  <a:pt x="197" y="753"/>
                </a:cubicBezTo>
                <a:cubicBezTo>
                  <a:pt x="188" y="757"/>
                  <a:pt x="181" y="767"/>
                  <a:pt x="181" y="778"/>
                </a:cubicBezTo>
                <a:cubicBezTo>
                  <a:pt x="181" y="785"/>
                  <a:pt x="183" y="791"/>
                  <a:pt x="187" y="796"/>
                </a:cubicBezTo>
                <a:cubicBezTo>
                  <a:pt x="183" y="800"/>
                  <a:pt x="181" y="806"/>
                  <a:pt x="181" y="813"/>
                </a:cubicBezTo>
                <a:cubicBezTo>
                  <a:pt x="181" y="820"/>
                  <a:pt x="183" y="826"/>
                  <a:pt x="187" y="830"/>
                </a:cubicBezTo>
                <a:cubicBezTo>
                  <a:pt x="183" y="835"/>
                  <a:pt x="181" y="841"/>
                  <a:pt x="181" y="848"/>
                </a:cubicBezTo>
                <a:cubicBezTo>
                  <a:pt x="181" y="854"/>
                  <a:pt x="183" y="860"/>
                  <a:pt x="187" y="865"/>
                </a:cubicBezTo>
                <a:cubicBezTo>
                  <a:pt x="183" y="870"/>
                  <a:pt x="181" y="876"/>
                  <a:pt x="181" y="882"/>
                </a:cubicBezTo>
                <a:cubicBezTo>
                  <a:pt x="181" y="898"/>
                  <a:pt x="193" y="910"/>
                  <a:pt x="209" y="910"/>
                </a:cubicBezTo>
                <a:cubicBezTo>
                  <a:pt x="256" y="910"/>
                  <a:pt x="256" y="910"/>
                  <a:pt x="256" y="910"/>
                </a:cubicBezTo>
                <a:cubicBezTo>
                  <a:pt x="256" y="1076"/>
                  <a:pt x="256" y="1076"/>
                  <a:pt x="256" y="1076"/>
                </a:cubicBezTo>
                <a:cubicBezTo>
                  <a:pt x="277" y="1076"/>
                  <a:pt x="277" y="1076"/>
                  <a:pt x="277" y="1076"/>
                </a:cubicBezTo>
                <a:cubicBezTo>
                  <a:pt x="277" y="900"/>
                  <a:pt x="277" y="900"/>
                  <a:pt x="277" y="900"/>
                </a:cubicBezTo>
                <a:cubicBezTo>
                  <a:pt x="277" y="894"/>
                  <a:pt x="273" y="889"/>
                  <a:pt x="267" y="889"/>
                </a:cubicBezTo>
                <a:cubicBezTo>
                  <a:pt x="209" y="889"/>
                  <a:pt x="209" y="889"/>
                  <a:pt x="209" y="889"/>
                </a:cubicBezTo>
                <a:cubicBezTo>
                  <a:pt x="205" y="889"/>
                  <a:pt x="202" y="886"/>
                  <a:pt x="202" y="882"/>
                </a:cubicBezTo>
                <a:cubicBezTo>
                  <a:pt x="202" y="879"/>
                  <a:pt x="205" y="876"/>
                  <a:pt x="209" y="876"/>
                </a:cubicBezTo>
                <a:cubicBezTo>
                  <a:pt x="267" y="876"/>
                  <a:pt x="267" y="876"/>
                  <a:pt x="267" y="876"/>
                </a:cubicBezTo>
                <a:cubicBezTo>
                  <a:pt x="273" y="876"/>
                  <a:pt x="277" y="871"/>
                  <a:pt x="277" y="865"/>
                </a:cubicBezTo>
                <a:cubicBezTo>
                  <a:pt x="277" y="859"/>
                  <a:pt x="273" y="855"/>
                  <a:pt x="267" y="855"/>
                </a:cubicBezTo>
                <a:cubicBezTo>
                  <a:pt x="209" y="855"/>
                  <a:pt x="209" y="855"/>
                  <a:pt x="209" y="855"/>
                </a:cubicBezTo>
                <a:cubicBezTo>
                  <a:pt x="205" y="855"/>
                  <a:pt x="202" y="852"/>
                  <a:pt x="202" y="848"/>
                </a:cubicBezTo>
                <a:cubicBezTo>
                  <a:pt x="202" y="844"/>
                  <a:pt x="205" y="841"/>
                  <a:pt x="209" y="841"/>
                </a:cubicBezTo>
                <a:cubicBezTo>
                  <a:pt x="267" y="841"/>
                  <a:pt x="267" y="841"/>
                  <a:pt x="267" y="841"/>
                </a:cubicBezTo>
                <a:cubicBezTo>
                  <a:pt x="273" y="841"/>
                  <a:pt x="277" y="836"/>
                  <a:pt x="277" y="830"/>
                </a:cubicBezTo>
                <a:cubicBezTo>
                  <a:pt x="277" y="825"/>
                  <a:pt x="273" y="820"/>
                  <a:pt x="267" y="820"/>
                </a:cubicBezTo>
                <a:cubicBezTo>
                  <a:pt x="209" y="820"/>
                  <a:pt x="209" y="820"/>
                  <a:pt x="209" y="820"/>
                </a:cubicBezTo>
                <a:cubicBezTo>
                  <a:pt x="205" y="820"/>
                  <a:pt x="202" y="817"/>
                  <a:pt x="202" y="813"/>
                </a:cubicBezTo>
                <a:cubicBezTo>
                  <a:pt x="202" y="809"/>
                  <a:pt x="205" y="806"/>
                  <a:pt x="209" y="806"/>
                </a:cubicBezTo>
                <a:cubicBezTo>
                  <a:pt x="267" y="806"/>
                  <a:pt x="267" y="806"/>
                  <a:pt x="267" y="806"/>
                </a:cubicBezTo>
                <a:cubicBezTo>
                  <a:pt x="273" y="806"/>
                  <a:pt x="277" y="801"/>
                  <a:pt x="277" y="796"/>
                </a:cubicBezTo>
                <a:cubicBezTo>
                  <a:pt x="277" y="790"/>
                  <a:pt x="273" y="785"/>
                  <a:pt x="267" y="785"/>
                </a:cubicBezTo>
                <a:cubicBezTo>
                  <a:pt x="209" y="785"/>
                  <a:pt x="209" y="785"/>
                  <a:pt x="209" y="785"/>
                </a:cubicBezTo>
                <a:cubicBezTo>
                  <a:pt x="205" y="785"/>
                  <a:pt x="202" y="782"/>
                  <a:pt x="202" y="778"/>
                </a:cubicBezTo>
                <a:cubicBezTo>
                  <a:pt x="202" y="774"/>
                  <a:pt x="205" y="771"/>
                  <a:pt x="209" y="771"/>
                </a:cubicBezTo>
                <a:cubicBezTo>
                  <a:pt x="226" y="771"/>
                  <a:pt x="226" y="771"/>
                  <a:pt x="226" y="771"/>
                </a:cubicBezTo>
                <a:cubicBezTo>
                  <a:pt x="267" y="771"/>
                  <a:pt x="267" y="771"/>
                  <a:pt x="267" y="771"/>
                </a:cubicBezTo>
                <a:cubicBezTo>
                  <a:pt x="273" y="771"/>
                  <a:pt x="277" y="767"/>
                  <a:pt x="277" y="761"/>
                </a:cubicBezTo>
                <a:cubicBezTo>
                  <a:pt x="277" y="755"/>
                  <a:pt x="273" y="750"/>
                  <a:pt x="267" y="750"/>
                </a:cubicBezTo>
                <a:cubicBezTo>
                  <a:pt x="226" y="750"/>
                  <a:pt x="226" y="750"/>
                  <a:pt x="226" y="750"/>
                </a:cubicBezTo>
                <a:cubicBezTo>
                  <a:pt x="220" y="750"/>
                  <a:pt x="216" y="746"/>
                  <a:pt x="216" y="740"/>
                </a:cubicBezTo>
                <a:cubicBezTo>
                  <a:pt x="216" y="665"/>
                  <a:pt x="216" y="665"/>
                  <a:pt x="216" y="665"/>
                </a:cubicBezTo>
                <a:cubicBezTo>
                  <a:pt x="216" y="619"/>
                  <a:pt x="162" y="567"/>
                  <a:pt x="110" y="518"/>
                </a:cubicBezTo>
                <a:cubicBezTo>
                  <a:pt x="52" y="463"/>
                  <a:pt x="21" y="389"/>
                  <a:pt x="21" y="309"/>
                </a:cubicBezTo>
                <a:cubicBezTo>
                  <a:pt x="21" y="150"/>
                  <a:pt x="150" y="20"/>
                  <a:pt x="309" y="20"/>
                </a:cubicBezTo>
                <a:cubicBezTo>
                  <a:pt x="468" y="20"/>
                  <a:pt x="598" y="150"/>
                  <a:pt x="598" y="309"/>
                </a:cubicBezTo>
                <a:cubicBezTo>
                  <a:pt x="598" y="389"/>
                  <a:pt x="566" y="463"/>
                  <a:pt x="508" y="518"/>
                </a:cubicBezTo>
                <a:cubicBezTo>
                  <a:pt x="456" y="567"/>
                  <a:pt x="403" y="619"/>
                  <a:pt x="403" y="665"/>
                </a:cubicBezTo>
                <a:cubicBezTo>
                  <a:pt x="403" y="740"/>
                  <a:pt x="403" y="740"/>
                  <a:pt x="403" y="740"/>
                </a:cubicBezTo>
                <a:cubicBezTo>
                  <a:pt x="403" y="746"/>
                  <a:pt x="398" y="750"/>
                  <a:pt x="392" y="750"/>
                </a:cubicBezTo>
                <a:cubicBezTo>
                  <a:pt x="355" y="750"/>
                  <a:pt x="355" y="750"/>
                  <a:pt x="355" y="750"/>
                </a:cubicBezTo>
                <a:cubicBezTo>
                  <a:pt x="349" y="750"/>
                  <a:pt x="344" y="755"/>
                  <a:pt x="344" y="761"/>
                </a:cubicBezTo>
                <a:cubicBezTo>
                  <a:pt x="344" y="767"/>
                  <a:pt x="349" y="771"/>
                  <a:pt x="355" y="771"/>
                </a:cubicBezTo>
                <a:cubicBezTo>
                  <a:pt x="392" y="771"/>
                  <a:pt x="392" y="771"/>
                  <a:pt x="392" y="771"/>
                </a:cubicBezTo>
                <a:cubicBezTo>
                  <a:pt x="410" y="771"/>
                  <a:pt x="410" y="771"/>
                  <a:pt x="410" y="771"/>
                </a:cubicBezTo>
                <a:cubicBezTo>
                  <a:pt x="413" y="771"/>
                  <a:pt x="416" y="774"/>
                  <a:pt x="416" y="778"/>
                </a:cubicBezTo>
                <a:cubicBezTo>
                  <a:pt x="416" y="782"/>
                  <a:pt x="413" y="785"/>
                  <a:pt x="410" y="785"/>
                </a:cubicBezTo>
                <a:cubicBezTo>
                  <a:pt x="355" y="785"/>
                  <a:pt x="355" y="785"/>
                  <a:pt x="355" y="785"/>
                </a:cubicBezTo>
                <a:cubicBezTo>
                  <a:pt x="349" y="785"/>
                  <a:pt x="344" y="790"/>
                  <a:pt x="344" y="796"/>
                </a:cubicBezTo>
                <a:cubicBezTo>
                  <a:pt x="344" y="801"/>
                  <a:pt x="349" y="806"/>
                  <a:pt x="355" y="806"/>
                </a:cubicBezTo>
                <a:cubicBezTo>
                  <a:pt x="410" y="806"/>
                  <a:pt x="410" y="806"/>
                  <a:pt x="410" y="806"/>
                </a:cubicBezTo>
                <a:cubicBezTo>
                  <a:pt x="413" y="806"/>
                  <a:pt x="416" y="809"/>
                  <a:pt x="416" y="813"/>
                </a:cubicBezTo>
                <a:cubicBezTo>
                  <a:pt x="416" y="817"/>
                  <a:pt x="413" y="820"/>
                  <a:pt x="410" y="820"/>
                </a:cubicBezTo>
                <a:cubicBezTo>
                  <a:pt x="355" y="820"/>
                  <a:pt x="355" y="820"/>
                  <a:pt x="355" y="820"/>
                </a:cubicBezTo>
                <a:cubicBezTo>
                  <a:pt x="349" y="820"/>
                  <a:pt x="344" y="825"/>
                  <a:pt x="344" y="830"/>
                </a:cubicBezTo>
                <a:cubicBezTo>
                  <a:pt x="344" y="836"/>
                  <a:pt x="349" y="841"/>
                  <a:pt x="355" y="841"/>
                </a:cubicBezTo>
                <a:cubicBezTo>
                  <a:pt x="410" y="841"/>
                  <a:pt x="410" y="841"/>
                  <a:pt x="410" y="841"/>
                </a:cubicBezTo>
                <a:cubicBezTo>
                  <a:pt x="413" y="841"/>
                  <a:pt x="416" y="844"/>
                  <a:pt x="416" y="848"/>
                </a:cubicBezTo>
                <a:cubicBezTo>
                  <a:pt x="416" y="852"/>
                  <a:pt x="413" y="855"/>
                  <a:pt x="410" y="855"/>
                </a:cubicBezTo>
                <a:cubicBezTo>
                  <a:pt x="355" y="855"/>
                  <a:pt x="355" y="855"/>
                  <a:pt x="355" y="855"/>
                </a:cubicBezTo>
                <a:cubicBezTo>
                  <a:pt x="349" y="855"/>
                  <a:pt x="344" y="859"/>
                  <a:pt x="344" y="865"/>
                </a:cubicBezTo>
                <a:cubicBezTo>
                  <a:pt x="344" y="871"/>
                  <a:pt x="349" y="876"/>
                  <a:pt x="355" y="876"/>
                </a:cubicBezTo>
                <a:cubicBezTo>
                  <a:pt x="410" y="876"/>
                  <a:pt x="410" y="876"/>
                  <a:pt x="410" y="876"/>
                </a:cubicBezTo>
                <a:cubicBezTo>
                  <a:pt x="413" y="876"/>
                  <a:pt x="416" y="879"/>
                  <a:pt x="416" y="882"/>
                </a:cubicBezTo>
                <a:cubicBezTo>
                  <a:pt x="416" y="886"/>
                  <a:pt x="413" y="889"/>
                  <a:pt x="410" y="889"/>
                </a:cubicBezTo>
                <a:cubicBezTo>
                  <a:pt x="355" y="889"/>
                  <a:pt x="355" y="889"/>
                  <a:pt x="355" y="889"/>
                </a:cubicBezTo>
                <a:cubicBezTo>
                  <a:pt x="349" y="889"/>
                  <a:pt x="344" y="894"/>
                  <a:pt x="344" y="900"/>
                </a:cubicBezTo>
                <a:cubicBezTo>
                  <a:pt x="344" y="1058"/>
                  <a:pt x="344" y="1058"/>
                  <a:pt x="344" y="1058"/>
                </a:cubicBezTo>
                <a:cubicBezTo>
                  <a:pt x="344" y="1068"/>
                  <a:pt x="349" y="1076"/>
                  <a:pt x="355" y="1076"/>
                </a:cubicBezTo>
                <a:cubicBezTo>
                  <a:pt x="365" y="1076"/>
                  <a:pt x="365" y="1076"/>
                  <a:pt x="365" y="1076"/>
                </a:cubicBezTo>
                <a:cubicBezTo>
                  <a:pt x="365" y="910"/>
                  <a:pt x="365" y="910"/>
                  <a:pt x="365" y="910"/>
                </a:cubicBezTo>
                <a:cubicBezTo>
                  <a:pt x="410" y="910"/>
                  <a:pt x="410" y="910"/>
                  <a:pt x="410" y="910"/>
                </a:cubicBezTo>
                <a:cubicBezTo>
                  <a:pt x="425" y="910"/>
                  <a:pt x="437" y="898"/>
                  <a:pt x="437" y="882"/>
                </a:cubicBezTo>
                <a:cubicBezTo>
                  <a:pt x="437" y="876"/>
                  <a:pt x="435" y="870"/>
                  <a:pt x="431" y="865"/>
                </a:cubicBezTo>
                <a:cubicBezTo>
                  <a:pt x="435" y="860"/>
                  <a:pt x="437" y="854"/>
                  <a:pt x="437" y="848"/>
                </a:cubicBezTo>
                <a:cubicBezTo>
                  <a:pt x="437" y="841"/>
                  <a:pt x="435" y="835"/>
                  <a:pt x="431" y="830"/>
                </a:cubicBezTo>
                <a:cubicBezTo>
                  <a:pt x="435" y="826"/>
                  <a:pt x="437" y="820"/>
                  <a:pt x="437" y="813"/>
                </a:cubicBezTo>
                <a:cubicBezTo>
                  <a:pt x="437" y="806"/>
                  <a:pt x="435" y="800"/>
                  <a:pt x="431" y="796"/>
                </a:cubicBezTo>
                <a:cubicBezTo>
                  <a:pt x="435" y="791"/>
                  <a:pt x="437" y="785"/>
                  <a:pt x="437" y="778"/>
                </a:cubicBezTo>
                <a:cubicBezTo>
                  <a:pt x="437" y="767"/>
                  <a:pt x="431" y="757"/>
                  <a:pt x="421" y="753"/>
                </a:cubicBezTo>
                <a:cubicBezTo>
                  <a:pt x="423" y="749"/>
                  <a:pt x="424" y="745"/>
                  <a:pt x="424" y="740"/>
                </a:cubicBezTo>
                <a:cubicBezTo>
                  <a:pt x="424" y="665"/>
                  <a:pt x="424" y="665"/>
                  <a:pt x="424" y="665"/>
                </a:cubicBezTo>
                <a:cubicBezTo>
                  <a:pt x="424" y="627"/>
                  <a:pt x="476" y="577"/>
                  <a:pt x="523" y="533"/>
                </a:cubicBezTo>
                <a:cubicBezTo>
                  <a:pt x="584" y="474"/>
                  <a:pt x="618" y="394"/>
                  <a:pt x="618" y="309"/>
                </a:cubicBezTo>
                <a:cubicBezTo>
                  <a:pt x="618" y="138"/>
                  <a:pt x="480" y="0"/>
                  <a:pt x="309" y="0"/>
                </a:cubicBezTo>
              </a:path>
            </a:pathLst>
          </a:custGeom>
          <a:solidFill>
            <a:srgbClr val="5B8D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919387" y="2505878"/>
            <a:ext cx="3173054" cy="1003449"/>
            <a:chOff x="720038" y="2262733"/>
            <a:chExt cx="3369416" cy="1065548"/>
          </a:xfrm>
        </p:grpSpPr>
        <p:sp>
          <p:nvSpPr>
            <p:cNvPr id="11" name="文本框 10"/>
            <p:cNvSpPr txBox="1"/>
            <p:nvPr/>
          </p:nvSpPr>
          <p:spPr>
            <a:xfrm>
              <a:off x="720038" y="2641952"/>
              <a:ext cx="3369416" cy="686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20038" y="2262733"/>
              <a:ext cx="1893565" cy="392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添加您的标题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919387" y="4347861"/>
            <a:ext cx="3173054" cy="1003449"/>
            <a:chOff x="720038" y="2262733"/>
            <a:chExt cx="3369416" cy="1065548"/>
          </a:xfrm>
        </p:grpSpPr>
        <p:sp>
          <p:nvSpPr>
            <p:cNvPr id="14" name="文本框 13"/>
            <p:cNvSpPr txBox="1"/>
            <p:nvPr/>
          </p:nvSpPr>
          <p:spPr>
            <a:xfrm>
              <a:off x="720038" y="2641952"/>
              <a:ext cx="3369416" cy="686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20038" y="2262733"/>
              <a:ext cx="1893565" cy="392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添加您的标题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991313" y="2505878"/>
            <a:ext cx="3429582" cy="1003449"/>
            <a:chOff x="4307" y="2262733"/>
            <a:chExt cx="3641819" cy="1065548"/>
          </a:xfrm>
        </p:grpSpPr>
        <p:sp>
          <p:nvSpPr>
            <p:cNvPr id="17" name="文本框 16"/>
            <p:cNvSpPr txBox="1"/>
            <p:nvPr/>
          </p:nvSpPr>
          <p:spPr>
            <a:xfrm>
              <a:off x="4307" y="2641953"/>
              <a:ext cx="3445385" cy="686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52561" y="2262733"/>
              <a:ext cx="1893565" cy="392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添加您的标题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91313" y="4347861"/>
            <a:ext cx="3429582" cy="1003449"/>
            <a:chOff x="4307" y="2262733"/>
            <a:chExt cx="3641819" cy="1065548"/>
          </a:xfrm>
        </p:grpSpPr>
        <p:sp>
          <p:nvSpPr>
            <p:cNvPr id="20" name="文本框 19"/>
            <p:cNvSpPr txBox="1"/>
            <p:nvPr/>
          </p:nvSpPr>
          <p:spPr>
            <a:xfrm>
              <a:off x="4307" y="2641952"/>
              <a:ext cx="3445382" cy="686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/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52561" y="2262733"/>
              <a:ext cx="1893565" cy="392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添加您的标题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614" y="2768387"/>
            <a:ext cx="3824418" cy="41186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4550" y="2739397"/>
            <a:ext cx="3801763" cy="4118603"/>
          </a:xfrm>
          <a:prstGeom prst="rect">
            <a:avLst/>
          </a:prstGeom>
        </p:spPr>
      </p:pic>
      <p:sp>
        <p:nvSpPr>
          <p:cNvPr id="4" name="标题 1"/>
          <p:cNvSpPr txBox="1"/>
          <p:nvPr/>
        </p:nvSpPr>
        <p:spPr>
          <a:xfrm>
            <a:off x="4103816" y="3083471"/>
            <a:ext cx="3984369" cy="57189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文献综述与反思</a:t>
            </a:r>
          </a:p>
        </p:txBody>
      </p:sp>
      <p:sp>
        <p:nvSpPr>
          <p:cNvPr id="5" name="文本框 5"/>
          <p:cNvSpPr txBox="1"/>
          <p:nvPr/>
        </p:nvSpPr>
        <p:spPr>
          <a:xfrm>
            <a:off x="5021425" y="2171237"/>
            <a:ext cx="2149151" cy="6665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758267" y="3996782"/>
            <a:ext cx="26754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10"/>
          <p:cNvSpPr txBox="1"/>
          <p:nvPr/>
        </p:nvSpPr>
        <p:spPr>
          <a:xfrm>
            <a:off x="4250266" y="4105344"/>
            <a:ext cx="3691467" cy="76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/>
              <a:t>Understand why starting is the best way to start. </a:t>
            </a:r>
          </a:p>
          <a:p>
            <a:pPr algn="ctr"/>
            <a:r>
              <a:rPr lang="en-US" altLang="zh-CN" sz="1400" dirty="0"/>
              <a:t>The young pioneers, the most diligent demonstration, only for you.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49095" y="4024877"/>
            <a:ext cx="1284564" cy="1296635"/>
            <a:chOff x="5449095" y="4024877"/>
            <a:chExt cx="1284564" cy="1296635"/>
          </a:xfrm>
          <a:solidFill>
            <a:srgbClr val="92D050"/>
          </a:solidFill>
        </p:grpSpPr>
        <p:sp>
          <p:nvSpPr>
            <p:cNvPr id="10" name="任意多边形 25"/>
            <p:cNvSpPr>
              <a:spLocks noChangeAspect="1" noChangeArrowheads="1"/>
            </p:cNvSpPr>
            <p:nvPr/>
          </p:nvSpPr>
          <p:spPr bwMode="auto">
            <a:xfrm rot="2700000">
              <a:off x="5455722" y="4024877"/>
              <a:ext cx="1277937" cy="1277937"/>
            </a:xfrm>
            <a:custGeom>
              <a:avLst/>
              <a:gdLst>
                <a:gd name="T0" fmla="*/ 22995 w 1417005"/>
                <a:gd name="T1" fmla="*/ 22995 h 1417005"/>
                <a:gd name="T2" fmla="*/ 78509 w 1417005"/>
                <a:gd name="T3" fmla="*/ 0 h 1417005"/>
                <a:gd name="T4" fmla="*/ 1361491 w 1417005"/>
                <a:gd name="T5" fmla="*/ 0 h 1417005"/>
                <a:gd name="T6" fmla="*/ 1417005 w 1417005"/>
                <a:gd name="T7" fmla="*/ 22995 h 1417005"/>
                <a:gd name="T8" fmla="*/ 22995 w 1417005"/>
                <a:gd name="T9" fmla="*/ 1417005 h 1417005"/>
                <a:gd name="T10" fmla="*/ 0 w 1417005"/>
                <a:gd name="T11" fmla="*/ 1361491 h 1417005"/>
                <a:gd name="T12" fmla="*/ 0 w 1417005"/>
                <a:gd name="T13" fmla="*/ 78509 h 1417005"/>
                <a:gd name="T14" fmla="*/ 22995 w 1417005"/>
                <a:gd name="T15" fmla="*/ 22995 h 14170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7005"/>
                <a:gd name="T25" fmla="*/ 0 h 1417005"/>
                <a:gd name="T26" fmla="*/ 1417005 w 1417005"/>
                <a:gd name="T27" fmla="*/ 1417005 h 14170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7005" h="1417005">
                  <a:moveTo>
                    <a:pt x="22995" y="22995"/>
                  </a:moveTo>
                  <a:cubicBezTo>
                    <a:pt x="37202" y="8787"/>
                    <a:pt x="56829" y="0"/>
                    <a:pt x="78509" y="0"/>
                  </a:cubicBezTo>
                  <a:lnTo>
                    <a:pt x="1361491" y="0"/>
                  </a:lnTo>
                  <a:cubicBezTo>
                    <a:pt x="1383171" y="0"/>
                    <a:pt x="1402798" y="8788"/>
                    <a:pt x="1417005" y="22995"/>
                  </a:cubicBezTo>
                  <a:lnTo>
                    <a:pt x="22995" y="1417005"/>
                  </a:lnTo>
                  <a:cubicBezTo>
                    <a:pt x="8788" y="1402798"/>
                    <a:pt x="0" y="1383170"/>
                    <a:pt x="0" y="1361491"/>
                  </a:cubicBezTo>
                  <a:lnTo>
                    <a:pt x="0" y="78509"/>
                  </a:lnTo>
                  <a:cubicBezTo>
                    <a:pt x="0" y="56829"/>
                    <a:pt x="8788" y="37202"/>
                    <a:pt x="22995" y="229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1" name="任意多边形 26"/>
            <p:cNvSpPr>
              <a:spLocks noChangeAspect="1" noChangeArrowheads="1"/>
            </p:cNvSpPr>
            <p:nvPr/>
          </p:nvSpPr>
          <p:spPr bwMode="auto">
            <a:xfrm rot="18900000" flipV="1">
              <a:off x="5449095" y="4043575"/>
              <a:ext cx="1277937" cy="1277937"/>
            </a:xfrm>
            <a:custGeom>
              <a:avLst/>
              <a:gdLst>
                <a:gd name="T0" fmla="*/ 22995 w 1417005"/>
                <a:gd name="T1" fmla="*/ 22995 h 1417005"/>
                <a:gd name="T2" fmla="*/ 78509 w 1417005"/>
                <a:gd name="T3" fmla="*/ 0 h 1417005"/>
                <a:gd name="T4" fmla="*/ 1361491 w 1417005"/>
                <a:gd name="T5" fmla="*/ 0 h 1417005"/>
                <a:gd name="T6" fmla="*/ 1417005 w 1417005"/>
                <a:gd name="T7" fmla="*/ 22995 h 1417005"/>
                <a:gd name="T8" fmla="*/ 22995 w 1417005"/>
                <a:gd name="T9" fmla="*/ 1417005 h 1417005"/>
                <a:gd name="T10" fmla="*/ 0 w 1417005"/>
                <a:gd name="T11" fmla="*/ 1361491 h 1417005"/>
                <a:gd name="T12" fmla="*/ 0 w 1417005"/>
                <a:gd name="T13" fmla="*/ 78509 h 1417005"/>
                <a:gd name="T14" fmla="*/ 22995 w 1417005"/>
                <a:gd name="T15" fmla="*/ 22995 h 14170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7005"/>
                <a:gd name="T25" fmla="*/ 0 h 1417005"/>
                <a:gd name="T26" fmla="*/ 1417005 w 1417005"/>
                <a:gd name="T27" fmla="*/ 1417005 h 14170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7005" h="1417005">
                  <a:moveTo>
                    <a:pt x="22995" y="22995"/>
                  </a:moveTo>
                  <a:cubicBezTo>
                    <a:pt x="37202" y="8787"/>
                    <a:pt x="56829" y="0"/>
                    <a:pt x="78509" y="0"/>
                  </a:cubicBezTo>
                  <a:lnTo>
                    <a:pt x="1361491" y="0"/>
                  </a:lnTo>
                  <a:cubicBezTo>
                    <a:pt x="1383171" y="0"/>
                    <a:pt x="1402798" y="8788"/>
                    <a:pt x="1417005" y="22995"/>
                  </a:cubicBezTo>
                  <a:lnTo>
                    <a:pt x="22995" y="1417005"/>
                  </a:lnTo>
                  <a:cubicBezTo>
                    <a:pt x="8788" y="1402798"/>
                    <a:pt x="0" y="1383170"/>
                    <a:pt x="0" y="1361491"/>
                  </a:cubicBezTo>
                  <a:lnTo>
                    <a:pt x="0" y="78509"/>
                  </a:lnTo>
                  <a:cubicBezTo>
                    <a:pt x="0" y="56829"/>
                    <a:pt x="8788" y="37202"/>
                    <a:pt x="22995" y="229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504532" y="3092662"/>
            <a:ext cx="1277938" cy="1300163"/>
            <a:chOff x="4504532" y="3092662"/>
            <a:chExt cx="1277938" cy="1300163"/>
          </a:xfrm>
        </p:grpSpPr>
        <p:sp>
          <p:nvSpPr>
            <p:cNvPr id="13" name="任意多边形 23"/>
            <p:cNvSpPr>
              <a:spLocks noChangeAspect="1" noChangeArrowheads="1"/>
            </p:cNvSpPr>
            <p:nvPr/>
          </p:nvSpPr>
          <p:spPr bwMode="auto">
            <a:xfrm rot="18900000" flipV="1">
              <a:off x="4504532" y="3114887"/>
              <a:ext cx="1277938" cy="1277938"/>
            </a:xfrm>
            <a:custGeom>
              <a:avLst/>
              <a:gdLst>
                <a:gd name="T0" fmla="*/ 22995 w 1417005"/>
                <a:gd name="T1" fmla="*/ 22995 h 1417005"/>
                <a:gd name="T2" fmla="*/ 78509 w 1417005"/>
                <a:gd name="T3" fmla="*/ 0 h 1417005"/>
                <a:gd name="T4" fmla="*/ 1361491 w 1417005"/>
                <a:gd name="T5" fmla="*/ 0 h 1417005"/>
                <a:gd name="T6" fmla="*/ 1417005 w 1417005"/>
                <a:gd name="T7" fmla="*/ 22995 h 1417005"/>
                <a:gd name="T8" fmla="*/ 22995 w 1417005"/>
                <a:gd name="T9" fmla="*/ 1417005 h 1417005"/>
                <a:gd name="T10" fmla="*/ 0 w 1417005"/>
                <a:gd name="T11" fmla="*/ 1361491 h 1417005"/>
                <a:gd name="T12" fmla="*/ 0 w 1417005"/>
                <a:gd name="T13" fmla="*/ 78509 h 1417005"/>
                <a:gd name="T14" fmla="*/ 22995 w 1417005"/>
                <a:gd name="T15" fmla="*/ 22995 h 14170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7005"/>
                <a:gd name="T25" fmla="*/ 0 h 1417005"/>
                <a:gd name="T26" fmla="*/ 1417005 w 1417005"/>
                <a:gd name="T27" fmla="*/ 1417005 h 14170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7005" h="1417005">
                  <a:moveTo>
                    <a:pt x="22995" y="22995"/>
                  </a:moveTo>
                  <a:cubicBezTo>
                    <a:pt x="37202" y="8787"/>
                    <a:pt x="56829" y="0"/>
                    <a:pt x="78509" y="0"/>
                  </a:cubicBezTo>
                  <a:lnTo>
                    <a:pt x="1361491" y="0"/>
                  </a:lnTo>
                  <a:cubicBezTo>
                    <a:pt x="1383171" y="0"/>
                    <a:pt x="1402798" y="8788"/>
                    <a:pt x="1417005" y="22995"/>
                  </a:cubicBezTo>
                  <a:lnTo>
                    <a:pt x="22995" y="1417005"/>
                  </a:lnTo>
                  <a:cubicBezTo>
                    <a:pt x="8788" y="1402798"/>
                    <a:pt x="0" y="1383170"/>
                    <a:pt x="0" y="1361491"/>
                  </a:cubicBezTo>
                  <a:lnTo>
                    <a:pt x="0" y="78509"/>
                  </a:lnTo>
                  <a:cubicBezTo>
                    <a:pt x="0" y="56829"/>
                    <a:pt x="8788" y="37202"/>
                    <a:pt x="22995" y="22995"/>
                  </a:cubicBezTo>
                  <a:close/>
                </a:path>
              </a:pathLst>
            </a:custGeom>
            <a:solidFill>
              <a:srgbClr val="74B05B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4" name="任意多边形 24"/>
            <p:cNvSpPr>
              <a:spLocks noChangeAspect="1" noChangeArrowheads="1"/>
            </p:cNvSpPr>
            <p:nvPr/>
          </p:nvSpPr>
          <p:spPr bwMode="auto">
            <a:xfrm rot="2700000">
              <a:off x="4503738" y="3093456"/>
              <a:ext cx="1279525" cy="1277938"/>
            </a:xfrm>
            <a:custGeom>
              <a:avLst/>
              <a:gdLst>
                <a:gd name="T0" fmla="*/ 22995 w 1417005"/>
                <a:gd name="T1" fmla="*/ 22995 h 1417005"/>
                <a:gd name="T2" fmla="*/ 78509 w 1417005"/>
                <a:gd name="T3" fmla="*/ 0 h 1417005"/>
                <a:gd name="T4" fmla="*/ 1361491 w 1417005"/>
                <a:gd name="T5" fmla="*/ 0 h 1417005"/>
                <a:gd name="T6" fmla="*/ 1417005 w 1417005"/>
                <a:gd name="T7" fmla="*/ 22995 h 1417005"/>
                <a:gd name="T8" fmla="*/ 22995 w 1417005"/>
                <a:gd name="T9" fmla="*/ 1417005 h 1417005"/>
                <a:gd name="T10" fmla="*/ 0 w 1417005"/>
                <a:gd name="T11" fmla="*/ 1361491 h 1417005"/>
                <a:gd name="T12" fmla="*/ 0 w 1417005"/>
                <a:gd name="T13" fmla="*/ 78509 h 1417005"/>
                <a:gd name="T14" fmla="*/ 22995 w 1417005"/>
                <a:gd name="T15" fmla="*/ 22995 h 14170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7005"/>
                <a:gd name="T25" fmla="*/ 0 h 1417005"/>
                <a:gd name="T26" fmla="*/ 1417005 w 1417005"/>
                <a:gd name="T27" fmla="*/ 1417005 h 14170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7005" h="1417005">
                  <a:moveTo>
                    <a:pt x="22995" y="22995"/>
                  </a:moveTo>
                  <a:cubicBezTo>
                    <a:pt x="37202" y="8787"/>
                    <a:pt x="56829" y="0"/>
                    <a:pt x="78509" y="0"/>
                  </a:cubicBezTo>
                  <a:lnTo>
                    <a:pt x="1361491" y="0"/>
                  </a:lnTo>
                  <a:cubicBezTo>
                    <a:pt x="1383171" y="0"/>
                    <a:pt x="1402798" y="8788"/>
                    <a:pt x="1417005" y="22995"/>
                  </a:cubicBezTo>
                  <a:lnTo>
                    <a:pt x="22995" y="1417005"/>
                  </a:lnTo>
                  <a:cubicBezTo>
                    <a:pt x="8788" y="1402798"/>
                    <a:pt x="0" y="1383170"/>
                    <a:pt x="0" y="1361491"/>
                  </a:cubicBezTo>
                  <a:lnTo>
                    <a:pt x="0" y="78509"/>
                  </a:lnTo>
                  <a:cubicBezTo>
                    <a:pt x="0" y="56829"/>
                    <a:pt x="8788" y="37202"/>
                    <a:pt x="22995" y="22995"/>
                  </a:cubicBezTo>
                  <a:close/>
                </a:path>
              </a:pathLst>
            </a:custGeom>
            <a:solidFill>
              <a:srgbClr val="74B05B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398420" y="3121237"/>
            <a:ext cx="1300162" cy="1277938"/>
            <a:chOff x="6398420" y="3121237"/>
            <a:chExt cx="1300162" cy="1277938"/>
          </a:xfrm>
        </p:grpSpPr>
        <p:sp>
          <p:nvSpPr>
            <p:cNvPr id="16" name="任意多边形 21"/>
            <p:cNvSpPr>
              <a:spLocks noChangeAspect="1" noChangeArrowheads="1"/>
            </p:cNvSpPr>
            <p:nvPr/>
          </p:nvSpPr>
          <p:spPr bwMode="auto">
            <a:xfrm rot="2700000" flipV="1">
              <a:off x="6398420" y="3121237"/>
              <a:ext cx="1277937" cy="1277938"/>
            </a:xfrm>
            <a:custGeom>
              <a:avLst/>
              <a:gdLst>
                <a:gd name="T0" fmla="*/ 22995 w 1417005"/>
                <a:gd name="T1" fmla="*/ 22995 h 1417005"/>
                <a:gd name="T2" fmla="*/ 78509 w 1417005"/>
                <a:gd name="T3" fmla="*/ 0 h 1417005"/>
                <a:gd name="T4" fmla="*/ 1361491 w 1417005"/>
                <a:gd name="T5" fmla="*/ 0 h 1417005"/>
                <a:gd name="T6" fmla="*/ 1417005 w 1417005"/>
                <a:gd name="T7" fmla="*/ 22995 h 1417005"/>
                <a:gd name="T8" fmla="*/ 22995 w 1417005"/>
                <a:gd name="T9" fmla="*/ 1417005 h 1417005"/>
                <a:gd name="T10" fmla="*/ 0 w 1417005"/>
                <a:gd name="T11" fmla="*/ 1361491 h 1417005"/>
                <a:gd name="T12" fmla="*/ 0 w 1417005"/>
                <a:gd name="T13" fmla="*/ 78509 h 1417005"/>
                <a:gd name="T14" fmla="*/ 22995 w 1417005"/>
                <a:gd name="T15" fmla="*/ 22995 h 14170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7005"/>
                <a:gd name="T25" fmla="*/ 0 h 1417005"/>
                <a:gd name="T26" fmla="*/ 1417005 w 1417005"/>
                <a:gd name="T27" fmla="*/ 1417005 h 14170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7005" h="1417005">
                  <a:moveTo>
                    <a:pt x="22995" y="22995"/>
                  </a:moveTo>
                  <a:cubicBezTo>
                    <a:pt x="37202" y="8787"/>
                    <a:pt x="56829" y="0"/>
                    <a:pt x="78509" y="0"/>
                  </a:cubicBezTo>
                  <a:lnTo>
                    <a:pt x="1361491" y="0"/>
                  </a:lnTo>
                  <a:cubicBezTo>
                    <a:pt x="1383171" y="0"/>
                    <a:pt x="1402798" y="8788"/>
                    <a:pt x="1417005" y="22995"/>
                  </a:cubicBezTo>
                  <a:lnTo>
                    <a:pt x="22995" y="1417005"/>
                  </a:lnTo>
                  <a:cubicBezTo>
                    <a:pt x="8788" y="1402798"/>
                    <a:pt x="0" y="1383170"/>
                    <a:pt x="0" y="1361491"/>
                  </a:cubicBezTo>
                  <a:lnTo>
                    <a:pt x="0" y="78509"/>
                  </a:lnTo>
                  <a:cubicBezTo>
                    <a:pt x="0" y="56829"/>
                    <a:pt x="8788" y="37202"/>
                    <a:pt x="22995" y="22995"/>
                  </a:cubicBezTo>
                  <a:close/>
                </a:path>
              </a:pathLst>
            </a:custGeom>
            <a:solidFill>
              <a:srgbClr val="74B05B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任意多边形 22"/>
            <p:cNvSpPr>
              <a:spLocks noChangeAspect="1" noChangeArrowheads="1"/>
            </p:cNvSpPr>
            <p:nvPr/>
          </p:nvSpPr>
          <p:spPr bwMode="auto">
            <a:xfrm rot="8100000">
              <a:off x="6420645" y="3121237"/>
              <a:ext cx="1277937" cy="1277938"/>
            </a:xfrm>
            <a:custGeom>
              <a:avLst/>
              <a:gdLst>
                <a:gd name="T0" fmla="*/ 22995 w 1417005"/>
                <a:gd name="T1" fmla="*/ 22995 h 1417005"/>
                <a:gd name="T2" fmla="*/ 78509 w 1417005"/>
                <a:gd name="T3" fmla="*/ 0 h 1417005"/>
                <a:gd name="T4" fmla="*/ 1361491 w 1417005"/>
                <a:gd name="T5" fmla="*/ 0 h 1417005"/>
                <a:gd name="T6" fmla="*/ 1417005 w 1417005"/>
                <a:gd name="T7" fmla="*/ 22995 h 1417005"/>
                <a:gd name="T8" fmla="*/ 22995 w 1417005"/>
                <a:gd name="T9" fmla="*/ 1417005 h 1417005"/>
                <a:gd name="T10" fmla="*/ 0 w 1417005"/>
                <a:gd name="T11" fmla="*/ 1361491 h 1417005"/>
                <a:gd name="T12" fmla="*/ 0 w 1417005"/>
                <a:gd name="T13" fmla="*/ 78509 h 1417005"/>
                <a:gd name="T14" fmla="*/ 22995 w 1417005"/>
                <a:gd name="T15" fmla="*/ 22995 h 141700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7005"/>
                <a:gd name="T25" fmla="*/ 0 h 1417005"/>
                <a:gd name="T26" fmla="*/ 1417005 w 1417005"/>
                <a:gd name="T27" fmla="*/ 1417005 h 141700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7005" h="1417005">
                  <a:moveTo>
                    <a:pt x="22995" y="22995"/>
                  </a:moveTo>
                  <a:cubicBezTo>
                    <a:pt x="37202" y="8787"/>
                    <a:pt x="56829" y="0"/>
                    <a:pt x="78509" y="0"/>
                  </a:cubicBezTo>
                  <a:lnTo>
                    <a:pt x="1361491" y="0"/>
                  </a:lnTo>
                  <a:cubicBezTo>
                    <a:pt x="1383171" y="0"/>
                    <a:pt x="1402798" y="8788"/>
                    <a:pt x="1417005" y="22995"/>
                  </a:cubicBezTo>
                  <a:lnTo>
                    <a:pt x="22995" y="1417005"/>
                  </a:lnTo>
                  <a:cubicBezTo>
                    <a:pt x="8788" y="1402798"/>
                    <a:pt x="0" y="1383170"/>
                    <a:pt x="0" y="1361491"/>
                  </a:cubicBezTo>
                  <a:lnTo>
                    <a:pt x="0" y="78509"/>
                  </a:lnTo>
                  <a:cubicBezTo>
                    <a:pt x="0" y="56829"/>
                    <a:pt x="8788" y="37202"/>
                    <a:pt x="22995" y="22995"/>
                  </a:cubicBezTo>
                  <a:close/>
                </a:path>
              </a:pathLst>
            </a:custGeom>
            <a:solidFill>
              <a:srgbClr val="74B05B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18" name="任意多边形 55"/>
          <p:cNvSpPr>
            <a:spLocks noChangeAspect="1" noChangeArrowheads="1"/>
          </p:cNvSpPr>
          <p:nvPr/>
        </p:nvSpPr>
        <p:spPr bwMode="auto">
          <a:xfrm rot="2700000">
            <a:off x="5441951" y="2181632"/>
            <a:ext cx="1292225" cy="1293812"/>
          </a:xfrm>
          <a:custGeom>
            <a:avLst/>
            <a:gdLst>
              <a:gd name="T0" fmla="*/ 20740 w 1293118"/>
              <a:gd name="T1" fmla="*/ 20739 h 1293117"/>
              <a:gd name="T2" fmla="*/ 70809 w 1293118"/>
              <a:gd name="T3" fmla="*/ 0 h 1293117"/>
              <a:gd name="T4" fmla="*/ 1227960 w 1293118"/>
              <a:gd name="T5" fmla="*/ 0 h 1293117"/>
              <a:gd name="T6" fmla="*/ 1255522 w 1293118"/>
              <a:gd name="T7" fmla="*/ 5565 h 1293117"/>
              <a:gd name="T8" fmla="*/ 1271278 w 1293118"/>
              <a:gd name="T9" fmla="*/ 16188 h 1293117"/>
              <a:gd name="T10" fmla="*/ 1272378 w 1293118"/>
              <a:gd name="T11" fmla="*/ 15088 h 1293117"/>
              <a:gd name="T12" fmla="*/ 1274655 w 1293118"/>
              <a:gd name="T13" fmla="*/ 18465 h 1293117"/>
              <a:gd name="T14" fmla="*/ 1278029 w 1293118"/>
              <a:gd name="T15" fmla="*/ 20740 h 1293117"/>
              <a:gd name="T16" fmla="*/ 1276930 w 1293118"/>
              <a:gd name="T17" fmla="*/ 21839 h 1293117"/>
              <a:gd name="T18" fmla="*/ 1287553 w 1293118"/>
              <a:gd name="T19" fmla="*/ 37594 h 1293117"/>
              <a:gd name="T20" fmla="*/ 1293118 w 1293118"/>
              <a:gd name="T21" fmla="*/ 65157 h 1293117"/>
              <a:gd name="T22" fmla="*/ 1293118 w 1293118"/>
              <a:gd name="T23" fmla="*/ 1222308 h 1293117"/>
              <a:gd name="T24" fmla="*/ 1272378 w 1293118"/>
              <a:gd name="T25" fmla="*/ 1272377 h 1293117"/>
              <a:gd name="T26" fmla="*/ 1222309 w 1293118"/>
              <a:gd name="T27" fmla="*/ 1293117 h 1293117"/>
              <a:gd name="T28" fmla="*/ 65158 w 1293118"/>
              <a:gd name="T29" fmla="*/ 1293117 h 1293117"/>
              <a:gd name="T30" fmla="*/ 37597 w 1293118"/>
              <a:gd name="T31" fmla="*/ 1287552 h 1293117"/>
              <a:gd name="T32" fmla="*/ 21840 w 1293118"/>
              <a:gd name="T33" fmla="*/ 1276929 h 1293117"/>
              <a:gd name="T34" fmla="*/ 20740 w 1293118"/>
              <a:gd name="T35" fmla="*/ 1278029 h 1293117"/>
              <a:gd name="T36" fmla="*/ 18463 w 1293118"/>
              <a:gd name="T37" fmla="*/ 1274651 h 1293117"/>
              <a:gd name="T38" fmla="*/ 15089 w 1293118"/>
              <a:gd name="T39" fmla="*/ 1272377 h 1293117"/>
              <a:gd name="T40" fmla="*/ 16188 w 1293118"/>
              <a:gd name="T41" fmla="*/ 1271278 h 1293117"/>
              <a:gd name="T42" fmla="*/ 5565 w 1293118"/>
              <a:gd name="T43" fmla="*/ 1255521 h 1293117"/>
              <a:gd name="T44" fmla="*/ 0 w 1293118"/>
              <a:gd name="T45" fmla="*/ 1227960 h 1293117"/>
              <a:gd name="T46" fmla="*/ 0 w 1293118"/>
              <a:gd name="T47" fmla="*/ 70809 h 1293117"/>
              <a:gd name="T48" fmla="*/ 20740 w 1293118"/>
              <a:gd name="T49" fmla="*/ 20739 h 129311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293118"/>
              <a:gd name="T76" fmla="*/ 0 h 1293117"/>
              <a:gd name="T77" fmla="*/ 1293118 w 1293118"/>
              <a:gd name="T78" fmla="*/ 1293117 h 129311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293118" h="1293117">
                <a:moveTo>
                  <a:pt x="20740" y="20739"/>
                </a:moveTo>
                <a:cubicBezTo>
                  <a:pt x="33553" y="7925"/>
                  <a:pt x="51256" y="0"/>
                  <a:pt x="70809" y="0"/>
                </a:cubicBezTo>
                <a:lnTo>
                  <a:pt x="1227960" y="0"/>
                </a:lnTo>
                <a:cubicBezTo>
                  <a:pt x="1237736" y="0"/>
                  <a:pt x="1247050" y="1982"/>
                  <a:pt x="1255522" y="5565"/>
                </a:cubicBezTo>
                <a:lnTo>
                  <a:pt x="1271278" y="16188"/>
                </a:lnTo>
                <a:lnTo>
                  <a:pt x="1272378" y="15088"/>
                </a:lnTo>
                <a:lnTo>
                  <a:pt x="1274655" y="18465"/>
                </a:lnTo>
                <a:lnTo>
                  <a:pt x="1278029" y="20740"/>
                </a:lnTo>
                <a:lnTo>
                  <a:pt x="1276930" y="21839"/>
                </a:lnTo>
                <a:lnTo>
                  <a:pt x="1287553" y="37594"/>
                </a:lnTo>
                <a:cubicBezTo>
                  <a:pt x="1291136" y="46066"/>
                  <a:pt x="1293118" y="55380"/>
                  <a:pt x="1293118" y="65157"/>
                </a:cubicBezTo>
                <a:lnTo>
                  <a:pt x="1293118" y="1222308"/>
                </a:lnTo>
                <a:cubicBezTo>
                  <a:pt x="1293118" y="1241861"/>
                  <a:pt x="1285193" y="1259564"/>
                  <a:pt x="1272378" y="1272377"/>
                </a:cubicBezTo>
                <a:cubicBezTo>
                  <a:pt x="1259564" y="1285191"/>
                  <a:pt x="1241862" y="1293117"/>
                  <a:pt x="1222309" y="1293117"/>
                </a:cubicBezTo>
                <a:lnTo>
                  <a:pt x="65158" y="1293117"/>
                </a:lnTo>
                <a:cubicBezTo>
                  <a:pt x="55382" y="1293117"/>
                  <a:pt x="46068" y="1291135"/>
                  <a:pt x="37597" y="1287552"/>
                </a:cubicBezTo>
                <a:lnTo>
                  <a:pt x="21840" y="1276929"/>
                </a:lnTo>
                <a:lnTo>
                  <a:pt x="20740" y="1278029"/>
                </a:lnTo>
                <a:lnTo>
                  <a:pt x="18463" y="1274651"/>
                </a:lnTo>
                <a:lnTo>
                  <a:pt x="15089" y="1272377"/>
                </a:lnTo>
                <a:lnTo>
                  <a:pt x="16188" y="1271278"/>
                </a:lnTo>
                <a:lnTo>
                  <a:pt x="5565" y="1255521"/>
                </a:lnTo>
                <a:cubicBezTo>
                  <a:pt x="1981" y="1247050"/>
                  <a:pt x="0" y="1237736"/>
                  <a:pt x="0" y="1227960"/>
                </a:cubicBezTo>
                <a:lnTo>
                  <a:pt x="0" y="70809"/>
                </a:lnTo>
                <a:cubicBezTo>
                  <a:pt x="0" y="51256"/>
                  <a:pt x="7926" y="33554"/>
                  <a:pt x="20740" y="20739"/>
                </a:cubicBezTo>
                <a:close/>
              </a:path>
            </a:pathLst>
          </a:custGeom>
          <a:solidFill>
            <a:srgbClr val="92D050"/>
          </a:solidFill>
          <a:ln w="12700" cap="flat" cmpd="sng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24888" y="2280689"/>
            <a:ext cx="94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624888" y="4576113"/>
            <a:ext cx="94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834023" y="3428302"/>
            <a:ext cx="94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426591" y="3428302"/>
            <a:ext cx="94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8096703" y="2679441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Box 104"/>
          <p:cNvSpPr txBox="1"/>
          <p:nvPr/>
        </p:nvSpPr>
        <p:spPr>
          <a:xfrm>
            <a:off x="8172171" y="3018715"/>
            <a:ext cx="235834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更多精彩</a:t>
            </a:r>
            <a:r>
              <a:rPr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，请在稻壳儿搜索“少先队员”。</a:t>
            </a:r>
            <a:endParaRPr lang="en-US" altLang="zh-CN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Text Placeholder 2"/>
          <p:cNvSpPr txBox="1"/>
          <p:nvPr/>
        </p:nvSpPr>
        <p:spPr>
          <a:xfrm>
            <a:off x="1685075" y="2679441"/>
            <a:ext cx="2284590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6" name="TextBox 91"/>
          <p:cNvSpPr txBox="1"/>
          <p:nvPr/>
        </p:nvSpPr>
        <p:spPr>
          <a:xfrm>
            <a:off x="1541971" y="2978075"/>
            <a:ext cx="232428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更多精彩</a:t>
            </a:r>
            <a:r>
              <a:rPr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，请在稻壳儿搜索“少先队员”。</a:t>
            </a:r>
            <a:endParaRPr lang="en-US" altLang="zh-CN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 Placeholder 2"/>
          <p:cNvSpPr txBox="1"/>
          <p:nvPr/>
        </p:nvSpPr>
        <p:spPr>
          <a:xfrm>
            <a:off x="8096703" y="4370983"/>
            <a:ext cx="2339837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8" name="TextBox 104"/>
          <p:cNvSpPr txBox="1"/>
          <p:nvPr/>
        </p:nvSpPr>
        <p:spPr>
          <a:xfrm>
            <a:off x="8172171" y="4710257"/>
            <a:ext cx="235834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更多精彩</a:t>
            </a:r>
            <a:r>
              <a:rPr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，请在稻壳儿搜索“少先队员”。</a:t>
            </a:r>
            <a:endParaRPr lang="en-US" altLang="zh-CN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1685075" y="4370983"/>
            <a:ext cx="2284590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zh-CN" altLang="en-US" sz="1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1800" dirty="0">
              <a:solidFill>
                <a:srgbClr val="262626"/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30" name="TextBox 91"/>
          <p:cNvSpPr txBox="1"/>
          <p:nvPr/>
        </p:nvSpPr>
        <p:spPr>
          <a:xfrm>
            <a:off x="1541971" y="4669617"/>
            <a:ext cx="232428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更多精彩</a:t>
            </a:r>
            <a:r>
              <a:rPr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</a:t>
            </a: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，请在稻壳儿搜索“少先队员”。</a:t>
            </a:r>
            <a:endParaRPr lang="en-US" altLang="zh-CN" sz="1200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" name="椭圆 8"/>
          <p:cNvSpPr/>
          <p:nvPr/>
        </p:nvSpPr>
        <p:spPr bwMode="auto">
          <a:xfrm>
            <a:off x="4744423" y="2999288"/>
            <a:ext cx="1625263" cy="1625263"/>
          </a:xfrm>
          <a:prstGeom prst="ellipse">
            <a:avLst/>
          </a:prstGeom>
          <a:solidFill>
            <a:srgbClr val="A6C78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0" name="椭圆 9"/>
          <p:cNvSpPr/>
          <p:nvPr/>
        </p:nvSpPr>
        <p:spPr bwMode="auto">
          <a:xfrm>
            <a:off x="5988009" y="3022275"/>
            <a:ext cx="1625263" cy="1625263"/>
          </a:xfrm>
          <a:prstGeom prst="ellipse">
            <a:avLst/>
          </a:prstGeom>
          <a:solidFill>
            <a:srgbClr val="A6C78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1" name="椭圆 10"/>
          <p:cNvSpPr/>
          <p:nvPr/>
        </p:nvSpPr>
        <p:spPr bwMode="auto">
          <a:xfrm>
            <a:off x="6871974" y="3905860"/>
            <a:ext cx="1382601" cy="1382601"/>
          </a:xfrm>
          <a:prstGeom prst="ellipse">
            <a:avLst/>
          </a:prstGeom>
          <a:solidFill>
            <a:srgbClr val="A6C78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2" name="椭圆 11"/>
          <p:cNvSpPr/>
          <p:nvPr/>
        </p:nvSpPr>
        <p:spPr bwMode="auto">
          <a:xfrm>
            <a:off x="4491442" y="4204664"/>
            <a:ext cx="1449218" cy="1447960"/>
          </a:xfrm>
          <a:prstGeom prst="ellipse">
            <a:avLst/>
          </a:prstGeom>
          <a:solidFill>
            <a:srgbClr val="A6C78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3" name="任意多边形: 形状 6"/>
          <p:cNvSpPr/>
          <p:nvPr/>
        </p:nvSpPr>
        <p:spPr bwMode="auto">
          <a:xfrm>
            <a:off x="5120707" y="3857566"/>
            <a:ext cx="2395526" cy="3000434"/>
          </a:xfrm>
          <a:custGeom>
            <a:avLst/>
            <a:gdLst>
              <a:gd name="T0" fmla="*/ 197 w 454"/>
              <a:gd name="T1" fmla="*/ 254 h 569"/>
              <a:gd name="T2" fmla="*/ 200 w 454"/>
              <a:gd name="T3" fmla="*/ 449 h 569"/>
              <a:gd name="T4" fmla="*/ 148 w 454"/>
              <a:gd name="T5" fmla="*/ 559 h 569"/>
              <a:gd name="T6" fmla="*/ 122 w 454"/>
              <a:gd name="T7" fmla="*/ 569 h 569"/>
              <a:gd name="T8" fmla="*/ 339 w 454"/>
              <a:gd name="T9" fmla="*/ 569 h 569"/>
              <a:gd name="T10" fmla="*/ 304 w 454"/>
              <a:gd name="T11" fmla="*/ 557 h 569"/>
              <a:gd name="T12" fmla="*/ 277 w 454"/>
              <a:gd name="T13" fmla="*/ 354 h 569"/>
              <a:gd name="T14" fmla="*/ 282 w 454"/>
              <a:gd name="T15" fmla="*/ 261 h 569"/>
              <a:gd name="T16" fmla="*/ 315 w 454"/>
              <a:gd name="T17" fmla="*/ 247 h 569"/>
              <a:gd name="T18" fmla="*/ 454 w 454"/>
              <a:gd name="T19" fmla="*/ 120 h 569"/>
              <a:gd name="T20" fmla="*/ 451 w 454"/>
              <a:gd name="T21" fmla="*/ 117 h 569"/>
              <a:gd name="T22" fmla="*/ 451 w 454"/>
              <a:gd name="T23" fmla="*/ 117 h 569"/>
              <a:gd name="T24" fmla="*/ 389 w 454"/>
              <a:gd name="T25" fmla="*/ 164 h 569"/>
              <a:gd name="T26" fmla="*/ 400 w 454"/>
              <a:gd name="T27" fmla="*/ 82 h 569"/>
              <a:gd name="T28" fmla="*/ 399 w 454"/>
              <a:gd name="T29" fmla="*/ 82 h 569"/>
              <a:gd name="T30" fmla="*/ 398 w 454"/>
              <a:gd name="T31" fmla="*/ 82 h 569"/>
              <a:gd name="T32" fmla="*/ 362 w 454"/>
              <a:gd name="T33" fmla="*/ 182 h 569"/>
              <a:gd name="T34" fmla="*/ 257 w 454"/>
              <a:gd name="T35" fmla="*/ 234 h 569"/>
              <a:gd name="T36" fmla="*/ 241 w 454"/>
              <a:gd name="T37" fmla="*/ 146 h 569"/>
              <a:gd name="T38" fmla="*/ 296 w 454"/>
              <a:gd name="T39" fmla="*/ 54 h 569"/>
              <a:gd name="T40" fmla="*/ 295 w 454"/>
              <a:gd name="T41" fmla="*/ 54 h 569"/>
              <a:gd name="T42" fmla="*/ 294 w 454"/>
              <a:gd name="T43" fmla="*/ 52 h 569"/>
              <a:gd name="T44" fmla="*/ 238 w 454"/>
              <a:gd name="T45" fmla="*/ 113 h 569"/>
              <a:gd name="T46" fmla="*/ 235 w 454"/>
              <a:gd name="T47" fmla="*/ 35 h 569"/>
              <a:gd name="T48" fmla="*/ 235 w 454"/>
              <a:gd name="T49" fmla="*/ 35 h 569"/>
              <a:gd name="T50" fmla="*/ 230 w 454"/>
              <a:gd name="T51" fmla="*/ 35 h 569"/>
              <a:gd name="T52" fmla="*/ 219 w 454"/>
              <a:gd name="T53" fmla="*/ 223 h 569"/>
              <a:gd name="T54" fmla="*/ 122 w 454"/>
              <a:gd name="T55" fmla="*/ 132 h 569"/>
              <a:gd name="T56" fmla="*/ 137 w 454"/>
              <a:gd name="T57" fmla="*/ 64 h 569"/>
              <a:gd name="T58" fmla="*/ 135 w 454"/>
              <a:gd name="T59" fmla="*/ 63 h 569"/>
              <a:gd name="T60" fmla="*/ 135 w 454"/>
              <a:gd name="T61" fmla="*/ 63 h 569"/>
              <a:gd name="T62" fmla="*/ 113 w 454"/>
              <a:gd name="T63" fmla="*/ 118 h 569"/>
              <a:gd name="T64" fmla="*/ 52 w 454"/>
              <a:gd name="T65" fmla="*/ 1 h 569"/>
              <a:gd name="T66" fmla="*/ 50 w 454"/>
              <a:gd name="T67" fmla="*/ 0 h 569"/>
              <a:gd name="T68" fmla="*/ 46 w 454"/>
              <a:gd name="T69" fmla="*/ 1 h 569"/>
              <a:gd name="T70" fmla="*/ 74 w 454"/>
              <a:gd name="T71" fmla="*/ 91 h 569"/>
              <a:gd name="T72" fmla="*/ 74 w 454"/>
              <a:gd name="T73" fmla="*/ 91 h 569"/>
              <a:gd name="T74" fmla="*/ 149 w 454"/>
              <a:gd name="T75" fmla="*/ 208 h 569"/>
              <a:gd name="T76" fmla="*/ 3 w 454"/>
              <a:gd name="T77" fmla="*/ 195 h 569"/>
              <a:gd name="T78" fmla="*/ 3 w 454"/>
              <a:gd name="T79" fmla="*/ 196 h 569"/>
              <a:gd name="T80" fmla="*/ 0 w 454"/>
              <a:gd name="T81" fmla="*/ 201 h 569"/>
              <a:gd name="T82" fmla="*/ 172 w 454"/>
              <a:gd name="T83" fmla="*/ 237 h 569"/>
              <a:gd name="T84" fmla="*/ 197 w 454"/>
              <a:gd name="T85" fmla="*/ 254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54" h="569">
                <a:moveTo>
                  <a:pt x="197" y="254"/>
                </a:moveTo>
                <a:cubicBezTo>
                  <a:pt x="209" y="304"/>
                  <a:pt x="213" y="368"/>
                  <a:pt x="200" y="449"/>
                </a:cubicBezTo>
                <a:cubicBezTo>
                  <a:pt x="191" y="518"/>
                  <a:pt x="199" y="559"/>
                  <a:pt x="148" y="559"/>
                </a:cubicBezTo>
                <a:cubicBezTo>
                  <a:pt x="148" y="559"/>
                  <a:pt x="138" y="555"/>
                  <a:pt x="122" y="569"/>
                </a:cubicBezTo>
                <a:cubicBezTo>
                  <a:pt x="339" y="569"/>
                  <a:pt x="339" y="569"/>
                  <a:pt x="339" y="569"/>
                </a:cubicBezTo>
                <a:cubicBezTo>
                  <a:pt x="328" y="564"/>
                  <a:pt x="315" y="559"/>
                  <a:pt x="304" y="557"/>
                </a:cubicBezTo>
                <a:cubicBezTo>
                  <a:pt x="292" y="529"/>
                  <a:pt x="279" y="475"/>
                  <a:pt x="277" y="354"/>
                </a:cubicBezTo>
                <a:cubicBezTo>
                  <a:pt x="276" y="318"/>
                  <a:pt x="278" y="287"/>
                  <a:pt x="282" y="261"/>
                </a:cubicBezTo>
                <a:cubicBezTo>
                  <a:pt x="315" y="247"/>
                  <a:pt x="315" y="247"/>
                  <a:pt x="315" y="247"/>
                </a:cubicBezTo>
                <a:cubicBezTo>
                  <a:pt x="404" y="194"/>
                  <a:pt x="433" y="147"/>
                  <a:pt x="454" y="120"/>
                </a:cubicBezTo>
                <a:cubicBezTo>
                  <a:pt x="451" y="117"/>
                  <a:pt x="451" y="117"/>
                  <a:pt x="451" y="117"/>
                </a:cubicBezTo>
                <a:cubicBezTo>
                  <a:pt x="451" y="117"/>
                  <a:pt x="451" y="117"/>
                  <a:pt x="451" y="117"/>
                </a:cubicBezTo>
                <a:cubicBezTo>
                  <a:pt x="428" y="135"/>
                  <a:pt x="407" y="151"/>
                  <a:pt x="389" y="164"/>
                </a:cubicBezTo>
                <a:cubicBezTo>
                  <a:pt x="396" y="133"/>
                  <a:pt x="398" y="121"/>
                  <a:pt x="400" y="82"/>
                </a:cubicBezTo>
                <a:cubicBezTo>
                  <a:pt x="399" y="82"/>
                  <a:pt x="399" y="82"/>
                  <a:pt x="399" y="82"/>
                </a:cubicBezTo>
                <a:cubicBezTo>
                  <a:pt x="399" y="82"/>
                  <a:pt x="398" y="82"/>
                  <a:pt x="398" y="82"/>
                </a:cubicBezTo>
                <a:cubicBezTo>
                  <a:pt x="393" y="101"/>
                  <a:pt x="379" y="147"/>
                  <a:pt x="362" y="182"/>
                </a:cubicBezTo>
                <a:cubicBezTo>
                  <a:pt x="312" y="215"/>
                  <a:pt x="278" y="228"/>
                  <a:pt x="257" y="234"/>
                </a:cubicBezTo>
                <a:cubicBezTo>
                  <a:pt x="251" y="213"/>
                  <a:pt x="245" y="185"/>
                  <a:pt x="241" y="146"/>
                </a:cubicBezTo>
                <a:cubicBezTo>
                  <a:pt x="257" y="110"/>
                  <a:pt x="284" y="70"/>
                  <a:pt x="296" y="54"/>
                </a:cubicBezTo>
                <a:cubicBezTo>
                  <a:pt x="295" y="54"/>
                  <a:pt x="295" y="54"/>
                  <a:pt x="295" y="54"/>
                </a:cubicBezTo>
                <a:cubicBezTo>
                  <a:pt x="294" y="52"/>
                  <a:pt x="294" y="52"/>
                  <a:pt x="294" y="52"/>
                </a:cubicBezTo>
                <a:cubicBezTo>
                  <a:pt x="265" y="79"/>
                  <a:pt x="258" y="88"/>
                  <a:pt x="238" y="113"/>
                </a:cubicBezTo>
                <a:cubicBezTo>
                  <a:pt x="236" y="91"/>
                  <a:pt x="235" y="64"/>
                  <a:pt x="235" y="35"/>
                </a:cubicBezTo>
                <a:cubicBezTo>
                  <a:pt x="235" y="35"/>
                  <a:pt x="235" y="35"/>
                  <a:pt x="235" y="35"/>
                </a:cubicBezTo>
                <a:cubicBezTo>
                  <a:pt x="230" y="35"/>
                  <a:pt x="230" y="35"/>
                  <a:pt x="230" y="35"/>
                </a:cubicBezTo>
                <a:cubicBezTo>
                  <a:pt x="223" y="69"/>
                  <a:pt x="210" y="143"/>
                  <a:pt x="219" y="223"/>
                </a:cubicBezTo>
                <a:cubicBezTo>
                  <a:pt x="219" y="223"/>
                  <a:pt x="175" y="205"/>
                  <a:pt x="122" y="132"/>
                </a:cubicBezTo>
                <a:cubicBezTo>
                  <a:pt x="123" y="120"/>
                  <a:pt x="125" y="90"/>
                  <a:pt x="137" y="64"/>
                </a:cubicBezTo>
                <a:cubicBezTo>
                  <a:pt x="135" y="63"/>
                  <a:pt x="135" y="63"/>
                  <a:pt x="135" y="63"/>
                </a:cubicBezTo>
                <a:cubicBezTo>
                  <a:pt x="135" y="63"/>
                  <a:pt x="135" y="63"/>
                  <a:pt x="135" y="63"/>
                </a:cubicBezTo>
                <a:cubicBezTo>
                  <a:pt x="127" y="75"/>
                  <a:pt x="118" y="94"/>
                  <a:pt x="113" y="118"/>
                </a:cubicBezTo>
                <a:cubicBezTo>
                  <a:pt x="93" y="88"/>
                  <a:pt x="72" y="50"/>
                  <a:pt x="52" y="1"/>
                </a:cubicBezTo>
                <a:cubicBezTo>
                  <a:pt x="51" y="1"/>
                  <a:pt x="51" y="1"/>
                  <a:pt x="50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49" y="17"/>
                  <a:pt x="74" y="91"/>
                  <a:pt x="74" y="91"/>
                </a:cubicBezTo>
                <a:cubicBezTo>
                  <a:pt x="74" y="91"/>
                  <a:pt x="74" y="91"/>
                  <a:pt x="74" y="91"/>
                </a:cubicBezTo>
                <a:cubicBezTo>
                  <a:pt x="91" y="132"/>
                  <a:pt x="115" y="175"/>
                  <a:pt x="149" y="208"/>
                </a:cubicBezTo>
                <a:cubicBezTo>
                  <a:pt x="149" y="208"/>
                  <a:pt x="89" y="222"/>
                  <a:pt x="3" y="195"/>
                </a:cubicBezTo>
                <a:cubicBezTo>
                  <a:pt x="3" y="196"/>
                  <a:pt x="3" y="196"/>
                  <a:pt x="3" y="196"/>
                </a:cubicBezTo>
                <a:cubicBezTo>
                  <a:pt x="0" y="201"/>
                  <a:pt x="0" y="201"/>
                  <a:pt x="0" y="201"/>
                </a:cubicBezTo>
                <a:cubicBezTo>
                  <a:pt x="37" y="218"/>
                  <a:pt x="97" y="238"/>
                  <a:pt x="172" y="237"/>
                </a:cubicBezTo>
                <a:cubicBezTo>
                  <a:pt x="178" y="238"/>
                  <a:pt x="187" y="243"/>
                  <a:pt x="197" y="25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4" name="椭圆 13"/>
          <p:cNvSpPr/>
          <p:nvPr/>
        </p:nvSpPr>
        <p:spPr bwMode="auto">
          <a:xfrm>
            <a:off x="7025055" y="4064253"/>
            <a:ext cx="1077055" cy="1078581"/>
          </a:xfrm>
          <a:prstGeom prst="ellipse">
            <a:avLst/>
          </a:prstGeom>
          <a:solidFill>
            <a:srgbClr val="54833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5" name="椭圆 14"/>
          <p:cNvSpPr/>
          <p:nvPr/>
        </p:nvSpPr>
        <p:spPr bwMode="auto">
          <a:xfrm>
            <a:off x="4623725" y="4343786"/>
            <a:ext cx="1185267" cy="1185267"/>
          </a:xfrm>
          <a:prstGeom prst="ellipse">
            <a:avLst/>
          </a:prstGeom>
          <a:solidFill>
            <a:srgbClr val="669F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6" name="椭圆 15"/>
          <p:cNvSpPr/>
          <p:nvPr/>
        </p:nvSpPr>
        <p:spPr bwMode="auto">
          <a:xfrm>
            <a:off x="4869991" y="3133785"/>
            <a:ext cx="1373696" cy="1372653"/>
          </a:xfrm>
          <a:prstGeom prst="ellipse">
            <a:avLst/>
          </a:prstGeom>
          <a:solidFill>
            <a:srgbClr val="54833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7" name="椭圆 16"/>
          <p:cNvSpPr/>
          <p:nvPr/>
        </p:nvSpPr>
        <p:spPr bwMode="auto">
          <a:xfrm>
            <a:off x="6113577" y="3156771"/>
            <a:ext cx="1373696" cy="1372653"/>
          </a:xfrm>
          <a:prstGeom prst="ellipse">
            <a:avLst/>
          </a:prstGeom>
          <a:solidFill>
            <a:srgbClr val="669F3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18" name="文本框 11"/>
          <p:cNvSpPr txBox="1"/>
          <p:nvPr/>
        </p:nvSpPr>
        <p:spPr>
          <a:xfrm>
            <a:off x="5211071" y="3626910"/>
            <a:ext cx="761765" cy="41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19" name="文本框 12"/>
          <p:cNvSpPr txBox="1"/>
          <p:nvPr/>
        </p:nvSpPr>
        <p:spPr>
          <a:xfrm>
            <a:off x="6473522" y="3612980"/>
            <a:ext cx="761765" cy="41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20" name="文本框 13"/>
          <p:cNvSpPr txBox="1"/>
          <p:nvPr/>
        </p:nvSpPr>
        <p:spPr>
          <a:xfrm>
            <a:off x="4863292" y="4665948"/>
            <a:ext cx="761765" cy="41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21" name="文本框 14"/>
          <p:cNvSpPr txBox="1"/>
          <p:nvPr/>
        </p:nvSpPr>
        <p:spPr>
          <a:xfrm>
            <a:off x="7185304" y="4300503"/>
            <a:ext cx="761765" cy="4142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22" name="椭圆 21"/>
          <p:cNvSpPr/>
          <p:nvPr/>
        </p:nvSpPr>
        <p:spPr bwMode="auto">
          <a:xfrm>
            <a:off x="6554442" y="4679286"/>
            <a:ext cx="259370" cy="259738"/>
          </a:xfrm>
          <a:prstGeom prst="ellipse">
            <a:avLst/>
          </a:prstGeom>
          <a:solidFill>
            <a:srgbClr val="98CA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3" name="椭圆 22"/>
          <p:cNvSpPr/>
          <p:nvPr/>
        </p:nvSpPr>
        <p:spPr bwMode="auto">
          <a:xfrm>
            <a:off x="5949517" y="4509523"/>
            <a:ext cx="379533" cy="380071"/>
          </a:xfrm>
          <a:prstGeom prst="ellipse">
            <a:avLst/>
          </a:prstGeom>
          <a:solidFill>
            <a:srgbClr val="98CA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4" name="椭圆 23"/>
          <p:cNvSpPr/>
          <p:nvPr/>
        </p:nvSpPr>
        <p:spPr bwMode="auto">
          <a:xfrm>
            <a:off x="6664683" y="5166742"/>
            <a:ext cx="245917" cy="246266"/>
          </a:xfrm>
          <a:prstGeom prst="ellipse">
            <a:avLst/>
          </a:prstGeom>
          <a:solidFill>
            <a:srgbClr val="98CA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5" name="椭圆 24"/>
          <p:cNvSpPr/>
          <p:nvPr/>
        </p:nvSpPr>
        <p:spPr bwMode="auto">
          <a:xfrm>
            <a:off x="7512956" y="3644005"/>
            <a:ext cx="379533" cy="380071"/>
          </a:xfrm>
          <a:prstGeom prst="ellipse">
            <a:avLst/>
          </a:prstGeom>
          <a:solidFill>
            <a:srgbClr val="98CA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6" name="椭圆 25"/>
          <p:cNvSpPr/>
          <p:nvPr/>
        </p:nvSpPr>
        <p:spPr bwMode="auto">
          <a:xfrm>
            <a:off x="5901184" y="5181381"/>
            <a:ext cx="259370" cy="259738"/>
          </a:xfrm>
          <a:prstGeom prst="ellipse">
            <a:avLst/>
          </a:prstGeom>
          <a:solidFill>
            <a:schemeClr val="accent3">
              <a:lumMod val="60000"/>
              <a:lumOff val="40000"/>
              <a:alpha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7" name="椭圆 26"/>
          <p:cNvSpPr/>
          <p:nvPr/>
        </p:nvSpPr>
        <p:spPr bwMode="auto">
          <a:xfrm>
            <a:off x="4561626" y="4048192"/>
            <a:ext cx="379533" cy="380071"/>
          </a:xfrm>
          <a:prstGeom prst="ellipse">
            <a:avLst/>
          </a:prstGeom>
          <a:solidFill>
            <a:srgbClr val="98CA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8" name="椭圆 27"/>
          <p:cNvSpPr/>
          <p:nvPr/>
        </p:nvSpPr>
        <p:spPr bwMode="auto">
          <a:xfrm>
            <a:off x="6985943" y="5063169"/>
            <a:ext cx="379533" cy="380071"/>
          </a:xfrm>
          <a:prstGeom prst="ellipse">
            <a:avLst/>
          </a:prstGeom>
          <a:solidFill>
            <a:srgbClr val="98CAA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sp>
        <p:nvSpPr>
          <p:cNvPr id="29" name="椭圆 28"/>
          <p:cNvSpPr/>
          <p:nvPr/>
        </p:nvSpPr>
        <p:spPr bwMode="auto">
          <a:xfrm>
            <a:off x="5664298" y="5233305"/>
            <a:ext cx="379533" cy="380071"/>
          </a:xfrm>
          <a:prstGeom prst="ellipse">
            <a:avLst/>
          </a:prstGeom>
          <a:solidFill>
            <a:schemeClr val="accent3">
              <a:alpha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/>
          </a:p>
        </p:txBody>
      </p:sp>
      <p:grpSp>
        <p:nvGrpSpPr>
          <p:cNvPr id="30" name="组合 29"/>
          <p:cNvGrpSpPr/>
          <p:nvPr/>
        </p:nvGrpSpPr>
        <p:grpSpPr>
          <a:xfrm rot="10800000" flipH="1">
            <a:off x="3934016" y="5022211"/>
            <a:ext cx="921367" cy="238617"/>
            <a:chOff x="3000375" y="4042161"/>
            <a:chExt cx="1163703" cy="301378"/>
          </a:xfrm>
        </p:grpSpPr>
        <p:cxnSp>
          <p:nvCxnSpPr>
            <p:cNvPr id="31" name="直接连接符 30"/>
            <p:cNvCxnSpPr/>
            <p:nvPr/>
          </p:nvCxnSpPr>
          <p:spPr>
            <a:xfrm rot="10800000">
              <a:off x="3862700" y="4042161"/>
              <a:ext cx="301378" cy="301378"/>
            </a:xfrm>
            <a:prstGeom prst="line">
              <a:avLst/>
            </a:prstGeom>
            <a:ln w="22225">
              <a:solidFill>
                <a:srgbClr val="669F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 flipH="1">
              <a:off x="3000375" y="4050707"/>
              <a:ext cx="870870" cy="0"/>
            </a:xfrm>
            <a:prstGeom prst="straightConnector1">
              <a:avLst/>
            </a:prstGeom>
            <a:ln w="22225">
              <a:solidFill>
                <a:srgbClr val="669F3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 rot="10800000">
            <a:off x="7686134" y="5328293"/>
            <a:ext cx="831551" cy="308391"/>
            <a:chOff x="3281762" y="3772703"/>
            <a:chExt cx="1050264" cy="389504"/>
          </a:xfrm>
        </p:grpSpPr>
        <p:cxnSp>
          <p:nvCxnSpPr>
            <p:cNvPr id="34" name="直接连接符 33"/>
            <p:cNvCxnSpPr>
              <a:stCxn id="14" idx="4"/>
            </p:cNvCxnSpPr>
            <p:nvPr/>
          </p:nvCxnSpPr>
          <p:spPr>
            <a:xfrm rot="10800000">
              <a:off x="3852295" y="3772703"/>
              <a:ext cx="479731" cy="389504"/>
            </a:xfrm>
            <a:prstGeom prst="line">
              <a:avLst/>
            </a:prstGeom>
            <a:ln w="22225">
              <a:solidFill>
                <a:srgbClr val="669F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/>
            <p:nvPr/>
          </p:nvCxnSpPr>
          <p:spPr>
            <a:xfrm rot="10800000">
              <a:off x="3281762" y="4050707"/>
              <a:ext cx="589483" cy="0"/>
            </a:xfrm>
            <a:prstGeom prst="straightConnector1">
              <a:avLst/>
            </a:prstGeom>
            <a:ln w="22225">
              <a:solidFill>
                <a:srgbClr val="669F3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/>
          <p:cNvGrpSpPr/>
          <p:nvPr/>
        </p:nvGrpSpPr>
        <p:grpSpPr>
          <a:xfrm>
            <a:off x="4147496" y="3179831"/>
            <a:ext cx="838326" cy="338758"/>
            <a:chOff x="2894176" y="3704601"/>
            <a:chExt cx="1058821" cy="427857"/>
          </a:xfrm>
        </p:grpSpPr>
        <p:cxnSp>
          <p:nvCxnSpPr>
            <p:cNvPr id="37" name="直接连接符 36"/>
            <p:cNvCxnSpPr/>
            <p:nvPr/>
          </p:nvCxnSpPr>
          <p:spPr>
            <a:xfrm flipH="1" flipV="1">
              <a:off x="3525140" y="3704601"/>
              <a:ext cx="427857" cy="427857"/>
            </a:xfrm>
            <a:prstGeom prst="line">
              <a:avLst/>
            </a:prstGeom>
            <a:ln w="22225">
              <a:solidFill>
                <a:srgbClr val="669F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/>
            <p:nvPr/>
          </p:nvCxnSpPr>
          <p:spPr>
            <a:xfrm flipH="1">
              <a:off x="2894176" y="3704601"/>
              <a:ext cx="630964" cy="0"/>
            </a:xfrm>
            <a:prstGeom prst="straightConnector1">
              <a:avLst/>
            </a:prstGeom>
            <a:ln w="22225">
              <a:solidFill>
                <a:srgbClr val="669F3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 flipH="1">
            <a:off x="7400099" y="3184485"/>
            <a:ext cx="1033240" cy="263054"/>
            <a:chOff x="2410191" y="3562411"/>
            <a:chExt cx="1305001" cy="332242"/>
          </a:xfrm>
        </p:grpSpPr>
        <p:cxnSp>
          <p:nvCxnSpPr>
            <p:cNvPr id="40" name="直接连接符 39"/>
            <p:cNvCxnSpPr/>
            <p:nvPr/>
          </p:nvCxnSpPr>
          <p:spPr>
            <a:xfrm flipH="1" flipV="1">
              <a:off x="3391258" y="3570719"/>
              <a:ext cx="323934" cy="323934"/>
            </a:xfrm>
            <a:prstGeom prst="line">
              <a:avLst/>
            </a:prstGeom>
            <a:ln w="22225">
              <a:solidFill>
                <a:srgbClr val="669F3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/>
            <p:nvPr/>
          </p:nvCxnSpPr>
          <p:spPr>
            <a:xfrm flipH="1">
              <a:off x="2410191" y="3562411"/>
              <a:ext cx="1002430" cy="0"/>
            </a:xfrm>
            <a:prstGeom prst="straightConnector1">
              <a:avLst/>
            </a:prstGeom>
            <a:ln w="22225">
              <a:solidFill>
                <a:srgbClr val="669F31"/>
              </a:solidFill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组合 41"/>
          <p:cNvGrpSpPr/>
          <p:nvPr/>
        </p:nvGrpSpPr>
        <p:grpSpPr>
          <a:xfrm>
            <a:off x="1769577" y="4497283"/>
            <a:ext cx="1951020" cy="979390"/>
            <a:chOff x="1650496" y="4047384"/>
            <a:chExt cx="1951020" cy="979390"/>
          </a:xfrm>
        </p:grpSpPr>
        <p:sp>
          <p:nvSpPr>
            <p:cNvPr id="43" name="Text Placeholder 2"/>
            <p:cNvSpPr txBox="1"/>
            <p:nvPr/>
          </p:nvSpPr>
          <p:spPr>
            <a:xfrm>
              <a:off x="1982663" y="4047384"/>
              <a:ext cx="1411182" cy="33927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Box 91"/>
            <p:cNvSpPr txBox="1"/>
            <p:nvPr/>
          </p:nvSpPr>
          <p:spPr>
            <a:xfrm>
              <a:off x="1650496" y="4472776"/>
              <a:ext cx="195102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dobe Arabic" panose="02040503050201020203" pitchFamily="18" charset="-78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769577" y="2927447"/>
            <a:ext cx="1951020" cy="979390"/>
            <a:chOff x="1650496" y="4047384"/>
            <a:chExt cx="1951020" cy="979390"/>
          </a:xfrm>
        </p:grpSpPr>
        <p:sp>
          <p:nvSpPr>
            <p:cNvPr id="46" name="Text Placeholder 2"/>
            <p:cNvSpPr txBox="1"/>
            <p:nvPr/>
          </p:nvSpPr>
          <p:spPr>
            <a:xfrm>
              <a:off x="1982663" y="4047384"/>
              <a:ext cx="1411182" cy="33927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TextBox 91"/>
            <p:cNvSpPr txBox="1"/>
            <p:nvPr/>
          </p:nvSpPr>
          <p:spPr>
            <a:xfrm>
              <a:off x="1650496" y="4472776"/>
              <a:ext cx="195102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dobe Arabic" panose="02040503050201020203" pitchFamily="18" charset="-78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806402" y="4496306"/>
            <a:ext cx="1951020" cy="979390"/>
            <a:chOff x="1650496" y="4047384"/>
            <a:chExt cx="1951020" cy="979390"/>
          </a:xfrm>
        </p:grpSpPr>
        <p:sp>
          <p:nvSpPr>
            <p:cNvPr id="49" name="Text Placeholder 2"/>
            <p:cNvSpPr txBox="1"/>
            <p:nvPr/>
          </p:nvSpPr>
          <p:spPr>
            <a:xfrm>
              <a:off x="1982663" y="4047384"/>
              <a:ext cx="1411182" cy="33927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TextBox 91"/>
            <p:cNvSpPr txBox="1"/>
            <p:nvPr/>
          </p:nvSpPr>
          <p:spPr>
            <a:xfrm>
              <a:off x="1650496" y="4472776"/>
              <a:ext cx="195102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dobe Arabic" panose="02040503050201020203" pitchFamily="18" charset="-78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806402" y="2926470"/>
            <a:ext cx="1951020" cy="979390"/>
            <a:chOff x="1650496" y="4047384"/>
            <a:chExt cx="1951020" cy="979390"/>
          </a:xfrm>
        </p:grpSpPr>
        <p:sp>
          <p:nvSpPr>
            <p:cNvPr id="52" name="Text Placeholder 2"/>
            <p:cNvSpPr txBox="1"/>
            <p:nvPr/>
          </p:nvSpPr>
          <p:spPr>
            <a:xfrm>
              <a:off x="1982663" y="4047384"/>
              <a:ext cx="1411182" cy="33927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  <a:endPara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TextBox 91"/>
            <p:cNvSpPr txBox="1"/>
            <p:nvPr/>
          </p:nvSpPr>
          <p:spPr>
            <a:xfrm>
              <a:off x="1650496" y="4472776"/>
              <a:ext cx="195102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</a:t>
              </a:r>
              <a:endPara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dobe Arabic" panose="02040503050201020203" pitchFamily="18" charset="-78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60024" y="2270947"/>
            <a:ext cx="9471952" cy="3070613"/>
            <a:chOff x="1434945" y="1702536"/>
            <a:chExt cx="9471952" cy="3070613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2" t="236" r="33754" b="5783"/>
            <a:stretch>
              <a:fillRect/>
            </a:stretch>
          </p:blipFill>
          <p:spPr>
            <a:xfrm>
              <a:off x="5020893" y="2142103"/>
              <a:ext cx="2193068" cy="2193068"/>
            </a:xfrm>
            <a:custGeom>
              <a:avLst/>
              <a:gdLst>
                <a:gd name="connsiteX0" fmla="*/ 1474808 w 2949615"/>
                <a:gd name="connsiteY0" fmla="*/ 0 h 2949615"/>
                <a:gd name="connsiteX1" fmla="*/ 2949615 w 2949615"/>
                <a:gd name="connsiteY1" fmla="*/ 1474808 h 2949615"/>
                <a:gd name="connsiteX2" fmla="*/ 1474808 w 2949615"/>
                <a:gd name="connsiteY2" fmla="*/ 2949615 h 2949615"/>
                <a:gd name="connsiteX3" fmla="*/ 0 w 2949615"/>
                <a:gd name="connsiteY3" fmla="*/ 1474808 h 2949615"/>
                <a:gd name="connsiteX4" fmla="*/ 1474808 w 2949615"/>
                <a:gd name="connsiteY4" fmla="*/ 0 h 2949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9615" h="2949615">
                  <a:moveTo>
                    <a:pt x="1474808" y="0"/>
                  </a:moveTo>
                  <a:cubicBezTo>
                    <a:pt x="2289322" y="0"/>
                    <a:pt x="2949615" y="660294"/>
                    <a:pt x="2949615" y="1474808"/>
                  </a:cubicBezTo>
                  <a:cubicBezTo>
                    <a:pt x="2949615" y="2289322"/>
                    <a:pt x="2289322" y="2949615"/>
                    <a:pt x="1474808" y="2949615"/>
                  </a:cubicBezTo>
                  <a:cubicBezTo>
                    <a:pt x="660294" y="2949615"/>
                    <a:pt x="0" y="2289322"/>
                    <a:pt x="0" y="1474808"/>
                  </a:cubicBezTo>
                  <a:cubicBezTo>
                    <a:pt x="0" y="660294"/>
                    <a:pt x="660294" y="0"/>
                    <a:pt x="1474808" y="0"/>
                  </a:cubicBezTo>
                  <a:close/>
                </a:path>
              </a:pathLst>
            </a:custGeom>
            <a:ln w="19050">
              <a:solidFill>
                <a:srgbClr val="AB5B2C"/>
              </a:solidFill>
            </a:ln>
          </p:spPr>
        </p:pic>
        <p:sp>
          <p:nvSpPr>
            <p:cNvPr id="11" name="Freeform 6"/>
            <p:cNvSpPr/>
            <p:nvPr/>
          </p:nvSpPr>
          <p:spPr bwMode="auto">
            <a:xfrm>
              <a:off x="4581324" y="1702536"/>
              <a:ext cx="1471037" cy="3070613"/>
            </a:xfrm>
            <a:custGeom>
              <a:avLst/>
              <a:gdLst>
                <a:gd name="T0" fmla="*/ 1853 w 1853"/>
                <a:gd name="T1" fmla="*/ 3865 h 3865"/>
                <a:gd name="T2" fmla="*/ 0 w 1853"/>
                <a:gd name="T3" fmla="*/ 1933 h 3865"/>
                <a:gd name="T4" fmla="*/ 1853 w 1853"/>
                <a:gd name="T5" fmla="*/ 0 h 3865"/>
                <a:gd name="T6" fmla="*/ 1853 w 1853"/>
                <a:gd name="T7" fmla="*/ 469 h 3865"/>
                <a:gd name="T8" fmla="*/ 469 w 1853"/>
                <a:gd name="T9" fmla="*/ 1933 h 3865"/>
                <a:gd name="T10" fmla="*/ 1853 w 1853"/>
                <a:gd name="T11" fmla="*/ 3396 h 3865"/>
                <a:gd name="T12" fmla="*/ 1853 w 1853"/>
                <a:gd name="T13" fmla="*/ 3865 h 3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3" h="3865">
                  <a:moveTo>
                    <a:pt x="1853" y="3865"/>
                  </a:moveTo>
                  <a:cubicBezTo>
                    <a:pt x="823" y="3822"/>
                    <a:pt x="0" y="2974"/>
                    <a:pt x="0" y="1933"/>
                  </a:cubicBezTo>
                  <a:cubicBezTo>
                    <a:pt x="0" y="892"/>
                    <a:pt x="823" y="43"/>
                    <a:pt x="1853" y="0"/>
                  </a:cubicBezTo>
                  <a:lnTo>
                    <a:pt x="1853" y="469"/>
                  </a:lnTo>
                  <a:cubicBezTo>
                    <a:pt x="1081" y="511"/>
                    <a:pt x="469" y="1151"/>
                    <a:pt x="469" y="1933"/>
                  </a:cubicBezTo>
                  <a:cubicBezTo>
                    <a:pt x="469" y="2715"/>
                    <a:pt x="1081" y="3354"/>
                    <a:pt x="1853" y="3396"/>
                  </a:cubicBezTo>
                  <a:lnTo>
                    <a:pt x="1853" y="3865"/>
                  </a:lnTo>
                  <a:close/>
                </a:path>
              </a:pathLst>
            </a:custGeom>
            <a:solidFill>
              <a:srgbClr val="668B25"/>
            </a:solidFill>
            <a:ln w="9525">
              <a:noFill/>
              <a:round/>
            </a:ln>
          </p:spPr>
          <p:txBody>
            <a:bodyPr vert="horz" wrap="square" lIns="96757" tIns="48378" rIns="96757" bIns="48378" numCol="1" anchor="t" anchorCtr="0" compatLnSpc="1"/>
            <a:lstStyle/>
            <a:p>
              <a:pPr defTabSz="1245235"/>
              <a:endParaRPr lang="zh-CN" altLang="en-US" sz="2435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7"/>
            <p:cNvSpPr/>
            <p:nvPr/>
          </p:nvSpPr>
          <p:spPr bwMode="auto">
            <a:xfrm>
              <a:off x="6180902" y="1702536"/>
              <a:ext cx="1472625" cy="3070613"/>
            </a:xfrm>
            <a:custGeom>
              <a:avLst/>
              <a:gdLst>
                <a:gd name="T0" fmla="*/ 0 w 1853"/>
                <a:gd name="T1" fmla="*/ 0 h 3865"/>
                <a:gd name="T2" fmla="*/ 1853 w 1853"/>
                <a:gd name="T3" fmla="*/ 1933 h 3865"/>
                <a:gd name="T4" fmla="*/ 0 w 1853"/>
                <a:gd name="T5" fmla="*/ 3865 h 3865"/>
                <a:gd name="T6" fmla="*/ 0 w 1853"/>
                <a:gd name="T7" fmla="*/ 3396 h 3865"/>
                <a:gd name="T8" fmla="*/ 1384 w 1853"/>
                <a:gd name="T9" fmla="*/ 1933 h 3865"/>
                <a:gd name="T10" fmla="*/ 0 w 1853"/>
                <a:gd name="T11" fmla="*/ 469 h 3865"/>
                <a:gd name="T12" fmla="*/ 0 w 1853"/>
                <a:gd name="T13" fmla="*/ 0 h 3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53" h="3865">
                  <a:moveTo>
                    <a:pt x="0" y="0"/>
                  </a:moveTo>
                  <a:cubicBezTo>
                    <a:pt x="1030" y="43"/>
                    <a:pt x="1853" y="892"/>
                    <a:pt x="1853" y="1933"/>
                  </a:cubicBezTo>
                  <a:cubicBezTo>
                    <a:pt x="1853" y="2974"/>
                    <a:pt x="1030" y="3822"/>
                    <a:pt x="0" y="3865"/>
                  </a:cubicBezTo>
                  <a:lnTo>
                    <a:pt x="0" y="3396"/>
                  </a:lnTo>
                  <a:cubicBezTo>
                    <a:pt x="772" y="3354"/>
                    <a:pt x="1384" y="2715"/>
                    <a:pt x="1384" y="1933"/>
                  </a:cubicBezTo>
                  <a:cubicBezTo>
                    <a:pt x="1384" y="1151"/>
                    <a:pt x="772" y="511"/>
                    <a:pt x="0" y="4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1C42F"/>
            </a:solidFill>
            <a:ln w="9525">
              <a:noFill/>
              <a:round/>
            </a:ln>
          </p:spPr>
          <p:txBody>
            <a:bodyPr vert="horz" wrap="square" lIns="96757" tIns="48378" rIns="96757" bIns="48378" numCol="1" anchor="t" anchorCtr="0" compatLnSpc="1"/>
            <a:lstStyle/>
            <a:p>
              <a:pPr defTabSz="1245235"/>
              <a:endParaRPr lang="zh-CN" altLang="en-US" sz="2435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2266795" y="2475471"/>
              <a:ext cx="1952625" cy="24606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r" defTabSz="1216660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编辑标题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18206" y="2475471"/>
              <a:ext cx="1257300" cy="246063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defTabSz="1216660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编辑标题</a:t>
              </a:r>
              <a:endPara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矩形 25"/>
            <p:cNvSpPr>
              <a:spLocks noChangeArrowheads="1"/>
            </p:cNvSpPr>
            <p:nvPr/>
          </p:nvSpPr>
          <p:spPr bwMode="auto">
            <a:xfrm>
              <a:off x="8018207" y="2778684"/>
              <a:ext cx="288869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</a:t>
              </a: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更多精彩</a:t>
              </a:r>
              <a:r>
                <a:rPr lang="en-US" altLang="zh-CN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，请在稻壳儿搜索“少先队员”。</a:t>
              </a:r>
              <a:endPara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矩形 25"/>
            <p:cNvSpPr>
              <a:spLocks noChangeArrowheads="1"/>
            </p:cNvSpPr>
            <p:nvPr/>
          </p:nvSpPr>
          <p:spPr bwMode="auto">
            <a:xfrm>
              <a:off x="1434945" y="2758046"/>
              <a:ext cx="3017838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</a:t>
              </a: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更多精彩</a:t>
              </a:r>
              <a:r>
                <a:rPr lang="en-US" altLang="zh-CN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4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，请在稻壳儿搜索“少先队员”。</a:t>
              </a:r>
              <a:endParaRPr lang="en-US" altLang="zh-CN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614" y="2768387"/>
            <a:ext cx="3824418" cy="41186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4550" y="2739397"/>
            <a:ext cx="3801763" cy="4118603"/>
          </a:xfrm>
          <a:prstGeom prst="rect">
            <a:avLst/>
          </a:prstGeom>
        </p:spPr>
      </p:pic>
      <p:sp>
        <p:nvSpPr>
          <p:cNvPr id="4" name="标题 1"/>
          <p:cNvSpPr txBox="1"/>
          <p:nvPr/>
        </p:nvSpPr>
        <p:spPr>
          <a:xfrm>
            <a:off x="4103816" y="3083471"/>
            <a:ext cx="3984369" cy="57189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论文总结与感恩</a:t>
            </a:r>
          </a:p>
        </p:txBody>
      </p:sp>
      <p:sp>
        <p:nvSpPr>
          <p:cNvPr id="5" name="文本框 5"/>
          <p:cNvSpPr txBox="1"/>
          <p:nvPr/>
        </p:nvSpPr>
        <p:spPr>
          <a:xfrm>
            <a:off x="5021425" y="2171237"/>
            <a:ext cx="2149151" cy="6665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758267" y="3996782"/>
            <a:ext cx="26754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10"/>
          <p:cNvSpPr txBox="1"/>
          <p:nvPr/>
        </p:nvSpPr>
        <p:spPr>
          <a:xfrm>
            <a:off x="4250266" y="4105344"/>
            <a:ext cx="3691467" cy="76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/>
              <a:t>Understand why starting is the best way to start. </a:t>
            </a:r>
          </a:p>
          <a:p>
            <a:pPr algn="ctr"/>
            <a:r>
              <a:rPr lang="en-US" altLang="zh-CN" sz="1400" dirty="0"/>
              <a:t>The young pioneers, the most diligent demonstration, only for you.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3dac50c0-d469-44b9-9e18-ac047e1498f9"/>
          <p:cNvGrpSpPr>
            <a:grpSpLocks noChangeAspect="1"/>
          </p:cNvGrpSpPr>
          <p:nvPr/>
        </p:nvGrpSpPr>
        <p:grpSpPr>
          <a:xfrm>
            <a:off x="1451484" y="1925040"/>
            <a:ext cx="9502908" cy="3434654"/>
            <a:chOff x="219860" y="1075827"/>
            <a:chExt cx="12009284" cy="4340538"/>
          </a:xfrm>
        </p:grpSpPr>
        <p:grpSp>
          <p:nvGrpSpPr>
            <p:cNvPr id="10" name="Group 11"/>
            <p:cNvGrpSpPr/>
            <p:nvPr/>
          </p:nvGrpSpPr>
          <p:grpSpPr>
            <a:xfrm>
              <a:off x="1835153" y="2146300"/>
              <a:ext cx="8521693" cy="2242820"/>
              <a:chOff x="1835153" y="2146300"/>
              <a:chExt cx="8521693" cy="2242820"/>
            </a:xfrm>
          </p:grpSpPr>
          <p:sp>
            <p:nvSpPr>
              <p:cNvPr id="23" name="îŝḷîḓé-Rectangle 9"/>
              <p:cNvSpPr/>
              <p:nvPr/>
            </p:nvSpPr>
            <p:spPr>
              <a:xfrm rot="2280706" flipV="1">
                <a:off x="9788808" y="3249867"/>
                <a:ext cx="568038" cy="1078759"/>
              </a:xfrm>
              <a:prstGeom prst="rect">
                <a:avLst/>
              </a:prstGeom>
              <a:solidFill>
                <a:srgbClr val="A9E14D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îŝḷîḓé-Rectangle 8"/>
              <p:cNvSpPr/>
              <p:nvPr/>
            </p:nvSpPr>
            <p:spPr>
              <a:xfrm rot="19319294">
                <a:off x="1835153" y="3249867"/>
                <a:ext cx="568038" cy="1078759"/>
              </a:xfrm>
              <a:prstGeom prst="rect">
                <a:avLst/>
              </a:prstGeom>
              <a:solidFill>
                <a:srgbClr val="92D050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îŝḷîḓé-Parallelogram 2"/>
              <p:cNvSpPr/>
              <p:nvPr/>
            </p:nvSpPr>
            <p:spPr>
              <a:xfrm flipV="1">
                <a:off x="3982305" y="2146300"/>
                <a:ext cx="2468607" cy="2242820"/>
              </a:xfrm>
              <a:prstGeom prst="parallelogram">
                <a:avLst>
                  <a:gd name="adj" fmla="val 78020"/>
                </a:avLst>
              </a:prstGeom>
              <a:solidFill>
                <a:srgbClr val="A9E14D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îŝḷîḓé-Parallelogram 1"/>
              <p:cNvSpPr/>
              <p:nvPr/>
            </p:nvSpPr>
            <p:spPr>
              <a:xfrm>
                <a:off x="2229838" y="2146300"/>
                <a:ext cx="2468607" cy="2242820"/>
              </a:xfrm>
              <a:prstGeom prst="parallelogram">
                <a:avLst>
                  <a:gd name="adj" fmla="val 78020"/>
                </a:avLst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îŝḷîḓé-Parallelogram 3"/>
              <p:cNvSpPr/>
              <p:nvPr/>
            </p:nvSpPr>
            <p:spPr>
              <a:xfrm flipV="1">
                <a:off x="7487239" y="2146300"/>
                <a:ext cx="2468607" cy="2242820"/>
              </a:xfrm>
              <a:prstGeom prst="parallelogram">
                <a:avLst>
                  <a:gd name="adj" fmla="val 78020"/>
                </a:avLst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îŝḷîḓé-Parallelogram 4"/>
              <p:cNvSpPr/>
              <p:nvPr/>
            </p:nvSpPr>
            <p:spPr>
              <a:xfrm>
                <a:off x="5734772" y="2146300"/>
                <a:ext cx="2468607" cy="2242820"/>
              </a:xfrm>
              <a:prstGeom prst="parallelogram">
                <a:avLst>
                  <a:gd name="adj" fmla="val 78020"/>
                </a:avLst>
              </a:prstGeom>
              <a:solidFill>
                <a:srgbClr val="92D050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19860" y="4499962"/>
              <a:ext cx="3080937" cy="916403"/>
              <a:chOff x="181478" y="3058697"/>
              <a:chExt cx="3080937" cy="916403"/>
            </a:xfrm>
          </p:grpSpPr>
          <p:sp>
            <p:nvSpPr>
              <p:cNvPr id="21" name="îŝḷîḓé-TextBox 12"/>
              <p:cNvSpPr txBox="1"/>
              <p:nvPr/>
            </p:nvSpPr>
            <p:spPr>
              <a:xfrm>
                <a:off x="181478" y="3385544"/>
                <a:ext cx="3080937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algn="r" defTabSz="1216660">
                  <a:spcBef>
                    <a:spcPct val="20000"/>
                  </a:spcBef>
                  <a:defRPr/>
                </a:pPr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明白为何出发，就是最好的开始。少先队员， 最用心的演示，只为你而做。</a:t>
                </a:r>
                <a:endParaRPr lang="en-US" altLang="zh-CN" sz="1100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2" name="îŝḷîḓé-Rectangle 13"/>
              <p:cNvSpPr/>
              <p:nvPr/>
            </p:nvSpPr>
            <p:spPr>
              <a:xfrm>
                <a:off x="609599" y="3058697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3765">
                  <a:defRPr/>
                </a:pPr>
                <a:r>
                  <a:rPr lang="zh-CN" altLang="en-US" sz="16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2" name="Group 14"/>
            <p:cNvGrpSpPr/>
            <p:nvPr/>
          </p:nvGrpSpPr>
          <p:grpSpPr>
            <a:xfrm>
              <a:off x="9137044" y="4499962"/>
              <a:ext cx="3092100" cy="916403"/>
              <a:chOff x="9029820" y="3058697"/>
              <a:chExt cx="3092100" cy="916403"/>
            </a:xfrm>
          </p:grpSpPr>
          <p:sp>
            <p:nvSpPr>
              <p:cNvPr id="19" name="îŝḷîḓé-TextBox 15"/>
              <p:cNvSpPr txBox="1"/>
              <p:nvPr/>
            </p:nvSpPr>
            <p:spPr>
              <a:xfrm>
                <a:off x="9029820" y="3385544"/>
                <a:ext cx="3092100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defTabSz="1216660">
                  <a:spcBef>
                    <a:spcPct val="20000"/>
                  </a:spcBef>
                  <a:defRPr/>
                </a:pPr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明白为何出发，就是最好的开始。少先队员， 最用心的演示，只为你而做。</a:t>
                </a:r>
                <a:endParaRPr lang="en-US" altLang="zh-CN" sz="1100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0" name="îŝḷîḓé-Rectangle 16"/>
              <p:cNvSpPr/>
              <p:nvPr/>
            </p:nvSpPr>
            <p:spPr>
              <a:xfrm>
                <a:off x="9029821" y="3058697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3765">
                  <a:defRPr/>
                </a:pPr>
                <a:r>
                  <a:rPr lang="zh-CN" altLang="en-US" sz="16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3" name="Group 17"/>
            <p:cNvGrpSpPr/>
            <p:nvPr/>
          </p:nvGrpSpPr>
          <p:grpSpPr>
            <a:xfrm>
              <a:off x="1934360" y="1075827"/>
              <a:ext cx="3010279" cy="916403"/>
              <a:chOff x="181478" y="3058697"/>
              <a:chExt cx="3010279" cy="916403"/>
            </a:xfrm>
          </p:grpSpPr>
          <p:sp>
            <p:nvSpPr>
              <p:cNvPr id="17" name="îŝḷîḓé-TextBox 18"/>
              <p:cNvSpPr txBox="1"/>
              <p:nvPr/>
            </p:nvSpPr>
            <p:spPr>
              <a:xfrm>
                <a:off x="181478" y="3385544"/>
                <a:ext cx="3010279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defTabSz="1216660">
                  <a:spcBef>
                    <a:spcPct val="20000"/>
                  </a:spcBef>
                  <a:defRPr/>
                </a:pPr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明白为何出发，就是最好的开始。少先队员， 最用心的演示，只为你而做。</a:t>
                </a:r>
                <a:endParaRPr lang="en-US" altLang="zh-CN" sz="1100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8" name="îŝḷîḓé-Rectangle 19"/>
              <p:cNvSpPr/>
              <p:nvPr/>
            </p:nvSpPr>
            <p:spPr>
              <a:xfrm>
                <a:off x="609599" y="3058697"/>
                <a:ext cx="2407615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algn="r" defTabSz="913765">
                  <a:defRPr/>
                </a:pPr>
                <a:r>
                  <a:rPr lang="zh-CN" altLang="en-US" sz="1600" b="1" dirty="0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14" name="Group 20"/>
            <p:cNvGrpSpPr/>
            <p:nvPr/>
          </p:nvGrpSpPr>
          <p:grpSpPr>
            <a:xfrm>
              <a:off x="7413751" y="1075827"/>
              <a:ext cx="3092100" cy="916403"/>
              <a:chOff x="9029820" y="3058697"/>
              <a:chExt cx="3092100" cy="916403"/>
            </a:xfrm>
          </p:grpSpPr>
          <p:sp>
            <p:nvSpPr>
              <p:cNvPr id="15" name="îŝḷîḓé-TextBox 21"/>
              <p:cNvSpPr txBox="1"/>
              <p:nvPr/>
            </p:nvSpPr>
            <p:spPr>
              <a:xfrm>
                <a:off x="9029820" y="3385544"/>
                <a:ext cx="3092100" cy="589556"/>
              </a:xfrm>
              <a:prstGeom prst="rect">
                <a:avLst/>
              </a:prstGeom>
              <a:noFill/>
            </p:spPr>
            <p:txBody>
              <a:bodyPr wrap="square" lIns="72000" tIns="0" rIns="72000" bIns="0" anchor="ctr" anchorCtr="0">
                <a:noAutofit/>
              </a:bodyPr>
              <a:lstStyle/>
              <a:p>
                <a:pPr defTabSz="1216660">
                  <a:spcBef>
                    <a:spcPct val="20000"/>
                  </a:spcBef>
                  <a:defRPr/>
                </a:pPr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明白为何出发，就是最好的开始。少先队员， 最用心的演示，只为你而做。</a:t>
                </a:r>
                <a:endParaRPr lang="en-US" altLang="zh-CN" sz="1100" kern="0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16" name="îŝḷîḓé-Rectangle 22"/>
              <p:cNvSpPr/>
              <p:nvPr/>
            </p:nvSpPr>
            <p:spPr>
              <a:xfrm>
                <a:off x="9029821" y="3058697"/>
                <a:ext cx="2457329" cy="246221"/>
              </a:xfrm>
              <a:prstGeom prst="rect">
                <a:avLst/>
              </a:prstGeom>
            </p:spPr>
            <p:txBody>
              <a:bodyPr wrap="none" lIns="72000" tIns="0" rIns="72000" bIns="0">
                <a:noAutofit/>
              </a:bodyPr>
              <a:lstStyle/>
              <a:p>
                <a:pPr lvl="0" defTabSz="913765">
                  <a:defRPr/>
                </a:pPr>
                <a:r>
                  <a:rPr lang="zh-CN" altLang="en-US" sz="1600" b="1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79750" y="2091434"/>
            <a:ext cx="8832500" cy="3357325"/>
            <a:chOff x="1893165" y="2091434"/>
            <a:chExt cx="8832500" cy="3357325"/>
          </a:xfrm>
        </p:grpSpPr>
        <p:sp>
          <p:nvSpPr>
            <p:cNvPr id="10" name="Freeform 3786"/>
            <p:cNvSpPr/>
            <p:nvPr/>
          </p:nvSpPr>
          <p:spPr bwMode="auto">
            <a:xfrm>
              <a:off x="4880444" y="4860411"/>
              <a:ext cx="949791" cy="294196"/>
            </a:xfrm>
            <a:custGeom>
              <a:avLst/>
              <a:gdLst>
                <a:gd name="T0" fmla="*/ 42 w 2242"/>
                <a:gd name="T1" fmla="*/ 117 h 694"/>
                <a:gd name="T2" fmla="*/ 1794 w 2242"/>
                <a:gd name="T3" fmla="*/ 117 h 694"/>
                <a:gd name="T4" fmla="*/ 1799 w 2242"/>
                <a:gd name="T5" fmla="*/ 68 h 694"/>
                <a:gd name="T6" fmla="*/ 1904 w 2242"/>
                <a:gd name="T7" fmla="*/ 41 h 694"/>
                <a:gd name="T8" fmla="*/ 2170 w 2242"/>
                <a:gd name="T9" fmla="*/ 241 h 694"/>
                <a:gd name="T10" fmla="*/ 2239 w 2242"/>
                <a:gd name="T11" fmla="*/ 342 h 694"/>
                <a:gd name="T12" fmla="*/ 2174 w 2242"/>
                <a:gd name="T13" fmla="*/ 461 h 694"/>
                <a:gd name="T14" fmla="*/ 1913 w 2242"/>
                <a:gd name="T15" fmla="*/ 654 h 694"/>
                <a:gd name="T16" fmla="*/ 1812 w 2242"/>
                <a:gd name="T17" fmla="*/ 659 h 694"/>
                <a:gd name="T18" fmla="*/ 1789 w 2242"/>
                <a:gd name="T19" fmla="*/ 587 h 694"/>
                <a:gd name="T20" fmla="*/ 0 w 2242"/>
                <a:gd name="T21" fmla="*/ 532 h 694"/>
                <a:gd name="T22" fmla="*/ 31 w 2242"/>
                <a:gd name="T23" fmla="*/ 497 h 694"/>
                <a:gd name="T24" fmla="*/ 1880 w 2242"/>
                <a:gd name="T25" fmla="*/ 497 h 694"/>
                <a:gd name="T26" fmla="*/ 1880 w 2242"/>
                <a:gd name="T27" fmla="*/ 562 h 694"/>
                <a:gd name="T28" fmla="*/ 2140 w 2242"/>
                <a:gd name="T29" fmla="*/ 375 h 694"/>
                <a:gd name="T30" fmla="*/ 2134 w 2242"/>
                <a:gd name="T31" fmla="*/ 326 h 694"/>
                <a:gd name="T32" fmla="*/ 1884 w 2242"/>
                <a:gd name="T33" fmla="*/ 140 h 694"/>
                <a:gd name="T34" fmla="*/ 1884 w 2242"/>
                <a:gd name="T35" fmla="*/ 211 h 694"/>
                <a:gd name="T36" fmla="*/ 2 w 2242"/>
                <a:gd name="T37" fmla="*/ 161 h 694"/>
                <a:gd name="T38" fmla="*/ 42 w 2242"/>
                <a:gd name="T39" fmla="*/ 11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2" h="694">
                  <a:moveTo>
                    <a:pt x="42" y="117"/>
                  </a:moveTo>
                  <a:cubicBezTo>
                    <a:pt x="1794" y="117"/>
                    <a:pt x="1794" y="117"/>
                    <a:pt x="1794" y="117"/>
                  </a:cubicBezTo>
                  <a:cubicBezTo>
                    <a:pt x="1794" y="117"/>
                    <a:pt x="1790" y="88"/>
                    <a:pt x="1799" y="68"/>
                  </a:cubicBezTo>
                  <a:cubicBezTo>
                    <a:pt x="1808" y="49"/>
                    <a:pt x="1844" y="0"/>
                    <a:pt x="1904" y="41"/>
                  </a:cubicBezTo>
                  <a:cubicBezTo>
                    <a:pt x="1963" y="83"/>
                    <a:pt x="2140" y="218"/>
                    <a:pt x="2170" y="241"/>
                  </a:cubicBezTo>
                  <a:cubicBezTo>
                    <a:pt x="2201" y="265"/>
                    <a:pt x="2235" y="292"/>
                    <a:pt x="2239" y="342"/>
                  </a:cubicBezTo>
                  <a:cubicBezTo>
                    <a:pt x="2242" y="389"/>
                    <a:pt x="2230" y="411"/>
                    <a:pt x="2174" y="461"/>
                  </a:cubicBezTo>
                  <a:cubicBezTo>
                    <a:pt x="2126" y="504"/>
                    <a:pt x="1942" y="636"/>
                    <a:pt x="1913" y="654"/>
                  </a:cubicBezTo>
                  <a:cubicBezTo>
                    <a:pt x="1884" y="672"/>
                    <a:pt x="1849" y="694"/>
                    <a:pt x="1812" y="659"/>
                  </a:cubicBezTo>
                  <a:cubicBezTo>
                    <a:pt x="1785" y="634"/>
                    <a:pt x="1789" y="587"/>
                    <a:pt x="1789" y="587"/>
                  </a:cubicBezTo>
                  <a:cubicBezTo>
                    <a:pt x="0" y="532"/>
                    <a:pt x="0" y="532"/>
                    <a:pt x="0" y="532"/>
                  </a:cubicBezTo>
                  <a:cubicBezTo>
                    <a:pt x="31" y="497"/>
                    <a:pt x="31" y="497"/>
                    <a:pt x="31" y="497"/>
                  </a:cubicBezTo>
                  <a:cubicBezTo>
                    <a:pt x="1880" y="497"/>
                    <a:pt x="1880" y="497"/>
                    <a:pt x="1880" y="497"/>
                  </a:cubicBezTo>
                  <a:cubicBezTo>
                    <a:pt x="1880" y="562"/>
                    <a:pt x="1880" y="562"/>
                    <a:pt x="1880" y="562"/>
                  </a:cubicBezTo>
                  <a:cubicBezTo>
                    <a:pt x="1880" y="562"/>
                    <a:pt x="2120" y="391"/>
                    <a:pt x="2140" y="375"/>
                  </a:cubicBezTo>
                  <a:cubicBezTo>
                    <a:pt x="2160" y="358"/>
                    <a:pt x="2156" y="339"/>
                    <a:pt x="2134" y="326"/>
                  </a:cubicBezTo>
                  <a:cubicBezTo>
                    <a:pt x="2113" y="313"/>
                    <a:pt x="1884" y="140"/>
                    <a:pt x="1884" y="140"/>
                  </a:cubicBezTo>
                  <a:cubicBezTo>
                    <a:pt x="1884" y="211"/>
                    <a:pt x="1884" y="211"/>
                    <a:pt x="1884" y="211"/>
                  </a:cubicBezTo>
                  <a:cubicBezTo>
                    <a:pt x="2" y="161"/>
                    <a:pt x="2" y="161"/>
                    <a:pt x="2" y="161"/>
                  </a:cubicBezTo>
                  <a:lnTo>
                    <a:pt x="42" y="11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 3786"/>
            <p:cNvSpPr/>
            <p:nvPr/>
          </p:nvSpPr>
          <p:spPr bwMode="auto">
            <a:xfrm>
              <a:off x="2451922" y="2091434"/>
              <a:ext cx="1874141" cy="580512"/>
            </a:xfrm>
            <a:custGeom>
              <a:avLst/>
              <a:gdLst>
                <a:gd name="T0" fmla="*/ 42 w 2242"/>
                <a:gd name="T1" fmla="*/ 117 h 694"/>
                <a:gd name="T2" fmla="*/ 1794 w 2242"/>
                <a:gd name="T3" fmla="*/ 117 h 694"/>
                <a:gd name="T4" fmla="*/ 1799 w 2242"/>
                <a:gd name="T5" fmla="*/ 68 h 694"/>
                <a:gd name="T6" fmla="*/ 1904 w 2242"/>
                <a:gd name="T7" fmla="*/ 41 h 694"/>
                <a:gd name="T8" fmla="*/ 2170 w 2242"/>
                <a:gd name="T9" fmla="*/ 241 h 694"/>
                <a:gd name="T10" fmla="*/ 2239 w 2242"/>
                <a:gd name="T11" fmla="*/ 342 h 694"/>
                <a:gd name="T12" fmla="*/ 2174 w 2242"/>
                <a:gd name="T13" fmla="*/ 461 h 694"/>
                <a:gd name="T14" fmla="*/ 1913 w 2242"/>
                <a:gd name="T15" fmla="*/ 654 h 694"/>
                <a:gd name="T16" fmla="*/ 1812 w 2242"/>
                <a:gd name="T17" fmla="*/ 659 h 694"/>
                <a:gd name="T18" fmla="*/ 1789 w 2242"/>
                <a:gd name="T19" fmla="*/ 587 h 694"/>
                <a:gd name="T20" fmla="*/ 0 w 2242"/>
                <a:gd name="T21" fmla="*/ 532 h 694"/>
                <a:gd name="T22" fmla="*/ 31 w 2242"/>
                <a:gd name="T23" fmla="*/ 497 h 694"/>
                <a:gd name="T24" fmla="*/ 1880 w 2242"/>
                <a:gd name="T25" fmla="*/ 497 h 694"/>
                <a:gd name="T26" fmla="*/ 1880 w 2242"/>
                <a:gd name="T27" fmla="*/ 562 h 694"/>
                <a:gd name="T28" fmla="*/ 2140 w 2242"/>
                <a:gd name="T29" fmla="*/ 375 h 694"/>
                <a:gd name="T30" fmla="*/ 2134 w 2242"/>
                <a:gd name="T31" fmla="*/ 326 h 694"/>
                <a:gd name="T32" fmla="*/ 1884 w 2242"/>
                <a:gd name="T33" fmla="*/ 140 h 694"/>
                <a:gd name="T34" fmla="*/ 1884 w 2242"/>
                <a:gd name="T35" fmla="*/ 211 h 694"/>
                <a:gd name="T36" fmla="*/ 2 w 2242"/>
                <a:gd name="T37" fmla="*/ 161 h 694"/>
                <a:gd name="T38" fmla="*/ 42 w 2242"/>
                <a:gd name="T39" fmla="*/ 11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2" h="694">
                  <a:moveTo>
                    <a:pt x="42" y="117"/>
                  </a:moveTo>
                  <a:cubicBezTo>
                    <a:pt x="1794" y="117"/>
                    <a:pt x="1794" y="117"/>
                    <a:pt x="1794" y="117"/>
                  </a:cubicBezTo>
                  <a:cubicBezTo>
                    <a:pt x="1794" y="117"/>
                    <a:pt x="1790" y="88"/>
                    <a:pt x="1799" y="68"/>
                  </a:cubicBezTo>
                  <a:cubicBezTo>
                    <a:pt x="1808" y="49"/>
                    <a:pt x="1844" y="0"/>
                    <a:pt x="1904" y="41"/>
                  </a:cubicBezTo>
                  <a:cubicBezTo>
                    <a:pt x="1963" y="83"/>
                    <a:pt x="2140" y="218"/>
                    <a:pt x="2170" y="241"/>
                  </a:cubicBezTo>
                  <a:cubicBezTo>
                    <a:pt x="2201" y="265"/>
                    <a:pt x="2235" y="292"/>
                    <a:pt x="2239" y="342"/>
                  </a:cubicBezTo>
                  <a:cubicBezTo>
                    <a:pt x="2242" y="389"/>
                    <a:pt x="2230" y="411"/>
                    <a:pt x="2174" y="461"/>
                  </a:cubicBezTo>
                  <a:cubicBezTo>
                    <a:pt x="2126" y="504"/>
                    <a:pt x="1942" y="636"/>
                    <a:pt x="1913" y="654"/>
                  </a:cubicBezTo>
                  <a:cubicBezTo>
                    <a:pt x="1884" y="672"/>
                    <a:pt x="1849" y="694"/>
                    <a:pt x="1812" y="659"/>
                  </a:cubicBezTo>
                  <a:cubicBezTo>
                    <a:pt x="1785" y="634"/>
                    <a:pt x="1789" y="587"/>
                    <a:pt x="1789" y="587"/>
                  </a:cubicBezTo>
                  <a:cubicBezTo>
                    <a:pt x="0" y="532"/>
                    <a:pt x="0" y="532"/>
                    <a:pt x="0" y="532"/>
                  </a:cubicBezTo>
                  <a:cubicBezTo>
                    <a:pt x="31" y="497"/>
                    <a:pt x="31" y="497"/>
                    <a:pt x="31" y="497"/>
                  </a:cubicBezTo>
                  <a:cubicBezTo>
                    <a:pt x="1880" y="497"/>
                    <a:pt x="1880" y="497"/>
                    <a:pt x="1880" y="497"/>
                  </a:cubicBezTo>
                  <a:cubicBezTo>
                    <a:pt x="1880" y="562"/>
                    <a:pt x="1880" y="562"/>
                    <a:pt x="1880" y="562"/>
                  </a:cubicBezTo>
                  <a:cubicBezTo>
                    <a:pt x="1880" y="562"/>
                    <a:pt x="2120" y="391"/>
                    <a:pt x="2140" y="375"/>
                  </a:cubicBezTo>
                  <a:cubicBezTo>
                    <a:pt x="2160" y="358"/>
                    <a:pt x="2156" y="339"/>
                    <a:pt x="2134" y="326"/>
                  </a:cubicBezTo>
                  <a:cubicBezTo>
                    <a:pt x="2113" y="313"/>
                    <a:pt x="1884" y="140"/>
                    <a:pt x="1884" y="140"/>
                  </a:cubicBezTo>
                  <a:cubicBezTo>
                    <a:pt x="1884" y="211"/>
                    <a:pt x="1884" y="211"/>
                    <a:pt x="1884" y="211"/>
                  </a:cubicBezTo>
                  <a:cubicBezTo>
                    <a:pt x="2" y="161"/>
                    <a:pt x="2" y="161"/>
                    <a:pt x="2" y="161"/>
                  </a:cubicBezTo>
                  <a:lnTo>
                    <a:pt x="42" y="117"/>
                  </a:lnTo>
                  <a:close/>
                </a:path>
              </a:pathLst>
            </a:custGeom>
            <a:solidFill>
              <a:srgbClr val="5B8D3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3786"/>
            <p:cNvSpPr/>
            <p:nvPr/>
          </p:nvSpPr>
          <p:spPr bwMode="auto">
            <a:xfrm>
              <a:off x="3690319" y="4239473"/>
              <a:ext cx="1271487" cy="393841"/>
            </a:xfrm>
            <a:custGeom>
              <a:avLst/>
              <a:gdLst>
                <a:gd name="T0" fmla="*/ 42 w 2242"/>
                <a:gd name="T1" fmla="*/ 117 h 694"/>
                <a:gd name="T2" fmla="*/ 1794 w 2242"/>
                <a:gd name="T3" fmla="*/ 117 h 694"/>
                <a:gd name="T4" fmla="*/ 1799 w 2242"/>
                <a:gd name="T5" fmla="*/ 68 h 694"/>
                <a:gd name="T6" fmla="*/ 1904 w 2242"/>
                <a:gd name="T7" fmla="*/ 41 h 694"/>
                <a:gd name="T8" fmla="*/ 2170 w 2242"/>
                <a:gd name="T9" fmla="*/ 241 h 694"/>
                <a:gd name="T10" fmla="*/ 2239 w 2242"/>
                <a:gd name="T11" fmla="*/ 342 h 694"/>
                <a:gd name="T12" fmla="*/ 2174 w 2242"/>
                <a:gd name="T13" fmla="*/ 461 h 694"/>
                <a:gd name="T14" fmla="*/ 1913 w 2242"/>
                <a:gd name="T15" fmla="*/ 654 h 694"/>
                <a:gd name="T16" fmla="*/ 1812 w 2242"/>
                <a:gd name="T17" fmla="*/ 659 h 694"/>
                <a:gd name="T18" fmla="*/ 1789 w 2242"/>
                <a:gd name="T19" fmla="*/ 587 h 694"/>
                <a:gd name="T20" fmla="*/ 0 w 2242"/>
                <a:gd name="T21" fmla="*/ 532 h 694"/>
                <a:gd name="T22" fmla="*/ 31 w 2242"/>
                <a:gd name="T23" fmla="*/ 497 h 694"/>
                <a:gd name="T24" fmla="*/ 1880 w 2242"/>
                <a:gd name="T25" fmla="*/ 497 h 694"/>
                <a:gd name="T26" fmla="*/ 1880 w 2242"/>
                <a:gd name="T27" fmla="*/ 562 h 694"/>
                <a:gd name="T28" fmla="*/ 2140 w 2242"/>
                <a:gd name="T29" fmla="*/ 375 h 694"/>
                <a:gd name="T30" fmla="*/ 2134 w 2242"/>
                <a:gd name="T31" fmla="*/ 326 h 694"/>
                <a:gd name="T32" fmla="*/ 1884 w 2242"/>
                <a:gd name="T33" fmla="*/ 140 h 694"/>
                <a:gd name="T34" fmla="*/ 1884 w 2242"/>
                <a:gd name="T35" fmla="*/ 211 h 694"/>
                <a:gd name="T36" fmla="*/ 2 w 2242"/>
                <a:gd name="T37" fmla="*/ 161 h 694"/>
                <a:gd name="T38" fmla="*/ 42 w 2242"/>
                <a:gd name="T39" fmla="*/ 11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2" h="694">
                  <a:moveTo>
                    <a:pt x="42" y="117"/>
                  </a:moveTo>
                  <a:cubicBezTo>
                    <a:pt x="1794" y="117"/>
                    <a:pt x="1794" y="117"/>
                    <a:pt x="1794" y="117"/>
                  </a:cubicBezTo>
                  <a:cubicBezTo>
                    <a:pt x="1794" y="117"/>
                    <a:pt x="1790" y="88"/>
                    <a:pt x="1799" y="68"/>
                  </a:cubicBezTo>
                  <a:cubicBezTo>
                    <a:pt x="1808" y="49"/>
                    <a:pt x="1844" y="0"/>
                    <a:pt x="1904" y="41"/>
                  </a:cubicBezTo>
                  <a:cubicBezTo>
                    <a:pt x="1963" y="83"/>
                    <a:pt x="2140" y="218"/>
                    <a:pt x="2170" y="241"/>
                  </a:cubicBezTo>
                  <a:cubicBezTo>
                    <a:pt x="2201" y="265"/>
                    <a:pt x="2235" y="292"/>
                    <a:pt x="2239" y="342"/>
                  </a:cubicBezTo>
                  <a:cubicBezTo>
                    <a:pt x="2242" y="389"/>
                    <a:pt x="2230" y="411"/>
                    <a:pt x="2174" y="461"/>
                  </a:cubicBezTo>
                  <a:cubicBezTo>
                    <a:pt x="2126" y="504"/>
                    <a:pt x="1942" y="636"/>
                    <a:pt x="1913" y="654"/>
                  </a:cubicBezTo>
                  <a:cubicBezTo>
                    <a:pt x="1884" y="672"/>
                    <a:pt x="1849" y="694"/>
                    <a:pt x="1812" y="659"/>
                  </a:cubicBezTo>
                  <a:cubicBezTo>
                    <a:pt x="1785" y="634"/>
                    <a:pt x="1789" y="587"/>
                    <a:pt x="1789" y="587"/>
                  </a:cubicBezTo>
                  <a:cubicBezTo>
                    <a:pt x="0" y="532"/>
                    <a:pt x="0" y="532"/>
                    <a:pt x="0" y="532"/>
                  </a:cubicBezTo>
                  <a:cubicBezTo>
                    <a:pt x="31" y="497"/>
                    <a:pt x="31" y="497"/>
                    <a:pt x="31" y="497"/>
                  </a:cubicBezTo>
                  <a:cubicBezTo>
                    <a:pt x="1880" y="497"/>
                    <a:pt x="1880" y="497"/>
                    <a:pt x="1880" y="497"/>
                  </a:cubicBezTo>
                  <a:cubicBezTo>
                    <a:pt x="1880" y="562"/>
                    <a:pt x="1880" y="562"/>
                    <a:pt x="1880" y="562"/>
                  </a:cubicBezTo>
                  <a:cubicBezTo>
                    <a:pt x="1880" y="562"/>
                    <a:pt x="2120" y="391"/>
                    <a:pt x="2140" y="375"/>
                  </a:cubicBezTo>
                  <a:cubicBezTo>
                    <a:pt x="2160" y="358"/>
                    <a:pt x="2156" y="339"/>
                    <a:pt x="2134" y="326"/>
                  </a:cubicBezTo>
                  <a:cubicBezTo>
                    <a:pt x="2113" y="313"/>
                    <a:pt x="1884" y="140"/>
                    <a:pt x="1884" y="140"/>
                  </a:cubicBezTo>
                  <a:cubicBezTo>
                    <a:pt x="1884" y="211"/>
                    <a:pt x="1884" y="211"/>
                    <a:pt x="1884" y="211"/>
                  </a:cubicBezTo>
                  <a:cubicBezTo>
                    <a:pt x="2" y="161"/>
                    <a:pt x="2" y="161"/>
                    <a:pt x="2" y="161"/>
                  </a:cubicBezTo>
                  <a:lnTo>
                    <a:pt x="42" y="117"/>
                  </a:lnTo>
                  <a:close/>
                </a:path>
              </a:pathLst>
            </a:custGeom>
            <a:solidFill>
              <a:srgbClr val="5B8D3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0"/>
            <p:cNvSpPr txBox="1"/>
            <p:nvPr/>
          </p:nvSpPr>
          <p:spPr>
            <a:xfrm>
              <a:off x="6979986" y="3295564"/>
              <a:ext cx="3745679" cy="1107996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1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最用心的演示，只为你而做。明白为何出发，就是最好的开始。少先队员， 最用心的演示，只为你而做。明白为何出发，就是最好的开始。少先队员， 最用心的演示，只为你而做。</a:t>
              </a:r>
              <a:endParaRPr lang="en-US" altLang="zh-CN" sz="11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endParaRPr lang="en-US" altLang="zh-CN" sz="11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r>
                <a:rPr lang="zh-CN" altLang="en-US" sz="1100" kern="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更多精彩</a:t>
              </a:r>
              <a:r>
                <a:rPr lang="en-US" altLang="zh-CN" sz="1100" kern="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100" kern="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，请在稻壳儿搜索“少先队员”。</a:t>
              </a:r>
              <a:endParaRPr lang="en-US" altLang="zh-CN" sz="1100" kern="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TextBox 76"/>
            <p:cNvSpPr txBox="1"/>
            <p:nvPr/>
          </p:nvSpPr>
          <p:spPr>
            <a:xfrm>
              <a:off x="6979986" y="2772344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400" dirty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  <p:sp>
          <p:nvSpPr>
            <p:cNvPr id="15" name="Freeform 3786"/>
            <p:cNvSpPr/>
            <p:nvPr/>
          </p:nvSpPr>
          <p:spPr bwMode="auto">
            <a:xfrm>
              <a:off x="1893165" y="2899044"/>
              <a:ext cx="3594311" cy="1113331"/>
            </a:xfrm>
            <a:custGeom>
              <a:avLst/>
              <a:gdLst>
                <a:gd name="T0" fmla="*/ 42 w 2242"/>
                <a:gd name="T1" fmla="*/ 117 h 694"/>
                <a:gd name="T2" fmla="*/ 1794 w 2242"/>
                <a:gd name="T3" fmla="*/ 117 h 694"/>
                <a:gd name="T4" fmla="*/ 1799 w 2242"/>
                <a:gd name="T5" fmla="*/ 68 h 694"/>
                <a:gd name="T6" fmla="*/ 1904 w 2242"/>
                <a:gd name="T7" fmla="*/ 41 h 694"/>
                <a:gd name="T8" fmla="*/ 2170 w 2242"/>
                <a:gd name="T9" fmla="*/ 241 h 694"/>
                <a:gd name="T10" fmla="*/ 2239 w 2242"/>
                <a:gd name="T11" fmla="*/ 342 h 694"/>
                <a:gd name="T12" fmla="*/ 2174 w 2242"/>
                <a:gd name="T13" fmla="*/ 461 h 694"/>
                <a:gd name="T14" fmla="*/ 1913 w 2242"/>
                <a:gd name="T15" fmla="*/ 654 h 694"/>
                <a:gd name="T16" fmla="*/ 1812 w 2242"/>
                <a:gd name="T17" fmla="*/ 659 h 694"/>
                <a:gd name="T18" fmla="*/ 1789 w 2242"/>
                <a:gd name="T19" fmla="*/ 587 h 694"/>
                <a:gd name="T20" fmla="*/ 0 w 2242"/>
                <a:gd name="T21" fmla="*/ 532 h 694"/>
                <a:gd name="T22" fmla="*/ 31 w 2242"/>
                <a:gd name="T23" fmla="*/ 497 h 694"/>
                <a:gd name="T24" fmla="*/ 1880 w 2242"/>
                <a:gd name="T25" fmla="*/ 497 h 694"/>
                <a:gd name="T26" fmla="*/ 1880 w 2242"/>
                <a:gd name="T27" fmla="*/ 562 h 694"/>
                <a:gd name="T28" fmla="*/ 2140 w 2242"/>
                <a:gd name="T29" fmla="*/ 375 h 694"/>
                <a:gd name="T30" fmla="*/ 2134 w 2242"/>
                <a:gd name="T31" fmla="*/ 326 h 694"/>
                <a:gd name="T32" fmla="*/ 1884 w 2242"/>
                <a:gd name="T33" fmla="*/ 140 h 694"/>
                <a:gd name="T34" fmla="*/ 1884 w 2242"/>
                <a:gd name="T35" fmla="*/ 211 h 694"/>
                <a:gd name="T36" fmla="*/ 2 w 2242"/>
                <a:gd name="T37" fmla="*/ 161 h 694"/>
                <a:gd name="T38" fmla="*/ 42 w 2242"/>
                <a:gd name="T39" fmla="*/ 11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2" h="694">
                  <a:moveTo>
                    <a:pt x="42" y="117"/>
                  </a:moveTo>
                  <a:cubicBezTo>
                    <a:pt x="1794" y="117"/>
                    <a:pt x="1794" y="117"/>
                    <a:pt x="1794" y="117"/>
                  </a:cubicBezTo>
                  <a:cubicBezTo>
                    <a:pt x="1794" y="117"/>
                    <a:pt x="1790" y="88"/>
                    <a:pt x="1799" y="68"/>
                  </a:cubicBezTo>
                  <a:cubicBezTo>
                    <a:pt x="1808" y="49"/>
                    <a:pt x="1844" y="0"/>
                    <a:pt x="1904" y="41"/>
                  </a:cubicBezTo>
                  <a:cubicBezTo>
                    <a:pt x="1963" y="83"/>
                    <a:pt x="2140" y="218"/>
                    <a:pt x="2170" y="241"/>
                  </a:cubicBezTo>
                  <a:cubicBezTo>
                    <a:pt x="2201" y="265"/>
                    <a:pt x="2235" y="292"/>
                    <a:pt x="2239" y="342"/>
                  </a:cubicBezTo>
                  <a:cubicBezTo>
                    <a:pt x="2242" y="389"/>
                    <a:pt x="2230" y="411"/>
                    <a:pt x="2174" y="461"/>
                  </a:cubicBezTo>
                  <a:cubicBezTo>
                    <a:pt x="2126" y="504"/>
                    <a:pt x="1942" y="636"/>
                    <a:pt x="1913" y="654"/>
                  </a:cubicBezTo>
                  <a:cubicBezTo>
                    <a:pt x="1884" y="672"/>
                    <a:pt x="1849" y="694"/>
                    <a:pt x="1812" y="659"/>
                  </a:cubicBezTo>
                  <a:cubicBezTo>
                    <a:pt x="1785" y="634"/>
                    <a:pt x="1789" y="587"/>
                    <a:pt x="1789" y="587"/>
                  </a:cubicBezTo>
                  <a:cubicBezTo>
                    <a:pt x="0" y="532"/>
                    <a:pt x="0" y="532"/>
                    <a:pt x="0" y="532"/>
                  </a:cubicBezTo>
                  <a:cubicBezTo>
                    <a:pt x="31" y="497"/>
                    <a:pt x="31" y="497"/>
                    <a:pt x="31" y="497"/>
                  </a:cubicBezTo>
                  <a:cubicBezTo>
                    <a:pt x="1880" y="497"/>
                    <a:pt x="1880" y="497"/>
                    <a:pt x="1880" y="497"/>
                  </a:cubicBezTo>
                  <a:cubicBezTo>
                    <a:pt x="1880" y="562"/>
                    <a:pt x="1880" y="562"/>
                    <a:pt x="1880" y="562"/>
                  </a:cubicBezTo>
                  <a:cubicBezTo>
                    <a:pt x="1880" y="562"/>
                    <a:pt x="2120" y="391"/>
                    <a:pt x="2140" y="375"/>
                  </a:cubicBezTo>
                  <a:cubicBezTo>
                    <a:pt x="2160" y="358"/>
                    <a:pt x="2156" y="339"/>
                    <a:pt x="2134" y="326"/>
                  </a:cubicBezTo>
                  <a:cubicBezTo>
                    <a:pt x="2113" y="313"/>
                    <a:pt x="1884" y="140"/>
                    <a:pt x="1884" y="140"/>
                  </a:cubicBezTo>
                  <a:cubicBezTo>
                    <a:pt x="1884" y="211"/>
                    <a:pt x="1884" y="211"/>
                    <a:pt x="1884" y="211"/>
                  </a:cubicBezTo>
                  <a:cubicBezTo>
                    <a:pt x="2" y="161"/>
                    <a:pt x="2" y="161"/>
                    <a:pt x="2" y="161"/>
                  </a:cubicBezTo>
                  <a:lnTo>
                    <a:pt x="42" y="117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 3786"/>
            <p:cNvSpPr/>
            <p:nvPr/>
          </p:nvSpPr>
          <p:spPr bwMode="auto">
            <a:xfrm>
              <a:off x="1983023" y="4723007"/>
              <a:ext cx="2343040" cy="725752"/>
            </a:xfrm>
            <a:custGeom>
              <a:avLst/>
              <a:gdLst>
                <a:gd name="T0" fmla="*/ 42 w 2242"/>
                <a:gd name="T1" fmla="*/ 117 h 694"/>
                <a:gd name="T2" fmla="*/ 1794 w 2242"/>
                <a:gd name="T3" fmla="*/ 117 h 694"/>
                <a:gd name="T4" fmla="*/ 1799 w 2242"/>
                <a:gd name="T5" fmla="*/ 68 h 694"/>
                <a:gd name="T6" fmla="*/ 1904 w 2242"/>
                <a:gd name="T7" fmla="*/ 41 h 694"/>
                <a:gd name="T8" fmla="*/ 2170 w 2242"/>
                <a:gd name="T9" fmla="*/ 241 h 694"/>
                <a:gd name="T10" fmla="*/ 2239 w 2242"/>
                <a:gd name="T11" fmla="*/ 342 h 694"/>
                <a:gd name="T12" fmla="*/ 2174 w 2242"/>
                <a:gd name="T13" fmla="*/ 461 h 694"/>
                <a:gd name="T14" fmla="*/ 1913 w 2242"/>
                <a:gd name="T15" fmla="*/ 654 h 694"/>
                <a:gd name="T16" fmla="*/ 1812 w 2242"/>
                <a:gd name="T17" fmla="*/ 659 h 694"/>
                <a:gd name="T18" fmla="*/ 1789 w 2242"/>
                <a:gd name="T19" fmla="*/ 587 h 694"/>
                <a:gd name="T20" fmla="*/ 0 w 2242"/>
                <a:gd name="T21" fmla="*/ 532 h 694"/>
                <a:gd name="T22" fmla="*/ 31 w 2242"/>
                <a:gd name="T23" fmla="*/ 497 h 694"/>
                <a:gd name="T24" fmla="*/ 1880 w 2242"/>
                <a:gd name="T25" fmla="*/ 497 h 694"/>
                <a:gd name="T26" fmla="*/ 1880 w 2242"/>
                <a:gd name="T27" fmla="*/ 562 h 694"/>
                <a:gd name="T28" fmla="*/ 2140 w 2242"/>
                <a:gd name="T29" fmla="*/ 375 h 694"/>
                <a:gd name="T30" fmla="*/ 2134 w 2242"/>
                <a:gd name="T31" fmla="*/ 326 h 694"/>
                <a:gd name="T32" fmla="*/ 1884 w 2242"/>
                <a:gd name="T33" fmla="*/ 140 h 694"/>
                <a:gd name="T34" fmla="*/ 1884 w 2242"/>
                <a:gd name="T35" fmla="*/ 211 h 694"/>
                <a:gd name="T36" fmla="*/ 2 w 2242"/>
                <a:gd name="T37" fmla="*/ 161 h 694"/>
                <a:gd name="T38" fmla="*/ 42 w 2242"/>
                <a:gd name="T39" fmla="*/ 117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2" h="694">
                  <a:moveTo>
                    <a:pt x="42" y="117"/>
                  </a:moveTo>
                  <a:cubicBezTo>
                    <a:pt x="1794" y="117"/>
                    <a:pt x="1794" y="117"/>
                    <a:pt x="1794" y="117"/>
                  </a:cubicBezTo>
                  <a:cubicBezTo>
                    <a:pt x="1794" y="117"/>
                    <a:pt x="1790" y="88"/>
                    <a:pt x="1799" y="68"/>
                  </a:cubicBezTo>
                  <a:cubicBezTo>
                    <a:pt x="1808" y="49"/>
                    <a:pt x="1844" y="0"/>
                    <a:pt x="1904" y="41"/>
                  </a:cubicBezTo>
                  <a:cubicBezTo>
                    <a:pt x="1963" y="83"/>
                    <a:pt x="2140" y="218"/>
                    <a:pt x="2170" y="241"/>
                  </a:cubicBezTo>
                  <a:cubicBezTo>
                    <a:pt x="2201" y="265"/>
                    <a:pt x="2235" y="292"/>
                    <a:pt x="2239" y="342"/>
                  </a:cubicBezTo>
                  <a:cubicBezTo>
                    <a:pt x="2242" y="389"/>
                    <a:pt x="2230" y="411"/>
                    <a:pt x="2174" y="461"/>
                  </a:cubicBezTo>
                  <a:cubicBezTo>
                    <a:pt x="2126" y="504"/>
                    <a:pt x="1942" y="636"/>
                    <a:pt x="1913" y="654"/>
                  </a:cubicBezTo>
                  <a:cubicBezTo>
                    <a:pt x="1884" y="672"/>
                    <a:pt x="1849" y="694"/>
                    <a:pt x="1812" y="659"/>
                  </a:cubicBezTo>
                  <a:cubicBezTo>
                    <a:pt x="1785" y="634"/>
                    <a:pt x="1789" y="587"/>
                    <a:pt x="1789" y="587"/>
                  </a:cubicBezTo>
                  <a:cubicBezTo>
                    <a:pt x="0" y="532"/>
                    <a:pt x="0" y="532"/>
                    <a:pt x="0" y="532"/>
                  </a:cubicBezTo>
                  <a:cubicBezTo>
                    <a:pt x="31" y="497"/>
                    <a:pt x="31" y="497"/>
                    <a:pt x="31" y="497"/>
                  </a:cubicBezTo>
                  <a:cubicBezTo>
                    <a:pt x="1880" y="497"/>
                    <a:pt x="1880" y="497"/>
                    <a:pt x="1880" y="497"/>
                  </a:cubicBezTo>
                  <a:cubicBezTo>
                    <a:pt x="1880" y="562"/>
                    <a:pt x="1880" y="562"/>
                    <a:pt x="1880" y="562"/>
                  </a:cubicBezTo>
                  <a:cubicBezTo>
                    <a:pt x="1880" y="562"/>
                    <a:pt x="2120" y="391"/>
                    <a:pt x="2140" y="375"/>
                  </a:cubicBezTo>
                  <a:cubicBezTo>
                    <a:pt x="2160" y="358"/>
                    <a:pt x="2156" y="339"/>
                    <a:pt x="2134" y="326"/>
                  </a:cubicBezTo>
                  <a:cubicBezTo>
                    <a:pt x="2113" y="313"/>
                    <a:pt x="1884" y="140"/>
                    <a:pt x="1884" y="140"/>
                  </a:cubicBezTo>
                  <a:cubicBezTo>
                    <a:pt x="1884" y="211"/>
                    <a:pt x="1884" y="211"/>
                    <a:pt x="1884" y="211"/>
                  </a:cubicBezTo>
                  <a:cubicBezTo>
                    <a:pt x="2" y="161"/>
                    <a:pt x="2" y="161"/>
                    <a:pt x="2" y="161"/>
                  </a:cubicBezTo>
                  <a:lnTo>
                    <a:pt x="42" y="117"/>
                  </a:lnTo>
                  <a:close/>
                </a:path>
              </a:pathLst>
            </a:custGeom>
            <a:solidFill>
              <a:srgbClr val="5B8D33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582" y="2739397"/>
            <a:ext cx="3824418" cy="41186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94737" y="2739397"/>
            <a:ext cx="3801763" cy="4118603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248740" y="1250793"/>
            <a:ext cx="1569660" cy="755579"/>
            <a:chOff x="3947853" y="1183133"/>
            <a:chExt cx="1569660" cy="755579"/>
          </a:xfrm>
        </p:grpSpPr>
        <p:sp>
          <p:nvSpPr>
            <p:cNvPr id="5" name="文本框 4"/>
            <p:cNvSpPr txBox="1">
              <a:spLocks noChangeArrowheads="1"/>
            </p:cNvSpPr>
            <p:nvPr/>
          </p:nvSpPr>
          <p:spPr bwMode="auto">
            <a:xfrm>
              <a:off x="3947853" y="1183133"/>
              <a:ext cx="156966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ctr" defTabSz="51435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3600" dirty="0">
                  <a:solidFill>
                    <a:srgbClr val="4D980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致谢词</a:t>
              </a: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4316186" y="1938712"/>
              <a:ext cx="902718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3392729" y="2009074"/>
            <a:ext cx="5281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Understand why starting is the best way to start. </a:t>
            </a:r>
          </a:p>
          <a:p>
            <a:pPr algn="ctr"/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young pioneers, the most diligent demonstration, only for you.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61182" y="3172092"/>
            <a:ext cx="5669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感谢母校提供的学习与实践的机会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感谢导师团队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,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特别感谢庄老师给予的耐心指导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感谢同学以及舍友的帮助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感谢答辩评审！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80338" y="5335054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答辩人：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784552" y="304084"/>
            <a:ext cx="2196115" cy="657684"/>
            <a:chOff x="3947853" y="1183133"/>
            <a:chExt cx="2196115" cy="657684"/>
          </a:xfrm>
        </p:grpSpPr>
        <p:sp>
          <p:nvSpPr>
            <p:cNvPr id="3" name="文本框 2"/>
            <p:cNvSpPr txBox="1">
              <a:spLocks noChangeArrowheads="1"/>
            </p:cNvSpPr>
            <p:nvPr/>
          </p:nvSpPr>
          <p:spPr bwMode="auto">
            <a:xfrm>
              <a:off x="3947853" y="1183133"/>
              <a:ext cx="21961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defTabSz="51435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ea typeface="+mj-ea"/>
                </a:rPr>
                <a:t>CONTENTS</a:t>
              </a:r>
              <a:endPara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4143192" y="1840817"/>
              <a:ext cx="902718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784552" y="1062365"/>
            <a:ext cx="52816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Understand why starting is the best way to start. </a:t>
            </a:r>
          </a:p>
          <a:p>
            <a:r>
              <a:rPr lang="en-US" altLang="zh-CN" sz="1400" dirty="0"/>
              <a:t>The young pioneers, the most diligent demonstration, only for you. 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5409560" y="1924229"/>
            <a:ext cx="4819541" cy="4179317"/>
            <a:chOff x="5508414" y="1317547"/>
            <a:chExt cx="4819541" cy="4179317"/>
          </a:xfrm>
        </p:grpSpPr>
        <p:sp>
          <p:nvSpPr>
            <p:cNvPr id="7" name="文本框 6"/>
            <p:cNvSpPr txBox="1"/>
            <p:nvPr/>
          </p:nvSpPr>
          <p:spPr>
            <a:xfrm>
              <a:off x="5508417" y="1317547"/>
              <a:ext cx="1352550" cy="83099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Part  </a:t>
              </a:r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15"/>
            <p:cNvSpPr txBox="1"/>
            <p:nvPr/>
          </p:nvSpPr>
          <p:spPr>
            <a:xfrm>
              <a:off x="7222643" y="1429311"/>
              <a:ext cx="310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研究背景与意义</a:t>
              </a:r>
            </a:p>
          </p:txBody>
        </p:sp>
        <p:sp>
          <p:nvSpPr>
            <p:cNvPr id="9" name="文本框 16"/>
            <p:cNvSpPr txBox="1"/>
            <p:nvPr/>
          </p:nvSpPr>
          <p:spPr>
            <a:xfrm>
              <a:off x="7222642" y="2523737"/>
              <a:ext cx="31053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研究过程与方法</a:t>
              </a:r>
            </a:p>
          </p:txBody>
        </p:sp>
        <p:sp>
          <p:nvSpPr>
            <p:cNvPr id="10" name="文本框 17"/>
            <p:cNvSpPr txBox="1"/>
            <p:nvPr/>
          </p:nvSpPr>
          <p:spPr>
            <a:xfrm>
              <a:off x="7232491" y="3635324"/>
              <a:ext cx="30373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文献综述与反思</a:t>
              </a:r>
            </a:p>
          </p:txBody>
        </p:sp>
        <p:sp>
          <p:nvSpPr>
            <p:cNvPr id="11" name="文本框 18"/>
            <p:cNvSpPr txBox="1"/>
            <p:nvPr/>
          </p:nvSpPr>
          <p:spPr>
            <a:xfrm>
              <a:off x="7256613" y="4770123"/>
              <a:ext cx="30373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论文总结与感恩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518265" y="3536303"/>
              <a:ext cx="1352551" cy="83099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Part  </a:t>
              </a:r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5508414" y="2406739"/>
              <a:ext cx="1352551" cy="83099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Part  </a:t>
              </a:r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508414" y="4665867"/>
              <a:ext cx="1352551" cy="83099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Part  </a:t>
              </a:r>
              <a:r>
                <a:rPr lang="en-US" altLang="zh-CN" sz="4800" dirty="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4800" dirty="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7222642" y="1826899"/>
              <a:ext cx="30245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Research background and significance.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222642" y="2921325"/>
              <a:ext cx="307134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Research process and methods.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7232491" y="4072841"/>
              <a:ext cx="302451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Literature review and reflection.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256613" y="5207639"/>
              <a:ext cx="3037369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Paper summary and gratitude.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614" y="2768387"/>
            <a:ext cx="3824418" cy="41186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4550" y="2739397"/>
            <a:ext cx="3801763" cy="4118603"/>
          </a:xfrm>
          <a:prstGeom prst="rect">
            <a:avLst/>
          </a:prstGeom>
        </p:spPr>
      </p:pic>
      <p:sp>
        <p:nvSpPr>
          <p:cNvPr id="4" name="标题 1"/>
          <p:cNvSpPr txBox="1"/>
          <p:nvPr/>
        </p:nvSpPr>
        <p:spPr>
          <a:xfrm>
            <a:off x="4103816" y="3083471"/>
            <a:ext cx="3984369" cy="57189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研究背景与意义</a:t>
            </a:r>
          </a:p>
        </p:txBody>
      </p:sp>
      <p:sp>
        <p:nvSpPr>
          <p:cNvPr id="5" name="文本框 5"/>
          <p:cNvSpPr txBox="1"/>
          <p:nvPr/>
        </p:nvSpPr>
        <p:spPr>
          <a:xfrm>
            <a:off x="5021425" y="2171237"/>
            <a:ext cx="2149151" cy="6665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758267" y="3996782"/>
            <a:ext cx="26754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10"/>
          <p:cNvSpPr txBox="1"/>
          <p:nvPr/>
        </p:nvSpPr>
        <p:spPr>
          <a:xfrm>
            <a:off x="4250266" y="4105344"/>
            <a:ext cx="3691467" cy="76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/>
              <a:t>Understand why starting is the best way to start. </a:t>
            </a:r>
          </a:p>
          <a:p>
            <a:pPr algn="ctr"/>
            <a:r>
              <a:rPr lang="en-US" altLang="zh-CN" sz="1400" dirty="0"/>
              <a:t>The young pioneers, the most diligent demonstration, only for you.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4661535" y="2061845"/>
            <a:ext cx="2908935" cy="2150110"/>
          </a:xfrm>
          <a:prstGeom prst="rect">
            <a:avLst/>
          </a:prstGeom>
          <a:blipFill rotWithShape="1">
            <a:blip r:embed="rId4"/>
            <a:stretch>
              <a:fillRect l="-11000" t="-1000" r="-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755140" y="2061845"/>
            <a:ext cx="8733790" cy="2153920"/>
            <a:chOff x="2763" y="3235"/>
            <a:chExt cx="13754" cy="3392"/>
          </a:xfrm>
        </p:grpSpPr>
        <p:grpSp>
          <p:nvGrpSpPr>
            <p:cNvPr id="11" name="组合 10"/>
            <p:cNvGrpSpPr/>
            <p:nvPr/>
          </p:nvGrpSpPr>
          <p:grpSpPr>
            <a:xfrm>
              <a:off x="2763" y="3235"/>
              <a:ext cx="4581" cy="3386"/>
              <a:chOff x="2763" y="3235"/>
              <a:chExt cx="4581" cy="3386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2763" y="3235"/>
                <a:ext cx="4581" cy="33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Rectangle 32"/>
              <p:cNvSpPr>
                <a:spLocks noChangeArrowheads="1"/>
              </p:cNvSpPr>
              <p:nvPr/>
            </p:nvSpPr>
            <p:spPr bwMode="auto">
              <a:xfrm>
                <a:off x="3184" y="4050"/>
                <a:ext cx="3619" cy="1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YOU TITLE</a:t>
                </a:r>
                <a:r>
                  <a:rPr lang="zh-CN" altLang="en-US" sz="1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</a:p>
              <a:p>
                <a:pPr algn="ctr" defTabSz="1216660"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明白为何出发，就是最好的开始。少先队员， 最用心的演示，只为你而做。更多精彩，请在稻壳儿搜索：少先队员。</a:t>
                </a:r>
                <a:endParaRPr lang="en-US" altLang="zh-CN" sz="12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1936" y="3241"/>
              <a:ext cx="4581" cy="3386"/>
              <a:chOff x="11936" y="3241"/>
              <a:chExt cx="4581" cy="3386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1936" y="3241"/>
                <a:ext cx="4581" cy="3386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7F5C3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/>
            </p:nvSpPr>
            <p:spPr bwMode="auto">
              <a:xfrm>
                <a:off x="12417" y="4076"/>
                <a:ext cx="3619" cy="16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1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YOU TITLE</a:t>
                </a:r>
                <a:r>
                  <a:rPr lang="zh-CN" altLang="en-US" sz="1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</a:p>
              <a:p>
                <a:pPr algn="ctr" defTabSz="1216660">
                  <a:spcBef>
                    <a:spcPct val="20000"/>
                  </a:spcBef>
                  <a:defRPr/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明白为何出发，就是最好的开始。少先队员， 最用心的演示，只为你而做。更多精彩，请在稻壳儿搜索：少先队员。</a:t>
                </a:r>
                <a:endParaRPr lang="en-US" altLang="zh-CN" sz="1200" kern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1755140" y="4438015"/>
            <a:ext cx="8729980" cy="1600835"/>
            <a:chOff x="2764" y="5602"/>
            <a:chExt cx="13748" cy="2521"/>
          </a:xfrm>
        </p:grpSpPr>
        <p:sp>
          <p:nvSpPr>
            <p:cNvPr id="18" name="文本框 17"/>
            <p:cNvSpPr txBox="1"/>
            <p:nvPr/>
          </p:nvSpPr>
          <p:spPr>
            <a:xfrm>
              <a:off x="2922" y="5898"/>
              <a:ext cx="13391" cy="22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t">
              <a:spAutoFit/>
            </a:bodyPr>
            <a:lstStyle/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最用心的演示，只为你而做。更多精彩，请在稻壳儿搜索：少先队员。明白为何出发，就是最好的开始。少先队员， 最用心的演示，只为你而做。更多精彩，请在稻壳儿搜索：少先队员。明白为何出发，就是最好的开始。少先队员， 最用心的演示，只为你而做。更多精彩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最用心的演示，只为你而做。更多精彩</a:t>
              </a:r>
              <a:r>
                <a:rPr lang="en-US" altLang="zh-CN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，请在稻壳儿搜索：少先队员。</a:t>
              </a: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 defTabSz="1216660">
                <a:spcBef>
                  <a:spcPct val="20000"/>
                </a:spcBef>
                <a:defRPr/>
              </a:pP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 defTabSz="1216660">
                <a:spcBef>
                  <a:spcPct val="20000"/>
                </a:spcBef>
                <a:defRPr/>
              </a:pPr>
              <a:endParaRPr lang="en-US" altLang="zh-CN" sz="11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764" y="5602"/>
              <a:ext cx="13748" cy="2069"/>
            </a:xfrm>
            <a:prstGeom prst="rect">
              <a:avLst/>
            </a:prstGeom>
            <a:noFill/>
            <a:ln>
              <a:solidFill>
                <a:srgbClr val="64902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  <p:bldP spid="9" grpId="4" animBg="1"/>
      <p:bldP spid="9" grpId="5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" name="Freeform 8@|5FFC:4308095|FBC:16777215|LFC:0|LBC:16777215"/>
          <p:cNvSpPr>
            <a:spLocks noChangeArrowheads="1"/>
          </p:cNvSpPr>
          <p:nvPr/>
        </p:nvSpPr>
        <p:spPr bwMode="auto">
          <a:xfrm>
            <a:off x="5017593" y="2657743"/>
            <a:ext cx="1129647" cy="1074860"/>
          </a:xfrm>
          <a:custGeom>
            <a:avLst/>
            <a:gdLst>
              <a:gd name="T0" fmla="*/ 497 w 497"/>
              <a:gd name="T1" fmla="*/ 134 h 473"/>
              <a:gd name="T2" fmla="*/ 408 w 497"/>
              <a:gd name="T3" fmla="*/ 225 h 473"/>
              <a:gd name="T4" fmla="*/ 230 w 497"/>
              <a:gd name="T5" fmla="*/ 440 h 473"/>
              <a:gd name="T6" fmla="*/ 130 w 497"/>
              <a:gd name="T7" fmla="*/ 342 h 473"/>
              <a:gd name="T8" fmla="*/ 0 w 497"/>
              <a:gd name="T9" fmla="*/ 473 h 473"/>
              <a:gd name="T10" fmla="*/ 0 w 497"/>
              <a:gd name="T11" fmla="*/ 459 h 473"/>
              <a:gd name="T12" fmla="*/ 361 w 497"/>
              <a:gd name="T13" fmla="*/ 0 h 473"/>
              <a:gd name="T14" fmla="*/ 497 w 497"/>
              <a:gd name="T15" fmla="*/ 134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7" h="473">
                <a:moveTo>
                  <a:pt x="497" y="134"/>
                </a:moveTo>
                <a:cubicBezTo>
                  <a:pt x="408" y="225"/>
                  <a:pt x="408" y="225"/>
                  <a:pt x="408" y="225"/>
                </a:cubicBezTo>
                <a:cubicBezTo>
                  <a:pt x="311" y="252"/>
                  <a:pt x="238" y="337"/>
                  <a:pt x="230" y="440"/>
                </a:cubicBezTo>
                <a:cubicBezTo>
                  <a:pt x="130" y="342"/>
                  <a:pt x="130" y="342"/>
                  <a:pt x="130" y="342"/>
                </a:cubicBezTo>
                <a:cubicBezTo>
                  <a:pt x="0" y="473"/>
                  <a:pt x="0" y="473"/>
                  <a:pt x="0" y="473"/>
                </a:cubicBezTo>
                <a:cubicBezTo>
                  <a:pt x="0" y="468"/>
                  <a:pt x="0" y="463"/>
                  <a:pt x="0" y="459"/>
                </a:cubicBezTo>
                <a:cubicBezTo>
                  <a:pt x="0" y="236"/>
                  <a:pt x="154" y="50"/>
                  <a:pt x="361" y="0"/>
                </a:cubicBezTo>
                <a:lnTo>
                  <a:pt x="497" y="134"/>
                </a:lnTo>
                <a:close/>
              </a:path>
            </a:pathLst>
          </a:custGeom>
          <a:solidFill>
            <a:srgbClr val="668B25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reeform 5@|5FFC:1554685|FBC:16777215|LFC:0|LBC:16777215"/>
          <p:cNvSpPr>
            <a:spLocks noChangeArrowheads="1"/>
          </p:cNvSpPr>
          <p:nvPr/>
        </p:nvSpPr>
        <p:spPr bwMode="auto">
          <a:xfrm>
            <a:off x="6031302" y="2628001"/>
            <a:ext cx="1110026" cy="1148024"/>
          </a:xfrm>
          <a:custGeom>
            <a:avLst/>
            <a:gdLst>
              <a:gd name="T0" fmla="*/ 488 w 488"/>
              <a:gd name="T1" fmla="*/ 376 h 505"/>
              <a:gd name="T2" fmla="*/ 360 w 488"/>
              <a:gd name="T3" fmla="*/ 505 h 505"/>
              <a:gd name="T4" fmla="*/ 259 w 488"/>
              <a:gd name="T5" fmla="*/ 406 h 505"/>
              <a:gd name="T6" fmla="*/ 63 w 488"/>
              <a:gd name="T7" fmla="*/ 232 h 505"/>
              <a:gd name="T8" fmla="*/ 148 w 488"/>
              <a:gd name="T9" fmla="*/ 146 h 505"/>
              <a:gd name="T10" fmla="*/ 0 w 488"/>
              <a:gd name="T11" fmla="*/ 1 h 505"/>
              <a:gd name="T12" fmla="*/ 26 w 488"/>
              <a:gd name="T13" fmla="*/ 0 h 505"/>
              <a:gd name="T14" fmla="*/ 488 w 488"/>
              <a:gd name="T15" fmla="*/ 376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8" h="505">
                <a:moveTo>
                  <a:pt x="488" y="376"/>
                </a:moveTo>
                <a:cubicBezTo>
                  <a:pt x="360" y="505"/>
                  <a:pt x="360" y="505"/>
                  <a:pt x="360" y="505"/>
                </a:cubicBezTo>
                <a:cubicBezTo>
                  <a:pt x="259" y="406"/>
                  <a:pt x="259" y="406"/>
                  <a:pt x="259" y="406"/>
                </a:cubicBezTo>
                <a:cubicBezTo>
                  <a:pt x="234" y="316"/>
                  <a:pt x="158" y="247"/>
                  <a:pt x="63" y="232"/>
                </a:cubicBezTo>
                <a:cubicBezTo>
                  <a:pt x="148" y="146"/>
                  <a:pt x="148" y="146"/>
                  <a:pt x="148" y="146"/>
                </a:cubicBezTo>
                <a:cubicBezTo>
                  <a:pt x="0" y="1"/>
                  <a:pt x="0" y="1"/>
                  <a:pt x="0" y="1"/>
                </a:cubicBezTo>
                <a:cubicBezTo>
                  <a:pt x="9" y="0"/>
                  <a:pt x="17" y="0"/>
                  <a:pt x="26" y="0"/>
                </a:cubicBezTo>
                <a:cubicBezTo>
                  <a:pt x="254" y="0"/>
                  <a:pt x="444" y="161"/>
                  <a:pt x="488" y="376"/>
                </a:cubicBezTo>
                <a:close/>
              </a:path>
            </a:pathLst>
          </a:custGeom>
          <a:solidFill>
            <a:srgbClr val="91C42F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Freeform 7@|5FFC:2381804|FBC:16777215|LFC:0|LBC:16777215"/>
          <p:cNvSpPr>
            <a:spLocks noChangeArrowheads="1"/>
          </p:cNvSpPr>
          <p:nvPr/>
        </p:nvSpPr>
        <p:spPr bwMode="auto">
          <a:xfrm>
            <a:off x="5043159" y="3661444"/>
            <a:ext cx="1091000" cy="1119471"/>
          </a:xfrm>
          <a:custGeom>
            <a:avLst/>
            <a:gdLst>
              <a:gd name="T0" fmla="*/ 480 w 480"/>
              <a:gd name="T1" fmla="*/ 492 h 492"/>
              <a:gd name="T2" fmla="*/ 461 w 480"/>
              <a:gd name="T3" fmla="*/ 492 h 492"/>
              <a:gd name="T4" fmla="*/ 0 w 480"/>
              <a:gd name="T5" fmla="*/ 122 h 492"/>
              <a:gd name="T6" fmla="*/ 120 w 480"/>
              <a:gd name="T7" fmla="*/ 0 h 492"/>
              <a:gd name="T8" fmla="*/ 239 w 480"/>
              <a:gd name="T9" fmla="*/ 118 h 492"/>
              <a:gd name="T10" fmla="*/ 424 w 480"/>
              <a:gd name="T11" fmla="*/ 260 h 492"/>
              <a:gd name="T12" fmla="*/ 335 w 480"/>
              <a:gd name="T13" fmla="*/ 350 h 492"/>
              <a:gd name="T14" fmla="*/ 480 w 480"/>
              <a:gd name="T15" fmla="*/ 492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80" h="492">
                <a:moveTo>
                  <a:pt x="480" y="492"/>
                </a:moveTo>
                <a:cubicBezTo>
                  <a:pt x="474" y="492"/>
                  <a:pt x="467" y="492"/>
                  <a:pt x="461" y="492"/>
                </a:cubicBezTo>
                <a:cubicBezTo>
                  <a:pt x="235" y="492"/>
                  <a:pt x="46" y="334"/>
                  <a:pt x="0" y="122"/>
                </a:cubicBezTo>
                <a:cubicBezTo>
                  <a:pt x="120" y="0"/>
                  <a:pt x="120" y="0"/>
                  <a:pt x="120" y="0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71" y="192"/>
                  <a:pt x="341" y="247"/>
                  <a:pt x="424" y="260"/>
                </a:cubicBezTo>
                <a:cubicBezTo>
                  <a:pt x="335" y="350"/>
                  <a:pt x="335" y="350"/>
                  <a:pt x="335" y="350"/>
                </a:cubicBezTo>
                <a:lnTo>
                  <a:pt x="480" y="492"/>
                </a:lnTo>
                <a:close/>
              </a:path>
            </a:pathLst>
          </a:custGeom>
          <a:solidFill>
            <a:srgbClr val="91C42F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Freeform 6@|5FFC:14657585|FBC:16777215|LFC:0|LBC:16777215"/>
          <p:cNvSpPr>
            <a:spLocks noChangeArrowheads="1"/>
          </p:cNvSpPr>
          <p:nvPr/>
        </p:nvSpPr>
        <p:spPr bwMode="auto">
          <a:xfrm>
            <a:off x="6024168" y="3680851"/>
            <a:ext cx="1139753" cy="1067721"/>
          </a:xfrm>
          <a:custGeom>
            <a:avLst/>
            <a:gdLst>
              <a:gd name="T0" fmla="*/ 501 w 501"/>
              <a:gd name="T1" fmla="*/ 9 h 469"/>
              <a:gd name="T2" fmla="*/ 134 w 501"/>
              <a:gd name="T3" fmla="*/ 469 h 469"/>
              <a:gd name="T4" fmla="*/ 0 w 501"/>
              <a:gd name="T5" fmla="*/ 337 h 469"/>
              <a:gd name="T6" fmla="*/ 93 w 501"/>
              <a:gd name="T7" fmla="*/ 242 h 469"/>
              <a:gd name="T8" fmla="*/ 93 w 501"/>
              <a:gd name="T9" fmla="*/ 242 h 469"/>
              <a:gd name="T10" fmla="*/ 269 w 501"/>
              <a:gd name="T11" fmla="*/ 45 h 469"/>
              <a:gd name="T12" fmla="*/ 364 w 501"/>
              <a:gd name="T13" fmla="*/ 139 h 469"/>
              <a:gd name="T14" fmla="*/ 501 w 501"/>
              <a:gd name="T15" fmla="*/ 0 h 469"/>
              <a:gd name="T16" fmla="*/ 501 w 501"/>
              <a:gd name="T17" fmla="*/ 9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1" h="469">
                <a:moveTo>
                  <a:pt x="501" y="9"/>
                </a:moveTo>
                <a:cubicBezTo>
                  <a:pt x="501" y="233"/>
                  <a:pt x="344" y="421"/>
                  <a:pt x="134" y="469"/>
                </a:cubicBezTo>
                <a:cubicBezTo>
                  <a:pt x="0" y="337"/>
                  <a:pt x="0" y="337"/>
                  <a:pt x="0" y="337"/>
                </a:cubicBezTo>
                <a:cubicBezTo>
                  <a:pt x="93" y="242"/>
                  <a:pt x="93" y="242"/>
                  <a:pt x="93" y="242"/>
                </a:cubicBezTo>
                <a:cubicBezTo>
                  <a:pt x="93" y="242"/>
                  <a:pt x="93" y="242"/>
                  <a:pt x="93" y="242"/>
                </a:cubicBezTo>
                <a:cubicBezTo>
                  <a:pt x="184" y="217"/>
                  <a:pt x="254" y="140"/>
                  <a:pt x="269" y="45"/>
                </a:cubicBezTo>
                <a:cubicBezTo>
                  <a:pt x="364" y="139"/>
                  <a:pt x="364" y="139"/>
                  <a:pt x="364" y="139"/>
                </a:cubicBezTo>
                <a:cubicBezTo>
                  <a:pt x="501" y="0"/>
                  <a:pt x="501" y="0"/>
                  <a:pt x="501" y="0"/>
                </a:cubicBezTo>
                <a:cubicBezTo>
                  <a:pt x="501" y="3"/>
                  <a:pt x="501" y="6"/>
                  <a:pt x="501" y="9"/>
                </a:cubicBezTo>
                <a:close/>
              </a:path>
            </a:pathLst>
          </a:custGeom>
          <a:solidFill>
            <a:srgbClr val="668B25"/>
          </a:solidFill>
          <a:ln>
            <a:noFill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Shape 3659@|5FFC:16777215|FBC:16777215|LFC:16777215|LBC:16777215"/>
          <p:cNvSpPr>
            <a:spLocks noChangeArrowheads="1"/>
          </p:cNvSpPr>
          <p:nvPr/>
        </p:nvSpPr>
        <p:spPr bwMode="auto">
          <a:xfrm>
            <a:off x="6480188" y="4141846"/>
            <a:ext cx="294302" cy="268864"/>
          </a:xfrm>
          <a:custGeom>
            <a:avLst/>
            <a:gdLst>
              <a:gd name="T0" fmla="*/ 20097 w 20993"/>
              <a:gd name="T1" fmla="*/ 14373 h 21440"/>
              <a:gd name="T2" fmla="*/ 15990 w 20993"/>
              <a:gd name="T3" fmla="*/ 12571 h 21440"/>
              <a:gd name="T4" fmla="*/ 16463 w 20993"/>
              <a:gd name="T5" fmla="*/ 14008 h 21440"/>
              <a:gd name="T6" fmla="*/ 10496 w 20993"/>
              <a:gd name="T7" fmla="*/ 16745 h 21440"/>
              <a:gd name="T8" fmla="*/ 4529 w 20993"/>
              <a:gd name="T9" fmla="*/ 14008 h 21440"/>
              <a:gd name="T10" fmla="*/ 5002 w 20993"/>
              <a:gd name="T11" fmla="*/ 12571 h 21440"/>
              <a:gd name="T12" fmla="*/ 895 w 20993"/>
              <a:gd name="T13" fmla="*/ 14373 h 21440"/>
              <a:gd name="T14" fmla="*/ 789 w 20993"/>
              <a:gd name="T15" fmla="*/ 16451 h 21440"/>
              <a:gd name="T16" fmla="*/ 8511 w 20993"/>
              <a:gd name="T17" fmla="*/ 20962 h 21440"/>
              <a:gd name="T18" fmla="*/ 12481 w 20993"/>
              <a:gd name="T19" fmla="*/ 20962 h 21440"/>
              <a:gd name="T20" fmla="*/ 20205 w 20993"/>
              <a:gd name="T21" fmla="*/ 16451 h 21440"/>
              <a:gd name="T22" fmla="*/ 20097 w 20993"/>
              <a:gd name="T23" fmla="*/ 14373 h 21440"/>
              <a:gd name="T24" fmla="*/ 10496 w 20993"/>
              <a:gd name="T25" fmla="*/ 5209 h 21440"/>
              <a:gd name="T26" fmla="*/ 13199 w 20993"/>
              <a:gd name="T27" fmla="*/ 4152 h 21440"/>
              <a:gd name="T28" fmla="*/ 12094 w 20993"/>
              <a:gd name="T29" fmla="*/ 773 h 21440"/>
              <a:gd name="T30" fmla="*/ 10496 w 20993"/>
              <a:gd name="T31" fmla="*/ 0 h 21440"/>
              <a:gd name="T32" fmla="*/ 8898 w 20993"/>
              <a:gd name="T33" fmla="*/ 773 h 21440"/>
              <a:gd name="T34" fmla="*/ 7792 w 20993"/>
              <a:gd name="T35" fmla="*/ 4152 h 21440"/>
              <a:gd name="T36" fmla="*/ 10496 w 20993"/>
              <a:gd name="T37" fmla="*/ 5209 h 21440"/>
              <a:gd name="T38" fmla="*/ 10496 w 20993"/>
              <a:gd name="T39" fmla="*/ 13197 h 21440"/>
              <a:gd name="T40" fmla="*/ 15429 w 20993"/>
              <a:gd name="T41" fmla="*/ 10966 h 21440"/>
              <a:gd name="T42" fmla="*/ 14201 w 20993"/>
              <a:gd name="T43" fmla="*/ 7211 h 21440"/>
              <a:gd name="T44" fmla="*/ 10496 w 20993"/>
              <a:gd name="T45" fmla="*/ 8759 h 21440"/>
              <a:gd name="T46" fmla="*/ 6791 w 20993"/>
              <a:gd name="T47" fmla="*/ 7211 h 21440"/>
              <a:gd name="T48" fmla="*/ 5563 w 20993"/>
              <a:gd name="T49" fmla="*/ 10966 h 21440"/>
              <a:gd name="T50" fmla="*/ 10496 w 20993"/>
              <a:gd name="T51" fmla="*/ 13197 h 2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0993" h="21440">
                <a:moveTo>
                  <a:pt x="20097" y="14373"/>
                </a:moveTo>
                <a:lnTo>
                  <a:pt x="15990" y="12571"/>
                </a:lnTo>
                <a:lnTo>
                  <a:pt x="16463" y="14008"/>
                </a:lnTo>
                <a:cubicBezTo>
                  <a:pt x="16439" y="15532"/>
                  <a:pt x="13726" y="16745"/>
                  <a:pt x="10496" y="16745"/>
                </a:cubicBezTo>
                <a:cubicBezTo>
                  <a:pt x="7268" y="16745"/>
                  <a:pt x="4553" y="15532"/>
                  <a:pt x="4529" y="14008"/>
                </a:cubicBezTo>
                <a:lnTo>
                  <a:pt x="5002" y="12571"/>
                </a:lnTo>
                <a:lnTo>
                  <a:pt x="895" y="14373"/>
                </a:lnTo>
                <a:cubicBezTo>
                  <a:pt x="-255" y="14878"/>
                  <a:pt x="-304" y="15814"/>
                  <a:pt x="789" y="16451"/>
                </a:cubicBezTo>
                <a:lnTo>
                  <a:pt x="8511" y="20962"/>
                </a:lnTo>
                <a:cubicBezTo>
                  <a:pt x="9602" y="21600"/>
                  <a:pt x="11390" y="21600"/>
                  <a:pt x="12481" y="20962"/>
                </a:cubicBezTo>
                <a:lnTo>
                  <a:pt x="20205" y="16451"/>
                </a:lnTo>
                <a:cubicBezTo>
                  <a:pt x="21296" y="15814"/>
                  <a:pt x="21247" y="14878"/>
                  <a:pt x="20097" y="14373"/>
                </a:cubicBezTo>
                <a:close/>
                <a:moveTo>
                  <a:pt x="10496" y="5209"/>
                </a:moveTo>
                <a:cubicBezTo>
                  <a:pt x="11724" y="5209"/>
                  <a:pt x="12866" y="4796"/>
                  <a:pt x="13199" y="4152"/>
                </a:cubicBezTo>
                <a:cubicBezTo>
                  <a:pt x="12739" y="2744"/>
                  <a:pt x="12343" y="1535"/>
                  <a:pt x="12094" y="773"/>
                </a:cubicBezTo>
                <a:cubicBezTo>
                  <a:pt x="11927" y="264"/>
                  <a:pt x="11175" y="0"/>
                  <a:pt x="10496" y="0"/>
                </a:cubicBezTo>
                <a:cubicBezTo>
                  <a:pt x="9817" y="0"/>
                  <a:pt x="9065" y="264"/>
                  <a:pt x="8898" y="773"/>
                </a:cubicBezTo>
                <a:cubicBezTo>
                  <a:pt x="8649" y="1535"/>
                  <a:pt x="8253" y="2744"/>
                  <a:pt x="7792" y="4152"/>
                </a:cubicBezTo>
                <a:cubicBezTo>
                  <a:pt x="8126" y="4796"/>
                  <a:pt x="9268" y="5209"/>
                  <a:pt x="10496" y="5209"/>
                </a:cubicBezTo>
                <a:close/>
                <a:moveTo>
                  <a:pt x="10496" y="13197"/>
                </a:moveTo>
                <a:cubicBezTo>
                  <a:pt x="13109" y="13197"/>
                  <a:pt x="15296" y="12229"/>
                  <a:pt x="15429" y="10966"/>
                </a:cubicBezTo>
                <a:cubicBezTo>
                  <a:pt x="15041" y="9779"/>
                  <a:pt x="14617" y="8484"/>
                  <a:pt x="14201" y="7211"/>
                </a:cubicBezTo>
                <a:cubicBezTo>
                  <a:pt x="13911" y="8118"/>
                  <a:pt x="12316" y="8759"/>
                  <a:pt x="10496" y="8759"/>
                </a:cubicBezTo>
                <a:cubicBezTo>
                  <a:pt x="8678" y="8759"/>
                  <a:pt x="7081" y="8118"/>
                  <a:pt x="6791" y="7211"/>
                </a:cubicBezTo>
                <a:cubicBezTo>
                  <a:pt x="6375" y="8484"/>
                  <a:pt x="5951" y="9779"/>
                  <a:pt x="5563" y="10966"/>
                </a:cubicBezTo>
                <a:cubicBezTo>
                  <a:pt x="5696" y="12229"/>
                  <a:pt x="7883" y="13197"/>
                  <a:pt x="10496" y="131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Freeform 157@|5FFC:16777215|FBC:16777215|LFC:16777215|LBC:16777215"/>
          <p:cNvSpPr>
            <a:spLocks noChangeAspect="1" noChangeArrowheads="1"/>
          </p:cNvSpPr>
          <p:nvPr/>
        </p:nvSpPr>
        <p:spPr bwMode="auto">
          <a:xfrm>
            <a:off x="5392160" y="2980141"/>
            <a:ext cx="241983" cy="291467"/>
          </a:xfrm>
          <a:custGeom>
            <a:avLst/>
            <a:gdLst>
              <a:gd name="T0" fmla="*/ 206367 w 449768"/>
              <a:gd name="T1" fmla="*/ 423375 h 538305"/>
              <a:gd name="T2" fmla="*/ 208536 w 449768"/>
              <a:gd name="T3" fmla="*/ 434347 h 538305"/>
              <a:gd name="T4" fmla="*/ 136133 w 449768"/>
              <a:gd name="T5" fmla="*/ 527584 h 538305"/>
              <a:gd name="T6" fmla="*/ 120760 w 449768"/>
              <a:gd name="T7" fmla="*/ 517169 h 538305"/>
              <a:gd name="T8" fmla="*/ 192667 w 449768"/>
              <a:gd name="T9" fmla="*/ 423933 h 538305"/>
              <a:gd name="T10" fmla="*/ 206367 w 449768"/>
              <a:gd name="T11" fmla="*/ 423375 h 538305"/>
              <a:gd name="T12" fmla="*/ 158371 w 449768"/>
              <a:gd name="T13" fmla="*/ 386315 h 538305"/>
              <a:gd name="T14" fmla="*/ 160292 w 449768"/>
              <a:gd name="T15" fmla="*/ 397002 h 538305"/>
              <a:gd name="T16" fmla="*/ 51725 w 449768"/>
              <a:gd name="T17" fmla="*/ 536376 h 538305"/>
              <a:gd name="T18" fmla="*/ 41315 w 449768"/>
              <a:gd name="T19" fmla="*/ 525997 h 538305"/>
              <a:gd name="T20" fmla="*/ 144924 w 449768"/>
              <a:gd name="T21" fmla="*/ 387118 h 538305"/>
              <a:gd name="T22" fmla="*/ 158371 w 449768"/>
              <a:gd name="T23" fmla="*/ 386315 h 538305"/>
              <a:gd name="T24" fmla="*/ 112005 w 449768"/>
              <a:gd name="T25" fmla="*/ 349971 h 538305"/>
              <a:gd name="T26" fmla="*/ 113740 w 449768"/>
              <a:gd name="T27" fmla="*/ 362927 h 538305"/>
              <a:gd name="T28" fmla="*/ 41338 w 449768"/>
              <a:gd name="T29" fmla="*/ 455221 h 538305"/>
              <a:gd name="T30" fmla="*/ 25965 w 449768"/>
              <a:gd name="T31" fmla="*/ 444857 h 538305"/>
              <a:gd name="T32" fmla="*/ 98367 w 449768"/>
              <a:gd name="T33" fmla="*/ 352562 h 538305"/>
              <a:gd name="T34" fmla="*/ 112005 w 449768"/>
              <a:gd name="T35" fmla="*/ 349971 h 538305"/>
              <a:gd name="T36" fmla="*/ 287508 w 449768"/>
              <a:gd name="T37" fmla="*/ 153269 h 538305"/>
              <a:gd name="T38" fmla="*/ 261020 w 449768"/>
              <a:gd name="T39" fmla="*/ 165441 h 538305"/>
              <a:gd name="T40" fmla="*/ 255548 w 449768"/>
              <a:gd name="T41" fmla="*/ 175874 h 538305"/>
              <a:gd name="T42" fmla="*/ 276441 w 449768"/>
              <a:gd name="T43" fmla="*/ 232511 h 538305"/>
              <a:gd name="T44" fmla="*/ 328174 w 449768"/>
              <a:gd name="T45" fmla="*/ 227543 h 538305"/>
              <a:gd name="T46" fmla="*/ 333645 w 449768"/>
              <a:gd name="T47" fmla="*/ 217110 h 538305"/>
              <a:gd name="T48" fmla="*/ 317727 w 449768"/>
              <a:gd name="T49" fmla="*/ 160472 h 538305"/>
              <a:gd name="T50" fmla="*/ 287508 w 449768"/>
              <a:gd name="T51" fmla="*/ 153269 h 538305"/>
              <a:gd name="T52" fmla="*/ 437111 w 449768"/>
              <a:gd name="T53" fmla="*/ 0 h 538305"/>
              <a:gd name="T54" fmla="*/ 442086 w 449768"/>
              <a:gd name="T55" fmla="*/ 0 h 538305"/>
              <a:gd name="T56" fmla="*/ 447557 w 449768"/>
              <a:gd name="T57" fmla="*/ 4968 h 538305"/>
              <a:gd name="T58" fmla="*/ 447557 w 449768"/>
              <a:gd name="T59" fmla="*/ 9937 h 538305"/>
              <a:gd name="T60" fmla="*/ 447557 w 449768"/>
              <a:gd name="T61" fmla="*/ 20370 h 538305"/>
              <a:gd name="T62" fmla="*/ 447557 w 449768"/>
              <a:gd name="T63" fmla="*/ 46204 h 538305"/>
              <a:gd name="T64" fmla="*/ 442086 w 449768"/>
              <a:gd name="T65" fmla="*/ 103338 h 538305"/>
              <a:gd name="T66" fmla="*/ 442086 w 449768"/>
              <a:gd name="T67" fmla="*/ 113771 h 538305"/>
              <a:gd name="T68" fmla="*/ 437111 w 449768"/>
              <a:gd name="T69" fmla="*/ 134141 h 538305"/>
              <a:gd name="T70" fmla="*/ 421194 w 449768"/>
              <a:gd name="T71" fmla="*/ 175874 h 538305"/>
              <a:gd name="T72" fmla="*/ 354040 w 449768"/>
              <a:gd name="T73" fmla="*/ 289645 h 538305"/>
              <a:gd name="T74" fmla="*/ 344091 w 449768"/>
              <a:gd name="T75" fmla="*/ 325913 h 538305"/>
              <a:gd name="T76" fmla="*/ 276441 w 449768"/>
              <a:gd name="T77" fmla="*/ 506754 h 538305"/>
              <a:gd name="T78" fmla="*/ 261020 w 449768"/>
              <a:gd name="T79" fmla="*/ 496321 h 538305"/>
              <a:gd name="T80" fmla="*/ 17278 w 449768"/>
              <a:gd name="T81" fmla="*/ 310511 h 538305"/>
              <a:gd name="T82" fmla="*/ 1858 w 449768"/>
              <a:gd name="T83" fmla="*/ 289645 h 538305"/>
              <a:gd name="T84" fmla="*/ 162528 w 449768"/>
              <a:gd name="T85" fmla="*/ 186307 h 538305"/>
              <a:gd name="T86" fmla="*/ 193369 w 449768"/>
              <a:gd name="T87" fmla="*/ 165441 h 538305"/>
              <a:gd name="T88" fmla="*/ 312753 w 449768"/>
              <a:gd name="T89" fmla="*/ 51669 h 538305"/>
              <a:gd name="T90" fmla="*/ 400799 w 449768"/>
              <a:gd name="T91" fmla="*/ 9937 h 538305"/>
              <a:gd name="T92" fmla="*/ 426665 w 449768"/>
              <a:gd name="T93" fmla="*/ 4968 h 538305"/>
              <a:gd name="T94" fmla="*/ 437111 w 449768"/>
              <a:gd name="T95" fmla="*/ 0 h 538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49768" h="538305">
                <a:moveTo>
                  <a:pt x="206367" y="423375"/>
                </a:moveTo>
                <a:cubicBezTo>
                  <a:pt x="209652" y="425297"/>
                  <a:pt x="211016" y="429140"/>
                  <a:pt x="208536" y="434347"/>
                </a:cubicBezTo>
                <a:cubicBezTo>
                  <a:pt x="198122" y="460136"/>
                  <a:pt x="172335" y="506754"/>
                  <a:pt x="136133" y="527584"/>
                </a:cubicBezTo>
                <a:cubicBezTo>
                  <a:pt x="125719" y="532543"/>
                  <a:pt x="115305" y="527584"/>
                  <a:pt x="120760" y="517169"/>
                </a:cubicBezTo>
                <a:cubicBezTo>
                  <a:pt x="130678" y="491380"/>
                  <a:pt x="151507" y="450217"/>
                  <a:pt x="192667" y="423933"/>
                </a:cubicBezTo>
                <a:cubicBezTo>
                  <a:pt x="197874" y="421453"/>
                  <a:pt x="203081" y="421453"/>
                  <a:pt x="206367" y="423375"/>
                </a:cubicBezTo>
                <a:close/>
                <a:moveTo>
                  <a:pt x="158371" y="386315"/>
                </a:moveTo>
                <a:cubicBezTo>
                  <a:pt x="161532" y="388230"/>
                  <a:pt x="162771" y="392060"/>
                  <a:pt x="160292" y="397002"/>
                </a:cubicBezTo>
                <a:cubicBezTo>
                  <a:pt x="144924" y="433081"/>
                  <a:pt x="113693" y="500297"/>
                  <a:pt x="51725" y="536376"/>
                </a:cubicBezTo>
                <a:cubicBezTo>
                  <a:pt x="41315" y="541318"/>
                  <a:pt x="36357" y="536376"/>
                  <a:pt x="41315" y="525997"/>
                </a:cubicBezTo>
                <a:cubicBezTo>
                  <a:pt x="51725" y="489918"/>
                  <a:pt x="82957" y="422702"/>
                  <a:pt x="144924" y="387118"/>
                </a:cubicBezTo>
                <a:cubicBezTo>
                  <a:pt x="150130" y="384399"/>
                  <a:pt x="155211" y="384399"/>
                  <a:pt x="158371" y="386315"/>
                </a:cubicBezTo>
                <a:close/>
                <a:moveTo>
                  <a:pt x="112005" y="349971"/>
                </a:moveTo>
                <a:cubicBezTo>
                  <a:pt x="115228" y="352562"/>
                  <a:pt x="116468" y="357744"/>
                  <a:pt x="113740" y="362927"/>
                </a:cubicBezTo>
                <a:cubicBezTo>
                  <a:pt x="103326" y="388591"/>
                  <a:pt x="77539" y="429556"/>
                  <a:pt x="41338" y="455221"/>
                </a:cubicBezTo>
                <a:cubicBezTo>
                  <a:pt x="25965" y="460157"/>
                  <a:pt x="21006" y="455221"/>
                  <a:pt x="25965" y="444857"/>
                </a:cubicBezTo>
                <a:cubicBezTo>
                  <a:pt x="36379" y="419192"/>
                  <a:pt x="57207" y="378227"/>
                  <a:pt x="98367" y="352562"/>
                </a:cubicBezTo>
                <a:cubicBezTo>
                  <a:pt x="103574" y="347380"/>
                  <a:pt x="108781" y="347380"/>
                  <a:pt x="112005" y="349971"/>
                </a:cubicBezTo>
                <a:close/>
                <a:moveTo>
                  <a:pt x="287508" y="153269"/>
                </a:moveTo>
                <a:cubicBezTo>
                  <a:pt x="277809" y="153890"/>
                  <a:pt x="268730" y="157740"/>
                  <a:pt x="261020" y="165441"/>
                </a:cubicBezTo>
                <a:cubicBezTo>
                  <a:pt x="261020" y="170409"/>
                  <a:pt x="261020" y="170409"/>
                  <a:pt x="255548" y="175874"/>
                </a:cubicBezTo>
                <a:cubicBezTo>
                  <a:pt x="245600" y="196243"/>
                  <a:pt x="250574" y="222575"/>
                  <a:pt x="276441" y="232511"/>
                </a:cubicBezTo>
                <a:cubicBezTo>
                  <a:pt x="291861" y="242944"/>
                  <a:pt x="317727" y="242944"/>
                  <a:pt x="328174" y="227543"/>
                </a:cubicBezTo>
                <a:cubicBezTo>
                  <a:pt x="333645" y="222575"/>
                  <a:pt x="333645" y="222575"/>
                  <a:pt x="333645" y="217110"/>
                </a:cubicBezTo>
                <a:cubicBezTo>
                  <a:pt x="349066" y="196243"/>
                  <a:pt x="338620" y="170409"/>
                  <a:pt x="317727" y="160472"/>
                </a:cubicBezTo>
                <a:cubicBezTo>
                  <a:pt x="307530" y="155256"/>
                  <a:pt x="297208" y="152648"/>
                  <a:pt x="287508" y="153269"/>
                </a:cubicBezTo>
                <a:close/>
                <a:moveTo>
                  <a:pt x="437111" y="0"/>
                </a:moveTo>
                <a:lnTo>
                  <a:pt x="442086" y="0"/>
                </a:lnTo>
                <a:cubicBezTo>
                  <a:pt x="447557" y="0"/>
                  <a:pt x="452532" y="0"/>
                  <a:pt x="447557" y="4968"/>
                </a:cubicBezTo>
                <a:lnTo>
                  <a:pt x="447557" y="9937"/>
                </a:lnTo>
                <a:cubicBezTo>
                  <a:pt x="452532" y="15402"/>
                  <a:pt x="447557" y="15402"/>
                  <a:pt x="447557" y="20370"/>
                </a:cubicBezTo>
                <a:cubicBezTo>
                  <a:pt x="447557" y="25835"/>
                  <a:pt x="447557" y="36268"/>
                  <a:pt x="447557" y="46204"/>
                </a:cubicBezTo>
                <a:cubicBezTo>
                  <a:pt x="447557" y="62102"/>
                  <a:pt x="447557" y="82472"/>
                  <a:pt x="442086" y="103338"/>
                </a:cubicBezTo>
                <a:cubicBezTo>
                  <a:pt x="442086" y="108306"/>
                  <a:pt x="442086" y="108306"/>
                  <a:pt x="442086" y="113771"/>
                </a:cubicBezTo>
                <a:cubicBezTo>
                  <a:pt x="437111" y="124205"/>
                  <a:pt x="437111" y="129173"/>
                  <a:pt x="437111" y="134141"/>
                </a:cubicBezTo>
                <a:cubicBezTo>
                  <a:pt x="431640" y="150039"/>
                  <a:pt x="426665" y="165441"/>
                  <a:pt x="421194" y="175874"/>
                </a:cubicBezTo>
                <a:cubicBezTo>
                  <a:pt x="406271" y="212141"/>
                  <a:pt x="385378" y="248409"/>
                  <a:pt x="354040" y="289645"/>
                </a:cubicBezTo>
                <a:cubicBezTo>
                  <a:pt x="349066" y="294613"/>
                  <a:pt x="344091" y="315479"/>
                  <a:pt x="344091" y="325913"/>
                </a:cubicBezTo>
                <a:cubicBezTo>
                  <a:pt x="354040" y="367148"/>
                  <a:pt x="359512" y="460053"/>
                  <a:pt x="276441" y="506754"/>
                </a:cubicBezTo>
                <a:cubicBezTo>
                  <a:pt x="265994" y="517187"/>
                  <a:pt x="255548" y="512219"/>
                  <a:pt x="261020" y="496321"/>
                </a:cubicBezTo>
                <a:cubicBezTo>
                  <a:pt x="261020" y="439684"/>
                  <a:pt x="240128" y="305046"/>
                  <a:pt x="17278" y="310511"/>
                </a:cubicBezTo>
                <a:cubicBezTo>
                  <a:pt x="1858" y="310511"/>
                  <a:pt x="-3117" y="300078"/>
                  <a:pt x="1858" y="289645"/>
                </a:cubicBezTo>
                <a:cubicBezTo>
                  <a:pt x="17278" y="253377"/>
                  <a:pt x="59062" y="180842"/>
                  <a:pt x="162528" y="186307"/>
                </a:cubicBezTo>
                <a:cubicBezTo>
                  <a:pt x="172975" y="186307"/>
                  <a:pt x="188395" y="175874"/>
                  <a:pt x="193369" y="165441"/>
                </a:cubicBezTo>
                <a:cubicBezTo>
                  <a:pt x="214261" y="139606"/>
                  <a:pt x="250574" y="87937"/>
                  <a:pt x="312753" y="51669"/>
                </a:cubicBezTo>
                <a:cubicBezTo>
                  <a:pt x="349066" y="25835"/>
                  <a:pt x="379907" y="15402"/>
                  <a:pt x="400799" y="9937"/>
                </a:cubicBezTo>
                <a:cubicBezTo>
                  <a:pt x="416219" y="9937"/>
                  <a:pt x="426665" y="9937"/>
                  <a:pt x="426665" y="4968"/>
                </a:cubicBezTo>
                <a:cubicBezTo>
                  <a:pt x="431640" y="4968"/>
                  <a:pt x="431640" y="0"/>
                  <a:pt x="4371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Freeform 101@|5FFC:16777215|FBC:16777215|LFC:16777215|LBC:16777215"/>
          <p:cNvSpPr>
            <a:spLocks noEditPoints="1" noChangeArrowheads="1"/>
          </p:cNvSpPr>
          <p:nvPr/>
        </p:nvSpPr>
        <p:spPr bwMode="auto">
          <a:xfrm>
            <a:off x="6547371" y="3039623"/>
            <a:ext cx="261602" cy="240906"/>
          </a:xfrm>
          <a:custGeom>
            <a:avLst/>
            <a:gdLst>
              <a:gd name="T0" fmla="*/ 39 w 68"/>
              <a:gd name="T1" fmla="*/ 36 h 63"/>
              <a:gd name="T2" fmla="*/ 41 w 68"/>
              <a:gd name="T3" fmla="*/ 44 h 63"/>
              <a:gd name="T4" fmla="*/ 35 w 68"/>
              <a:gd name="T5" fmla="*/ 50 h 63"/>
              <a:gd name="T6" fmla="*/ 27 w 68"/>
              <a:gd name="T7" fmla="*/ 53 h 63"/>
              <a:gd name="T8" fmla="*/ 18 w 68"/>
              <a:gd name="T9" fmla="*/ 53 h 63"/>
              <a:gd name="T10" fmla="*/ 11 w 68"/>
              <a:gd name="T11" fmla="*/ 50 h 63"/>
              <a:gd name="T12" fmla="*/ 4 w 68"/>
              <a:gd name="T13" fmla="*/ 44 h 63"/>
              <a:gd name="T14" fmla="*/ 6 w 68"/>
              <a:gd name="T15" fmla="*/ 36 h 63"/>
              <a:gd name="T16" fmla="*/ 0 w 68"/>
              <a:gd name="T17" fmla="*/ 28 h 63"/>
              <a:gd name="T18" fmla="*/ 7 w 68"/>
              <a:gd name="T19" fmla="*/ 23 h 63"/>
              <a:gd name="T20" fmla="*/ 4 w 68"/>
              <a:gd name="T21" fmla="*/ 18 h 63"/>
              <a:gd name="T22" fmla="*/ 15 w 68"/>
              <a:gd name="T23" fmla="*/ 16 h 63"/>
              <a:gd name="T24" fmla="*/ 19 w 68"/>
              <a:gd name="T25" fmla="*/ 8 h 63"/>
              <a:gd name="T26" fmla="*/ 28 w 68"/>
              <a:gd name="T27" fmla="*/ 15 h 63"/>
              <a:gd name="T28" fmla="*/ 35 w 68"/>
              <a:gd name="T29" fmla="*/ 12 h 63"/>
              <a:gd name="T30" fmla="*/ 41 w 68"/>
              <a:gd name="T31" fmla="*/ 19 h 63"/>
              <a:gd name="T32" fmla="*/ 45 w 68"/>
              <a:gd name="T33" fmla="*/ 27 h 63"/>
              <a:gd name="T34" fmla="*/ 23 w 68"/>
              <a:gd name="T35" fmla="*/ 22 h 63"/>
              <a:gd name="T36" fmla="*/ 32 w 68"/>
              <a:gd name="T37" fmla="*/ 31 h 63"/>
              <a:gd name="T38" fmla="*/ 63 w 68"/>
              <a:gd name="T39" fmla="*/ 16 h 63"/>
              <a:gd name="T40" fmla="*/ 64 w 68"/>
              <a:gd name="T41" fmla="*/ 24 h 63"/>
              <a:gd name="T42" fmla="*/ 55 w 68"/>
              <a:gd name="T43" fmla="*/ 22 h 63"/>
              <a:gd name="T44" fmla="*/ 46 w 68"/>
              <a:gd name="T45" fmla="*/ 24 h 63"/>
              <a:gd name="T46" fmla="*/ 46 w 68"/>
              <a:gd name="T47" fmla="*/ 16 h 63"/>
              <a:gd name="T48" fmla="*/ 46 w 68"/>
              <a:gd name="T49" fmla="*/ 9 h 63"/>
              <a:gd name="T50" fmla="*/ 46 w 68"/>
              <a:gd name="T51" fmla="*/ 2 h 63"/>
              <a:gd name="T52" fmla="*/ 55 w 68"/>
              <a:gd name="T53" fmla="*/ 4 h 63"/>
              <a:gd name="T54" fmla="*/ 59 w 68"/>
              <a:gd name="T55" fmla="*/ 0 h 63"/>
              <a:gd name="T56" fmla="*/ 62 w 68"/>
              <a:gd name="T57" fmla="*/ 7 h 63"/>
              <a:gd name="T58" fmla="*/ 68 w 68"/>
              <a:gd name="T59" fmla="*/ 15 h 63"/>
              <a:gd name="T60" fmla="*/ 62 w 68"/>
              <a:gd name="T61" fmla="*/ 55 h 63"/>
              <a:gd name="T62" fmla="*/ 59 w 68"/>
              <a:gd name="T63" fmla="*/ 63 h 63"/>
              <a:gd name="T64" fmla="*/ 54 w 68"/>
              <a:gd name="T65" fmla="*/ 59 h 63"/>
              <a:gd name="T66" fmla="*/ 45 w 68"/>
              <a:gd name="T67" fmla="*/ 60 h 63"/>
              <a:gd name="T68" fmla="*/ 41 w 68"/>
              <a:gd name="T69" fmla="*/ 52 h 63"/>
              <a:gd name="T70" fmla="*/ 47 w 68"/>
              <a:gd name="T71" fmla="*/ 44 h 63"/>
              <a:gd name="T72" fmla="*/ 50 w 68"/>
              <a:gd name="T73" fmla="*/ 36 h 63"/>
              <a:gd name="T74" fmla="*/ 56 w 68"/>
              <a:gd name="T75" fmla="*/ 40 h 63"/>
              <a:gd name="T76" fmla="*/ 64 w 68"/>
              <a:gd name="T77" fmla="*/ 39 h 63"/>
              <a:gd name="T78" fmla="*/ 63 w 68"/>
              <a:gd name="T79" fmla="*/ 46 h 63"/>
              <a:gd name="T80" fmla="*/ 55 w 68"/>
              <a:gd name="T81" fmla="*/ 8 h 63"/>
              <a:gd name="T82" fmla="*/ 59 w 68"/>
              <a:gd name="T83" fmla="*/ 13 h 63"/>
              <a:gd name="T84" fmla="*/ 50 w 68"/>
              <a:gd name="T85" fmla="*/ 49 h 63"/>
              <a:gd name="T86" fmla="*/ 55 w 68"/>
              <a:gd name="T87" fmla="*/ 45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AutoShape 91@|5FFC:16777215|FBC:16777215|LFC:16777215|LBC:16777215"/>
          <p:cNvSpPr>
            <a:spLocks noChangeAspect="1" noChangeArrowheads="1"/>
          </p:cNvSpPr>
          <p:nvPr/>
        </p:nvSpPr>
        <p:spPr bwMode="auto">
          <a:xfrm>
            <a:off x="5340434" y="4092475"/>
            <a:ext cx="217011" cy="239122"/>
          </a:xfrm>
          <a:custGeom>
            <a:avLst/>
            <a:gdLst>
              <a:gd name="T0" fmla="*/ 21421 w 21483"/>
              <a:gd name="T1" fmla="*/ 4387 h 21600"/>
              <a:gd name="T2" fmla="*/ 14732 w 21483"/>
              <a:gd name="T3" fmla="*/ 18748 h 21600"/>
              <a:gd name="T4" fmla="*/ 6064 w 21483"/>
              <a:gd name="T5" fmla="*/ 19682 h 21600"/>
              <a:gd name="T6" fmla="*/ 5058 w 21483"/>
              <a:gd name="T7" fmla="*/ 19075 h 21600"/>
              <a:gd name="T8" fmla="*/ 3857 w 21483"/>
              <a:gd name="T9" fmla="*/ 18465 h 21600"/>
              <a:gd name="T10" fmla="*/ 3287 w 21483"/>
              <a:gd name="T11" fmla="*/ 19174 h 21600"/>
              <a:gd name="T12" fmla="*/ 2760 w 21483"/>
              <a:gd name="T13" fmla="*/ 20179 h 21600"/>
              <a:gd name="T14" fmla="*/ 2213 w 21483"/>
              <a:gd name="T15" fmla="*/ 21182 h 21600"/>
              <a:gd name="T16" fmla="*/ 1450 w 21483"/>
              <a:gd name="T17" fmla="*/ 21599 h 21600"/>
              <a:gd name="T18" fmla="*/ 521 w 21483"/>
              <a:gd name="T19" fmla="*/ 21097 h 21600"/>
              <a:gd name="T20" fmla="*/ 184 w 21483"/>
              <a:gd name="T21" fmla="*/ 20408 h 21600"/>
              <a:gd name="T22" fmla="*/ 699 w 21483"/>
              <a:gd name="T23" fmla="*/ 18152 h 21600"/>
              <a:gd name="T24" fmla="*/ 2061 w 21483"/>
              <a:gd name="T25" fmla="*/ 16692 h 21600"/>
              <a:gd name="T26" fmla="*/ 2367 w 21483"/>
              <a:gd name="T27" fmla="*/ 15949 h 21600"/>
              <a:gd name="T28" fmla="*/ 2128 w 21483"/>
              <a:gd name="T29" fmla="*/ 15241 h 21600"/>
              <a:gd name="T30" fmla="*/ 2166 w 21483"/>
              <a:gd name="T31" fmla="*/ 10774 h 21600"/>
              <a:gd name="T32" fmla="*/ 5694 w 21483"/>
              <a:gd name="T33" fmla="*/ 4986 h 21600"/>
              <a:gd name="T34" fmla="*/ 10336 w 21483"/>
              <a:gd name="T35" fmla="*/ 2894 h 21600"/>
              <a:gd name="T36" fmla="*/ 14037 w 21483"/>
              <a:gd name="T37" fmla="*/ 2772 h 21600"/>
              <a:gd name="T38" fmla="*/ 16740 w 21483"/>
              <a:gd name="T39" fmla="*/ 2239 h 21600"/>
              <a:gd name="T40" fmla="*/ 18125 w 21483"/>
              <a:gd name="T41" fmla="*/ 948 h 21600"/>
              <a:gd name="T42" fmla="*/ 19028 w 21483"/>
              <a:gd name="T43" fmla="*/ 129 h 21600"/>
              <a:gd name="T44" fmla="*/ 20163 w 21483"/>
              <a:gd name="T45" fmla="*/ 155 h 21600"/>
              <a:gd name="T46" fmla="*/ 15350 w 21483"/>
              <a:gd name="T47" fmla="*/ 9977 h 21600"/>
              <a:gd name="T48" fmla="*/ 16291 w 21483"/>
              <a:gd name="T49" fmla="*/ 8953 h 21600"/>
              <a:gd name="T50" fmla="*/ 15418 w 21483"/>
              <a:gd name="T51" fmla="*/ 7815 h 21600"/>
              <a:gd name="T52" fmla="*/ 9550 w 21483"/>
              <a:gd name="T53" fmla="*/ 9032 h 21600"/>
              <a:gd name="T54" fmla="*/ 4732 w 21483"/>
              <a:gd name="T55" fmla="*/ 13518 h 21600"/>
              <a:gd name="T56" fmla="*/ 4821 w 21483"/>
              <a:gd name="T57" fmla="*/ 15063 h 21600"/>
              <a:gd name="T58" fmla="*/ 6087 w 21483"/>
              <a:gd name="T59" fmla="*/ 14953 h 21600"/>
              <a:gd name="T60" fmla="*/ 10259 w 21483"/>
              <a:gd name="T61" fmla="*/ 11005 h 21600"/>
              <a:gd name="T62" fmla="*/ 15350 w 21483"/>
              <a:gd name="T63" fmla="*/ 997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483" h="21600">
                <a:moveTo>
                  <a:pt x="20490" y="581"/>
                </a:moveTo>
                <a:cubicBezTo>
                  <a:pt x="20984" y="1781"/>
                  <a:pt x="21295" y="3048"/>
                  <a:pt x="21421" y="4387"/>
                </a:cubicBezTo>
                <a:cubicBezTo>
                  <a:pt x="21545" y="5722"/>
                  <a:pt x="21482" y="7179"/>
                  <a:pt x="21220" y="8744"/>
                </a:cubicBezTo>
                <a:cubicBezTo>
                  <a:pt x="20549" y="13134"/>
                  <a:pt x="18385" y="16469"/>
                  <a:pt x="14732" y="18748"/>
                </a:cubicBezTo>
                <a:cubicBezTo>
                  <a:pt x="13010" y="19857"/>
                  <a:pt x="11265" y="20408"/>
                  <a:pt x="9505" y="20408"/>
                </a:cubicBezTo>
                <a:cubicBezTo>
                  <a:pt x="8354" y="20408"/>
                  <a:pt x="7208" y="20165"/>
                  <a:pt x="6064" y="19682"/>
                </a:cubicBezTo>
                <a:cubicBezTo>
                  <a:pt x="5893" y="19609"/>
                  <a:pt x="5725" y="19519"/>
                  <a:pt x="5556" y="19411"/>
                </a:cubicBezTo>
                <a:cubicBezTo>
                  <a:pt x="5388" y="19301"/>
                  <a:pt x="5221" y="19191"/>
                  <a:pt x="5058" y="19075"/>
                </a:cubicBezTo>
                <a:cubicBezTo>
                  <a:pt x="4840" y="18928"/>
                  <a:pt x="4625" y="18790"/>
                  <a:pt x="4414" y="18660"/>
                </a:cubicBezTo>
                <a:cubicBezTo>
                  <a:pt x="4199" y="18527"/>
                  <a:pt x="4017" y="18465"/>
                  <a:pt x="3857" y="18465"/>
                </a:cubicBezTo>
                <a:cubicBezTo>
                  <a:pt x="3785" y="18485"/>
                  <a:pt x="3698" y="18561"/>
                  <a:pt x="3598" y="18700"/>
                </a:cubicBezTo>
                <a:cubicBezTo>
                  <a:pt x="3497" y="18841"/>
                  <a:pt x="3392" y="18996"/>
                  <a:pt x="3287" y="19174"/>
                </a:cubicBezTo>
                <a:cubicBezTo>
                  <a:pt x="3184" y="19349"/>
                  <a:pt x="3085" y="19536"/>
                  <a:pt x="2989" y="19728"/>
                </a:cubicBezTo>
                <a:cubicBezTo>
                  <a:pt x="2898" y="19922"/>
                  <a:pt x="2821" y="20072"/>
                  <a:pt x="2760" y="20179"/>
                </a:cubicBezTo>
                <a:cubicBezTo>
                  <a:pt x="2655" y="20388"/>
                  <a:pt x="2557" y="20575"/>
                  <a:pt x="2463" y="20741"/>
                </a:cubicBezTo>
                <a:cubicBezTo>
                  <a:pt x="2372" y="20908"/>
                  <a:pt x="2285" y="21055"/>
                  <a:pt x="2213" y="21182"/>
                </a:cubicBezTo>
                <a:cubicBezTo>
                  <a:pt x="2025" y="21461"/>
                  <a:pt x="1787" y="21599"/>
                  <a:pt x="1494" y="21599"/>
                </a:cubicBezTo>
                <a:lnTo>
                  <a:pt x="1450" y="21599"/>
                </a:lnTo>
                <a:cubicBezTo>
                  <a:pt x="1235" y="21583"/>
                  <a:pt x="1050" y="21526"/>
                  <a:pt x="895" y="21433"/>
                </a:cubicBezTo>
                <a:cubicBezTo>
                  <a:pt x="743" y="21334"/>
                  <a:pt x="617" y="21224"/>
                  <a:pt x="521" y="21097"/>
                </a:cubicBezTo>
                <a:cubicBezTo>
                  <a:pt x="425" y="20975"/>
                  <a:pt x="348" y="20846"/>
                  <a:pt x="292" y="20716"/>
                </a:cubicBezTo>
                <a:cubicBezTo>
                  <a:pt x="236" y="20586"/>
                  <a:pt x="198" y="20484"/>
                  <a:pt x="184" y="20408"/>
                </a:cubicBezTo>
                <a:cubicBezTo>
                  <a:pt x="-17" y="20077"/>
                  <a:pt x="-54" y="19724"/>
                  <a:pt x="74" y="19355"/>
                </a:cubicBezTo>
                <a:cubicBezTo>
                  <a:pt x="222" y="18877"/>
                  <a:pt x="430" y="18479"/>
                  <a:pt x="699" y="18152"/>
                </a:cubicBezTo>
                <a:cubicBezTo>
                  <a:pt x="970" y="17827"/>
                  <a:pt x="1235" y="17536"/>
                  <a:pt x="1494" y="17276"/>
                </a:cubicBezTo>
                <a:cubicBezTo>
                  <a:pt x="1712" y="17068"/>
                  <a:pt x="1901" y="16873"/>
                  <a:pt x="2061" y="16692"/>
                </a:cubicBezTo>
                <a:cubicBezTo>
                  <a:pt x="2222" y="16511"/>
                  <a:pt x="2325" y="16319"/>
                  <a:pt x="2367" y="16113"/>
                </a:cubicBezTo>
                <a:cubicBezTo>
                  <a:pt x="2383" y="16057"/>
                  <a:pt x="2383" y="16003"/>
                  <a:pt x="2367" y="15949"/>
                </a:cubicBezTo>
                <a:cubicBezTo>
                  <a:pt x="2353" y="15899"/>
                  <a:pt x="2318" y="15783"/>
                  <a:pt x="2257" y="15611"/>
                </a:cubicBezTo>
                <a:cubicBezTo>
                  <a:pt x="2213" y="15503"/>
                  <a:pt x="2168" y="15379"/>
                  <a:pt x="2128" y="15241"/>
                </a:cubicBezTo>
                <a:cubicBezTo>
                  <a:pt x="2086" y="15100"/>
                  <a:pt x="2051" y="14941"/>
                  <a:pt x="2021" y="14761"/>
                </a:cubicBezTo>
                <a:cubicBezTo>
                  <a:pt x="1836" y="13321"/>
                  <a:pt x="1883" y="11988"/>
                  <a:pt x="2166" y="10774"/>
                </a:cubicBezTo>
                <a:cubicBezTo>
                  <a:pt x="2449" y="9557"/>
                  <a:pt x="2898" y="8464"/>
                  <a:pt x="3509" y="7493"/>
                </a:cubicBezTo>
                <a:cubicBezTo>
                  <a:pt x="4122" y="6527"/>
                  <a:pt x="4852" y="5689"/>
                  <a:pt x="5694" y="4986"/>
                </a:cubicBezTo>
                <a:cubicBezTo>
                  <a:pt x="6539" y="4283"/>
                  <a:pt x="7416" y="3741"/>
                  <a:pt x="8326" y="3351"/>
                </a:cubicBezTo>
                <a:cubicBezTo>
                  <a:pt x="8939" y="3091"/>
                  <a:pt x="9611" y="2939"/>
                  <a:pt x="10336" y="2894"/>
                </a:cubicBezTo>
                <a:cubicBezTo>
                  <a:pt x="11066" y="2848"/>
                  <a:pt x="11826" y="2817"/>
                  <a:pt x="12617" y="2798"/>
                </a:cubicBezTo>
                <a:cubicBezTo>
                  <a:pt x="13073" y="2798"/>
                  <a:pt x="13546" y="2789"/>
                  <a:pt x="14037" y="2772"/>
                </a:cubicBezTo>
                <a:cubicBezTo>
                  <a:pt x="14531" y="2752"/>
                  <a:pt x="15008" y="2704"/>
                  <a:pt x="15469" y="2623"/>
                </a:cubicBezTo>
                <a:cubicBezTo>
                  <a:pt x="15926" y="2541"/>
                  <a:pt x="16351" y="2414"/>
                  <a:pt x="16740" y="2239"/>
                </a:cubicBezTo>
                <a:cubicBezTo>
                  <a:pt x="17128" y="2064"/>
                  <a:pt x="17446" y="1815"/>
                  <a:pt x="17692" y="1499"/>
                </a:cubicBezTo>
                <a:cubicBezTo>
                  <a:pt x="17839" y="1321"/>
                  <a:pt x="17984" y="1135"/>
                  <a:pt x="18125" y="948"/>
                </a:cubicBezTo>
                <a:cubicBezTo>
                  <a:pt x="18261" y="756"/>
                  <a:pt x="18403" y="595"/>
                  <a:pt x="18548" y="460"/>
                </a:cubicBezTo>
                <a:cubicBezTo>
                  <a:pt x="18696" y="324"/>
                  <a:pt x="18855" y="214"/>
                  <a:pt x="19028" y="129"/>
                </a:cubicBezTo>
                <a:cubicBezTo>
                  <a:pt x="19206" y="42"/>
                  <a:pt x="19423" y="0"/>
                  <a:pt x="19688" y="0"/>
                </a:cubicBezTo>
                <a:cubicBezTo>
                  <a:pt x="19856" y="0"/>
                  <a:pt x="20015" y="50"/>
                  <a:pt x="20163" y="155"/>
                </a:cubicBezTo>
                <a:cubicBezTo>
                  <a:pt x="20308" y="261"/>
                  <a:pt x="20418" y="400"/>
                  <a:pt x="20490" y="581"/>
                </a:cubicBezTo>
                <a:moveTo>
                  <a:pt x="15350" y="9977"/>
                </a:moveTo>
                <a:cubicBezTo>
                  <a:pt x="15596" y="10017"/>
                  <a:pt x="15811" y="9927"/>
                  <a:pt x="15993" y="9712"/>
                </a:cubicBezTo>
                <a:cubicBezTo>
                  <a:pt x="16178" y="9503"/>
                  <a:pt x="16276" y="9249"/>
                  <a:pt x="16291" y="8953"/>
                </a:cubicBezTo>
                <a:cubicBezTo>
                  <a:pt x="16305" y="8636"/>
                  <a:pt x="16230" y="8374"/>
                  <a:pt x="16064" y="8159"/>
                </a:cubicBezTo>
                <a:cubicBezTo>
                  <a:pt x="15893" y="7947"/>
                  <a:pt x="15680" y="7832"/>
                  <a:pt x="15418" y="7815"/>
                </a:cubicBezTo>
                <a:cubicBezTo>
                  <a:pt x="14321" y="7761"/>
                  <a:pt x="13284" y="7834"/>
                  <a:pt x="12315" y="8038"/>
                </a:cubicBezTo>
                <a:cubicBezTo>
                  <a:pt x="11344" y="8241"/>
                  <a:pt x="10425" y="8571"/>
                  <a:pt x="9550" y="9032"/>
                </a:cubicBezTo>
                <a:cubicBezTo>
                  <a:pt x="8673" y="9492"/>
                  <a:pt x="7842" y="10090"/>
                  <a:pt x="7046" y="10830"/>
                </a:cubicBezTo>
                <a:cubicBezTo>
                  <a:pt x="6249" y="11567"/>
                  <a:pt x="5479" y="12465"/>
                  <a:pt x="4732" y="13518"/>
                </a:cubicBezTo>
                <a:cubicBezTo>
                  <a:pt x="4562" y="13764"/>
                  <a:pt x="4482" y="14032"/>
                  <a:pt x="4496" y="14323"/>
                </a:cubicBezTo>
                <a:cubicBezTo>
                  <a:pt x="4510" y="14617"/>
                  <a:pt x="4620" y="14862"/>
                  <a:pt x="4821" y="15063"/>
                </a:cubicBezTo>
                <a:cubicBezTo>
                  <a:pt x="4971" y="15221"/>
                  <a:pt x="5163" y="15311"/>
                  <a:pt x="5392" y="15317"/>
                </a:cubicBezTo>
                <a:cubicBezTo>
                  <a:pt x="5668" y="15317"/>
                  <a:pt x="5900" y="15195"/>
                  <a:pt x="6087" y="14953"/>
                </a:cubicBezTo>
                <a:cubicBezTo>
                  <a:pt x="6759" y="14035"/>
                  <a:pt x="7435" y="13244"/>
                  <a:pt x="8116" y="12586"/>
                </a:cubicBezTo>
                <a:cubicBezTo>
                  <a:pt x="8794" y="11929"/>
                  <a:pt x="9510" y="11401"/>
                  <a:pt x="10259" y="11005"/>
                </a:cubicBezTo>
                <a:cubicBezTo>
                  <a:pt x="11010" y="10610"/>
                  <a:pt x="11801" y="10330"/>
                  <a:pt x="12636" y="10167"/>
                </a:cubicBezTo>
                <a:cubicBezTo>
                  <a:pt x="13467" y="10003"/>
                  <a:pt x="14372" y="9938"/>
                  <a:pt x="15350" y="9977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Text Placeholder 2"/>
          <p:cNvSpPr txBox="1"/>
          <p:nvPr/>
        </p:nvSpPr>
        <p:spPr>
          <a:xfrm>
            <a:off x="2332872" y="2198024"/>
            <a:ext cx="2284590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18" name="TextBox 91"/>
          <p:cNvSpPr txBox="1"/>
          <p:nvPr/>
        </p:nvSpPr>
        <p:spPr>
          <a:xfrm>
            <a:off x="2638453" y="2531792"/>
            <a:ext cx="167342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endParaRPr lang="en-US" altLang="zh-CN" sz="12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9" name="Text Placeholder 2"/>
          <p:cNvSpPr txBox="1"/>
          <p:nvPr/>
        </p:nvSpPr>
        <p:spPr>
          <a:xfrm>
            <a:off x="2332872" y="4092475"/>
            <a:ext cx="2284590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0" name="TextBox 91"/>
          <p:cNvSpPr txBox="1"/>
          <p:nvPr/>
        </p:nvSpPr>
        <p:spPr>
          <a:xfrm>
            <a:off x="2638453" y="4426243"/>
            <a:ext cx="167342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endParaRPr lang="en-US" altLang="zh-CN" sz="12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1" name="Text Placeholder 2"/>
          <p:cNvSpPr txBox="1"/>
          <p:nvPr/>
        </p:nvSpPr>
        <p:spPr>
          <a:xfrm>
            <a:off x="7160949" y="2199904"/>
            <a:ext cx="2284590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2" name="TextBox 91"/>
          <p:cNvSpPr txBox="1"/>
          <p:nvPr/>
        </p:nvSpPr>
        <p:spPr>
          <a:xfrm>
            <a:off x="7466530" y="2533672"/>
            <a:ext cx="167342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endParaRPr lang="en-US" altLang="zh-CN" sz="12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3" name="Text Placeholder 2"/>
          <p:cNvSpPr txBox="1"/>
          <p:nvPr/>
        </p:nvSpPr>
        <p:spPr>
          <a:xfrm>
            <a:off x="7196429" y="4086970"/>
            <a:ext cx="2284590" cy="33927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Bebas Neue" panose="020B0606020202050201" pitchFamily="34" charset="0"/>
              <a:ea typeface="微软雅黑" panose="020B0503020204020204" pitchFamily="34" charset="-122"/>
            </a:endParaRPr>
          </a:p>
        </p:txBody>
      </p:sp>
      <p:sp>
        <p:nvSpPr>
          <p:cNvPr id="24" name="TextBox 91"/>
          <p:cNvSpPr txBox="1"/>
          <p:nvPr/>
        </p:nvSpPr>
        <p:spPr>
          <a:xfrm>
            <a:off x="7502010" y="4420738"/>
            <a:ext cx="167342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明白为何出发，就是最好的开始。少先队员， 最用心的演示，只为你而做。</a:t>
            </a:r>
            <a:endParaRPr lang="en-US" altLang="zh-CN" sz="1200" kern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207359" y="2171084"/>
            <a:ext cx="7777283" cy="3614204"/>
            <a:chOff x="2238650" y="2171084"/>
            <a:chExt cx="7777283" cy="3614204"/>
          </a:xfrm>
        </p:grpSpPr>
        <p:sp>
          <p:nvSpPr>
            <p:cNvPr id="10" name="Freeform 108"/>
            <p:cNvSpPr>
              <a:spLocks noEditPoints="1"/>
            </p:cNvSpPr>
            <p:nvPr/>
          </p:nvSpPr>
          <p:spPr bwMode="auto">
            <a:xfrm>
              <a:off x="2238650" y="2194525"/>
              <a:ext cx="2232667" cy="2376264"/>
            </a:xfrm>
            <a:custGeom>
              <a:avLst/>
              <a:gdLst>
                <a:gd name="T0" fmla="*/ 656 w 983"/>
                <a:gd name="T1" fmla="*/ 80 h 1046"/>
                <a:gd name="T2" fmla="*/ 729 w 983"/>
                <a:gd name="T3" fmla="*/ 67 h 1046"/>
                <a:gd name="T4" fmla="*/ 798 w 983"/>
                <a:gd name="T5" fmla="*/ 260 h 1046"/>
                <a:gd name="T6" fmla="*/ 895 w 983"/>
                <a:gd name="T7" fmla="*/ 601 h 1046"/>
                <a:gd name="T8" fmla="*/ 965 w 983"/>
                <a:gd name="T9" fmla="*/ 773 h 1046"/>
                <a:gd name="T10" fmla="*/ 831 w 983"/>
                <a:gd name="T11" fmla="*/ 833 h 1046"/>
                <a:gd name="T12" fmla="*/ 633 w 983"/>
                <a:gd name="T13" fmla="*/ 882 h 1046"/>
                <a:gd name="T14" fmla="*/ 206 w 983"/>
                <a:gd name="T15" fmla="*/ 1046 h 1046"/>
                <a:gd name="T16" fmla="*/ 164 w 983"/>
                <a:gd name="T17" fmla="*/ 951 h 1046"/>
                <a:gd name="T18" fmla="*/ 102 w 983"/>
                <a:gd name="T19" fmla="*/ 790 h 1046"/>
                <a:gd name="T20" fmla="*/ 49 w 983"/>
                <a:gd name="T21" fmla="*/ 623 h 1046"/>
                <a:gd name="T22" fmla="*/ 16 w 983"/>
                <a:gd name="T23" fmla="*/ 435 h 1046"/>
                <a:gd name="T24" fmla="*/ 131 w 983"/>
                <a:gd name="T25" fmla="*/ 234 h 1046"/>
                <a:gd name="T26" fmla="*/ 363 w 983"/>
                <a:gd name="T27" fmla="*/ 159 h 1046"/>
                <a:gd name="T28" fmla="*/ 394 w 983"/>
                <a:gd name="T29" fmla="*/ 17 h 1046"/>
                <a:gd name="T30" fmla="*/ 519 w 983"/>
                <a:gd name="T31" fmla="*/ 44 h 1046"/>
                <a:gd name="T32" fmla="*/ 463 w 983"/>
                <a:gd name="T33" fmla="*/ 209 h 1046"/>
                <a:gd name="T34" fmla="*/ 547 w 983"/>
                <a:gd name="T35" fmla="*/ 252 h 1046"/>
                <a:gd name="T36" fmla="*/ 509 w 983"/>
                <a:gd name="T37" fmla="*/ 366 h 1046"/>
                <a:gd name="T38" fmla="*/ 435 w 983"/>
                <a:gd name="T39" fmla="*/ 33 h 1046"/>
                <a:gd name="T40" fmla="*/ 529 w 983"/>
                <a:gd name="T41" fmla="*/ 114 h 1046"/>
                <a:gd name="T42" fmla="*/ 485 w 983"/>
                <a:gd name="T43" fmla="*/ 24 h 1046"/>
                <a:gd name="T44" fmla="*/ 382 w 983"/>
                <a:gd name="T45" fmla="*/ 82 h 1046"/>
                <a:gd name="T46" fmla="*/ 455 w 983"/>
                <a:gd name="T47" fmla="*/ 307 h 1046"/>
                <a:gd name="T48" fmla="*/ 561 w 983"/>
                <a:gd name="T49" fmla="*/ 383 h 1046"/>
                <a:gd name="T50" fmla="*/ 572 w 983"/>
                <a:gd name="T51" fmla="*/ 271 h 1046"/>
                <a:gd name="T52" fmla="*/ 501 w 983"/>
                <a:gd name="T53" fmla="*/ 114 h 1046"/>
                <a:gd name="T54" fmla="*/ 470 w 983"/>
                <a:gd name="T55" fmla="*/ 256 h 1046"/>
                <a:gd name="T56" fmla="*/ 501 w 983"/>
                <a:gd name="T57" fmla="*/ 83 h 1046"/>
                <a:gd name="T58" fmla="*/ 423 w 983"/>
                <a:gd name="T59" fmla="*/ 56 h 1046"/>
                <a:gd name="T60" fmla="*/ 424 w 983"/>
                <a:gd name="T61" fmla="*/ 143 h 1046"/>
                <a:gd name="T62" fmla="*/ 501 w 983"/>
                <a:gd name="T63" fmla="*/ 83 h 1046"/>
                <a:gd name="T64" fmla="*/ 637 w 983"/>
                <a:gd name="T65" fmla="*/ 98 h 1046"/>
                <a:gd name="T66" fmla="*/ 566 w 983"/>
                <a:gd name="T67" fmla="*/ 225 h 1046"/>
                <a:gd name="T68" fmla="*/ 520 w 983"/>
                <a:gd name="T69" fmla="*/ 396 h 1046"/>
                <a:gd name="T70" fmla="*/ 362 w 983"/>
                <a:gd name="T71" fmla="*/ 169 h 1046"/>
                <a:gd name="T72" fmla="*/ 219 w 983"/>
                <a:gd name="T73" fmla="*/ 210 h 1046"/>
                <a:gd name="T74" fmla="*/ 16 w 983"/>
                <a:gd name="T75" fmla="*/ 293 h 1046"/>
                <a:gd name="T76" fmla="*/ 72 w 983"/>
                <a:gd name="T77" fmla="*/ 657 h 1046"/>
                <a:gd name="T78" fmla="*/ 161 w 983"/>
                <a:gd name="T79" fmla="*/ 920 h 1046"/>
                <a:gd name="T80" fmla="*/ 642 w 983"/>
                <a:gd name="T81" fmla="*/ 870 h 1046"/>
                <a:gd name="T82" fmla="*/ 916 w 983"/>
                <a:gd name="T83" fmla="*/ 780 h 1046"/>
                <a:gd name="T84" fmla="*/ 897 w 983"/>
                <a:gd name="T85" fmla="*/ 635 h 1046"/>
                <a:gd name="T86" fmla="*/ 799 w 983"/>
                <a:gd name="T87" fmla="*/ 327 h 1046"/>
                <a:gd name="T88" fmla="*/ 759 w 983"/>
                <a:gd name="T89" fmla="*/ 79 h 1046"/>
                <a:gd name="T90" fmla="*/ 546 w 983"/>
                <a:gd name="T91" fmla="*/ 354 h 1046"/>
                <a:gd name="T92" fmla="*/ 458 w 983"/>
                <a:gd name="T93" fmla="*/ 140 h 1046"/>
                <a:gd name="T94" fmla="*/ 488 w 983"/>
                <a:gd name="T95" fmla="*/ 240 h 1046"/>
                <a:gd name="T96" fmla="*/ 484 w 983"/>
                <a:gd name="T97" fmla="*/ 298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1046">
                  <a:moveTo>
                    <a:pt x="546" y="104"/>
                  </a:moveTo>
                  <a:cubicBezTo>
                    <a:pt x="572" y="99"/>
                    <a:pt x="602" y="89"/>
                    <a:pt x="631" y="82"/>
                  </a:cubicBezTo>
                  <a:cubicBezTo>
                    <a:pt x="639" y="80"/>
                    <a:pt x="648" y="81"/>
                    <a:pt x="656" y="80"/>
                  </a:cubicBezTo>
                  <a:cubicBezTo>
                    <a:pt x="659" y="80"/>
                    <a:pt x="662" y="77"/>
                    <a:pt x="666" y="77"/>
                  </a:cubicBezTo>
                  <a:cubicBezTo>
                    <a:pt x="674" y="75"/>
                    <a:pt x="683" y="78"/>
                    <a:pt x="691" y="77"/>
                  </a:cubicBezTo>
                  <a:cubicBezTo>
                    <a:pt x="702" y="75"/>
                    <a:pt x="717" y="69"/>
                    <a:pt x="729" y="67"/>
                  </a:cubicBezTo>
                  <a:cubicBezTo>
                    <a:pt x="744" y="64"/>
                    <a:pt x="759" y="66"/>
                    <a:pt x="774" y="69"/>
                  </a:cubicBezTo>
                  <a:cubicBezTo>
                    <a:pt x="779" y="98"/>
                    <a:pt x="790" y="145"/>
                    <a:pt x="785" y="168"/>
                  </a:cubicBezTo>
                  <a:cubicBezTo>
                    <a:pt x="790" y="202"/>
                    <a:pt x="788" y="235"/>
                    <a:pt x="798" y="260"/>
                  </a:cubicBezTo>
                  <a:cubicBezTo>
                    <a:pt x="803" y="297"/>
                    <a:pt x="810" y="337"/>
                    <a:pt x="816" y="374"/>
                  </a:cubicBezTo>
                  <a:cubicBezTo>
                    <a:pt x="823" y="413"/>
                    <a:pt x="837" y="447"/>
                    <a:pt x="849" y="480"/>
                  </a:cubicBezTo>
                  <a:cubicBezTo>
                    <a:pt x="864" y="522"/>
                    <a:pt x="877" y="563"/>
                    <a:pt x="895" y="601"/>
                  </a:cubicBezTo>
                  <a:cubicBezTo>
                    <a:pt x="919" y="650"/>
                    <a:pt x="952" y="695"/>
                    <a:pt x="973" y="747"/>
                  </a:cubicBezTo>
                  <a:cubicBezTo>
                    <a:pt x="979" y="752"/>
                    <a:pt x="983" y="759"/>
                    <a:pt x="980" y="765"/>
                  </a:cubicBezTo>
                  <a:cubicBezTo>
                    <a:pt x="978" y="770"/>
                    <a:pt x="971" y="770"/>
                    <a:pt x="965" y="773"/>
                  </a:cubicBezTo>
                  <a:cubicBezTo>
                    <a:pt x="956" y="777"/>
                    <a:pt x="945" y="785"/>
                    <a:pt x="932" y="789"/>
                  </a:cubicBezTo>
                  <a:cubicBezTo>
                    <a:pt x="908" y="797"/>
                    <a:pt x="883" y="808"/>
                    <a:pt x="865" y="818"/>
                  </a:cubicBezTo>
                  <a:cubicBezTo>
                    <a:pt x="856" y="823"/>
                    <a:pt x="839" y="825"/>
                    <a:pt x="831" y="833"/>
                  </a:cubicBezTo>
                  <a:cubicBezTo>
                    <a:pt x="789" y="838"/>
                    <a:pt x="729" y="860"/>
                    <a:pt x="681" y="871"/>
                  </a:cubicBezTo>
                  <a:cubicBezTo>
                    <a:pt x="677" y="871"/>
                    <a:pt x="678" y="875"/>
                    <a:pt x="676" y="876"/>
                  </a:cubicBezTo>
                  <a:cubicBezTo>
                    <a:pt x="662" y="874"/>
                    <a:pt x="648" y="880"/>
                    <a:pt x="633" y="882"/>
                  </a:cubicBezTo>
                  <a:cubicBezTo>
                    <a:pt x="566" y="894"/>
                    <a:pt x="496" y="902"/>
                    <a:pt x="433" y="930"/>
                  </a:cubicBezTo>
                  <a:cubicBezTo>
                    <a:pt x="390" y="949"/>
                    <a:pt x="345" y="963"/>
                    <a:pt x="307" y="982"/>
                  </a:cubicBezTo>
                  <a:cubicBezTo>
                    <a:pt x="269" y="1001"/>
                    <a:pt x="238" y="1027"/>
                    <a:pt x="206" y="1046"/>
                  </a:cubicBezTo>
                  <a:cubicBezTo>
                    <a:pt x="199" y="1037"/>
                    <a:pt x="196" y="1025"/>
                    <a:pt x="191" y="1014"/>
                  </a:cubicBezTo>
                  <a:cubicBezTo>
                    <a:pt x="185" y="1001"/>
                    <a:pt x="177" y="986"/>
                    <a:pt x="170" y="971"/>
                  </a:cubicBezTo>
                  <a:cubicBezTo>
                    <a:pt x="167" y="965"/>
                    <a:pt x="166" y="957"/>
                    <a:pt x="164" y="951"/>
                  </a:cubicBezTo>
                  <a:cubicBezTo>
                    <a:pt x="147" y="910"/>
                    <a:pt x="130" y="866"/>
                    <a:pt x="112" y="821"/>
                  </a:cubicBezTo>
                  <a:cubicBezTo>
                    <a:pt x="109" y="815"/>
                    <a:pt x="105" y="809"/>
                    <a:pt x="103" y="804"/>
                  </a:cubicBezTo>
                  <a:cubicBezTo>
                    <a:pt x="102" y="800"/>
                    <a:pt x="103" y="794"/>
                    <a:pt x="102" y="790"/>
                  </a:cubicBezTo>
                  <a:cubicBezTo>
                    <a:pt x="93" y="762"/>
                    <a:pt x="82" y="730"/>
                    <a:pt x="73" y="699"/>
                  </a:cubicBezTo>
                  <a:cubicBezTo>
                    <a:pt x="68" y="683"/>
                    <a:pt x="63" y="666"/>
                    <a:pt x="58" y="650"/>
                  </a:cubicBezTo>
                  <a:cubicBezTo>
                    <a:pt x="55" y="641"/>
                    <a:pt x="51" y="632"/>
                    <a:pt x="49" y="623"/>
                  </a:cubicBezTo>
                  <a:cubicBezTo>
                    <a:pt x="47" y="613"/>
                    <a:pt x="48" y="603"/>
                    <a:pt x="46" y="592"/>
                  </a:cubicBezTo>
                  <a:cubicBezTo>
                    <a:pt x="40" y="559"/>
                    <a:pt x="29" y="526"/>
                    <a:pt x="23" y="491"/>
                  </a:cubicBezTo>
                  <a:cubicBezTo>
                    <a:pt x="20" y="473"/>
                    <a:pt x="18" y="455"/>
                    <a:pt x="16" y="435"/>
                  </a:cubicBezTo>
                  <a:cubicBezTo>
                    <a:pt x="11" y="404"/>
                    <a:pt x="8" y="374"/>
                    <a:pt x="7" y="343"/>
                  </a:cubicBezTo>
                  <a:cubicBezTo>
                    <a:pt x="6" y="324"/>
                    <a:pt x="0" y="305"/>
                    <a:pt x="4" y="288"/>
                  </a:cubicBezTo>
                  <a:cubicBezTo>
                    <a:pt x="42" y="272"/>
                    <a:pt x="83" y="247"/>
                    <a:pt x="131" y="234"/>
                  </a:cubicBezTo>
                  <a:cubicBezTo>
                    <a:pt x="140" y="228"/>
                    <a:pt x="154" y="222"/>
                    <a:pt x="164" y="221"/>
                  </a:cubicBezTo>
                  <a:cubicBezTo>
                    <a:pt x="194" y="205"/>
                    <a:pt x="231" y="196"/>
                    <a:pt x="267" y="186"/>
                  </a:cubicBezTo>
                  <a:cubicBezTo>
                    <a:pt x="300" y="178"/>
                    <a:pt x="334" y="161"/>
                    <a:pt x="363" y="159"/>
                  </a:cubicBezTo>
                  <a:cubicBezTo>
                    <a:pt x="371" y="154"/>
                    <a:pt x="382" y="151"/>
                    <a:pt x="393" y="149"/>
                  </a:cubicBezTo>
                  <a:cubicBezTo>
                    <a:pt x="388" y="129"/>
                    <a:pt x="371" y="101"/>
                    <a:pt x="369" y="79"/>
                  </a:cubicBezTo>
                  <a:cubicBezTo>
                    <a:pt x="367" y="54"/>
                    <a:pt x="382" y="37"/>
                    <a:pt x="394" y="17"/>
                  </a:cubicBezTo>
                  <a:cubicBezTo>
                    <a:pt x="408" y="16"/>
                    <a:pt x="422" y="4"/>
                    <a:pt x="439" y="2"/>
                  </a:cubicBezTo>
                  <a:cubicBezTo>
                    <a:pt x="460" y="0"/>
                    <a:pt x="474" y="7"/>
                    <a:pt x="493" y="14"/>
                  </a:cubicBezTo>
                  <a:cubicBezTo>
                    <a:pt x="499" y="26"/>
                    <a:pt x="511" y="33"/>
                    <a:pt x="519" y="44"/>
                  </a:cubicBezTo>
                  <a:cubicBezTo>
                    <a:pt x="530" y="62"/>
                    <a:pt x="533" y="86"/>
                    <a:pt x="546" y="104"/>
                  </a:cubicBezTo>
                  <a:close/>
                  <a:moveTo>
                    <a:pt x="483" y="254"/>
                  </a:moveTo>
                  <a:cubicBezTo>
                    <a:pt x="476" y="241"/>
                    <a:pt x="469" y="224"/>
                    <a:pt x="463" y="209"/>
                  </a:cubicBezTo>
                  <a:cubicBezTo>
                    <a:pt x="453" y="186"/>
                    <a:pt x="445" y="162"/>
                    <a:pt x="447" y="137"/>
                  </a:cubicBezTo>
                  <a:cubicBezTo>
                    <a:pt x="455" y="124"/>
                    <a:pt x="469" y="121"/>
                    <a:pt x="488" y="125"/>
                  </a:cubicBezTo>
                  <a:cubicBezTo>
                    <a:pt x="509" y="154"/>
                    <a:pt x="533" y="211"/>
                    <a:pt x="547" y="252"/>
                  </a:cubicBezTo>
                  <a:cubicBezTo>
                    <a:pt x="558" y="282"/>
                    <a:pt x="583" y="334"/>
                    <a:pt x="562" y="357"/>
                  </a:cubicBezTo>
                  <a:cubicBezTo>
                    <a:pt x="560" y="359"/>
                    <a:pt x="547" y="371"/>
                    <a:pt x="540" y="372"/>
                  </a:cubicBezTo>
                  <a:cubicBezTo>
                    <a:pt x="532" y="373"/>
                    <a:pt x="514" y="370"/>
                    <a:pt x="509" y="366"/>
                  </a:cubicBezTo>
                  <a:cubicBezTo>
                    <a:pt x="503" y="362"/>
                    <a:pt x="503" y="353"/>
                    <a:pt x="498" y="349"/>
                  </a:cubicBezTo>
                  <a:cubicBezTo>
                    <a:pt x="457" y="259"/>
                    <a:pt x="412" y="180"/>
                    <a:pt x="397" y="64"/>
                  </a:cubicBezTo>
                  <a:cubicBezTo>
                    <a:pt x="405" y="49"/>
                    <a:pt x="420" y="41"/>
                    <a:pt x="435" y="33"/>
                  </a:cubicBezTo>
                  <a:cubicBezTo>
                    <a:pt x="454" y="31"/>
                    <a:pt x="470" y="39"/>
                    <a:pt x="485" y="44"/>
                  </a:cubicBezTo>
                  <a:cubicBezTo>
                    <a:pt x="494" y="58"/>
                    <a:pt x="506" y="69"/>
                    <a:pt x="514" y="84"/>
                  </a:cubicBezTo>
                  <a:cubicBezTo>
                    <a:pt x="519" y="94"/>
                    <a:pt x="520" y="107"/>
                    <a:pt x="529" y="114"/>
                  </a:cubicBezTo>
                  <a:cubicBezTo>
                    <a:pt x="530" y="110"/>
                    <a:pt x="532" y="114"/>
                    <a:pt x="534" y="112"/>
                  </a:cubicBezTo>
                  <a:cubicBezTo>
                    <a:pt x="529" y="83"/>
                    <a:pt x="515" y="64"/>
                    <a:pt x="501" y="39"/>
                  </a:cubicBezTo>
                  <a:cubicBezTo>
                    <a:pt x="495" y="36"/>
                    <a:pt x="489" y="31"/>
                    <a:pt x="485" y="24"/>
                  </a:cubicBezTo>
                  <a:cubicBezTo>
                    <a:pt x="475" y="20"/>
                    <a:pt x="460" y="12"/>
                    <a:pt x="443" y="14"/>
                  </a:cubicBezTo>
                  <a:cubicBezTo>
                    <a:pt x="430" y="16"/>
                    <a:pt x="415" y="23"/>
                    <a:pt x="400" y="28"/>
                  </a:cubicBezTo>
                  <a:cubicBezTo>
                    <a:pt x="387" y="40"/>
                    <a:pt x="377" y="59"/>
                    <a:pt x="382" y="82"/>
                  </a:cubicBezTo>
                  <a:cubicBezTo>
                    <a:pt x="391" y="102"/>
                    <a:pt x="395" y="127"/>
                    <a:pt x="404" y="148"/>
                  </a:cubicBezTo>
                  <a:cubicBezTo>
                    <a:pt x="407" y="170"/>
                    <a:pt x="416" y="183"/>
                    <a:pt x="417" y="201"/>
                  </a:cubicBezTo>
                  <a:cubicBezTo>
                    <a:pt x="432" y="236"/>
                    <a:pt x="440" y="274"/>
                    <a:pt x="455" y="307"/>
                  </a:cubicBezTo>
                  <a:cubicBezTo>
                    <a:pt x="467" y="334"/>
                    <a:pt x="485" y="365"/>
                    <a:pt x="505" y="382"/>
                  </a:cubicBezTo>
                  <a:cubicBezTo>
                    <a:pt x="514" y="382"/>
                    <a:pt x="520" y="387"/>
                    <a:pt x="530" y="388"/>
                  </a:cubicBezTo>
                  <a:cubicBezTo>
                    <a:pt x="538" y="384"/>
                    <a:pt x="554" y="385"/>
                    <a:pt x="561" y="383"/>
                  </a:cubicBezTo>
                  <a:cubicBezTo>
                    <a:pt x="562" y="378"/>
                    <a:pt x="569" y="376"/>
                    <a:pt x="575" y="373"/>
                  </a:cubicBezTo>
                  <a:cubicBezTo>
                    <a:pt x="592" y="351"/>
                    <a:pt x="583" y="321"/>
                    <a:pt x="576" y="293"/>
                  </a:cubicBezTo>
                  <a:cubicBezTo>
                    <a:pt x="574" y="285"/>
                    <a:pt x="575" y="278"/>
                    <a:pt x="572" y="271"/>
                  </a:cubicBezTo>
                  <a:cubicBezTo>
                    <a:pt x="562" y="240"/>
                    <a:pt x="546" y="205"/>
                    <a:pt x="536" y="181"/>
                  </a:cubicBezTo>
                  <a:cubicBezTo>
                    <a:pt x="529" y="163"/>
                    <a:pt x="520" y="146"/>
                    <a:pt x="511" y="132"/>
                  </a:cubicBezTo>
                  <a:cubicBezTo>
                    <a:pt x="508" y="125"/>
                    <a:pt x="504" y="117"/>
                    <a:pt x="501" y="114"/>
                  </a:cubicBezTo>
                  <a:cubicBezTo>
                    <a:pt x="482" y="93"/>
                    <a:pt x="450" y="108"/>
                    <a:pt x="434" y="125"/>
                  </a:cubicBezTo>
                  <a:cubicBezTo>
                    <a:pt x="425" y="160"/>
                    <a:pt x="440" y="190"/>
                    <a:pt x="452" y="220"/>
                  </a:cubicBezTo>
                  <a:cubicBezTo>
                    <a:pt x="456" y="232"/>
                    <a:pt x="463" y="245"/>
                    <a:pt x="470" y="256"/>
                  </a:cubicBezTo>
                  <a:cubicBezTo>
                    <a:pt x="477" y="267"/>
                    <a:pt x="482" y="285"/>
                    <a:pt x="494" y="283"/>
                  </a:cubicBezTo>
                  <a:cubicBezTo>
                    <a:pt x="498" y="274"/>
                    <a:pt x="488" y="264"/>
                    <a:pt x="483" y="254"/>
                  </a:cubicBezTo>
                  <a:close/>
                  <a:moveTo>
                    <a:pt x="501" y="83"/>
                  </a:moveTo>
                  <a:cubicBezTo>
                    <a:pt x="496" y="73"/>
                    <a:pt x="485" y="58"/>
                    <a:pt x="478" y="53"/>
                  </a:cubicBezTo>
                  <a:cubicBezTo>
                    <a:pt x="468" y="47"/>
                    <a:pt x="448" y="41"/>
                    <a:pt x="438" y="44"/>
                  </a:cubicBezTo>
                  <a:cubicBezTo>
                    <a:pt x="432" y="46"/>
                    <a:pt x="428" y="53"/>
                    <a:pt x="423" y="56"/>
                  </a:cubicBezTo>
                  <a:cubicBezTo>
                    <a:pt x="417" y="59"/>
                    <a:pt x="409" y="60"/>
                    <a:pt x="407" y="68"/>
                  </a:cubicBezTo>
                  <a:cubicBezTo>
                    <a:pt x="405" y="75"/>
                    <a:pt x="407" y="88"/>
                    <a:pt x="408" y="94"/>
                  </a:cubicBezTo>
                  <a:cubicBezTo>
                    <a:pt x="411" y="111"/>
                    <a:pt x="419" y="129"/>
                    <a:pt x="424" y="143"/>
                  </a:cubicBezTo>
                  <a:cubicBezTo>
                    <a:pt x="422" y="113"/>
                    <a:pt x="451" y="96"/>
                    <a:pt x="475" y="95"/>
                  </a:cubicBezTo>
                  <a:cubicBezTo>
                    <a:pt x="492" y="95"/>
                    <a:pt x="502" y="107"/>
                    <a:pt x="513" y="114"/>
                  </a:cubicBezTo>
                  <a:cubicBezTo>
                    <a:pt x="508" y="101"/>
                    <a:pt x="509" y="95"/>
                    <a:pt x="501" y="83"/>
                  </a:cubicBezTo>
                  <a:close/>
                  <a:moveTo>
                    <a:pt x="724" y="83"/>
                  </a:moveTo>
                  <a:cubicBezTo>
                    <a:pt x="712" y="89"/>
                    <a:pt x="695" y="86"/>
                    <a:pt x="679" y="88"/>
                  </a:cubicBezTo>
                  <a:cubicBezTo>
                    <a:pt x="664" y="90"/>
                    <a:pt x="649" y="97"/>
                    <a:pt x="637" y="98"/>
                  </a:cubicBezTo>
                  <a:cubicBezTo>
                    <a:pt x="630" y="99"/>
                    <a:pt x="624" y="97"/>
                    <a:pt x="617" y="98"/>
                  </a:cubicBezTo>
                  <a:cubicBezTo>
                    <a:pt x="583" y="104"/>
                    <a:pt x="554" y="118"/>
                    <a:pt x="520" y="127"/>
                  </a:cubicBezTo>
                  <a:cubicBezTo>
                    <a:pt x="537" y="150"/>
                    <a:pt x="551" y="192"/>
                    <a:pt x="566" y="225"/>
                  </a:cubicBezTo>
                  <a:cubicBezTo>
                    <a:pt x="578" y="275"/>
                    <a:pt x="609" y="334"/>
                    <a:pt x="590" y="381"/>
                  </a:cubicBezTo>
                  <a:cubicBezTo>
                    <a:pt x="575" y="393"/>
                    <a:pt x="552" y="393"/>
                    <a:pt x="531" y="401"/>
                  </a:cubicBezTo>
                  <a:cubicBezTo>
                    <a:pt x="528" y="399"/>
                    <a:pt x="523" y="398"/>
                    <a:pt x="520" y="396"/>
                  </a:cubicBezTo>
                  <a:cubicBezTo>
                    <a:pt x="493" y="395"/>
                    <a:pt x="479" y="372"/>
                    <a:pt x="469" y="353"/>
                  </a:cubicBezTo>
                  <a:cubicBezTo>
                    <a:pt x="438" y="297"/>
                    <a:pt x="413" y="219"/>
                    <a:pt x="397" y="159"/>
                  </a:cubicBezTo>
                  <a:cubicBezTo>
                    <a:pt x="384" y="161"/>
                    <a:pt x="372" y="166"/>
                    <a:pt x="362" y="169"/>
                  </a:cubicBezTo>
                  <a:cubicBezTo>
                    <a:pt x="344" y="174"/>
                    <a:pt x="333" y="178"/>
                    <a:pt x="320" y="181"/>
                  </a:cubicBezTo>
                  <a:cubicBezTo>
                    <a:pt x="308" y="184"/>
                    <a:pt x="297" y="189"/>
                    <a:pt x="286" y="193"/>
                  </a:cubicBezTo>
                  <a:cubicBezTo>
                    <a:pt x="264" y="200"/>
                    <a:pt x="241" y="203"/>
                    <a:pt x="219" y="210"/>
                  </a:cubicBezTo>
                  <a:cubicBezTo>
                    <a:pt x="205" y="214"/>
                    <a:pt x="192" y="222"/>
                    <a:pt x="179" y="227"/>
                  </a:cubicBezTo>
                  <a:cubicBezTo>
                    <a:pt x="143" y="241"/>
                    <a:pt x="107" y="251"/>
                    <a:pt x="72" y="270"/>
                  </a:cubicBezTo>
                  <a:cubicBezTo>
                    <a:pt x="52" y="271"/>
                    <a:pt x="37" y="289"/>
                    <a:pt x="16" y="293"/>
                  </a:cubicBezTo>
                  <a:cubicBezTo>
                    <a:pt x="15" y="350"/>
                    <a:pt x="20" y="408"/>
                    <a:pt x="31" y="472"/>
                  </a:cubicBezTo>
                  <a:cubicBezTo>
                    <a:pt x="35" y="496"/>
                    <a:pt x="46" y="519"/>
                    <a:pt x="49" y="545"/>
                  </a:cubicBezTo>
                  <a:cubicBezTo>
                    <a:pt x="54" y="583"/>
                    <a:pt x="61" y="620"/>
                    <a:pt x="72" y="657"/>
                  </a:cubicBezTo>
                  <a:cubicBezTo>
                    <a:pt x="83" y="695"/>
                    <a:pt x="90" y="734"/>
                    <a:pt x="102" y="769"/>
                  </a:cubicBezTo>
                  <a:cubicBezTo>
                    <a:pt x="111" y="798"/>
                    <a:pt x="123" y="827"/>
                    <a:pt x="134" y="853"/>
                  </a:cubicBezTo>
                  <a:cubicBezTo>
                    <a:pt x="144" y="877"/>
                    <a:pt x="153" y="898"/>
                    <a:pt x="161" y="920"/>
                  </a:cubicBezTo>
                  <a:cubicBezTo>
                    <a:pt x="176" y="960"/>
                    <a:pt x="192" y="1000"/>
                    <a:pt x="212" y="1033"/>
                  </a:cubicBezTo>
                  <a:cubicBezTo>
                    <a:pt x="268" y="984"/>
                    <a:pt x="343" y="959"/>
                    <a:pt x="409" y="930"/>
                  </a:cubicBezTo>
                  <a:cubicBezTo>
                    <a:pt x="480" y="899"/>
                    <a:pt x="564" y="889"/>
                    <a:pt x="642" y="870"/>
                  </a:cubicBezTo>
                  <a:cubicBezTo>
                    <a:pt x="678" y="861"/>
                    <a:pt x="705" y="852"/>
                    <a:pt x="735" y="843"/>
                  </a:cubicBezTo>
                  <a:cubicBezTo>
                    <a:pt x="767" y="833"/>
                    <a:pt x="800" y="826"/>
                    <a:pt x="830" y="814"/>
                  </a:cubicBezTo>
                  <a:cubicBezTo>
                    <a:pt x="860" y="803"/>
                    <a:pt x="887" y="788"/>
                    <a:pt x="916" y="780"/>
                  </a:cubicBezTo>
                  <a:cubicBezTo>
                    <a:pt x="927" y="768"/>
                    <a:pt x="951" y="764"/>
                    <a:pt x="965" y="757"/>
                  </a:cubicBezTo>
                  <a:cubicBezTo>
                    <a:pt x="960" y="735"/>
                    <a:pt x="944" y="721"/>
                    <a:pt x="933" y="702"/>
                  </a:cubicBezTo>
                  <a:cubicBezTo>
                    <a:pt x="921" y="678"/>
                    <a:pt x="907" y="657"/>
                    <a:pt x="897" y="635"/>
                  </a:cubicBezTo>
                  <a:cubicBezTo>
                    <a:pt x="875" y="584"/>
                    <a:pt x="854" y="535"/>
                    <a:pt x="838" y="483"/>
                  </a:cubicBezTo>
                  <a:cubicBezTo>
                    <a:pt x="830" y="459"/>
                    <a:pt x="820" y="436"/>
                    <a:pt x="814" y="412"/>
                  </a:cubicBezTo>
                  <a:cubicBezTo>
                    <a:pt x="807" y="385"/>
                    <a:pt x="804" y="356"/>
                    <a:pt x="799" y="327"/>
                  </a:cubicBezTo>
                  <a:cubicBezTo>
                    <a:pt x="795" y="301"/>
                    <a:pt x="788" y="274"/>
                    <a:pt x="783" y="246"/>
                  </a:cubicBezTo>
                  <a:cubicBezTo>
                    <a:pt x="772" y="189"/>
                    <a:pt x="780" y="133"/>
                    <a:pt x="762" y="79"/>
                  </a:cubicBezTo>
                  <a:cubicBezTo>
                    <a:pt x="761" y="79"/>
                    <a:pt x="760" y="79"/>
                    <a:pt x="759" y="79"/>
                  </a:cubicBezTo>
                  <a:cubicBezTo>
                    <a:pt x="741" y="81"/>
                    <a:pt x="738" y="86"/>
                    <a:pt x="724" y="83"/>
                  </a:cubicBezTo>
                  <a:close/>
                  <a:moveTo>
                    <a:pt x="527" y="362"/>
                  </a:moveTo>
                  <a:cubicBezTo>
                    <a:pt x="534" y="363"/>
                    <a:pt x="547" y="357"/>
                    <a:pt x="546" y="354"/>
                  </a:cubicBezTo>
                  <a:cubicBezTo>
                    <a:pt x="558" y="347"/>
                    <a:pt x="560" y="329"/>
                    <a:pt x="559" y="315"/>
                  </a:cubicBezTo>
                  <a:cubicBezTo>
                    <a:pt x="533" y="254"/>
                    <a:pt x="517" y="185"/>
                    <a:pt x="481" y="137"/>
                  </a:cubicBezTo>
                  <a:cubicBezTo>
                    <a:pt x="469" y="135"/>
                    <a:pt x="462" y="133"/>
                    <a:pt x="458" y="140"/>
                  </a:cubicBezTo>
                  <a:cubicBezTo>
                    <a:pt x="462" y="140"/>
                    <a:pt x="458" y="141"/>
                    <a:pt x="458" y="141"/>
                  </a:cubicBezTo>
                  <a:cubicBezTo>
                    <a:pt x="453" y="175"/>
                    <a:pt x="471" y="193"/>
                    <a:pt x="479" y="219"/>
                  </a:cubicBezTo>
                  <a:cubicBezTo>
                    <a:pt x="482" y="229"/>
                    <a:pt x="485" y="232"/>
                    <a:pt x="488" y="240"/>
                  </a:cubicBezTo>
                  <a:cubicBezTo>
                    <a:pt x="489" y="243"/>
                    <a:pt x="489" y="247"/>
                    <a:pt x="490" y="250"/>
                  </a:cubicBezTo>
                  <a:cubicBezTo>
                    <a:pt x="498" y="266"/>
                    <a:pt x="521" y="279"/>
                    <a:pt x="503" y="295"/>
                  </a:cubicBezTo>
                  <a:cubicBezTo>
                    <a:pt x="498" y="293"/>
                    <a:pt x="490" y="297"/>
                    <a:pt x="484" y="298"/>
                  </a:cubicBezTo>
                  <a:cubicBezTo>
                    <a:pt x="496" y="315"/>
                    <a:pt x="505" y="359"/>
                    <a:pt x="527" y="362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" name="Freeform 108"/>
            <p:cNvSpPr>
              <a:spLocks noEditPoints="1"/>
            </p:cNvSpPr>
            <p:nvPr/>
          </p:nvSpPr>
          <p:spPr bwMode="auto">
            <a:xfrm>
              <a:off x="4038850" y="2194525"/>
              <a:ext cx="2232667" cy="2376264"/>
            </a:xfrm>
            <a:custGeom>
              <a:avLst/>
              <a:gdLst>
                <a:gd name="T0" fmla="*/ 656 w 983"/>
                <a:gd name="T1" fmla="*/ 80 h 1046"/>
                <a:gd name="T2" fmla="*/ 729 w 983"/>
                <a:gd name="T3" fmla="*/ 67 h 1046"/>
                <a:gd name="T4" fmla="*/ 798 w 983"/>
                <a:gd name="T5" fmla="*/ 260 h 1046"/>
                <a:gd name="T6" fmla="*/ 895 w 983"/>
                <a:gd name="T7" fmla="*/ 601 h 1046"/>
                <a:gd name="T8" fmla="*/ 965 w 983"/>
                <a:gd name="T9" fmla="*/ 773 h 1046"/>
                <a:gd name="T10" fmla="*/ 831 w 983"/>
                <a:gd name="T11" fmla="*/ 833 h 1046"/>
                <a:gd name="T12" fmla="*/ 633 w 983"/>
                <a:gd name="T13" fmla="*/ 882 h 1046"/>
                <a:gd name="T14" fmla="*/ 206 w 983"/>
                <a:gd name="T15" fmla="*/ 1046 h 1046"/>
                <a:gd name="T16" fmla="*/ 164 w 983"/>
                <a:gd name="T17" fmla="*/ 951 h 1046"/>
                <a:gd name="T18" fmla="*/ 102 w 983"/>
                <a:gd name="T19" fmla="*/ 790 h 1046"/>
                <a:gd name="T20" fmla="*/ 49 w 983"/>
                <a:gd name="T21" fmla="*/ 623 h 1046"/>
                <a:gd name="T22" fmla="*/ 16 w 983"/>
                <a:gd name="T23" fmla="*/ 435 h 1046"/>
                <a:gd name="T24" fmla="*/ 131 w 983"/>
                <a:gd name="T25" fmla="*/ 234 h 1046"/>
                <a:gd name="T26" fmla="*/ 363 w 983"/>
                <a:gd name="T27" fmla="*/ 159 h 1046"/>
                <a:gd name="T28" fmla="*/ 394 w 983"/>
                <a:gd name="T29" fmla="*/ 17 h 1046"/>
                <a:gd name="T30" fmla="*/ 519 w 983"/>
                <a:gd name="T31" fmla="*/ 44 h 1046"/>
                <a:gd name="T32" fmla="*/ 463 w 983"/>
                <a:gd name="T33" fmla="*/ 209 h 1046"/>
                <a:gd name="T34" fmla="*/ 547 w 983"/>
                <a:gd name="T35" fmla="*/ 252 h 1046"/>
                <a:gd name="T36" fmla="*/ 509 w 983"/>
                <a:gd name="T37" fmla="*/ 366 h 1046"/>
                <a:gd name="T38" fmla="*/ 435 w 983"/>
                <a:gd name="T39" fmla="*/ 33 h 1046"/>
                <a:gd name="T40" fmla="*/ 529 w 983"/>
                <a:gd name="T41" fmla="*/ 114 h 1046"/>
                <a:gd name="T42" fmla="*/ 485 w 983"/>
                <a:gd name="T43" fmla="*/ 24 h 1046"/>
                <a:gd name="T44" fmla="*/ 382 w 983"/>
                <a:gd name="T45" fmla="*/ 82 h 1046"/>
                <a:gd name="T46" fmla="*/ 455 w 983"/>
                <a:gd name="T47" fmla="*/ 307 h 1046"/>
                <a:gd name="T48" fmla="*/ 561 w 983"/>
                <a:gd name="T49" fmla="*/ 383 h 1046"/>
                <a:gd name="T50" fmla="*/ 572 w 983"/>
                <a:gd name="T51" fmla="*/ 271 h 1046"/>
                <a:gd name="T52" fmla="*/ 501 w 983"/>
                <a:gd name="T53" fmla="*/ 114 h 1046"/>
                <a:gd name="T54" fmla="*/ 470 w 983"/>
                <a:gd name="T55" fmla="*/ 256 h 1046"/>
                <a:gd name="T56" fmla="*/ 501 w 983"/>
                <a:gd name="T57" fmla="*/ 83 h 1046"/>
                <a:gd name="T58" fmla="*/ 423 w 983"/>
                <a:gd name="T59" fmla="*/ 56 h 1046"/>
                <a:gd name="T60" fmla="*/ 424 w 983"/>
                <a:gd name="T61" fmla="*/ 143 h 1046"/>
                <a:gd name="T62" fmla="*/ 501 w 983"/>
                <a:gd name="T63" fmla="*/ 83 h 1046"/>
                <a:gd name="T64" fmla="*/ 637 w 983"/>
                <a:gd name="T65" fmla="*/ 98 h 1046"/>
                <a:gd name="T66" fmla="*/ 566 w 983"/>
                <a:gd name="T67" fmla="*/ 225 h 1046"/>
                <a:gd name="T68" fmla="*/ 520 w 983"/>
                <a:gd name="T69" fmla="*/ 396 h 1046"/>
                <a:gd name="T70" fmla="*/ 362 w 983"/>
                <a:gd name="T71" fmla="*/ 169 h 1046"/>
                <a:gd name="T72" fmla="*/ 219 w 983"/>
                <a:gd name="T73" fmla="*/ 210 h 1046"/>
                <a:gd name="T74" fmla="*/ 16 w 983"/>
                <a:gd name="T75" fmla="*/ 293 h 1046"/>
                <a:gd name="T76" fmla="*/ 72 w 983"/>
                <a:gd name="T77" fmla="*/ 657 h 1046"/>
                <a:gd name="T78" fmla="*/ 161 w 983"/>
                <a:gd name="T79" fmla="*/ 920 h 1046"/>
                <a:gd name="T80" fmla="*/ 642 w 983"/>
                <a:gd name="T81" fmla="*/ 870 h 1046"/>
                <a:gd name="T82" fmla="*/ 916 w 983"/>
                <a:gd name="T83" fmla="*/ 780 h 1046"/>
                <a:gd name="T84" fmla="*/ 897 w 983"/>
                <a:gd name="T85" fmla="*/ 635 h 1046"/>
                <a:gd name="T86" fmla="*/ 799 w 983"/>
                <a:gd name="T87" fmla="*/ 327 h 1046"/>
                <a:gd name="T88" fmla="*/ 759 w 983"/>
                <a:gd name="T89" fmla="*/ 79 h 1046"/>
                <a:gd name="T90" fmla="*/ 546 w 983"/>
                <a:gd name="T91" fmla="*/ 354 h 1046"/>
                <a:gd name="T92" fmla="*/ 458 w 983"/>
                <a:gd name="T93" fmla="*/ 140 h 1046"/>
                <a:gd name="T94" fmla="*/ 488 w 983"/>
                <a:gd name="T95" fmla="*/ 240 h 1046"/>
                <a:gd name="T96" fmla="*/ 484 w 983"/>
                <a:gd name="T97" fmla="*/ 298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1046">
                  <a:moveTo>
                    <a:pt x="546" y="104"/>
                  </a:moveTo>
                  <a:cubicBezTo>
                    <a:pt x="572" y="99"/>
                    <a:pt x="602" y="89"/>
                    <a:pt x="631" y="82"/>
                  </a:cubicBezTo>
                  <a:cubicBezTo>
                    <a:pt x="639" y="80"/>
                    <a:pt x="648" y="81"/>
                    <a:pt x="656" y="80"/>
                  </a:cubicBezTo>
                  <a:cubicBezTo>
                    <a:pt x="659" y="80"/>
                    <a:pt x="662" y="77"/>
                    <a:pt x="666" y="77"/>
                  </a:cubicBezTo>
                  <a:cubicBezTo>
                    <a:pt x="674" y="75"/>
                    <a:pt x="683" y="78"/>
                    <a:pt x="691" y="77"/>
                  </a:cubicBezTo>
                  <a:cubicBezTo>
                    <a:pt x="702" y="75"/>
                    <a:pt x="717" y="69"/>
                    <a:pt x="729" y="67"/>
                  </a:cubicBezTo>
                  <a:cubicBezTo>
                    <a:pt x="744" y="64"/>
                    <a:pt x="759" y="66"/>
                    <a:pt x="774" y="69"/>
                  </a:cubicBezTo>
                  <a:cubicBezTo>
                    <a:pt x="779" y="98"/>
                    <a:pt x="790" y="145"/>
                    <a:pt x="785" y="168"/>
                  </a:cubicBezTo>
                  <a:cubicBezTo>
                    <a:pt x="790" y="202"/>
                    <a:pt x="788" y="235"/>
                    <a:pt x="798" y="260"/>
                  </a:cubicBezTo>
                  <a:cubicBezTo>
                    <a:pt x="803" y="297"/>
                    <a:pt x="810" y="337"/>
                    <a:pt x="816" y="374"/>
                  </a:cubicBezTo>
                  <a:cubicBezTo>
                    <a:pt x="823" y="413"/>
                    <a:pt x="837" y="447"/>
                    <a:pt x="849" y="480"/>
                  </a:cubicBezTo>
                  <a:cubicBezTo>
                    <a:pt x="864" y="522"/>
                    <a:pt x="877" y="563"/>
                    <a:pt x="895" y="601"/>
                  </a:cubicBezTo>
                  <a:cubicBezTo>
                    <a:pt x="919" y="650"/>
                    <a:pt x="952" y="695"/>
                    <a:pt x="973" y="747"/>
                  </a:cubicBezTo>
                  <a:cubicBezTo>
                    <a:pt x="979" y="752"/>
                    <a:pt x="983" y="759"/>
                    <a:pt x="980" y="765"/>
                  </a:cubicBezTo>
                  <a:cubicBezTo>
                    <a:pt x="978" y="770"/>
                    <a:pt x="971" y="770"/>
                    <a:pt x="965" y="773"/>
                  </a:cubicBezTo>
                  <a:cubicBezTo>
                    <a:pt x="956" y="777"/>
                    <a:pt x="945" y="785"/>
                    <a:pt x="932" y="789"/>
                  </a:cubicBezTo>
                  <a:cubicBezTo>
                    <a:pt x="908" y="797"/>
                    <a:pt x="883" y="808"/>
                    <a:pt x="865" y="818"/>
                  </a:cubicBezTo>
                  <a:cubicBezTo>
                    <a:pt x="856" y="823"/>
                    <a:pt x="839" y="825"/>
                    <a:pt x="831" y="833"/>
                  </a:cubicBezTo>
                  <a:cubicBezTo>
                    <a:pt x="789" y="838"/>
                    <a:pt x="729" y="860"/>
                    <a:pt x="681" y="871"/>
                  </a:cubicBezTo>
                  <a:cubicBezTo>
                    <a:pt x="677" y="871"/>
                    <a:pt x="678" y="875"/>
                    <a:pt x="676" y="876"/>
                  </a:cubicBezTo>
                  <a:cubicBezTo>
                    <a:pt x="662" y="874"/>
                    <a:pt x="648" y="880"/>
                    <a:pt x="633" y="882"/>
                  </a:cubicBezTo>
                  <a:cubicBezTo>
                    <a:pt x="566" y="894"/>
                    <a:pt x="496" y="902"/>
                    <a:pt x="433" y="930"/>
                  </a:cubicBezTo>
                  <a:cubicBezTo>
                    <a:pt x="390" y="949"/>
                    <a:pt x="345" y="963"/>
                    <a:pt x="307" y="982"/>
                  </a:cubicBezTo>
                  <a:cubicBezTo>
                    <a:pt x="269" y="1001"/>
                    <a:pt x="238" y="1027"/>
                    <a:pt x="206" y="1046"/>
                  </a:cubicBezTo>
                  <a:cubicBezTo>
                    <a:pt x="199" y="1037"/>
                    <a:pt x="196" y="1025"/>
                    <a:pt x="191" y="1014"/>
                  </a:cubicBezTo>
                  <a:cubicBezTo>
                    <a:pt x="185" y="1001"/>
                    <a:pt x="177" y="986"/>
                    <a:pt x="170" y="971"/>
                  </a:cubicBezTo>
                  <a:cubicBezTo>
                    <a:pt x="167" y="965"/>
                    <a:pt x="166" y="957"/>
                    <a:pt x="164" y="951"/>
                  </a:cubicBezTo>
                  <a:cubicBezTo>
                    <a:pt x="147" y="910"/>
                    <a:pt x="130" y="866"/>
                    <a:pt x="112" y="821"/>
                  </a:cubicBezTo>
                  <a:cubicBezTo>
                    <a:pt x="109" y="815"/>
                    <a:pt x="105" y="809"/>
                    <a:pt x="103" y="804"/>
                  </a:cubicBezTo>
                  <a:cubicBezTo>
                    <a:pt x="102" y="800"/>
                    <a:pt x="103" y="794"/>
                    <a:pt x="102" y="790"/>
                  </a:cubicBezTo>
                  <a:cubicBezTo>
                    <a:pt x="93" y="762"/>
                    <a:pt x="82" y="730"/>
                    <a:pt x="73" y="699"/>
                  </a:cubicBezTo>
                  <a:cubicBezTo>
                    <a:pt x="68" y="683"/>
                    <a:pt x="63" y="666"/>
                    <a:pt x="58" y="650"/>
                  </a:cubicBezTo>
                  <a:cubicBezTo>
                    <a:pt x="55" y="641"/>
                    <a:pt x="51" y="632"/>
                    <a:pt x="49" y="623"/>
                  </a:cubicBezTo>
                  <a:cubicBezTo>
                    <a:pt x="47" y="613"/>
                    <a:pt x="48" y="603"/>
                    <a:pt x="46" y="592"/>
                  </a:cubicBezTo>
                  <a:cubicBezTo>
                    <a:pt x="40" y="559"/>
                    <a:pt x="29" y="526"/>
                    <a:pt x="23" y="491"/>
                  </a:cubicBezTo>
                  <a:cubicBezTo>
                    <a:pt x="20" y="473"/>
                    <a:pt x="18" y="455"/>
                    <a:pt x="16" y="435"/>
                  </a:cubicBezTo>
                  <a:cubicBezTo>
                    <a:pt x="11" y="404"/>
                    <a:pt x="8" y="374"/>
                    <a:pt x="7" y="343"/>
                  </a:cubicBezTo>
                  <a:cubicBezTo>
                    <a:pt x="6" y="324"/>
                    <a:pt x="0" y="305"/>
                    <a:pt x="4" y="288"/>
                  </a:cubicBezTo>
                  <a:cubicBezTo>
                    <a:pt x="42" y="272"/>
                    <a:pt x="83" y="247"/>
                    <a:pt x="131" y="234"/>
                  </a:cubicBezTo>
                  <a:cubicBezTo>
                    <a:pt x="140" y="228"/>
                    <a:pt x="154" y="222"/>
                    <a:pt x="164" y="221"/>
                  </a:cubicBezTo>
                  <a:cubicBezTo>
                    <a:pt x="194" y="205"/>
                    <a:pt x="231" y="196"/>
                    <a:pt x="267" y="186"/>
                  </a:cubicBezTo>
                  <a:cubicBezTo>
                    <a:pt x="300" y="178"/>
                    <a:pt x="334" y="161"/>
                    <a:pt x="363" y="159"/>
                  </a:cubicBezTo>
                  <a:cubicBezTo>
                    <a:pt x="371" y="154"/>
                    <a:pt x="382" y="151"/>
                    <a:pt x="393" y="149"/>
                  </a:cubicBezTo>
                  <a:cubicBezTo>
                    <a:pt x="388" y="129"/>
                    <a:pt x="371" y="101"/>
                    <a:pt x="369" y="79"/>
                  </a:cubicBezTo>
                  <a:cubicBezTo>
                    <a:pt x="367" y="54"/>
                    <a:pt x="382" y="37"/>
                    <a:pt x="394" y="17"/>
                  </a:cubicBezTo>
                  <a:cubicBezTo>
                    <a:pt x="408" y="16"/>
                    <a:pt x="422" y="4"/>
                    <a:pt x="439" y="2"/>
                  </a:cubicBezTo>
                  <a:cubicBezTo>
                    <a:pt x="460" y="0"/>
                    <a:pt x="474" y="7"/>
                    <a:pt x="493" y="14"/>
                  </a:cubicBezTo>
                  <a:cubicBezTo>
                    <a:pt x="499" y="26"/>
                    <a:pt x="511" y="33"/>
                    <a:pt x="519" y="44"/>
                  </a:cubicBezTo>
                  <a:cubicBezTo>
                    <a:pt x="530" y="62"/>
                    <a:pt x="533" y="86"/>
                    <a:pt x="546" y="104"/>
                  </a:cubicBezTo>
                  <a:close/>
                  <a:moveTo>
                    <a:pt x="483" y="254"/>
                  </a:moveTo>
                  <a:cubicBezTo>
                    <a:pt x="476" y="241"/>
                    <a:pt x="469" y="224"/>
                    <a:pt x="463" y="209"/>
                  </a:cubicBezTo>
                  <a:cubicBezTo>
                    <a:pt x="453" y="186"/>
                    <a:pt x="445" y="162"/>
                    <a:pt x="447" y="137"/>
                  </a:cubicBezTo>
                  <a:cubicBezTo>
                    <a:pt x="455" y="124"/>
                    <a:pt x="469" y="121"/>
                    <a:pt x="488" y="125"/>
                  </a:cubicBezTo>
                  <a:cubicBezTo>
                    <a:pt x="509" y="154"/>
                    <a:pt x="533" y="211"/>
                    <a:pt x="547" y="252"/>
                  </a:cubicBezTo>
                  <a:cubicBezTo>
                    <a:pt x="558" y="282"/>
                    <a:pt x="583" y="334"/>
                    <a:pt x="562" y="357"/>
                  </a:cubicBezTo>
                  <a:cubicBezTo>
                    <a:pt x="560" y="359"/>
                    <a:pt x="547" y="371"/>
                    <a:pt x="540" y="372"/>
                  </a:cubicBezTo>
                  <a:cubicBezTo>
                    <a:pt x="532" y="373"/>
                    <a:pt x="514" y="370"/>
                    <a:pt x="509" y="366"/>
                  </a:cubicBezTo>
                  <a:cubicBezTo>
                    <a:pt x="503" y="362"/>
                    <a:pt x="503" y="353"/>
                    <a:pt x="498" y="349"/>
                  </a:cubicBezTo>
                  <a:cubicBezTo>
                    <a:pt x="457" y="259"/>
                    <a:pt x="412" y="180"/>
                    <a:pt x="397" y="64"/>
                  </a:cubicBezTo>
                  <a:cubicBezTo>
                    <a:pt x="405" y="49"/>
                    <a:pt x="420" y="41"/>
                    <a:pt x="435" y="33"/>
                  </a:cubicBezTo>
                  <a:cubicBezTo>
                    <a:pt x="454" y="31"/>
                    <a:pt x="470" y="39"/>
                    <a:pt x="485" y="44"/>
                  </a:cubicBezTo>
                  <a:cubicBezTo>
                    <a:pt x="494" y="58"/>
                    <a:pt x="506" y="69"/>
                    <a:pt x="514" y="84"/>
                  </a:cubicBezTo>
                  <a:cubicBezTo>
                    <a:pt x="519" y="94"/>
                    <a:pt x="520" y="107"/>
                    <a:pt x="529" y="114"/>
                  </a:cubicBezTo>
                  <a:cubicBezTo>
                    <a:pt x="530" y="110"/>
                    <a:pt x="532" y="114"/>
                    <a:pt x="534" y="112"/>
                  </a:cubicBezTo>
                  <a:cubicBezTo>
                    <a:pt x="529" y="83"/>
                    <a:pt x="515" y="64"/>
                    <a:pt x="501" y="39"/>
                  </a:cubicBezTo>
                  <a:cubicBezTo>
                    <a:pt x="495" y="36"/>
                    <a:pt x="489" y="31"/>
                    <a:pt x="485" y="24"/>
                  </a:cubicBezTo>
                  <a:cubicBezTo>
                    <a:pt x="475" y="20"/>
                    <a:pt x="460" y="12"/>
                    <a:pt x="443" y="14"/>
                  </a:cubicBezTo>
                  <a:cubicBezTo>
                    <a:pt x="430" y="16"/>
                    <a:pt x="415" y="23"/>
                    <a:pt x="400" y="28"/>
                  </a:cubicBezTo>
                  <a:cubicBezTo>
                    <a:pt x="387" y="40"/>
                    <a:pt x="377" y="59"/>
                    <a:pt x="382" y="82"/>
                  </a:cubicBezTo>
                  <a:cubicBezTo>
                    <a:pt x="391" y="102"/>
                    <a:pt x="395" y="127"/>
                    <a:pt x="404" y="148"/>
                  </a:cubicBezTo>
                  <a:cubicBezTo>
                    <a:pt x="407" y="170"/>
                    <a:pt x="416" y="183"/>
                    <a:pt x="417" y="201"/>
                  </a:cubicBezTo>
                  <a:cubicBezTo>
                    <a:pt x="432" y="236"/>
                    <a:pt x="440" y="274"/>
                    <a:pt x="455" y="307"/>
                  </a:cubicBezTo>
                  <a:cubicBezTo>
                    <a:pt x="467" y="334"/>
                    <a:pt x="485" y="365"/>
                    <a:pt x="505" y="382"/>
                  </a:cubicBezTo>
                  <a:cubicBezTo>
                    <a:pt x="514" y="382"/>
                    <a:pt x="520" y="387"/>
                    <a:pt x="530" y="388"/>
                  </a:cubicBezTo>
                  <a:cubicBezTo>
                    <a:pt x="538" y="384"/>
                    <a:pt x="554" y="385"/>
                    <a:pt x="561" y="383"/>
                  </a:cubicBezTo>
                  <a:cubicBezTo>
                    <a:pt x="562" y="378"/>
                    <a:pt x="569" y="376"/>
                    <a:pt x="575" y="373"/>
                  </a:cubicBezTo>
                  <a:cubicBezTo>
                    <a:pt x="592" y="351"/>
                    <a:pt x="583" y="321"/>
                    <a:pt x="576" y="293"/>
                  </a:cubicBezTo>
                  <a:cubicBezTo>
                    <a:pt x="574" y="285"/>
                    <a:pt x="575" y="278"/>
                    <a:pt x="572" y="271"/>
                  </a:cubicBezTo>
                  <a:cubicBezTo>
                    <a:pt x="562" y="240"/>
                    <a:pt x="546" y="205"/>
                    <a:pt x="536" y="181"/>
                  </a:cubicBezTo>
                  <a:cubicBezTo>
                    <a:pt x="529" y="163"/>
                    <a:pt x="520" y="146"/>
                    <a:pt x="511" y="132"/>
                  </a:cubicBezTo>
                  <a:cubicBezTo>
                    <a:pt x="508" y="125"/>
                    <a:pt x="504" y="117"/>
                    <a:pt x="501" y="114"/>
                  </a:cubicBezTo>
                  <a:cubicBezTo>
                    <a:pt x="482" y="93"/>
                    <a:pt x="450" y="108"/>
                    <a:pt x="434" y="125"/>
                  </a:cubicBezTo>
                  <a:cubicBezTo>
                    <a:pt x="425" y="160"/>
                    <a:pt x="440" y="190"/>
                    <a:pt x="452" y="220"/>
                  </a:cubicBezTo>
                  <a:cubicBezTo>
                    <a:pt x="456" y="232"/>
                    <a:pt x="463" y="245"/>
                    <a:pt x="470" y="256"/>
                  </a:cubicBezTo>
                  <a:cubicBezTo>
                    <a:pt x="477" y="267"/>
                    <a:pt x="482" y="285"/>
                    <a:pt x="494" y="283"/>
                  </a:cubicBezTo>
                  <a:cubicBezTo>
                    <a:pt x="498" y="274"/>
                    <a:pt x="488" y="264"/>
                    <a:pt x="483" y="254"/>
                  </a:cubicBezTo>
                  <a:close/>
                  <a:moveTo>
                    <a:pt x="501" y="83"/>
                  </a:moveTo>
                  <a:cubicBezTo>
                    <a:pt x="496" y="73"/>
                    <a:pt x="485" y="58"/>
                    <a:pt x="478" y="53"/>
                  </a:cubicBezTo>
                  <a:cubicBezTo>
                    <a:pt x="468" y="47"/>
                    <a:pt x="448" y="41"/>
                    <a:pt x="438" y="44"/>
                  </a:cubicBezTo>
                  <a:cubicBezTo>
                    <a:pt x="432" y="46"/>
                    <a:pt x="428" y="53"/>
                    <a:pt x="423" y="56"/>
                  </a:cubicBezTo>
                  <a:cubicBezTo>
                    <a:pt x="417" y="59"/>
                    <a:pt x="409" y="60"/>
                    <a:pt x="407" y="68"/>
                  </a:cubicBezTo>
                  <a:cubicBezTo>
                    <a:pt x="405" y="75"/>
                    <a:pt x="407" y="88"/>
                    <a:pt x="408" y="94"/>
                  </a:cubicBezTo>
                  <a:cubicBezTo>
                    <a:pt x="411" y="111"/>
                    <a:pt x="419" y="129"/>
                    <a:pt x="424" y="143"/>
                  </a:cubicBezTo>
                  <a:cubicBezTo>
                    <a:pt x="422" y="113"/>
                    <a:pt x="451" y="96"/>
                    <a:pt x="475" y="95"/>
                  </a:cubicBezTo>
                  <a:cubicBezTo>
                    <a:pt x="492" y="95"/>
                    <a:pt x="502" y="107"/>
                    <a:pt x="513" y="114"/>
                  </a:cubicBezTo>
                  <a:cubicBezTo>
                    <a:pt x="508" y="101"/>
                    <a:pt x="509" y="95"/>
                    <a:pt x="501" y="83"/>
                  </a:cubicBezTo>
                  <a:close/>
                  <a:moveTo>
                    <a:pt x="724" y="83"/>
                  </a:moveTo>
                  <a:cubicBezTo>
                    <a:pt x="712" y="89"/>
                    <a:pt x="695" y="86"/>
                    <a:pt x="679" y="88"/>
                  </a:cubicBezTo>
                  <a:cubicBezTo>
                    <a:pt x="664" y="90"/>
                    <a:pt x="649" y="97"/>
                    <a:pt x="637" y="98"/>
                  </a:cubicBezTo>
                  <a:cubicBezTo>
                    <a:pt x="630" y="99"/>
                    <a:pt x="624" y="97"/>
                    <a:pt x="617" y="98"/>
                  </a:cubicBezTo>
                  <a:cubicBezTo>
                    <a:pt x="583" y="104"/>
                    <a:pt x="554" y="118"/>
                    <a:pt x="520" y="127"/>
                  </a:cubicBezTo>
                  <a:cubicBezTo>
                    <a:pt x="537" y="150"/>
                    <a:pt x="551" y="192"/>
                    <a:pt x="566" y="225"/>
                  </a:cubicBezTo>
                  <a:cubicBezTo>
                    <a:pt x="578" y="275"/>
                    <a:pt x="609" y="334"/>
                    <a:pt x="590" y="381"/>
                  </a:cubicBezTo>
                  <a:cubicBezTo>
                    <a:pt x="575" y="393"/>
                    <a:pt x="552" y="393"/>
                    <a:pt x="531" y="401"/>
                  </a:cubicBezTo>
                  <a:cubicBezTo>
                    <a:pt x="528" y="399"/>
                    <a:pt x="523" y="398"/>
                    <a:pt x="520" y="396"/>
                  </a:cubicBezTo>
                  <a:cubicBezTo>
                    <a:pt x="493" y="395"/>
                    <a:pt x="479" y="372"/>
                    <a:pt x="469" y="353"/>
                  </a:cubicBezTo>
                  <a:cubicBezTo>
                    <a:pt x="438" y="297"/>
                    <a:pt x="413" y="219"/>
                    <a:pt x="397" y="159"/>
                  </a:cubicBezTo>
                  <a:cubicBezTo>
                    <a:pt x="384" y="161"/>
                    <a:pt x="372" y="166"/>
                    <a:pt x="362" y="169"/>
                  </a:cubicBezTo>
                  <a:cubicBezTo>
                    <a:pt x="344" y="174"/>
                    <a:pt x="333" y="178"/>
                    <a:pt x="320" y="181"/>
                  </a:cubicBezTo>
                  <a:cubicBezTo>
                    <a:pt x="308" y="184"/>
                    <a:pt x="297" y="189"/>
                    <a:pt x="286" y="193"/>
                  </a:cubicBezTo>
                  <a:cubicBezTo>
                    <a:pt x="264" y="200"/>
                    <a:pt x="241" y="203"/>
                    <a:pt x="219" y="210"/>
                  </a:cubicBezTo>
                  <a:cubicBezTo>
                    <a:pt x="205" y="214"/>
                    <a:pt x="192" y="222"/>
                    <a:pt x="179" y="227"/>
                  </a:cubicBezTo>
                  <a:cubicBezTo>
                    <a:pt x="143" y="241"/>
                    <a:pt x="107" y="251"/>
                    <a:pt x="72" y="270"/>
                  </a:cubicBezTo>
                  <a:cubicBezTo>
                    <a:pt x="52" y="271"/>
                    <a:pt x="37" y="289"/>
                    <a:pt x="16" y="293"/>
                  </a:cubicBezTo>
                  <a:cubicBezTo>
                    <a:pt x="15" y="350"/>
                    <a:pt x="20" y="408"/>
                    <a:pt x="31" y="472"/>
                  </a:cubicBezTo>
                  <a:cubicBezTo>
                    <a:pt x="35" y="496"/>
                    <a:pt x="46" y="519"/>
                    <a:pt x="49" y="545"/>
                  </a:cubicBezTo>
                  <a:cubicBezTo>
                    <a:pt x="54" y="583"/>
                    <a:pt x="61" y="620"/>
                    <a:pt x="72" y="657"/>
                  </a:cubicBezTo>
                  <a:cubicBezTo>
                    <a:pt x="83" y="695"/>
                    <a:pt x="90" y="734"/>
                    <a:pt x="102" y="769"/>
                  </a:cubicBezTo>
                  <a:cubicBezTo>
                    <a:pt x="111" y="798"/>
                    <a:pt x="123" y="827"/>
                    <a:pt x="134" y="853"/>
                  </a:cubicBezTo>
                  <a:cubicBezTo>
                    <a:pt x="144" y="877"/>
                    <a:pt x="153" y="898"/>
                    <a:pt x="161" y="920"/>
                  </a:cubicBezTo>
                  <a:cubicBezTo>
                    <a:pt x="176" y="960"/>
                    <a:pt x="192" y="1000"/>
                    <a:pt x="212" y="1033"/>
                  </a:cubicBezTo>
                  <a:cubicBezTo>
                    <a:pt x="268" y="984"/>
                    <a:pt x="343" y="959"/>
                    <a:pt x="409" y="930"/>
                  </a:cubicBezTo>
                  <a:cubicBezTo>
                    <a:pt x="480" y="899"/>
                    <a:pt x="564" y="889"/>
                    <a:pt x="642" y="870"/>
                  </a:cubicBezTo>
                  <a:cubicBezTo>
                    <a:pt x="678" y="861"/>
                    <a:pt x="705" y="852"/>
                    <a:pt x="735" y="843"/>
                  </a:cubicBezTo>
                  <a:cubicBezTo>
                    <a:pt x="767" y="833"/>
                    <a:pt x="800" y="826"/>
                    <a:pt x="830" y="814"/>
                  </a:cubicBezTo>
                  <a:cubicBezTo>
                    <a:pt x="860" y="803"/>
                    <a:pt x="887" y="788"/>
                    <a:pt x="916" y="780"/>
                  </a:cubicBezTo>
                  <a:cubicBezTo>
                    <a:pt x="927" y="768"/>
                    <a:pt x="951" y="764"/>
                    <a:pt x="965" y="757"/>
                  </a:cubicBezTo>
                  <a:cubicBezTo>
                    <a:pt x="960" y="735"/>
                    <a:pt x="944" y="721"/>
                    <a:pt x="933" y="702"/>
                  </a:cubicBezTo>
                  <a:cubicBezTo>
                    <a:pt x="921" y="678"/>
                    <a:pt x="907" y="657"/>
                    <a:pt x="897" y="635"/>
                  </a:cubicBezTo>
                  <a:cubicBezTo>
                    <a:pt x="875" y="584"/>
                    <a:pt x="854" y="535"/>
                    <a:pt x="838" y="483"/>
                  </a:cubicBezTo>
                  <a:cubicBezTo>
                    <a:pt x="830" y="459"/>
                    <a:pt x="820" y="436"/>
                    <a:pt x="814" y="412"/>
                  </a:cubicBezTo>
                  <a:cubicBezTo>
                    <a:pt x="807" y="385"/>
                    <a:pt x="804" y="356"/>
                    <a:pt x="799" y="327"/>
                  </a:cubicBezTo>
                  <a:cubicBezTo>
                    <a:pt x="795" y="301"/>
                    <a:pt x="788" y="274"/>
                    <a:pt x="783" y="246"/>
                  </a:cubicBezTo>
                  <a:cubicBezTo>
                    <a:pt x="772" y="189"/>
                    <a:pt x="780" y="133"/>
                    <a:pt x="762" y="79"/>
                  </a:cubicBezTo>
                  <a:cubicBezTo>
                    <a:pt x="761" y="79"/>
                    <a:pt x="760" y="79"/>
                    <a:pt x="759" y="79"/>
                  </a:cubicBezTo>
                  <a:cubicBezTo>
                    <a:pt x="741" y="81"/>
                    <a:pt x="738" y="86"/>
                    <a:pt x="724" y="83"/>
                  </a:cubicBezTo>
                  <a:close/>
                  <a:moveTo>
                    <a:pt x="527" y="362"/>
                  </a:moveTo>
                  <a:cubicBezTo>
                    <a:pt x="534" y="363"/>
                    <a:pt x="547" y="357"/>
                    <a:pt x="546" y="354"/>
                  </a:cubicBezTo>
                  <a:cubicBezTo>
                    <a:pt x="558" y="347"/>
                    <a:pt x="560" y="329"/>
                    <a:pt x="559" y="315"/>
                  </a:cubicBezTo>
                  <a:cubicBezTo>
                    <a:pt x="533" y="254"/>
                    <a:pt x="517" y="185"/>
                    <a:pt x="481" y="137"/>
                  </a:cubicBezTo>
                  <a:cubicBezTo>
                    <a:pt x="469" y="135"/>
                    <a:pt x="462" y="133"/>
                    <a:pt x="458" y="140"/>
                  </a:cubicBezTo>
                  <a:cubicBezTo>
                    <a:pt x="462" y="140"/>
                    <a:pt x="458" y="141"/>
                    <a:pt x="458" y="141"/>
                  </a:cubicBezTo>
                  <a:cubicBezTo>
                    <a:pt x="453" y="175"/>
                    <a:pt x="471" y="193"/>
                    <a:pt x="479" y="219"/>
                  </a:cubicBezTo>
                  <a:cubicBezTo>
                    <a:pt x="482" y="229"/>
                    <a:pt x="485" y="232"/>
                    <a:pt x="488" y="240"/>
                  </a:cubicBezTo>
                  <a:cubicBezTo>
                    <a:pt x="489" y="243"/>
                    <a:pt x="489" y="247"/>
                    <a:pt x="490" y="250"/>
                  </a:cubicBezTo>
                  <a:cubicBezTo>
                    <a:pt x="498" y="266"/>
                    <a:pt x="521" y="279"/>
                    <a:pt x="503" y="295"/>
                  </a:cubicBezTo>
                  <a:cubicBezTo>
                    <a:pt x="498" y="293"/>
                    <a:pt x="490" y="297"/>
                    <a:pt x="484" y="298"/>
                  </a:cubicBezTo>
                  <a:cubicBezTo>
                    <a:pt x="496" y="315"/>
                    <a:pt x="505" y="359"/>
                    <a:pt x="527" y="362"/>
                  </a:cubicBezTo>
                  <a:close/>
                </a:path>
              </a:pathLst>
            </a:custGeom>
            <a:solidFill>
              <a:srgbClr val="5B8D33"/>
            </a:solidFill>
            <a:ln>
              <a:solidFill>
                <a:srgbClr val="5B8D33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2" name="Freeform 108"/>
            <p:cNvSpPr>
              <a:spLocks noEditPoints="1"/>
            </p:cNvSpPr>
            <p:nvPr/>
          </p:nvSpPr>
          <p:spPr bwMode="auto">
            <a:xfrm>
              <a:off x="5839050" y="2171084"/>
              <a:ext cx="2232667" cy="2376264"/>
            </a:xfrm>
            <a:custGeom>
              <a:avLst/>
              <a:gdLst>
                <a:gd name="T0" fmla="*/ 656 w 983"/>
                <a:gd name="T1" fmla="*/ 80 h 1046"/>
                <a:gd name="T2" fmla="*/ 729 w 983"/>
                <a:gd name="T3" fmla="*/ 67 h 1046"/>
                <a:gd name="T4" fmla="*/ 798 w 983"/>
                <a:gd name="T5" fmla="*/ 260 h 1046"/>
                <a:gd name="T6" fmla="*/ 895 w 983"/>
                <a:gd name="T7" fmla="*/ 601 h 1046"/>
                <a:gd name="T8" fmla="*/ 965 w 983"/>
                <a:gd name="T9" fmla="*/ 773 h 1046"/>
                <a:gd name="T10" fmla="*/ 831 w 983"/>
                <a:gd name="T11" fmla="*/ 833 h 1046"/>
                <a:gd name="T12" fmla="*/ 633 w 983"/>
                <a:gd name="T13" fmla="*/ 882 h 1046"/>
                <a:gd name="T14" fmla="*/ 206 w 983"/>
                <a:gd name="T15" fmla="*/ 1046 h 1046"/>
                <a:gd name="T16" fmla="*/ 164 w 983"/>
                <a:gd name="T17" fmla="*/ 951 h 1046"/>
                <a:gd name="T18" fmla="*/ 102 w 983"/>
                <a:gd name="T19" fmla="*/ 790 h 1046"/>
                <a:gd name="T20" fmla="*/ 49 w 983"/>
                <a:gd name="T21" fmla="*/ 623 h 1046"/>
                <a:gd name="T22" fmla="*/ 16 w 983"/>
                <a:gd name="T23" fmla="*/ 435 h 1046"/>
                <a:gd name="T24" fmla="*/ 131 w 983"/>
                <a:gd name="T25" fmla="*/ 234 h 1046"/>
                <a:gd name="T26" fmla="*/ 363 w 983"/>
                <a:gd name="T27" fmla="*/ 159 h 1046"/>
                <a:gd name="T28" fmla="*/ 394 w 983"/>
                <a:gd name="T29" fmla="*/ 17 h 1046"/>
                <a:gd name="T30" fmla="*/ 519 w 983"/>
                <a:gd name="T31" fmla="*/ 44 h 1046"/>
                <a:gd name="T32" fmla="*/ 463 w 983"/>
                <a:gd name="T33" fmla="*/ 209 h 1046"/>
                <a:gd name="T34" fmla="*/ 547 w 983"/>
                <a:gd name="T35" fmla="*/ 252 h 1046"/>
                <a:gd name="T36" fmla="*/ 509 w 983"/>
                <a:gd name="T37" fmla="*/ 366 h 1046"/>
                <a:gd name="T38" fmla="*/ 435 w 983"/>
                <a:gd name="T39" fmla="*/ 33 h 1046"/>
                <a:gd name="T40" fmla="*/ 529 w 983"/>
                <a:gd name="T41" fmla="*/ 114 h 1046"/>
                <a:gd name="T42" fmla="*/ 485 w 983"/>
                <a:gd name="T43" fmla="*/ 24 h 1046"/>
                <a:gd name="T44" fmla="*/ 382 w 983"/>
                <a:gd name="T45" fmla="*/ 82 h 1046"/>
                <a:gd name="T46" fmla="*/ 455 w 983"/>
                <a:gd name="T47" fmla="*/ 307 h 1046"/>
                <a:gd name="T48" fmla="*/ 561 w 983"/>
                <a:gd name="T49" fmla="*/ 383 h 1046"/>
                <a:gd name="T50" fmla="*/ 572 w 983"/>
                <a:gd name="T51" fmla="*/ 271 h 1046"/>
                <a:gd name="T52" fmla="*/ 501 w 983"/>
                <a:gd name="T53" fmla="*/ 114 h 1046"/>
                <a:gd name="T54" fmla="*/ 470 w 983"/>
                <a:gd name="T55" fmla="*/ 256 h 1046"/>
                <a:gd name="T56" fmla="*/ 501 w 983"/>
                <a:gd name="T57" fmla="*/ 83 h 1046"/>
                <a:gd name="T58" fmla="*/ 423 w 983"/>
                <a:gd name="T59" fmla="*/ 56 h 1046"/>
                <a:gd name="T60" fmla="*/ 424 w 983"/>
                <a:gd name="T61" fmla="*/ 143 h 1046"/>
                <a:gd name="T62" fmla="*/ 501 w 983"/>
                <a:gd name="T63" fmla="*/ 83 h 1046"/>
                <a:gd name="T64" fmla="*/ 637 w 983"/>
                <a:gd name="T65" fmla="*/ 98 h 1046"/>
                <a:gd name="T66" fmla="*/ 566 w 983"/>
                <a:gd name="T67" fmla="*/ 225 h 1046"/>
                <a:gd name="T68" fmla="*/ 520 w 983"/>
                <a:gd name="T69" fmla="*/ 396 h 1046"/>
                <a:gd name="T70" fmla="*/ 362 w 983"/>
                <a:gd name="T71" fmla="*/ 169 h 1046"/>
                <a:gd name="T72" fmla="*/ 219 w 983"/>
                <a:gd name="T73" fmla="*/ 210 h 1046"/>
                <a:gd name="T74" fmla="*/ 16 w 983"/>
                <a:gd name="T75" fmla="*/ 293 h 1046"/>
                <a:gd name="T76" fmla="*/ 72 w 983"/>
                <a:gd name="T77" fmla="*/ 657 h 1046"/>
                <a:gd name="T78" fmla="*/ 161 w 983"/>
                <a:gd name="T79" fmla="*/ 920 h 1046"/>
                <a:gd name="T80" fmla="*/ 642 w 983"/>
                <a:gd name="T81" fmla="*/ 870 h 1046"/>
                <a:gd name="T82" fmla="*/ 916 w 983"/>
                <a:gd name="T83" fmla="*/ 780 h 1046"/>
                <a:gd name="T84" fmla="*/ 897 w 983"/>
                <a:gd name="T85" fmla="*/ 635 h 1046"/>
                <a:gd name="T86" fmla="*/ 799 w 983"/>
                <a:gd name="T87" fmla="*/ 327 h 1046"/>
                <a:gd name="T88" fmla="*/ 759 w 983"/>
                <a:gd name="T89" fmla="*/ 79 h 1046"/>
                <a:gd name="T90" fmla="*/ 546 w 983"/>
                <a:gd name="T91" fmla="*/ 354 h 1046"/>
                <a:gd name="T92" fmla="*/ 458 w 983"/>
                <a:gd name="T93" fmla="*/ 140 h 1046"/>
                <a:gd name="T94" fmla="*/ 488 w 983"/>
                <a:gd name="T95" fmla="*/ 240 h 1046"/>
                <a:gd name="T96" fmla="*/ 484 w 983"/>
                <a:gd name="T97" fmla="*/ 298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1046">
                  <a:moveTo>
                    <a:pt x="546" y="104"/>
                  </a:moveTo>
                  <a:cubicBezTo>
                    <a:pt x="572" y="99"/>
                    <a:pt x="602" y="89"/>
                    <a:pt x="631" y="82"/>
                  </a:cubicBezTo>
                  <a:cubicBezTo>
                    <a:pt x="639" y="80"/>
                    <a:pt x="648" y="81"/>
                    <a:pt x="656" y="80"/>
                  </a:cubicBezTo>
                  <a:cubicBezTo>
                    <a:pt x="659" y="80"/>
                    <a:pt x="662" y="77"/>
                    <a:pt x="666" y="77"/>
                  </a:cubicBezTo>
                  <a:cubicBezTo>
                    <a:pt x="674" y="75"/>
                    <a:pt x="683" y="78"/>
                    <a:pt x="691" y="77"/>
                  </a:cubicBezTo>
                  <a:cubicBezTo>
                    <a:pt x="702" y="75"/>
                    <a:pt x="717" y="69"/>
                    <a:pt x="729" y="67"/>
                  </a:cubicBezTo>
                  <a:cubicBezTo>
                    <a:pt x="744" y="64"/>
                    <a:pt x="759" y="66"/>
                    <a:pt x="774" y="69"/>
                  </a:cubicBezTo>
                  <a:cubicBezTo>
                    <a:pt x="779" y="98"/>
                    <a:pt x="790" y="145"/>
                    <a:pt x="785" y="168"/>
                  </a:cubicBezTo>
                  <a:cubicBezTo>
                    <a:pt x="790" y="202"/>
                    <a:pt x="788" y="235"/>
                    <a:pt x="798" y="260"/>
                  </a:cubicBezTo>
                  <a:cubicBezTo>
                    <a:pt x="803" y="297"/>
                    <a:pt x="810" y="337"/>
                    <a:pt x="816" y="374"/>
                  </a:cubicBezTo>
                  <a:cubicBezTo>
                    <a:pt x="823" y="413"/>
                    <a:pt x="837" y="447"/>
                    <a:pt x="849" y="480"/>
                  </a:cubicBezTo>
                  <a:cubicBezTo>
                    <a:pt x="864" y="522"/>
                    <a:pt x="877" y="563"/>
                    <a:pt x="895" y="601"/>
                  </a:cubicBezTo>
                  <a:cubicBezTo>
                    <a:pt x="919" y="650"/>
                    <a:pt x="952" y="695"/>
                    <a:pt x="973" y="747"/>
                  </a:cubicBezTo>
                  <a:cubicBezTo>
                    <a:pt x="979" y="752"/>
                    <a:pt x="983" y="759"/>
                    <a:pt x="980" y="765"/>
                  </a:cubicBezTo>
                  <a:cubicBezTo>
                    <a:pt x="978" y="770"/>
                    <a:pt x="971" y="770"/>
                    <a:pt x="965" y="773"/>
                  </a:cubicBezTo>
                  <a:cubicBezTo>
                    <a:pt x="956" y="777"/>
                    <a:pt x="945" y="785"/>
                    <a:pt x="932" y="789"/>
                  </a:cubicBezTo>
                  <a:cubicBezTo>
                    <a:pt x="908" y="797"/>
                    <a:pt x="883" y="808"/>
                    <a:pt x="865" y="818"/>
                  </a:cubicBezTo>
                  <a:cubicBezTo>
                    <a:pt x="856" y="823"/>
                    <a:pt x="839" y="825"/>
                    <a:pt x="831" y="833"/>
                  </a:cubicBezTo>
                  <a:cubicBezTo>
                    <a:pt x="789" y="838"/>
                    <a:pt x="729" y="860"/>
                    <a:pt x="681" y="871"/>
                  </a:cubicBezTo>
                  <a:cubicBezTo>
                    <a:pt x="677" y="871"/>
                    <a:pt x="678" y="875"/>
                    <a:pt x="676" y="876"/>
                  </a:cubicBezTo>
                  <a:cubicBezTo>
                    <a:pt x="662" y="874"/>
                    <a:pt x="648" y="880"/>
                    <a:pt x="633" y="882"/>
                  </a:cubicBezTo>
                  <a:cubicBezTo>
                    <a:pt x="566" y="894"/>
                    <a:pt x="496" y="902"/>
                    <a:pt x="433" y="930"/>
                  </a:cubicBezTo>
                  <a:cubicBezTo>
                    <a:pt x="390" y="949"/>
                    <a:pt x="345" y="963"/>
                    <a:pt x="307" y="982"/>
                  </a:cubicBezTo>
                  <a:cubicBezTo>
                    <a:pt x="269" y="1001"/>
                    <a:pt x="238" y="1027"/>
                    <a:pt x="206" y="1046"/>
                  </a:cubicBezTo>
                  <a:cubicBezTo>
                    <a:pt x="199" y="1037"/>
                    <a:pt x="196" y="1025"/>
                    <a:pt x="191" y="1014"/>
                  </a:cubicBezTo>
                  <a:cubicBezTo>
                    <a:pt x="185" y="1001"/>
                    <a:pt x="177" y="986"/>
                    <a:pt x="170" y="971"/>
                  </a:cubicBezTo>
                  <a:cubicBezTo>
                    <a:pt x="167" y="965"/>
                    <a:pt x="166" y="957"/>
                    <a:pt x="164" y="951"/>
                  </a:cubicBezTo>
                  <a:cubicBezTo>
                    <a:pt x="147" y="910"/>
                    <a:pt x="130" y="866"/>
                    <a:pt x="112" y="821"/>
                  </a:cubicBezTo>
                  <a:cubicBezTo>
                    <a:pt x="109" y="815"/>
                    <a:pt x="105" y="809"/>
                    <a:pt x="103" y="804"/>
                  </a:cubicBezTo>
                  <a:cubicBezTo>
                    <a:pt x="102" y="800"/>
                    <a:pt x="103" y="794"/>
                    <a:pt x="102" y="790"/>
                  </a:cubicBezTo>
                  <a:cubicBezTo>
                    <a:pt x="93" y="762"/>
                    <a:pt x="82" y="730"/>
                    <a:pt x="73" y="699"/>
                  </a:cubicBezTo>
                  <a:cubicBezTo>
                    <a:pt x="68" y="683"/>
                    <a:pt x="63" y="666"/>
                    <a:pt x="58" y="650"/>
                  </a:cubicBezTo>
                  <a:cubicBezTo>
                    <a:pt x="55" y="641"/>
                    <a:pt x="51" y="632"/>
                    <a:pt x="49" y="623"/>
                  </a:cubicBezTo>
                  <a:cubicBezTo>
                    <a:pt x="47" y="613"/>
                    <a:pt x="48" y="603"/>
                    <a:pt x="46" y="592"/>
                  </a:cubicBezTo>
                  <a:cubicBezTo>
                    <a:pt x="40" y="559"/>
                    <a:pt x="29" y="526"/>
                    <a:pt x="23" y="491"/>
                  </a:cubicBezTo>
                  <a:cubicBezTo>
                    <a:pt x="20" y="473"/>
                    <a:pt x="18" y="455"/>
                    <a:pt x="16" y="435"/>
                  </a:cubicBezTo>
                  <a:cubicBezTo>
                    <a:pt x="11" y="404"/>
                    <a:pt x="8" y="374"/>
                    <a:pt x="7" y="343"/>
                  </a:cubicBezTo>
                  <a:cubicBezTo>
                    <a:pt x="6" y="324"/>
                    <a:pt x="0" y="305"/>
                    <a:pt x="4" y="288"/>
                  </a:cubicBezTo>
                  <a:cubicBezTo>
                    <a:pt x="42" y="272"/>
                    <a:pt x="83" y="247"/>
                    <a:pt x="131" y="234"/>
                  </a:cubicBezTo>
                  <a:cubicBezTo>
                    <a:pt x="140" y="228"/>
                    <a:pt x="154" y="222"/>
                    <a:pt x="164" y="221"/>
                  </a:cubicBezTo>
                  <a:cubicBezTo>
                    <a:pt x="194" y="205"/>
                    <a:pt x="231" y="196"/>
                    <a:pt x="267" y="186"/>
                  </a:cubicBezTo>
                  <a:cubicBezTo>
                    <a:pt x="300" y="178"/>
                    <a:pt x="334" y="161"/>
                    <a:pt x="363" y="159"/>
                  </a:cubicBezTo>
                  <a:cubicBezTo>
                    <a:pt x="371" y="154"/>
                    <a:pt x="382" y="151"/>
                    <a:pt x="393" y="149"/>
                  </a:cubicBezTo>
                  <a:cubicBezTo>
                    <a:pt x="388" y="129"/>
                    <a:pt x="371" y="101"/>
                    <a:pt x="369" y="79"/>
                  </a:cubicBezTo>
                  <a:cubicBezTo>
                    <a:pt x="367" y="54"/>
                    <a:pt x="382" y="37"/>
                    <a:pt x="394" y="17"/>
                  </a:cubicBezTo>
                  <a:cubicBezTo>
                    <a:pt x="408" y="16"/>
                    <a:pt x="422" y="4"/>
                    <a:pt x="439" y="2"/>
                  </a:cubicBezTo>
                  <a:cubicBezTo>
                    <a:pt x="460" y="0"/>
                    <a:pt x="474" y="7"/>
                    <a:pt x="493" y="14"/>
                  </a:cubicBezTo>
                  <a:cubicBezTo>
                    <a:pt x="499" y="26"/>
                    <a:pt x="511" y="33"/>
                    <a:pt x="519" y="44"/>
                  </a:cubicBezTo>
                  <a:cubicBezTo>
                    <a:pt x="530" y="62"/>
                    <a:pt x="533" y="86"/>
                    <a:pt x="546" y="104"/>
                  </a:cubicBezTo>
                  <a:close/>
                  <a:moveTo>
                    <a:pt x="483" y="254"/>
                  </a:moveTo>
                  <a:cubicBezTo>
                    <a:pt x="476" y="241"/>
                    <a:pt x="469" y="224"/>
                    <a:pt x="463" y="209"/>
                  </a:cubicBezTo>
                  <a:cubicBezTo>
                    <a:pt x="453" y="186"/>
                    <a:pt x="445" y="162"/>
                    <a:pt x="447" y="137"/>
                  </a:cubicBezTo>
                  <a:cubicBezTo>
                    <a:pt x="455" y="124"/>
                    <a:pt x="469" y="121"/>
                    <a:pt x="488" y="125"/>
                  </a:cubicBezTo>
                  <a:cubicBezTo>
                    <a:pt x="509" y="154"/>
                    <a:pt x="533" y="211"/>
                    <a:pt x="547" y="252"/>
                  </a:cubicBezTo>
                  <a:cubicBezTo>
                    <a:pt x="558" y="282"/>
                    <a:pt x="583" y="334"/>
                    <a:pt x="562" y="357"/>
                  </a:cubicBezTo>
                  <a:cubicBezTo>
                    <a:pt x="560" y="359"/>
                    <a:pt x="547" y="371"/>
                    <a:pt x="540" y="372"/>
                  </a:cubicBezTo>
                  <a:cubicBezTo>
                    <a:pt x="532" y="373"/>
                    <a:pt x="514" y="370"/>
                    <a:pt x="509" y="366"/>
                  </a:cubicBezTo>
                  <a:cubicBezTo>
                    <a:pt x="503" y="362"/>
                    <a:pt x="503" y="353"/>
                    <a:pt x="498" y="349"/>
                  </a:cubicBezTo>
                  <a:cubicBezTo>
                    <a:pt x="457" y="259"/>
                    <a:pt x="412" y="180"/>
                    <a:pt x="397" y="64"/>
                  </a:cubicBezTo>
                  <a:cubicBezTo>
                    <a:pt x="405" y="49"/>
                    <a:pt x="420" y="41"/>
                    <a:pt x="435" y="33"/>
                  </a:cubicBezTo>
                  <a:cubicBezTo>
                    <a:pt x="454" y="31"/>
                    <a:pt x="470" y="39"/>
                    <a:pt x="485" y="44"/>
                  </a:cubicBezTo>
                  <a:cubicBezTo>
                    <a:pt x="494" y="58"/>
                    <a:pt x="506" y="69"/>
                    <a:pt x="514" y="84"/>
                  </a:cubicBezTo>
                  <a:cubicBezTo>
                    <a:pt x="519" y="94"/>
                    <a:pt x="520" y="107"/>
                    <a:pt x="529" y="114"/>
                  </a:cubicBezTo>
                  <a:cubicBezTo>
                    <a:pt x="530" y="110"/>
                    <a:pt x="532" y="114"/>
                    <a:pt x="534" y="112"/>
                  </a:cubicBezTo>
                  <a:cubicBezTo>
                    <a:pt x="529" y="83"/>
                    <a:pt x="515" y="64"/>
                    <a:pt x="501" y="39"/>
                  </a:cubicBezTo>
                  <a:cubicBezTo>
                    <a:pt x="495" y="36"/>
                    <a:pt x="489" y="31"/>
                    <a:pt x="485" y="24"/>
                  </a:cubicBezTo>
                  <a:cubicBezTo>
                    <a:pt x="475" y="20"/>
                    <a:pt x="460" y="12"/>
                    <a:pt x="443" y="14"/>
                  </a:cubicBezTo>
                  <a:cubicBezTo>
                    <a:pt x="430" y="16"/>
                    <a:pt x="415" y="23"/>
                    <a:pt x="400" y="28"/>
                  </a:cubicBezTo>
                  <a:cubicBezTo>
                    <a:pt x="387" y="40"/>
                    <a:pt x="377" y="59"/>
                    <a:pt x="382" y="82"/>
                  </a:cubicBezTo>
                  <a:cubicBezTo>
                    <a:pt x="391" y="102"/>
                    <a:pt x="395" y="127"/>
                    <a:pt x="404" y="148"/>
                  </a:cubicBezTo>
                  <a:cubicBezTo>
                    <a:pt x="407" y="170"/>
                    <a:pt x="416" y="183"/>
                    <a:pt x="417" y="201"/>
                  </a:cubicBezTo>
                  <a:cubicBezTo>
                    <a:pt x="432" y="236"/>
                    <a:pt x="440" y="274"/>
                    <a:pt x="455" y="307"/>
                  </a:cubicBezTo>
                  <a:cubicBezTo>
                    <a:pt x="467" y="334"/>
                    <a:pt x="485" y="365"/>
                    <a:pt x="505" y="382"/>
                  </a:cubicBezTo>
                  <a:cubicBezTo>
                    <a:pt x="514" y="382"/>
                    <a:pt x="520" y="387"/>
                    <a:pt x="530" y="388"/>
                  </a:cubicBezTo>
                  <a:cubicBezTo>
                    <a:pt x="538" y="384"/>
                    <a:pt x="554" y="385"/>
                    <a:pt x="561" y="383"/>
                  </a:cubicBezTo>
                  <a:cubicBezTo>
                    <a:pt x="562" y="378"/>
                    <a:pt x="569" y="376"/>
                    <a:pt x="575" y="373"/>
                  </a:cubicBezTo>
                  <a:cubicBezTo>
                    <a:pt x="592" y="351"/>
                    <a:pt x="583" y="321"/>
                    <a:pt x="576" y="293"/>
                  </a:cubicBezTo>
                  <a:cubicBezTo>
                    <a:pt x="574" y="285"/>
                    <a:pt x="575" y="278"/>
                    <a:pt x="572" y="271"/>
                  </a:cubicBezTo>
                  <a:cubicBezTo>
                    <a:pt x="562" y="240"/>
                    <a:pt x="546" y="205"/>
                    <a:pt x="536" y="181"/>
                  </a:cubicBezTo>
                  <a:cubicBezTo>
                    <a:pt x="529" y="163"/>
                    <a:pt x="520" y="146"/>
                    <a:pt x="511" y="132"/>
                  </a:cubicBezTo>
                  <a:cubicBezTo>
                    <a:pt x="508" y="125"/>
                    <a:pt x="504" y="117"/>
                    <a:pt x="501" y="114"/>
                  </a:cubicBezTo>
                  <a:cubicBezTo>
                    <a:pt x="482" y="93"/>
                    <a:pt x="450" y="108"/>
                    <a:pt x="434" y="125"/>
                  </a:cubicBezTo>
                  <a:cubicBezTo>
                    <a:pt x="425" y="160"/>
                    <a:pt x="440" y="190"/>
                    <a:pt x="452" y="220"/>
                  </a:cubicBezTo>
                  <a:cubicBezTo>
                    <a:pt x="456" y="232"/>
                    <a:pt x="463" y="245"/>
                    <a:pt x="470" y="256"/>
                  </a:cubicBezTo>
                  <a:cubicBezTo>
                    <a:pt x="477" y="267"/>
                    <a:pt x="482" y="285"/>
                    <a:pt x="494" y="283"/>
                  </a:cubicBezTo>
                  <a:cubicBezTo>
                    <a:pt x="498" y="274"/>
                    <a:pt x="488" y="264"/>
                    <a:pt x="483" y="254"/>
                  </a:cubicBezTo>
                  <a:close/>
                  <a:moveTo>
                    <a:pt x="501" y="83"/>
                  </a:moveTo>
                  <a:cubicBezTo>
                    <a:pt x="496" y="73"/>
                    <a:pt x="485" y="58"/>
                    <a:pt x="478" y="53"/>
                  </a:cubicBezTo>
                  <a:cubicBezTo>
                    <a:pt x="468" y="47"/>
                    <a:pt x="448" y="41"/>
                    <a:pt x="438" y="44"/>
                  </a:cubicBezTo>
                  <a:cubicBezTo>
                    <a:pt x="432" y="46"/>
                    <a:pt x="428" y="53"/>
                    <a:pt x="423" y="56"/>
                  </a:cubicBezTo>
                  <a:cubicBezTo>
                    <a:pt x="417" y="59"/>
                    <a:pt x="409" y="60"/>
                    <a:pt x="407" y="68"/>
                  </a:cubicBezTo>
                  <a:cubicBezTo>
                    <a:pt x="405" y="75"/>
                    <a:pt x="407" y="88"/>
                    <a:pt x="408" y="94"/>
                  </a:cubicBezTo>
                  <a:cubicBezTo>
                    <a:pt x="411" y="111"/>
                    <a:pt x="419" y="129"/>
                    <a:pt x="424" y="143"/>
                  </a:cubicBezTo>
                  <a:cubicBezTo>
                    <a:pt x="422" y="113"/>
                    <a:pt x="451" y="96"/>
                    <a:pt x="475" y="95"/>
                  </a:cubicBezTo>
                  <a:cubicBezTo>
                    <a:pt x="492" y="95"/>
                    <a:pt x="502" y="107"/>
                    <a:pt x="513" y="114"/>
                  </a:cubicBezTo>
                  <a:cubicBezTo>
                    <a:pt x="508" y="101"/>
                    <a:pt x="509" y="95"/>
                    <a:pt x="501" y="83"/>
                  </a:cubicBezTo>
                  <a:close/>
                  <a:moveTo>
                    <a:pt x="724" y="83"/>
                  </a:moveTo>
                  <a:cubicBezTo>
                    <a:pt x="712" y="89"/>
                    <a:pt x="695" y="86"/>
                    <a:pt x="679" y="88"/>
                  </a:cubicBezTo>
                  <a:cubicBezTo>
                    <a:pt x="664" y="90"/>
                    <a:pt x="649" y="97"/>
                    <a:pt x="637" y="98"/>
                  </a:cubicBezTo>
                  <a:cubicBezTo>
                    <a:pt x="630" y="99"/>
                    <a:pt x="624" y="97"/>
                    <a:pt x="617" y="98"/>
                  </a:cubicBezTo>
                  <a:cubicBezTo>
                    <a:pt x="583" y="104"/>
                    <a:pt x="554" y="118"/>
                    <a:pt x="520" y="127"/>
                  </a:cubicBezTo>
                  <a:cubicBezTo>
                    <a:pt x="537" y="150"/>
                    <a:pt x="551" y="192"/>
                    <a:pt x="566" y="225"/>
                  </a:cubicBezTo>
                  <a:cubicBezTo>
                    <a:pt x="578" y="275"/>
                    <a:pt x="609" y="334"/>
                    <a:pt x="590" y="381"/>
                  </a:cubicBezTo>
                  <a:cubicBezTo>
                    <a:pt x="575" y="393"/>
                    <a:pt x="552" y="393"/>
                    <a:pt x="531" y="401"/>
                  </a:cubicBezTo>
                  <a:cubicBezTo>
                    <a:pt x="528" y="399"/>
                    <a:pt x="523" y="398"/>
                    <a:pt x="520" y="396"/>
                  </a:cubicBezTo>
                  <a:cubicBezTo>
                    <a:pt x="493" y="395"/>
                    <a:pt x="479" y="372"/>
                    <a:pt x="469" y="353"/>
                  </a:cubicBezTo>
                  <a:cubicBezTo>
                    <a:pt x="438" y="297"/>
                    <a:pt x="413" y="219"/>
                    <a:pt x="397" y="159"/>
                  </a:cubicBezTo>
                  <a:cubicBezTo>
                    <a:pt x="384" y="161"/>
                    <a:pt x="372" y="166"/>
                    <a:pt x="362" y="169"/>
                  </a:cubicBezTo>
                  <a:cubicBezTo>
                    <a:pt x="344" y="174"/>
                    <a:pt x="333" y="178"/>
                    <a:pt x="320" y="181"/>
                  </a:cubicBezTo>
                  <a:cubicBezTo>
                    <a:pt x="308" y="184"/>
                    <a:pt x="297" y="189"/>
                    <a:pt x="286" y="193"/>
                  </a:cubicBezTo>
                  <a:cubicBezTo>
                    <a:pt x="264" y="200"/>
                    <a:pt x="241" y="203"/>
                    <a:pt x="219" y="210"/>
                  </a:cubicBezTo>
                  <a:cubicBezTo>
                    <a:pt x="205" y="214"/>
                    <a:pt x="192" y="222"/>
                    <a:pt x="179" y="227"/>
                  </a:cubicBezTo>
                  <a:cubicBezTo>
                    <a:pt x="143" y="241"/>
                    <a:pt x="107" y="251"/>
                    <a:pt x="72" y="270"/>
                  </a:cubicBezTo>
                  <a:cubicBezTo>
                    <a:pt x="52" y="271"/>
                    <a:pt x="37" y="289"/>
                    <a:pt x="16" y="293"/>
                  </a:cubicBezTo>
                  <a:cubicBezTo>
                    <a:pt x="15" y="350"/>
                    <a:pt x="20" y="408"/>
                    <a:pt x="31" y="472"/>
                  </a:cubicBezTo>
                  <a:cubicBezTo>
                    <a:pt x="35" y="496"/>
                    <a:pt x="46" y="519"/>
                    <a:pt x="49" y="545"/>
                  </a:cubicBezTo>
                  <a:cubicBezTo>
                    <a:pt x="54" y="583"/>
                    <a:pt x="61" y="620"/>
                    <a:pt x="72" y="657"/>
                  </a:cubicBezTo>
                  <a:cubicBezTo>
                    <a:pt x="83" y="695"/>
                    <a:pt x="90" y="734"/>
                    <a:pt x="102" y="769"/>
                  </a:cubicBezTo>
                  <a:cubicBezTo>
                    <a:pt x="111" y="798"/>
                    <a:pt x="123" y="827"/>
                    <a:pt x="134" y="853"/>
                  </a:cubicBezTo>
                  <a:cubicBezTo>
                    <a:pt x="144" y="877"/>
                    <a:pt x="153" y="898"/>
                    <a:pt x="161" y="920"/>
                  </a:cubicBezTo>
                  <a:cubicBezTo>
                    <a:pt x="176" y="960"/>
                    <a:pt x="192" y="1000"/>
                    <a:pt x="212" y="1033"/>
                  </a:cubicBezTo>
                  <a:cubicBezTo>
                    <a:pt x="268" y="984"/>
                    <a:pt x="343" y="959"/>
                    <a:pt x="409" y="930"/>
                  </a:cubicBezTo>
                  <a:cubicBezTo>
                    <a:pt x="480" y="899"/>
                    <a:pt x="564" y="889"/>
                    <a:pt x="642" y="870"/>
                  </a:cubicBezTo>
                  <a:cubicBezTo>
                    <a:pt x="678" y="861"/>
                    <a:pt x="705" y="852"/>
                    <a:pt x="735" y="843"/>
                  </a:cubicBezTo>
                  <a:cubicBezTo>
                    <a:pt x="767" y="833"/>
                    <a:pt x="800" y="826"/>
                    <a:pt x="830" y="814"/>
                  </a:cubicBezTo>
                  <a:cubicBezTo>
                    <a:pt x="860" y="803"/>
                    <a:pt x="887" y="788"/>
                    <a:pt x="916" y="780"/>
                  </a:cubicBezTo>
                  <a:cubicBezTo>
                    <a:pt x="927" y="768"/>
                    <a:pt x="951" y="764"/>
                    <a:pt x="965" y="757"/>
                  </a:cubicBezTo>
                  <a:cubicBezTo>
                    <a:pt x="960" y="735"/>
                    <a:pt x="944" y="721"/>
                    <a:pt x="933" y="702"/>
                  </a:cubicBezTo>
                  <a:cubicBezTo>
                    <a:pt x="921" y="678"/>
                    <a:pt x="907" y="657"/>
                    <a:pt x="897" y="635"/>
                  </a:cubicBezTo>
                  <a:cubicBezTo>
                    <a:pt x="875" y="584"/>
                    <a:pt x="854" y="535"/>
                    <a:pt x="838" y="483"/>
                  </a:cubicBezTo>
                  <a:cubicBezTo>
                    <a:pt x="830" y="459"/>
                    <a:pt x="820" y="436"/>
                    <a:pt x="814" y="412"/>
                  </a:cubicBezTo>
                  <a:cubicBezTo>
                    <a:pt x="807" y="385"/>
                    <a:pt x="804" y="356"/>
                    <a:pt x="799" y="327"/>
                  </a:cubicBezTo>
                  <a:cubicBezTo>
                    <a:pt x="795" y="301"/>
                    <a:pt x="788" y="274"/>
                    <a:pt x="783" y="246"/>
                  </a:cubicBezTo>
                  <a:cubicBezTo>
                    <a:pt x="772" y="189"/>
                    <a:pt x="780" y="133"/>
                    <a:pt x="762" y="79"/>
                  </a:cubicBezTo>
                  <a:cubicBezTo>
                    <a:pt x="761" y="79"/>
                    <a:pt x="760" y="79"/>
                    <a:pt x="759" y="79"/>
                  </a:cubicBezTo>
                  <a:cubicBezTo>
                    <a:pt x="741" y="81"/>
                    <a:pt x="738" y="86"/>
                    <a:pt x="724" y="83"/>
                  </a:cubicBezTo>
                  <a:close/>
                  <a:moveTo>
                    <a:pt x="527" y="362"/>
                  </a:moveTo>
                  <a:cubicBezTo>
                    <a:pt x="534" y="363"/>
                    <a:pt x="547" y="357"/>
                    <a:pt x="546" y="354"/>
                  </a:cubicBezTo>
                  <a:cubicBezTo>
                    <a:pt x="558" y="347"/>
                    <a:pt x="560" y="329"/>
                    <a:pt x="559" y="315"/>
                  </a:cubicBezTo>
                  <a:cubicBezTo>
                    <a:pt x="533" y="254"/>
                    <a:pt x="517" y="185"/>
                    <a:pt x="481" y="137"/>
                  </a:cubicBezTo>
                  <a:cubicBezTo>
                    <a:pt x="469" y="135"/>
                    <a:pt x="462" y="133"/>
                    <a:pt x="458" y="140"/>
                  </a:cubicBezTo>
                  <a:cubicBezTo>
                    <a:pt x="462" y="140"/>
                    <a:pt x="458" y="141"/>
                    <a:pt x="458" y="141"/>
                  </a:cubicBezTo>
                  <a:cubicBezTo>
                    <a:pt x="453" y="175"/>
                    <a:pt x="471" y="193"/>
                    <a:pt x="479" y="219"/>
                  </a:cubicBezTo>
                  <a:cubicBezTo>
                    <a:pt x="482" y="229"/>
                    <a:pt x="485" y="232"/>
                    <a:pt x="488" y="240"/>
                  </a:cubicBezTo>
                  <a:cubicBezTo>
                    <a:pt x="489" y="243"/>
                    <a:pt x="489" y="247"/>
                    <a:pt x="490" y="250"/>
                  </a:cubicBezTo>
                  <a:cubicBezTo>
                    <a:pt x="498" y="266"/>
                    <a:pt x="521" y="279"/>
                    <a:pt x="503" y="295"/>
                  </a:cubicBezTo>
                  <a:cubicBezTo>
                    <a:pt x="498" y="293"/>
                    <a:pt x="490" y="297"/>
                    <a:pt x="484" y="298"/>
                  </a:cubicBezTo>
                  <a:cubicBezTo>
                    <a:pt x="496" y="315"/>
                    <a:pt x="505" y="359"/>
                    <a:pt x="527" y="362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3" name="Freeform 108"/>
            <p:cNvSpPr>
              <a:spLocks noEditPoints="1"/>
            </p:cNvSpPr>
            <p:nvPr/>
          </p:nvSpPr>
          <p:spPr bwMode="auto">
            <a:xfrm>
              <a:off x="7639250" y="2171084"/>
              <a:ext cx="2232667" cy="2376264"/>
            </a:xfrm>
            <a:custGeom>
              <a:avLst/>
              <a:gdLst>
                <a:gd name="T0" fmla="*/ 656 w 983"/>
                <a:gd name="T1" fmla="*/ 80 h 1046"/>
                <a:gd name="T2" fmla="*/ 729 w 983"/>
                <a:gd name="T3" fmla="*/ 67 h 1046"/>
                <a:gd name="T4" fmla="*/ 798 w 983"/>
                <a:gd name="T5" fmla="*/ 260 h 1046"/>
                <a:gd name="T6" fmla="*/ 895 w 983"/>
                <a:gd name="T7" fmla="*/ 601 h 1046"/>
                <a:gd name="T8" fmla="*/ 965 w 983"/>
                <a:gd name="T9" fmla="*/ 773 h 1046"/>
                <a:gd name="T10" fmla="*/ 831 w 983"/>
                <a:gd name="T11" fmla="*/ 833 h 1046"/>
                <a:gd name="T12" fmla="*/ 633 w 983"/>
                <a:gd name="T13" fmla="*/ 882 h 1046"/>
                <a:gd name="T14" fmla="*/ 206 w 983"/>
                <a:gd name="T15" fmla="*/ 1046 h 1046"/>
                <a:gd name="T16" fmla="*/ 164 w 983"/>
                <a:gd name="T17" fmla="*/ 951 h 1046"/>
                <a:gd name="T18" fmla="*/ 102 w 983"/>
                <a:gd name="T19" fmla="*/ 790 h 1046"/>
                <a:gd name="T20" fmla="*/ 49 w 983"/>
                <a:gd name="T21" fmla="*/ 623 h 1046"/>
                <a:gd name="T22" fmla="*/ 16 w 983"/>
                <a:gd name="T23" fmla="*/ 435 h 1046"/>
                <a:gd name="T24" fmla="*/ 131 w 983"/>
                <a:gd name="T25" fmla="*/ 234 h 1046"/>
                <a:gd name="T26" fmla="*/ 363 w 983"/>
                <a:gd name="T27" fmla="*/ 159 h 1046"/>
                <a:gd name="T28" fmla="*/ 394 w 983"/>
                <a:gd name="T29" fmla="*/ 17 h 1046"/>
                <a:gd name="T30" fmla="*/ 519 w 983"/>
                <a:gd name="T31" fmla="*/ 44 h 1046"/>
                <a:gd name="T32" fmla="*/ 463 w 983"/>
                <a:gd name="T33" fmla="*/ 209 h 1046"/>
                <a:gd name="T34" fmla="*/ 547 w 983"/>
                <a:gd name="T35" fmla="*/ 252 h 1046"/>
                <a:gd name="T36" fmla="*/ 509 w 983"/>
                <a:gd name="T37" fmla="*/ 366 h 1046"/>
                <a:gd name="T38" fmla="*/ 435 w 983"/>
                <a:gd name="T39" fmla="*/ 33 h 1046"/>
                <a:gd name="T40" fmla="*/ 529 w 983"/>
                <a:gd name="T41" fmla="*/ 114 h 1046"/>
                <a:gd name="T42" fmla="*/ 485 w 983"/>
                <a:gd name="T43" fmla="*/ 24 h 1046"/>
                <a:gd name="T44" fmla="*/ 382 w 983"/>
                <a:gd name="T45" fmla="*/ 82 h 1046"/>
                <a:gd name="T46" fmla="*/ 455 w 983"/>
                <a:gd name="T47" fmla="*/ 307 h 1046"/>
                <a:gd name="T48" fmla="*/ 561 w 983"/>
                <a:gd name="T49" fmla="*/ 383 h 1046"/>
                <a:gd name="T50" fmla="*/ 572 w 983"/>
                <a:gd name="T51" fmla="*/ 271 h 1046"/>
                <a:gd name="T52" fmla="*/ 501 w 983"/>
                <a:gd name="T53" fmla="*/ 114 h 1046"/>
                <a:gd name="T54" fmla="*/ 470 w 983"/>
                <a:gd name="T55" fmla="*/ 256 h 1046"/>
                <a:gd name="T56" fmla="*/ 501 w 983"/>
                <a:gd name="T57" fmla="*/ 83 h 1046"/>
                <a:gd name="T58" fmla="*/ 423 w 983"/>
                <a:gd name="T59" fmla="*/ 56 h 1046"/>
                <a:gd name="T60" fmla="*/ 424 w 983"/>
                <a:gd name="T61" fmla="*/ 143 h 1046"/>
                <a:gd name="T62" fmla="*/ 501 w 983"/>
                <a:gd name="T63" fmla="*/ 83 h 1046"/>
                <a:gd name="T64" fmla="*/ 637 w 983"/>
                <a:gd name="T65" fmla="*/ 98 h 1046"/>
                <a:gd name="T66" fmla="*/ 566 w 983"/>
                <a:gd name="T67" fmla="*/ 225 h 1046"/>
                <a:gd name="T68" fmla="*/ 520 w 983"/>
                <a:gd name="T69" fmla="*/ 396 h 1046"/>
                <a:gd name="T70" fmla="*/ 362 w 983"/>
                <a:gd name="T71" fmla="*/ 169 h 1046"/>
                <a:gd name="T72" fmla="*/ 219 w 983"/>
                <a:gd name="T73" fmla="*/ 210 h 1046"/>
                <a:gd name="T74" fmla="*/ 16 w 983"/>
                <a:gd name="T75" fmla="*/ 293 h 1046"/>
                <a:gd name="T76" fmla="*/ 72 w 983"/>
                <a:gd name="T77" fmla="*/ 657 h 1046"/>
                <a:gd name="T78" fmla="*/ 161 w 983"/>
                <a:gd name="T79" fmla="*/ 920 h 1046"/>
                <a:gd name="T80" fmla="*/ 642 w 983"/>
                <a:gd name="T81" fmla="*/ 870 h 1046"/>
                <a:gd name="T82" fmla="*/ 916 w 983"/>
                <a:gd name="T83" fmla="*/ 780 h 1046"/>
                <a:gd name="T84" fmla="*/ 897 w 983"/>
                <a:gd name="T85" fmla="*/ 635 h 1046"/>
                <a:gd name="T86" fmla="*/ 799 w 983"/>
                <a:gd name="T87" fmla="*/ 327 h 1046"/>
                <a:gd name="T88" fmla="*/ 759 w 983"/>
                <a:gd name="T89" fmla="*/ 79 h 1046"/>
                <a:gd name="T90" fmla="*/ 546 w 983"/>
                <a:gd name="T91" fmla="*/ 354 h 1046"/>
                <a:gd name="T92" fmla="*/ 458 w 983"/>
                <a:gd name="T93" fmla="*/ 140 h 1046"/>
                <a:gd name="T94" fmla="*/ 488 w 983"/>
                <a:gd name="T95" fmla="*/ 240 h 1046"/>
                <a:gd name="T96" fmla="*/ 484 w 983"/>
                <a:gd name="T97" fmla="*/ 298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83" h="1046">
                  <a:moveTo>
                    <a:pt x="546" y="104"/>
                  </a:moveTo>
                  <a:cubicBezTo>
                    <a:pt x="572" y="99"/>
                    <a:pt x="602" y="89"/>
                    <a:pt x="631" y="82"/>
                  </a:cubicBezTo>
                  <a:cubicBezTo>
                    <a:pt x="639" y="80"/>
                    <a:pt x="648" y="81"/>
                    <a:pt x="656" y="80"/>
                  </a:cubicBezTo>
                  <a:cubicBezTo>
                    <a:pt x="659" y="80"/>
                    <a:pt x="662" y="77"/>
                    <a:pt x="666" y="77"/>
                  </a:cubicBezTo>
                  <a:cubicBezTo>
                    <a:pt x="674" y="75"/>
                    <a:pt x="683" y="78"/>
                    <a:pt x="691" y="77"/>
                  </a:cubicBezTo>
                  <a:cubicBezTo>
                    <a:pt x="702" y="75"/>
                    <a:pt x="717" y="69"/>
                    <a:pt x="729" y="67"/>
                  </a:cubicBezTo>
                  <a:cubicBezTo>
                    <a:pt x="744" y="64"/>
                    <a:pt x="759" y="66"/>
                    <a:pt x="774" y="69"/>
                  </a:cubicBezTo>
                  <a:cubicBezTo>
                    <a:pt x="779" y="98"/>
                    <a:pt x="790" y="145"/>
                    <a:pt x="785" y="168"/>
                  </a:cubicBezTo>
                  <a:cubicBezTo>
                    <a:pt x="790" y="202"/>
                    <a:pt x="788" y="235"/>
                    <a:pt x="798" y="260"/>
                  </a:cubicBezTo>
                  <a:cubicBezTo>
                    <a:pt x="803" y="297"/>
                    <a:pt x="810" y="337"/>
                    <a:pt x="816" y="374"/>
                  </a:cubicBezTo>
                  <a:cubicBezTo>
                    <a:pt x="823" y="413"/>
                    <a:pt x="837" y="447"/>
                    <a:pt x="849" y="480"/>
                  </a:cubicBezTo>
                  <a:cubicBezTo>
                    <a:pt x="864" y="522"/>
                    <a:pt x="877" y="563"/>
                    <a:pt x="895" y="601"/>
                  </a:cubicBezTo>
                  <a:cubicBezTo>
                    <a:pt x="919" y="650"/>
                    <a:pt x="952" y="695"/>
                    <a:pt x="973" y="747"/>
                  </a:cubicBezTo>
                  <a:cubicBezTo>
                    <a:pt x="979" y="752"/>
                    <a:pt x="983" y="759"/>
                    <a:pt x="980" y="765"/>
                  </a:cubicBezTo>
                  <a:cubicBezTo>
                    <a:pt x="978" y="770"/>
                    <a:pt x="971" y="770"/>
                    <a:pt x="965" y="773"/>
                  </a:cubicBezTo>
                  <a:cubicBezTo>
                    <a:pt x="956" y="777"/>
                    <a:pt x="945" y="785"/>
                    <a:pt x="932" y="789"/>
                  </a:cubicBezTo>
                  <a:cubicBezTo>
                    <a:pt x="908" y="797"/>
                    <a:pt x="883" y="808"/>
                    <a:pt x="865" y="818"/>
                  </a:cubicBezTo>
                  <a:cubicBezTo>
                    <a:pt x="856" y="823"/>
                    <a:pt x="839" y="825"/>
                    <a:pt x="831" y="833"/>
                  </a:cubicBezTo>
                  <a:cubicBezTo>
                    <a:pt x="789" y="838"/>
                    <a:pt x="729" y="860"/>
                    <a:pt x="681" y="871"/>
                  </a:cubicBezTo>
                  <a:cubicBezTo>
                    <a:pt x="677" y="871"/>
                    <a:pt x="678" y="875"/>
                    <a:pt x="676" y="876"/>
                  </a:cubicBezTo>
                  <a:cubicBezTo>
                    <a:pt x="662" y="874"/>
                    <a:pt x="648" y="880"/>
                    <a:pt x="633" y="882"/>
                  </a:cubicBezTo>
                  <a:cubicBezTo>
                    <a:pt x="566" y="894"/>
                    <a:pt x="496" y="902"/>
                    <a:pt x="433" y="930"/>
                  </a:cubicBezTo>
                  <a:cubicBezTo>
                    <a:pt x="390" y="949"/>
                    <a:pt x="345" y="963"/>
                    <a:pt x="307" y="982"/>
                  </a:cubicBezTo>
                  <a:cubicBezTo>
                    <a:pt x="269" y="1001"/>
                    <a:pt x="238" y="1027"/>
                    <a:pt x="206" y="1046"/>
                  </a:cubicBezTo>
                  <a:cubicBezTo>
                    <a:pt x="199" y="1037"/>
                    <a:pt x="196" y="1025"/>
                    <a:pt x="191" y="1014"/>
                  </a:cubicBezTo>
                  <a:cubicBezTo>
                    <a:pt x="185" y="1001"/>
                    <a:pt x="177" y="986"/>
                    <a:pt x="170" y="971"/>
                  </a:cubicBezTo>
                  <a:cubicBezTo>
                    <a:pt x="167" y="965"/>
                    <a:pt x="166" y="957"/>
                    <a:pt x="164" y="951"/>
                  </a:cubicBezTo>
                  <a:cubicBezTo>
                    <a:pt x="147" y="910"/>
                    <a:pt x="130" y="866"/>
                    <a:pt x="112" y="821"/>
                  </a:cubicBezTo>
                  <a:cubicBezTo>
                    <a:pt x="109" y="815"/>
                    <a:pt x="105" y="809"/>
                    <a:pt x="103" y="804"/>
                  </a:cubicBezTo>
                  <a:cubicBezTo>
                    <a:pt x="102" y="800"/>
                    <a:pt x="103" y="794"/>
                    <a:pt x="102" y="790"/>
                  </a:cubicBezTo>
                  <a:cubicBezTo>
                    <a:pt x="93" y="762"/>
                    <a:pt x="82" y="730"/>
                    <a:pt x="73" y="699"/>
                  </a:cubicBezTo>
                  <a:cubicBezTo>
                    <a:pt x="68" y="683"/>
                    <a:pt x="63" y="666"/>
                    <a:pt x="58" y="650"/>
                  </a:cubicBezTo>
                  <a:cubicBezTo>
                    <a:pt x="55" y="641"/>
                    <a:pt x="51" y="632"/>
                    <a:pt x="49" y="623"/>
                  </a:cubicBezTo>
                  <a:cubicBezTo>
                    <a:pt x="47" y="613"/>
                    <a:pt x="48" y="603"/>
                    <a:pt x="46" y="592"/>
                  </a:cubicBezTo>
                  <a:cubicBezTo>
                    <a:pt x="40" y="559"/>
                    <a:pt x="29" y="526"/>
                    <a:pt x="23" y="491"/>
                  </a:cubicBezTo>
                  <a:cubicBezTo>
                    <a:pt x="20" y="473"/>
                    <a:pt x="18" y="455"/>
                    <a:pt x="16" y="435"/>
                  </a:cubicBezTo>
                  <a:cubicBezTo>
                    <a:pt x="11" y="404"/>
                    <a:pt x="8" y="374"/>
                    <a:pt x="7" y="343"/>
                  </a:cubicBezTo>
                  <a:cubicBezTo>
                    <a:pt x="6" y="324"/>
                    <a:pt x="0" y="305"/>
                    <a:pt x="4" y="288"/>
                  </a:cubicBezTo>
                  <a:cubicBezTo>
                    <a:pt x="42" y="272"/>
                    <a:pt x="83" y="247"/>
                    <a:pt x="131" y="234"/>
                  </a:cubicBezTo>
                  <a:cubicBezTo>
                    <a:pt x="140" y="228"/>
                    <a:pt x="154" y="222"/>
                    <a:pt x="164" y="221"/>
                  </a:cubicBezTo>
                  <a:cubicBezTo>
                    <a:pt x="194" y="205"/>
                    <a:pt x="231" y="196"/>
                    <a:pt x="267" y="186"/>
                  </a:cubicBezTo>
                  <a:cubicBezTo>
                    <a:pt x="300" y="178"/>
                    <a:pt x="334" y="161"/>
                    <a:pt x="363" y="159"/>
                  </a:cubicBezTo>
                  <a:cubicBezTo>
                    <a:pt x="371" y="154"/>
                    <a:pt x="382" y="151"/>
                    <a:pt x="393" y="149"/>
                  </a:cubicBezTo>
                  <a:cubicBezTo>
                    <a:pt x="388" y="129"/>
                    <a:pt x="371" y="101"/>
                    <a:pt x="369" y="79"/>
                  </a:cubicBezTo>
                  <a:cubicBezTo>
                    <a:pt x="367" y="54"/>
                    <a:pt x="382" y="37"/>
                    <a:pt x="394" y="17"/>
                  </a:cubicBezTo>
                  <a:cubicBezTo>
                    <a:pt x="408" y="16"/>
                    <a:pt x="422" y="4"/>
                    <a:pt x="439" y="2"/>
                  </a:cubicBezTo>
                  <a:cubicBezTo>
                    <a:pt x="460" y="0"/>
                    <a:pt x="474" y="7"/>
                    <a:pt x="493" y="14"/>
                  </a:cubicBezTo>
                  <a:cubicBezTo>
                    <a:pt x="499" y="26"/>
                    <a:pt x="511" y="33"/>
                    <a:pt x="519" y="44"/>
                  </a:cubicBezTo>
                  <a:cubicBezTo>
                    <a:pt x="530" y="62"/>
                    <a:pt x="533" y="86"/>
                    <a:pt x="546" y="104"/>
                  </a:cubicBezTo>
                  <a:close/>
                  <a:moveTo>
                    <a:pt x="483" y="254"/>
                  </a:moveTo>
                  <a:cubicBezTo>
                    <a:pt x="476" y="241"/>
                    <a:pt x="469" y="224"/>
                    <a:pt x="463" y="209"/>
                  </a:cubicBezTo>
                  <a:cubicBezTo>
                    <a:pt x="453" y="186"/>
                    <a:pt x="445" y="162"/>
                    <a:pt x="447" y="137"/>
                  </a:cubicBezTo>
                  <a:cubicBezTo>
                    <a:pt x="455" y="124"/>
                    <a:pt x="469" y="121"/>
                    <a:pt x="488" y="125"/>
                  </a:cubicBezTo>
                  <a:cubicBezTo>
                    <a:pt x="509" y="154"/>
                    <a:pt x="533" y="211"/>
                    <a:pt x="547" y="252"/>
                  </a:cubicBezTo>
                  <a:cubicBezTo>
                    <a:pt x="558" y="282"/>
                    <a:pt x="583" y="334"/>
                    <a:pt x="562" y="357"/>
                  </a:cubicBezTo>
                  <a:cubicBezTo>
                    <a:pt x="560" y="359"/>
                    <a:pt x="547" y="371"/>
                    <a:pt x="540" y="372"/>
                  </a:cubicBezTo>
                  <a:cubicBezTo>
                    <a:pt x="532" y="373"/>
                    <a:pt x="514" y="370"/>
                    <a:pt x="509" y="366"/>
                  </a:cubicBezTo>
                  <a:cubicBezTo>
                    <a:pt x="503" y="362"/>
                    <a:pt x="503" y="353"/>
                    <a:pt x="498" y="349"/>
                  </a:cubicBezTo>
                  <a:cubicBezTo>
                    <a:pt x="457" y="259"/>
                    <a:pt x="412" y="180"/>
                    <a:pt x="397" y="64"/>
                  </a:cubicBezTo>
                  <a:cubicBezTo>
                    <a:pt x="405" y="49"/>
                    <a:pt x="420" y="41"/>
                    <a:pt x="435" y="33"/>
                  </a:cubicBezTo>
                  <a:cubicBezTo>
                    <a:pt x="454" y="31"/>
                    <a:pt x="470" y="39"/>
                    <a:pt x="485" y="44"/>
                  </a:cubicBezTo>
                  <a:cubicBezTo>
                    <a:pt x="494" y="58"/>
                    <a:pt x="506" y="69"/>
                    <a:pt x="514" y="84"/>
                  </a:cubicBezTo>
                  <a:cubicBezTo>
                    <a:pt x="519" y="94"/>
                    <a:pt x="520" y="107"/>
                    <a:pt x="529" y="114"/>
                  </a:cubicBezTo>
                  <a:cubicBezTo>
                    <a:pt x="530" y="110"/>
                    <a:pt x="532" y="114"/>
                    <a:pt x="534" y="112"/>
                  </a:cubicBezTo>
                  <a:cubicBezTo>
                    <a:pt x="529" y="83"/>
                    <a:pt x="515" y="64"/>
                    <a:pt x="501" y="39"/>
                  </a:cubicBezTo>
                  <a:cubicBezTo>
                    <a:pt x="495" y="36"/>
                    <a:pt x="489" y="31"/>
                    <a:pt x="485" y="24"/>
                  </a:cubicBezTo>
                  <a:cubicBezTo>
                    <a:pt x="475" y="20"/>
                    <a:pt x="460" y="12"/>
                    <a:pt x="443" y="14"/>
                  </a:cubicBezTo>
                  <a:cubicBezTo>
                    <a:pt x="430" y="16"/>
                    <a:pt x="415" y="23"/>
                    <a:pt x="400" y="28"/>
                  </a:cubicBezTo>
                  <a:cubicBezTo>
                    <a:pt x="387" y="40"/>
                    <a:pt x="377" y="59"/>
                    <a:pt x="382" y="82"/>
                  </a:cubicBezTo>
                  <a:cubicBezTo>
                    <a:pt x="391" y="102"/>
                    <a:pt x="395" y="127"/>
                    <a:pt x="404" y="148"/>
                  </a:cubicBezTo>
                  <a:cubicBezTo>
                    <a:pt x="407" y="170"/>
                    <a:pt x="416" y="183"/>
                    <a:pt x="417" y="201"/>
                  </a:cubicBezTo>
                  <a:cubicBezTo>
                    <a:pt x="432" y="236"/>
                    <a:pt x="440" y="274"/>
                    <a:pt x="455" y="307"/>
                  </a:cubicBezTo>
                  <a:cubicBezTo>
                    <a:pt x="467" y="334"/>
                    <a:pt x="485" y="365"/>
                    <a:pt x="505" y="382"/>
                  </a:cubicBezTo>
                  <a:cubicBezTo>
                    <a:pt x="514" y="382"/>
                    <a:pt x="520" y="387"/>
                    <a:pt x="530" y="388"/>
                  </a:cubicBezTo>
                  <a:cubicBezTo>
                    <a:pt x="538" y="384"/>
                    <a:pt x="554" y="385"/>
                    <a:pt x="561" y="383"/>
                  </a:cubicBezTo>
                  <a:cubicBezTo>
                    <a:pt x="562" y="378"/>
                    <a:pt x="569" y="376"/>
                    <a:pt x="575" y="373"/>
                  </a:cubicBezTo>
                  <a:cubicBezTo>
                    <a:pt x="592" y="351"/>
                    <a:pt x="583" y="321"/>
                    <a:pt x="576" y="293"/>
                  </a:cubicBezTo>
                  <a:cubicBezTo>
                    <a:pt x="574" y="285"/>
                    <a:pt x="575" y="278"/>
                    <a:pt x="572" y="271"/>
                  </a:cubicBezTo>
                  <a:cubicBezTo>
                    <a:pt x="562" y="240"/>
                    <a:pt x="546" y="205"/>
                    <a:pt x="536" y="181"/>
                  </a:cubicBezTo>
                  <a:cubicBezTo>
                    <a:pt x="529" y="163"/>
                    <a:pt x="520" y="146"/>
                    <a:pt x="511" y="132"/>
                  </a:cubicBezTo>
                  <a:cubicBezTo>
                    <a:pt x="508" y="125"/>
                    <a:pt x="504" y="117"/>
                    <a:pt x="501" y="114"/>
                  </a:cubicBezTo>
                  <a:cubicBezTo>
                    <a:pt x="482" y="93"/>
                    <a:pt x="450" y="108"/>
                    <a:pt x="434" y="125"/>
                  </a:cubicBezTo>
                  <a:cubicBezTo>
                    <a:pt x="425" y="160"/>
                    <a:pt x="440" y="190"/>
                    <a:pt x="452" y="220"/>
                  </a:cubicBezTo>
                  <a:cubicBezTo>
                    <a:pt x="456" y="232"/>
                    <a:pt x="463" y="245"/>
                    <a:pt x="470" y="256"/>
                  </a:cubicBezTo>
                  <a:cubicBezTo>
                    <a:pt x="477" y="267"/>
                    <a:pt x="482" y="285"/>
                    <a:pt x="494" y="283"/>
                  </a:cubicBezTo>
                  <a:cubicBezTo>
                    <a:pt x="498" y="274"/>
                    <a:pt x="488" y="264"/>
                    <a:pt x="483" y="254"/>
                  </a:cubicBezTo>
                  <a:close/>
                  <a:moveTo>
                    <a:pt x="501" y="83"/>
                  </a:moveTo>
                  <a:cubicBezTo>
                    <a:pt x="496" y="73"/>
                    <a:pt x="485" y="58"/>
                    <a:pt x="478" y="53"/>
                  </a:cubicBezTo>
                  <a:cubicBezTo>
                    <a:pt x="468" y="47"/>
                    <a:pt x="448" y="41"/>
                    <a:pt x="438" y="44"/>
                  </a:cubicBezTo>
                  <a:cubicBezTo>
                    <a:pt x="432" y="46"/>
                    <a:pt x="428" y="53"/>
                    <a:pt x="423" y="56"/>
                  </a:cubicBezTo>
                  <a:cubicBezTo>
                    <a:pt x="417" y="59"/>
                    <a:pt x="409" y="60"/>
                    <a:pt x="407" y="68"/>
                  </a:cubicBezTo>
                  <a:cubicBezTo>
                    <a:pt x="405" y="75"/>
                    <a:pt x="407" y="88"/>
                    <a:pt x="408" y="94"/>
                  </a:cubicBezTo>
                  <a:cubicBezTo>
                    <a:pt x="411" y="111"/>
                    <a:pt x="419" y="129"/>
                    <a:pt x="424" y="143"/>
                  </a:cubicBezTo>
                  <a:cubicBezTo>
                    <a:pt x="422" y="113"/>
                    <a:pt x="451" y="96"/>
                    <a:pt x="475" y="95"/>
                  </a:cubicBezTo>
                  <a:cubicBezTo>
                    <a:pt x="492" y="95"/>
                    <a:pt x="502" y="107"/>
                    <a:pt x="513" y="114"/>
                  </a:cubicBezTo>
                  <a:cubicBezTo>
                    <a:pt x="508" y="101"/>
                    <a:pt x="509" y="95"/>
                    <a:pt x="501" y="83"/>
                  </a:cubicBezTo>
                  <a:close/>
                  <a:moveTo>
                    <a:pt x="724" y="83"/>
                  </a:moveTo>
                  <a:cubicBezTo>
                    <a:pt x="712" y="89"/>
                    <a:pt x="695" y="86"/>
                    <a:pt x="679" y="88"/>
                  </a:cubicBezTo>
                  <a:cubicBezTo>
                    <a:pt x="664" y="90"/>
                    <a:pt x="649" y="97"/>
                    <a:pt x="637" y="98"/>
                  </a:cubicBezTo>
                  <a:cubicBezTo>
                    <a:pt x="630" y="99"/>
                    <a:pt x="624" y="97"/>
                    <a:pt x="617" y="98"/>
                  </a:cubicBezTo>
                  <a:cubicBezTo>
                    <a:pt x="583" y="104"/>
                    <a:pt x="554" y="118"/>
                    <a:pt x="520" y="127"/>
                  </a:cubicBezTo>
                  <a:cubicBezTo>
                    <a:pt x="537" y="150"/>
                    <a:pt x="551" y="192"/>
                    <a:pt x="566" y="225"/>
                  </a:cubicBezTo>
                  <a:cubicBezTo>
                    <a:pt x="578" y="275"/>
                    <a:pt x="609" y="334"/>
                    <a:pt x="590" y="381"/>
                  </a:cubicBezTo>
                  <a:cubicBezTo>
                    <a:pt x="575" y="393"/>
                    <a:pt x="552" y="393"/>
                    <a:pt x="531" y="401"/>
                  </a:cubicBezTo>
                  <a:cubicBezTo>
                    <a:pt x="528" y="399"/>
                    <a:pt x="523" y="398"/>
                    <a:pt x="520" y="396"/>
                  </a:cubicBezTo>
                  <a:cubicBezTo>
                    <a:pt x="493" y="395"/>
                    <a:pt x="479" y="372"/>
                    <a:pt x="469" y="353"/>
                  </a:cubicBezTo>
                  <a:cubicBezTo>
                    <a:pt x="438" y="297"/>
                    <a:pt x="413" y="219"/>
                    <a:pt x="397" y="159"/>
                  </a:cubicBezTo>
                  <a:cubicBezTo>
                    <a:pt x="384" y="161"/>
                    <a:pt x="372" y="166"/>
                    <a:pt x="362" y="169"/>
                  </a:cubicBezTo>
                  <a:cubicBezTo>
                    <a:pt x="344" y="174"/>
                    <a:pt x="333" y="178"/>
                    <a:pt x="320" y="181"/>
                  </a:cubicBezTo>
                  <a:cubicBezTo>
                    <a:pt x="308" y="184"/>
                    <a:pt x="297" y="189"/>
                    <a:pt x="286" y="193"/>
                  </a:cubicBezTo>
                  <a:cubicBezTo>
                    <a:pt x="264" y="200"/>
                    <a:pt x="241" y="203"/>
                    <a:pt x="219" y="210"/>
                  </a:cubicBezTo>
                  <a:cubicBezTo>
                    <a:pt x="205" y="214"/>
                    <a:pt x="192" y="222"/>
                    <a:pt x="179" y="227"/>
                  </a:cubicBezTo>
                  <a:cubicBezTo>
                    <a:pt x="143" y="241"/>
                    <a:pt x="107" y="251"/>
                    <a:pt x="72" y="270"/>
                  </a:cubicBezTo>
                  <a:cubicBezTo>
                    <a:pt x="52" y="271"/>
                    <a:pt x="37" y="289"/>
                    <a:pt x="16" y="293"/>
                  </a:cubicBezTo>
                  <a:cubicBezTo>
                    <a:pt x="15" y="350"/>
                    <a:pt x="20" y="408"/>
                    <a:pt x="31" y="472"/>
                  </a:cubicBezTo>
                  <a:cubicBezTo>
                    <a:pt x="35" y="496"/>
                    <a:pt x="46" y="519"/>
                    <a:pt x="49" y="545"/>
                  </a:cubicBezTo>
                  <a:cubicBezTo>
                    <a:pt x="54" y="583"/>
                    <a:pt x="61" y="620"/>
                    <a:pt x="72" y="657"/>
                  </a:cubicBezTo>
                  <a:cubicBezTo>
                    <a:pt x="83" y="695"/>
                    <a:pt x="90" y="734"/>
                    <a:pt x="102" y="769"/>
                  </a:cubicBezTo>
                  <a:cubicBezTo>
                    <a:pt x="111" y="798"/>
                    <a:pt x="123" y="827"/>
                    <a:pt x="134" y="853"/>
                  </a:cubicBezTo>
                  <a:cubicBezTo>
                    <a:pt x="144" y="877"/>
                    <a:pt x="153" y="898"/>
                    <a:pt x="161" y="920"/>
                  </a:cubicBezTo>
                  <a:cubicBezTo>
                    <a:pt x="176" y="960"/>
                    <a:pt x="192" y="1000"/>
                    <a:pt x="212" y="1033"/>
                  </a:cubicBezTo>
                  <a:cubicBezTo>
                    <a:pt x="268" y="984"/>
                    <a:pt x="343" y="959"/>
                    <a:pt x="409" y="930"/>
                  </a:cubicBezTo>
                  <a:cubicBezTo>
                    <a:pt x="480" y="899"/>
                    <a:pt x="564" y="889"/>
                    <a:pt x="642" y="870"/>
                  </a:cubicBezTo>
                  <a:cubicBezTo>
                    <a:pt x="678" y="861"/>
                    <a:pt x="705" y="852"/>
                    <a:pt x="735" y="843"/>
                  </a:cubicBezTo>
                  <a:cubicBezTo>
                    <a:pt x="767" y="833"/>
                    <a:pt x="800" y="826"/>
                    <a:pt x="830" y="814"/>
                  </a:cubicBezTo>
                  <a:cubicBezTo>
                    <a:pt x="860" y="803"/>
                    <a:pt x="887" y="788"/>
                    <a:pt x="916" y="780"/>
                  </a:cubicBezTo>
                  <a:cubicBezTo>
                    <a:pt x="927" y="768"/>
                    <a:pt x="951" y="764"/>
                    <a:pt x="965" y="757"/>
                  </a:cubicBezTo>
                  <a:cubicBezTo>
                    <a:pt x="960" y="735"/>
                    <a:pt x="944" y="721"/>
                    <a:pt x="933" y="702"/>
                  </a:cubicBezTo>
                  <a:cubicBezTo>
                    <a:pt x="921" y="678"/>
                    <a:pt x="907" y="657"/>
                    <a:pt x="897" y="635"/>
                  </a:cubicBezTo>
                  <a:cubicBezTo>
                    <a:pt x="875" y="584"/>
                    <a:pt x="854" y="535"/>
                    <a:pt x="838" y="483"/>
                  </a:cubicBezTo>
                  <a:cubicBezTo>
                    <a:pt x="830" y="459"/>
                    <a:pt x="820" y="436"/>
                    <a:pt x="814" y="412"/>
                  </a:cubicBezTo>
                  <a:cubicBezTo>
                    <a:pt x="807" y="385"/>
                    <a:pt x="804" y="356"/>
                    <a:pt x="799" y="327"/>
                  </a:cubicBezTo>
                  <a:cubicBezTo>
                    <a:pt x="795" y="301"/>
                    <a:pt x="788" y="274"/>
                    <a:pt x="783" y="246"/>
                  </a:cubicBezTo>
                  <a:cubicBezTo>
                    <a:pt x="772" y="189"/>
                    <a:pt x="780" y="133"/>
                    <a:pt x="762" y="79"/>
                  </a:cubicBezTo>
                  <a:cubicBezTo>
                    <a:pt x="761" y="79"/>
                    <a:pt x="760" y="79"/>
                    <a:pt x="759" y="79"/>
                  </a:cubicBezTo>
                  <a:cubicBezTo>
                    <a:pt x="741" y="81"/>
                    <a:pt x="738" y="86"/>
                    <a:pt x="724" y="83"/>
                  </a:cubicBezTo>
                  <a:close/>
                  <a:moveTo>
                    <a:pt x="527" y="362"/>
                  </a:moveTo>
                  <a:cubicBezTo>
                    <a:pt x="534" y="363"/>
                    <a:pt x="547" y="357"/>
                    <a:pt x="546" y="354"/>
                  </a:cubicBezTo>
                  <a:cubicBezTo>
                    <a:pt x="558" y="347"/>
                    <a:pt x="560" y="329"/>
                    <a:pt x="559" y="315"/>
                  </a:cubicBezTo>
                  <a:cubicBezTo>
                    <a:pt x="533" y="254"/>
                    <a:pt x="517" y="185"/>
                    <a:pt x="481" y="137"/>
                  </a:cubicBezTo>
                  <a:cubicBezTo>
                    <a:pt x="469" y="135"/>
                    <a:pt x="462" y="133"/>
                    <a:pt x="458" y="140"/>
                  </a:cubicBezTo>
                  <a:cubicBezTo>
                    <a:pt x="462" y="140"/>
                    <a:pt x="458" y="141"/>
                    <a:pt x="458" y="141"/>
                  </a:cubicBezTo>
                  <a:cubicBezTo>
                    <a:pt x="453" y="175"/>
                    <a:pt x="471" y="193"/>
                    <a:pt x="479" y="219"/>
                  </a:cubicBezTo>
                  <a:cubicBezTo>
                    <a:pt x="482" y="229"/>
                    <a:pt x="485" y="232"/>
                    <a:pt x="488" y="240"/>
                  </a:cubicBezTo>
                  <a:cubicBezTo>
                    <a:pt x="489" y="243"/>
                    <a:pt x="489" y="247"/>
                    <a:pt x="490" y="250"/>
                  </a:cubicBezTo>
                  <a:cubicBezTo>
                    <a:pt x="498" y="266"/>
                    <a:pt x="521" y="279"/>
                    <a:pt x="503" y="295"/>
                  </a:cubicBezTo>
                  <a:cubicBezTo>
                    <a:pt x="498" y="293"/>
                    <a:pt x="490" y="297"/>
                    <a:pt x="484" y="298"/>
                  </a:cubicBezTo>
                  <a:cubicBezTo>
                    <a:pt x="496" y="315"/>
                    <a:pt x="505" y="359"/>
                    <a:pt x="527" y="362"/>
                  </a:cubicBezTo>
                  <a:close/>
                </a:path>
              </a:pathLst>
            </a:custGeom>
            <a:solidFill>
              <a:srgbClr val="5B8D33"/>
            </a:solidFill>
            <a:ln>
              <a:solidFill>
                <a:srgbClr val="5B8D33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486092" y="5323623"/>
              <a:ext cx="75298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明白为何出发，就是最好的开始。少先队员， 最用心的演示，只为你而做。明白为何出发，就是最好的开始。少先队员， 最用心的演示，只为你而做。</a:t>
              </a:r>
              <a:r>
                <a:rPr lang="zh-CN" alt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更多精彩</a:t>
              </a:r>
              <a:r>
                <a:rPr lang="en-US" altLang="zh-CN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PPT</a:t>
              </a:r>
              <a:r>
                <a:rPr lang="zh-CN" alt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，请在稻壳儿搜索“少先队员”。</a:t>
              </a:r>
              <a:endParaRPr lang="en-US" altLang="zh-CN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501348" y="4930829"/>
              <a:ext cx="2654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3200" b="1">
                  <a:solidFill>
                    <a:srgbClr val="80808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单击输入标题文字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800985" y="319799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少先队员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214572" y="320061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少先队员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388399" y="319799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少先队员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4479654" y="3197991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少先队员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614" y="2768387"/>
            <a:ext cx="3824418" cy="41186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4550" y="2739397"/>
            <a:ext cx="3801763" cy="4118603"/>
          </a:xfrm>
          <a:prstGeom prst="rect">
            <a:avLst/>
          </a:prstGeom>
        </p:spPr>
      </p:pic>
      <p:sp>
        <p:nvSpPr>
          <p:cNvPr id="4" name="标题 1"/>
          <p:cNvSpPr txBox="1"/>
          <p:nvPr/>
        </p:nvSpPr>
        <p:spPr>
          <a:xfrm>
            <a:off x="4103816" y="3083471"/>
            <a:ext cx="3984369" cy="57189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6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研究过程与方法</a:t>
            </a:r>
          </a:p>
        </p:txBody>
      </p:sp>
      <p:sp>
        <p:nvSpPr>
          <p:cNvPr id="5" name="文本框 5"/>
          <p:cNvSpPr txBox="1"/>
          <p:nvPr/>
        </p:nvSpPr>
        <p:spPr>
          <a:xfrm>
            <a:off x="5021425" y="2171237"/>
            <a:ext cx="2149151" cy="66655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</a:t>
            </a:r>
            <a:r>
              <a:rPr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4758267" y="3996782"/>
            <a:ext cx="267546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10"/>
          <p:cNvSpPr txBox="1"/>
          <p:nvPr/>
        </p:nvSpPr>
        <p:spPr>
          <a:xfrm>
            <a:off x="4250266" y="4105344"/>
            <a:ext cx="3691467" cy="76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400" dirty="0"/>
              <a:t>Understand why starting is the best way to start. </a:t>
            </a:r>
          </a:p>
          <a:p>
            <a:pPr algn="ctr"/>
            <a:r>
              <a:rPr lang="en-US" altLang="zh-CN" sz="1400" dirty="0"/>
              <a:t>The young pioneers, the most diligent demonstration, only for you.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162959" y="2079977"/>
            <a:ext cx="7866083" cy="3540481"/>
            <a:chOff x="2180014" y="2079977"/>
            <a:chExt cx="7866083" cy="3540481"/>
          </a:xfrm>
        </p:grpSpPr>
        <p:sp>
          <p:nvSpPr>
            <p:cNvPr id="10" name="圆角矩形 9"/>
            <p:cNvSpPr/>
            <p:nvPr/>
          </p:nvSpPr>
          <p:spPr>
            <a:xfrm>
              <a:off x="2180014" y="2448052"/>
              <a:ext cx="3832330" cy="1232388"/>
            </a:xfrm>
            <a:prstGeom prst="roundRect">
              <a:avLst>
                <a:gd name="adj" fmla="val 9083"/>
              </a:avLst>
            </a:prstGeom>
            <a:noFill/>
            <a:ln>
              <a:solidFill>
                <a:srgbClr val="668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矩形 10"/>
            <p:cNvSpPr>
              <a:spLocks noChangeArrowheads="1"/>
            </p:cNvSpPr>
            <p:nvPr/>
          </p:nvSpPr>
          <p:spPr bwMode="auto">
            <a:xfrm>
              <a:off x="2458295" y="2574881"/>
              <a:ext cx="327576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明白为何出发，就是最好的开始。少先队员， 最用心的演示，只为你而做。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r>
                <a:rPr lang="zh-CN" alt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更多精彩</a:t>
              </a:r>
              <a:r>
                <a:rPr lang="en-US" altLang="zh-CN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PPT</a:t>
              </a:r>
              <a:r>
                <a:rPr lang="zh-CN" alt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，请在稻壳儿搜索“少先队员”。</a:t>
              </a:r>
              <a:endParaRPr lang="en-US" altLang="zh-CN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2180014" y="4292659"/>
              <a:ext cx="3832330" cy="1232388"/>
            </a:xfrm>
            <a:prstGeom prst="roundRect">
              <a:avLst>
                <a:gd name="adj" fmla="val 9083"/>
              </a:avLst>
            </a:prstGeom>
            <a:noFill/>
            <a:ln>
              <a:solidFill>
                <a:srgbClr val="668B2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2458295" y="4419488"/>
              <a:ext cx="327576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明白为何出发，就是最好的开始。少先队员， 最用心的演示，只为你而做。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  <a:p>
              <a:r>
                <a:rPr lang="zh-CN" alt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更多精彩</a:t>
              </a:r>
              <a:r>
                <a:rPr lang="en-US" altLang="zh-CN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PPT</a:t>
              </a:r>
              <a:r>
                <a:rPr lang="zh-CN" altLang="en-US" sz="12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，请在稻壳儿搜索“少先队员”。</a:t>
              </a:r>
              <a:endParaRPr lang="en-US" altLang="zh-CN" sz="12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文本框 10"/>
            <p:cNvSpPr txBox="1">
              <a:spLocks noChangeArrowheads="1"/>
            </p:cNvSpPr>
            <p:nvPr/>
          </p:nvSpPr>
          <p:spPr bwMode="auto">
            <a:xfrm>
              <a:off x="2920773" y="2079977"/>
              <a:ext cx="23349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727301" y="4132316"/>
              <a:ext cx="2737757" cy="3856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6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4255" y="2149894"/>
              <a:ext cx="2831842" cy="3470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文本框 13"/>
            <p:cNvSpPr txBox="1">
              <a:spLocks noChangeArrowheads="1"/>
            </p:cNvSpPr>
            <p:nvPr/>
          </p:nvSpPr>
          <p:spPr bwMode="auto">
            <a:xfrm>
              <a:off x="2928723" y="3929590"/>
              <a:ext cx="23349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1216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单击编辑标题</a:t>
              </a:r>
              <a:endPara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32189" y="128003"/>
            <a:ext cx="3727623" cy="853886"/>
            <a:chOff x="3892377" y="128003"/>
            <a:chExt cx="3727623" cy="8538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7106" y="128003"/>
              <a:ext cx="792894" cy="853886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2377" y="128003"/>
              <a:ext cx="788197" cy="853885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032211" y="213486"/>
            <a:ext cx="2127579" cy="768402"/>
            <a:chOff x="5032210" y="258774"/>
            <a:chExt cx="2127579" cy="768402"/>
          </a:xfrm>
        </p:grpSpPr>
        <p:sp>
          <p:nvSpPr>
            <p:cNvPr id="6" name="文本框 2"/>
            <p:cNvSpPr txBox="1"/>
            <p:nvPr/>
          </p:nvSpPr>
          <p:spPr>
            <a:xfrm>
              <a:off x="5107895" y="258774"/>
              <a:ext cx="19762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zh-CN" altLang="en-US" sz="16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点击此处添加标题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5779911" y="688622"/>
              <a:ext cx="6321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4"/>
            <p:cNvSpPr txBox="1"/>
            <p:nvPr/>
          </p:nvSpPr>
          <p:spPr>
            <a:xfrm>
              <a:off x="5032210" y="688622"/>
              <a:ext cx="21275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en-US" altLang="zh-CN" sz="16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Add your title here.</a:t>
              </a:r>
              <a:endPara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9" name="Freeform 5"/>
          <p:cNvSpPr/>
          <p:nvPr/>
        </p:nvSpPr>
        <p:spPr bwMode="auto">
          <a:xfrm>
            <a:off x="1786288" y="3041714"/>
            <a:ext cx="1578289" cy="1579632"/>
          </a:xfrm>
          <a:custGeom>
            <a:avLst/>
            <a:gdLst>
              <a:gd name="T0" fmla="*/ 646 w 861"/>
              <a:gd name="T1" fmla="*/ 430 h 861"/>
              <a:gd name="T2" fmla="*/ 430 w 861"/>
              <a:gd name="T3" fmla="*/ 645 h 861"/>
              <a:gd name="T4" fmla="*/ 215 w 861"/>
              <a:gd name="T5" fmla="*/ 430 h 861"/>
              <a:gd name="T6" fmla="*/ 430 w 861"/>
              <a:gd name="T7" fmla="*/ 215 h 861"/>
              <a:gd name="T8" fmla="*/ 488 w 861"/>
              <a:gd name="T9" fmla="*/ 223 h 861"/>
              <a:gd name="T10" fmla="*/ 418 w 861"/>
              <a:gd name="T11" fmla="*/ 0 h 861"/>
              <a:gd name="T12" fmla="*/ 0 w 861"/>
              <a:gd name="T13" fmla="*/ 430 h 861"/>
              <a:gd name="T14" fmla="*/ 430 w 861"/>
              <a:gd name="T15" fmla="*/ 861 h 861"/>
              <a:gd name="T16" fmla="*/ 861 w 861"/>
              <a:gd name="T17" fmla="*/ 430 h 861"/>
              <a:gd name="T18" fmla="*/ 742 w 861"/>
              <a:gd name="T19" fmla="*/ 133 h 861"/>
              <a:gd name="T20" fmla="*/ 590 w 861"/>
              <a:gd name="T21" fmla="*/ 286 h 861"/>
              <a:gd name="T22" fmla="*/ 646 w 861"/>
              <a:gd name="T23" fmla="*/ 43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1" h="861">
                <a:moveTo>
                  <a:pt x="646" y="430"/>
                </a:moveTo>
                <a:cubicBezTo>
                  <a:pt x="646" y="549"/>
                  <a:pt x="549" y="645"/>
                  <a:pt x="430" y="645"/>
                </a:cubicBezTo>
                <a:cubicBezTo>
                  <a:pt x="311" y="645"/>
                  <a:pt x="215" y="549"/>
                  <a:pt x="215" y="430"/>
                </a:cubicBezTo>
                <a:cubicBezTo>
                  <a:pt x="215" y="311"/>
                  <a:pt x="311" y="215"/>
                  <a:pt x="430" y="215"/>
                </a:cubicBezTo>
                <a:cubicBezTo>
                  <a:pt x="450" y="215"/>
                  <a:pt x="470" y="218"/>
                  <a:pt x="488" y="223"/>
                </a:cubicBezTo>
                <a:cubicBezTo>
                  <a:pt x="447" y="156"/>
                  <a:pt x="422" y="80"/>
                  <a:pt x="418" y="0"/>
                </a:cubicBezTo>
                <a:cubicBezTo>
                  <a:pt x="186" y="6"/>
                  <a:pt x="0" y="196"/>
                  <a:pt x="0" y="430"/>
                </a:cubicBezTo>
                <a:cubicBezTo>
                  <a:pt x="0" y="668"/>
                  <a:pt x="192" y="861"/>
                  <a:pt x="430" y="861"/>
                </a:cubicBezTo>
                <a:cubicBezTo>
                  <a:pt x="668" y="861"/>
                  <a:pt x="861" y="668"/>
                  <a:pt x="861" y="430"/>
                </a:cubicBezTo>
                <a:cubicBezTo>
                  <a:pt x="861" y="315"/>
                  <a:pt x="816" y="211"/>
                  <a:pt x="742" y="133"/>
                </a:cubicBezTo>
                <a:cubicBezTo>
                  <a:pt x="590" y="286"/>
                  <a:pt x="590" y="286"/>
                  <a:pt x="590" y="286"/>
                </a:cubicBezTo>
                <a:cubicBezTo>
                  <a:pt x="625" y="325"/>
                  <a:pt x="646" y="375"/>
                  <a:pt x="646" y="430"/>
                </a:cubicBezTo>
                <a:close/>
              </a:path>
            </a:pathLst>
          </a:custGeom>
          <a:solidFill>
            <a:srgbClr val="A9E14D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pPr defTabSz="456565">
              <a:defRPr/>
            </a:pPr>
            <a:endParaRPr lang="id-ID" kern="0">
              <a:cs typeface="+mn-ea"/>
              <a:sym typeface="+mn-lt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2625408" y="2203934"/>
            <a:ext cx="1578289" cy="1375884"/>
          </a:xfrm>
          <a:custGeom>
            <a:avLst/>
            <a:gdLst>
              <a:gd name="T0" fmla="*/ 739 w 861"/>
              <a:gd name="T1" fmla="*/ 731 h 750"/>
              <a:gd name="T2" fmla="*/ 739 w 861"/>
              <a:gd name="T3" fmla="*/ 730 h 750"/>
              <a:gd name="T4" fmla="*/ 861 w 861"/>
              <a:gd name="T5" fmla="*/ 431 h 750"/>
              <a:gd name="T6" fmla="*/ 430 w 861"/>
              <a:gd name="T7" fmla="*/ 0 h 750"/>
              <a:gd name="T8" fmla="*/ 0 w 861"/>
              <a:gd name="T9" fmla="*/ 431 h 750"/>
              <a:gd name="T10" fmla="*/ 120 w 861"/>
              <a:gd name="T11" fmla="*/ 729 h 750"/>
              <a:gd name="T12" fmla="*/ 120 w 861"/>
              <a:gd name="T13" fmla="*/ 730 h 750"/>
              <a:gd name="T14" fmla="*/ 132 w 861"/>
              <a:gd name="T15" fmla="*/ 742 h 750"/>
              <a:gd name="T16" fmla="*/ 284 w 861"/>
              <a:gd name="T17" fmla="*/ 589 h 750"/>
              <a:gd name="T18" fmla="*/ 278 w 861"/>
              <a:gd name="T19" fmla="*/ 583 h 750"/>
              <a:gd name="T20" fmla="*/ 277 w 861"/>
              <a:gd name="T21" fmla="*/ 582 h 750"/>
              <a:gd name="T22" fmla="*/ 215 w 861"/>
              <a:gd name="T23" fmla="*/ 431 h 750"/>
              <a:gd name="T24" fmla="*/ 430 w 861"/>
              <a:gd name="T25" fmla="*/ 215 h 750"/>
              <a:gd name="T26" fmla="*/ 645 w 861"/>
              <a:gd name="T27" fmla="*/ 431 h 750"/>
              <a:gd name="T28" fmla="*/ 584 w 861"/>
              <a:gd name="T29" fmla="*/ 581 h 750"/>
              <a:gd name="T30" fmla="*/ 584 w 861"/>
              <a:gd name="T31" fmla="*/ 581 h 750"/>
              <a:gd name="T32" fmla="*/ 584 w 861"/>
              <a:gd name="T33" fmla="*/ 581 h 750"/>
              <a:gd name="T34" fmla="*/ 563 w 861"/>
              <a:gd name="T35" fmla="*/ 603 h 750"/>
              <a:gd name="T36" fmla="*/ 721 w 861"/>
              <a:gd name="T37" fmla="*/ 750 h 750"/>
              <a:gd name="T38" fmla="*/ 739 w 861"/>
              <a:gd name="T39" fmla="*/ 731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61" h="750">
                <a:moveTo>
                  <a:pt x="739" y="731"/>
                </a:moveTo>
                <a:cubicBezTo>
                  <a:pt x="739" y="730"/>
                  <a:pt x="739" y="730"/>
                  <a:pt x="739" y="730"/>
                </a:cubicBezTo>
                <a:cubicBezTo>
                  <a:pt x="814" y="653"/>
                  <a:pt x="861" y="547"/>
                  <a:pt x="861" y="431"/>
                </a:cubicBezTo>
                <a:cubicBezTo>
                  <a:pt x="861" y="193"/>
                  <a:pt x="668" y="0"/>
                  <a:pt x="430" y="0"/>
                </a:cubicBezTo>
                <a:cubicBezTo>
                  <a:pt x="192" y="0"/>
                  <a:pt x="0" y="193"/>
                  <a:pt x="0" y="431"/>
                </a:cubicBezTo>
                <a:cubicBezTo>
                  <a:pt x="0" y="547"/>
                  <a:pt x="45" y="652"/>
                  <a:pt x="120" y="729"/>
                </a:cubicBezTo>
                <a:cubicBezTo>
                  <a:pt x="120" y="730"/>
                  <a:pt x="120" y="730"/>
                  <a:pt x="120" y="730"/>
                </a:cubicBezTo>
                <a:cubicBezTo>
                  <a:pt x="124" y="734"/>
                  <a:pt x="128" y="738"/>
                  <a:pt x="132" y="742"/>
                </a:cubicBezTo>
                <a:cubicBezTo>
                  <a:pt x="284" y="589"/>
                  <a:pt x="284" y="589"/>
                  <a:pt x="284" y="589"/>
                </a:cubicBezTo>
                <a:cubicBezTo>
                  <a:pt x="282" y="587"/>
                  <a:pt x="280" y="585"/>
                  <a:pt x="278" y="583"/>
                </a:cubicBezTo>
                <a:cubicBezTo>
                  <a:pt x="277" y="582"/>
                  <a:pt x="277" y="582"/>
                  <a:pt x="277" y="582"/>
                </a:cubicBezTo>
                <a:cubicBezTo>
                  <a:pt x="239" y="543"/>
                  <a:pt x="215" y="490"/>
                  <a:pt x="215" y="431"/>
                </a:cubicBezTo>
                <a:cubicBezTo>
                  <a:pt x="215" y="312"/>
                  <a:pt x="311" y="215"/>
                  <a:pt x="430" y="215"/>
                </a:cubicBezTo>
                <a:cubicBezTo>
                  <a:pt x="549" y="215"/>
                  <a:pt x="645" y="312"/>
                  <a:pt x="645" y="431"/>
                </a:cubicBezTo>
                <a:cubicBezTo>
                  <a:pt x="645" y="489"/>
                  <a:pt x="622" y="542"/>
                  <a:pt x="584" y="581"/>
                </a:cubicBezTo>
                <a:cubicBezTo>
                  <a:pt x="584" y="581"/>
                  <a:pt x="584" y="581"/>
                  <a:pt x="584" y="581"/>
                </a:cubicBezTo>
                <a:cubicBezTo>
                  <a:pt x="584" y="581"/>
                  <a:pt x="584" y="581"/>
                  <a:pt x="584" y="581"/>
                </a:cubicBezTo>
                <a:cubicBezTo>
                  <a:pt x="577" y="588"/>
                  <a:pt x="570" y="596"/>
                  <a:pt x="563" y="603"/>
                </a:cubicBezTo>
                <a:cubicBezTo>
                  <a:pt x="721" y="750"/>
                  <a:pt x="721" y="750"/>
                  <a:pt x="721" y="750"/>
                </a:cubicBezTo>
                <a:cubicBezTo>
                  <a:pt x="727" y="743"/>
                  <a:pt x="733" y="737"/>
                  <a:pt x="739" y="731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pPr defTabSz="456565">
              <a:defRPr/>
            </a:pPr>
            <a:endParaRPr lang="id-ID" kern="0">
              <a:cs typeface="+mn-ea"/>
              <a:sym typeface="+mn-lt"/>
            </a:endParaRPr>
          </a:p>
        </p:txBody>
      </p:sp>
      <p:sp>
        <p:nvSpPr>
          <p:cNvPr id="11" name="Freeform 7"/>
          <p:cNvSpPr/>
          <p:nvPr/>
        </p:nvSpPr>
        <p:spPr bwMode="auto">
          <a:xfrm>
            <a:off x="3462978" y="3041714"/>
            <a:ext cx="1580612" cy="1579632"/>
          </a:xfrm>
          <a:custGeom>
            <a:avLst/>
            <a:gdLst>
              <a:gd name="T0" fmla="*/ 443 w 862"/>
              <a:gd name="T1" fmla="*/ 0 h 861"/>
              <a:gd name="T2" fmla="*/ 373 w 862"/>
              <a:gd name="T3" fmla="*/ 223 h 861"/>
              <a:gd name="T4" fmla="*/ 431 w 862"/>
              <a:gd name="T5" fmla="*/ 215 h 861"/>
              <a:gd name="T6" fmla="*/ 646 w 862"/>
              <a:gd name="T7" fmla="*/ 430 h 861"/>
              <a:gd name="T8" fmla="*/ 431 w 862"/>
              <a:gd name="T9" fmla="*/ 645 h 861"/>
              <a:gd name="T10" fmla="*/ 216 w 862"/>
              <a:gd name="T11" fmla="*/ 430 h 861"/>
              <a:gd name="T12" fmla="*/ 264 w 862"/>
              <a:gd name="T13" fmla="*/ 294 h 861"/>
              <a:gd name="T14" fmla="*/ 106 w 862"/>
              <a:gd name="T15" fmla="*/ 147 h 861"/>
              <a:gd name="T16" fmla="*/ 0 w 862"/>
              <a:gd name="T17" fmla="*/ 430 h 861"/>
              <a:gd name="T18" fmla="*/ 431 w 862"/>
              <a:gd name="T19" fmla="*/ 861 h 861"/>
              <a:gd name="T20" fmla="*/ 862 w 862"/>
              <a:gd name="T21" fmla="*/ 430 h 861"/>
              <a:gd name="T22" fmla="*/ 443 w 862"/>
              <a:gd name="T23" fmla="*/ 0 h 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62" h="861">
                <a:moveTo>
                  <a:pt x="443" y="0"/>
                </a:moveTo>
                <a:cubicBezTo>
                  <a:pt x="439" y="80"/>
                  <a:pt x="415" y="156"/>
                  <a:pt x="373" y="223"/>
                </a:cubicBezTo>
                <a:cubicBezTo>
                  <a:pt x="391" y="218"/>
                  <a:pt x="411" y="215"/>
                  <a:pt x="431" y="215"/>
                </a:cubicBezTo>
                <a:cubicBezTo>
                  <a:pt x="550" y="215"/>
                  <a:pt x="646" y="311"/>
                  <a:pt x="646" y="430"/>
                </a:cubicBezTo>
                <a:cubicBezTo>
                  <a:pt x="646" y="549"/>
                  <a:pt x="550" y="645"/>
                  <a:pt x="431" y="645"/>
                </a:cubicBezTo>
                <a:cubicBezTo>
                  <a:pt x="312" y="645"/>
                  <a:pt x="216" y="549"/>
                  <a:pt x="216" y="430"/>
                </a:cubicBezTo>
                <a:cubicBezTo>
                  <a:pt x="216" y="378"/>
                  <a:pt x="234" y="331"/>
                  <a:pt x="264" y="294"/>
                </a:cubicBezTo>
                <a:cubicBezTo>
                  <a:pt x="106" y="147"/>
                  <a:pt x="106" y="147"/>
                  <a:pt x="106" y="147"/>
                </a:cubicBezTo>
                <a:cubicBezTo>
                  <a:pt x="40" y="223"/>
                  <a:pt x="0" y="322"/>
                  <a:pt x="0" y="430"/>
                </a:cubicBezTo>
                <a:cubicBezTo>
                  <a:pt x="0" y="668"/>
                  <a:pt x="193" y="861"/>
                  <a:pt x="431" y="861"/>
                </a:cubicBezTo>
                <a:cubicBezTo>
                  <a:pt x="669" y="861"/>
                  <a:pt x="862" y="668"/>
                  <a:pt x="862" y="430"/>
                </a:cubicBezTo>
                <a:cubicBezTo>
                  <a:pt x="862" y="196"/>
                  <a:pt x="675" y="6"/>
                  <a:pt x="443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75" tIns="34288" rIns="68575" bIns="34288" numCol="1" anchor="t" anchorCtr="0" compatLnSpc="1"/>
          <a:lstStyle/>
          <a:p>
            <a:pPr defTabSz="456565">
              <a:defRPr/>
            </a:pPr>
            <a:endParaRPr lang="id-ID" kern="0">
              <a:cs typeface="+mn-ea"/>
              <a:sym typeface="+mn-lt"/>
            </a:endParaRPr>
          </a:p>
        </p:txBody>
      </p:sp>
      <p:sp>
        <p:nvSpPr>
          <p:cNvPr id="12" name="TextBox 175"/>
          <p:cNvSpPr txBox="1"/>
          <p:nvPr/>
        </p:nvSpPr>
        <p:spPr>
          <a:xfrm>
            <a:off x="3145946" y="2726457"/>
            <a:ext cx="449472" cy="438578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pPr defTabSz="456565"/>
            <a:r>
              <a:rPr lang="id-ID" sz="2400" b="1" dirty="0">
                <a:cs typeface="+mn-ea"/>
                <a:sym typeface="+mn-lt"/>
              </a:rPr>
              <a:t>01</a:t>
            </a:r>
          </a:p>
        </p:txBody>
      </p:sp>
      <p:sp>
        <p:nvSpPr>
          <p:cNvPr id="13" name="TextBox 176"/>
          <p:cNvSpPr txBox="1"/>
          <p:nvPr/>
        </p:nvSpPr>
        <p:spPr>
          <a:xfrm>
            <a:off x="2285853" y="3579818"/>
            <a:ext cx="487944" cy="484744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pPr defTabSz="456565"/>
            <a:r>
              <a:rPr lang="id-ID" sz="2700" b="1" dirty="0">
                <a:cs typeface="+mn-ea"/>
                <a:sym typeface="+mn-lt"/>
              </a:rPr>
              <a:t>02</a:t>
            </a:r>
          </a:p>
        </p:txBody>
      </p:sp>
      <p:sp>
        <p:nvSpPr>
          <p:cNvPr id="14" name="TextBox 177"/>
          <p:cNvSpPr txBox="1"/>
          <p:nvPr/>
        </p:nvSpPr>
        <p:spPr>
          <a:xfrm>
            <a:off x="3952830" y="3579818"/>
            <a:ext cx="449472" cy="438578"/>
          </a:xfrm>
          <a:prstGeom prst="rect">
            <a:avLst/>
          </a:prstGeom>
          <a:noFill/>
        </p:spPr>
        <p:txBody>
          <a:bodyPr wrap="none" lIns="68575" tIns="34288" rIns="68575" bIns="34288" rtlCol="0">
            <a:spAutoFit/>
          </a:bodyPr>
          <a:lstStyle/>
          <a:p>
            <a:pPr defTabSz="456565"/>
            <a:r>
              <a:rPr lang="id-ID" sz="2400" b="1" dirty="0">
                <a:cs typeface="+mn-ea"/>
                <a:sym typeface="+mn-lt"/>
              </a:rPr>
              <a:t>03</a:t>
            </a: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5772503" y="2030561"/>
            <a:ext cx="0" cy="2767186"/>
          </a:xfrm>
          <a:prstGeom prst="line">
            <a:avLst/>
          </a:prstGeom>
          <a:noFill/>
          <a:ln w="12700" cap="flat" cmpd="sng">
            <a:solidFill>
              <a:srgbClr val="ADBACA"/>
            </a:solidFill>
            <a:prstDash val="solid"/>
            <a:round/>
          </a:ln>
          <a:effectLst/>
        </p:spPr>
        <p:txBody>
          <a:bodyPr lIns="0" tIns="0" rIns="0" bIns="0"/>
          <a:lstStyle/>
          <a:p>
            <a:pPr defTabSz="45656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ES" sz="1200">
              <a:cs typeface="+mn-ea"/>
              <a:sym typeface="+mn-lt"/>
            </a:endParaRPr>
          </a:p>
        </p:txBody>
      </p:sp>
      <p:sp>
        <p:nvSpPr>
          <p:cNvPr id="16" name="AutoShape 9"/>
          <p:cNvSpPr/>
          <p:nvPr/>
        </p:nvSpPr>
        <p:spPr bwMode="auto">
          <a:xfrm>
            <a:off x="6266321" y="1832008"/>
            <a:ext cx="821604" cy="10834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>
            <a:lvl1pPr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9pPr>
          </a:lstStyle>
          <a:p>
            <a:pPr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zh-CN" sz="6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endParaRPr lang="es-ES" altLang="zh-CN" sz="18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AutoShape 12"/>
          <p:cNvSpPr/>
          <p:nvPr/>
        </p:nvSpPr>
        <p:spPr bwMode="auto">
          <a:xfrm>
            <a:off x="6266321" y="2872706"/>
            <a:ext cx="821604" cy="10852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>
            <a:lvl1pPr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9pPr>
          </a:lstStyle>
          <a:p>
            <a:pPr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zh-CN" sz="6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endParaRPr lang="es-ES" altLang="zh-CN" sz="18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AutoShape 15"/>
          <p:cNvSpPr/>
          <p:nvPr/>
        </p:nvSpPr>
        <p:spPr bwMode="auto">
          <a:xfrm>
            <a:off x="6266321" y="3940791"/>
            <a:ext cx="821604" cy="10852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45719" tIns="45719" rIns="45719" bIns="45719"/>
          <a:lstStyle>
            <a:lvl1pPr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1pPr>
            <a:lvl2pPr marL="742950" indent="-28575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2pPr>
            <a:lvl3pPr marL="11430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3pPr>
            <a:lvl4pPr marL="16002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4pPr>
            <a:lvl5pPr marL="2057400" indent="-228600" eaLnBrk="0"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sym typeface="Calibri" panose="020F0502020204030204" pitchFamily="34" charset="0"/>
              </a:defRPr>
            </a:lvl9pPr>
          </a:lstStyle>
          <a:p>
            <a:pPr eaLnBrk="1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zh-CN" sz="60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endParaRPr lang="es-ES" altLang="zh-CN" sz="18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TextBox 13"/>
          <p:cNvSpPr txBox="1"/>
          <p:nvPr/>
        </p:nvSpPr>
        <p:spPr>
          <a:xfrm>
            <a:off x="6837564" y="2074508"/>
            <a:ext cx="1601885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cs typeface="+mn-ea"/>
                <a:sym typeface="+mn-lt"/>
              </a:rPr>
              <a:t>单击编辑标题</a:t>
            </a:r>
            <a:endParaRPr lang="en-US" sz="1400" b="1" dirty="0">
              <a:cs typeface="+mn-ea"/>
              <a:sym typeface="+mn-lt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6837564" y="2342238"/>
            <a:ext cx="3568148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明白为何出发，就是最好的开始。</a:t>
            </a:r>
            <a:r>
              <a:rPr lang="zh-CN" altLang="en-US" sz="1600" b="1" dirty="0">
                <a:cs typeface="+mn-ea"/>
                <a:sym typeface="+mn-lt"/>
              </a:rPr>
              <a:t>少先队员</a:t>
            </a:r>
            <a:r>
              <a:rPr lang="zh-CN" altLang="en-US" sz="1400" dirty="0">
                <a:cs typeface="+mn-ea"/>
                <a:sym typeface="+mn-lt"/>
              </a:rPr>
              <a:t>， 最用心的演示，只为你而做</a:t>
            </a:r>
            <a:r>
              <a:rPr lang="zh-CN" altLang="en-US" sz="1200" dirty="0">
                <a:cs typeface="+mn-ea"/>
                <a:sym typeface="+mn-lt"/>
              </a:rPr>
              <a:t>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6837564" y="3124631"/>
            <a:ext cx="1433831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cs typeface="+mn-ea"/>
                <a:sym typeface="+mn-lt"/>
              </a:rPr>
              <a:t>单击编辑标题</a:t>
            </a:r>
            <a:endParaRPr lang="en-US" sz="1400" b="1" dirty="0">
              <a:cs typeface="+mn-ea"/>
              <a:sym typeface="+mn-lt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6837564" y="4208518"/>
            <a:ext cx="1792349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cs typeface="+mn-ea"/>
                <a:sym typeface="+mn-lt"/>
              </a:rPr>
              <a:t>单击编辑标题</a:t>
            </a:r>
            <a:endParaRPr lang="en-US" sz="1400" b="1" dirty="0">
              <a:cs typeface="+mn-ea"/>
              <a:sym typeface="+mn-lt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6837564" y="3402647"/>
            <a:ext cx="3568148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明白为何出发，就是最好的开始。</a:t>
            </a:r>
            <a:r>
              <a:rPr lang="zh-CN" altLang="en-US" sz="1600" b="1" dirty="0">
                <a:cs typeface="+mn-ea"/>
                <a:sym typeface="+mn-lt"/>
              </a:rPr>
              <a:t>少先队员</a:t>
            </a:r>
            <a:r>
              <a:rPr lang="zh-CN" altLang="en-US" sz="1400" dirty="0">
                <a:cs typeface="+mn-ea"/>
                <a:sym typeface="+mn-lt"/>
              </a:rPr>
              <a:t>， 最用心的演示，只为你而做</a:t>
            </a:r>
            <a:r>
              <a:rPr lang="zh-CN" altLang="en-US" sz="1200" dirty="0">
                <a:cs typeface="+mn-ea"/>
                <a:sym typeface="+mn-lt"/>
              </a:rPr>
              <a:t>。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6837564" y="4479278"/>
            <a:ext cx="3568148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zh-CN" altLang="en-US" sz="1400" dirty="0">
                <a:cs typeface="+mn-ea"/>
                <a:sym typeface="+mn-lt"/>
              </a:rPr>
              <a:t>明白为何出发，就是最好的开始。</a:t>
            </a:r>
            <a:r>
              <a:rPr lang="zh-CN" altLang="en-US" sz="1600" b="1" dirty="0">
                <a:cs typeface="+mn-ea"/>
                <a:sym typeface="+mn-lt"/>
              </a:rPr>
              <a:t>少先队员</a:t>
            </a:r>
            <a:r>
              <a:rPr lang="zh-CN" altLang="en-US" sz="1400" dirty="0">
                <a:cs typeface="+mn-ea"/>
                <a:sym typeface="+mn-lt"/>
              </a:rPr>
              <a:t>， 最用心的演示，只为你而做</a:t>
            </a:r>
            <a:r>
              <a:rPr lang="zh-CN" altLang="en-US" sz="1200" dirty="0">
                <a:cs typeface="+mn-ea"/>
                <a:sym typeface="+mn-lt"/>
              </a:rPr>
              <a:t>。</a:t>
            </a:r>
            <a:endParaRPr lang="en-US" altLang="zh-CN" sz="1200" dirty="0"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1572</Words>
  <Application>Microsoft Office PowerPoint</Application>
  <PresentationFormat>宽屏</PresentationFormat>
  <Paragraphs>154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Bebas Neue</vt:lpstr>
      <vt:lpstr>微软雅黑</vt:lpstr>
      <vt:lpstr>幼圆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肖燕惠</dc:creator>
  <cp:lastModifiedBy>天 下</cp:lastModifiedBy>
  <cp:revision>17</cp:revision>
  <dcterms:created xsi:type="dcterms:W3CDTF">2018-04-23T03:31:00Z</dcterms:created>
  <dcterms:modified xsi:type="dcterms:W3CDTF">2021-01-05T23:23:39Z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