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7" r:id="rId2"/>
    <p:sldId id="271" r:id="rId3"/>
    <p:sldId id="272" r:id="rId4"/>
    <p:sldId id="258" r:id="rId5"/>
    <p:sldId id="269" r:id="rId6"/>
    <p:sldId id="270" r:id="rId7"/>
    <p:sldId id="273" r:id="rId8"/>
    <p:sldId id="274" r:id="rId9"/>
    <p:sldId id="262" r:id="rId10"/>
    <p:sldId id="263" r:id="rId11"/>
    <p:sldId id="275" r:id="rId12"/>
    <p:sldId id="264" r:id="rId13"/>
    <p:sldId id="265" r:id="rId14"/>
    <p:sldId id="266" r:id="rId15"/>
    <p:sldId id="276" r:id="rId16"/>
    <p:sldId id="267" r:id="rId17"/>
    <p:sldId id="279" r:id="rId18"/>
    <p:sldId id="277" r:id="rId19"/>
    <p:sldId id="268" r:id="rId20"/>
    <p:sldId id="278"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12" d="100"/>
          <a:sy n="112" d="100"/>
        </p:scale>
        <p:origin x="510" y="90"/>
      </p:cViewPr>
      <p:guideLst>
        <p:guide orient="horz" pos="2205"/>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package" Target="../embeddings/Microsoft_Excel_Worksheet.xlsx"/><Relationship Id="rId4" Type="http://schemas.microsoft.com/office/2007/relationships/hdphoto" Target="../media/hdphoto2.wdp"/></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January Sale</c:v>
                </c:pt>
              </c:strCache>
            </c:strRef>
          </c:tx>
          <c:spPr>
            <a:blipFill>
              <a:blip xmlns:r="http://schemas.openxmlformats.org/officeDocument/2006/relationships"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28575">
              <a:solidFill>
                <a:schemeClr val="bg1"/>
              </a:solidFill>
            </a:ln>
          </c:spPr>
          <c:dPt>
            <c:idx val="0"/>
            <c:bubble3D val="0"/>
            <c:spPr>
              <a:blipFill>
                <a:blip xmlns:r="http://schemas.openxmlformats.org/officeDocument/2006/relationships"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28575">
                <a:solidFill>
                  <a:schemeClr val="bg1"/>
                </a:solidFill>
              </a:ln>
              <a:effectLst/>
            </c:spPr>
            <c:extLst>
              <c:ext xmlns:c16="http://schemas.microsoft.com/office/drawing/2014/chart" uri="{C3380CC4-5D6E-409C-BE32-E72D297353CC}">
                <c16:uniqueId val="{00000001-BC23-4059-979A-77085089E9B7}"/>
              </c:ext>
            </c:extLst>
          </c:dPt>
          <c:dPt>
            <c:idx val="1"/>
            <c:bubble3D val="0"/>
            <c:spPr>
              <a:blipFill>
                <a:blip xmlns:r="http://schemas.openxmlformats.org/officeDocument/2006/relationships"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28575">
                <a:solidFill>
                  <a:schemeClr val="bg1"/>
                </a:solidFill>
              </a:ln>
              <a:effectLst/>
            </c:spPr>
            <c:extLst>
              <c:ext xmlns:c16="http://schemas.microsoft.com/office/drawing/2014/chart" uri="{C3380CC4-5D6E-409C-BE32-E72D297353CC}">
                <c16:uniqueId val="{00000003-BC23-4059-979A-77085089E9B7}"/>
              </c:ext>
            </c:extLst>
          </c:dPt>
          <c:dPt>
            <c:idx val="2"/>
            <c:bubble3D val="0"/>
            <c:spPr>
              <a:blipFill>
                <a:blip xmlns:r="http://schemas.openxmlformats.org/officeDocument/2006/relationships"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28575">
                <a:solidFill>
                  <a:schemeClr val="bg1"/>
                </a:solidFill>
              </a:ln>
              <a:effectLst/>
            </c:spPr>
            <c:extLst>
              <c:ext xmlns:c16="http://schemas.microsoft.com/office/drawing/2014/chart" uri="{C3380CC4-5D6E-409C-BE32-E72D297353CC}">
                <c16:uniqueId val="{00000005-BC23-4059-979A-77085089E9B7}"/>
              </c:ext>
            </c:extLst>
          </c:dPt>
          <c:dPt>
            <c:idx val="3"/>
            <c:bubble3D val="0"/>
            <c:spPr>
              <a:blipFill>
                <a:blip xmlns:r="http://schemas.openxmlformats.org/officeDocument/2006/relationships"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28575">
                <a:solidFill>
                  <a:schemeClr val="bg1"/>
                </a:solidFill>
              </a:ln>
              <a:effectLst/>
            </c:spPr>
            <c:extLst>
              <c:ext xmlns:c16="http://schemas.microsoft.com/office/drawing/2014/chart" uri="{C3380CC4-5D6E-409C-BE32-E72D297353CC}">
                <c16:uniqueId val="{00000007-BC23-4059-979A-77085089E9B7}"/>
              </c:ext>
            </c:extLst>
          </c:dPt>
          <c:cat>
            <c:strRef>
              <c:f>Sheet1!$A$2:$A$5</c:f>
              <c:strCache>
                <c:ptCount val="4"/>
                <c:pt idx="0">
                  <c:v>Font</c:v>
                </c:pt>
                <c:pt idx="1">
                  <c:v>Web</c:v>
                </c:pt>
                <c:pt idx="2">
                  <c:v>Logo</c:v>
                </c:pt>
                <c:pt idx="3">
                  <c:v>Magazine</c:v>
                </c:pt>
              </c:strCache>
            </c:strRef>
          </c:cat>
          <c:val>
            <c:numRef>
              <c:f>Sheet1!$B$2:$B$5</c:f>
              <c:numCache>
                <c:formatCode>General</c:formatCode>
                <c:ptCount val="4"/>
                <c:pt idx="0">
                  <c:v>5</c:v>
                </c:pt>
                <c:pt idx="1">
                  <c:v>12</c:v>
                </c:pt>
                <c:pt idx="2">
                  <c:v>4</c:v>
                </c:pt>
                <c:pt idx="3">
                  <c:v>7</c:v>
                </c:pt>
              </c:numCache>
            </c:numRef>
          </c:val>
          <c:extLst>
            <c:ext xmlns:c16="http://schemas.microsoft.com/office/drawing/2014/chart" uri="{C3380CC4-5D6E-409C-BE32-E72D297353CC}">
              <c16:uniqueId val="{00000008-BC23-4059-979A-77085089E9B7}"/>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5">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8D1F75E-E3AD-4AAA-9222-5C2C8A0BF07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163DFA-B761-40F3-96F8-595383F156B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8D1F75E-E3AD-4AAA-9222-5C2C8A0BF07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163DFA-B761-40F3-96F8-595383F156B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8D1F75E-E3AD-4AAA-9222-5C2C8A0BF07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163DFA-B761-40F3-96F8-595383F156B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8D1F75E-E3AD-4AAA-9222-5C2C8A0BF07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163DFA-B761-40F3-96F8-595383F156B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8D1F75E-E3AD-4AAA-9222-5C2C8A0BF07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163DFA-B761-40F3-96F8-595383F156B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8D1F75E-E3AD-4AAA-9222-5C2C8A0BF07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163DFA-B761-40F3-96F8-595383F156B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8D1F75E-E3AD-4AAA-9222-5C2C8A0BF07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163DFA-B761-40F3-96F8-595383F156B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8D1F75E-E3AD-4AAA-9222-5C2C8A0BF07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163DFA-B761-40F3-96F8-595383F156B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8D1F75E-E3AD-4AAA-9222-5C2C8A0BF07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163DFA-B761-40F3-96F8-595383F156B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8D1F75E-E3AD-4AAA-9222-5C2C8A0BF07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163DFA-B761-40F3-96F8-595383F156B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8D1F75E-E3AD-4AAA-9222-5C2C8A0BF07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163DFA-B761-40F3-96F8-595383F156B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1F75E-E3AD-4AAA-9222-5C2C8A0BF070}"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63DFA-B761-40F3-96F8-595383F156B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emf"/><Relationship Id="rId5" Type="http://schemas.microsoft.com/office/2007/relationships/hdphoto" Target="../media/hdphoto2.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emf"/><Relationship Id="rId5" Type="http://schemas.microsoft.com/office/2007/relationships/hdphoto" Target="../media/hdphoto2.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emf"/><Relationship Id="rId5" Type="http://schemas.microsoft.com/office/2007/relationships/hdphoto" Target="../media/hdphoto2.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emf"/><Relationship Id="rId5" Type="http://schemas.microsoft.com/office/2007/relationships/hdphoto" Target="../media/hdphoto2.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chart" Target="../charts/chart1.xml"/><Relationship Id="rId5" Type="http://schemas.microsoft.com/office/2007/relationships/hdphoto" Target="../media/hdphoto2.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emf"/><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emf"/><Relationship Id="rId5" Type="http://schemas.microsoft.com/office/2007/relationships/hdphoto" Target="../media/hdphoto2.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a:blip r:embed="rId4"/>
          <a:stretch>
            <a:fillRect/>
          </a:stretch>
        </p:blipFill>
        <p:spPr>
          <a:xfrm>
            <a:off x="245806" y="294968"/>
            <a:ext cx="11700388" cy="6341806"/>
          </a:xfrm>
          <a:prstGeom prst="rect">
            <a:avLst/>
          </a:prstGeom>
        </p:spPr>
      </p:pic>
      <p:grpSp>
        <p:nvGrpSpPr>
          <p:cNvPr id="2" name="组合 1"/>
          <p:cNvGrpSpPr/>
          <p:nvPr/>
        </p:nvGrpSpPr>
        <p:grpSpPr>
          <a:xfrm>
            <a:off x="1499670" y="1496567"/>
            <a:ext cx="9192660" cy="3468257"/>
            <a:chOff x="3413133" y="1678102"/>
            <a:chExt cx="9192660" cy="3468257"/>
          </a:xfrm>
        </p:grpSpPr>
        <p:sp>
          <p:nvSpPr>
            <p:cNvPr id="8" name="文本框 7"/>
            <p:cNvSpPr txBox="1"/>
            <p:nvPr/>
          </p:nvSpPr>
          <p:spPr>
            <a:xfrm>
              <a:off x="3826926" y="3299606"/>
              <a:ext cx="8365074" cy="1015663"/>
            </a:xfrm>
            <a:prstGeom prst="rect">
              <a:avLst/>
            </a:prstGeom>
            <a:noFill/>
          </p:spPr>
          <p:txBody>
            <a:bodyPr wrap="square" rtlCol="0">
              <a:spAutoFit/>
            </a:bodyPr>
            <a:lstStyle>
              <a:defPPr>
                <a:defRPr lang="zh-CN"/>
              </a:defPPr>
              <a:lvl1pPr algn="ctr">
                <a:defRPr sz="6000" b="1">
                  <a:blipFill dpi="0" rotWithShape="1">
                    <a:blip r:embed="rId5"/>
                    <a:srcRect/>
                    <a:stretch>
                      <a:fillRect/>
                    </a:stretch>
                  </a:blipFill>
                </a:defRPr>
              </a:lvl1pPr>
            </a:lstStyle>
            <a:p>
              <a:pPr>
                <a:defRPr/>
              </a:pPr>
              <a:r>
                <a:rPr lang="zh-CN" altLang="en-US" dirty="0">
                  <a:solidFill>
                    <a:srgbClr val="F2F2F2"/>
                  </a:solidFill>
                  <a:latin typeface="微软雅黑" panose="020B0503020204020204" pitchFamily="34" charset="-122"/>
                  <a:ea typeface="微软雅黑" panose="020B0503020204020204" pitchFamily="34" charset="-122"/>
                </a:rPr>
                <a:t>黑板手绘答辩模板</a:t>
              </a:r>
            </a:p>
          </p:txBody>
        </p:sp>
        <p:sp>
          <p:nvSpPr>
            <p:cNvPr id="76" name="文本框 5"/>
            <p:cNvSpPr txBox="1"/>
            <p:nvPr/>
          </p:nvSpPr>
          <p:spPr>
            <a:xfrm>
              <a:off x="3413133" y="4423722"/>
              <a:ext cx="9192660" cy="276999"/>
            </a:xfrm>
            <a:prstGeom prst="rect">
              <a:avLst/>
            </a:prstGeom>
            <a:noFill/>
            <a:ln w="3175">
              <a:noFill/>
              <a:prstDash val="solid"/>
            </a:ln>
          </p:spPr>
          <p:txBody>
            <a:bodyPr wrap="square" rtlCol="0">
              <a:spAutoFit/>
            </a:bodyPr>
            <a:lstStyle>
              <a:defPPr>
                <a:defRPr lang="zh-CN"/>
              </a:defPPr>
              <a:lvl1pPr algn="ctr">
                <a:defRPr sz="6000" b="1">
                  <a:blipFill dpi="0" rotWithShape="1">
                    <a:blip r:embed="rId5"/>
                    <a:srcRect/>
                    <a:stretch>
                      <a:fillRect/>
                    </a:stretch>
                  </a:blipFill>
                </a:defRPr>
              </a:lvl1pPr>
            </a:lstStyle>
            <a:p>
              <a:r>
                <a:rPr lang="en-US" altLang="zh-CN" sz="1200" b="0" dirty="0">
                  <a:solidFill>
                    <a:schemeClr val="bg1"/>
                  </a:solidFill>
                  <a:latin typeface="微软雅黑" panose="020B0503020204020204" pitchFamily="34" charset="-122"/>
                  <a:ea typeface="微软雅黑" panose="020B0503020204020204" pitchFamily="34" charset="-122"/>
                </a:rPr>
                <a:t>PROFESSIONAL GENERATION GRADUATION REPORT </a:t>
              </a:r>
              <a:r>
                <a:rPr lang="en-US" altLang="zh-CN" sz="1100" b="0" dirty="0">
                  <a:solidFill>
                    <a:schemeClr val="bg1"/>
                  </a:solidFill>
                  <a:latin typeface="微软雅黑" panose="020B0503020204020204" pitchFamily="34" charset="-122"/>
                  <a:ea typeface="微软雅黑" panose="020B0503020204020204" pitchFamily="34" charset="-122"/>
                </a:rPr>
                <a:t>POWERPOINT</a:t>
              </a:r>
              <a:r>
                <a:rPr lang="en-US" altLang="zh-CN" sz="1200" b="0" dirty="0">
                  <a:solidFill>
                    <a:schemeClr val="bg1"/>
                  </a:solidFill>
                  <a:latin typeface="微软雅黑" panose="020B0503020204020204" pitchFamily="34" charset="-122"/>
                  <a:ea typeface="微软雅黑" panose="020B0503020204020204" pitchFamily="34" charset="-122"/>
                </a:rPr>
                <a:t> TEMPLATE</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6304087" y="4809174"/>
              <a:ext cx="3695567" cy="337185"/>
              <a:chOff x="3109521" y="6517260"/>
              <a:chExt cx="3695567" cy="337185"/>
            </a:xfrm>
            <a:noFill/>
          </p:grpSpPr>
          <p:sp>
            <p:nvSpPr>
              <p:cNvPr id="78" name="文本框 6"/>
              <p:cNvSpPr txBox="1"/>
              <p:nvPr/>
            </p:nvSpPr>
            <p:spPr>
              <a:xfrm>
                <a:off x="3109521" y="6517260"/>
                <a:ext cx="1621278" cy="337185"/>
              </a:xfrm>
              <a:prstGeom prst="rect">
                <a:avLst/>
              </a:prstGeom>
              <a:blipFill dpi="0" rotWithShape="1">
                <a:blip r:embed="rId6" cstate="print">
                  <a:alphaModFix amt="98000"/>
                  <a:extLst>
                    <a:ext uri="{BEBA8EAE-BF5A-486C-A8C5-ECC9F3942E4B}">
                      <a14:imgProps xmlns:a14="http://schemas.microsoft.com/office/drawing/2010/main">
                        <a14:imgLayer r:embed="rId7">
                          <a14:imgEffect>
                            <a14:brightnessContrast bright="40000" contrast="40000"/>
                          </a14:imgEffect>
                        </a14:imgLayer>
                      </a14:imgProps>
                    </a:ext>
                  </a:extLst>
                </a:blip>
                <a:srcRect/>
                <a:stretch>
                  <a:fillRect/>
                </a:stretch>
              </a:bli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rgbClr val="303842"/>
                    </a:solidFill>
                    <a:latin typeface="微软雅黑" panose="020B0503020204020204" pitchFamily="34" charset="-122"/>
                    <a:ea typeface="微软雅黑" panose="020B0503020204020204" pitchFamily="34" charset="-122"/>
                  </a:rPr>
                  <a:t>答辩人：管理</a:t>
                </a:r>
              </a:p>
            </p:txBody>
          </p:sp>
          <p:sp>
            <p:nvSpPr>
              <p:cNvPr id="79" name="文本框 7"/>
              <p:cNvSpPr txBox="1"/>
              <p:nvPr/>
            </p:nvSpPr>
            <p:spPr>
              <a:xfrm>
                <a:off x="4908038" y="6517260"/>
                <a:ext cx="1897050" cy="337185"/>
              </a:xfrm>
              <a:prstGeom prst="rect">
                <a:avLst/>
              </a:prstGeom>
              <a:blipFill>
                <a:blip r:embed="rId6" cstate="print">
                  <a:alphaModFix amt="98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a:bli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a:solidFill>
                      <a:srgbClr val="303842"/>
                    </a:solidFill>
                    <a:latin typeface="微软雅黑" panose="020B0503020204020204" pitchFamily="34" charset="-122"/>
                    <a:ea typeface="微软雅黑" panose="020B0503020204020204" pitchFamily="34" charset="-122"/>
                  </a:rPr>
                  <a:t>指导老师：</a:t>
                </a:r>
                <a:r>
                  <a:rPr lang="en-US" altLang="zh-CN" sz="1600">
                    <a:solidFill>
                      <a:srgbClr val="303842"/>
                    </a:solidFill>
                    <a:latin typeface="微软雅黑" panose="020B0503020204020204" pitchFamily="34" charset="-122"/>
                    <a:ea typeface="微软雅黑" panose="020B0503020204020204" pitchFamily="34" charset="-122"/>
                  </a:rPr>
                  <a:t>xiazaii</a:t>
                </a:r>
                <a:endParaRPr lang="zh-CN" altLang="en-US" sz="1600" dirty="0">
                  <a:solidFill>
                    <a:srgbClr val="303842"/>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5617667" y="1678102"/>
              <a:ext cx="4783592" cy="1861185"/>
            </a:xfrm>
            <a:prstGeom prst="rect">
              <a:avLst/>
            </a:prstGeom>
            <a:noFill/>
          </p:spPr>
          <p:txBody>
            <a:bodyPr wrap="square" rtlCol="0">
              <a:spAutoFit/>
            </a:bodyPr>
            <a:lstStyle/>
            <a:p>
              <a:pPr algn="ctr"/>
              <a:r>
                <a:rPr lang="en-US" altLang="zh-CN" sz="11500" dirty="0">
                  <a:solidFill>
                    <a:schemeClr val="bg1">
                      <a:lumMod val="95000"/>
                    </a:schemeClr>
                  </a:solidFill>
                  <a:latin typeface="创艺简楷体" charset="0"/>
                </a:rPr>
                <a:t>2o2X</a:t>
              </a:r>
              <a:endParaRPr lang="en-US" sz="11500" dirty="0">
                <a:solidFill>
                  <a:schemeClr val="bg1">
                    <a:lumMod val="95000"/>
                  </a:schemeClr>
                </a:solidFill>
                <a:latin typeface="创艺简楷体" charset="0"/>
              </a:endParaRPr>
            </a:p>
          </p:txBody>
        </p:sp>
        <p:grpSp>
          <p:nvGrpSpPr>
            <p:cNvPr id="15" name="组合 14"/>
            <p:cNvGrpSpPr/>
            <p:nvPr/>
          </p:nvGrpSpPr>
          <p:grpSpPr>
            <a:xfrm>
              <a:off x="5194545" y="2336187"/>
              <a:ext cx="5856229" cy="838793"/>
              <a:chOff x="3281082" y="2420471"/>
              <a:chExt cx="5856229" cy="838793"/>
            </a:xfrm>
          </p:grpSpPr>
          <p:cxnSp>
            <p:nvCxnSpPr>
              <p:cNvPr id="3" name="直接连接符 2"/>
              <p:cNvCxnSpPr/>
              <p:nvPr/>
            </p:nvCxnSpPr>
            <p:spPr>
              <a:xfrm>
                <a:off x="3281082" y="2420471"/>
                <a:ext cx="94455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281082" y="2420471"/>
                <a:ext cx="0" cy="8387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8192758" y="2420471"/>
                <a:ext cx="94455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9137311" y="2420471"/>
                <a:ext cx="0" cy="8387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5194545" y="4814569"/>
              <a:ext cx="5856229" cy="300870"/>
              <a:chOff x="3281082" y="4687989"/>
              <a:chExt cx="5856229" cy="300870"/>
            </a:xfrm>
          </p:grpSpPr>
          <p:cxnSp>
            <p:nvCxnSpPr>
              <p:cNvPr id="17" name="直接连接符 16"/>
              <p:cNvCxnSpPr/>
              <p:nvPr/>
            </p:nvCxnSpPr>
            <p:spPr>
              <a:xfrm>
                <a:off x="3281082" y="4687989"/>
                <a:ext cx="0" cy="30087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281082" y="4988859"/>
                <a:ext cx="94455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9137311" y="4687989"/>
                <a:ext cx="0" cy="30087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192758" y="4988859"/>
                <a:ext cx="94455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9" name="图片 38"/>
          <p:cNvPicPr>
            <a:picLocks noChangeAspect="1"/>
          </p:cNvPicPr>
          <p:nvPr/>
        </p:nvPicPr>
        <p:blipFill>
          <a:blip r:embed="rId4"/>
          <a:stretch>
            <a:fillRect/>
          </a:stretch>
        </p:blipFill>
        <p:spPr>
          <a:xfrm>
            <a:off x="1074285" y="417039"/>
            <a:ext cx="942974" cy="884560"/>
          </a:xfrm>
          <a:prstGeom prst="rect">
            <a:avLst/>
          </a:prstGeom>
        </p:spPr>
      </p:pic>
      <p:sp>
        <p:nvSpPr>
          <p:cNvPr id="40" name="矩形 39"/>
          <p:cNvSpPr/>
          <p:nvPr/>
        </p:nvSpPr>
        <p:spPr>
          <a:xfrm>
            <a:off x="2100573" y="389136"/>
            <a:ext cx="2818400" cy="562783"/>
          </a:xfrm>
          <a:prstGeom prst="rect">
            <a:avLst/>
          </a:prstGeom>
        </p:spPr>
        <p:txBody>
          <a:bodyPr wrap="none">
            <a:spAutoFit/>
          </a:bodyPr>
          <a:lstStyle/>
          <a:p>
            <a:pPr>
              <a:lnSpc>
                <a:spcPct val="200000"/>
              </a:lnSpc>
            </a:pPr>
            <a:r>
              <a:rPr lang="en-US" altLang="zh-CN" dirty="0">
                <a:solidFill>
                  <a:schemeClr val="bg1"/>
                </a:solidFill>
                <a:latin typeface="微软雅黑" panose="020B0503020204020204" pitchFamily="34" charset="-122"/>
                <a:ea typeface="微软雅黑" panose="020B0503020204020204" pitchFamily="34" charset="-122"/>
              </a:rPr>
              <a:t>02.</a:t>
            </a:r>
            <a:r>
              <a:rPr lang="zh-CN" altLang="en-US" dirty="0">
                <a:solidFill>
                  <a:schemeClr val="bg1"/>
                </a:solidFill>
                <a:latin typeface="微软雅黑" panose="020B0503020204020204" pitchFamily="34" charset="-122"/>
                <a:ea typeface="微软雅黑" panose="020B0503020204020204" pitchFamily="34" charset="-122"/>
              </a:rPr>
              <a:t>课题研究的思路与方法</a:t>
            </a:r>
          </a:p>
        </p:txBody>
      </p:sp>
      <p:sp>
        <p:nvSpPr>
          <p:cNvPr id="41" name="文本框 40"/>
          <p:cNvSpPr txBox="1"/>
          <p:nvPr/>
        </p:nvSpPr>
        <p:spPr>
          <a:xfrm>
            <a:off x="836015" y="1005121"/>
            <a:ext cx="5022106" cy="369332"/>
          </a:xfrm>
          <a:prstGeom prst="snip1Rect">
            <a:avLst>
              <a:gd name="adj" fmla="val 0"/>
            </a:avLst>
          </a:prstGeom>
          <a:noFill/>
          <a:ln w="28575">
            <a:noFill/>
          </a:ln>
        </p:spPr>
        <p:txBody>
          <a:bodyPr wrap="square" rtlCol="0">
            <a:spAutoFit/>
          </a:bodyPr>
          <a:lstStyle/>
          <a:p>
            <a:pPr algn="ctr"/>
            <a:r>
              <a:rPr lang="en-US" altLang="zh-CN" dirty="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7" name="组合 6"/>
          <p:cNvGrpSpPr/>
          <p:nvPr/>
        </p:nvGrpSpPr>
        <p:grpSpPr>
          <a:xfrm>
            <a:off x="1102436" y="2268206"/>
            <a:ext cx="9932680" cy="3622104"/>
            <a:chOff x="289784" y="1978025"/>
            <a:chExt cx="11558530" cy="4214995"/>
          </a:xfrm>
        </p:grpSpPr>
        <p:grpSp>
          <p:nvGrpSpPr>
            <p:cNvPr id="79" name="Group 14"/>
            <p:cNvGrpSpPr/>
            <p:nvPr/>
          </p:nvGrpSpPr>
          <p:grpSpPr bwMode="auto">
            <a:xfrm rot="1434406">
              <a:off x="4022725" y="1978025"/>
              <a:ext cx="4098925" cy="4125913"/>
              <a:chOff x="2680155" y="15374"/>
              <a:chExt cx="6797217" cy="6842627"/>
            </a:xfrm>
            <a: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p:grpSpPr>
          <p:sp>
            <p:nvSpPr>
              <p:cNvPr id="80" name="Freeform 5"/>
              <p:cNvSpPr/>
              <p:nvPr/>
            </p:nvSpPr>
            <p:spPr bwMode="auto">
              <a:xfrm>
                <a:off x="6588122" y="85271"/>
                <a:ext cx="2889250" cy="4329113"/>
              </a:xfrm>
              <a:custGeom>
                <a:avLst/>
                <a:gdLst>
                  <a:gd name="T0" fmla="*/ 2147483646 w 1820"/>
                  <a:gd name="T1" fmla="*/ 2147483646 h 2727"/>
                  <a:gd name="T2" fmla="*/ 2147483646 w 1820"/>
                  <a:gd name="T3" fmla="*/ 2147483646 h 2727"/>
                  <a:gd name="T4" fmla="*/ 2147483646 w 1820"/>
                  <a:gd name="T5" fmla="*/ 2147483646 h 2727"/>
                  <a:gd name="T6" fmla="*/ 2147483646 w 1820"/>
                  <a:gd name="T7" fmla="*/ 2147483646 h 2727"/>
                  <a:gd name="T8" fmla="*/ 2147483646 w 1820"/>
                  <a:gd name="T9" fmla="*/ 2147483646 h 2727"/>
                  <a:gd name="T10" fmla="*/ 2147483646 w 1820"/>
                  <a:gd name="T11" fmla="*/ 2147483646 h 2727"/>
                  <a:gd name="T12" fmla="*/ 2147483646 w 1820"/>
                  <a:gd name="T13" fmla="*/ 1819553023 h 2727"/>
                  <a:gd name="T14" fmla="*/ 2147483646 w 1820"/>
                  <a:gd name="T15" fmla="*/ 1433969866 h 2727"/>
                  <a:gd name="T16" fmla="*/ 2147483646 w 1820"/>
                  <a:gd name="T17" fmla="*/ 1088707626 h 2727"/>
                  <a:gd name="T18" fmla="*/ 2147483646 w 1820"/>
                  <a:gd name="T19" fmla="*/ 778729165 h 2727"/>
                  <a:gd name="T20" fmla="*/ 1917839700 w 1820"/>
                  <a:gd name="T21" fmla="*/ 569555378 h 2727"/>
                  <a:gd name="T22" fmla="*/ 1265118438 w 1820"/>
                  <a:gd name="T23" fmla="*/ 241935028 h 2727"/>
                  <a:gd name="T24" fmla="*/ 567035950 w 1820"/>
                  <a:gd name="T25" fmla="*/ 0 h 2727"/>
                  <a:gd name="T26" fmla="*/ 778729075 w 1820"/>
                  <a:gd name="T27" fmla="*/ 229335039 h 2727"/>
                  <a:gd name="T28" fmla="*/ 1010583450 w 1820"/>
                  <a:gd name="T29" fmla="*/ 579636004 h 2727"/>
                  <a:gd name="T30" fmla="*/ 1161792825 w 1820"/>
                  <a:gd name="T31" fmla="*/ 975301375 h 2727"/>
                  <a:gd name="T32" fmla="*/ 1229836250 w 1820"/>
                  <a:gd name="T33" fmla="*/ 1406247350 h 2727"/>
                  <a:gd name="T34" fmla="*/ 1229836250 w 1820"/>
                  <a:gd name="T35" fmla="*/ 1673383943 h 2727"/>
                  <a:gd name="T36" fmla="*/ 1184473438 w 1820"/>
                  <a:gd name="T37" fmla="*/ 1975802728 h 2727"/>
                  <a:gd name="T38" fmla="*/ 1093747813 w 1820"/>
                  <a:gd name="T39" fmla="*/ 2147483646 h 2727"/>
                  <a:gd name="T40" fmla="*/ 967740000 w 1820"/>
                  <a:gd name="T41" fmla="*/ 2147483646 h 2727"/>
                  <a:gd name="T42" fmla="*/ 803930638 w 1820"/>
                  <a:gd name="T43" fmla="*/ 2147483646 h 2727"/>
                  <a:gd name="T44" fmla="*/ 609877813 w 1820"/>
                  <a:gd name="T45" fmla="*/ 2147483646 h 2727"/>
                  <a:gd name="T46" fmla="*/ 383063750 w 1820"/>
                  <a:gd name="T47" fmla="*/ 2147483646 h 2727"/>
                  <a:gd name="T48" fmla="*/ 131048125 w 1820"/>
                  <a:gd name="T49" fmla="*/ 2147483646 h 2727"/>
                  <a:gd name="T50" fmla="*/ 93246575 w 1820"/>
                  <a:gd name="T51" fmla="*/ 2147483646 h 2727"/>
                  <a:gd name="T52" fmla="*/ 307459063 w 1820"/>
                  <a:gd name="T53" fmla="*/ 2147483646 h 2727"/>
                  <a:gd name="T54" fmla="*/ 556955325 w 1820"/>
                  <a:gd name="T55" fmla="*/ 2147483646 h 2727"/>
                  <a:gd name="T56" fmla="*/ 776208125 w 1820"/>
                  <a:gd name="T57" fmla="*/ 2147483646 h 2727"/>
                  <a:gd name="T58" fmla="*/ 950099700 w 1820"/>
                  <a:gd name="T59" fmla="*/ 2147483646 h 2727"/>
                  <a:gd name="T60" fmla="*/ 1066026888 w 1820"/>
                  <a:gd name="T61" fmla="*/ 2147483646 h 2727"/>
                  <a:gd name="T62" fmla="*/ 1161792825 w 1820"/>
                  <a:gd name="T63" fmla="*/ 2147483646 h 2727"/>
                  <a:gd name="T64" fmla="*/ 1184473438 w 1820"/>
                  <a:gd name="T65" fmla="*/ 2147483646 h 2727"/>
                  <a:gd name="T66" fmla="*/ 1217236263 w 1820"/>
                  <a:gd name="T67" fmla="*/ 2147483646 h 2727"/>
                  <a:gd name="T68" fmla="*/ 1320561875 w 1820"/>
                  <a:gd name="T69" fmla="*/ 2147483646 h 2727"/>
                  <a:gd name="T70" fmla="*/ 1476811563 w 1820"/>
                  <a:gd name="T71" fmla="*/ 2147483646 h 2727"/>
                  <a:gd name="T72" fmla="*/ 1683464375 w 1820"/>
                  <a:gd name="T73" fmla="*/ 2147483646 h 2727"/>
                  <a:gd name="T74" fmla="*/ 1932960638 w 1820"/>
                  <a:gd name="T75" fmla="*/ 2147483646 h 2727"/>
                  <a:gd name="T76" fmla="*/ 2147483646 w 1820"/>
                  <a:gd name="T77" fmla="*/ 2147483646 h 2727"/>
                  <a:gd name="T78" fmla="*/ 2147483646 w 1820"/>
                  <a:gd name="T79" fmla="*/ 2147483646 h 2727"/>
                  <a:gd name="T80" fmla="*/ 2147483646 w 1820"/>
                  <a:gd name="T81" fmla="*/ 2147483646 h 2727"/>
                  <a:gd name="T82" fmla="*/ 2147483646 w 1820"/>
                  <a:gd name="T83" fmla="*/ 2147483646 h 2727"/>
                  <a:gd name="T84" fmla="*/ 2147483646 w 1820"/>
                  <a:gd name="T85" fmla="*/ 2147483646 h 2727"/>
                  <a:gd name="T86" fmla="*/ 2147483646 w 1820"/>
                  <a:gd name="T87" fmla="*/ 2147483646 h 2727"/>
                  <a:gd name="T88" fmla="*/ 2147483646 w 1820"/>
                  <a:gd name="T89" fmla="*/ 2147483646 h 2727"/>
                  <a:gd name="T90" fmla="*/ 2147483646 w 1820"/>
                  <a:gd name="T91" fmla="*/ 2147483646 h 2727"/>
                  <a:gd name="T92" fmla="*/ 2147483646 w 1820"/>
                  <a:gd name="T93" fmla="*/ 2147483646 h 2727"/>
                  <a:gd name="T94" fmla="*/ 2147483646 w 1820"/>
                  <a:gd name="T95" fmla="*/ 2147483646 h 2727"/>
                  <a:gd name="T96" fmla="*/ 2147483646 w 1820"/>
                  <a:gd name="T97" fmla="*/ 2147483646 h 2727"/>
                  <a:gd name="T98" fmla="*/ 2147483646 w 1820"/>
                  <a:gd name="T99" fmla="*/ 2147483646 h 27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20" h="2727">
                    <a:moveTo>
                      <a:pt x="1820" y="2012"/>
                    </a:moveTo>
                    <a:lnTo>
                      <a:pt x="1820" y="2012"/>
                    </a:lnTo>
                    <a:lnTo>
                      <a:pt x="1817" y="1944"/>
                    </a:lnTo>
                    <a:lnTo>
                      <a:pt x="1812" y="1878"/>
                    </a:lnTo>
                    <a:lnTo>
                      <a:pt x="1804" y="1812"/>
                    </a:lnTo>
                    <a:lnTo>
                      <a:pt x="1795" y="1746"/>
                    </a:lnTo>
                    <a:lnTo>
                      <a:pt x="1783" y="1680"/>
                    </a:lnTo>
                    <a:lnTo>
                      <a:pt x="1770" y="1618"/>
                    </a:lnTo>
                    <a:lnTo>
                      <a:pt x="1756" y="1553"/>
                    </a:lnTo>
                    <a:lnTo>
                      <a:pt x="1739" y="1491"/>
                    </a:lnTo>
                    <a:lnTo>
                      <a:pt x="1724" y="1440"/>
                    </a:lnTo>
                    <a:lnTo>
                      <a:pt x="1707" y="1391"/>
                    </a:lnTo>
                    <a:lnTo>
                      <a:pt x="1690" y="1342"/>
                    </a:lnTo>
                    <a:lnTo>
                      <a:pt x="1672" y="1293"/>
                    </a:lnTo>
                    <a:lnTo>
                      <a:pt x="1653" y="1246"/>
                    </a:lnTo>
                    <a:lnTo>
                      <a:pt x="1631" y="1198"/>
                    </a:lnTo>
                    <a:lnTo>
                      <a:pt x="1611" y="1151"/>
                    </a:lnTo>
                    <a:lnTo>
                      <a:pt x="1587" y="1105"/>
                    </a:lnTo>
                    <a:lnTo>
                      <a:pt x="1564" y="1060"/>
                    </a:lnTo>
                    <a:lnTo>
                      <a:pt x="1538" y="1016"/>
                    </a:lnTo>
                    <a:lnTo>
                      <a:pt x="1513" y="972"/>
                    </a:lnTo>
                    <a:lnTo>
                      <a:pt x="1486" y="928"/>
                    </a:lnTo>
                    <a:lnTo>
                      <a:pt x="1459" y="886"/>
                    </a:lnTo>
                    <a:lnTo>
                      <a:pt x="1430" y="843"/>
                    </a:lnTo>
                    <a:lnTo>
                      <a:pt x="1400" y="801"/>
                    </a:lnTo>
                    <a:lnTo>
                      <a:pt x="1369" y="761"/>
                    </a:lnTo>
                    <a:lnTo>
                      <a:pt x="1337" y="722"/>
                    </a:lnTo>
                    <a:lnTo>
                      <a:pt x="1305" y="683"/>
                    </a:lnTo>
                    <a:lnTo>
                      <a:pt x="1271" y="644"/>
                    </a:lnTo>
                    <a:lnTo>
                      <a:pt x="1237" y="607"/>
                    </a:lnTo>
                    <a:lnTo>
                      <a:pt x="1202" y="569"/>
                    </a:lnTo>
                    <a:lnTo>
                      <a:pt x="1165" y="534"/>
                    </a:lnTo>
                    <a:lnTo>
                      <a:pt x="1129" y="498"/>
                    </a:lnTo>
                    <a:lnTo>
                      <a:pt x="1090" y="465"/>
                    </a:lnTo>
                    <a:lnTo>
                      <a:pt x="1053" y="432"/>
                    </a:lnTo>
                    <a:lnTo>
                      <a:pt x="1012" y="400"/>
                    </a:lnTo>
                    <a:lnTo>
                      <a:pt x="974" y="368"/>
                    </a:lnTo>
                    <a:lnTo>
                      <a:pt x="931" y="338"/>
                    </a:lnTo>
                    <a:lnTo>
                      <a:pt x="891" y="309"/>
                    </a:lnTo>
                    <a:lnTo>
                      <a:pt x="848" y="280"/>
                    </a:lnTo>
                    <a:lnTo>
                      <a:pt x="805" y="252"/>
                    </a:lnTo>
                    <a:lnTo>
                      <a:pt x="761" y="226"/>
                    </a:lnTo>
                    <a:lnTo>
                      <a:pt x="698" y="191"/>
                    </a:lnTo>
                    <a:lnTo>
                      <a:pt x="634" y="157"/>
                    </a:lnTo>
                    <a:lnTo>
                      <a:pt x="570" y="125"/>
                    </a:lnTo>
                    <a:lnTo>
                      <a:pt x="502" y="96"/>
                    </a:lnTo>
                    <a:lnTo>
                      <a:pt x="434" y="67"/>
                    </a:lnTo>
                    <a:lnTo>
                      <a:pt x="365" y="44"/>
                    </a:lnTo>
                    <a:lnTo>
                      <a:pt x="296" y="20"/>
                    </a:lnTo>
                    <a:lnTo>
                      <a:pt x="225" y="0"/>
                    </a:lnTo>
                    <a:lnTo>
                      <a:pt x="255" y="28"/>
                    </a:lnTo>
                    <a:lnTo>
                      <a:pt x="282" y="59"/>
                    </a:lnTo>
                    <a:lnTo>
                      <a:pt x="309" y="91"/>
                    </a:lnTo>
                    <a:lnTo>
                      <a:pt x="335" y="123"/>
                    </a:lnTo>
                    <a:lnTo>
                      <a:pt x="358" y="159"/>
                    </a:lnTo>
                    <a:lnTo>
                      <a:pt x="380" y="194"/>
                    </a:lnTo>
                    <a:lnTo>
                      <a:pt x="401" y="230"/>
                    </a:lnTo>
                    <a:lnTo>
                      <a:pt x="419" y="268"/>
                    </a:lnTo>
                    <a:lnTo>
                      <a:pt x="434" y="307"/>
                    </a:lnTo>
                    <a:lnTo>
                      <a:pt x="450" y="346"/>
                    </a:lnTo>
                    <a:lnTo>
                      <a:pt x="461" y="387"/>
                    </a:lnTo>
                    <a:lnTo>
                      <a:pt x="472" y="429"/>
                    </a:lnTo>
                    <a:lnTo>
                      <a:pt x="480" y="471"/>
                    </a:lnTo>
                    <a:lnTo>
                      <a:pt x="485" y="514"/>
                    </a:lnTo>
                    <a:lnTo>
                      <a:pt x="488" y="558"/>
                    </a:lnTo>
                    <a:lnTo>
                      <a:pt x="490" y="602"/>
                    </a:lnTo>
                    <a:lnTo>
                      <a:pt x="490" y="634"/>
                    </a:lnTo>
                    <a:lnTo>
                      <a:pt x="488" y="664"/>
                    </a:lnTo>
                    <a:lnTo>
                      <a:pt x="485" y="695"/>
                    </a:lnTo>
                    <a:lnTo>
                      <a:pt x="480" y="725"/>
                    </a:lnTo>
                    <a:lnTo>
                      <a:pt x="475" y="755"/>
                    </a:lnTo>
                    <a:lnTo>
                      <a:pt x="470" y="784"/>
                    </a:lnTo>
                    <a:lnTo>
                      <a:pt x="461" y="813"/>
                    </a:lnTo>
                    <a:lnTo>
                      <a:pt x="455" y="842"/>
                    </a:lnTo>
                    <a:lnTo>
                      <a:pt x="444" y="870"/>
                    </a:lnTo>
                    <a:lnTo>
                      <a:pt x="434" y="899"/>
                    </a:lnTo>
                    <a:lnTo>
                      <a:pt x="423" y="926"/>
                    </a:lnTo>
                    <a:lnTo>
                      <a:pt x="411" y="953"/>
                    </a:lnTo>
                    <a:lnTo>
                      <a:pt x="397" y="979"/>
                    </a:lnTo>
                    <a:lnTo>
                      <a:pt x="384" y="1004"/>
                    </a:lnTo>
                    <a:lnTo>
                      <a:pt x="368" y="1029"/>
                    </a:lnTo>
                    <a:lnTo>
                      <a:pt x="353" y="1055"/>
                    </a:lnTo>
                    <a:lnTo>
                      <a:pt x="336" y="1078"/>
                    </a:lnTo>
                    <a:lnTo>
                      <a:pt x="319" y="1102"/>
                    </a:lnTo>
                    <a:lnTo>
                      <a:pt x="301" y="1124"/>
                    </a:lnTo>
                    <a:lnTo>
                      <a:pt x="282" y="1146"/>
                    </a:lnTo>
                    <a:lnTo>
                      <a:pt x="262" y="1168"/>
                    </a:lnTo>
                    <a:lnTo>
                      <a:pt x="242" y="1188"/>
                    </a:lnTo>
                    <a:lnTo>
                      <a:pt x="220" y="1209"/>
                    </a:lnTo>
                    <a:lnTo>
                      <a:pt x="198" y="1227"/>
                    </a:lnTo>
                    <a:lnTo>
                      <a:pt x="176" y="1246"/>
                    </a:lnTo>
                    <a:lnTo>
                      <a:pt x="152" y="1263"/>
                    </a:lnTo>
                    <a:lnTo>
                      <a:pt x="128" y="1280"/>
                    </a:lnTo>
                    <a:lnTo>
                      <a:pt x="103" y="1296"/>
                    </a:lnTo>
                    <a:lnTo>
                      <a:pt x="78" y="1312"/>
                    </a:lnTo>
                    <a:lnTo>
                      <a:pt x="52" y="1325"/>
                    </a:lnTo>
                    <a:lnTo>
                      <a:pt x="27" y="1339"/>
                    </a:lnTo>
                    <a:lnTo>
                      <a:pt x="0" y="1351"/>
                    </a:lnTo>
                    <a:lnTo>
                      <a:pt x="37" y="1369"/>
                    </a:lnTo>
                    <a:lnTo>
                      <a:pt x="66" y="1384"/>
                    </a:lnTo>
                    <a:lnTo>
                      <a:pt x="95" y="1401"/>
                    </a:lnTo>
                    <a:lnTo>
                      <a:pt x="122" y="1420"/>
                    </a:lnTo>
                    <a:lnTo>
                      <a:pt x="147" y="1439"/>
                    </a:lnTo>
                    <a:lnTo>
                      <a:pt x="172" y="1459"/>
                    </a:lnTo>
                    <a:lnTo>
                      <a:pt x="198" y="1479"/>
                    </a:lnTo>
                    <a:lnTo>
                      <a:pt x="221" y="1501"/>
                    </a:lnTo>
                    <a:lnTo>
                      <a:pt x="245" y="1525"/>
                    </a:lnTo>
                    <a:lnTo>
                      <a:pt x="267" y="1548"/>
                    </a:lnTo>
                    <a:lnTo>
                      <a:pt x="287" y="1572"/>
                    </a:lnTo>
                    <a:lnTo>
                      <a:pt x="308" y="1597"/>
                    </a:lnTo>
                    <a:lnTo>
                      <a:pt x="326" y="1625"/>
                    </a:lnTo>
                    <a:lnTo>
                      <a:pt x="345" y="1652"/>
                    </a:lnTo>
                    <a:lnTo>
                      <a:pt x="362" y="1680"/>
                    </a:lnTo>
                    <a:lnTo>
                      <a:pt x="377" y="1707"/>
                    </a:lnTo>
                    <a:lnTo>
                      <a:pt x="392" y="1738"/>
                    </a:lnTo>
                    <a:lnTo>
                      <a:pt x="409" y="1773"/>
                    </a:lnTo>
                    <a:lnTo>
                      <a:pt x="423" y="1811"/>
                    </a:lnTo>
                    <a:lnTo>
                      <a:pt x="436" y="1849"/>
                    </a:lnTo>
                    <a:lnTo>
                      <a:pt x="446" y="1888"/>
                    </a:lnTo>
                    <a:lnTo>
                      <a:pt x="455" y="1929"/>
                    </a:lnTo>
                    <a:lnTo>
                      <a:pt x="461" y="1968"/>
                    </a:lnTo>
                    <a:lnTo>
                      <a:pt x="466" y="2010"/>
                    </a:lnTo>
                    <a:lnTo>
                      <a:pt x="470" y="2052"/>
                    </a:lnTo>
                    <a:lnTo>
                      <a:pt x="472" y="2086"/>
                    </a:lnTo>
                    <a:lnTo>
                      <a:pt x="473" y="2120"/>
                    </a:lnTo>
                    <a:lnTo>
                      <a:pt x="478" y="2154"/>
                    </a:lnTo>
                    <a:lnTo>
                      <a:pt x="483" y="2188"/>
                    </a:lnTo>
                    <a:lnTo>
                      <a:pt x="492" y="2220"/>
                    </a:lnTo>
                    <a:lnTo>
                      <a:pt x="500" y="2252"/>
                    </a:lnTo>
                    <a:lnTo>
                      <a:pt x="512" y="2284"/>
                    </a:lnTo>
                    <a:lnTo>
                      <a:pt x="524" y="2314"/>
                    </a:lnTo>
                    <a:lnTo>
                      <a:pt x="537" y="2345"/>
                    </a:lnTo>
                    <a:lnTo>
                      <a:pt x="553" y="2374"/>
                    </a:lnTo>
                    <a:lnTo>
                      <a:pt x="568" y="2402"/>
                    </a:lnTo>
                    <a:lnTo>
                      <a:pt x="586" y="2429"/>
                    </a:lnTo>
                    <a:lnTo>
                      <a:pt x="605" y="2456"/>
                    </a:lnTo>
                    <a:lnTo>
                      <a:pt x="625" y="2482"/>
                    </a:lnTo>
                    <a:lnTo>
                      <a:pt x="646" y="2505"/>
                    </a:lnTo>
                    <a:lnTo>
                      <a:pt x="668" y="2529"/>
                    </a:lnTo>
                    <a:lnTo>
                      <a:pt x="691" y="2551"/>
                    </a:lnTo>
                    <a:lnTo>
                      <a:pt x="717" y="2573"/>
                    </a:lnTo>
                    <a:lnTo>
                      <a:pt x="742" y="2593"/>
                    </a:lnTo>
                    <a:lnTo>
                      <a:pt x="767" y="2612"/>
                    </a:lnTo>
                    <a:lnTo>
                      <a:pt x="796" y="2629"/>
                    </a:lnTo>
                    <a:lnTo>
                      <a:pt x="823" y="2646"/>
                    </a:lnTo>
                    <a:lnTo>
                      <a:pt x="854" y="2661"/>
                    </a:lnTo>
                    <a:lnTo>
                      <a:pt x="882" y="2675"/>
                    </a:lnTo>
                    <a:lnTo>
                      <a:pt x="913" y="2686"/>
                    </a:lnTo>
                    <a:lnTo>
                      <a:pt x="945" y="2696"/>
                    </a:lnTo>
                    <a:lnTo>
                      <a:pt x="977" y="2707"/>
                    </a:lnTo>
                    <a:lnTo>
                      <a:pt x="1009" y="2713"/>
                    </a:lnTo>
                    <a:lnTo>
                      <a:pt x="1043" y="2720"/>
                    </a:lnTo>
                    <a:lnTo>
                      <a:pt x="1077" y="2724"/>
                    </a:lnTo>
                    <a:lnTo>
                      <a:pt x="1111" y="2727"/>
                    </a:lnTo>
                    <a:lnTo>
                      <a:pt x="1146" y="2727"/>
                    </a:lnTo>
                    <a:lnTo>
                      <a:pt x="1180" y="2727"/>
                    </a:lnTo>
                    <a:lnTo>
                      <a:pt x="1214" y="2724"/>
                    </a:lnTo>
                    <a:lnTo>
                      <a:pt x="1247" y="2720"/>
                    </a:lnTo>
                    <a:lnTo>
                      <a:pt x="1280" y="2713"/>
                    </a:lnTo>
                    <a:lnTo>
                      <a:pt x="1313" y="2707"/>
                    </a:lnTo>
                    <a:lnTo>
                      <a:pt x="1344" y="2698"/>
                    </a:lnTo>
                    <a:lnTo>
                      <a:pt x="1376" y="2686"/>
                    </a:lnTo>
                    <a:lnTo>
                      <a:pt x="1406" y="2675"/>
                    </a:lnTo>
                    <a:lnTo>
                      <a:pt x="1435" y="2663"/>
                    </a:lnTo>
                    <a:lnTo>
                      <a:pt x="1464" y="2647"/>
                    </a:lnTo>
                    <a:lnTo>
                      <a:pt x="1493" y="2632"/>
                    </a:lnTo>
                    <a:lnTo>
                      <a:pt x="1520" y="2614"/>
                    </a:lnTo>
                    <a:lnTo>
                      <a:pt x="1547" y="2597"/>
                    </a:lnTo>
                    <a:lnTo>
                      <a:pt x="1572" y="2576"/>
                    </a:lnTo>
                    <a:lnTo>
                      <a:pt x="1596" y="2556"/>
                    </a:lnTo>
                    <a:lnTo>
                      <a:pt x="1619" y="2534"/>
                    </a:lnTo>
                    <a:lnTo>
                      <a:pt x="1641" y="2510"/>
                    </a:lnTo>
                    <a:lnTo>
                      <a:pt x="1663" y="2487"/>
                    </a:lnTo>
                    <a:lnTo>
                      <a:pt x="1682" y="2461"/>
                    </a:lnTo>
                    <a:lnTo>
                      <a:pt x="1702" y="2436"/>
                    </a:lnTo>
                    <a:lnTo>
                      <a:pt x="1719" y="2409"/>
                    </a:lnTo>
                    <a:lnTo>
                      <a:pt x="1736" y="2380"/>
                    </a:lnTo>
                    <a:lnTo>
                      <a:pt x="1751" y="2353"/>
                    </a:lnTo>
                    <a:lnTo>
                      <a:pt x="1765" y="2323"/>
                    </a:lnTo>
                    <a:lnTo>
                      <a:pt x="1777" y="2292"/>
                    </a:lnTo>
                    <a:lnTo>
                      <a:pt x="1788" y="2262"/>
                    </a:lnTo>
                    <a:lnTo>
                      <a:pt x="1797" y="2232"/>
                    </a:lnTo>
                    <a:lnTo>
                      <a:pt x="1805" y="2199"/>
                    </a:lnTo>
                    <a:lnTo>
                      <a:pt x="1812" y="2166"/>
                    </a:lnTo>
                    <a:lnTo>
                      <a:pt x="1817" y="2133"/>
                    </a:lnTo>
                    <a:lnTo>
                      <a:pt x="1819" y="2100"/>
                    </a:lnTo>
                    <a:lnTo>
                      <a:pt x="1820" y="2064"/>
                    </a:lnTo>
                    <a:lnTo>
                      <a:pt x="1820" y="2052"/>
                    </a:lnTo>
                    <a:lnTo>
                      <a:pt x="1820" y="20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 name="Freeform 7"/>
              <p:cNvSpPr/>
              <p:nvPr/>
            </p:nvSpPr>
            <p:spPr bwMode="auto">
              <a:xfrm>
                <a:off x="2729567" y="15374"/>
                <a:ext cx="4397373" cy="2901950"/>
              </a:xfrm>
              <a:custGeom>
                <a:avLst/>
                <a:gdLst>
                  <a:gd name="T0" fmla="*/ 2147483646 w 2770"/>
                  <a:gd name="T1" fmla="*/ 0 h 1828"/>
                  <a:gd name="T2" fmla="*/ 2147483646 w 2770"/>
                  <a:gd name="T3" fmla="*/ 0 h 1828"/>
                  <a:gd name="T4" fmla="*/ 2147483646 w 2770"/>
                  <a:gd name="T5" fmla="*/ 12601575 h 1828"/>
                  <a:gd name="T6" fmla="*/ 2147483646 w 2770"/>
                  <a:gd name="T7" fmla="*/ 98286888 h 1828"/>
                  <a:gd name="T8" fmla="*/ 2147483646 w 2770"/>
                  <a:gd name="T9" fmla="*/ 209173763 h 1828"/>
                  <a:gd name="T10" fmla="*/ 2147483646 w 2770"/>
                  <a:gd name="T11" fmla="*/ 413305625 h 1828"/>
                  <a:gd name="T12" fmla="*/ 2147483646 w 2770"/>
                  <a:gd name="T13" fmla="*/ 682963138 h 1828"/>
                  <a:gd name="T14" fmla="*/ 2104328718 w 2770"/>
                  <a:gd name="T15" fmla="*/ 1005543138 h 1828"/>
                  <a:gd name="T16" fmla="*/ 1630539558 w 2770"/>
                  <a:gd name="T17" fmla="*/ 1388606888 h 1828"/>
                  <a:gd name="T18" fmla="*/ 1202113191 w 2770"/>
                  <a:gd name="T19" fmla="*/ 1814512500 h 1828"/>
                  <a:gd name="T20" fmla="*/ 821570564 w 2770"/>
                  <a:gd name="T21" fmla="*/ 2147483646 h 1828"/>
                  <a:gd name="T22" fmla="*/ 498990711 w 2770"/>
                  <a:gd name="T23" fmla="*/ 2147483646 h 1828"/>
                  <a:gd name="T24" fmla="*/ 292337992 w 2770"/>
                  <a:gd name="T25" fmla="*/ 2147483646 h 1828"/>
                  <a:gd name="T26" fmla="*/ 0 w 2770"/>
                  <a:gd name="T27" fmla="*/ 2147483646 h 1828"/>
                  <a:gd name="T28" fmla="*/ 229333321 w 2770"/>
                  <a:gd name="T29" fmla="*/ 2147483646 h 1828"/>
                  <a:gd name="T30" fmla="*/ 579635674 w 2770"/>
                  <a:gd name="T31" fmla="*/ 2147483646 h 1828"/>
                  <a:gd name="T32" fmla="*/ 980339542 w 2770"/>
                  <a:gd name="T33" fmla="*/ 2147483646 h 1828"/>
                  <a:gd name="T34" fmla="*/ 1408765909 w 2770"/>
                  <a:gd name="T35" fmla="*/ 2147483646 h 1828"/>
                  <a:gd name="T36" fmla="*/ 1678423299 w 2770"/>
                  <a:gd name="T37" fmla="*/ 2147483646 h 1828"/>
                  <a:gd name="T38" fmla="*/ 1980840324 w 2770"/>
                  <a:gd name="T39" fmla="*/ 2147483646 h 1828"/>
                  <a:gd name="T40" fmla="*/ 2147483646 w 2770"/>
                  <a:gd name="T41" fmla="*/ 2147483646 h 1828"/>
                  <a:gd name="T42" fmla="*/ 2147483646 w 2770"/>
                  <a:gd name="T43" fmla="*/ 2147483646 h 1828"/>
                  <a:gd name="T44" fmla="*/ 2147483646 w 2770"/>
                  <a:gd name="T45" fmla="*/ 2147483646 h 1828"/>
                  <a:gd name="T46" fmla="*/ 2147483646 w 2770"/>
                  <a:gd name="T47" fmla="*/ 2147483646 h 1828"/>
                  <a:gd name="T48" fmla="*/ 2147483646 w 2770"/>
                  <a:gd name="T49" fmla="*/ 2147483646 h 1828"/>
                  <a:gd name="T50" fmla="*/ 2147483646 w 2770"/>
                  <a:gd name="T51" fmla="*/ 2147483646 h 1828"/>
                  <a:gd name="T52" fmla="*/ 2147483646 w 2770"/>
                  <a:gd name="T53" fmla="*/ 2147483646 h 1828"/>
                  <a:gd name="T54" fmla="*/ 2147483646 w 2770"/>
                  <a:gd name="T55" fmla="*/ 2147483646 h 1828"/>
                  <a:gd name="T56" fmla="*/ 2147483646 w 2770"/>
                  <a:gd name="T57" fmla="*/ 2147483646 h 1828"/>
                  <a:gd name="T58" fmla="*/ 2147483646 w 2770"/>
                  <a:gd name="T59" fmla="*/ 2147483646 h 1828"/>
                  <a:gd name="T60" fmla="*/ 2147483646 w 2770"/>
                  <a:gd name="T61" fmla="*/ 2147483646 h 1828"/>
                  <a:gd name="T62" fmla="*/ 2147483646 w 2770"/>
                  <a:gd name="T63" fmla="*/ 2147483646 h 1828"/>
                  <a:gd name="T64" fmla="*/ 2147483646 w 2770"/>
                  <a:gd name="T65" fmla="*/ 2147483646 h 1828"/>
                  <a:gd name="T66" fmla="*/ 2147483646 w 2770"/>
                  <a:gd name="T67" fmla="*/ 2147483646 h 1828"/>
                  <a:gd name="T68" fmla="*/ 2147483646 w 2770"/>
                  <a:gd name="T69" fmla="*/ 2147483646 h 1828"/>
                  <a:gd name="T70" fmla="*/ 2147483646 w 2770"/>
                  <a:gd name="T71" fmla="*/ 2147483646 h 1828"/>
                  <a:gd name="T72" fmla="*/ 2147483646 w 2770"/>
                  <a:gd name="T73" fmla="*/ 2147483646 h 1828"/>
                  <a:gd name="T74" fmla="*/ 2147483646 w 2770"/>
                  <a:gd name="T75" fmla="*/ 2147483646 h 1828"/>
                  <a:gd name="T76" fmla="*/ 2147483646 w 2770"/>
                  <a:gd name="T77" fmla="*/ 2147483646 h 1828"/>
                  <a:gd name="T78" fmla="*/ 2147483646 w 2770"/>
                  <a:gd name="T79" fmla="*/ 2147483646 h 1828"/>
                  <a:gd name="T80" fmla="*/ 2147483646 w 2770"/>
                  <a:gd name="T81" fmla="*/ 2041326563 h 1828"/>
                  <a:gd name="T82" fmla="*/ 2147483646 w 2770"/>
                  <a:gd name="T83" fmla="*/ 1703625625 h 1828"/>
                  <a:gd name="T84" fmla="*/ 2147483646 w 2770"/>
                  <a:gd name="T85" fmla="*/ 1449090638 h 1828"/>
                  <a:gd name="T86" fmla="*/ 2147483646 w 2770"/>
                  <a:gd name="T87" fmla="*/ 1123989688 h 1828"/>
                  <a:gd name="T88" fmla="*/ 2147483646 w 2770"/>
                  <a:gd name="T89" fmla="*/ 831651563 h 1828"/>
                  <a:gd name="T90" fmla="*/ 2147483646 w 2770"/>
                  <a:gd name="T91" fmla="*/ 572076263 h 1828"/>
                  <a:gd name="T92" fmla="*/ 2147483646 w 2770"/>
                  <a:gd name="T93" fmla="*/ 352821875 h 1828"/>
                  <a:gd name="T94" fmla="*/ 2147483646 w 2770"/>
                  <a:gd name="T95" fmla="*/ 183972200 h 1828"/>
                  <a:gd name="T96" fmla="*/ 2147483646 w 2770"/>
                  <a:gd name="T97" fmla="*/ 63004700 h 1828"/>
                  <a:gd name="T98" fmla="*/ 2147483646 w 2770"/>
                  <a:gd name="T99" fmla="*/ 5040313 h 18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70" h="1828">
                    <a:moveTo>
                      <a:pt x="2113" y="0"/>
                    </a:moveTo>
                    <a:lnTo>
                      <a:pt x="2113" y="0"/>
                    </a:lnTo>
                    <a:lnTo>
                      <a:pt x="2109" y="0"/>
                    </a:lnTo>
                    <a:lnTo>
                      <a:pt x="2096" y="0"/>
                    </a:lnTo>
                    <a:lnTo>
                      <a:pt x="2093" y="0"/>
                    </a:lnTo>
                    <a:lnTo>
                      <a:pt x="2086" y="0"/>
                    </a:lnTo>
                    <a:lnTo>
                      <a:pt x="2016" y="2"/>
                    </a:lnTo>
                    <a:lnTo>
                      <a:pt x="1949" y="5"/>
                    </a:lnTo>
                    <a:lnTo>
                      <a:pt x="1881" y="10"/>
                    </a:lnTo>
                    <a:lnTo>
                      <a:pt x="1814" y="17"/>
                    </a:lnTo>
                    <a:lnTo>
                      <a:pt x="1748" y="27"/>
                    </a:lnTo>
                    <a:lnTo>
                      <a:pt x="1682" y="39"/>
                    </a:lnTo>
                    <a:lnTo>
                      <a:pt x="1616" y="52"/>
                    </a:lnTo>
                    <a:lnTo>
                      <a:pt x="1552" y="68"/>
                    </a:lnTo>
                    <a:lnTo>
                      <a:pt x="1492" y="83"/>
                    </a:lnTo>
                    <a:lnTo>
                      <a:pt x="1432" y="101"/>
                    </a:lnTo>
                    <a:lnTo>
                      <a:pt x="1374" y="120"/>
                    </a:lnTo>
                    <a:lnTo>
                      <a:pt x="1317" y="142"/>
                    </a:lnTo>
                    <a:lnTo>
                      <a:pt x="1259" y="164"/>
                    </a:lnTo>
                    <a:lnTo>
                      <a:pt x="1203" y="189"/>
                    </a:lnTo>
                    <a:lnTo>
                      <a:pt x="1148" y="215"/>
                    </a:lnTo>
                    <a:lnTo>
                      <a:pt x="1094" y="242"/>
                    </a:lnTo>
                    <a:lnTo>
                      <a:pt x="1039" y="271"/>
                    </a:lnTo>
                    <a:lnTo>
                      <a:pt x="987" y="301"/>
                    </a:lnTo>
                    <a:lnTo>
                      <a:pt x="936" y="333"/>
                    </a:lnTo>
                    <a:lnTo>
                      <a:pt x="886" y="365"/>
                    </a:lnTo>
                    <a:lnTo>
                      <a:pt x="835" y="399"/>
                    </a:lnTo>
                    <a:lnTo>
                      <a:pt x="786" y="436"/>
                    </a:lnTo>
                    <a:lnTo>
                      <a:pt x="739" y="472"/>
                    </a:lnTo>
                    <a:lnTo>
                      <a:pt x="693" y="511"/>
                    </a:lnTo>
                    <a:lnTo>
                      <a:pt x="647" y="551"/>
                    </a:lnTo>
                    <a:lnTo>
                      <a:pt x="603" y="592"/>
                    </a:lnTo>
                    <a:lnTo>
                      <a:pt x="559" y="634"/>
                    </a:lnTo>
                    <a:lnTo>
                      <a:pt x="517" y="676"/>
                    </a:lnTo>
                    <a:lnTo>
                      <a:pt x="477" y="720"/>
                    </a:lnTo>
                    <a:lnTo>
                      <a:pt x="438" y="766"/>
                    </a:lnTo>
                    <a:lnTo>
                      <a:pt x="399" y="813"/>
                    </a:lnTo>
                    <a:lnTo>
                      <a:pt x="362" y="861"/>
                    </a:lnTo>
                    <a:lnTo>
                      <a:pt x="326" y="910"/>
                    </a:lnTo>
                    <a:lnTo>
                      <a:pt x="292" y="959"/>
                    </a:lnTo>
                    <a:lnTo>
                      <a:pt x="258" y="1009"/>
                    </a:lnTo>
                    <a:lnTo>
                      <a:pt x="228" y="1062"/>
                    </a:lnTo>
                    <a:lnTo>
                      <a:pt x="198" y="1114"/>
                    </a:lnTo>
                    <a:lnTo>
                      <a:pt x="169" y="1168"/>
                    </a:lnTo>
                    <a:lnTo>
                      <a:pt x="142" y="1222"/>
                    </a:lnTo>
                    <a:lnTo>
                      <a:pt x="116" y="1278"/>
                    </a:lnTo>
                    <a:lnTo>
                      <a:pt x="83" y="1359"/>
                    </a:lnTo>
                    <a:lnTo>
                      <a:pt x="51" y="1441"/>
                    </a:lnTo>
                    <a:lnTo>
                      <a:pt x="23" y="1525"/>
                    </a:lnTo>
                    <a:lnTo>
                      <a:pt x="0" y="1610"/>
                    </a:lnTo>
                    <a:lnTo>
                      <a:pt x="29" y="1579"/>
                    </a:lnTo>
                    <a:lnTo>
                      <a:pt x="59" y="1550"/>
                    </a:lnTo>
                    <a:lnTo>
                      <a:pt x="91" y="1523"/>
                    </a:lnTo>
                    <a:lnTo>
                      <a:pt x="123" y="1498"/>
                    </a:lnTo>
                    <a:lnTo>
                      <a:pt x="157" y="1474"/>
                    </a:lnTo>
                    <a:lnTo>
                      <a:pt x="194" y="1452"/>
                    </a:lnTo>
                    <a:lnTo>
                      <a:pt x="230" y="1432"/>
                    </a:lnTo>
                    <a:lnTo>
                      <a:pt x="269" y="1414"/>
                    </a:lnTo>
                    <a:lnTo>
                      <a:pt x="307" y="1397"/>
                    </a:lnTo>
                    <a:lnTo>
                      <a:pt x="348" y="1383"/>
                    </a:lnTo>
                    <a:lnTo>
                      <a:pt x="389" y="1370"/>
                    </a:lnTo>
                    <a:lnTo>
                      <a:pt x="431" y="1359"/>
                    </a:lnTo>
                    <a:lnTo>
                      <a:pt x="473" y="1351"/>
                    </a:lnTo>
                    <a:lnTo>
                      <a:pt x="515" y="1346"/>
                    </a:lnTo>
                    <a:lnTo>
                      <a:pt x="559" y="1342"/>
                    </a:lnTo>
                    <a:lnTo>
                      <a:pt x="605" y="1341"/>
                    </a:lnTo>
                    <a:lnTo>
                      <a:pt x="635" y="1341"/>
                    </a:lnTo>
                    <a:lnTo>
                      <a:pt x="666" y="1342"/>
                    </a:lnTo>
                    <a:lnTo>
                      <a:pt x="696" y="1346"/>
                    </a:lnTo>
                    <a:lnTo>
                      <a:pt x="727" y="1349"/>
                    </a:lnTo>
                    <a:lnTo>
                      <a:pt x="757" y="1354"/>
                    </a:lnTo>
                    <a:lnTo>
                      <a:pt x="786" y="1361"/>
                    </a:lnTo>
                    <a:lnTo>
                      <a:pt x="815" y="1368"/>
                    </a:lnTo>
                    <a:lnTo>
                      <a:pt x="843" y="1376"/>
                    </a:lnTo>
                    <a:lnTo>
                      <a:pt x="872" y="1386"/>
                    </a:lnTo>
                    <a:lnTo>
                      <a:pt x="899" y="1397"/>
                    </a:lnTo>
                    <a:lnTo>
                      <a:pt x="926" y="1407"/>
                    </a:lnTo>
                    <a:lnTo>
                      <a:pt x="953" y="1419"/>
                    </a:lnTo>
                    <a:lnTo>
                      <a:pt x="980" y="1432"/>
                    </a:lnTo>
                    <a:lnTo>
                      <a:pt x="1006" y="1446"/>
                    </a:lnTo>
                    <a:lnTo>
                      <a:pt x="1031" y="1461"/>
                    </a:lnTo>
                    <a:lnTo>
                      <a:pt x="1055" y="1476"/>
                    </a:lnTo>
                    <a:lnTo>
                      <a:pt x="1078" y="1493"/>
                    </a:lnTo>
                    <a:lnTo>
                      <a:pt x="1102" y="1510"/>
                    </a:lnTo>
                    <a:lnTo>
                      <a:pt x="1126" y="1528"/>
                    </a:lnTo>
                    <a:lnTo>
                      <a:pt x="1148" y="1547"/>
                    </a:lnTo>
                    <a:lnTo>
                      <a:pt x="1168" y="1567"/>
                    </a:lnTo>
                    <a:lnTo>
                      <a:pt x="1188" y="1588"/>
                    </a:lnTo>
                    <a:lnTo>
                      <a:pt x="1208" y="1608"/>
                    </a:lnTo>
                    <a:lnTo>
                      <a:pt x="1227" y="1630"/>
                    </a:lnTo>
                    <a:lnTo>
                      <a:pt x="1246" y="1654"/>
                    </a:lnTo>
                    <a:lnTo>
                      <a:pt x="1264" y="1676"/>
                    </a:lnTo>
                    <a:lnTo>
                      <a:pt x="1279" y="1699"/>
                    </a:lnTo>
                    <a:lnTo>
                      <a:pt x="1296" y="1725"/>
                    </a:lnTo>
                    <a:lnTo>
                      <a:pt x="1312" y="1748"/>
                    </a:lnTo>
                    <a:lnTo>
                      <a:pt x="1325" y="1774"/>
                    </a:lnTo>
                    <a:lnTo>
                      <a:pt x="1339" y="1801"/>
                    </a:lnTo>
                    <a:lnTo>
                      <a:pt x="1350" y="1828"/>
                    </a:lnTo>
                    <a:lnTo>
                      <a:pt x="1367" y="1794"/>
                    </a:lnTo>
                    <a:lnTo>
                      <a:pt x="1384" y="1760"/>
                    </a:lnTo>
                    <a:lnTo>
                      <a:pt x="1403" y="1730"/>
                    </a:lnTo>
                    <a:lnTo>
                      <a:pt x="1423" y="1698"/>
                    </a:lnTo>
                    <a:lnTo>
                      <a:pt x="1445" y="1669"/>
                    </a:lnTo>
                    <a:lnTo>
                      <a:pt x="1469" y="1640"/>
                    </a:lnTo>
                    <a:lnTo>
                      <a:pt x="1492" y="1613"/>
                    </a:lnTo>
                    <a:lnTo>
                      <a:pt x="1518" y="1586"/>
                    </a:lnTo>
                    <a:lnTo>
                      <a:pt x="1545" y="1561"/>
                    </a:lnTo>
                    <a:lnTo>
                      <a:pt x="1572" y="1537"/>
                    </a:lnTo>
                    <a:lnTo>
                      <a:pt x="1601" y="1513"/>
                    </a:lnTo>
                    <a:lnTo>
                      <a:pt x="1631" y="1493"/>
                    </a:lnTo>
                    <a:lnTo>
                      <a:pt x="1661" y="1473"/>
                    </a:lnTo>
                    <a:lnTo>
                      <a:pt x="1694" y="1454"/>
                    </a:lnTo>
                    <a:lnTo>
                      <a:pt x="1726" y="1435"/>
                    </a:lnTo>
                    <a:lnTo>
                      <a:pt x="1760" y="1420"/>
                    </a:lnTo>
                    <a:lnTo>
                      <a:pt x="1798" y="1405"/>
                    </a:lnTo>
                    <a:lnTo>
                      <a:pt x="1837" y="1392"/>
                    </a:lnTo>
                    <a:lnTo>
                      <a:pt x="1876" y="1380"/>
                    </a:lnTo>
                    <a:lnTo>
                      <a:pt x="1917" y="1370"/>
                    </a:lnTo>
                    <a:lnTo>
                      <a:pt x="1959" y="1361"/>
                    </a:lnTo>
                    <a:lnTo>
                      <a:pt x="2000" y="1356"/>
                    </a:lnTo>
                    <a:lnTo>
                      <a:pt x="2044" y="1353"/>
                    </a:lnTo>
                    <a:lnTo>
                      <a:pt x="2086" y="1351"/>
                    </a:lnTo>
                    <a:lnTo>
                      <a:pt x="2109" y="1353"/>
                    </a:lnTo>
                    <a:lnTo>
                      <a:pt x="2109" y="1351"/>
                    </a:lnTo>
                    <a:lnTo>
                      <a:pt x="2143" y="1349"/>
                    </a:lnTo>
                    <a:lnTo>
                      <a:pt x="2177" y="1346"/>
                    </a:lnTo>
                    <a:lnTo>
                      <a:pt x="2211" y="1341"/>
                    </a:lnTo>
                    <a:lnTo>
                      <a:pt x="2243" y="1336"/>
                    </a:lnTo>
                    <a:lnTo>
                      <a:pt x="2275" y="1327"/>
                    </a:lnTo>
                    <a:lnTo>
                      <a:pt x="2307" y="1317"/>
                    </a:lnTo>
                    <a:lnTo>
                      <a:pt x="2338" y="1307"/>
                    </a:lnTo>
                    <a:lnTo>
                      <a:pt x="2368" y="1293"/>
                    </a:lnTo>
                    <a:lnTo>
                      <a:pt x="2397" y="1280"/>
                    </a:lnTo>
                    <a:lnTo>
                      <a:pt x="2426" y="1265"/>
                    </a:lnTo>
                    <a:lnTo>
                      <a:pt x="2453" y="1250"/>
                    </a:lnTo>
                    <a:lnTo>
                      <a:pt x="2480" y="1231"/>
                    </a:lnTo>
                    <a:lnTo>
                      <a:pt x="2505" y="1212"/>
                    </a:lnTo>
                    <a:lnTo>
                      <a:pt x="2530" y="1192"/>
                    </a:lnTo>
                    <a:lnTo>
                      <a:pt x="2554" y="1172"/>
                    </a:lnTo>
                    <a:lnTo>
                      <a:pt x="2578" y="1148"/>
                    </a:lnTo>
                    <a:lnTo>
                      <a:pt x="2600" y="1126"/>
                    </a:lnTo>
                    <a:lnTo>
                      <a:pt x="2620" y="1101"/>
                    </a:lnTo>
                    <a:lnTo>
                      <a:pt x="2640" y="1075"/>
                    </a:lnTo>
                    <a:lnTo>
                      <a:pt x="2659" y="1050"/>
                    </a:lnTo>
                    <a:lnTo>
                      <a:pt x="2676" y="1023"/>
                    </a:lnTo>
                    <a:lnTo>
                      <a:pt x="2691" y="994"/>
                    </a:lnTo>
                    <a:lnTo>
                      <a:pt x="2706" y="965"/>
                    </a:lnTo>
                    <a:lnTo>
                      <a:pt x="2720" y="935"/>
                    </a:lnTo>
                    <a:lnTo>
                      <a:pt x="2732" y="905"/>
                    </a:lnTo>
                    <a:lnTo>
                      <a:pt x="2742" y="874"/>
                    </a:lnTo>
                    <a:lnTo>
                      <a:pt x="2750" y="842"/>
                    </a:lnTo>
                    <a:lnTo>
                      <a:pt x="2757" y="810"/>
                    </a:lnTo>
                    <a:lnTo>
                      <a:pt x="2764" y="778"/>
                    </a:lnTo>
                    <a:lnTo>
                      <a:pt x="2767" y="744"/>
                    </a:lnTo>
                    <a:lnTo>
                      <a:pt x="2770" y="710"/>
                    </a:lnTo>
                    <a:lnTo>
                      <a:pt x="2770" y="676"/>
                    </a:lnTo>
                    <a:lnTo>
                      <a:pt x="2770" y="641"/>
                    </a:lnTo>
                    <a:lnTo>
                      <a:pt x="2767" y="609"/>
                    </a:lnTo>
                    <a:lnTo>
                      <a:pt x="2764" y="575"/>
                    </a:lnTo>
                    <a:lnTo>
                      <a:pt x="2757" y="541"/>
                    </a:lnTo>
                    <a:lnTo>
                      <a:pt x="2750" y="509"/>
                    </a:lnTo>
                    <a:lnTo>
                      <a:pt x="2742" y="478"/>
                    </a:lnTo>
                    <a:lnTo>
                      <a:pt x="2732" y="446"/>
                    </a:lnTo>
                    <a:lnTo>
                      <a:pt x="2720" y="416"/>
                    </a:lnTo>
                    <a:lnTo>
                      <a:pt x="2706" y="387"/>
                    </a:lnTo>
                    <a:lnTo>
                      <a:pt x="2691" y="358"/>
                    </a:lnTo>
                    <a:lnTo>
                      <a:pt x="2676" y="330"/>
                    </a:lnTo>
                    <a:lnTo>
                      <a:pt x="2659" y="303"/>
                    </a:lnTo>
                    <a:lnTo>
                      <a:pt x="2640" y="277"/>
                    </a:lnTo>
                    <a:lnTo>
                      <a:pt x="2622" y="252"/>
                    </a:lnTo>
                    <a:lnTo>
                      <a:pt x="2600" y="227"/>
                    </a:lnTo>
                    <a:lnTo>
                      <a:pt x="2579" y="205"/>
                    </a:lnTo>
                    <a:lnTo>
                      <a:pt x="2556" y="181"/>
                    </a:lnTo>
                    <a:lnTo>
                      <a:pt x="2532" y="161"/>
                    </a:lnTo>
                    <a:lnTo>
                      <a:pt x="2507" y="140"/>
                    </a:lnTo>
                    <a:lnTo>
                      <a:pt x="2481" y="122"/>
                    </a:lnTo>
                    <a:lnTo>
                      <a:pt x="2454" y="103"/>
                    </a:lnTo>
                    <a:lnTo>
                      <a:pt x="2427" y="88"/>
                    </a:lnTo>
                    <a:lnTo>
                      <a:pt x="2398" y="73"/>
                    </a:lnTo>
                    <a:lnTo>
                      <a:pt x="2370" y="59"/>
                    </a:lnTo>
                    <a:lnTo>
                      <a:pt x="2339" y="46"/>
                    </a:lnTo>
                    <a:lnTo>
                      <a:pt x="2309" y="36"/>
                    </a:lnTo>
                    <a:lnTo>
                      <a:pt x="2277" y="25"/>
                    </a:lnTo>
                    <a:lnTo>
                      <a:pt x="2246" y="17"/>
                    </a:lnTo>
                    <a:lnTo>
                      <a:pt x="2213" y="10"/>
                    </a:lnTo>
                    <a:lnTo>
                      <a:pt x="2180" y="5"/>
                    </a:lnTo>
                    <a:lnTo>
                      <a:pt x="2147" y="2"/>
                    </a:lnTo>
                    <a:lnTo>
                      <a:pt x="21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0" name="Freeform 9"/>
              <p:cNvSpPr/>
              <p:nvPr/>
            </p:nvSpPr>
            <p:spPr bwMode="auto">
              <a:xfrm>
                <a:off x="2678907" y="2411576"/>
                <a:ext cx="2916854" cy="4399394"/>
              </a:xfrm>
              <a:custGeom>
                <a:avLst/>
                <a:gdLst>
                  <a:gd name="T0" fmla="*/ 1364 w 1837"/>
                  <a:gd name="T1" fmla="*/ 2127 h 2771"/>
                  <a:gd name="T2" fmla="*/ 1373 w 1837"/>
                  <a:gd name="T3" fmla="*/ 2036 h 2771"/>
                  <a:gd name="T4" fmla="*/ 1390 w 1837"/>
                  <a:gd name="T5" fmla="*/ 1950 h 2771"/>
                  <a:gd name="T6" fmla="*/ 1417 w 1837"/>
                  <a:gd name="T7" fmla="*/ 1865 h 2771"/>
                  <a:gd name="T8" fmla="*/ 1452 w 1837"/>
                  <a:gd name="T9" fmla="*/ 1787 h 2771"/>
                  <a:gd name="T10" fmla="*/ 1528 w 1837"/>
                  <a:gd name="T11" fmla="*/ 1666 h 2771"/>
                  <a:gd name="T12" fmla="*/ 1645 w 1837"/>
                  <a:gd name="T13" fmla="*/ 1541 h 2771"/>
                  <a:gd name="T14" fmla="*/ 1787 w 1837"/>
                  <a:gd name="T15" fmla="*/ 1442 h 2771"/>
                  <a:gd name="T16" fmla="*/ 1837 w 1837"/>
                  <a:gd name="T17" fmla="*/ 1415 h 2771"/>
                  <a:gd name="T18" fmla="*/ 1738 w 1837"/>
                  <a:gd name="T19" fmla="*/ 1365 h 2771"/>
                  <a:gd name="T20" fmla="*/ 1646 w 1837"/>
                  <a:gd name="T21" fmla="*/ 1299 h 2771"/>
                  <a:gd name="T22" fmla="*/ 1565 w 1837"/>
                  <a:gd name="T23" fmla="*/ 1223 h 2771"/>
                  <a:gd name="T24" fmla="*/ 1496 w 1837"/>
                  <a:gd name="T25" fmla="*/ 1136 h 2771"/>
                  <a:gd name="T26" fmla="*/ 1437 w 1837"/>
                  <a:gd name="T27" fmla="*/ 1040 h 2771"/>
                  <a:gd name="T28" fmla="*/ 1405 w 1837"/>
                  <a:gd name="T29" fmla="*/ 967 h 2771"/>
                  <a:gd name="T30" fmla="*/ 1369 w 1837"/>
                  <a:gd name="T31" fmla="*/ 847 h 2771"/>
                  <a:gd name="T32" fmla="*/ 1352 w 1837"/>
                  <a:gd name="T33" fmla="*/ 719 h 2771"/>
                  <a:gd name="T34" fmla="*/ 1349 w 1837"/>
                  <a:gd name="T35" fmla="*/ 641 h 2771"/>
                  <a:gd name="T36" fmla="*/ 1337 w 1837"/>
                  <a:gd name="T37" fmla="*/ 540 h 2771"/>
                  <a:gd name="T38" fmla="*/ 1310 w 1837"/>
                  <a:gd name="T39" fmla="*/ 443 h 2771"/>
                  <a:gd name="T40" fmla="*/ 1269 w 1837"/>
                  <a:gd name="T41" fmla="*/ 354 h 2771"/>
                  <a:gd name="T42" fmla="*/ 1217 w 1837"/>
                  <a:gd name="T43" fmla="*/ 271 h 2771"/>
                  <a:gd name="T44" fmla="*/ 1153 w 1837"/>
                  <a:gd name="T45" fmla="*/ 198 h 2771"/>
                  <a:gd name="T46" fmla="*/ 1078 w 1837"/>
                  <a:gd name="T47" fmla="*/ 134 h 2771"/>
                  <a:gd name="T48" fmla="*/ 997 w 1837"/>
                  <a:gd name="T49" fmla="*/ 81 h 2771"/>
                  <a:gd name="T50" fmla="*/ 908 w 1837"/>
                  <a:gd name="T51" fmla="*/ 41 h 2771"/>
                  <a:gd name="T52" fmla="*/ 811 w 1837"/>
                  <a:gd name="T53" fmla="*/ 14 h 2771"/>
                  <a:gd name="T54" fmla="*/ 710 w 1837"/>
                  <a:gd name="T55" fmla="*/ 0 h 2771"/>
                  <a:gd name="T56" fmla="*/ 641 w 1837"/>
                  <a:gd name="T57" fmla="*/ 0 h 2771"/>
                  <a:gd name="T58" fmla="*/ 539 w 1837"/>
                  <a:gd name="T59" fmla="*/ 14 h 2771"/>
                  <a:gd name="T60" fmla="*/ 443 w 1837"/>
                  <a:gd name="T61" fmla="*/ 41 h 2771"/>
                  <a:gd name="T62" fmla="*/ 353 w 1837"/>
                  <a:gd name="T63" fmla="*/ 81 h 2771"/>
                  <a:gd name="T64" fmla="*/ 270 w 1837"/>
                  <a:gd name="T65" fmla="*/ 134 h 2771"/>
                  <a:gd name="T66" fmla="*/ 198 w 1837"/>
                  <a:gd name="T67" fmla="*/ 198 h 2771"/>
                  <a:gd name="T68" fmla="*/ 134 w 1837"/>
                  <a:gd name="T69" fmla="*/ 271 h 2771"/>
                  <a:gd name="T70" fmla="*/ 81 w 1837"/>
                  <a:gd name="T71" fmla="*/ 354 h 2771"/>
                  <a:gd name="T72" fmla="*/ 41 w 1837"/>
                  <a:gd name="T73" fmla="*/ 443 h 2771"/>
                  <a:gd name="T74" fmla="*/ 14 w 1837"/>
                  <a:gd name="T75" fmla="*/ 540 h 2771"/>
                  <a:gd name="T76" fmla="*/ 0 w 1837"/>
                  <a:gd name="T77" fmla="*/ 641 h 2771"/>
                  <a:gd name="T78" fmla="*/ 0 w 1837"/>
                  <a:gd name="T79" fmla="*/ 746 h 2771"/>
                  <a:gd name="T80" fmla="*/ 17 w 1837"/>
                  <a:gd name="T81" fmla="*/ 954 h 2771"/>
                  <a:gd name="T82" fmla="*/ 54 w 1837"/>
                  <a:gd name="T83" fmla="*/ 1157 h 2771"/>
                  <a:gd name="T84" fmla="*/ 85 w 1837"/>
                  <a:gd name="T85" fmla="*/ 1278 h 2771"/>
                  <a:gd name="T86" fmla="*/ 139 w 1837"/>
                  <a:gd name="T87" fmla="*/ 1437 h 2771"/>
                  <a:gd name="T88" fmla="*/ 203 w 1837"/>
                  <a:gd name="T89" fmla="*/ 1591 h 2771"/>
                  <a:gd name="T90" fmla="*/ 279 w 1837"/>
                  <a:gd name="T91" fmla="*/ 1740 h 2771"/>
                  <a:gd name="T92" fmla="*/ 367 w 1837"/>
                  <a:gd name="T93" fmla="*/ 1880 h 2771"/>
                  <a:gd name="T94" fmla="*/ 465 w 1837"/>
                  <a:gd name="T95" fmla="*/ 2014 h 2771"/>
                  <a:gd name="T96" fmla="*/ 571 w 1837"/>
                  <a:gd name="T97" fmla="*/ 2139 h 2771"/>
                  <a:gd name="T98" fmla="*/ 688 w 1837"/>
                  <a:gd name="T99" fmla="*/ 2256 h 2771"/>
                  <a:gd name="T100" fmla="*/ 813 w 1837"/>
                  <a:gd name="T101" fmla="*/ 2364 h 2771"/>
                  <a:gd name="T102" fmla="*/ 945 w 1837"/>
                  <a:gd name="T103" fmla="*/ 2462 h 2771"/>
                  <a:gd name="T104" fmla="*/ 1087 w 1837"/>
                  <a:gd name="T105" fmla="*/ 2550 h 2771"/>
                  <a:gd name="T106" fmla="*/ 1195 w 1837"/>
                  <a:gd name="T107" fmla="*/ 2607 h 2771"/>
                  <a:gd name="T108" fmla="*/ 1381 w 1837"/>
                  <a:gd name="T109" fmla="*/ 2689 h 2771"/>
                  <a:gd name="T110" fmla="*/ 1575 w 1837"/>
                  <a:gd name="T111" fmla="*/ 2753 h 2771"/>
                  <a:gd name="T112" fmla="*/ 1611 w 1837"/>
                  <a:gd name="T113" fmla="*/ 2743 h 2771"/>
                  <a:gd name="T114" fmla="*/ 1526 w 1837"/>
                  <a:gd name="T115" fmla="*/ 2646 h 2771"/>
                  <a:gd name="T116" fmla="*/ 1457 w 1837"/>
                  <a:gd name="T117" fmla="*/ 2538 h 2771"/>
                  <a:gd name="T118" fmla="*/ 1406 w 1837"/>
                  <a:gd name="T119" fmla="*/ 2420 h 2771"/>
                  <a:gd name="T120" fmla="*/ 1374 w 1837"/>
                  <a:gd name="T121" fmla="*/ 2291 h 2771"/>
                  <a:gd name="T122" fmla="*/ 1362 w 1837"/>
                  <a:gd name="T123" fmla="*/ 2158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7" h="2771">
                    <a:moveTo>
                      <a:pt x="1362" y="2158"/>
                    </a:moveTo>
                    <a:lnTo>
                      <a:pt x="1362" y="2158"/>
                    </a:lnTo>
                    <a:lnTo>
                      <a:pt x="1364" y="2127"/>
                    </a:lnTo>
                    <a:lnTo>
                      <a:pt x="1366" y="2097"/>
                    </a:lnTo>
                    <a:lnTo>
                      <a:pt x="1368" y="2066"/>
                    </a:lnTo>
                    <a:lnTo>
                      <a:pt x="1373" y="2036"/>
                    </a:lnTo>
                    <a:lnTo>
                      <a:pt x="1378" y="2007"/>
                    </a:lnTo>
                    <a:lnTo>
                      <a:pt x="1383" y="1978"/>
                    </a:lnTo>
                    <a:lnTo>
                      <a:pt x="1390" y="1950"/>
                    </a:lnTo>
                    <a:lnTo>
                      <a:pt x="1398" y="1921"/>
                    </a:lnTo>
                    <a:lnTo>
                      <a:pt x="1406" y="1894"/>
                    </a:lnTo>
                    <a:lnTo>
                      <a:pt x="1417" y="1865"/>
                    </a:lnTo>
                    <a:lnTo>
                      <a:pt x="1428" y="1840"/>
                    </a:lnTo>
                    <a:lnTo>
                      <a:pt x="1440" y="1813"/>
                    </a:lnTo>
                    <a:lnTo>
                      <a:pt x="1452" y="1787"/>
                    </a:lnTo>
                    <a:lnTo>
                      <a:pt x="1466" y="1762"/>
                    </a:lnTo>
                    <a:lnTo>
                      <a:pt x="1496" y="1711"/>
                    </a:lnTo>
                    <a:lnTo>
                      <a:pt x="1528" y="1666"/>
                    </a:lnTo>
                    <a:lnTo>
                      <a:pt x="1565" y="1620"/>
                    </a:lnTo>
                    <a:lnTo>
                      <a:pt x="1604" y="1579"/>
                    </a:lnTo>
                    <a:lnTo>
                      <a:pt x="1645" y="1541"/>
                    </a:lnTo>
                    <a:lnTo>
                      <a:pt x="1690" y="1505"/>
                    </a:lnTo>
                    <a:lnTo>
                      <a:pt x="1738" y="1471"/>
                    </a:lnTo>
                    <a:lnTo>
                      <a:pt x="1787" y="1442"/>
                    </a:lnTo>
                    <a:lnTo>
                      <a:pt x="1812" y="1429"/>
                    </a:lnTo>
                    <a:lnTo>
                      <a:pt x="1837" y="1415"/>
                    </a:lnTo>
                    <a:lnTo>
                      <a:pt x="1837" y="1415"/>
                    </a:lnTo>
                    <a:lnTo>
                      <a:pt x="1804" y="1400"/>
                    </a:lnTo>
                    <a:lnTo>
                      <a:pt x="1770" y="1383"/>
                    </a:lnTo>
                    <a:lnTo>
                      <a:pt x="1738" y="1365"/>
                    </a:lnTo>
                    <a:lnTo>
                      <a:pt x="1706" y="1344"/>
                    </a:lnTo>
                    <a:lnTo>
                      <a:pt x="1675" y="1322"/>
                    </a:lnTo>
                    <a:lnTo>
                      <a:pt x="1646" y="1299"/>
                    </a:lnTo>
                    <a:lnTo>
                      <a:pt x="1618" y="1275"/>
                    </a:lnTo>
                    <a:lnTo>
                      <a:pt x="1591" y="1250"/>
                    </a:lnTo>
                    <a:lnTo>
                      <a:pt x="1565" y="1223"/>
                    </a:lnTo>
                    <a:lnTo>
                      <a:pt x="1540" y="1196"/>
                    </a:lnTo>
                    <a:lnTo>
                      <a:pt x="1518" y="1167"/>
                    </a:lnTo>
                    <a:lnTo>
                      <a:pt x="1496" y="1136"/>
                    </a:lnTo>
                    <a:lnTo>
                      <a:pt x="1474" y="1106"/>
                    </a:lnTo>
                    <a:lnTo>
                      <a:pt x="1455" y="1074"/>
                    </a:lnTo>
                    <a:lnTo>
                      <a:pt x="1437" y="1040"/>
                    </a:lnTo>
                    <a:lnTo>
                      <a:pt x="1422" y="1006"/>
                    </a:lnTo>
                    <a:lnTo>
                      <a:pt x="1422" y="1006"/>
                    </a:lnTo>
                    <a:lnTo>
                      <a:pt x="1405" y="967"/>
                    </a:lnTo>
                    <a:lnTo>
                      <a:pt x="1391" y="928"/>
                    </a:lnTo>
                    <a:lnTo>
                      <a:pt x="1379" y="888"/>
                    </a:lnTo>
                    <a:lnTo>
                      <a:pt x="1369" y="847"/>
                    </a:lnTo>
                    <a:lnTo>
                      <a:pt x="1361" y="805"/>
                    </a:lnTo>
                    <a:lnTo>
                      <a:pt x="1356" y="763"/>
                    </a:lnTo>
                    <a:lnTo>
                      <a:pt x="1352" y="719"/>
                    </a:lnTo>
                    <a:lnTo>
                      <a:pt x="1351" y="675"/>
                    </a:lnTo>
                    <a:lnTo>
                      <a:pt x="1351" y="675"/>
                    </a:lnTo>
                    <a:lnTo>
                      <a:pt x="1349" y="641"/>
                    </a:lnTo>
                    <a:lnTo>
                      <a:pt x="1347" y="606"/>
                    </a:lnTo>
                    <a:lnTo>
                      <a:pt x="1342" y="572"/>
                    </a:lnTo>
                    <a:lnTo>
                      <a:pt x="1337" y="540"/>
                    </a:lnTo>
                    <a:lnTo>
                      <a:pt x="1329" y="506"/>
                    </a:lnTo>
                    <a:lnTo>
                      <a:pt x="1320" y="474"/>
                    </a:lnTo>
                    <a:lnTo>
                      <a:pt x="1310" y="443"/>
                    </a:lnTo>
                    <a:lnTo>
                      <a:pt x="1298" y="413"/>
                    </a:lnTo>
                    <a:lnTo>
                      <a:pt x="1285" y="382"/>
                    </a:lnTo>
                    <a:lnTo>
                      <a:pt x="1269" y="354"/>
                    </a:lnTo>
                    <a:lnTo>
                      <a:pt x="1253" y="325"/>
                    </a:lnTo>
                    <a:lnTo>
                      <a:pt x="1236" y="298"/>
                    </a:lnTo>
                    <a:lnTo>
                      <a:pt x="1217" y="271"/>
                    </a:lnTo>
                    <a:lnTo>
                      <a:pt x="1197" y="245"/>
                    </a:lnTo>
                    <a:lnTo>
                      <a:pt x="1175" y="222"/>
                    </a:lnTo>
                    <a:lnTo>
                      <a:pt x="1153" y="198"/>
                    </a:lnTo>
                    <a:lnTo>
                      <a:pt x="1129" y="176"/>
                    </a:lnTo>
                    <a:lnTo>
                      <a:pt x="1106" y="154"/>
                    </a:lnTo>
                    <a:lnTo>
                      <a:pt x="1078" y="134"/>
                    </a:lnTo>
                    <a:lnTo>
                      <a:pt x="1053" y="115"/>
                    </a:lnTo>
                    <a:lnTo>
                      <a:pt x="1026" y="98"/>
                    </a:lnTo>
                    <a:lnTo>
                      <a:pt x="997" y="81"/>
                    </a:lnTo>
                    <a:lnTo>
                      <a:pt x="969" y="66"/>
                    </a:lnTo>
                    <a:lnTo>
                      <a:pt x="938" y="53"/>
                    </a:lnTo>
                    <a:lnTo>
                      <a:pt x="908" y="41"/>
                    </a:lnTo>
                    <a:lnTo>
                      <a:pt x="876" y="31"/>
                    </a:lnTo>
                    <a:lnTo>
                      <a:pt x="844" y="20"/>
                    </a:lnTo>
                    <a:lnTo>
                      <a:pt x="811" y="14"/>
                    </a:lnTo>
                    <a:lnTo>
                      <a:pt x="778" y="7"/>
                    </a:lnTo>
                    <a:lnTo>
                      <a:pt x="744" y="4"/>
                    </a:lnTo>
                    <a:lnTo>
                      <a:pt x="710" y="0"/>
                    </a:lnTo>
                    <a:lnTo>
                      <a:pt x="674" y="0"/>
                    </a:lnTo>
                    <a:lnTo>
                      <a:pt x="674" y="0"/>
                    </a:lnTo>
                    <a:lnTo>
                      <a:pt x="641" y="0"/>
                    </a:lnTo>
                    <a:lnTo>
                      <a:pt x="607" y="4"/>
                    </a:lnTo>
                    <a:lnTo>
                      <a:pt x="573" y="7"/>
                    </a:lnTo>
                    <a:lnTo>
                      <a:pt x="539" y="14"/>
                    </a:lnTo>
                    <a:lnTo>
                      <a:pt x="507" y="20"/>
                    </a:lnTo>
                    <a:lnTo>
                      <a:pt x="475" y="31"/>
                    </a:lnTo>
                    <a:lnTo>
                      <a:pt x="443" y="41"/>
                    </a:lnTo>
                    <a:lnTo>
                      <a:pt x="412" y="53"/>
                    </a:lnTo>
                    <a:lnTo>
                      <a:pt x="382" y="66"/>
                    </a:lnTo>
                    <a:lnTo>
                      <a:pt x="353" y="81"/>
                    </a:lnTo>
                    <a:lnTo>
                      <a:pt x="325" y="98"/>
                    </a:lnTo>
                    <a:lnTo>
                      <a:pt x="298" y="115"/>
                    </a:lnTo>
                    <a:lnTo>
                      <a:pt x="270" y="134"/>
                    </a:lnTo>
                    <a:lnTo>
                      <a:pt x="245" y="154"/>
                    </a:lnTo>
                    <a:lnTo>
                      <a:pt x="221" y="176"/>
                    </a:lnTo>
                    <a:lnTo>
                      <a:pt x="198" y="198"/>
                    </a:lnTo>
                    <a:lnTo>
                      <a:pt x="176" y="222"/>
                    </a:lnTo>
                    <a:lnTo>
                      <a:pt x="154" y="245"/>
                    </a:lnTo>
                    <a:lnTo>
                      <a:pt x="134" y="271"/>
                    </a:lnTo>
                    <a:lnTo>
                      <a:pt x="115" y="298"/>
                    </a:lnTo>
                    <a:lnTo>
                      <a:pt x="98" y="325"/>
                    </a:lnTo>
                    <a:lnTo>
                      <a:pt x="81" y="354"/>
                    </a:lnTo>
                    <a:lnTo>
                      <a:pt x="66" y="382"/>
                    </a:lnTo>
                    <a:lnTo>
                      <a:pt x="52" y="413"/>
                    </a:lnTo>
                    <a:lnTo>
                      <a:pt x="41" y="443"/>
                    </a:lnTo>
                    <a:lnTo>
                      <a:pt x="30" y="474"/>
                    </a:lnTo>
                    <a:lnTo>
                      <a:pt x="20" y="506"/>
                    </a:lnTo>
                    <a:lnTo>
                      <a:pt x="14" y="540"/>
                    </a:lnTo>
                    <a:lnTo>
                      <a:pt x="7" y="572"/>
                    </a:lnTo>
                    <a:lnTo>
                      <a:pt x="3" y="606"/>
                    </a:lnTo>
                    <a:lnTo>
                      <a:pt x="0" y="641"/>
                    </a:lnTo>
                    <a:lnTo>
                      <a:pt x="0" y="675"/>
                    </a:lnTo>
                    <a:lnTo>
                      <a:pt x="0" y="675"/>
                    </a:lnTo>
                    <a:lnTo>
                      <a:pt x="0" y="746"/>
                    </a:lnTo>
                    <a:lnTo>
                      <a:pt x="3" y="817"/>
                    </a:lnTo>
                    <a:lnTo>
                      <a:pt x="10" y="886"/>
                    </a:lnTo>
                    <a:lnTo>
                      <a:pt x="17" y="954"/>
                    </a:lnTo>
                    <a:lnTo>
                      <a:pt x="27" y="1023"/>
                    </a:lnTo>
                    <a:lnTo>
                      <a:pt x="39" y="1091"/>
                    </a:lnTo>
                    <a:lnTo>
                      <a:pt x="54" y="1157"/>
                    </a:lnTo>
                    <a:lnTo>
                      <a:pt x="69" y="1223"/>
                    </a:lnTo>
                    <a:lnTo>
                      <a:pt x="69" y="1223"/>
                    </a:lnTo>
                    <a:lnTo>
                      <a:pt x="85" y="1278"/>
                    </a:lnTo>
                    <a:lnTo>
                      <a:pt x="101" y="1331"/>
                    </a:lnTo>
                    <a:lnTo>
                      <a:pt x="118" y="1385"/>
                    </a:lnTo>
                    <a:lnTo>
                      <a:pt x="139" y="1437"/>
                    </a:lnTo>
                    <a:lnTo>
                      <a:pt x="159" y="1490"/>
                    </a:lnTo>
                    <a:lnTo>
                      <a:pt x="181" y="1541"/>
                    </a:lnTo>
                    <a:lnTo>
                      <a:pt x="203" y="1591"/>
                    </a:lnTo>
                    <a:lnTo>
                      <a:pt x="228" y="1642"/>
                    </a:lnTo>
                    <a:lnTo>
                      <a:pt x="254" y="1691"/>
                    </a:lnTo>
                    <a:lnTo>
                      <a:pt x="279" y="1740"/>
                    </a:lnTo>
                    <a:lnTo>
                      <a:pt x="308" y="1787"/>
                    </a:lnTo>
                    <a:lnTo>
                      <a:pt x="336" y="1835"/>
                    </a:lnTo>
                    <a:lnTo>
                      <a:pt x="367" y="1880"/>
                    </a:lnTo>
                    <a:lnTo>
                      <a:pt x="399" y="1926"/>
                    </a:lnTo>
                    <a:lnTo>
                      <a:pt x="431" y="1970"/>
                    </a:lnTo>
                    <a:lnTo>
                      <a:pt x="465" y="2014"/>
                    </a:lnTo>
                    <a:lnTo>
                      <a:pt x="499" y="2056"/>
                    </a:lnTo>
                    <a:lnTo>
                      <a:pt x="534" y="2098"/>
                    </a:lnTo>
                    <a:lnTo>
                      <a:pt x="571" y="2139"/>
                    </a:lnTo>
                    <a:lnTo>
                      <a:pt x="609" y="2180"/>
                    </a:lnTo>
                    <a:lnTo>
                      <a:pt x="647" y="2219"/>
                    </a:lnTo>
                    <a:lnTo>
                      <a:pt x="688" y="2256"/>
                    </a:lnTo>
                    <a:lnTo>
                      <a:pt x="729" y="2293"/>
                    </a:lnTo>
                    <a:lnTo>
                      <a:pt x="771" y="2328"/>
                    </a:lnTo>
                    <a:lnTo>
                      <a:pt x="813" y="2364"/>
                    </a:lnTo>
                    <a:lnTo>
                      <a:pt x="857" y="2398"/>
                    </a:lnTo>
                    <a:lnTo>
                      <a:pt x="901" y="2430"/>
                    </a:lnTo>
                    <a:lnTo>
                      <a:pt x="945" y="2462"/>
                    </a:lnTo>
                    <a:lnTo>
                      <a:pt x="992" y="2492"/>
                    </a:lnTo>
                    <a:lnTo>
                      <a:pt x="1038" y="2521"/>
                    </a:lnTo>
                    <a:lnTo>
                      <a:pt x="1087" y="2550"/>
                    </a:lnTo>
                    <a:lnTo>
                      <a:pt x="1134" y="2577"/>
                    </a:lnTo>
                    <a:lnTo>
                      <a:pt x="1134" y="2577"/>
                    </a:lnTo>
                    <a:lnTo>
                      <a:pt x="1195" y="2607"/>
                    </a:lnTo>
                    <a:lnTo>
                      <a:pt x="1256" y="2636"/>
                    </a:lnTo>
                    <a:lnTo>
                      <a:pt x="1317" y="2663"/>
                    </a:lnTo>
                    <a:lnTo>
                      <a:pt x="1381" y="2689"/>
                    </a:lnTo>
                    <a:lnTo>
                      <a:pt x="1445" y="2712"/>
                    </a:lnTo>
                    <a:lnTo>
                      <a:pt x="1510" y="2734"/>
                    </a:lnTo>
                    <a:lnTo>
                      <a:pt x="1575" y="2753"/>
                    </a:lnTo>
                    <a:lnTo>
                      <a:pt x="1641" y="2771"/>
                    </a:lnTo>
                    <a:lnTo>
                      <a:pt x="1641" y="2771"/>
                    </a:lnTo>
                    <a:lnTo>
                      <a:pt x="1611" y="2743"/>
                    </a:lnTo>
                    <a:lnTo>
                      <a:pt x="1581" y="2712"/>
                    </a:lnTo>
                    <a:lnTo>
                      <a:pt x="1553" y="2680"/>
                    </a:lnTo>
                    <a:lnTo>
                      <a:pt x="1526" y="2646"/>
                    </a:lnTo>
                    <a:lnTo>
                      <a:pt x="1501" y="2611"/>
                    </a:lnTo>
                    <a:lnTo>
                      <a:pt x="1479" y="2575"/>
                    </a:lnTo>
                    <a:lnTo>
                      <a:pt x="1457" y="2538"/>
                    </a:lnTo>
                    <a:lnTo>
                      <a:pt x="1439" y="2499"/>
                    </a:lnTo>
                    <a:lnTo>
                      <a:pt x="1422" y="2460"/>
                    </a:lnTo>
                    <a:lnTo>
                      <a:pt x="1406" y="2420"/>
                    </a:lnTo>
                    <a:lnTo>
                      <a:pt x="1393" y="2377"/>
                    </a:lnTo>
                    <a:lnTo>
                      <a:pt x="1383" y="2335"/>
                    </a:lnTo>
                    <a:lnTo>
                      <a:pt x="1374" y="2291"/>
                    </a:lnTo>
                    <a:lnTo>
                      <a:pt x="1368" y="2247"/>
                    </a:lnTo>
                    <a:lnTo>
                      <a:pt x="1364" y="2203"/>
                    </a:lnTo>
                    <a:lnTo>
                      <a:pt x="1362" y="21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AU">
                  <a:latin typeface="+mn-lt"/>
                </a:endParaRPr>
              </a:p>
            </p:txBody>
          </p:sp>
          <p:sp>
            <p:nvSpPr>
              <p:cNvPr id="111" name="Freeform 11"/>
              <p:cNvSpPr/>
              <p:nvPr/>
            </p:nvSpPr>
            <p:spPr bwMode="auto">
              <a:xfrm>
                <a:off x="5099184" y="3926394"/>
                <a:ext cx="4364750" cy="2927665"/>
              </a:xfrm>
              <a:custGeom>
                <a:avLst/>
                <a:gdLst>
                  <a:gd name="T0" fmla="*/ 2104 w 2750"/>
                  <a:gd name="T1" fmla="*/ 470 h 1845"/>
                  <a:gd name="T2" fmla="*/ 2015 w 2750"/>
                  <a:gd name="T3" fmla="*/ 462 h 1845"/>
                  <a:gd name="T4" fmla="*/ 1927 w 2750"/>
                  <a:gd name="T5" fmla="*/ 445 h 1845"/>
                  <a:gd name="T6" fmla="*/ 1844 w 2750"/>
                  <a:gd name="T7" fmla="*/ 418 h 1845"/>
                  <a:gd name="T8" fmla="*/ 1739 w 2750"/>
                  <a:gd name="T9" fmla="*/ 369 h 1845"/>
                  <a:gd name="T10" fmla="*/ 1601 w 2750"/>
                  <a:gd name="T11" fmla="*/ 273 h 1845"/>
                  <a:gd name="T12" fmla="*/ 1484 w 2750"/>
                  <a:gd name="T13" fmla="*/ 147 h 1845"/>
                  <a:gd name="T14" fmla="*/ 1394 w 2750"/>
                  <a:gd name="T15" fmla="*/ 0 h 1845"/>
                  <a:gd name="T16" fmla="*/ 1362 w 2750"/>
                  <a:gd name="T17" fmla="*/ 68 h 1845"/>
                  <a:gd name="T18" fmla="*/ 1303 w 2750"/>
                  <a:gd name="T19" fmla="*/ 161 h 1845"/>
                  <a:gd name="T20" fmla="*/ 1234 w 2750"/>
                  <a:gd name="T21" fmla="*/ 246 h 1845"/>
                  <a:gd name="T22" fmla="*/ 1151 w 2750"/>
                  <a:gd name="T23" fmla="*/ 320 h 1845"/>
                  <a:gd name="T24" fmla="*/ 1060 w 2750"/>
                  <a:gd name="T25" fmla="*/ 382 h 1845"/>
                  <a:gd name="T26" fmla="*/ 995 w 2750"/>
                  <a:gd name="T27" fmla="*/ 416 h 1845"/>
                  <a:gd name="T28" fmla="*/ 880 w 2750"/>
                  <a:gd name="T29" fmla="*/ 460 h 1845"/>
                  <a:gd name="T30" fmla="*/ 760 w 2750"/>
                  <a:gd name="T31" fmla="*/ 486 h 1845"/>
                  <a:gd name="T32" fmla="*/ 676 w 2750"/>
                  <a:gd name="T33" fmla="*/ 492 h 1845"/>
                  <a:gd name="T34" fmla="*/ 607 w 2750"/>
                  <a:gd name="T35" fmla="*/ 497 h 1845"/>
                  <a:gd name="T36" fmla="*/ 507 w 2750"/>
                  <a:gd name="T37" fmla="*/ 514 h 1845"/>
                  <a:gd name="T38" fmla="*/ 412 w 2750"/>
                  <a:gd name="T39" fmla="*/ 546 h 1845"/>
                  <a:gd name="T40" fmla="*/ 326 w 2750"/>
                  <a:gd name="T41" fmla="*/ 590 h 1845"/>
                  <a:gd name="T42" fmla="*/ 247 w 2750"/>
                  <a:gd name="T43" fmla="*/ 648 h 1845"/>
                  <a:gd name="T44" fmla="*/ 176 w 2750"/>
                  <a:gd name="T45" fmla="*/ 714 h 1845"/>
                  <a:gd name="T46" fmla="*/ 116 w 2750"/>
                  <a:gd name="T47" fmla="*/ 792 h 1845"/>
                  <a:gd name="T48" fmla="*/ 67 w 2750"/>
                  <a:gd name="T49" fmla="*/ 876 h 1845"/>
                  <a:gd name="T50" fmla="*/ 30 w 2750"/>
                  <a:gd name="T51" fmla="*/ 967 h 1845"/>
                  <a:gd name="T52" fmla="*/ 8 w 2750"/>
                  <a:gd name="T53" fmla="*/ 1066 h 1845"/>
                  <a:gd name="T54" fmla="*/ 0 w 2750"/>
                  <a:gd name="T55" fmla="*/ 1169 h 1845"/>
                  <a:gd name="T56" fmla="*/ 3 w 2750"/>
                  <a:gd name="T57" fmla="*/ 1238 h 1845"/>
                  <a:gd name="T58" fmla="*/ 22 w 2750"/>
                  <a:gd name="T59" fmla="*/ 1336 h 1845"/>
                  <a:gd name="T60" fmla="*/ 52 w 2750"/>
                  <a:gd name="T61" fmla="*/ 1429 h 1845"/>
                  <a:gd name="T62" fmla="*/ 96 w 2750"/>
                  <a:gd name="T63" fmla="*/ 1517 h 1845"/>
                  <a:gd name="T64" fmla="*/ 152 w 2750"/>
                  <a:gd name="T65" fmla="*/ 1595 h 1845"/>
                  <a:gd name="T66" fmla="*/ 218 w 2750"/>
                  <a:gd name="T67" fmla="*/ 1666 h 1845"/>
                  <a:gd name="T68" fmla="*/ 294 w 2750"/>
                  <a:gd name="T69" fmla="*/ 1727 h 1845"/>
                  <a:gd name="T70" fmla="*/ 377 w 2750"/>
                  <a:gd name="T71" fmla="*/ 1776 h 1845"/>
                  <a:gd name="T72" fmla="*/ 468 w 2750"/>
                  <a:gd name="T73" fmla="*/ 1811 h 1845"/>
                  <a:gd name="T74" fmla="*/ 564 w 2750"/>
                  <a:gd name="T75" fmla="*/ 1835 h 1845"/>
                  <a:gd name="T76" fmla="*/ 666 w 2750"/>
                  <a:gd name="T77" fmla="*/ 1845 h 1845"/>
                  <a:gd name="T78" fmla="*/ 676 w 2750"/>
                  <a:gd name="T79" fmla="*/ 1845 h 1845"/>
                  <a:gd name="T80" fmla="*/ 779 w 2750"/>
                  <a:gd name="T81" fmla="*/ 1840 h 1845"/>
                  <a:gd name="T82" fmla="*/ 978 w 2750"/>
                  <a:gd name="T83" fmla="*/ 1820 h 1845"/>
                  <a:gd name="T84" fmla="*/ 1169 w 2750"/>
                  <a:gd name="T85" fmla="*/ 1782 h 1845"/>
                  <a:gd name="T86" fmla="*/ 1291 w 2750"/>
                  <a:gd name="T87" fmla="*/ 1749 h 1845"/>
                  <a:gd name="T88" fmla="*/ 1464 w 2750"/>
                  <a:gd name="T89" fmla="*/ 1686 h 1845"/>
                  <a:gd name="T90" fmla="*/ 1629 w 2750"/>
                  <a:gd name="T91" fmla="*/ 1612 h 1845"/>
                  <a:gd name="T92" fmla="*/ 1788 w 2750"/>
                  <a:gd name="T93" fmla="*/ 1522 h 1845"/>
                  <a:gd name="T94" fmla="*/ 1937 w 2750"/>
                  <a:gd name="T95" fmla="*/ 1421 h 1845"/>
                  <a:gd name="T96" fmla="*/ 2077 w 2750"/>
                  <a:gd name="T97" fmla="*/ 1307 h 1845"/>
                  <a:gd name="T98" fmla="*/ 2207 w 2750"/>
                  <a:gd name="T99" fmla="*/ 1184 h 1845"/>
                  <a:gd name="T100" fmla="*/ 2326 w 2750"/>
                  <a:gd name="T101" fmla="*/ 1049 h 1845"/>
                  <a:gd name="T102" fmla="*/ 2434 w 2750"/>
                  <a:gd name="T103" fmla="*/ 905 h 1845"/>
                  <a:gd name="T104" fmla="*/ 2529 w 2750"/>
                  <a:gd name="T105" fmla="*/ 751 h 1845"/>
                  <a:gd name="T106" fmla="*/ 2611 w 2750"/>
                  <a:gd name="T107" fmla="*/ 590 h 1845"/>
                  <a:gd name="T108" fmla="*/ 2671 w 2750"/>
                  <a:gd name="T109" fmla="*/ 450 h 1845"/>
                  <a:gd name="T110" fmla="*/ 2750 w 2750"/>
                  <a:gd name="T111" fmla="*/ 190 h 1845"/>
                  <a:gd name="T112" fmla="*/ 2691 w 2750"/>
                  <a:gd name="T113" fmla="*/ 251 h 1845"/>
                  <a:gd name="T114" fmla="*/ 2591 w 2750"/>
                  <a:gd name="T115" fmla="*/ 332 h 1845"/>
                  <a:gd name="T116" fmla="*/ 2478 w 2750"/>
                  <a:gd name="T117" fmla="*/ 394 h 1845"/>
                  <a:gd name="T118" fmla="*/ 2356 w 2750"/>
                  <a:gd name="T119" fmla="*/ 440 h 1845"/>
                  <a:gd name="T120" fmla="*/ 2224 w 2750"/>
                  <a:gd name="T121" fmla="*/ 467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0" h="1845">
                    <a:moveTo>
                      <a:pt x="2135" y="472"/>
                    </a:moveTo>
                    <a:lnTo>
                      <a:pt x="2135" y="472"/>
                    </a:lnTo>
                    <a:lnTo>
                      <a:pt x="2104" y="470"/>
                    </a:lnTo>
                    <a:lnTo>
                      <a:pt x="2074" y="469"/>
                    </a:lnTo>
                    <a:lnTo>
                      <a:pt x="2043" y="467"/>
                    </a:lnTo>
                    <a:lnTo>
                      <a:pt x="2015" y="462"/>
                    </a:lnTo>
                    <a:lnTo>
                      <a:pt x="1984" y="457"/>
                    </a:lnTo>
                    <a:lnTo>
                      <a:pt x="1956" y="452"/>
                    </a:lnTo>
                    <a:lnTo>
                      <a:pt x="1927" y="445"/>
                    </a:lnTo>
                    <a:lnTo>
                      <a:pt x="1900" y="437"/>
                    </a:lnTo>
                    <a:lnTo>
                      <a:pt x="1871" y="428"/>
                    </a:lnTo>
                    <a:lnTo>
                      <a:pt x="1844" y="418"/>
                    </a:lnTo>
                    <a:lnTo>
                      <a:pt x="1817" y="408"/>
                    </a:lnTo>
                    <a:lnTo>
                      <a:pt x="1792" y="396"/>
                    </a:lnTo>
                    <a:lnTo>
                      <a:pt x="1739" y="369"/>
                    </a:lnTo>
                    <a:lnTo>
                      <a:pt x="1692" y="340"/>
                    </a:lnTo>
                    <a:lnTo>
                      <a:pt x="1644" y="308"/>
                    </a:lnTo>
                    <a:lnTo>
                      <a:pt x="1601" y="273"/>
                    </a:lnTo>
                    <a:lnTo>
                      <a:pt x="1558" y="234"/>
                    </a:lnTo>
                    <a:lnTo>
                      <a:pt x="1519" y="191"/>
                    </a:lnTo>
                    <a:lnTo>
                      <a:pt x="1484" y="147"/>
                    </a:lnTo>
                    <a:lnTo>
                      <a:pt x="1450" y="102"/>
                    </a:lnTo>
                    <a:lnTo>
                      <a:pt x="1421" y="53"/>
                    </a:lnTo>
                    <a:lnTo>
                      <a:pt x="1394" y="0"/>
                    </a:lnTo>
                    <a:lnTo>
                      <a:pt x="1394" y="0"/>
                    </a:lnTo>
                    <a:lnTo>
                      <a:pt x="1379" y="34"/>
                    </a:lnTo>
                    <a:lnTo>
                      <a:pt x="1362" y="68"/>
                    </a:lnTo>
                    <a:lnTo>
                      <a:pt x="1345" y="100"/>
                    </a:lnTo>
                    <a:lnTo>
                      <a:pt x="1325" y="132"/>
                    </a:lnTo>
                    <a:lnTo>
                      <a:pt x="1303" y="161"/>
                    </a:lnTo>
                    <a:lnTo>
                      <a:pt x="1281" y="191"/>
                    </a:lnTo>
                    <a:lnTo>
                      <a:pt x="1257" y="218"/>
                    </a:lnTo>
                    <a:lnTo>
                      <a:pt x="1234" y="246"/>
                    </a:lnTo>
                    <a:lnTo>
                      <a:pt x="1207" y="273"/>
                    </a:lnTo>
                    <a:lnTo>
                      <a:pt x="1180" y="296"/>
                    </a:lnTo>
                    <a:lnTo>
                      <a:pt x="1151" y="320"/>
                    </a:lnTo>
                    <a:lnTo>
                      <a:pt x="1122" y="342"/>
                    </a:lnTo>
                    <a:lnTo>
                      <a:pt x="1092" y="362"/>
                    </a:lnTo>
                    <a:lnTo>
                      <a:pt x="1060" y="382"/>
                    </a:lnTo>
                    <a:lnTo>
                      <a:pt x="1027" y="401"/>
                    </a:lnTo>
                    <a:lnTo>
                      <a:pt x="995" y="416"/>
                    </a:lnTo>
                    <a:lnTo>
                      <a:pt x="995" y="416"/>
                    </a:lnTo>
                    <a:lnTo>
                      <a:pt x="958" y="433"/>
                    </a:lnTo>
                    <a:lnTo>
                      <a:pt x="919" y="448"/>
                    </a:lnTo>
                    <a:lnTo>
                      <a:pt x="880" y="460"/>
                    </a:lnTo>
                    <a:lnTo>
                      <a:pt x="842" y="470"/>
                    </a:lnTo>
                    <a:lnTo>
                      <a:pt x="801" y="479"/>
                    </a:lnTo>
                    <a:lnTo>
                      <a:pt x="760" y="486"/>
                    </a:lnTo>
                    <a:lnTo>
                      <a:pt x="718" y="491"/>
                    </a:lnTo>
                    <a:lnTo>
                      <a:pt x="676" y="492"/>
                    </a:lnTo>
                    <a:lnTo>
                      <a:pt x="676" y="492"/>
                    </a:lnTo>
                    <a:lnTo>
                      <a:pt x="676" y="492"/>
                    </a:lnTo>
                    <a:lnTo>
                      <a:pt x="640" y="494"/>
                    </a:lnTo>
                    <a:lnTo>
                      <a:pt x="607" y="497"/>
                    </a:lnTo>
                    <a:lnTo>
                      <a:pt x="573" y="501"/>
                    </a:lnTo>
                    <a:lnTo>
                      <a:pt x="539" y="508"/>
                    </a:lnTo>
                    <a:lnTo>
                      <a:pt x="507" y="514"/>
                    </a:lnTo>
                    <a:lnTo>
                      <a:pt x="475" y="523"/>
                    </a:lnTo>
                    <a:lnTo>
                      <a:pt x="444" y="535"/>
                    </a:lnTo>
                    <a:lnTo>
                      <a:pt x="412" y="546"/>
                    </a:lnTo>
                    <a:lnTo>
                      <a:pt x="383" y="560"/>
                    </a:lnTo>
                    <a:lnTo>
                      <a:pt x="353" y="575"/>
                    </a:lnTo>
                    <a:lnTo>
                      <a:pt x="326" y="590"/>
                    </a:lnTo>
                    <a:lnTo>
                      <a:pt x="299" y="609"/>
                    </a:lnTo>
                    <a:lnTo>
                      <a:pt x="272" y="628"/>
                    </a:lnTo>
                    <a:lnTo>
                      <a:pt x="247" y="648"/>
                    </a:lnTo>
                    <a:lnTo>
                      <a:pt x="221" y="668"/>
                    </a:lnTo>
                    <a:lnTo>
                      <a:pt x="197" y="690"/>
                    </a:lnTo>
                    <a:lnTo>
                      <a:pt x="176" y="714"/>
                    </a:lnTo>
                    <a:lnTo>
                      <a:pt x="155" y="739"/>
                    </a:lnTo>
                    <a:lnTo>
                      <a:pt x="135" y="765"/>
                    </a:lnTo>
                    <a:lnTo>
                      <a:pt x="116" y="792"/>
                    </a:lnTo>
                    <a:lnTo>
                      <a:pt x="98" y="819"/>
                    </a:lnTo>
                    <a:lnTo>
                      <a:pt x="83" y="847"/>
                    </a:lnTo>
                    <a:lnTo>
                      <a:pt x="67" y="876"/>
                    </a:lnTo>
                    <a:lnTo>
                      <a:pt x="54" y="907"/>
                    </a:lnTo>
                    <a:lnTo>
                      <a:pt x="42" y="937"/>
                    </a:lnTo>
                    <a:lnTo>
                      <a:pt x="30" y="967"/>
                    </a:lnTo>
                    <a:lnTo>
                      <a:pt x="22" y="1000"/>
                    </a:lnTo>
                    <a:lnTo>
                      <a:pt x="13" y="1033"/>
                    </a:lnTo>
                    <a:lnTo>
                      <a:pt x="8" y="1066"/>
                    </a:lnTo>
                    <a:lnTo>
                      <a:pt x="3" y="1099"/>
                    </a:lnTo>
                    <a:lnTo>
                      <a:pt x="1" y="1133"/>
                    </a:lnTo>
                    <a:lnTo>
                      <a:pt x="0" y="1169"/>
                    </a:lnTo>
                    <a:lnTo>
                      <a:pt x="0" y="1169"/>
                    </a:lnTo>
                    <a:lnTo>
                      <a:pt x="1" y="1202"/>
                    </a:lnTo>
                    <a:lnTo>
                      <a:pt x="3" y="1238"/>
                    </a:lnTo>
                    <a:lnTo>
                      <a:pt x="8" y="1270"/>
                    </a:lnTo>
                    <a:lnTo>
                      <a:pt x="13" y="1304"/>
                    </a:lnTo>
                    <a:lnTo>
                      <a:pt x="22" y="1336"/>
                    </a:lnTo>
                    <a:lnTo>
                      <a:pt x="30" y="1368"/>
                    </a:lnTo>
                    <a:lnTo>
                      <a:pt x="40" y="1399"/>
                    </a:lnTo>
                    <a:lnTo>
                      <a:pt x="52" y="1429"/>
                    </a:lnTo>
                    <a:lnTo>
                      <a:pt x="66" y="1459"/>
                    </a:lnTo>
                    <a:lnTo>
                      <a:pt x="81" y="1488"/>
                    </a:lnTo>
                    <a:lnTo>
                      <a:pt x="96" y="1517"/>
                    </a:lnTo>
                    <a:lnTo>
                      <a:pt x="115" y="1544"/>
                    </a:lnTo>
                    <a:lnTo>
                      <a:pt x="132" y="1569"/>
                    </a:lnTo>
                    <a:lnTo>
                      <a:pt x="152" y="1595"/>
                    </a:lnTo>
                    <a:lnTo>
                      <a:pt x="174" y="1620"/>
                    </a:lnTo>
                    <a:lnTo>
                      <a:pt x="196" y="1644"/>
                    </a:lnTo>
                    <a:lnTo>
                      <a:pt x="218" y="1666"/>
                    </a:lnTo>
                    <a:lnTo>
                      <a:pt x="243" y="1686"/>
                    </a:lnTo>
                    <a:lnTo>
                      <a:pt x="267" y="1706"/>
                    </a:lnTo>
                    <a:lnTo>
                      <a:pt x="294" y="1727"/>
                    </a:lnTo>
                    <a:lnTo>
                      <a:pt x="321" y="1744"/>
                    </a:lnTo>
                    <a:lnTo>
                      <a:pt x="348" y="1760"/>
                    </a:lnTo>
                    <a:lnTo>
                      <a:pt x="377" y="1776"/>
                    </a:lnTo>
                    <a:lnTo>
                      <a:pt x="407" y="1789"/>
                    </a:lnTo>
                    <a:lnTo>
                      <a:pt x="438" y="1801"/>
                    </a:lnTo>
                    <a:lnTo>
                      <a:pt x="468" y="1811"/>
                    </a:lnTo>
                    <a:lnTo>
                      <a:pt x="500" y="1821"/>
                    </a:lnTo>
                    <a:lnTo>
                      <a:pt x="532" y="1828"/>
                    </a:lnTo>
                    <a:lnTo>
                      <a:pt x="564" y="1835"/>
                    </a:lnTo>
                    <a:lnTo>
                      <a:pt x="598" y="1840"/>
                    </a:lnTo>
                    <a:lnTo>
                      <a:pt x="632" y="1843"/>
                    </a:lnTo>
                    <a:lnTo>
                      <a:pt x="666" y="1845"/>
                    </a:lnTo>
                    <a:lnTo>
                      <a:pt x="666" y="1845"/>
                    </a:lnTo>
                    <a:lnTo>
                      <a:pt x="676" y="1845"/>
                    </a:lnTo>
                    <a:lnTo>
                      <a:pt x="676" y="1845"/>
                    </a:lnTo>
                    <a:lnTo>
                      <a:pt x="713" y="1843"/>
                    </a:lnTo>
                    <a:lnTo>
                      <a:pt x="713" y="1843"/>
                    </a:lnTo>
                    <a:lnTo>
                      <a:pt x="779" y="1840"/>
                    </a:lnTo>
                    <a:lnTo>
                      <a:pt x="847" y="1835"/>
                    </a:lnTo>
                    <a:lnTo>
                      <a:pt x="913" y="1828"/>
                    </a:lnTo>
                    <a:lnTo>
                      <a:pt x="978" y="1820"/>
                    </a:lnTo>
                    <a:lnTo>
                      <a:pt x="1043" y="1809"/>
                    </a:lnTo>
                    <a:lnTo>
                      <a:pt x="1107" y="1796"/>
                    </a:lnTo>
                    <a:lnTo>
                      <a:pt x="1169" y="1782"/>
                    </a:lnTo>
                    <a:lnTo>
                      <a:pt x="1232" y="1766"/>
                    </a:lnTo>
                    <a:lnTo>
                      <a:pt x="1232" y="1766"/>
                    </a:lnTo>
                    <a:lnTo>
                      <a:pt x="1291" y="1749"/>
                    </a:lnTo>
                    <a:lnTo>
                      <a:pt x="1350" y="1728"/>
                    </a:lnTo>
                    <a:lnTo>
                      <a:pt x="1408" y="1708"/>
                    </a:lnTo>
                    <a:lnTo>
                      <a:pt x="1464" y="1686"/>
                    </a:lnTo>
                    <a:lnTo>
                      <a:pt x="1521" y="1662"/>
                    </a:lnTo>
                    <a:lnTo>
                      <a:pt x="1575" y="1637"/>
                    </a:lnTo>
                    <a:lnTo>
                      <a:pt x="1629" y="1612"/>
                    </a:lnTo>
                    <a:lnTo>
                      <a:pt x="1683" y="1583"/>
                    </a:lnTo>
                    <a:lnTo>
                      <a:pt x="1736" y="1552"/>
                    </a:lnTo>
                    <a:lnTo>
                      <a:pt x="1788" y="1522"/>
                    </a:lnTo>
                    <a:lnTo>
                      <a:pt x="1839" y="1490"/>
                    </a:lnTo>
                    <a:lnTo>
                      <a:pt x="1888" y="1456"/>
                    </a:lnTo>
                    <a:lnTo>
                      <a:pt x="1937" y="1421"/>
                    </a:lnTo>
                    <a:lnTo>
                      <a:pt x="1984" y="1385"/>
                    </a:lnTo>
                    <a:lnTo>
                      <a:pt x="2032" y="1346"/>
                    </a:lnTo>
                    <a:lnTo>
                      <a:pt x="2077" y="1307"/>
                    </a:lnTo>
                    <a:lnTo>
                      <a:pt x="2121" y="1267"/>
                    </a:lnTo>
                    <a:lnTo>
                      <a:pt x="2165" y="1226"/>
                    </a:lnTo>
                    <a:lnTo>
                      <a:pt x="2207" y="1184"/>
                    </a:lnTo>
                    <a:lnTo>
                      <a:pt x="2248" y="1140"/>
                    </a:lnTo>
                    <a:lnTo>
                      <a:pt x="2287" y="1094"/>
                    </a:lnTo>
                    <a:lnTo>
                      <a:pt x="2326" y="1049"/>
                    </a:lnTo>
                    <a:lnTo>
                      <a:pt x="2363" y="1001"/>
                    </a:lnTo>
                    <a:lnTo>
                      <a:pt x="2398" y="954"/>
                    </a:lnTo>
                    <a:lnTo>
                      <a:pt x="2434" y="905"/>
                    </a:lnTo>
                    <a:lnTo>
                      <a:pt x="2468" y="854"/>
                    </a:lnTo>
                    <a:lnTo>
                      <a:pt x="2498" y="803"/>
                    </a:lnTo>
                    <a:lnTo>
                      <a:pt x="2529" y="751"/>
                    </a:lnTo>
                    <a:lnTo>
                      <a:pt x="2559" y="699"/>
                    </a:lnTo>
                    <a:lnTo>
                      <a:pt x="2586" y="645"/>
                    </a:lnTo>
                    <a:lnTo>
                      <a:pt x="2611" y="590"/>
                    </a:lnTo>
                    <a:lnTo>
                      <a:pt x="2637" y="535"/>
                    </a:lnTo>
                    <a:lnTo>
                      <a:pt x="2637" y="535"/>
                    </a:lnTo>
                    <a:lnTo>
                      <a:pt x="2671" y="450"/>
                    </a:lnTo>
                    <a:lnTo>
                      <a:pt x="2701" y="366"/>
                    </a:lnTo>
                    <a:lnTo>
                      <a:pt x="2728" y="278"/>
                    </a:lnTo>
                    <a:lnTo>
                      <a:pt x="2750" y="190"/>
                    </a:lnTo>
                    <a:lnTo>
                      <a:pt x="2750" y="190"/>
                    </a:lnTo>
                    <a:lnTo>
                      <a:pt x="2721" y="220"/>
                    </a:lnTo>
                    <a:lnTo>
                      <a:pt x="2691" y="251"/>
                    </a:lnTo>
                    <a:lnTo>
                      <a:pt x="2659" y="279"/>
                    </a:lnTo>
                    <a:lnTo>
                      <a:pt x="2627" y="306"/>
                    </a:lnTo>
                    <a:lnTo>
                      <a:pt x="2591" y="332"/>
                    </a:lnTo>
                    <a:lnTo>
                      <a:pt x="2554" y="354"/>
                    </a:lnTo>
                    <a:lnTo>
                      <a:pt x="2517" y="376"/>
                    </a:lnTo>
                    <a:lnTo>
                      <a:pt x="2478" y="394"/>
                    </a:lnTo>
                    <a:lnTo>
                      <a:pt x="2439" y="413"/>
                    </a:lnTo>
                    <a:lnTo>
                      <a:pt x="2398" y="428"/>
                    </a:lnTo>
                    <a:lnTo>
                      <a:pt x="2356" y="440"/>
                    </a:lnTo>
                    <a:lnTo>
                      <a:pt x="2314" y="452"/>
                    </a:lnTo>
                    <a:lnTo>
                      <a:pt x="2270" y="460"/>
                    </a:lnTo>
                    <a:lnTo>
                      <a:pt x="2224" y="467"/>
                    </a:lnTo>
                    <a:lnTo>
                      <a:pt x="2180" y="470"/>
                    </a:lnTo>
                    <a:lnTo>
                      <a:pt x="2135" y="4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AU">
                  <a:latin typeface="+mn-lt"/>
                </a:endParaRPr>
              </a:p>
            </p:txBody>
          </p:sp>
        </p:grpSp>
        <p:grpSp>
          <p:nvGrpSpPr>
            <p:cNvPr id="3" name="组合 2"/>
            <p:cNvGrpSpPr/>
            <p:nvPr/>
          </p:nvGrpSpPr>
          <p:grpSpPr>
            <a:xfrm>
              <a:off x="289784" y="2011469"/>
              <a:ext cx="11558530" cy="4181551"/>
              <a:chOff x="289784" y="2011469"/>
              <a:chExt cx="11558530" cy="4181551"/>
            </a:xfrm>
          </p:grpSpPr>
          <p:grpSp>
            <p:nvGrpSpPr>
              <p:cNvPr id="112" name="Group 17"/>
              <p:cNvGrpSpPr/>
              <p:nvPr/>
            </p:nvGrpSpPr>
            <p:grpSpPr>
              <a:xfrm>
                <a:off x="7227506" y="3786030"/>
                <a:ext cx="575632" cy="575632"/>
                <a:chOff x="7287419" y="2577307"/>
                <a:chExt cx="464344" cy="464344"/>
              </a:xfrm>
              <a:solidFill>
                <a:schemeClr val="bg1"/>
              </a:solidFill>
            </p:grpSpPr>
            <p:sp>
              <p:nvSpPr>
                <p:cNvPr id="113"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14"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15"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116" name="AutoShape 46"/>
              <p:cNvSpPr/>
              <p:nvPr/>
            </p:nvSpPr>
            <p:spPr bwMode="auto">
              <a:xfrm>
                <a:off x="5808663" y="5140325"/>
                <a:ext cx="574675" cy="57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17" name="Freeform 22"/>
              <p:cNvSpPr>
                <a:spLocks noEditPoints="1"/>
              </p:cNvSpPr>
              <p:nvPr/>
            </p:nvSpPr>
            <p:spPr bwMode="auto">
              <a:xfrm>
                <a:off x="5853113" y="2238375"/>
                <a:ext cx="457200" cy="720725"/>
              </a:xfrm>
              <a:custGeom>
                <a:avLst/>
                <a:gdLst>
                  <a:gd name="T0" fmla="*/ 2147483646 w 67"/>
                  <a:gd name="T1" fmla="*/ 462508271 h 106"/>
                  <a:gd name="T2" fmla="*/ 2147483646 w 67"/>
                  <a:gd name="T3" fmla="*/ 2147483646 h 106"/>
                  <a:gd name="T4" fmla="*/ 2147483646 w 67"/>
                  <a:gd name="T5" fmla="*/ 2147483646 h 106"/>
                  <a:gd name="T6" fmla="*/ 2147483646 w 67"/>
                  <a:gd name="T7" fmla="*/ 2147483646 h 106"/>
                  <a:gd name="T8" fmla="*/ 2147483646 w 67"/>
                  <a:gd name="T9" fmla="*/ 2147483646 h 106"/>
                  <a:gd name="T10" fmla="*/ 2147483646 w 67"/>
                  <a:gd name="T11" fmla="*/ 2147483646 h 106"/>
                  <a:gd name="T12" fmla="*/ 2147483646 w 67"/>
                  <a:gd name="T13" fmla="*/ 2147483646 h 106"/>
                  <a:gd name="T14" fmla="*/ 2147483646 w 67"/>
                  <a:gd name="T15" fmla="*/ 2147483646 h 106"/>
                  <a:gd name="T16" fmla="*/ 697496131 w 67"/>
                  <a:gd name="T17" fmla="*/ 2147483646 h 106"/>
                  <a:gd name="T18" fmla="*/ 557995540 w 67"/>
                  <a:gd name="T19" fmla="*/ 2147483646 h 106"/>
                  <a:gd name="T20" fmla="*/ 557995540 w 67"/>
                  <a:gd name="T21" fmla="*/ 2147483646 h 106"/>
                  <a:gd name="T22" fmla="*/ 557995540 w 67"/>
                  <a:gd name="T23" fmla="*/ 2147483646 h 106"/>
                  <a:gd name="T24" fmla="*/ 557995540 w 67"/>
                  <a:gd name="T25" fmla="*/ 2147483646 h 106"/>
                  <a:gd name="T26" fmla="*/ 697496131 w 67"/>
                  <a:gd name="T27" fmla="*/ 2147483646 h 106"/>
                  <a:gd name="T28" fmla="*/ 744000878 w 67"/>
                  <a:gd name="T29" fmla="*/ 2147483646 h 106"/>
                  <a:gd name="T30" fmla="*/ 0 w 67"/>
                  <a:gd name="T31" fmla="*/ 1572540358 h 106"/>
                  <a:gd name="T32" fmla="*/ 1534492854 w 67"/>
                  <a:gd name="T33" fmla="*/ 0 h 106"/>
                  <a:gd name="T34" fmla="*/ 1301996418 w 67"/>
                  <a:gd name="T35" fmla="*/ 1896295468 h 106"/>
                  <a:gd name="T36" fmla="*/ 1394999087 w 67"/>
                  <a:gd name="T37" fmla="*/ 1803797893 h 106"/>
                  <a:gd name="T38" fmla="*/ 1534492854 w 67"/>
                  <a:gd name="T39" fmla="*/ 1896295468 h 106"/>
                  <a:gd name="T40" fmla="*/ 1673993445 w 67"/>
                  <a:gd name="T41" fmla="*/ 1803797893 h 106"/>
                  <a:gd name="T42" fmla="*/ 1813494036 w 67"/>
                  <a:gd name="T43" fmla="*/ 1896295468 h 106"/>
                  <a:gd name="T44" fmla="*/ 1999492549 w 67"/>
                  <a:gd name="T45" fmla="*/ 1757542307 h 106"/>
                  <a:gd name="T46" fmla="*/ 1813494036 w 67"/>
                  <a:gd name="T47" fmla="*/ 2147483646 h 106"/>
                  <a:gd name="T48" fmla="*/ 2045990472 w 67"/>
                  <a:gd name="T49" fmla="*/ 2147483646 h 106"/>
                  <a:gd name="T50" fmla="*/ 2045990472 w 67"/>
                  <a:gd name="T51" fmla="*/ 2147483646 h 106"/>
                  <a:gd name="T52" fmla="*/ 2147483646 w 67"/>
                  <a:gd name="T53" fmla="*/ 2147483646 h 106"/>
                  <a:gd name="T54" fmla="*/ 2147483646 w 67"/>
                  <a:gd name="T55" fmla="*/ 693765805 h 106"/>
                  <a:gd name="T56" fmla="*/ 697496131 w 67"/>
                  <a:gd name="T57" fmla="*/ 693765805 h 106"/>
                  <a:gd name="T58" fmla="*/ 511497618 w 67"/>
                  <a:gd name="T59" fmla="*/ 2147483646 h 106"/>
                  <a:gd name="T60" fmla="*/ 1069499982 w 67"/>
                  <a:gd name="T61" fmla="*/ 2147483646 h 106"/>
                  <a:gd name="T62" fmla="*/ 1069499982 w 67"/>
                  <a:gd name="T63" fmla="*/ 2147483646 h 106"/>
                  <a:gd name="T64" fmla="*/ 1348494340 w 67"/>
                  <a:gd name="T65" fmla="*/ 2147483646 h 106"/>
                  <a:gd name="T66" fmla="*/ 1162495827 w 67"/>
                  <a:gd name="T67" fmla="*/ 1757542307 h 106"/>
                  <a:gd name="T68" fmla="*/ 1859991958 w 67"/>
                  <a:gd name="T69" fmla="*/ 1988799842 h 106"/>
                  <a:gd name="T70" fmla="*/ 1673993445 w 67"/>
                  <a:gd name="T71" fmla="*/ 1942551054 h 106"/>
                  <a:gd name="T72" fmla="*/ 1394999087 w 67"/>
                  <a:gd name="T73" fmla="*/ 1942551054 h 106"/>
                  <a:gd name="T74" fmla="*/ 1255498496 w 67"/>
                  <a:gd name="T75" fmla="*/ 1942551054 h 106"/>
                  <a:gd name="T76" fmla="*/ 1487994931 w 67"/>
                  <a:gd name="T77" fmla="*/ 2147483646 h 106"/>
                  <a:gd name="T78" fmla="*/ 1487994931 w 67"/>
                  <a:gd name="T79" fmla="*/ 2147483646 h 106"/>
                  <a:gd name="T80" fmla="*/ 1627495522 w 67"/>
                  <a:gd name="T81" fmla="*/ 2147483646 h 106"/>
                  <a:gd name="T82" fmla="*/ 1627495522 w 67"/>
                  <a:gd name="T83" fmla="*/ 2147483646 h 106"/>
                  <a:gd name="T84" fmla="*/ 1999492549 w 67"/>
                  <a:gd name="T85" fmla="*/ 2147483646 h 106"/>
                  <a:gd name="T86" fmla="*/ 1580997600 w 67"/>
                  <a:gd name="T87" fmla="*/ 2147483646 h 106"/>
                  <a:gd name="T88" fmla="*/ 1999492549 w 67"/>
                  <a:gd name="T89" fmla="*/ 2147483646 h 106"/>
                  <a:gd name="T90" fmla="*/ 790498800 w 67"/>
                  <a:gd name="T91" fmla="*/ 2147483646 h 106"/>
                  <a:gd name="T92" fmla="*/ 790498800 w 67"/>
                  <a:gd name="T93" fmla="*/ 2147483646 h 106"/>
                  <a:gd name="T94" fmla="*/ 2147483646 w 67"/>
                  <a:gd name="T95" fmla="*/ 2147483646 h 106"/>
                  <a:gd name="T96" fmla="*/ 2147483646 w 67"/>
                  <a:gd name="T97" fmla="*/ 2147483646 h 106"/>
                  <a:gd name="T98" fmla="*/ 790498800 w 67"/>
                  <a:gd name="T99" fmla="*/ 2147483646 h 106"/>
                  <a:gd name="T100" fmla="*/ 2147483646 w 67"/>
                  <a:gd name="T101" fmla="*/ 2147483646 h 106"/>
                  <a:gd name="T102" fmla="*/ 2147483646 w 67"/>
                  <a:gd name="T103" fmla="*/ 2147483646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8" name="Freeform 23"/>
              <p:cNvSpPr>
                <a:spLocks noEditPoints="1"/>
              </p:cNvSpPr>
              <p:nvPr/>
            </p:nvSpPr>
            <p:spPr bwMode="auto">
              <a:xfrm>
                <a:off x="4359275" y="3609975"/>
                <a:ext cx="739775" cy="596900"/>
              </a:xfrm>
              <a:custGeom>
                <a:avLst/>
                <a:gdLst>
                  <a:gd name="T0" fmla="*/ 2147483646 w 109"/>
                  <a:gd name="T1" fmla="*/ 2147483646 h 88"/>
                  <a:gd name="T2" fmla="*/ 2147483646 w 109"/>
                  <a:gd name="T3" fmla="*/ 2028951278 h 88"/>
                  <a:gd name="T4" fmla="*/ 2147483646 w 109"/>
                  <a:gd name="T5" fmla="*/ 2147483646 h 88"/>
                  <a:gd name="T6" fmla="*/ 2147483646 w 109"/>
                  <a:gd name="T7" fmla="*/ 0 h 88"/>
                  <a:gd name="T8" fmla="*/ 2147483646 w 109"/>
                  <a:gd name="T9" fmla="*/ 1521715155 h 88"/>
                  <a:gd name="T10" fmla="*/ 2147483646 w 109"/>
                  <a:gd name="T11" fmla="*/ 1152810606 h 88"/>
                  <a:gd name="T12" fmla="*/ 2147483646 w 109"/>
                  <a:gd name="T13" fmla="*/ 2147483646 h 88"/>
                  <a:gd name="T14" fmla="*/ 1704685929 w 109"/>
                  <a:gd name="T15" fmla="*/ 2147483646 h 88"/>
                  <a:gd name="T16" fmla="*/ 875377794 w 109"/>
                  <a:gd name="T17" fmla="*/ 2147483646 h 88"/>
                  <a:gd name="T18" fmla="*/ 0 w 109"/>
                  <a:gd name="T19" fmla="*/ 2147483646 h 88"/>
                  <a:gd name="T20" fmla="*/ 1151816101 w 109"/>
                  <a:gd name="T21" fmla="*/ 2147483646 h 88"/>
                  <a:gd name="T22" fmla="*/ 1382177964 w 109"/>
                  <a:gd name="T23" fmla="*/ 2147483646 h 88"/>
                  <a:gd name="T24" fmla="*/ 2027193895 w 109"/>
                  <a:gd name="T25" fmla="*/ 1337266272 h 88"/>
                  <a:gd name="T26" fmla="*/ 2147483646 w 109"/>
                  <a:gd name="T27" fmla="*/ 2147483646 h 88"/>
                  <a:gd name="T28" fmla="*/ 2147483646 w 109"/>
                  <a:gd name="T29" fmla="*/ 830023365 h 88"/>
                  <a:gd name="T30" fmla="*/ 2147483646 w 109"/>
                  <a:gd name="T31" fmla="*/ 553353432 h 88"/>
                  <a:gd name="T32" fmla="*/ 2147483646 w 109"/>
                  <a:gd name="T33" fmla="*/ 46110525 h 88"/>
                  <a:gd name="T34" fmla="*/ 1013600341 w 109"/>
                  <a:gd name="T35" fmla="*/ 2147483646 h 88"/>
                  <a:gd name="T36" fmla="*/ 1336108306 w 109"/>
                  <a:gd name="T37" fmla="*/ 2147483646 h 88"/>
                  <a:gd name="T38" fmla="*/ 1013600341 w 109"/>
                  <a:gd name="T39" fmla="*/ 2147483646 h 88"/>
                  <a:gd name="T40" fmla="*/ 506800170 w 109"/>
                  <a:gd name="T41" fmla="*/ 2147483646 h 88"/>
                  <a:gd name="T42" fmla="*/ 783231691 w 109"/>
                  <a:gd name="T43" fmla="*/ 2147483646 h 88"/>
                  <a:gd name="T44" fmla="*/ 506800170 w 109"/>
                  <a:gd name="T45" fmla="*/ 2147483646 h 88"/>
                  <a:gd name="T46" fmla="*/ 1566470169 w 109"/>
                  <a:gd name="T47" fmla="*/ 2147483646 h 88"/>
                  <a:gd name="T48" fmla="*/ 1842908477 w 109"/>
                  <a:gd name="T49" fmla="*/ 2147483646 h 88"/>
                  <a:gd name="T50" fmla="*/ 1566470169 w 109"/>
                  <a:gd name="T51" fmla="*/ 2147483646 h 88"/>
                  <a:gd name="T52" fmla="*/ 2073270339 w 109"/>
                  <a:gd name="T53" fmla="*/ 2147483646 h 88"/>
                  <a:gd name="T54" fmla="*/ 2147483646 w 109"/>
                  <a:gd name="T55" fmla="*/ 2147483646 h 88"/>
                  <a:gd name="T56" fmla="*/ 2073270339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119" name="Straight Connector 24"/>
              <p:cNvCxnSpPr/>
              <p:nvPr/>
            </p:nvCxnSpPr>
            <p:spPr>
              <a:xfrm flipH="1">
                <a:off x="7820025" y="3811588"/>
                <a:ext cx="1319213" cy="0"/>
              </a:xfrm>
              <a:prstGeom prst="line">
                <a:avLst/>
              </a:prstGeom>
              <a:ln>
                <a:solidFill>
                  <a:schemeClr val="bg1">
                    <a:lumMod val="95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cxnSp>
            <p:nvCxnSpPr>
              <p:cNvPr id="120" name="Straight Connector 25"/>
              <p:cNvCxnSpPr/>
              <p:nvPr/>
            </p:nvCxnSpPr>
            <p:spPr>
              <a:xfrm flipH="1">
                <a:off x="7175500" y="5672138"/>
                <a:ext cx="1317625" cy="0"/>
              </a:xfrm>
              <a:prstGeom prst="line">
                <a:avLst/>
              </a:prstGeom>
              <a:ln>
                <a:solidFill>
                  <a:schemeClr val="bg1">
                    <a:lumMod val="95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cxnSp>
            <p:nvCxnSpPr>
              <p:cNvPr id="121" name="Straight Connector 26"/>
              <p:cNvCxnSpPr/>
              <p:nvPr/>
            </p:nvCxnSpPr>
            <p:spPr>
              <a:xfrm>
                <a:off x="3700463" y="2393950"/>
                <a:ext cx="1317625" cy="0"/>
              </a:xfrm>
              <a:prstGeom prst="line">
                <a:avLst/>
              </a:prstGeom>
              <a:ln>
                <a:solidFill>
                  <a:schemeClr val="bg1">
                    <a:lumMod val="95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cxnSp>
            <p:nvCxnSpPr>
              <p:cNvPr id="122" name="Straight Connector 27"/>
              <p:cNvCxnSpPr/>
              <p:nvPr/>
            </p:nvCxnSpPr>
            <p:spPr>
              <a:xfrm>
                <a:off x="3009900" y="4206875"/>
                <a:ext cx="1319213" cy="0"/>
              </a:xfrm>
              <a:prstGeom prst="line">
                <a:avLst/>
              </a:prstGeom>
              <a:ln>
                <a:solidFill>
                  <a:schemeClr val="bg1">
                    <a:lumMod val="95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grpSp>
            <p:nvGrpSpPr>
              <p:cNvPr id="148" name="Group 4"/>
              <p:cNvGrpSpPr/>
              <p:nvPr/>
            </p:nvGrpSpPr>
            <p:grpSpPr bwMode="auto">
              <a:xfrm>
                <a:off x="5514975" y="2967038"/>
                <a:ext cx="1084263" cy="1652587"/>
                <a:chOff x="9536247" y="1025439"/>
                <a:chExt cx="1133127" cy="1726037"/>
              </a:xfrm>
            </p:grpSpPr>
            <p:sp>
              <p:nvSpPr>
                <p:cNvPr id="149" name="Oval 3"/>
                <p:cNvSpPr/>
                <p:nvPr/>
              </p:nvSpPr>
              <p:spPr>
                <a:xfrm>
                  <a:off x="9536247" y="1619023"/>
                  <a:ext cx="1133127" cy="1132453"/>
                </a:xfrm>
                <a:prstGeom prst="ellips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en-AU" altLang="zh-CN">
                    <a:solidFill>
                      <a:srgbClr val="FFFFFF"/>
                    </a:solidFill>
                    <a:ea typeface="宋体" panose="02010600030101010101" pitchFamily="2" charset="-122"/>
                  </a:endParaRPr>
                </a:p>
              </p:txBody>
            </p:sp>
            <p:grpSp>
              <p:nvGrpSpPr>
                <p:cNvPr id="150" name="Group 38"/>
                <p:cNvGrpSpPr/>
                <p:nvPr/>
              </p:nvGrpSpPr>
              <p:grpSpPr bwMode="auto">
                <a:xfrm rot="21023609" flipH="1">
                  <a:off x="9547689" y="1025439"/>
                  <a:ext cx="988535" cy="1704371"/>
                  <a:chOff x="3067050" y="2759075"/>
                  <a:chExt cx="736600" cy="1270000"/>
                </a:xfrm>
              </p:grpSpPr>
              <p:sp>
                <p:nvSpPr>
                  <p:cNvPr id="151" name="Freeform 39"/>
                  <p:cNvSpPr/>
                  <p:nvPr/>
                </p:nvSpPr>
                <p:spPr bwMode="auto">
                  <a:xfrm>
                    <a:off x="3067050" y="2759075"/>
                    <a:ext cx="574675" cy="1260475"/>
                  </a:xfrm>
                  <a:custGeom>
                    <a:avLst/>
                    <a:gdLst>
                      <a:gd name="T0" fmla="*/ 710684063 w 362"/>
                      <a:gd name="T1" fmla="*/ 0 h 794"/>
                      <a:gd name="T2" fmla="*/ 650200313 w 362"/>
                      <a:gd name="T3" fmla="*/ 0 h 794"/>
                      <a:gd name="T4" fmla="*/ 604837500 w 362"/>
                      <a:gd name="T5" fmla="*/ 25201563 h 794"/>
                      <a:gd name="T6" fmla="*/ 559474688 w 362"/>
                      <a:gd name="T7" fmla="*/ 60483750 h 794"/>
                      <a:gd name="T8" fmla="*/ 493950625 w 362"/>
                      <a:gd name="T9" fmla="*/ 166330313 h 794"/>
                      <a:gd name="T10" fmla="*/ 438507188 w 362"/>
                      <a:gd name="T11" fmla="*/ 332660625 h 794"/>
                      <a:gd name="T12" fmla="*/ 428426563 w 362"/>
                      <a:gd name="T13" fmla="*/ 352821875 h 794"/>
                      <a:gd name="T14" fmla="*/ 393144375 w 362"/>
                      <a:gd name="T15" fmla="*/ 418345938 h 794"/>
                      <a:gd name="T16" fmla="*/ 317539688 w 362"/>
                      <a:gd name="T17" fmla="*/ 493950625 h 794"/>
                      <a:gd name="T18" fmla="*/ 231854375 w 362"/>
                      <a:gd name="T19" fmla="*/ 584676250 h 794"/>
                      <a:gd name="T20" fmla="*/ 181451250 w 362"/>
                      <a:gd name="T21" fmla="*/ 675401875 h 794"/>
                      <a:gd name="T22" fmla="*/ 166330313 w 362"/>
                      <a:gd name="T23" fmla="*/ 715724375 h 794"/>
                      <a:gd name="T24" fmla="*/ 70564375 w 362"/>
                      <a:gd name="T25" fmla="*/ 972780313 h 794"/>
                      <a:gd name="T26" fmla="*/ 20161250 w 362"/>
                      <a:gd name="T27" fmla="*/ 1154231563 h 794"/>
                      <a:gd name="T28" fmla="*/ 0 w 362"/>
                      <a:gd name="T29" fmla="*/ 1285279688 h 794"/>
                      <a:gd name="T30" fmla="*/ 5040313 w 362"/>
                      <a:gd name="T31" fmla="*/ 1360884375 h 794"/>
                      <a:gd name="T32" fmla="*/ 10080625 w 362"/>
                      <a:gd name="T33" fmla="*/ 1396166563 h 794"/>
                      <a:gd name="T34" fmla="*/ 20161250 w 362"/>
                      <a:gd name="T35" fmla="*/ 1466730938 h 794"/>
                      <a:gd name="T36" fmla="*/ 35282188 w 362"/>
                      <a:gd name="T37" fmla="*/ 1628020938 h 794"/>
                      <a:gd name="T38" fmla="*/ 50403125 w 362"/>
                      <a:gd name="T39" fmla="*/ 1713706250 h 794"/>
                      <a:gd name="T40" fmla="*/ 90725625 w 362"/>
                      <a:gd name="T41" fmla="*/ 1794351250 h 794"/>
                      <a:gd name="T42" fmla="*/ 151209375 w 362"/>
                      <a:gd name="T43" fmla="*/ 1864915625 h 794"/>
                      <a:gd name="T44" fmla="*/ 257055938 w 362"/>
                      <a:gd name="T45" fmla="*/ 1930439688 h 794"/>
                      <a:gd name="T46" fmla="*/ 403225000 w 362"/>
                      <a:gd name="T47" fmla="*/ 1985883125 h 794"/>
                      <a:gd name="T48" fmla="*/ 443547500 w 362"/>
                      <a:gd name="T49" fmla="*/ 1995963750 h 794"/>
                      <a:gd name="T50" fmla="*/ 519152188 w 362"/>
                      <a:gd name="T51" fmla="*/ 2001004063 h 794"/>
                      <a:gd name="T52" fmla="*/ 589716563 w 362"/>
                      <a:gd name="T53" fmla="*/ 1995963750 h 794"/>
                      <a:gd name="T54" fmla="*/ 645160000 w 362"/>
                      <a:gd name="T55" fmla="*/ 1970762188 h 794"/>
                      <a:gd name="T56" fmla="*/ 695563125 w 362"/>
                      <a:gd name="T57" fmla="*/ 1940520313 h 794"/>
                      <a:gd name="T58" fmla="*/ 761087188 w 362"/>
                      <a:gd name="T59" fmla="*/ 1869955938 h 794"/>
                      <a:gd name="T60" fmla="*/ 821570938 w 362"/>
                      <a:gd name="T61" fmla="*/ 1759069063 h 794"/>
                      <a:gd name="T62" fmla="*/ 861893438 w 362"/>
                      <a:gd name="T63" fmla="*/ 1628020938 h 794"/>
                      <a:gd name="T64" fmla="*/ 887095000 w 362"/>
                      <a:gd name="T65" fmla="*/ 1491932500 h 794"/>
                      <a:gd name="T66" fmla="*/ 912296563 w 362"/>
                      <a:gd name="T67" fmla="*/ 1270158750 h 794"/>
                      <a:gd name="T68" fmla="*/ 912296563 w 362"/>
                      <a:gd name="T69" fmla="*/ 1224795938 h 794"/>
                      <a:gd name="T70" fmla="*/ 907256250 w 362"/>
                      <a:gd name="T71" fmla="*/ 1144150938 h 794"/>
                      <a:gd name="T72" fmla="*/ 882054688 w 362"/>
                      <a:gd name="T73" fmla="*/ 1033264063 h 794"/>
                      <a:gd name="T74" fmla="*/ 806450000 w 362"/>
                      <a:gd name="T75" fmla="*/ 907256250 h 794"/>
                      <a:gd name="T76" fmla="*/ 705643750 w 362"/>
                      <a:gd name="T77" fmla="*/ 816530625 h 794"/>
                      <a:gd name="T78" fmla="*/ 650200313 w 362"/>
                      <a:gd name="T79" fmla="*/ 786288750 h 794"/>
                      <a:gd name="T80" fmla="*/ 619958438 w 362"/>
                      <a:gd name="T81" fmla="*/ 771167813 h 794"/>
                      <a:gd name="T82" fmla="*/ 579635938 w 362"/>
                      <a:gd name="T83" fmla="*/ 740925938 h 794"/>
                      <a:gd name="T84" fmla="*/ 559474688 w 362"/>
                      <a:gd name="T85" fmla="*/ 705643750 h 794"/>
                      <a:gd name="T86" fmla="*/ 559474688 w 362"/>
                      <a:gd name="T87" fmla="*/ 665321250 h 794"/>
                      <a:gd name="T88" fmla="*/ 574595625 w 362"/>
                      <a:gd name="T89" fmla="*/ 604837500 h 794"/>
                      <a:gd name="T90" fmla="*/ 640119688 w 362"/>
                      <a:gd name="T91" fmla="*/ 529232813 h 794"/>
                      <a:gd name="T92" fmla="*/ 680442188 w 362"/>
                      <a:gd name="T93" fmla="*/ 498990938 h 794"/>
                      <a:gd name="T94" fmla="*/ 725805000 w 362"/>
                      <a:gd name="T95" fmla="*/ 458668438 h 794"/>
                      <a:gd name="T96" fmla="*/ 766127500 w 362"/>
                      <a:gd name="T97" fmla="*/ 398184688 h 794"/>
                      <a:gd name="T98" fmla="*/ 806450000 w 362"/>
                      <a:gd name="T99" fmla="*/ 327620313 h 794"/>
                      <a:gd name="T100" fmla="*/ 831651563 w 362"/>
                      <a:gd name="T101" fmla="*/ 252015625 h 794"/>
                      <a:gd name="T102" fmla="*/ 841732188 w 362"/>
                      <a:gd name="T103" fmla="*/ 171370625 h 794"/>
                      <a:gd name="T104" fmla="*/ 826611250 w 362"/>
                      <a:gd name="T105" fmla="*/ 100806250 h 794"/>
                      <a:gd name="T106" fmla="*/ 786288750 w 362"/>
                      <a:gd name="T107" fmla="*/ 40322500 h 794"/>
                      <a:gd name="T108" fmla="*/ 710684063 w 362"/>
                      <a:gd name="T109" fmla="*/ 0 h 7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62" h="794">
                        <a:moveTo>
                          <a:pt x="282" y="0"/>
                        </a:moveTo>
                        <a:lnTo>
                          <a:pt x="282" y="0"/>
                        </a:lnTo>
                        <a:lnTo>
                          <a:pt x="270" y="0"/>
                        </a:lnTo>
                        <a:lnTo>
                          <a:pt x="258" y="0"/>
                        </a:lnTo>
                        <a:lnTo>
                          <a:pt x="248" y="4"/>
                        </a:lnTo>
                        <a:lnTo>
                          <a:pt x="240" y="10"/>
                        </a:lnTo>
                        <a:lnTo>
                          <a:pt x="230" y="16"/>
                        </a:lnTo>
                        <a:lnTo>
                          <a:pt x="222" y="24"/>
                        </a:lnTo>
                        <a:lnTo>
                          <a:pt x="208" y="44"/>
                        </a:lnTo>
                        <a:lnTo>
                          <a:pt x="196" y="66"/>
                        </a:lnTo>
                        <a:lnTo>
                          <a:pt x="188" y="88"/>
                        </a:lnTo>
                        <a:lnTo>
                          <a:pt x="174" y="132"/>
                        </a:lnTo>
                        <a:lnTo>
                          <a:pt x="170" y="140"/>
                        </a:lnTo>
                        <a:lnTo>
                          <a:pt x="166" y="150"/>
                        </a:lnTo>
                        <a:lnTo>
                          <a:pt x="156" y="166"/>
                        </a:lnTo>
                        <a:lnTo>
                          <a:pt x="142" y="180"/>
                        </a:lnTo>
                        <a:lnTo>
                          <a:pt x="126" y="196"/>
                        </a:lnTo>
                        <a:lnTo>
                          <a:pt x="108" y="214"/>
                        </a:lnTo>
                        <a:lnTo>
                          <a:pt x="92" y="232"/>
                        </a:lnTo>
                        <a:lnTo>
                          <a:pt x="78" y="256"/>
                        </a:lnTo>
                        <a:lnTo>
                          <a:pt x="72" y="268"/>
                        </a:lnTo>
                        <a:lnTo>
                          <a:pt x="66" y="284"/>
                        </a:lnTo>
                        <a:lnTo>
                          <a:pt x="42" y="350"/>
                        </a:lnTo>
                        <a:lnTo>
                          <a:pt x="28" y="386"/>
                        </a:lnTo>
                        <a:lnTo>
                          <a:pt x="16" y="422"/>
                        </a:lnTo>
                        <a:lnTo>
                          <a:pt x="8" y="458"/>
                        </a:lnTo>
                        <a:lnTo>
                          <a:pt x="2" y="492"/>
                        </a:lnTo>
                        <a:lnTo>
                          <a:pt x="0" y="510"/>
                        </a:lnTo>
                        <a:lnTo>
                          <a:pt x="0" y="526"/>
                        </a:lnTo>
                        <a:lnTo>
                          <a:pt x="2" y="540"/>
                        </a:lnTo>
                        <a:lnTo>
                          <a:pt x="4" y="554"/>
                        </a:lnTo>
                        <a:lnTo>
                          <a:pt x="8" y="568"/>
                        </a:lnTo>
                        <a:lnTo>
                          <a:pt x="8" y="582"/>
                        </a:lnTo>
                        <a:lnTo>
                          <a:pt x="10" y="614"/>
                        </a:lnTo>
                        <a:lnTo>
                          <a:pt x="14" y="646"/>
                        </a:lnTo>
                        <a:lnTo>
                          <a:pt x="16" y="664"/>
                        </a:lnTo>
                        <a:lnTo>
                          <a:pt x="20" y="680"/>
                        </a:lnTo>
                        <a:lnTo>
                          <a:pt x="26" y="696"/>
                        </a:lnTo>
                        <a:lnTo>
                          <a:pt x="36" y="712"/>
                        </a:lnTo>
                        <a:lnTo>
                          <a:pt x="46" y="726"/>
                        </a:lnTo>
                        <a:lnTo>
                          <a:pt x="60" y="740"/>
                        </a:lnTo>
                        <a:lnTo>
                          <a:pt x="78" y="754"/>
                        </a:lnTo>
                        <a:lnTo>
                          <a:pt x="102" y="766"/>
                        </a:lnTo>
                        <a:lnTo>
                          <a:pt x="128" y="778"/>
                        </a:lnTo>
                        <a:lnTo>
                          <a:pt x="160" y="788"/>
                        </a:lnTo>
                        <a:lnTo>
                          <a:pt x="176" y="792"/>
                        </a:lnTo>
                        <a:lnTo>
                          <a:pt x="192" y="794"/>
                        </a:lnTo>
                        <a:lnTo>
                          <a:pt x="206" y="794"/>
                        </a:lnTo>
                        <a:lnTo>
                          <a:pt x="220" y="794"/>
                        </a:lnTo>
                        <a:lnTo>
                          <a:pt x="234" y="792"/>
                        </a:lnTo>
                        <a:lnTo>
                          <a:pt x="246" y="788"/>
                        </a:lnTo>
                        <a:lnTo>
                          <a:pt x="256" y="782"/>
                        </a:lnTo>
                        <a:lnTo>
                          <a:pt x="266" y="776"/>
                        </a:lnTo>
                        <a:lnTo>
                          <a:pt x="276" y="770"/>
                        </a:lnTo>
                        <a:lnTo>
                          <a:pt x="286" y="762"/>
                        </a:lnTo>
                        <a:lnTo>
                          <a:pt x="302" y="742"/>
                        </a:lnTo>
                        <a:lnTo>
                          <a:pt x="314" y="722"/>
                        </a:lnTo>
                        <a:lnTo>
                          <a:pt x="326" y="698"/>
                        </a:lnTo>
                        <a:lnTo>
                          <a:pt x="334" y="672"/>
                        </a:lnTo>
                        <a:lnTo>
                          <a:pt x="342" y="646"/>
                        </a:lnTo>
                        <a:lnTo>
                          <a:pt x="348" y="618"/>
                        </a:lnTo>
                        <a:lnTo>
                          <a:pt x="352" y="592"/>
                        </a:lnTo>
                        <a:lnTo>
                          <a:pt x="358" y="542"/>
                        </a:lnTo>
                        <a:lnTo>
                          <a:pt x="362" y="504"/>
                        </a:lnTo>
                        <a:lnTo>
                          <a:pt x="362" y="486"/>
                        </a:lnTo>
                        <a:lnTo>
                          <a:pt x="362" y="470"/>
                        </a:lnTo>
                        <a:lnTo>
                          <a:pt x="360" y="454"/>
                        </a:lnTo>
                        <a:lnTo>
                          <a:pt x="358" y="440"/>
                        </a:lnTo>
                        <a:lnTo>
                          <a:pt x="350" y="410"/>
                        </a:lnTo>
                        <a:lnTo>
                          <a:pt x="336" y="384"/>
                        </a:lnTo>
                        <a:lnTo>
                          <a:pt x="320" y="360"/>
                        </a:lnTo>
                        <a:lnTo>
                          <a:pt x="302" y="340"/>
                        </a:lnTo>
                        <a:lnTo>
                          <a:pt x="280" y="324"/>
                        </a:lnTo>
                        <a:lnTo>
                          <a:pt x="268" y="318"/>
                        </a:lnTo>
                        <a:lnTo>
                          <a:pt x="258" y="312"/>
                        </a:lnTo>
                        <a:lnTo>
                          <a:pt x="246" y="306"/>
                        </a:lnTo>
                        <a:lnTo>
                          <a:pt x="238" y="300"/>
                        </a:lnTo>
                        <a:lnTo>
                          <a:pt x="230" y="294"/>
                        </a:lnTo>
                        <a:lnTo>
                          <a:pt x="226" y="288"/>
                        </a:lnTo>
                        <a:lnTo>
                          <a:pt x="222" y="280"/>
                        </a:lnTo>
                        <a:lnTo>
                          <a:pt x="222" y="272"/>
                        </a:lnTo>
                        <a:lnTo>
                          <a:pt x="222" y="264"/>
                        </a:lnTo>
                        <a:lnTo>
                          <a:pt x="222" y="256"/>
                        </a:lnTo>
                        <a:lnTo>
                          <a:pt x="228" y="240"/>
                        </a:lnTo>
                        <a:lnTo>
                          <a:pt x="240" y="224"/>
                        </a:lnTo>
                        <a:lnTo>
                          <a:pt x="254" y="210"/>
                        </a:lnTo>
                        <a:lnTo>
                          <a:pt x="270" y="198"/>
                        </a:lnTo>
                        <a:lnTo>
                          <a:pt x="278" y="190"/>
                        </a:lnTo>
                        <a:lnTo>
                          <a:pt x="288" y="182"/>
                        </a:lnTo>
                        <a:lnTo>
                          <a:pt x="296" y="170"/>
                        </a:lnTo>
                        <a:lnTo>
                          <a:pt x="304" y="158"/>
                        </a:lnTo>
                        <a:lnTo>
                          <a:pt x="312" y="144"/>
                        </a:lnTo>
                        <a:lnTo>
                          <a:pt x="320" y="130"/>
                        </a:lnTo>
                        <a:lnTo>
                          <a:pt x="326" y="116"/>
                        </a:lnTo>
                        <a:lnTo>
                          <a:pt x="330" y="100"/>
                        </a:lnTo>
                        <a:lnTo>
                          <a:pt x="332" y="84"/>
                        </a:lnTo>
                        <a:lnTo>
                          <a:pt x="334" y="68"/>
                        </a:lnTo>
                        <a:lnTo>
                          <a:pt x="332" y="54"/>
                        </a:lnTo>
                        <a:lnTo>
                          <a:pt x="328" y="40"/>
                        </a:lnTo>
                        <a:lnTo>
                          <a:pt x="322" y="28"/>
                        </a:lnTo>
                        <a:lnTo>
                          <a:pt x="312" y="16"/>
                        </a:lnTo>
                        <a:lnTo>
                          <a:pt x="298" y="8"/>
                        </a:lnTo>
                        <a:lnTo>
                          <a:pt x="282" y="0"/>
                        </a:lnTo>
                        <a:close/>
                      </a:path>
                    </a:pathLst>
                  </a:custGeom>
                  <a:solidFill>
                    <a:srgbClr val="FAD9B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2" name="Freeform 40"/>
                  <p:cNvSpPr/>
                  <p:nvPr/>
                </p:nvSpPr>
                <p:spPr bwMode="auto">
                  <a:xfrm>
                    <a:off x="3194050" y="3257550"/>
                    <a:ext cx="571500" cy="768350"/>
                  </a:xfrm>
                  <a:custGeom>
                    <a:avLst/>
                    <a:gdLst>
                      <a:gd name="T0" fmla="*/ 751006563 w 360"/>
                      <a:gd name="T1" fmla="*/ 992941563 h 484"/>
                      <a:gd name="T2" fmla="*/ 745966250 w 360"/>
                      <a:gd name="T3" fmla="*/ 1048385000 h 484"/>
                      <a:gd name="T4" fmla="*/ 725805000 w 360"/>
                      <a:gd name="T5" fmla="*/ 1118949375 h 484"/>
                      <a:gd name="T6" fmla="*/ 680442188 w 360"/>
                      <a:gd name="T7" fmla="*/ 1179433125 h 484"/>
                      <a:gd name="T8" fmla="*/ 624998750 w 360"/>
                      <a:gd name="T9" fmla="*/ 1214715313 h 484"/>
                      <a:gd name="T10" fmla="*/ 579635938 w 360"/>
                      <a:gd name="T11" fmla="*/ 1219755625 h 484"/>
                      <a:gd name="T12" fmla="*/ 458668438 w 360"/>
                      <a:gd name="T13" fmla="*/ 1204634688 h 484"/>
                      <a:gd name="T14" fmla="*/ 252015625 w 360"/>
                      <a:gd name="T15" fmla="*/ 1154231563 h 484"/>
                      <a:gd name="T16" fmla="*/ 166330313 w 360"/>
                      <a:gd name="T17" fmla="*/ 1118949375 h 484"/>
                      <a:gd name="T18" fmla="*/ 136088438 w 360"/>
                      <a:gd name="T19" fmla="*/ 1098788125 h 484"/>
                      <a:gd name="T20" fmla="*/ 85685313 w 360"/>
                      <a:gd name="T21" fmla="*/ 1058465625 h 484"/>
                      <a:gd name="T22" fmla="*/ 55443438 w 360"/>
                      <a:gd name="T23" fmla="*/ 1008062500 h 484"/>
                      <a:gd name="T24" fmla="*/ 30241875 w 360"/>
                      <a:gd name="T25" fmla="*/ 922377188 h 484"/>
                      <a:gd name="T26" fmla="*/ 20161250 w 360"/>
                      <a:gd name="T27" fmla="*/ 786288750 h 484"/>
                      <a:gd name="T28" fmla="*/ 10080625 w 360"/>
                      <a:gd name="T29" fmla="*/ 635079375 h 484"/>
                      <a:gd name="T30" fmla="*/ 0 w 360"/>
                      <a:gd name="T31" fmla="*/ 539313438 h 484"/>
                      <a:gd name="T32" fmla="*/ 10080625 w 360"/>
                      <a:gd name="T33" fmla="*/ 403225000 h 484"/>
                      <a:gd name="T34" fmla="*/ 30241875 w 360"/>
                      <a:gd name="T35" fmla="*/ 322580000 h 484"/>
                      <a:gd name="T36" fmla="*/ 60483750 w 360"/>
                      <a:gd name="T37" fmla="*/ 246975313 h 484"/>
                      <a:gd name="T38" fmla="*/ 105846563 w 360"/>
                      <a:gd name="T39" fmla="*/ 176410938 h 484"/>
                      <a:gd name="T40" fmla="*/ 171370625 w 360"/>
                      <a:gd name="T41" fmla="*/ 120967500 h 484"/>
                      <a:gd name="T42" fmla="*/ 246975313 w 360"/>
                      <a:gd name="T43" fmla="*/ 75604688 h 484"/>
                      <a:gd name="T44" fmla="*/ 292338125 w 360"/>
                      <a:gd name="T45" fmla="*/ 55443438 h 484"/>
                      <a:gd name="T46" fmla="*/ 453628125 w 360"/>
                      <a:gd name="T47" fmla="*/ 10080625 h 484"/>
                      <a:gd name="T48" fmla="*/ 574595625 w 360"/>
                      <a:gd name="T49" fmla="*/ 0 h 484"/>
                      <a:gd name="T50" fmla="*/ 670361563 w 360"/>
                      <a:gd name="T51" fmla="*/ 20161250 h 484"/>
                      <a:gd name="T52" fmla="*/ 735885625 w 360"/>
                      <a:gd name="T53" fmla="*/ 50403125 h 484"/>
                      <a:gd name="T54" fmla="*/ 766127500 w 360"/>
                      <a:gd name="T55" fmla="*/ 70564375 h 484"/>
                      <a:gd name="T56" fmla="*/ 816530625 w 360"/>
                      <a:gd name="T57" fmla="*/ 110886875 h 484"/>
                      <a:gd name="T58" fmla="*/ 841732188 w 360"/>
                      <a:gd name="T59" fmla="*/ 161290000 h 484"/>
                      <a:gd name="T60" fmla="*/ 856853125 w 360"/>
                      <a:gd name="T61" fmla="*/ 211693125 h 484"/>
                      <a:gd name="T62" fmla="*/ 846772500 w 360"/>
                      <a:gd name="T63" fmla="*/ 307459063 h 484"/>
                      <a:gd name="T64" fmla="*/ 806450000 w 360"/>
                      <a:gd name="T65" fmla="*/ 393144375 h 484"/>
                      <a:gd name="T66" fmla="*/ 826611250 w 360"/>
                      <a:gd name="T67" fmla="*/ 418345938 h 484"/>
                      <a:gd name="T68" fmla="*/ 856853125 w 360"/>
                      <a:gd name="T69" fmla="*/ 488910313 h 484"/>
                      <a:gd name="T70" fmla="*/ 866933750 w 360"/>
                      <a:gd name="T71" fmla="*/ 569555313 h 484"/>
                      <a:gd name="T72" fmla="*/ 846772500 w 360"/>
                      <a:gd name="T73" fmla="*/ 650200313 h 484"/>
                      <a:gd name="T74" fmla="*/ 821570938 w 360"/>
                      <a:gd name="T75" fmla="*/ 680442188 h 484"/>
                      <a:gd name="T76" fmla="*/ 776208125 w 360"/>
                      <a:gd name="T77" fmla="*/ 710684063 h 484"/>
                      <a:gd name="T78" fmla="*/ 821570938 w 360"/>
                      <a:gd name="T79" fmla="*/ 725805000 h 484"/>
                      <a:gd name="T80" fmla="*/ 851812813 w 360"/>
                      <a:gd name="T81" fmla="*/ 745966250 h 484"/>
                      <a:gd name="T82" fmla="*/ 877014375 w 360"/>
                      <a:gd name="T83" fmla="*/ 771167813 h 484"/>
                      <a:gd name="T84" fmla="*/ 907256250 w 360"/>
                      <a:gd name="T85" fmla="*/ 836691875 h 484"/>
                      <a:gd name="T86" fmla="*/ 897175625 w 360"/>
                      <a:gd name="T87" fmla="*/ 912296563 h 484"/>
                      <a:gd name="T88" fmla="*/ 871974063 w 360"/>
                      <a:gd name="T89" fmla="*/ 957659375 h 484"/>
                      <a:gd name="T90" fmla="*/ 836691875 w 360"/>
                      <a:gd name="T91" fmla="*/ 977820625 h 484"/>
                      <a:gd name="T92" fmla="*/ 816530625 w 360"/>
                      <a:gd name="T93" fmla="*/ 987901250 h 484"/>
                      <a:gd name="T94" fmla="*/ 751006563 w 360"/>
                      <a:gd name="T95" fmla="*/ 992941563 h 4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0" h="484">
                        <a:moveTo>
                          <a:pt x="298" y="394"/>
                        </a:moveTo>
                        <a:lnTo>
                          <a:pt x="298" y="394"/>
                        </a:lnTo>
                        <a:lnTo>
                          <a:pt x="298" y="404"/>
                        </a:lnTo>
                        <a:lnTo>
                          <a:pt x="296" y="416"/>
                        </a:lnTo>
                        <a:lnTo>
                          <a:pt x="294" y="428"/>
                        </a:lnTo>
                        <a:lnTo>
                          <a:pt x="288" y="444"/>
                        </a:lnTo>
                        <a:lnTo>
                          <a:pt x="280" y="456"/>
                        </a:lnTo>
                        <a:lnTo>
                          <a:pt x="270" y="468"/>
                        </a:lnTo>
                        <a:lnTo>
                          <a:pt x="260" y="478"/>
                        </a:lnTo>
                        <a:lnTo>
                          <a:pt x="248" y="482"/>
                        </a:lnTo>
                        <a:lnTo>
                          <a:pt x="230" y="484"/>
                        </a:lnTo>
                        <a:lnTo>
                          <a:pt x="208" y="482"/>
                        </a:lnTo>
                        <a:lnTo>
                          <a:pt x="182" y="478"/>
                        </a:lnTo>
                        <a:lnTo>
                          <a:pt x="154" y="472"/>
                        </a:lnTo>
                        <a:lnTo>
                          <a:pt x="100" y="458"/>
                        </a:lnTo>
                        <a:lnTo>
                          <a:pt x="80" y="450"/>
                        </a:lnTo>
                        <a:lnTo>
                          <a:pt x="66" y="444"/>
                        </a:lnTo>
                        <a:lnTo>
                          <a:pt x="54" y="436"/>
                        </a:lnTo>
                        <a:lnTo>
                          <a:pt x="42" y="428"/>
                        </a:lnTo>
                        <a:lnTo>
                          <a:pt x="34" y="420"/>
                        </a:lnTo>
                        <a:lnTo>
                          <a:pt x="28" y="410"/>
                        </a:lnTo>
                        <a:lnTo>
                          <a:pt x="22" y="400"/>
                        </a:lnTo>
                        <a:lnTo>
                          <a:pt x="18" y="390"/>
                        </a:lnTo>
                        <a:lnTo>
                          <a:pt x="12" y="366"/>
                        </a:lnTo>
                        <a:lnTo>
                          <a:pt x="8" y="340"/>
                        </a:lnTo>
                        <a:lnTo>
                          <a:pt x="8" y="312"/>
                        </a:lnTo>
                        <a:lnTo>
                          <a:pt x="6" y="284"/>
                        </a:lnTo>
                        <a:lnTo>
                          <a:pt x="4" y="252"/>
                        </a:lnTo>
                        <a:lnTo>
                          <a:pt x="0" y="214"/>
                        </a:lnTo>
                        <a:lnTo>
                          <a:pt x="2" y="178"/>
                        </a:lnTo>
                        <a:lnTo>
                          <a:pt x="4" y="160"/>
                        </a:lnTo>
                        <a:lnTo>
                          <a:pt x="8" y="144"/>
                        </a:lnTo>
                        <a:lnTo>
                          <a:pt x="12" y="128"/>
                        </a:lnTo>
                        <a:lnTo>
                          <a:pt x="18" y="112"/>
                        </a:lnTo>
                        <a:lnTo>
                          <a:pt x="24" y="98"/>
                        </a:lnTo>
                        <a:lnTo>
                          <a:pt x="32" y="84"/>
                        </a:lnTo>
                        <a:lnTo>
                          <a:pt x="42" y="70"/>
                        </a:lnTo>
                        <a:lnTo>
                          <a:pt x="54" y="60"/>
                        </a:lnTo>
                        <a:lnTo>
                          <a:pt x="68" y="48"/>
                        </a:lnTo>
                        <a:lnTo>
                          <a:pt x="82" y="38"/>
                        </a:lnTo>
                        <a:lnTo>
                          <a:pt x="98" y="30"/>
                        </a:lnTo>
                        <a:lnTo>
                          <a:pt x="116" y="22"/>
                        </a:lnTo>
                        <a:lnTo>
                          <a:pt x="158" y="10"/>
                        </a:lnTo>
                        <a:lnTo>
                          <a:pt x="180" y="4"/>
                        </a:lnTo>
                        <a:lnTo>
                          <a:pt x="204" y="2"/>
                        </a:lnTo>
                        <a:lnTo>
                          <a:pt x="228" y="0"/>
                        </a:lnTo>
                        <a:lnTo>
                          <a:pt x="254" y="4"/>
                        </a:lnTo>
                        <a:lnTo>
                          <a:pt x="266" y="8"/>
                        </a:lnTo>
                        <a:lnTo>
                          <a:pt x="278" y="14"/>
                        </a:lnTo>
                        <a:lnTo>
                          <a:pt x="292" y="20"/>
                        </a:lnTo>
                        <a:lnTo>
                          <a:pt x="304" y="28"/>
                        </a:lnTo>
                        <a:lnTo>
                          <a:pt x="316" y="36"/>
                        </a:lnTo>
                        <a:lnTo>
                          <a:pt x="324" y="44"/>
                        </a:lnTo>
                        <a:lnTo>
                          <a:pt x="330" y="54"/>
                        </a:lnTo>
                        <a:lnTo>
                          <a:pt x="334" y="64"/>
                        </a:lnTo>
                        <a:lnTo>
                          <a:pt x="338" y="74"/>
                        </a:lnTo>
                        <a:lnTo>
                          <a:pt x="340" y="84"/>
                        </a:lnTo>
                        <a:lnTo>
                          <a:pt x="338" y="104"/>
                        </a:lnTo>
                        <a:lnTo>
                          <a:pt x="336" y="122"/>
                        </a:lnTo>
                        <a:lnTo>
                          <a:pt x="330" y="136"/>
                        </a:lnTo>
                        <a:lnTo>
                          <a:pt x="320" y="156"/>
                        </a:lnTo>
                        <a:lnTo>
                          <a:pt x="328" y="166"/>
                        </a:lnTo>
                        <a:lnTo>
                          <a:pt x="336" y="178"/>
                        </a:lnTo>
                        <a:lnTo>
                          <a:pt x="340" y="194"/>
                        </a:lnTo>
                        <a:lnTo>
                          <a:pt x="344" y="210"/>
                        </a:lnTo>
                        <a:lnTo>
                          <a:pt x="344" y="226"/>
                        </a:lnTo>
                        <a:lnTo>
                          <a:pt x="342" y="242"/>
                        </a:lnTo>
                        <a:lnTo>
                          <a:pt x="336" y="258"/>
                        </a:lnTo>
                        <a:lnTo>
                          <a:pt x="326" y="270"/>
                        </a:lnTo>
                        <a:lnTo>
                          <a:pt x="318" y="278"/>
                        </a:lnTo>
                        <a:lnTo>
                          <a:pt x="308" y="282"/>
                        </a:lnTo>
                        <a:lnTo>
                          <a:pt x="326" y="288"/>
                        </a:lnTo>
                        <a:lnTo>
                          <a:pt x="338" y="296"/>
                        </a:lnTo>
                        <a:lnTo>
                          <a:pt x="344" y="300"/>
                        </a:lnTo>
                        <a:lnTo>
                          <a:pt x="348" y="306"/>
                        </a:lnTo>
                        <a:lnTo>
                          <a:pt x="356" y="318"/>
                        </a:lnTo>
                        <a:lnTo>
                          <a:pt x="360" y="332"/>
                        </a:lnTo>
                        <a:lnTo>
                          <a:pt x="360" y="348"/>
                        </a:lnTo>
                        <a:lnTo>
                          <a:pt x="356" y="362"/>
                        </a:lnTo>
                        <a:lnTo>
                          <a:pt x="350" y="376"/>
                        </a:lnTo>
                        <a:lnTo>
                          <a:pt x="346" y="380"/>
                        </a:lnTo>
                        <a:lnTo>
                          <a:pt x="340" y="386"/>
                        </a:lnTo>
                        <a:lnTo>
                          <a:pt x="332" y="388"/>
                        </a:lnTo>
                        <a:lnTo>
                          <a:pt x="324" y="392"/>
                        </a:lnTo>
                        <a:lnTo>
                          <a:pt x="298" y="394"/>
                        </a:lnTo>
                        <a:close/>
                      </a:path>
                    </a:pathLst>
                  </a:custGeom>
                  <a:solidFill>
                    <a:srgbClr val="DFB99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 name="Freeform 41"/>
                  <p:cNvSpPr/>
                  <p:nvPr/>
                </p:nvSpPr>
                <p:spPr bwMode="auto">
                  <a:xfrm>
                    <a:off x="3238500" y="3663950"/>
                    <a:ext cx="549275" cy="215900"/>
                  </a:xfrm>
                  <a:custGeom>
                    <a:avLst/>
                    <a:gdLst>
                      <a:gd name="T0" fmla="*/ 816530625 w 346"/>
                      <a:gd name="T1" fmla="*/ 105846563 h 136"/>
                      <a:gd name="T2" fmla="*/ 816530625 w 346"/>
                      <a:gd name="T3" fmla="*/ 105846563 h 136"/>
                      <a:gd name="T4" fmla="*/ 831651563 w 346"/>
                      <a:gd name="T5" fmla="*/ 115927188 h 136"/>
                      <a:gd name="T6" fmla="*/ 841732188 w 346"/>
                      <a:gd name="T7" fmla="*/ 131048125 h 136"/>
                      <a:gd name="T8" fmla="*/ 861893438 w 346"/>
                      <a:gd name="T9" fmla="*/ 161290000 h 136"/>
                      <a:gd name="T10" fmla="*/ 871974063 w 346"/>
                      <a:gd name="T11" fmla="*/ 196572188 h 136"/>
                      <a:gd name="T12" fmla="*/ 871974063 w 346"/>
                      <a:gd name="T13" fmla="*/ 231854375 h 136"/>
                      <a:gd name="T14" fmla="*/ 866933750 w 346"/>
                      <a:gd name="T15" fmla="*/ 267136563 h 136"/>
                      <a:gd name="T16" fmla="*/ 846772500 w 346"/>
                      <a:gd name="T17" fmla="*/ 297378438 h 136"/>
                      <a:gd name="T18" fmla="*/ 836691875 w 346"/>
                      <a:gd name="T19" fmla="*/ 307459063 h 136"/>
                      <a:gd name="T20" fmla="*/ 821570938 w 346"/>
                      <a:gd name="T21" fmla="*/ 322580000 h 136"/>
                      <a:gd name="T22" fmla="*/ 806450000 w 346"/>
                      <a:gd name="T23" fmla="*/ 327620313 h 136"/>
                      <a:gd name="T24" fmla="*/ 786288750 w 346"/>
                      <a:gd name="T25" fmla="*/ 332660625 h 136"/>
                      <a:gd name="T26" fmla="*/ 786288750 w 346"/>
                      <a:gd name="T27" fmla="*/ 332660625 h 136"/>
                      <a:gd name="T28" fmla="*/ 740925938 w 346"/>
                      <a:gd name="T29" fmla="*/ 342741250 h 136"/>
                      <a:gd name="T30" fmla="*/ 680442188 w 346"/>
                      <a:gd name="T31" fmla="*/ 342741250 h 136"/>
                      <a:gd name="T32" fmla="*/ 619958438 w 346"/>
                      <a:gd name="T33" fmla="*/ 337700938 h 136"/>
                      <a:gd name="T34" fmla="*/ 549394063 w 346"/>
                      <a:gd name="T35" fmla="*/ 327620313 h 136"/>
                      <a:gd name="T36" fmla="*/ 418345938 w 346"/>
                      <a:gd name="T37" fmla="*/ 307459063 h 136"/>
                      <a:gd name="T38" fmla="*/ 357862188 w 346"/>
                      <a:gd name="T39" fmla="*/ 292338125 h 136"/>
                      <a:gd name="T40" fmla="*/ 307459063 w 346"/>
                      <a:gd name="T41" fmla="*/ 277217188 h 136"/>
                      <a:gd name="T42" fmla="*/ 307459063 w 346"/>
                      <a:gd name="T43" fmla="*/ 277217188 h 136"/>
                      <a:gd name="T44" fmla="*/ 226814063 w 346"/>
                      <a:gd name="T45" fmla="*/ 246975313 h 136"/>
                      <a:gd name="T46" fmla="*/ 166330313 w 346"/>
                      <a:gd name="T47" fmla="*/ 221773750 h 136"/>
                      <a:gd name="T48" fmla="*/ 60483750 w 346"/>
                      <a:gd name="T49" fmla="*/ 171370625 h 136"/>
                      <a:gd name="T50" fmla="*/ 60483750 w 346"/>
                      <a:gd name="T51" fmla="*/ 171370625 h 136"/>
                      <a:gd name="T52" fmla="*/ 35282188 w 346"/>
                      <a:gd name="T53" fmla="*/ 156249688 h 136"/>
                      <a:gd name="T54" fmla="*/ 15120938 w 346"/>
                      <a:gd name="T55" fmla="*/ 136088438 h 136"/>
                      <a:gd name="T56" fmla="*/ 5040313 w 346"/>
                      <a:gd name="T57" fmla="*/ 115927188 h 136"/>
                      <a:gd name="T58" fmla="*/ 0 w 346"/>
                      <a:gd name="T59" fmla="*/ 85685313 h 136"/>
                      <a:gd name="T60" fmla="*/ 0 w 346"/>
                      <a:gd name="T61" fmla="*/ 60483750 h 136"/>
                      <a:gd name="T62" fmla="*/ 10080625 w 346"/>
                      <a:gd name="T63" fmla="*/ 40322500 h 136"/>
                      <a:gd name="T64" fmla="*/ 20161250 w 346"/>
                      <a:gd name="T65" fmla="*/ 20161250 h 136"/>
                      <a:gd name="T66" fmla="*/ 40322500 w 346"/>
                      <a:gd name="T67" fmla="*/ 10080625 h 136"/>
                      <a:gd name="T68" fmla="*/ 40322500 w 346"/>
                      <a:gd name="T69" fmla="*/ 10080625 h 136"/>
                      <a:gd name="T70" fmla="*/ 85685313 w 346"/>
                      <a:gd name="T71" fmla="*/ 5040313 h 136"/>
                      <a:gd name="T72" fmla="*/ 166330313 w 346"/>
                      <a:gd name="T73" fmla="*/ 0 h 136"/>
                      <a:gd name="T74" fmla="*/ 277217188 w 346"/>
                      <a:gd name="T75" fmla="*/ 5040313 h 136"/>
                      <a:gd name="T76" fmla="*/ 403225000 w 346"/>
                      <a:gd name="T77" fmla="*/ 15120938 h 136"/>
                      <a:gd name="T78" fmla="*/ 534273125 w 346"/>
                      <a:gd name="T79" fmla="*/ 30241875 h 136"/>
                      <a:gd name="T80" fmla="*/ 650200313 w 346"/>
                      <a:gd name="T81" fmla="*/ 50403125 h 136"/>
                      <a:gd name="T82" fmla="*/ 705643750 w 346"/>
                      <a:gd name="T83" fmla="*/ 60483750 h 136"/>
                      <a:gd name="T84" fmla="*/ 751006563 w 346"/>
                      <a:gd name="T85" fmla="*/ 75604688 h 136"/>
                      <a:gd name="T86" fmla="*/ 786288750 w 346"/>
                      <a:gd name="T87" fmla="*/ 90725625 h 136"/>
                      <a:gd name="T88" fmla="*/ 816530625 w 346"/>
                      <a:gd name="T89" fmla="*/ 105846563 h 136"/>
                      <a:gd name="T90" fmla="*/ 816530625 w 346"/>
                      <a:gd name="T91" fmla="*/ 105846563 h 1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46" h="136">
                        <a:moveTo>
                          <a:pt x="324" y="42"/>
                        </a:moveTo>
                        <a:lnTo>
                          <a:pt x="324" y="42"/>
                        </a:lnTo>
                        <a:lnTo>
                          <a:pt x="330" y="46"/>
                        </a:lnTo>
                        <a:lnTo>
                          <a:pt x="334" y="52"/>
                        </a:lnTo>
                        <a:lnTo>
                          <a:pt x="342" y="64"/>
                        </a:lnTo>
                        <a:lnTo>
                          <a:pt x="346" y="78"/>
                        </a:lnTo>
                        <a:lnTo>
                          <a:pt x="346" y="92"/>
                        </a:lnTo>
                        <a:lnTo>
                          <a:pt x="344" y="106"/>
                        </a:lnTo>
                        <a:lnTo>
                          <a:pt x="336" y="118"/>
                        </a:lnTo>
                        <a:lnTo>
                          <a:pt x="332" y="122"/>
                        </a:lnTo>
                        <a:lnTo>
                          <a:pt x="326" y="128"/>
                        </a:lnTo>
                        <a:lnTo>
                          <a:pt x="320" y="130"/>
                        </a:lnTo>
                        <a:lnTo>
                          <a:pt x="312" y="132"/>
                        </a:lnTo>
                        <a:lnTo>
                          <a:pt x="294" y="136"/>
                        </a:lnTo>
                        <a:lnTo>
                          <a:pt x="270" y="136"/>
                        </a:lnTo>
                        <a:lnTo>
                          <a:pt x="246" y="134"/>
                        </a:lnTo>
                        <a:lnTo>
                          <a:pt x="218" y="130"/>
                        </a:lnTo>
                        <a:lnTo>
                          <a:pt x="166" y="122"/>
                        </a:lnTo>
                        <a:lnTo>
                          <a:pt x="142" y="116"/>
                        </a:lnTo>
                        <a:lnTo>
                          <a:pt x="122" y="110"/>
                        </a:lnTo>
                        <a:lnTo>
                          <a:pt x="90" y="98"/>
                        </a:lnTo>
                        <a:lnTo>
                          <a:pt x="66" y="88"/>
                        </a:lnTo>
                        <a:lnTo>
                          <a:pt x="24" y="68"/>
                        </a:lnTo>
                        <a:lnTo>
                          <a:pt x="14" y="62"/>
                        </a:lnTo>
                        <a:lnTo>
                          <a:pt x="6" y="54"/>
                        </a:lnTo>
                        <a:lnTo>
                          <a:pt x="2" y="46"/>
                        </a:lnTo>
                        <a:lnTo>
                          <a:pt x="0" y="34"/>
                        </a:lnTo>
                        <a:lnTo>
                          <a:pt x="0" y="24"/>
                        </a:lnTo>
                        <a:lnTo>
                          <a:pt x="4" y="16"/>
                        </a:lnTo>
                        <a:lnTo>
                          <a:pt x="8" y="8"/>
                        </a:lnTo>
                        <a:lnTo>
                          <a:pt x="16" y="4"/>
                        </a:lnTo>
                        <a:lnTo>
                          <a:pt x="34" y="2"/>
                        </a:lnTo>
                        <a:lnTo>
                          <a:pt x="66" y="0"/>
                        </a:lnTo>
                        <a:lnTo>
                          <a:pt x="110" y="2"/>
                        </a:lnTo>
                        <a:lnTo>
                          <a:pt x="160" y="6"/>
                        </a:lnTo>
                        <a:lnTo>
                          <a:pt x="212" y="12"/>
                        </a:lnTo>
                        <a:lnTo>
                          <a:pt x="258" y="20"/>
                        </a:lnTo>
                        <a:lnTo>
                          <a:pt x="280" y="24"/>
                        </a:lnTo>
                        <a:lnTo>
                          <a:pt x="298" y="30"/>
                        </a:lnTo>
                        <a:lnTo>
                          <a:pt x="312" y="36"/>
                        </a:lnTo>
                        <a:lnTo>
                          <a:pt x="324" y="42"/>
                        </a:lnTo>
                        <a:close/>
                      </a:path>
                    </a:pathLst>
                  </a:custGeom>
                  <a:solidFill>
                    <a:srgbClr val="FAD9B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4" name="Freeform 42"/>
                  <p:cNvSpPr/>
                  <p:nvPr/>
                </p:nvSpPr>
                <p:spPr bwMode="auto">
                  <a:xfrm>
                    <a:off x="3248025" y="3790950"/>
                    <a:ext cx="434975" cy="238125"/>
                  </a:xfrm>
                  <a:custGeom>
                    <a:avLst/>
                    <a:gdLst>
                      <a:gd name="T0" fmla="*/ 680442188 w 274"/>
                      <a:gd name="T1" fmla="*/ 156249688 h 150"/>
                      <a:gd name="T2" fmla="*/ 680442188 w 274"/>
                      <a:gd name="T3" fmla="*/ 156249688 h 150"/>
                      <a:gd name="T4" fmla="*/ 690522813 w 274"/>
                      <a:gd name="T5" fmla="*/ 176410938 h 150"/>
                      <a:gd name="T6" fmla="*/ 690522813 w 274"/>
                      <a:gd name="T7" fmla="*/ 201612500 h 150"/>
                      <a:gd name="T8" fmla="*/ 680442188 w 274"/>
                      <a:gd name="T9" fmla="*/ 236894688 h 150"/>
                      <a:gd name="T10" fmla="*/ 670361563 w 274"/>
                      <a:gd name="T11" fmla="*/ 272176875 h 150"/>
                      <a:gd name="T12" fmla="*/ 655240625 w 274"/>
                      <a:gd name="T13" fmla="*/ 302418750 h 150"/>
                      <a:gd name="T14" fmla="*/ 630039063 w 274"/>
                      <a:gd name="T15" fmla="*/ 337700938 h 150"/>
                      <a:gd name="T16" fmla="*/ 604837500 w 274"/>
                      <a:gd name="T17" fmla="*/ 357862188 h 150"/>
                      <a:gd name="T18" fmla="*/ 589716563 w 274"/>
                      <a:gd name="T19" fmla="*/ 367942813 h 150"/>
                      <a:gd name="T20" fmla="*/ 569555313 w 274"/>
                      <a:gd name="T21" fmla="*/ 372983125 h 150"/>
                      <a:gd name="T22" fmla="*/ 569555313 w 274"/>
                      <a:gd name="T23" fmla="*/ 372983125 h 150"/>
                      <a:gd name="T24" fmla="*/ 524192500 w 274"/>
                      <a:gd name="T25" fmla="*/ 378023438 h 150"/>
                      <a:gd name="T26" fmla="*/ 468749063 w 274"/>
                      <a:gd name="T27" fmla="*/ 372983125 h 150"/>
                      <a:gd name="T28" fmla="*/ 403225000 w 274"/>
                      <a:gd name="T29" fmla="*/ 362902500 h 150"/>
                      <a:gd name="T30" fmla="*/ 332660625 w 274"/>
                      <a:gd name="T31" fmla="*/ 352821875 h 150"/>
                      <a:gd name="T32" fmla="*/ 262096250 w 274"/>
                      <a:gd name="T33" fmla="*/ 332660625 h 150"/>
                      <a:gd name="T34" fmla="*/ 201612500 w 274"/>
                      <a:gd name="T35" fmla="*/ 312499375 h 150"/>
                      <a:gd name="T36" fmla="*/ 146169063 w 274"/>
                      <a:gd name="T37" fmla="*/ 292338125 h 150"/>
                      <a:gd name="T38" fmla="*/ 110886875 w 274"/>
                      <a:gd name="T39" fmla="*/ 272176875 h 150"/>
                      <a:gd name="T40" fmla="*/ 110886875 w 274"/>
                      <a:gd name="T41" fmla="*/ 272176875 h 150"/>
                      <a:gd name="T42" fmla="*/ 60483750 w 274"/>
                      <a:gd name="T43" fmla="*/ 236894688 h 150"/>
                      <a:gd name="T44" fmla="*/ 40322500 w 274"/>
                      <a:gd name="T45" fmla="*/ 211693125 h 150"/>
                      <a:gd name="T46" fmla="*/ 25201563 w 274"/>
                      <a:gd name="T47" fmla="*/ 191531875 h 150"/>
                      <a:gd name="T48" fmla="*/ 10080625 w 274"/>
                      <a:gd name="T49" fmla="*/ 161290000 h 150"/>
                      <a:gd name="T50" fmla="*/ 0 w 274"/>
                      <a:gd name="T51" fmla="*/ 131048125 h 150"/>
                      <a:gd name="T52" fmla="*/ 0 w 274"/>
                      <a:gd name="T53" fmla="*/ 95765938 h 150"/>
                      <a:gd name="T54" fmla="*/ 0 w 274"/>
                      <a:gd name="T55" fmla="*/ 55443438 h 150"/>
                      <a:gd name="T56" fmla="*/ 0 w 274"/>
                      <a:gd name="T57" fmla="*/ 55443438 h 150"/>
                      <a:gd name="T58" fmla="*/ 5040313 w 274"/>
                      <a:gd name="T59" fmla="*/ 40322500 h 150"/>
                      <a:gd name="T60" fmla="*/ 15120938 w 274"/>
                      <a:gd name="T61" fmla="*/ 25201563 h 150"/>
                      <a:gd name="T62" fmla="*/ 35282188 w 274"/>
                      <a:gd name="T63" fmla="*/ 15120938 h 150"/>
                      <a:gd name="T64" fmla="*/ 60483750 w 274"/>
                      <a:gd name="T65" fmla="*/ 0 h 150"/>
                      <a:gd name="T66" fmla="*/ 60483750 w 274"/>
                      <a:gd name="T67" fmla="*/ 0 h 150"/>
                      <a:gd name="T68" fmla="*/ 151209375 w 274"/>
                      <a:gd name="T69" fmla="*/ 40322500 h 150"/>
                      <a:gd name="T70" fmla="*/ 277217188 w 274"/>
                      <a:gd name="T71" fmla="*/ 90725625 h 150"/>
                      <a:gd name="T72" fmla="*/ 277217188 w 274"/>
                      <a:gd name="T73" fmla="*/ 90725625 h 150"/>
                      <a:gd name="T74" fmla="*/ 362902500 w 274"/>
                      <a:gd name="T75" fmla="*/ 115927188 h 150"/>
                      <a:gd name="T76" fmla="*/ 468749063 w 274"/>
                      <a:gd name="T77" fmla="*/ 136088438 h 150"/>
                      <a:gd name="T78" fmla="*/ 579635938 w 274"/>
                      <a:gd name="T79" fmla="*/ 151209375 h 150"/>
                      <a:gd name="T80" fmla="*/ 680442188 w 274"/>
                      <a:gd name="T81" fmla="*/ 156249688 h 150"/>
                      <a:gd name="T82" fmla="*/ 680442188 w 274"/>
                      <a:gd name="T83" fmla="*/ 156249688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150">
                        <a:moveTo>
                          <a:pt x="270" y="62"/>
                        </a:moveTo>
                        <a:lnTo>
                          <a:pt x="270" y="62"/>
                        </a:lnTo>
                        <a:lnTo>
                          <a:pt x="274" y="70"/>
                        </a:lnTo>
                        <a:lnTo>
                          <a:pt x="274" y="80"/>
                        </a:lnTo>
                        <a:lnTo>
                          <a:pt x="270" y="94"/>
                        </a:lnTo>
                        <a:lnTo>
                          <a:pt x="266" y="108"/>
                        </a:lnTo>
                        <a:lnTo>
                          <a:pt x="260" y="120"/>
                        </a:lnTo>
                        <a:lnTo>
                          <a:pt x="250" y="134"/>
                        </a:lnTo>
                        <a:lnTo>
                          <a:pt x="240" y="142"/>
                        </a:lnTo>
                        <a:lnTo>
                          <a:pt x="234" y="146"/>
                        </a:lnTo>
                        <a:lnTo>
                          <a:pt x="226" y="148"/>
                        </a:lnTo>
                        <a:lnTo>
                          <a:pt x="208" y="150"/>
                        </a:lnTo>
                        <a:lnTo>
                          <a:pt x="186" y="148"/>
                        </a:lnTo>
                        <a:lnTo>
                          <a:pt x="160" y="144"/>
                        </a:lnTo>
                        <a:lnTo>
                          <a:pt x="132" y="140"/>
                        </a:lnTo>
                        <a:lnTo>
                          <a:pt x="104" y="132"/>
                        </a:lnTo>
                        <a:lnTo>
                          <a:pt x="80" y="124"/>
                        </a:lnTo>
                        <a:lnTo>
                          <a:pt x="58" y="116"/>
                        </a:lnTo>
                        <a:lnTo>
                          <a:pt x="44" y="108"/>
                        </a:lnTo>
                        <a:lnTo>
                          <a:pt x="24" y="94"/>
                        </a:lnTo>
                        <a:lnTo>
                          <a:pt x="16" y="84"/>
                        </a:lnTo>
                        <a:lnTo>
                          <a:pt x="10" y="76"/>
                        </a:lnTo>
                        <a:lnTo>
                          <a:pt x="4" y="64"/>
                        </a:lnTo>
                        <a:lnTo>
                          <a:pt x="0" y="52"/>
                        </a:lnTo>
                        <a:lnTo>
                          <a:pt x="0" y="38"/>
                        </a:lnTo>
                        <a:lnTo>
                          <a:pt x="0" y="22"/>
                        </a:lnTo>
                        <a:lnTo>
                          <a:pt x="2" y="16"/>
                        </a:lnTo>
                        <a:lnTo>
                          <a:pt x="6" y="10"/>
                        </a:lnTo>
                        <a:lnTo>
                          <a:pt x="14" y="6"/>
                        </a:lnTo>
                        <a:lnTo>
                          <a:pt x="24" y="0"/>
                        </a:lnTo>
                        <a:lnTo>
                          <a:pt x="60" y="16"/>
                        </a:lnTo>
                        <a:lnTo>
                          <a:pt x="110" y="36"/>
                        </a:lnTo>
                        <a:lnTo>
                          <a:pt x="144" y="46"/>
                        </a:lnTo>
                        <a:lnTo>
                          <a:pt x="186" y="54"/>
                        </a:lnTo>
                        <a:lnTo>
                          <a:pt x="230" y="60"/>
                        </a:lnTo>
                        <a:lnTo>
                          <a:pt x="270" y="62"/>
                        </a:lnTo>
                        <a:close/>
                      </a:path>
                    </a:pathLst>
                  </a:custGeom>
                  <a:solidFill>
                    <a:srgbClr val="FAD9B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5" name="Freeform 43"/>
                  <p:cNvSpPr/>
                  <p:nvPr/>
                </p:nvSpPr>
                <p:spPr bwMode="auto">
                  <a:xfrm>
                    <a:off x="3251200" y="3492500"/>
                    <a:ext cx="552450" cy="215900"/>
                  </a:xfrm>
                  <a:custGeom>
                    <a:avLst/>
                    <a:gdLst>
                      <a:gd name="T0" fmla="*/ 791329063 w 348"/>
                      <a:gd name="T1" fmla="*/ 40322500 h 136"/>
                      <a:gd name="T2" fmla="*/ 791329063 w 348"/>
                      <a:gd name="T3" fmla="*/ 40322500 h 136"/>
                      <a:gd name="T4" fmla="*/ 821570938 w 348"/>
                      <a:gd name="T5" fmla="*/ 60483750 h 136"/>
                      <a:gd name="T6" fmla="*/ 841732188 w 348"/>
                      <a:gd name="T7" fmla="*/ 85685313 h 136"/>
                      <a:gd name="T8" fmla="*/ 861893438 w 348"/>
                      <a:gd name="T9" fmla="*/ 120967500 h 136"/>
                      <a:gd name="T10" fmla="*/ 871974063 w 348"/>
                      <a:gd name="T11" fmla="*/ 161290000 h 136"/>
                      <a:gd name="T12" fmla="*/ 877014375 w 348"/>
                      <a:gd name="T13" fmla="*/ 201612500 h 136"/>
                      <a:gd name="T14" fmla="*/ 871974063 w 348"/>
                      <a:gd name="T15" fmla="*/ 241935000 h 136"/>
                      <a:gd name="T16" fmla="*/ 861893438 w 348"/>
                      <a:gd name="T17" fmla="*/ 282257500 h 136"/>
                      <a:gd name="T18" fmla="*/ 846772500 w 348"/>
                      <a:gd name="T19" fmla="*/ 297378438 h 136"/>
                      <a:gd name="T20" fmla="*/ 836691875 w 348"/>
                      <a:gd name="T21" fmla="*/ 312499375 h 136"/>
                      <a:gd name="T22" fmla="*/ 836691875 w 348"/>
                      <a:gd name="T23" fmla="*/ 312499375 h 136"/>
                      <a:gd name="T24" fmla="*/ 821570938 w 348"/>
                      <a:gd name="T25" fmla="*/ 322580000 h 136"/>
                      <a:gd name="T26" fmla="*/ 801409688 w 348"/>
                      <a:gd name="T27" fmla="*/ 332660625 h 136"/>
                      <a:gd name="T28" fmla="*/ 756046875 w 348"/>
                      <a:gd name="T29" fmla="*/ 342741250 h 136"/>
                      <a:gd name="T30" fmla="*/ 756046875 w 348"/>
                      <a:gd name="T31" fmla="*/ 342741250 h 136"/>
                      <a:gd name="T32" fmla="*/ 680442188 w 348"/>
                      <a:gd name="T33" fmla="*/ 322580000 h 136"/>
                      <a:gd name="T34" fmla="*/ 589716563 w 348"/>
                      <a:gd name="T35" fmla="*/ 302418750 h 136"/>
                      <a:gd name="T36" fmla="*/ 483870000 w 348"/>
                      <a:gd name="T37" fmla="*/ 287297813 h 136"/>
                      <a:gd name="T38" fmla="*/ 378023438 w 348"/>
                      <a:gd name="T39" fmla="*/ 277217188 h 136"/>
                      <a:gd name="T40" fmla="*/ 272176875 w 348"/>
                      <a:gd name="T41" fmla="*/ 267136563 h 136"/>
                      <a:gd name="T42" fmla="*/ 176410938 w 348"/>
                      <a:gd name="T43" fmla="*/ 262096250 h 136"/>
                      <a:gd name="T44" fmla="*/ 95765938 w 348"/>
                      <a:gd name="T45" fmla="*/ 262096250 h 136"/>
                      <a:gd name="T46" fmla="*/ 45362813 w 348"/>
                      <a:gd name="T47" fmla="*/ 267136563 h 136"/>
                      <a:gd name="T48" fmla="*/ 45362813 w 348"/>
                      <a:gd name="T49" fmla="*/ 267136563 h 136"/>
                      <a:gd name="T50" fmla="*/ 30241875 w 348"/>
                      <a:gd name="T51" fmla="*/ 246975313 h 136"/>
                      <a:gd name="T52" fmla="*/ 15120938 w 348"/>
                      <a:gd name="T53" fmla="*/ 226814063 h 136"/>
                      <a:gd name="T54" fmla="*/ 10080625 w 348"/>
                      <a:gd name="T55" fmla="*/ 201612500 h 136"/>
                      <a:gd name="T56" fmla="*/ 5040313 w 348"/>
                      <a:gd name="T57" fmla="*/ 181451250 h 136"/>
                      <a:gd name="T58" fmla="*/ 0 w 348"/>
                      <a:gd name="T59" fmla="*/ 131048125 h 136"/>
                      <a:gd name="T60" fmla="*/ 10080625 w 348"/>
                      <a:gd name="T61" fmla="*/ 90725625 h 136"/>
                      <a:gd name="T62" fmla="*/ 10080625 w 348"/>
                      <a:gd name="T63" fmla="*/ 90725625 h 136"/>
                      <a:gd name="T64" fmla="*/ 20161250 w 348"/>
                      <a:gd name="T65" fmla="*/ 80645000 h 136"/>
                      <a:gd name="T66" fmla="*/ 40322500 w 348"/>
                      <a:gd name="T67" fmla="*/ 70564375 h 136"/>
                      <a:gd name="T68" fmla="*/ 65524063 w 348"/>
                      <a:gd name="T69" fmla="*/ 55443438 h 136"/>
                      <a:gd name="T70" fmla="*/ 100806250 w 348"/>
                      <a:gd name="T71" fmla="*/ 45362813 h 136"/>
                      <a:gd name="T72" fmla="*/ 186491563 w 348"/>
                      <a:gd name="T73" fmla="*/ 25201563 h 136"/>
                      <a:gd name="T74" fmla="*/ 292338125 w 348"/>
                      <a:gd name="T75" fmla="*/ 10080625 h 136"/>
                      <a:gd name="T76" fmla="*/ 413305625 w 348"/>
                      <a:gd name="T77" fmla="*/ 0 h 136"/>
                      <a:gd name="T78" fmla="*/ 544353750 w 348"/>
                      <a:gd name="T79" fmla="*/ 5040313 h 136"/>
                      <a:gd name="T80" fmla="*/ 604837500 w 348"/>
                      <a:gd name="T81" fmla="*/ 10080625 h 136"/>
                      <a:gd name="T82" fmla="*/ 670361563 w 348"/>
                      <a:gd name="T83" fmla="*/ 15120938 h 136"/>
                      <a:gd name="T84" fmla="*/ 730845313 w 348"/>
                      <a:gd name="T85" fmla="*/ 25201563 h 136"/>
                      <a:gd name="T86" fmla="*/ 791329063 w 348"/>
                      <a:gd name="T87" fmla="*/ 40322500 h 136"/>
                      <a:gd name="T88" fmla="*/ 791329063 w 348"/>
                      <a:gd name="T89" fmla="*/ 40322500 h 1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8" h="136">
                        <a:moveTo>
                          <a:pt x="314" y="16"/>
                        </a:moveTo>
                        <a:lnTo>
                          <a:pt x="314" y="16"/>
                        </a:lnTo>
                        <a:lnTo>
                          <a:pt x="326" y="24"/>
                        </a:lnTo>
                        <a:lnTo>
                          <a:pt x="334" y="34"/>
                        </a:lnTo>
                        <a:lnTo>
                          <a:pt x="342" y="48"/>
                        </a:lnTo>
                        <a:lnTo>
                          <a:pt x="346" y="64"/>
                        </a:lnTo>
                        <a:lnTo>
                          <a:pt x="348" y="80"/>
                        </a:lnTo>
                        <a:lnTo>
                          <a:pt x="346" y="96"/>
                        </a:lnTo>
                        <a:lnTo>
                          <a:pt x="342" y="112"/>
                        </a:lnTo>
                        <a:lnTo>
                          <a:pt x="336" y="118"/>
                        </a:lnTo>
                        <a:lnTo>
                          <a:pt x="332" y="124"/>
                        </a:lnTo>
                        <a:lnTo>
                          <a:pt x="326" y="128"/>
                        </a:lnTo>
                        <a:lnTo>
                          <a:pt x="318" y="132"/>
                        </a:lnTo>
                        <a:lnTo>
                          <a:pt x="300" y="136"/>
                        </a:lnTo>
                        <a:lnTo>
                          <a:pt x="270" y="128"/>
                        </a:lnTo>
                        <a:lnTo>
                          <a:pt x="234" y="120"/>
                        </a:lnTo>
                        <a:lnTo>
                          <a:pt x="192" y="114"/>
                        </a:lnTo>
                        <a:lnTo>
                          <a:pt x="150" y="110"/>
                        </a:lnTo>
                        <a:lnTo>
                          <a:pt x="108" y="106"/>
                        </a:lnTo>
                        <a:lnTo>
                          <a:pt x="70" y="104"/>
                        </a:lnTo>
                        <a:lnTo>
                          <a:pt x="38" y="104"/>
                        </a:lnTo>
                        <a:lnTo>
                          <a:pt x="18" y="106"/>
                        </a:lnTo>
                        <a:lnTo>
                          <a:pt x="12" y="98"/>
                        </a:lnTo>
                        <a:lnTo>
                          <a:pt x="6" y="90"/>
                        </a:lnTo>
                        <a:lnTo>
                          <a:pt x="4" y="80"/>
                        </a:lnTo>
                        <a:lnTo>
                          <a:pt x="2" y="72"/>
                        </a:lnTo>
                        <a:lnTo>
                          <a:pt x="0" y="52"/>
                        </a:lnTo>
                        <a:lnTo>
                          <a:pt x="4" y="36"/>
                        </a:lnTo>
                        <a:lnTo>
                          <a:pt x="8" y="32"/>
                        </a:lnTo>
                        <a:lnTo>
                          <a:pt x="16" y="28"/>
                        </a:lnTo>
                        <a:lnTo>
                          <a:pt x="26" y="22"/>
                        </a:lnTo>
                        <a:lnTo>
                          <a:pt x="40" y="18"/>
                        </a:lnTo>
                        <a:lnTo>
                          <a:pt x="74" y="10"/>
                        </a:lnTo>
                        <a:lnTo>
                          <a:pt x="116" y="4"/>
                        </a:lnTo>
                        <a:lnTo>
                          <a:pt x="164" y="0"/>
                        </a:lnTo>
                        <a:lnTo>
                          <a:pt x="216" y="2"/>
                        </a:lnTo>
                        <a:lnTo>
                          <a:pt x="240" y="4"/>
                        </a:lnTo>
                        <a:lnTo>
                          <a:pt x="266" y="6"/>
                        </a:lnTo>
                        <a:lnTo>
                          <a:pt x="290" y="10"/>
                        </a:lnTo>
                        <a:lnTo>
                          <a:pt x="314" y="16"/>
                        </a:lnTo>
                        <a:close/>
                      </a:path>
                    </a:pathLst>
                  </a:custGeom>
                  <a:solidFill>
                    <a:srgbClr val="FAD9B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6" name="Freeform 44"/>
                  <p:cNvSpPr/>
                  <p:nvPr/>
                </p:nvSpPr>
                <p:spPr bwMode="auto">
                  <a:xfrm>
                    <a:off x="3257550" y="3254375"/>
                    <a:ext cx="495300" cy="266700"/>
                  </a:xfrm>
                  <a:custGeom>
                    <a:avLst/>
                    <a:gdLst>
                      <a:gd name="T0" fmla="*/ 720764688 w 312"/>
                      <a:gd name="T1" fmla="*/ 388104063 h 168"/>
                      <a:gd name="T2" fmla="*/ 720764688 w 312"/>
                      <a:gd name="T3" fmla="*/ 388104063 h 168"/>
                      <a:gd name="T4" fmla="*/ 745966250 w 312"/>
                      <a:gd name="T5" fmla="*/ 352821875 h 168"/>
                      <a:gd name="T6" fmla="*/ 761087188 w 312"/>
                      <a:gd name="T7" fmla="*/ 317539688 h 168"/>
                      <a:gd name="T8" fmla="*/ 781248438 w 312"/>
                      <a:gd name="T9" fmla="*/ 272176875 h 168"/>
                      <a:gd name="T10" fmla="*/ 786288750 w 312"/>
                      <a:gd name="T11" fmla="*/ 246975313 h 168"/>
                      <a:gd name="T12" fmla="*/ 786288750 w 312"/>
                      <a:gd name="T13" fmla="*/ 221773750 h 168"/>
                      <a:gd name="T14" fmla="*/ 786288750 w 312"/>
                      <a:gd name="T15" fmla="*/ 196572188 h 168"/>
                      <a:gd name="T16" fmla="*/ 781248438 w 312"/>
                      <a:gd name="T17" fmla="*/ 166330313 h 168"/>
                      <a:gd name="T18" fmla="*/ 771167813 w 312"/>
                      <a:gd name="T19" fmla="*/ 141128750 h 168"/>
                      <a:gd name="T20" fmla="*/ 756046875 w 312"/>
                      <a:gd name="T21" fmla="*/ 115927188 h 168"/>
                      <a:gd name="T22" fmla="*/ 730845313 w 312"/>
                      <a:gd name="T23" fmla="*/ 90725625 h 168"/>
                      <a:gd name="T24" fmla="*/ 705643750 w 312"/>
                      <a:gd name="T25" fmla="*/ 70564375 h 168"/>
                      <a:gd name="T26" fmla="*/ 705643750 w 312"/>
                      <a:gd name="T27" fmla="*/ 70564375 h 168"/>
                      <a:gd name="T28" fmla="*/ 670361563 w 312"/>
                      <a:gd name="T29" fmla="*/ 50403125 h 168"/>
                      <a:gd name="T30" fmla="*/ 640119688 w 312"/>
                      <a:gd name="T31" fmla="*/ 35282188 h 168"/>
                      <a:gd name="T32" fmla="*/ 604837500 w 312"/>
                      <a:gd name="T33" fmla="*/ 20161250 h 168"/>
                      <a:gd name="T34" fmla="*/ 574595625 w 312"/>
                      <a:gd name="T35" fmla="*/ 10080625 h 168"/>
                      <a:gd name="T36" fmla="*/ 509071563 w 312"/>
                      <a:gd name="T37" fmla="*/ 0 h 168"/>
                      <a:gd name="T38" fmla="*/ 448587813 w 312"/>
                      <a:gd name="T39" fmla="*/ 0 h 168"/>
                      <a:gd name="T40" fmla="*/ 393144375 w 312"/>
                      <a:gd name="T41" fmla="*/ 10080625 h 168"/>
                      <a:gd name="T42" fmla="*/ 332660625 w 312"/>
                      <a:gd name="T43" fmla="*/ 20161250 h 168"/>
                      <a:gd name="T44" fmla="*/ 226814063 w 312"/>
                      <a:gd name="T45" fmla="*/ 55443438 h 168"/>
                      <a:gd name="T46" fmla="*/ 226814063 w 312"/>
                      <a:gd name="T47" fmla="*/ 55443438 h 168"/>
                      <a:gd name="T48" fmla="*/ 176410938 w 312"/>
                      <a:gd name="T49" fmla="*/ 75604688 h 168"/>
                      <a:gd name="T50" fmla="*/ 131048125 w 312"/>
                      <a:gd name="T51" fmla="*/ 95765938 h 168"/>
                      <a:gd name="T52" fmla="*/ 85685313 w 312"/>
                      <a:gd name="T53" fmla="*/ 126007813 h 168"/>
                      <a:gd name="T54" fmla="*/ 50403125 w 312"/>
                      <a:gd name="T55" fmla="*/ 156249688 h 168"/>
                      <a:gd name="T56" fmla="*/ 35282188 w 312"/>
                      <a:gd name="T57" fmla="*/ 176410938 h 168"/>
                      <a:gd name="T58" fmla="*/ 25201563 w 312"/>
                      <a:gd name="T59" fmla="*/ 196572188 h 168"/>
                      <a:gd name="T60" fmla="*/ 15120938 w 312"/>
                      <a:gd name="T61" fmla="*/ 221773750 h 168"/>
                      <a:gd name="T62" fmla="*/ 5040313 w 312"/>
                      <a:gd name="T63" fmla="*/ 246975313 h 168"/>
                      <a:gd name="T64" fmla="*/ 0 w 312"/>
                      <a:gd name="T65" fmla="*/ 277217188 h 168"/>
                      <a:gd name="T66" fmla="*/ 0 w 312"/>
                      <a:gd name="T67" fmla="*/ 307459063 h 168"/>
                      <a:gd name="T68" fmla="*/ 5040313 w 312"/>
                      <a:gd name="T69" fmla="*/ 342741250 h 168"/>
                      <a:gd name="T70" fmla="*/ 15120938 w 312"/>
                      <a:gd name="T71" fmla="*/ 383063750 h 168"/>
                      <a:gd name="T72" fmla="*/ 15120938 w 312"/>
                      <a:gd name="T73" fmla="*/ 383063750 h 168"/>
                      <a:gd name="T74" fmla="*/ 20161250 w 312"/>
                      <a:gd name="T75" fmla="*/ 403225000 h 168"/>
                      <a:gd name="T76" fmla="*/ 35282188 w 312"/>
                      <a:gd name="T77" fmla="*/ 423386250 h 168"/>
                      <a:gd name="T78" fmla="*/ 35282188 w 312"/>
                      <a:gd name="T79" fmla="*/ 423386250 h 168"/>
                      <a:gd name="T80" fmla="*/ 85685313 w 312"/>
                      <a:gd name="T81" fmla="*/ 408265313 h 168"/>
                      <a:gd name="T82" fmla="*/ 156249688 w 312"/>
                      <a:gd name="T83" fmla="*/ 393144375 h 168"/>
                      <a:gd name="T84" fmla="*/ 236894688 w 312"/>
                      <a:gd name="T85" fmla="*/ 378023438 h 168"/>
                      <a:gd name="T86" fmla="*/ 327620313 w 312"/>
                      <a:gd name="T87" fmla="*/ 367942813 h 168"/>
                      <a:gd name="T88" fmla="*/ 423386250 w 312"/>
                      <a:gd name="T89" fmla="*/ 367942813 h 168"/>
                      <a:gd name="T90" fmla="*/ 524192500 w 312"/>
                      <a:gd name="T91" fmla="*/ 367942813 h 168"/>
                      <a:gd name="T92" fmla="*/ 619958438 w 312"/>
                      <a:gd name="T93" fmla="*/ 378023438 h 168"/>
                      <a:gd name="T94" fmla="*/ 720764688 w 312"/>
                      <a:gd name="T95" fmla="*/ 393144375 h 168"/>
                      <a:gd name="T96" fmla="*/ 720764688 w 312"/>
                      <a:gd name="T97" fmla="*/ 393144375 h 168"/>
                      <a:gd name="T98" fmla="*/ 720764688 w 312"/>
                      <a:gd name="T99" fmla="*/ 388104063 h 168"/>
                      <a:gd name="T100" fmla="*/ 720764688 w 312"/>
                      <a:gd name="T101" fmla="*/ 388104063 h 1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2" h="168">
                        <a:moveTo>
                          <a:pt x="286" y="154"/>
                        </a:moveTo>
                        <a:lnTo>
                          <a:pt x="286" y="154"/>
                        </a:lnTo>
                        <a:lnTo>
                          <a:pt x="296" y="140"/>
                        </a:lnTo>
                        <a:lnTo>
                          <a:pt x="302" y="126"/>
                        </a:lnTo>
                        <a:lnTo>
                          <a:pt x="310" y="108"/>
                        </a:lnTo>
                        <a:lnTo>
                          <a:pt x="312" y="98"/>
                        </a:lnTo>
                        <a:lnTo>
                          <a:pt x="312" y="88"/>
                        </a:lnTo>
                        <a:lnTo>
                          <a:pt x="312" y="78"/>
                        </a:lnTo>
                        <a:lnTo>
                          <a:pt x="310" y="66"/>
                        </a:lnTo>
                        <a:lnTo>
                          <a:pt x="306" y="56"/>
                        </a:lnTo>
                        <a:lnTo>
                          <a:pt x="300" y="46"/>
                        </a:lnTo>
                        <a:lnTo>
                          <a:pt x="290" y="36"/>
                        </a:lnTo>
                        <a:lnTo>
                          <a:pt x="280" y="28"/>
                        </a:lnTo>
                        <a:lnTo>
                          <a:pt x="266" y="20"/>
                        </a:lnTo>
                        <a:lnTo>
                          <a:pt x="254" y="14"/>
                        </a:lnTo>
                        <a:lnTo>
                          <a:pt x="240" y="8"/>
                        </a:lnTo>
                        <a:lnTo>
                          <a:pt x="228" y="4"/>
                        </a:lnTo>
                        <a:lnTo>
                          <a:pt x="202" y="0"/>
                        </a:lnTo>
                        <a:lnTo>
                          <a:pt x="178" y="0"/>
                        </a:lnTo>
                        <a:lnTo>
                          <a:pt x="156" y="4"/>
                        </a:lnTo>
                        <a:lnTo>
                          <a:pt x="132" y="8"/>
                        </a:lnTo>
                        <a:lnTo>
                          <a:pt x="90" y="22"/>
                        </a:lnTo>
                        <a:lnTo>
                          <a:pt x="70" y="30"/>
                        </a:lnTo>
                        <a:lnTo>
                          <a:pt x="52" y="38"/>
                        </a:lnTo>
                        <a:lnTo>
                          <a:pt x="34" y="50"/>
                        </a:lnTo>
                        <a:lnTo>
                          <a:pt x="20" y="62"/>
                        </a:lnTo>
                        <a:lnTo>
                          <a:pt x="14" y="70"/>
                        </a:lnTo>
                        <a:lnTo>
                          <a:pt x="10" y="78"/>
                        </a:lnTo>
                        <a:lnTo>
                          <a:pt x="6" y="88"/>
                        </a:lnTo>
                        <a:lnTo>
                          <a:pt x="2" y="98"/>
                        </a:lnTo>
                        <a:lnTo>
                          <a:pt x="0" y="110"/>
                        </a:lnTo>
                        <a:lnTo>
                          <a:pt x="0" y="122"/>
                        </a:lnTo>
                        <a:lnTo>
                          <a:pt x="2" y="136"/>
                        </a:lnTo>
                        <a:lnTo>
                          <a:pt x="6" y="152"/>
                        </a:lnTo>
                        <a:lnTo>
                          <a:pt x="8" y="160"/>
                        </a:lnTo>
                        <a:lnTo>
                          <a:pt x="14" y="168"/>
                        </a:lnTo>
                        <a:lnTo>
                          <a:pt x="34" y="162"/>
                        </a:lnTo>
                        <a:lnTo>
                          <a:pt x="62" y="156"/>
                        </a:lnTo>
                        <a:lnTo>
                          <a:pt x="94" y="150"/>
                        </a:lnTo>
                        <a:lnTo>
                          <a:pt x="130" y="146"/>
                        </a:lnTo>
                        <a:lnTo>
                          <a:pt x="168" y="146"/>
                        </a:lnTo>
                        <a:lnTo>
                          <a:pt x="208" y="146"/>
                        </a:lnTo>
                        <a:lnTo>
                          <a:pt x="246" y="150"/>
                        </a:lnTo>
                        <a:lnTo>
                          <a:pt x="286" y="156"/>
                        </a:lnTo>
                        <a:lnTo>
                          <a:pt x="286" y="154"/>
                        </a:lnTo>
                        <a:close/>
                      </a:path>
                    </a:pathLst>
                  </a:custGeom>
                  <a:solidFill>
                    <a:srgbClr val="FAD9B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42" name="文本框 41"/>
              <p:cNvSpPr txBox="1"/>
              <p:nvPr/>
            </p:nvSpPr>
            <p:spPr>
              <a:xfrm>
                <a:off x="9223429" y="3419173"/>
                <a:ext cx="2624885" cy="913297"/>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3" name="文本框 42"/>
              <p:cNvSpPr txBox="1"/>
              <p:nvPr/>
            </p:nvSpPr>
            <p:spPr>
              <a:xfrm>
                <a:off x="8610429" y="5279723"/>
                <a:ext cx="2624885" cy="913297"/>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4" name="文本框 43"/>
              <p:cNvSpPr txBox="1"/>
              <p:nvPr/>
            </p:nvSpPr>
            <p:spPr>
              <a:xfrm>
                <a:off x="902787" y="2011469"/>
                <a:ext cx="2620994" cy="913296"/>
              </a:xfrm>
              <a:prstGeom prst="rect">
                <a:avLst/>
              </a:prstGeom>
              <a:noFill/>
            </p:spPr>
            <p:txBody>
              <a:bodyPr wrap="square" rtlCol="0">
                <a:spAutoFit/>
              </a:bodyPr>
              <a:lstStyle/>
              <a:p>
                <a:pPr algn="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5" name="文本框 44"/>
              <p:cNvSpPr txBox="1"/>
              <p:nvPr/>
            </p:nvSpPr>
            <p:spPr>
              <a:xfrm>
                <a:off x="289784" y="3872019"/>
                <a:ext cx="2620994" cy="913296"/>
              </a:xfrm>
              <a:prstGeom prst="rect">
                <a:avLst/>
              </a:prstGeom>
              <a:noFill/>
            </p:spPr>
            <p:txBody>
              <a:bodyPr wrap="square" rtlCol="0">
                <a:spAutoFit/>
              </a:bodyPr>
              <a:lstStyle/>
              <a:p>
                <a:pPr algn="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a:blip r:embed="rId4"/>
          <a:stretch>
            <a:fillRect/>
          </a:stretch>
        </p:blipFill>
        <p:spPr>
          <a:xfrm>
            <a:off x="245806" y="294968"/>
            <a:ext cx="11700388" cy="6341806"/>
          </a:xfrm>
          <a:prstGeom prst="rect">
            <a:avLst/>
          </a:prstGeom>
          <a:ln>
            <a:solidFill>
              <a:schemeClr val="bg1">
                <a:lumMod val="95000"/>
              </a:schemeClr>
            </a:solidFill>
          </a:ln>
        </p:spPr>
      </p:pic>
      <p:sp>
        <p:nvSpPr>
          <p:cNvPr id="22" name="文本框 21"/>
          <p:cNvSpPr txBox="1"/>
          <p:nvPr/>
        </p:nvSpPr>
        <p:spPr>
          <a:xfrm>
            <a:off x="4979586" y="2213900"/>
            <a:ext cx="1358263" cy="1107996"/>
          </a:xfrm>
          <a:prstGeom prst="rect">
            <a:avLst/>
          </a:prstGeom>
          <a:noFill/>
        </p:spPr>
        <p:txBody>
          <a:bodyPr wrap="square" rtlCol="0">
            <a:spAutoFit/>
          </a:bodyPr>
          <a:lstStyle/>
          <a:p>
            <a:pPr algn="ctr"/>
            <a:r>
              <a:rPr lang="en-US" altLang="zh-CN" sz="6600" dirty="0">
                <a:solidFill>
                  <a:schemeClr val="bg1">
                    <a:lumMod val="95000"/>
                  </a:schemeClr>
                </a:solidFill>
                <a:latin typeface="创艺简楷体" charset="0"/>
                <a:ea typeface="禹卫书法行书简体" panose="02000603000000000000" pitchFamily="2" charset="-122"/>
              </a:rPr>
              <a:t>o3</a:t>
            </a:r>
            <a:endParaRPr lang="zh-CN" altLang="en-US" sz="6600" dirty="0">
              <a:solidFill>
                <a:schemeClr val="bg1">
                  <a:lumMod val="95000"/>
                </a:schemeClr>
              </a:solidFill>
              <a:latin typeface="创艺简楷体" charset="0"/>
              <a:ea typeface="禹卫书法行书简体" panose="02000603000000000000" pitchFamily="2" charset="-122"/>
            </a:endParaRPr>
          </a:p>
        </p:txBody>
      </p:sp>
      <p:sp>
        <p:nvSpPr>
          <p:cNvPr id="23" name="文本框 22"/>
          <p:cNvSpPr txBox="1"/>
          <p:nvPr/>
        </p:nvSpPr>
        <p:spPr>
          <a:xfrm>
            <a:off x="5854151" y="2744041"/>
            <a:ext cx="1358263" cy="369332"/>
          </a:xfrm>
          <a:prstGeom prst="rect">
            <a:avLst/>
          </a:prstGeom>
          <a:noFill/>
        </p:spPr>
        <p:txBody>
          <a:bodyPr wrap="square" rtlCol="0">
            <a:spAutoFit/>
          </a:bodyPr>
          <a:lstStyle/>
          <a:p>
            <a:pPr algn="ctr"/>
            <a:r>
              <a:rPr lang="en-US" altLang="zh-CN" dirty="0">
                <a:solidFill>
                  <a:schemeClr val="bg1">
                    <a:lumMod val="95000"/>
                  </a:schemeClr>
                </a:solidFill>
                <a:latin typeface="微软雅黑" panose="020B0503020204020204" pitchFamily="34" charset="-122"/>
                <a:ea typeface="微软雅黑" panose="020B0503020204020204" pitchFamily="34" charset="-122"/>
              </a:rPr>
              <a:t>reply</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5022679" y="1588573"/>
            <a:ext cx="2151529" cy="2151530"/>
            <a:chOff x="7462576" y="1702608"/>
            <a:chExt cx="2151529" cy="2151530"/>
          </a:xfrm>
        </p:grpSpPr>
        <p:sp>
          <p:nvSpPr>
            <p:cNvPr id="25" name="矩形 24"/>
            <p:cNvSpPr/>
            <p:nvPr/>
          </p:nvSpPr>
          <p:spPr>
            <a:xfrm>
              <a:off x="7462576" y="1702608"/>
              <a:ext cx="2151529" cy="2151530"/>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95000"/>
                  </a:schemeClr>
                </a:solidFill>
              </a:endParaRPr>
            </a:p>
          </p:txBody>
        </p:sp>
        <p:cxnSp>
          <p:nvCxnSpPr>
            <p:cNvPr id="26" name="直接连接符 25"/>
            <p:cNvCxnSpPr>
              <a:stCxn id="22" idx="0"/>
            </p:cNvCxnSpPr>
            <p:nvPr/>
          </p:nvCxnSpPr>
          <p:spPr>
            <a:xfrm flipV="1">
              <a:off x="8098615" y="2033811"/>
              <a:ext cx="1" cy="294124"/>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8098614" y="2043581"/>
              <a:ext cx="850137"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948751" y="2033809"/>
              <a:ext cx="0" cy="921227"/>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948751" y="3224408"/>
              <a:ext cx="0" cy="298529"/>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8098614" y="3513165"/>
              <a:ext cx="850137"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22" idx="2"/>
            </p:cNvCxnSpPr>
            <p:nvPr/>
          </p:nvCxnSpPr>
          <p:spPr>
            <a:xfrm flipV="1">
              <a:off x="8098614" y="3319841"/>
              <a:ext cx="1" cy="203104"/>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3572732" y="3996469"/>
            <a:ext cx="5022106" cy="1046441"/>
            <a:chOff x="3548623" y="3664126"/>
            <a:chExt cx="5022106" cy="1046441"/>
          </a:xfrm>
        </p:grpSpPr>
        <p:sp>
          <p:nvSpPr>
            <p:cNvPr id="18" name="文本框 17"/>
            <p:cNvSpPr txBox="1"/>
            <p:nvPr/>
          </p:nvSpPr>
          <p:spPr>
            <a:xfrm>
              <a:off x="3579712" y="3664126"/>
              <a:ext cx="4959929" cy="646331"/>
            </a:xfrm>
            <a:prstGeom prst="rect">
              <a:avLst/>
            </a:prstGeom>
            <a:noFill/>
          </p:spPr>
          <p:txBody>
            <a:bodyPr wrap="square" rtlCol="0">
              <a:spAutoFit/>
            </a:bodyPr>
            <a:lstStyle/>
            <a:p>
              <a:pPr algn="ctr"/>
              <a:r>
                <a:rPr lang="zh-CN" altLang="en-US" sz="3600" b="1" dirty="0">
                  <a:solidFill>
                    <a:schemeClr val="bg1">
                      <a:lumMod val="95000"/>
                    </a:schemeClr>
                  </a:solidFill>
                  <a:latin typeface="微软雅黑" panose="020B0503020204020204" pitchFamily="34" charset="-122"/>
                  <a:ea typeface="微软雅黑" panose="020B0503020204020204" pitchFamily="34" charset="-122"/>
                </a:rPr>
                <a:t>课题研究的进展</a:t>
              </a:r>
              <a:endParaRPr lang="en-US" altLang="zh-CN" sz="36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3548623" y="4310457"/>
              <a:ext cx="5022106" cy="400110"/>
            </a:xfrm>
            <a:prstGeom prst="snip1Rect">
              <a:avLst>
                <a:gd name="adj" fmla="val 0"/>
              </a:avLst>
            </a:prstGeom>
            <a:noFill/>
            <a:ln w="28575">
              <a:noFill/>
            </a:ln>
          </p:spPr>
          <p:txBody>
            <a:bodyPr wrap="square" rtlCol="0">
              <a:spAutoFit/>
            </a:bodyPr>
            <a:lstStyle/>
            <a:p>
              <a:pPr algn="ctr"/>
              <a:r>
                <a:rPr lang="en-US" altLang="zh-CN" sz="2000"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rPr>
                <a:t>THE RESEARCH PROGRESS</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9" name="Group 3"/>
          <p:cNvGrpSpPr/>
          <p:nvPr/>
        </p:nvGrpSpPr>
        <p:grpSpPr bwMode="auto">
          <a:xfrm rot="3600909">
            <a:off x="4348956" y="2607590"/>
            <a:ext cx="3494087" cy="3038475"/>
            <a:chOff x="1214594" y="2079126"/>
            <a:chExt cx="4151457" cy="3610043"/>
          </a:xfr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p:grpSpPr>
        <p:grpSp>
          <p:nvGrpSpPr>
            <p:cNvPr id="40" name="Group 5"/>
            <p:cNvGrpSpPr/>
            <p:nvPr/>
          </p:nvGrpSpPr>
          <p:grpSpPr>
            <a:xfrm>
              <a:off x="1946108" y="2079126"/>
              <a:ext cx="1316724" cy="1462095"/>
              <a:chOff x="1044013" y="942906"/>
              <a:chExt cx="1316724" cy="1462095"/>
            </a:xfrm>
            <a:grpFill/>
          </p:grpSpPr>
          <p:sp>
            <p:nvSpPr>
              <p:cNvPr id="57" name="Freeform 1"/>
              <p:cNvSpPr>
                <a:spLocks noChangeArrowheads="1"/>
              </p:cNvSpPr>
              <p:nvPr/>
            </p:nvSpPr>
            <p:spPr bwMode="auto">
              <a:xfrm>
                <a:off x="1235045" y="942906"/>
                <a:ext cx="872225" cy="944911"/>
              </a:xfrm>
              <a:custGeom>
                <a:avLst/>
                <a:gdLst>
                  <a:gd name="T0" fmla="*/ 1038 w 4126"/>
                  <a:gd name="T1" fmla="*/ 4471 h 4472"/>
                  <a:gd name="T2" fmla="*/ 1038 w 4126"/>
                  <a:gd name="T3" fmla="*/ 4471 h 4472"/>
                  <a:gd name="T4" fmla="*/ 532 w 4126"/>
                  <a:gd name="T5" fmla="*/ 3593 h 4472"/>
                  <a:gd name="T6" fmla="*/ 319 w 4126"/>
                  <a:gd name="T7" fmla="*/ 3699 h 4472"/>
                  <a:gd name="T8" fmla="*/ 26 w 4126"/>
                  <a:gd name="T9" fmla="*/ 3486 h 4472"/>
                  <a:gd name="T10" fmla="*/ 452 w 4126"/>
                  <a:gd name="T11" fmla="*/ 265 h 4472"/>
                  <a:gd name="T12" fmla="*/ 798 w 4126"/>
                  <a:gd name="T13" fmla="*/ 52 h 4472"/>
                  <a:gd name="T14" fmla="*/ 3779 w 4126"/>
                  <a:gd name="T15" fmla="*/ 1303 h 4472"/>
                  <a:gd name="T16" fmla="*/ 3832 w 4126"/>
                  <a:gd name="T17" fmla="*/ 1677 h 4472"/>
                  <a:gd name="T18" fmla="*/ 3619 w 4126"/>
                  <a:gd name="T19" fmla="*/ 1809 h 4472"/>
                  <a:gd name="T20" fmla="*/ 4125 w 4126"/>
                  <a:gd name="T21" fmla="*/ 2687 h 4472"/>
                  <a:gd name="T22" fmla="*/ 1038 w 4126"/>
                  <a:gd name="T23" fmla="*/ 4471 h 4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6" h="4472">
                    <a:moveTo>
                      <a:pt x="1038" y="4471"/>
                    </a:moveTo>
                    <a:lnTo>
                      <a:pt x="1038" y="4471"/>
                    </a:lnTo>
                    <a:cubicBezTo>
                      <a:pt x="532" y="3593"/>
                      <a:pt x="532" y="3593"/>
                      <a:pt x="532" y="3593"/>
                    </a:cubicBezTo>
                    <a:cubicBezTo>
                      <a:pt x="319" y="3699"/>
                      <a:pt x="319" y="3699"/>
                      <a:pt x="319" y="3699"/>
                    </a:cubicBezTo>
                    <a:cubicBezTo>
                      <a:pt x="159" y="3806"/>
                      <a:pt x="0" y="3672"/>
                      <a:pt x="26" y="3486"/>
                    </a:cubicBezTo>
                    <a:cubicBezTo>
                      <a:pt x="452" y="265"/>
                      <a:pt x="452" y="265"/>
                      <a:pt x="452" y="265"/>
                    </a:cubicBezTo>
                    <a:cubicBezTo>
                      <a:pt x="478" y="80"/>
                      <a:pt x="611" y="0"/>
                      <a:pt x="798" y="52"/>
                    </a:cubicBezTo>
                    <a:cubicBezTo>
                      <a:pt x="3779" y="1303"/>
                      <a:pt x="3779" y="1303"/>
                      <a:pt x="3779" y="1303"/>
                    </a:cubicBezTo>
                    <a:cubicBezTo>
                      <a:pt x="3965" y="1384"/>
                      <a:pt x="3991" y="1596"/>
                      <a:pt x="3832" y="1677"/>
                    </a:cubicBezTo>
                    <a:cubicBezTo>
                      <a:pt x="3619" y="1809"/>
                      <a:pt x="3619" y="1809"/>
                      <a:pt x="3619" y="1809"/>
                    </a:cubicBezTo>
                    <a:cubicBezTo>
                      <a:pt x="4125" y="2687"/>
                      <a:pt x="4125" y="2687"/>
                      <a:pt x="4125" y="2687"/>
                    </a:cubicBezTo>
                    <a:cubicBezTo>
                      <a:pt x="3087" y="3273"/>
                      <a:pt x="2075" y="3858"/>
                      <a:pt x="1038" y="4471"/>
                    </a:cubicBezTo>
                  </a:path>
                </a:pathLst>
              </a:custGeom>
              <a:grpFill/>
              <a:ln>
                <a:noFill/>
              </a:ln>
              <a:effectLst/>
            </p:spPr>
            <p:txBody>
              <a:bodyPr wrap="none" anchor="ctr"/>
              <a:lstStyle/>
              <a:p>
                <a:pPr eaLnBrk="1" fontAlgn="auto" hangingPunct="1">
                  <a:spcBef>
                    <a:spcPts val="0"/>
                  </a:spcBef>
                  <a:spcAft>
                    <a:spcPts val="0"/>
                  </a:spcAft>
                  <a:defRPr/>
                </a:pPr>
                <a:endParaRPr lang="en-US">
                  <a:latin typeface="+mn-lt"/>
                </a:endParaRPr>
              </a:p>
            </p:txBody>
          </p:sp>
          <p:sp>
            <p:nvSpPr>
              <p:cNvPr id="58" name="Freeform 7"/>
              <p:cNvSpPr>
                <a:spLocks noChangeArrowheads="1"/>
              </p:cNvSpPr>
              <p:nvPr/>
            </p:nvSpPr>
            <p:spPr bwMode="auto">
              <a:xfrm>
                <a:off x="1044013" y="1184259"/>
                <a:ext cx="1316724" cy="1220742"/>
              </a:xfrm>
              <a:custGeom>
                <a:avLst/>
                <a:gdLst>
                  <a:gd name="T0" fmla="*/ 0 w 6230"/>
                  <a:gd name="T1" fmla="*/ 3593 h 5776"/>
                  <a:gd name="T2" fmla="*/ 6229 w 6230"/>
                  <a:gd name="T3" fmla="*/ 0 h 5776"/>
                  <a:gd name="T4" fmla="*/ 6229 w 6230"/>
                  <a:gd name="T5" fmla="*/ 4338 h 5776"/>
                  <a:gd name="T6" fmla="*/ 3780 w 6230"/>
                  <a:gd name="T7" fmla="*/ 5775 h 5776"/>
                  <a:gd name="T8" fmla="*/ 0 w 6230"/>
                  <a:gd name="T9" fmla="*/ 3593 h 5776"/>
                </a:gdLst>
                <a:ahLst/>
                <a:cxnLst>
                  <a:cxn ang="0">
                    <a:pos x="T0" y="T1"/>
                  </a:cxn>
                  <a:cxn ang="0">
                    <a:pos x="T2" y="T3"/>
                  </a:cxn>
                  <a:cxn ang="0">
                    <a:pos x="T4" y="T5"/>
                  </a:cxn>
                  <a:cxn ang="0">
                    <a:pos x="T6" y="T7"/>
                  </a:cxn>
                  <a:cxn ang="0">
                    <a:pos x="T8" y="T9"/>
                  </a:cxn>
                </a:cxnLst>
                <a:rect l="0" t="0" r="r" b="b"/>
                <a:pathLst>
                  <a:path w="6230" h="5776">
                    <a:moveTo>
                      <a:pt x="0" y="3593"/>
                    </a:moveTo>
                    <a:lnTo>
                      <a:pt x="6229" y="0"/>
                    </a:lnTo>
                    <a:lnTo>
                      <a:pt x="6229" y="4338"/>
                    </a:lnTo>
                    <a:lnTo>
                      <a:pt x="3780" y="5775"/>
                    </a:lnTo>
                    <a:lnTo>
                      <a:pt x="0" y="3593"/>
                    </a:lnTo>
                  </a:path>
                </a:pathLst>
              </a:custGeom>
              <a:grpFill/>
              <a:ln>
                <a:noFill/>
              </a:ln>
              <a:effectLst/>
            </p:spPr>
            <p:txBody>
              <a:bodyPr wrap="none" anchor="ctr"/>
              <a:lstStyle/>
              <a:p>
                <a:pPr eaLnBrk="1" fontAlgn="auto" hangingPunct="1">
                  <a:spcBef>
                    <a:spcPts val="0"/>
                  </a:spcBef>
                  <a:spcAft>
                    <a:spcPts val="0"/>
                  </a:spcAft>
                  <a:defRPr/>
                </a:pPr>
                <a:endParaRPr lang="en-US">
                  <a:latin typeface="+mn-lt"/>
                </a:endParaRPr>
              </a:p>
            </p:txBody>
          </p:sp>
        </p:grpSp>
        <p:grpSp>
          <p:nvGrpSpPr>
            <p:cNvPr id="41" name="Group 10"/>
            <p:cNvGrpSpPr/>
            <p:nvPr/>
          </p:nvGrpSpPr>
          <p:grpSpPr>
            <a:xfrm>
              <a:off x="1214594" y="3124678"/>
              <a:ext cx="1502165" cy="1518939"/>
              <a:chOff x="312499" y="1988458"/>
              <a:chExt cx="1502165" cy="1518939"/>
            </a:xfrm>
            <a:grpFill/>
          </p:grpSpPr>
          <p:sp>
            <p:nvSpPr>
              <p:cNvPr id="55" name="Freeform 2"/>
              <p:cNvSpPr>
                <a:spLocks noChangeArrowheads="1"/>
              </p:cNvSpPr>
              <p:nvPr/>
            </p:nvSpPr>
            <p:spPr bwMode="auto">
              <a:xfrm>
                <a:off x="312499" y="2264290"/>
                <a:ext cx="861043" cy="967275"/>
              </a:xfrm>
              <a:custGeom>
                <a:avLst/>
                <a:gdLst>
                  <a:gd name="T0" fmla="*/ 4072 w 4073"/>
                  <a:gd name="T1" fmla="*/ 4071 h 4578"/>
                  <a:gd name="T2" fmla="*/ 4072 w 4073"/>
                  <a:gd name="T3" fmla="*/ 4071 h 4578"/>
                  <a:gd name="T4" fmla="*/ 3061 w 4073"/>
                  <a:gd name="T5" fmla="*/ 4071 h 4578"/>
                  <a:gd name="T6" fmla="*/ 3061 w 4073"/>
                  <a:gd name="T7" fmla="*/ 4310 h 4578"/>
                  <a:gd name="T8" fmla="*/ 2714 w 4073"/>
                  <a:gd name="T9" fmla="*/ 4470 h 4578"/>
                  <a:gd name="T10" fmla="*/ 159 w 4073"/>
                  <a:gd name="T11" fmla="*/ 2500 h 4578"/>
                  <a:gd name="T12" fmla="*/ 159 w 4073"/>
                  <a:gd name="T13" fmla="*/ 2076 h 4578"/>
                  <a:gd name="T14" fmla="*/ 2714 w 4073"/>
                  <a:gd name="T15" fmla="*/ 107 h 4578"/>
                  <a:gd name="T16" fmla="*/ 3061 w 4073"/>
                  <a:gd name="T17" fmla="*/ 266 h 4578"/>
                  <a:gd name="T18" fmla="*/ 3061 w 4073"/>
                  <a:gd name="T19" fmla="*/ 505 h 4578"/>
                  <a:gd name="T20" fmla="*/ 4072 w 4073"/>
                  <a:gd name="T21" fmla="*/ 505 h 4578"/>
                  <a:gd name="T22" fmla="*/ 4072 w 4073"/>
                  <a:gd name="T23" fmla="*/ 4071 h 4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73" h="4578">
                    <a:moveTo>
                      <a:pt x="4072" y="4071"/>
                    </a:moveTo>
                    <a:lnTo>
                      <a:pt x="4072" y="4071"/>
                    </a:lnTo>
                    <a:cubicBezTo>
                      <a:pt x="3061" y="4071"/>
                      <a:pt x="3061" y="4071"/>
                      <a:pt x="3061" y="4071"/>
                    </a:cubicBezTo>
                    <a:cubicBezTo>
                      <a:pt x="3061" y="4310"/>
                      <a:pt x="3061" y="4310"/>
                      <a:pt x="3061" y="4310"/>
                    </a:cubicBezTo>
                    <a:cubicBezTo>
                      <a:pt x="3061" y="4497"/>
                      <a:pt x="2874" y="4577"/>
                      <a:pt x="2714" y="4470"/>
                    </a:cubicBezTo>
                    <a:cubicBezTo>
                      <a:pt x="159" y="2500"/>
                      <a:pt x="159" y="2500"/>
                      <a:pt x="159" y="2500"/>
                    </a:cubicBezTo>
                    <a:cubicBezTo>
                      <a:pt x="0" y="2368"/>
                      <a:pt x="0" y="2209"/>
                      <a:pt x="159" y="2076"/>
                    </a:cubicBezTo>
                    <a:cubicBezTo>
                      <a:pt x="2714" y="107"/>
                      <a:pt x="2714" y="107"/>
                      <a:pt x="2714" y="107"/>
                    </a:cubicBezTo>
                    <a:cubicBezTo>
                      <a:pt x="2874" y="0"/>
                      <a:pt x="3061" y="79"/>
                      <a:pt x="3061" y="266"/>
                    </a:cubicBezTo>
                    <a:cubicBezTo>
                      <a:pt x="3061" y="505"/>
                      <a:pt x="3061" y="505"/>
                      <a:pt x="3061" y="505"/>
                    </a:cubicBezTo>
                    <a:cubicBezTo>
                      <a:pt x="4072" y="505"/>
                      <a:pt x="4072" y="505"/>
                      <a:pt x="4072" y="505"/>
                    </a:cubicBezTo>
                    <a:cubicBezTo>
                      <a:pt x="4072" y="1703"/>
                      <a:pt x="4072" y="2874"/>
                      <a:pt x="4072" y="4071"/>
                    </a:cubicBezTo>
                  </a:path>
                </a:pathLst>
              </a:custGeom>
              <a:grpFill/>
              <a:ln>
                <a:noFill/>
              </a:ln>
              <a:effectLst/>
            </p:spPr>
            <p:txBody>
              <a:bodyPr wrap="none" anchor="ctr"/>
              <a:lstStyle/>
              <a:p>
                <a:pPr eaLnBrk="1" fontAlgn="auto" hangingPunct="1">
                  <a:spcBef>
                    <a:spcPts val="0"/>
                  </a:spcBef>
                  <a:spcAft>
                    <a:spcPts val="0"/>
                  </a:spcAft>
                  <a:defRPr/>
                </a:pPr>
                <a:endParaRPr lang="en-US">
                  <a:latin typeface="+mn-lt"/>
                </a:endParaRPr>
              </a:p>
            </p:txBody>
          </p:sp>
          <p:sp>
            <p:nvSpPr>
              <p:cNvPr id="56" name="Freeform 8"/>
              <p:cNvSpPr>
                <a:spLocks noChangeArrowheads="1"/>
              </p:cNvSpPr>
              <p:nvPr/>
            </p:nvSpPr>
            <p:spPr bwMode="auto">
              <a:xfrm>
                <a:off x="1021648" y="1988458"/>
                <a:ext cx="793016" cy="1518939"/>
              </a:xfrm>
              <a:custGeom>
                <a:avLst/>
                <a:gdLst>
                  <a:gd name="T0" fmla="*/ 0 w 3754"/>
                  <a:gd name="T1" fmla="*/ 7186 h 7187"/>
                  <a:gd name="T2" fmla="*/ 0 w 3754"/>
                  <a:gd name="T3" fmla="*/ 0 h 7187"/>
                  <a:gd name="T4" fmla="*/ 3753 w 3754"/>
                  <a:gd name="T5" fmla="*/ 2183 h 7187"/>
                  <a:gd name="T6" fmla="*/ 3753 w 3754"/>
                  <a:gd name="T7" fmla="*/ 5003 h 7187"/>
                  <a:gd name="T8" fmla="*/ 0 w 3754"/>
                  <a:gd name="T9" fmla="*/ 7186 h 7187"/>
                </a:gdLst>
                <a:ahLst/>
                <a:cxnLst>
                  <a:cxn ang="0">
                    <a:pos x="T0" y="T1"/>
                  </a:cxn>
                  <a:cxn ang="0">
                    <a:pos x="T2" y="T3"/>
                  </a:cxn>
                  <a:cxn ang="0">
                    <a:pos x="T4" y="T5"/>
                  </a:cxn>
                  <a:cxn ang="0">
                    <a:pos x="T6" y="T7"/>
                  </a:cxn>
                  <a:cxn ang="0">
                    <a:pos x="T8" y="T9"/>
                  </a:cxn>
                </a:cxnLst>
                <a:rect l="0" t="0" r="r" b="b"/>
                <a:pathLst>
                  <a:path w="3754" h="7187">
                    <a:moveTo>
                      <a:pt x="0" y="7186"/>
                    </a:moveTo>
                    <a:lnTo>
                      <a:pt x="0" y="0"/>
                    </a:lnTo>
                    <a:lnTo>
                      <a:pt x="3753" y="2183"/>
                    </a:lnTo>
                    <a:lnTo>
                      <a:pt x="3753" y="5003"/>
                    </a:lnTo>
                    <a:lnTo>
                      <a:pt x="0" y="7186"/>
                    </a:lnTo>
                  </a:path>
                </a:pathLst>
              </a:custGeom>
              <a:grpFill/>
              <a:ln>
                <a:noFill/>
              </a:ln>
              <a:effectLst/>
            </p:spPr>
            <p:txBody>
              <a:bodyPr wrap="none" anchor="ctr"/>
              <a:lstStyle/>
              <a:p>
                <a:pPr eaLnBrk="1" fontAlgn="auto" hangingPunct="1">
                  <a:spcBef>
                    <a:spcPts val="0"/>
                  </a:spcBef>
                  <a:spcAft>
                    <a:spcPts val="0"/>
                  </a:spcAft>
                  <a:defRPr/>
                </a:pPr>
                <a:endParaRPr lang="en-US">
                  <a:latin typeface="+mn-lt"/>
                </a:endParaRPr>
              </a:p>
            </p:txBody>
          </p:sp>
        </p:grpSp>
        <p:grpSp>
          <p:nvGrpSpPr>
            <p:cNvPr id="42" name="Group 13"/>
            <p:cNvGrpSpPr/>
            <p:nvPr/>
          </p:nvGrpSpPr>
          <p:grpSpPr>
            <a:xfrm>
              <a:off x="1946108" y="4227073"/>
              <a:ext cx="1316724" cy="1462096"/>
              <a:chOff x="1044013" y="3090853"/>
              <a:chExt cx="1316724" cy="1462096"/>
            </a:xfrm>
            <a:grpFill/>
          </p:grpSpPr>
          <p:sp>
            <p:nvSpPr>
              <p:cNvPr id="53" name="Freeform 3"/>
              <p:cNvSpPr>
                <a:spLocks noChangeArrowheads="1"/>
              </p:cNvSpPr>
              <p:nvPr/>
            </p:nvSpPr>
            <p:spPr bwMode="auto">
              <a:xfrm>
                <a:off x="1235045" y="3608038"/>
                <a:ext cx="872225" cy="944911"/>
              </a:xfrm>
              <a:custGeom>
                <a:avLst/>
                <a:gdLst>
                  <a:gd name="T0" fmla="*/ 4125 w 4126"/>
                  <a:gd name="T1" fmla="*/ 1784 h 4473"/>
                  <a:gd name="T2" fmla="*/ 4125 w 4126"/>
                  <a:gd name="T3" fmla="*/ 1784 h 4473"/>
                  <a:gd name="T4" fmla="*/ 3619 w 4126"/>
                  <a:gd name="T5" fmla="*/ 2662 h 4473"/>
                  <a:gd name="T6" fmla="*/ 3832 w 4126"/>
                  <a:gd name="T7" fmla="*/ 2795 h 4473"/>
                  <a:gd name="T8" fmla="*/ 3779 w 4126"/>
                  <a:gd name="T9" fmla="*/ 3168 h 4473"/>
                  <a:gd name="T10" fmla="*/ 798 w 4126"/>
                  <a:gd name="T11" fmla="*/ 4419 h 4473"/>
                  <a:gd name="T12" fmla="*/ 452 w 4126"/>
                  <a:gd name="T13" fmla="*/ 4206 h 4473"/>
                  <a:gd name="T14" fmla="*/ 26 w 4126"/>
                  <a:gd name="T15" fmla="*/ 986 h 4473"/>
                  <a:gd name="T16" fmla="*/ 319 w 4126"/>
                  <a:gd name="T17" fmla="*/ 773 h 4473"/>
                  <a:gd name="T18" fmla="*/ 532 w 4126"/>
                  <a:gd name="T19" fmla="*/ 879 h 4473"/>
                  <a:gd name="T20" fmla="*/ 1038 w 4126"/>
                  <a:gd name="T21" fmla="*/ 0 h 4473"/>
                  <a:gd name="T22" fmla="*/ 4125 w 4126"/>
                  <a:gd name="T23" fmla="*/ 1784 h 4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6" h="4473">
                    <a:moveTo>
                      <a:pt x="4125" y="1784"/>
                    </a:moveTo>
                    <a:lnTo>
                      <a:pt x="4125" y="1784"/>
                    </a:lnTo>
                    <a:cubicBezTo>
                      <a:pt x="3619" y="2662"/>
                      <a:pt x="3619" y="2662"/>
                      <a:pt x="3619" y="2662"/>
                    </a:cubicBezTo>
                    <a:cubicBezTo>
                      <a:pt x="3832" y="2795"/>
                      <a:pt x="3832" y="2795"/>
                      <a:pt x="3832" y="2795"/>
                    </a:cubicBezTo>
                    <a:cubicBezTo>
                      <a:pt x="3991" y="2875"/>
                      <a:pt x="3965" y="3088"/>
                      <a:pt x="3779" y="3168"/>
                    </a:cubicBezTo>
                    <a:cubicBezTo>
                      <a:pt x="798" y="4419"/>
                      <a:pt x="798" y="4419"/>
                      <a:pt x="798" y="4419"/>
                    </a:cubicBezTo>
                    <a:cubicBezTo>
                      <a:pt x="611" y="4472"/>
                      <a:pt x="478" y="4392"/>
                      <a:pt x="452" y="4206"/>
                    </a:cubicBezTo>
                    <a:cubicBezTo>
                      <a:pt x="26" y="986"/>
                      <a:pt x="26" y="986"/>
                      <a:pt x="26" y="986"/>
                    </a:cubicBezTo>
                    <a:cubicBezTo>
                      <a:pt x="0" y="799"/>
                      <a:pt x="159" y="666"/>
                      <a:pt x="319" y="773"/>
                    </a:cubicBezTo>
                    <a:cubicBezTo>
                      <a:pt x="532" y="879"/>
                      <a:pt x="532" y="879"/>
                      <a:pt x="532" y="879"/>
                    </a:cubicBezTo>
                    <a:cubicBezTo>
                      <a:pt x="1038" y="0"/>
                      <a:pt x="1038" y="0"/>
                      <a:pt x="1038" y="0"/>
                    </a:cubicBezTo>
                    <a:cubicBezTo>
                      <a:pt x="2075" y="613"/>
                      <a:pt x="3087" y="1199"/>
                      <a:pt x="4125" y="1784"/>
                    </a:cubicBezTo>
                  </a:path>
                </a:pathLst>
              </a:custGeom>
              <a:grpFill/>
              <a:ln>
                <a:noFill/>
              </a:ln>
              <a:effectLst/>
            </p:spPr>
            <p:txBody>
              <a:bodyPr wrap="none" anchor="ctr"/>
              <a:lstStyle/>
              <a:p>
                <a:pPr eaLnBrk="1" fontAlgn="auto" hangingPunct="1">
                  <a:spcBef>
                    <a:spcPts val="0"/>
                  </a:spcBef>
                  <a:spcAft>
                    <a:spcPts val="0"/>
                  </a:spcAft>
                  <a:defRPr/>
                </a:pPr>
                <a:endParaRPr lang="en-US">
                  <a:latin typeface="+mn-lt"/>
                </a:endParaRPr>
              </a:p>
            </p:txBody>
          </p:sp>
          <p:sp>
            <p:nvSpPr>
              <p:cNvPr id="54" name="Freeform 9"/>
              <p:cNvSpPr>
                <a:spLocks noChangeArrowheads="1"/>
              </p:cNvSpPr>
              <p:nvPr/>
            </p:nvSpPr>
            <p:spPr bwMode="auto">
              <a:xfrm>
                <a:off x="1044013" y="3090853"/>
                <a:ext cx="1316724" cy="1220742"/>
              </a:xfrm>
              <a:custGeom>
                <a:avLst/>
                <a:gdLst>
                  <a:gd name="T0" fmla="*/ 6229 w 6230"/>
                  <a:gd name="T1" fmla="*/ 5776 h 5777"/>
                  <a:gd name="T2" fmla="*/ 0 w 6230"/>
                  <a:gd name="T3" fmla="*/ 2183 h 5777"/>
                  <a:gd name="T4" fmla="*/ 3780 w 6230"/>
                  <a:gd name="T5" fmla="*/ 0 h 5777"/>
                  <a:gd name="T6" fmla="*/ 6229 w 6230"/>
                  <a:gd name="T7" fmla="*/ 1437 h 5777"/>
                  <a:gd name="T8" fmla="*/ 6229 w 6230"/>
                  <a:gd name="T9" fmla="*/ 5776 h 5777"/>
                </a:gdLst>
                <a:ahLst/>
                <a:cxnLst>
                  <a:cxn ang="0">
                    <a:pos x="T0" y="T1"/>
                  </a:cxn>
                  <a:cxn ang="0">
                    <a:pos x="T2" y="T3"/>
                  </a:cxn>
                  <a:cxn ang="0">
                    <a:pos x="T4" y="T5"/>
                  </a:cxn>
                  <a:cxn ang="0">
                    <a:pos x="T6" y="T7"/>
                  </a:cxn>
                  <a:cxn ang="0">
                    <a:pos x="T8" y="T9"/>
                  </a:cxn>
                </a:cxnLst>
                <a:rect l="0" t="0" r="r" b="b"/>
                <a:pathLst>
                  <a:path w="6230" h="5777">
                    <a:moveTo>
                      <a:pt x="6229" y="5776"/>
                    </a:moveTo>
                    <a:lnTo>
                      <a:pt x="0" y="2183"/>
                    </a:lnTo>
                    <a:lnTo>
                      <a:pt x="3780" y="0"/>
                    </a:lnTo>
                    <a:lnTo>
                      <a:pt x="6229" y="1437"/>
                    </a:lnTo>
                    <a:lnTo>
                      <a:pt x="6229" y="5776"/>
                    </a:lnTo>
                  </a:path>
                </a:pathLst>
              </a:custGeom>
              <a:grpFill/>
              <a:ln>
                <a:noFill/>
              </a:ln>
              <a:effectLst/>
            </p:spPr>
            <p:txBody>
              <a:bodyPr wrap="none" anchor="ctr"/>
              <a:lstStyle/>
              <a:p>
                <a:pPr eaLnBrk="1" fontAlgn="auto" hangingPunct="1">
                  <a:spcBef>
                    <a:spcPts val="0"/>
                  </a:spcBef>
                  <a:spcAft>
                    <a:spcPts val="0"/>
                  </a:spcAft>
                  <a:defRPr/>
                </a:pPr>
                <a:endParaRPr lang="en-US">
                  <a:latin typeface="+mn-lt"/>
                </a:endParaRPr>
              </a:p>
            </p:txBody>
          </p:sp>
        </p:grpSp>
        <p:grpSp>
          <p:nvGrpSpPr>
            <p:cNvPr id="43" name="Group 16"/>
            <p:cNvGrpSpPr/>
            <p:nvPr/>
          </p:nvGrpSpPr>
          <p:grpSpPr>
            <a:xfrm>
              <a:off x="3317813" y="4227073"/>
              <a:ext cx="1316724" cy="1462096"/>
              <a:chOff x="2415718" y="3090853"/>
              <a:chExt cx="1316724" cy="1462096"/>
            </a:xfrm>
            <a:grpFill/>
          </p:grpSpPr>
          <p:sp>
            <p:nvSpPr>
              <p:cNvPr id="51" name="Freeform 4"/>
              <p:cNvSpPr>
                <a:spLocks noChangeArrowheads="1"/>
              </p:cNvSpPr>
              <p:nvPr/>
            </p:nvSpPr>
            <p:spPr bwMode="auto">
              <a:xfrm>
                <a:off x="2669185" y="3608038"/>
                <a:ext cx="872225" cy="944911"/>
              </a:xfrm>
              <a:custGeom>
                <a:avLst/>
                <a:gdLst>
                  <a:gd name="T0" fmla="*/ 3087 w 4126"/>
                  <a:gd name="T1" fmla="*/ 0 h 4473"/>
                  <a:gd name="T2" fmla="*/ 3087 w 4126"/>
                  <a:gd name="T3" fmla="*/ 0 h 4473"/>
                  <a:gd name="T4" fmla="*/ 3592 w 4126"/>
                  <a:gd name="T5" fmla="*/ 879 h 4473"/>
                  <a:gd name="T6" fmla="*/ 3805 w 4126"/>
                  <a:gd name="T7" fmla="*/ 773 h 4473"/>
                  <a:gd name="T8" fmla="*/ 4098 w 4126"/>
                  <a:gd name="T9" fmla="*/ 986 h 4473"/>
                  <a:gd name="T10" fmla="*/ 3672 w 4126"/>
                  <a:gd name="T11" fmla="*/ 4206 h 4473"/>
                  <a:gd name="T12" fmla="*/ 3327 w 4126"/>
                  <a:gd name="T13" fmla="*/ 4419 h 4473"/>
                  <a:gd name="T14" fmla="*/ 346 w 4126"/>
                  <a:gd name="T15" fmla="*/ 3168 h 4473"/>
                  <a:gd name="T16" fmla="*/ 292 w 4126"/>
                  <a:gd name="T17" fmla="*/ 2795 h 4473"/>
                  <a:gd name="T18" fmla="*/ 505 w 4126"/>
                  <a:gd name="T19" fmla="*/ 2662 h 4473"/>
                  <a:gd name="T20" fmla="*/ 0 w 4126"/>
                  <a:gd name="T21" fmla="*/ 1784 h 4473"/>
                  <a:gd name="T22" fmla="*/ 3087 w 4126"/>
                  <a:gd name="T23" fmla="*/ 0 h 4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6" h="4473">
                    <a:moveTo>
                      <a:pt x="3087" y="0"/>
                    </a:moveTo>
                    <a:lnTo>
                      <a:pt x="3087" y="0"/>
                    </a:lnTo>
                    <a:cubicBezTo>
                      <a:pt x="3592" y="879"/>
                      <a:pt x="3592" y="879"/>
                      <a:pt x="3592" y="879"/>
                    </a:cubicBezTo>
                    <a:cubicBezTo>
                      <a:pt x="3805" y="773"/>
                      <a:pt x="3805" y="773"/>
                      <a:pt x="3805" y="773"/>
                    </a:cubicBezTo>
                    <a:cubicBezTo>
                      <a:pt x="3965" y="666"/>
                      <a:pt x="4125" y="799"/>
                      <a:pt x="4098" y="986"/>
                    </a:cubicBezTo>
                    <a:cubicBezTo>
                      <a:pt x="3672" y="4206"/>
                      <a:pt x="3672" y="4206"/>
                      <a:pt x="3672" y="4206"/>
                    </a:cubicBezTo>
                    <a:cubicBezTo>
                      <a:pt x="3646" y="4392"/>
                      <a:pt x="3513" y="4472"/>
                      <a:pt x="3327" y="4419"/>
                    </a:cubicBezTo>
                    <a:cubicBezTo>
                      <a:pt x="346" y="3168"/>
                      <a:pt x="346" y="3168"/>
                      <a:pt x="346" y="3168"/>
                    </a:cubicBezTo>
                    <a:cubicBezTo>
                      <a:pt x="159" y="3088"/>
                      <a:pt x="133" y="2875"/>
                      <a:pt x="292" y="2795"/>
                    </a:cubicBezTo>
                    <a:cubicBezTo>
                      <a:pt x="505" y="2662"/>
                      <a:pt x="505" y="2662"/>
                      <a:pt x="505" y="2662"/>
                    </a:cubicBezTo>
                    <a:cubicBezTo>
                      <a:pt x="0" y="1784"/>
                      <a:pt x="0" y="1784"/>
                      <a:pt x="0" y="1784"/>
                    </a:cubicBezTo>
                    <a:cubicBezTo>
                      <a:pt x="1011" y="1199"/>
                      <a:pt x="2049" y="613"/>
                      <a:pt x="3087" y="0"/>
                    </a:cubicBezTo>
                  </a:path>
                </a:pathLst>
              </a:custGeom>
              <a:grpFill/>
              <a:ln>
                <a:noFill/>
              </a:ln>
              <a:effectLst/>
            </p:spPr>
            <p:txBody>
              <a:bodyPr wrap="none" anchor="ctr"/>
              <a:lstStyle/>
              <a:p>
                <a:pPr eaLnBrk="1" fontAlgn="auto" hangingPunct="1">
                  <a:spcBef>
                    <a:spcPts val="0"/>
                  </a:spcBef>
                  <a:spcAft>
                    <a:spcPts val="0"/>
                  </a:spcAft>
                  <a:defRPr/>
                </a:pPr>
                <a:endParaRPr lang="en-US">
                  <a:latin typeface="+mn-lt"/>
                </a:endParaRPr>
              </a:p>
            </p:txBody>
          </p:sp>
          <p:sp>
            <p:nvSpPr>
              <p:cNvPr id="52" name="Freeform 10"/>
              <p:cNvSpPr>
                <a:spLocks noChangeArrowheads="1"/>
              </p:cNvSpPr>
              <p:nvPr/>
            </p:nvSpPr>
            <p:spPr bwMode="auto">
              <a:xfrm>
                <a:off x="2415718" y="3090853"/>
                <a:ext cx="1316724" cy="1220742"/>
              </a:xfrm>
              <a:custGeom>
                <a:avLst/>
                <a:gdLst>
                  <a:gd name="T0" fmla="*/ 6229 w 6230"/>
                  <a:gd name="T1" fmla="*/ 2183 h 5777"/>
                  <a:gd name="T2" fmla="*/ 0 w 6230"/>
                  <a:gd name="T3" fmla="*/ 5776 h 5777"/>
                  <a:gd name="T4" fmla="*/ 0 w 6230"/>
                  <a:gd name="T5" fmla="*/ 1437 h 5777"/>
                  <a:gd name="T6" fmla="*/ 2449 w 6230"/>
                  <a:gd name="T7" fmla="*/ 0 h 5777"/>
                  <a:gd name="T8" fmla="*/ 6229 w 6230"/>
                  <a:gd name="T9" fmla="*/ 2183 h 5777"/>
                </a:gdLst>
                <a:ahLst/>
                <a:cxnLst>
                  <a:cxn ang="0">
                    <a:pos x="T0" y="T1"/>
                  </a:cxn>
                  <a:cxn ang="0">
                    <a:pos x="T2" y="T3"/>
                  </a:cxn>
                  <a:cxn ang="0">
                    <a:pos x="T4" y="T5"/>
                  </a:cxn>
                  <a:cxn ang="0">
                    <a:pos x="T6" y="T7"/>
                  </a:cxn>
                  <a:cxn ang="0">
                    <a:pos x="T8" y="T9"/>
                  </a:cxn>
                </a:cxnLst>
                <a:rect l="0" t="0" r="r" b="b"/>
                <a:pathLst>
                  <a:path w="6230" h="5777">
                    <a:moveTo>
                      <a:pt x="6229" y="2183"/>
                    </a:moveTo>
                    <a:lnTo>
                      <a:pt x="0" y="5776"/>
                    </a:lnTo>
                    <a:lnTo>
                      <a:pt x="0" y="1437"/>
                    </a:lnTo>
                    <a:lnTo>
                      <a:pt x="2449" y="0"/>
                    </a:lnTo>
                    <a:lnTo>
                      <a:pt x="6229" y="2183"/>
                    </a:lnTo>
                  </a:path>
                </a:pathLst>
              </a:custGeom>
              <a:grpFill/>
              <a:ln>
                <a:noFill/>
              </a:ln>
              <a:effectLst/>
            </p:spPr>
            <p:txBody>
              <a:bodyPr wrap="none" anchor="ctr"/>
              <a:lstStyle/>
              <a:p>
                <a:pPr eaLnBrk="1" fontAlgn="auto" hangingPunct="1">
                  <a:spcBef>
                    <a:spcPts val="0"/>
                  </a:spcBef>
                  <a:spcAft>
                    <a:spcPts val="0"/>
                  </a:spcAft>
                  <a:defRPr/>
                </a:pPr>
                <a:endParaRPr lang="en-US">
                  <a:latin typeface="+mn-lt"/>
                </a:endParaRPr>
              </a:p>
            </p:txBody>
          </p:sp>
        </p:grpSp>
        <p:grpSp>
          <p:nvGrpSpPr>
            <p:cNvPr id="44" name="Group 19"/>
            <p:cNvGrpSpPr/>
            <p:nvPr/>
          </p:nvGrpSpPr>
          <p:grpSpPr>
            <a:xfrm>
              <a:off x="3863885" y="3124678"/>
              <a:ext cx="1502166" cy="1518939"/>
              <a:chOff x="2961790" y="1988458"/>
              <a:chExt cx="1502166" cy="1518939"/>
            </a:xfrm>
            <a:grpFill/>
          </p:grpSpPr>
          <p:sp>
            <p:nvSpPr>
              <p:cNvPr id="49" name="Freeform 5"/>
              <p:cNvSpPr>
                <a:spLocks noChangeArrowheads="1"/>
              </p:cNvSpPr>
              <p:nvPr/>
            </p:nvSpPr>
            <p:spPr bwMode="auto">
              <a:xfrm>
                <a:off x="3602913" y="2264290"/>
                <a:ext cx="861043" cy="967275"/>
              </a:xfrm>
              <a:custGeom>
                <a:avLst/>
                <a:gdLst>
                  <a:gd name="T0" fmla="*/ 0 w 4073"/>
                  <a:gd name="T1" fmla="*/ 505 h 4578"/>
                  <a:gd name="T2" fmla="*/ 0 w 4073"/>
                  <a:gd name="T3" fmla="*/ 505 h 4578"/>
                  <a:gd name="T4" fmla="*/ 1011 w 4073"/>
                  <a:gd name="T5" fmla="*/ 505 h 4578"/>
                  <a:gd name="T6" fmla="*/ 1011 w 4073"/>
                  <a:gd name="T7" fmla="*/ 266 h 4578"/>
                  <a:gd name="T8" fmla="*/ 1357 w 4073"/>
                  <a:gd name="T9" fmla="*/ 107 h 4578"/>
                  <a:gd name="T10" fmla="*/ 3912 w 4073"/>
                  <a:gd name="T11" fmla="*/ 2076 h 4578"/>
                  <a:gd name="T12" fmla="*/ 3912 w 4073"/>
                  <a:gd name="T13" fmla="*/ 2500 h 4578"/>
                  <a:gd name="T14" fmla="*/ 1357 w 4073"/>
                  <a:gd name="T15" fmla="*/ 4470 h 4578"/>
                  <a:gd name="T16" fmla="*/ 1011 w 4073"/>
                  <a:gd name="T17" fmla="*/ 4310 h 4578"/>
                  <a:gd name="T18" fmla="*/ 1011 w 4073"/>
                  <a:gd name="T19" fmla="*/ 4071 h 4578"/>
                  <a:gd name="T20" fmla="*/ 0 w 4073"/>
                  <a:gd name="T21" fmla="*/ 4071 h 4578"/>
                  <a:gd name="T22" fmla="*/ 0 w 4073"/>
                  <a:gd name="T23" fmla="*/ 505 h 4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73" h="4578">
                    <a:moveTo>
                      <a:pt x="0" y="505"/>
                    </a:moveTo>
                    <a:lnTo>
                      <a:pt x="0" y="505"/>
                    </a:lnTo>
                    <a:cubicBezTo>
                      <a:pt x="1011" y="505"/>
                      <a:pt x="1011" y="505"/>
                      <a:pt x="1011" y="505"/>
                    </a:cubicBezTo>
                    <a:cubicBezTo>
                      <a:pt x="1011" y="266"/>
                      <a:pt x="1011" y="266"/>
                      <a:pt x="1011" y="266"/>
                    </a:cubicBezTo>
                    <a:cubicBezTo>
                      <a:pt x="1011" y="79"/>
                      <a:pt x="1197" y="0"/>
                      <a:pt x="1357" y="107"/>
                    </a:cubicBezTo>
                    <a:cubicBezTo>
                      <a:pt x="3912" y="2076"/>
                      <a:pt x="3912" y="2076"/>
                      <a:pt x="3912" y="2076"/>
                    </a:cubicBezTo>
                    <a:cubicBezTo>
                      <a:pt x="4072" y="2209"/>
                      <a:pt x="4072" y="2368"/>
                      <a:pt x="3912" y="2500"/>
                    </a:cubicBezTo>
                    <a:cubicBezTo>
                      <a:pt x="1357" y="4470"/>
                      <a:pt x="1357" y="4470"/>
                      <a:pt x="1357" y="4470"/>
                    </a:cubicBezTo>
                    <a:cubicBezTo>
                      <a:pt x="1197" y="4577"/>
                      <a:pt x="1011" y="4497"/>
                      <a:pt x="1011" y="4310"/>
                    </a:cubicBezTo>
                    <a:cubicBezTo>
                      <a:pt x="1011" y="4071"/>
                      <a:pt x="1011" y="4071"/>
                      <a:pt x="1011" y="4071"/>
                    </a:cubicBezTo>
                    <a:cubicBezTo>
                      <a:pt x="0" y="4071"/>
                      <a:pt x="0" y="4071"/>
                      <a:pt x="0" y="4071"/>
                    </a:cubicBezTo>
                    <a:cubicBezTo>
                      <a:pt x="0" y="2874"/>
                      <a:pt x="0" y="1703"/>
                      <a:pt x="0" y="505"/>
                    </a:cubicBezTo>
                  </a:path>
                </a:pathLst>
              </a:custGeom>
              <a:grpFill/>
              <a:ln>
                <a:noFill/>
              </a:ln>
              <a:effectLst/>
            </p:spPr>
            <p:txBody>
              <a:bodyPr wrap="none" anchor="ctr"/>
              <a:lstStyle/>
              <a:p>
                <a:pPr eaLnBrk="1" fontAlgn="auto" hangingPunct="1">
                  <a:spcBef>
                    <a:spcPts val="0"/>
                  </a:spcBef>
                  <a:spcAft>
                    <a:spcPts val="0"/>
                  </a:spcAft>
                  <a:defRPr/>
                </a:pPr>
                <a:endParaRPr lang="en-US">
                  <a:latin typeface="+mn-lt"/>
                </a:endParaRPr>
              </a:p>
            </p:txBody>
          </p:sp>
          <p:sp>
            <p:nvSpPr>
              <p:cNvPr id="50" name="Freeform 11"/>
              <p:cNvSpPr>
                <a:spLocks noChangeArrowheads="1"/>
              </p:cNvSpPr>
              <p:nvPr/>
            </p:nvSpPr>
            <p:spPr bwMode="auto">
              <a:xfrm>
                <a:off x="2961790" y="1988458"/>
                <a:ext cx="793016" cy="1518939"/>
              </a:xfrm>
              <a:custGeom>
                <a:avLst/>
                <a:gdLst>
                  <a:gd name="T0" fmla="*/ 3752 w 3753"/>
                  <a:gd name="T1" fmla="*/ 0 h 7187"/>
                  <a:gd name="T2" fmla="*/ 3752 w 3753"/>
                  <a:gd name="T3" fmla="*/ 7186 h 7187"/>
                  <a:gd name="T4" fmla="*/ 0 w 3753"/>
                  <a:gd name="T5" fmla="*/ 5003 h 7187"/>
                  <a:gd name="T6" fmla="*/ 0 w 3753"/>
                  <a:gd name="T7" fmla="*/ 2183 h 7187"/>
                  <a:gd name="T8" fmla="*/ 3752 w 3753"/>
                  <a:gd name="T9" fmla="*/ 0 h 7187"/>
                </a:gdLst>
                <a:ahLst/>
                <a:cxnLst>
                  <a:cxn ang="0">
                    <a:pos x="T0" y="T1"/>
                  </a:cxn>
                  <a:cxn ang="0">
                    <a:pos x="T2" y="T3"/>
                  </a:cxn>
                  <a:cxn ang="0">
                    <a:pos x="T4" y="T5"/>
                  </a:cxn>
                  <a:cxn ang="0">
                    <a:pos x="T6" y="T7"/>
                  </a:cxn>
                  <a:cxn ang="0">
                    <a:pos x="T8" y="T9"/>
                  </a:cxn>
                </a:cxnLst>
                <a:rect l="0" t="0" r="r" b="b"/>
                <a:pathLst>
                  <a:path w="3753" h="7187">
                    <a:moveTo>
                      <a:pt x="3752" y="0"/>
                    </a:moveTo>
                    <a:lnTo>
                      <a:pt x="3752" y="7186"/>
                    </a:lnTo>
                    <a:lnTo>
                      <a:pt x="0" y="5003"/>
                    </a:lnTo>
                    <a:lnTo>
                      <a:pt x="0" y="2183"/>
                    </a:lnTo>
                    <a:lnTo>
                      <a:pt x="3752" y="0"/>
                    </a:lnTo>
                  </a:path>
                </a:pathLst>
              </a:custGeom>
              <a:grpFill/>
              <a:ln>
                <a:noFill/>
              </a:ln>
              <a:effectLst/>
            </p:spPr>
            <p:txBody>
              <a:bodyPr wrap="none" anchor="ctr"/>
              <a:lstStyle/>
              <a:p>
                <a:pPr eaLnBrk="1" fontAlgn="auto" hangingPunct="1">
                  <a:spcBef>
                    <a:spcPts val="0"/>
                  </a:spcBef>
                  <a:spcAft>
                    <a:spcPts val="0"/>
                  </a:spcAft>
                  <a:defRPr/>
                </a:pPr>
                <a:endParaRPr lang="en-US">
                  <a:latin typeface="+mn-lt"/>
                </a:endParaRPr>
              </a:p>
            </p:txBody>
          </p:sp>
        </p:grpSp>
        <p:grpSp>
          <p:nvGrpSpPr>
            <p:cNvPr id="45" name="Group 22"/>
            <p:cNvGrpSpPr/>
            <p:nvPr/>
          </p:nvGrpSpPr>
          <p:grpSpPr>
            <a:xfrm>
              <a:off x="3317813" y="2079126"/>
              <a:ext cx="1316724" cy="1462095"/>
              <a:chOff x="2415718" y="942906"/>
              <a:chExt cx="1316724" cy="1462095"/>
            </a:xfrm>
            <a:grpFill/>
          </p:grpSpPr>
          <p:sp>
            <p:nvSpPr>
              <p:cNvPr id="47" name="Freeform 6"/>
              <p:cNvSpPr>
                <a:spLocks noChangeArrowheads="1"/>
              </p:cNvSpPr>
              <p:nvPr/>
            </p:nvSpPr>
            <p:spPr bwMode="auto">
              <a:xfrm>
                <a:off x="2669185" y="942906"/>
                <a:ext cx="872225" cy="944911"/>
              </a:xfrm>
              <a:custGeom>
                <a:avLst/>
                <a:gdLst>
                  <a:gd name="T0" fmla="*/ 0 w 4126"/>
                  <a:gd name="T1" fmla="*/ 2687 h 4472"/>
                  <a:gd name="T2" fmla="*/ 0 w 4126"/>
                  <a:gd name="T3" fmla="*/ 2687 h 4472"/>
                  <a:gd name="T4" fmla="*/ 505 w 4126"/>
                  <a:gd name="T5" fmla="*/ 1809 h 4472"/>
                  <a:gd name="T6" fmla="*/ 292 w 4126"/>
                  <a:gd name="T7" fmla="*/ 1677 h 4472"/>
                  <a:gd name="T8" fmla="*/ 346 w 4126"/>
                  <a:gd name="T9" fmla="*/ 1303 h 4472"/>
                  <a:gd name="T10" fmla="*/ 3327 w 4126"/>
                  <a:gd name="T11" fmla="*/ 52 h 4472"/>
                  <a:gd name="T12" fmla="*/ 3672 w 4126"/>
                  <a:gd name="T13" fmla="*/ 265 h 4472"/>
                  <a:gd name="T14" fmla="*/ 4098 w 4126"/>
                  <a:gd name="T15" fmla="*/ 3486 h 4472"/>
                  <a:gd name="T16" fmla="*/ 3805 w 4126"/>
                  <a:gd name="T17" fmla="*/ 3699 h 4472"/>
                  <a:gd name="T18" fmla="*/ 3592 w 4126"/>
                  <a:gd name="T19" fmla="*/ 3593 h 4472"/>
                  <a:gd name="T20" fmla="*/ 3087 w 4126"/>
                  <a:gd name="T21" fmla="*/ 4471 h 4472"/>
                  <a:gd name="T22" fmla="*/ 0 w 4126"/>
                  <a:gd name="T23" fmla="*/ 2687 h 4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6" h="4472">
                    <a:moveTo>
                      <a:pt x="0" y="2687"/>
                    </a:moveTo>
                    <a:lnTo>
                      <a:pt x="0" y="2687"/>
                    </a:lnTo>
                    <a:cubicBezTo>
                      <a:pt x="505" y="1809"/>
                      <a:pt x="505" y="1809"/>
                      <a:pt x="505" y="1809"/>
                    </a:cubicBezTo>
                    <a:cubicBezTo>
                      <a:pt x="292" y="1677"/>
                      <a:pt x="292" y="1677"/>
                      <a:pt x="292" y="1677"/>
                    </a:cubicBezTo>
                    <a:cubicBezTo>
                      <a:pt x="133" y="1596"/>
                      <a:pt x="159" y="1384"/>
                      <a:pt x="346" y="1303"/>
                    </a:cubicBezTo>
                    <a:cubicBezTo>
                      <a:pt x="3327" y="52"/>
                      <a:pt x="3327" y="52"/>
                      <a:pt x="3327" y="52"/>
                    </a:cubicBezTo>
                    <a:cubicBezTo>
                      <a:pt x="3513" y="0"/>
                      <a:pt x="3646" y="80"/>
                      <a:pt x="3672" y="265"/>
                    </a:cubicBezTo>
                    <a:cubicBezTo>
                      <a:pt x="4098" y="3486"/>
                      <a:pt x="4098" y="3486"/>
                      <a:pt x="4098" y="3486"/>
                    </a:cubicBezTo>
                    <a:cubicBezTo>
                      <a:pt x="4125" y="3672"/>
                      <a:pt x="3965" y="3806"/>
                      <a:pt x="3805" y="3699"/>
                    </a:cubicBezTo>
                    <a:cubicBezTo>
                      <a:pt x="3592" y="3593"/>
                      <a:pt x="3592" y="3593"/>
                      <a:pt x="3592" y="3593"/>
                    </a:cubicBezTo>
                    <a:cubicBezTo>
                      <a:pt x="3087" y="4471"/>
                      <a:pt x="3087" y="4471"/>
                      <a:pt x="3087" y="4471"/>
                    </a:cubicBezTo>
                    <a:cubicBezTo>
                      <a:pt x="2049" y="3858"/>
                      <a:pt x="1037" y="3273"/>
                      <a:pt x="0" y="2687"/>
                    </a:cubicBezTo>
                  </a:path>
                </a:pathLst>
              </a:custGeom>
              <a:grpFill/>
              <a:ln>
                <a:noFill/>
              </a:ln>
              <a:effectLst/>
            </p:spPr>
            <p:txBody>
              <a:bodyPr wrap="none" anchor="ctr"/>
              <a:lstStyle/>
              <a:p>
                <a:pPr eaLnBrk="1" fontAlgn="auto" hangingPunct="1">
                  <a:spcBef>
                    <a:spcPts val="0"/>
                  </a:spcBef>
                  <a:spcAft>
                    <a:spcPts val="0"/>
                  </a:spcAft>
                  <a:defRPr/>
                </a:pPr>
                <a:endParaRPr lang="en-US">
                  <a:latin typeface="+mn-lt"/>
                </a:endParaRPr>
              </a:p>
            </p:txBody>
          </p:sp>
          <p:sp>
            <p:nvSpPr>
              <p:cNvPr id="48" name="Freeform 12"/>
              <p:cNvSpPr>
                <a:spLocks noChangeArrowheads="1"/>
              </p:cNvSpPr>
              <p:nvPr/>
            </p:nvSpPr>
            <p:spPr bwMode="auto">
              <a:xfrm>
                <a:off x="2415718" y="1184259"/>
                <a:ext cx="1316724" cy="1220742"/>
              </a:xfrm>
              <a:custGeom>
                <a:avLst/>
                <a:gdLst>
                  <a:gd name="T0" fmla="*/ 0 w 6230"/>
                  <a:gd name="T1" fmla="*/ 0 h 5776"/>
                  <a:gd name="T2" fmla="*/ 6229 w 6230"/>
                  <a:gd name="T3" fmla="*/ 3593 h 5776"/>
                  <a:gd name="T4" fmla="*/ 2449 w 6230"/>
                  <a:gd name="T5" fmla="*/ 5775 h 5776"/>
                  <a:gd name="T6" fmla="*/ 0 w 6230"/>
                  <a:gd name="T7" fmla="*/ 4338 h 5776"/>
                  <a:gd name="T8" fmla="*/ 0 w 6230"/>
                  <a:gd name="T9" fmla="*/ 0 h 5776"/>
                </a:gdLst>
                <a:ahLst/>
                <a:cxnLst>
                  <a:cxn ang="0">
                    <a:pos x="T0" y="T1"/>
                  </a:cxn>
                  <a:cxn ang="0">
                    <a:pos x="T2" y="T3"/>
                  </a:cxn>
                  <a:cxn ang="0">
                    <a:pos x="T4" y="T5"/>
                  </a:cxn>
                  <a:cxn ang="0">
                    <a:pos x="T6" y="T7"/>
                  </a:cxn>
                  <a:cxn ang="0">
                    <a:pos x="T8" y="T9"/>
                  </a:cxn>
                </a:cxnLst>
                <a:rect l="0" t="0" r="r" b="b"/>
                <a:pathLst>
                  <a:path w="6230" h="5776">
                    <a:moveTo>
                      <a:pt x="0" y="0"/>
                    </a:moveTo>
                    <a:lnTo>
                      <a:pt x="6229" y="3593"/>
                    </a:lnTo>
                    <a:lnTo>
                      <a:pt x="2449" y="5775"/>
                    </a:lnTo>
                    <a:lnTo>
                      <a:pt x="0" y="4338"/>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mn-lt"/>
                </a:endParaRPr>
              </a:p>
            </p:txBody>
          </p:sp>
        </p:grpSp>
        <p:sp>
          <p:nvSpPr>
            <p:cNvPr id="46" name="Freeform 13"/>
            <p:cNvSpPr>
              <a:spLocks noChangeArrowheads="1"/>
            </p:cNvSpPr>
            <p:nvPr/>
          </p:nvSpPr>
          <p:spPr bwMode="auto">
            <a:xfrm>
              <a:off x="2772569" y="3288131"/>
              <a:ext cx="1035506" cy="1192031"/>
            </a:xfrm>
            <a:custGeom>
              <a:avLst/>
              <a:gdLst>
                <a:gd name="T0" fmla="*/ 2449 w 4897"/>
                <a:gd name="T1" fmla="*/ 0 h 5642"/>
                <a:gd name="T2" fmla="*/ 3672 w 4897"/>
                <a:gd name="T3" fmla="*/ 691 h 5642"/>
                <a:gd name="T4" fmla="*/ 4896 w 4897"/>
                <a:gd name="T5" fmla="*/ 1410 h 5642"/>
                <a:gd name="T6" fmla="*/ 4896 w 4897"/>
                <a:gd name="T7" fmla="*/ 2821 h 5642"/>
                <a:gd name="T8" fmla="*/ 4896 w 4897"/>
                <a:gd name="T9" fmla="*/ 4230 h 5642"/>
                <a:gd name="T10" fmla="*/ 3672 w 4897"/>
                <a:gd name="T11" fmla="*/ 4949 h 5642"/>
                <a:gd name="T12" fmla="*/ 2449 w 4897"/>
                <a:gd name="T13" fmla="*/ 5641 h 5642"/>
                <a:gd name="T14" fmla="*/ 1225 w 4897"/>
                <a:gd name="T15" fmla="*/ 4949 h 5642"/>
                <a:gd name="T16" fmla="*/ 0 w 4897"/>
                <a:gd name="T17" fmla="*/ 4230 h 5642"/>
                <a:gd name="T18" fmla="*/ 0 w 4897"/>
                <a:gd name="T19" fmla="*/ 2821 h 5642"/>
                <a:gd name="T20" fmla="*/ 0 w 4897"/>
                <a:gd name="T21" fmla="*/ 1410 h 5642"/>
                <a:gd name="T22" fmla="*/ 1225 w 4897"/>
                <a:gd name="T23" fmla="*/ 691 h 5642"/>
                <a:gd name="T24" fmla="*/ 2449 w 4897"/>
                <a:gd name="T25" fmla="*/ 0 h 5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97" h="5642">
                  <a:moveTo>
                    <a:pt x="2449" y="0"/>
                  </a:moveTo>
                  <a:lnTo>
                    <a:pt x="3672" y="691"/>
                  </a:lnTo>
                  <a:lnTo>
                    <a:pt x="4896" y="1410"/>
                  </a:lnTo>
                  <a:lnTo>
                    <a:pt x="4896" y="2821"/>
                  </a:lnTo>
                  <a:lnTo>
                    <a:pt x="4896" y="4230"/>
                  </a:lnTo>
                  <a:lnTo>
                    <a:pt x="3672" y="4949"/>
                  </a:lnTo>
                  <a:lnTo>
                    <a:pt x="2449" y="5641"/>
                  </a:lnTo>
                  <a:lnTo>
                    <a:pt x="1225" y="4949"/>
                  </a:lnTo>
                  <a:lnTo>
                    <a:pt x="0" y="4230"/>
                  </a:lnTo>
                  <a:lnTo>
                    <a:pt x="0" y="2821"/>
                  </a:lnTo>
                  <a:lnTo>
                    <a:pt x="0" y="1410"/>
                  </a:lnTo>
                  <a:lnTo>
                    <a:pt x="1225" y="691"/>
                  </a:lnTo>
                  <a:lnTo>
                    <a:pt x="2449" y="0"/>
                  </a:lnTo>
                </a:path>
              </a:pathLst>
            </a:custGeom>
            <a:grpFill/>
            <a:ln>
              <a:noFill/>
            </a:ln>
            <a:effectLst/>
          </p:spPr>
          <p:txBody>
            <a:bodyPr wrap="none" anchor="ctr"/>
            <a:lstStyle/>
            <a:p>
              <a:pPr eaLnBrk="1" fontAlgn="auto" hangingPunct="1">
                <a:spcBef>
                  <a:spcPts val="0"/>
                </a:spcBef>
                <a:spcAft>
                  <a:spcPts val="0"/>
                </a:spcAft>
                <a:defRPr/>
              </a:pPr>
              <a:endParaRPr lang="en-US">
                <a:latin typeface="+mn-lt"/>
              </a:endParaRPr>
            </a:p>
          </p:txBody>
        </p:sp>
      </p:grpSp>
      <p:pic>
        <p:nvPicPr>
          <p:cNvPr id="73" name="图片 72"/>
          <p:cNvPicPr>
            <a:picLocks noChangeAspect="1"/>
          </p:cNvPicPr>
          <p:nvPr/>
        </p:nvPicPr>
        <p:blipFill>
          <a:blip r:embed="rId6"/>
          <a:stretch>
            <a:fillRect/>
          </a:stretch>
        </p:blipFill>
        <p:spPr>
          <a:xfrm>
            <a:off x="1074285" y="417039"/>
            <a:ext cx="942974" cy="884560"/>
          </a:xfrm>
          <a:prstGeom prst="rect">
            <a:avLst/>
          </a:prstGeom>
        </p:spPr>
      </p:pic>
      <p:sp>
        <p:nvSpPr>
          <p:cNvPr id="76" name="矩形 75"/>
          <p:cNvSpPr/>
          <p:nvPr/>
        </p:nvSpPr>
        <p:spPr>
          <a:xfrm>
            <a:off x="2162192" y="343457"/>
            <a:ext cx="2125903" cy="562783"/>
          </a:xfrm>
          <a:prstGeom prst="rect">
            <a:avLst/>
          </a:prstGeom>
        </p:spPr>
        <p:txBody>
          <a:bodyPr wrap="none">
            <a:spAutoFit/>
          </a:bodyPr>
          <a:lstStyle/>
          <a:p>
            <a:pPr>
              <a:lnSpc>
                <a:spcPct val="200000"/>
              </a:lnSpc>
            </a:pPr>
            <a:r>
              <a:rPr lang="en-US" altLang="zh-CN" dirty="0">
                <a:solidFill>
                  <a:schemeClr val="bg1"/>
                </a:solidFill>
                <a:latin typeface="微软雅黑" panose="020B0503020204020204" pitchFamily="34" charset="-122"/>
                <a:ea typeface="微软雅黑" panose="020B0503020204020204" pitchFamily="34" charset="-122"/>
              </a:rPr>
              <a:t>03.</a:t>
            </a:r>
            <a:r>
              <a:rPr lang="zh-CN" altLang="en-US" dirty="0">
                <a:solidFill>
                  <a:schemeClr val="bg1"/>
                </a:solidFill>
                <a:latin typeface="微软雅黑" panose="020B0503020204020204" pitchFamily="34" charset="-122"/>
                <a:ea typeface="微软雅黑" panose="020B0503020204020204" pitchFamily="34" charset="-122"/>
              </a:rPr>
              <a:t>课题研究的进展</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3" name="文本框 2"/>
          <p:cNvSpPr txBox="1"/>
          <p:nvPr/>
        </p:nvSpPr>
        <p:spPr>
          <a:xfrm>
            <a:off x="5374097" y="3884047"/>
            <a:ext cx="1443807" cy="369332"/>
          </a:xfrm>
          <a:prstGeom prst="rect">
            <a:avLst/>
          </a:prstGeom>
          <a:noFill/>
        </p:spPr>
        <p:txBody>
          <a:bodyPr wrap="square" rtlCol="0">
            <a:spAutoFit/>
          </a:bodyPr>
          <a:lstStyle/>
          <a:p>
            <a:pPr algn="ctr"/>
            <a:r>
              <a:rPr lang="en-US" altLang="zh-CN" dirty="0">
                <a:solidFill>
                  <a:schemeClr val="bg1"/>
                </a:solidFill>
              </a:rPr>
              <a:t>text here</a:t>
            </a:r>
            <a:endParaRPr lang="zh-CN" altLang="en-US" dirty="0">
              <a:solidFill>
                <a:schemeClr val="bg1"/>
              </a:solidFill>
            </a:endParaRPr>
          </a:p>
        </p:txBody>
      </p:sp>
      <p:sp>
        <p:nvSpPr>
          <p:cNvPr id="78" name="文本框 77"/>
          <p:cNvSpPr txBox="1"/>
          <p:nvPr/>
        </p:nvSpPr>
        <p:spPr>
          <a:xfrm>
            <a:off x="7221487" y="2367857"/>
            <a:ext cx="2386970" cy="784830"/>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9" name="文本框 78"/>
          <p:cNvSpPr txBox="1"/>
          <p:nvPr/>
        </p:nvSpPr>
        <p:spPr>
          <a:xfrm>
            <a:off x="7221487" y="2088458"/>
            <a:ext cx="1284902"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
        <p:nvSpPr>
          <p:cNvPr id="80" name="文本框 79"/>
          <p:cNvSpPr txBox="1"/>
          <p:nvPr/>
        </p:nvSpPr>
        <p:spPr>
          <a:xfrm>
            <a:off x="7221487" y="5199433"/>
            <a:ext cx="2386970" cy="784830"/>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81" name="文本框 80"/>
          <p:cNvSpPr txBox="1"/>
          <p:nvPr/>
        </p:nvSpPr>
        <p:spPr>
          <a:xfrm>
            <a:off x="7221487" y="4920034"/>
            <a:ext cx="1284902"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
        <p:nvSpPr>
          <p:cNvPr id="82" name="文本框 81"/>
          <p:cNvSpPr txBox="1"/>
          <p:nvPr/>
        </p:nvSpPr>
        <p:spPr>
          <a:xfrm>
            <a:off x="7931427" y="3858259"/>
            <a:ext cx="2386970" cy="784830"/>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83" name="文本框 82"/>
          <p:cNvSpPr txBox="1"/>
          <p:nvPr/>
        </p:nvSpPr>
        <p:spPr>
          <a:xfrm>
            <a:off x="7931427" y="3578860"/>
            <a:ext cx="1284902"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
        <p:nvSpPr>
          <p:cNvPr id="84" name="文本框 83"/>
          <p:cNvSpPr txBox="1"/>
          <p:nvPr/>
        </p:nvSpPr>
        <p:spPr>
          <a:xfrm>
            <a:off x="2592487" y="2367857"/>
            <a:ext cx="2386970" cy="784830"/>
          </a:xfrm>
          <a:prstGeom prst="rect">
            <a:avLst/>
          </a:prstGeom>
          <a:noFill/>
        </p:spPr>
        <p:txBody>
          <a:bodyPr wrap="square" rtlCol="0">
            <a:spAutoFit/>
          </a:bodyPr>
          <a:lstStyle/>
          <a:p>
            <a:pPr algn="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85" name="文本框 84"/>
          <p:cNvSpPr txBox="1"/>
          <p:nvPr/>
        </p:nvSpPr>
        <p:spPr>
          <a:xfrm>
            <a:off x="3694555" y="2088458"/>
            <a:ext cx="1284902" cy="338554"/>
          </a:xfrm>
          <a:prstGeom prst="rect">
            <a:avLst/>
          </a:prstGeom>
          <a:noFill/>
        </p:spPr>
        <p:txBody>
          <a:bodyPr wrap="square" rtlCol="0">
            <a:spAutoFit/>
          </a:bodyPr>
          <a:lstStyle/>
          <a:p>
            <a:pPr algn="r"/>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
        <p:nvSpPr>
          <p:cNvPr id="86" name="文本框 85"/>
          <p:cNvSpPr txBox="1"/>
          <p:nvPr/>
        </p:nvSpPr>
        <p:spPr>
          <a:xfrm>
            <a:off x="2592487" y="5199433"/>
            <a:ext cx="2386970" cy="784830"/>
          </a:xfrm>
          <a:prstGeom prst="rect">
            <a:avLst/>
          </a:prstGeom>
          <a:noFill/>
        </p:spPr>
        <p:txBody>
          <a:bodyPr wrap="square" rtlCol="0">
            <a:spAutoFit/>
          </a:bodyPr>
          <a:lstStyle/>
          <a:p>
            <a:pPr algn="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87" name="文本框 86"/>
          <p:cNvSpPr txBox="1"/>
          <p:nvPr/>
        </p:nvSpPr>
        <p:spPr>
          <a:xfrm>
            <a:off x="3694555" y="4920034"/>
            <a:ext cx="1284902" cy="338554"/>
          </a:xfrm>
          <a:prstGeom prst="rect">
            <a:avLst/>
          </a:prstGeom>
          <a:noFill/>
        </p:spPr>
        <p:txBody>
          <a:bodyPr wrap="square" rtlCol="0">
            <a:spAutoFit/>
          </a:bodyPr>
          <a:lstStyle/>
          <a:p>
            <a:pPr algn="r"/>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
        <p:nvSpPr>
          <p:cNvPr id="88" name="文本框 87"/>
          <p:cNvSpPr txBox="1"/>
          <p:nvPr/>
        </p:nvSpPr>
        <p:spPr>
          <a:xfrm>
            <a:off x="1806585" y="3858259"/>
            <a:ext cx="2386970" cy="784830"/>
          </a:xfrm>
          <a:prstGeom prst="rect">
            <a:avLst/>
          </a:prstGeom>
          <a:noFill/>
        </p:spPr>
        <p:txBody>
          <a:bodyPr wrap="square" rtlCol="0">
            <a:spAutoFit/>
          </a:bodyPr>
          <a:lstStyle/>
          <a:p>
            <a:pPr algn="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89" name="文本框 88"/>
          <p:cNvSpPr txBox="1"/>
          <p:nvPr/>
        </p:nvSpPr>
        <p:spPr>
          <a:xfrm>
            <a:off x="2908653" y="3578860"/>
            <a:ext cx="1284902" cy="338554"/>
          </a:xfrm>
          <a:prstGeom prst="rect">
            <a:avLst/>
          </a:prstGeom>
          <a:noFill/>
        </p:spPr>
        <p:txBody>
          <a:bodyPr wrap="square" rtlCol="0">
            <a:spAutoFit/>
          </a:bodyPr>
          <a:lstStyle/>
          <a:p>
            <a:pPr algn="r"/>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3" name="Oval 3"/>
          <p:cNvSpPr/>
          <p:nvPr/>
        </p:nvSpPr>
        <p:spPr>
          <a:xfrm>
            <a:off x="4291013" y="2085975"/>
            <a:ext cx="3662362" cy="3683000"/>
          </a:xfrm>
          <a:prstGeom prst="ellipse">
            <a:avLst/>
          </a:prstGeom>
          <a:noFill/>
          <a:ln w="53975" cmpd="dbl">
            <a:solidFill>
              <a:schemeClr val="bg1">
                <a:lumMod val="9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sz="8800">
              <a:solidFill>
                <a:schemeClr val="bg1"/>
              </a:solidFill>
              <a:ea typeface="宋体" panose="02010600030101010101" pitchFamily="2" charset="-122"/>
            </a:endParaRPr>
          </a:p>
        </p:txBody>
      </p:sp>
      <p:grpSp>
        <p:nvGrpSpPr>
          <p:cNvPr id="74" name="Group 151"/>
          <p:cNvGrpSpPr/>
          <p:nvPr/>
        </p:nvGrpSpPr>
        <p:grpSpPr>
          <a:xfrm>
            <a:off x="5325745" y="2734064"/>
            <a:ext cx="3714512" cy="3991807"/>
            <a:chOff x="5325745" y="2652277"/>
            <a:chExt cx="3862876" cy="4931229"/>
          </a:xfr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p:grpSpPr>
        <p:sp>
          <p:nvSpPr>
            <p:cNvPr id="75" name="Freeform 150"/>
            <p:cNvSpPr/>
            <p:nvPr/>
          </p:nvSpPr>
          <p:spPr bwMode="auto">
            <a:xfrm rot="21158453">
              <a:off x="5390250" y="4166083"/>
              <a:ext cx="592244" cy="986681"/>
            </a:xfrm>
            <a:custGeom>
              <a:avLst/>
              <a:gdLst>
                <a:gd name="T0" fmla="*/ 39 w 40"/>
                <a:gd name="T1" fmla="*/ 0 h 99"/>
                <a:gd name="T2" fmla="*/ 1 w 40"/>
                <a:gd name="T3" fmla="*/ 67 h 99"/>
                <a:gd name="T4" fmla="*/ 0 w 40"/>
                <a:gd name="T5" fmla="*/ 99 h 99"/>
                <a:gd name="T6" fmla="*/ 31 w 40"/>
                <a:gd name="T7" fmla="*/ 99 h 99"/>
                <a:gd name="T8" fmla="*/ 29 w 40"/>
                <a:gd name="T9" fmla="*/ 67 h 99"/>
                <a:gd name="T10" fmla="*/ 40 w 40"/>
                <a:gd name="T11" fmla="*/ 25 h 99"/>
                <a:gd name="T12" fmla="*/ 39 w 40"/>
                <a:gd name="T13" fmla="*/ 0 h 99"/>
                <a:gd name="connsiteX0" fmla="*/ 12246 w 12248"/>
                <a:gd name="connsiteY0" fmla="*/ 0 h 10099"/>
                <a:gd name="connsiteX1" fmla="*/ 250 w 12248"/>
                <a:gd name="connsiteY1" fmla="*/ 6867 h 10099"/>
                <a:gd name="connsiteX2" fmla="*/ 0 w 12248"/>
                <a:gd name="connsiteY2" fmla="*/ 10099 h 10099"/>
                <a:gd name="connsiteX3" fmla="*/ 7750 w 12248"/>
                <a:gd name="connsiteY3" fmla="*/ 10099 h 10099"/>
                <a:gd name="connsiteX4" fmla="*/ 7250 w 12248"/>
                <a:gd name="connsiteY4" fmla="*/ 6867 h 10099"/>
                <a:gd name="connsiteX5" fmla="*/ 10000 w 12248"/>
                <a:gd name="connsiteY5" fmla="*/ 2624 h 10099"/>
                <a:gd name="connsiteX6" fmla="*/ 12246 w 12248"/>
                <a:gd name="connsiteY6" fmla="*/ 0 h 10099"/>
                <a:gd name="connsiteX0-1" fmla="*/ 12246 w 12251"/>
                <a:gd name="connsiteY0-2" fmla="*/ 0 h 10099"/>
                <a:gd name="connsiteX1-3" fmla="*/ 250 w 12251"/>
                <a:gd name="connsiteY1-4" fmla="*/ 6867 h 10099"/>
                <a:gd name="connsiteX2-5" fmla="*/ 0 w 12251"/>
                <a:gd name="connsiteY2-6" fmla="*/ 10099 h 10099"/>
                <a:gd name="connsiteX3-7" fmla="*/ 7750 w 12251"/>
                <a:gd name="connsiteY3-8" fmla="*/ 10099 h 10099"/>
                <a:gd name="connsiteX4-9" fmla="*/ 7250 w 12251"/>
                <a:gd name="connsiteY4-10" fmla="*/ 6867 h 10099"/>
                <a:gd name="connsiteX5-11" fmla="*/ 11579 w 12251"/>
                <a:gd name="connsiteY5-12" fmla="*/ 2608 h 10099"/>
                <a:gd name="connsiteX6-13" fmla="*/ 12246 w 12251"/>
                <a:gd name="connsiteY6-14" fmla="*/ 0 h 10099"/>
                <a:gd name="connsiteX0-15" fmla="*/ 12246 w 12266"/>
                <a:gd name="connsiteY0-16" fmla="*/ 0 h 10099"/>
                <a:gd name="connsiteX1-17" fmla="*/ 250 w 12266"/>
                <a:gd name="connsiteY1-18" fmla="*/ 6867 h 10099"/>
                <a:gd name="connsiteX2-19" fmla="*/ 0 w 12266"/>
                <a:gd name="connsiteY2-20" fmla="*/ 10099 h 10099"/>
                <a:gd name="connsiteX3-21" fmla="*/ 7750 w 12266"/>
                <a:gd name="connsiteY3-22" fmla="*/ 10099 h 10099"/>
                <a:gd name="connsiteX4-23" fmla="*/ 7250 w 12266"/>
                <a:gd name="connsiteY4-24" fmla="*/ 6867 h 10099"/>
                <a:gd name="connsiteX5-25" fmla="*/ 12214 w 12266"/>
                <a:gd name="connsiteY5-26" fmla="*/ 2830 h 10099"/>
                <a:gd name="connsiteX6-27" fmla="*/ 12246 w 12266"/>
                <a:gd name="connsiteY6-28" fmla="*/ 0 h 10099"/>
                <a:gd name="connsiteX0-29" fmla="*/ 14756 w 14757"/>
                <a:gd name="connsiteY0-30" fmla="*/ 0 h 9306"/>
                <a:gd name="connsiteX1-31" fmla="*/ 250 w 14757"/>
                <a:gd name="connsiteY1-32" fmla="*/ 6074 h 9306"/>
                <a:gd name="connsiteX2-33" fmla="*/ 0 w 14757"/>
                <a:gd name="connsiteY2-34" fmla="*/ 9306 h 9306"/>
                <a:gd name="connsiteX3-35" fmla="*/ 7750 w 14757"/>
                <a:gd name="connsiteY3-36" fmla="*/ 9306 h 9306"/>
                <a:gd name="connsiteX4-37" fmla="*/ 7250 w 14757"/>
                <a:gd name="connsiteY4-38" fmla="*/ 6074 h 9306"/>
                <a:gd name="connsiteX5-39" fmla="*/ 12214 w 14757"/>
                <a:gd name="connsiteY5-40" fmla="*/ 2037 h 9306"/>
                <a:gd name="connsiteX6-41" fmla="*/ 14756 w 14757"/>
                <a:gd name="connsiteY6-42" fmla="*/ 0 h 9306"/>
                <a:gd name="connsiteX0-43" fmla="*/ 9999 w 10000"/>
                <a:gd name="connsiteY0-44" fmla="*/ 132 h 10132"/>
                <a:gd name="connsiteX1-45" fmla="*/ 169 w 10000"/>
                <a:gd name="connsiteY1-46" fmla="*/ 6659 h 10132"/>
                <a:gd name="connsiteX2-47" fmla="*/ 0 w 10000"/>
                <a:gd name="connsiteY2-48" fmla="*/ 10132 h 10132"/>
                <a:gd name="connsiteX3-49" fmla="*/ 5252 w 10000"/>
                <a:gd name="connsiteY3-50" fmla="*/ 10132 h 10132"/>
                <a:gd name="connsiteX4-51" fmla="*/ 4913 w 10000"/>
                <a:gd name="connsiteY4-52" fmla="*/ 6659 h 10132"/>
                <a:gd name="connsiteX5-53" fmla="*/ 8277 w 10000"/>
                <a:gd name="connsiteY5-54" fmla="*/ 2321 h 10132"/>
                <a:gd name="connsiteX6-55" fmla="*/ 9999 w 10000"/>
                <a:gd name="connsiteY6-56" fmla="*/ 132 h 10132"/>
                <a:gd name="connsiteX0-57" fmla="*/ 9999 w 10000"/>
                <a:gd name="connsiteY0-58" fmla="*/ 132 h 10132"/>
                <a:gd name="connsiteX1-59" fmla="*/ 169 w 10000"/>
                <a:gd name="connsiteY1-60" fmla="*/ 6659 h 10132"/>
                <a:gd name="connsiteX2-61" fmla="*/ 0 w 10000"/>
                <a:gd name="connsiteY2-62" fmla="*/ 10132 h 10132"/>
                <a:gd name="connsiteX3-63" fmla="*/ 5252 w 10000"/>
                <a:gd name="connsiteY3-64" fmla="*/ 10132 h 10132"/>
                <a:gd name="connsiteX4-65" fmla="*/ 4913 w 10000"/>
                <a:gd name="connsiteY4-66" fmla="*/ 6659 h 10132"/>
                <a:gd name="connsiteX5-67" fmla="*/ 8714 w 10000"/>
                <a:gd name="connsiteY5-68" fmla="*/ 2527 h 10132"/>
                <a:gd name="connsiteX6-69" fmla="*/ 9999 w 10000"/>
                <a:gd name="connsiteY6-70" fmla="*/ 132 h 10132"/>
                <a:gd name="connsiteX0-71" fmla="*/ 9999 w 10001"/>
                <a:gd name="connsiteY0-72" fmla="*/ 132 h 10132"/>
                <a:gd name="connsiteX1-73" fmla="*/ 169 w 10001"/>
                <a:gd name="connsiteY1-74" fmla="*/ 6659 h 10132"/>
                <a:gd name="connsiteX2-75" fmla="*/ 0 w 10001"/>
                <a:gd name="connsiteY2-76" fmla="*/ 10132 h 10132"/>
                <a:gd name="connsiteX3-77" fmla="*/ 5252 w 10001"/>
                <a:gd name="connsiteY3-78" fmla="*/ 10132 h 10132"/>
                <a:gd name="connsiteX4-79" fmla="*/ 4913 w 10001"/>
                <a:gd name="connsiteY4-80" fmla="*/ 6659 h 10132"/>
                <a:gd name="connsiteX5-81" fmla="*/ 8714 w 10001"/>
                <a:gd name="connsiteY5-82" fmla="*/ 2527 h 10132"/>
                <a:gd name="connsiteX6-83" fmla="*/ 9999 w 10001"/>
                <a:gd name="connsiteY6-84" fmla="*/ 132 h 10132"/>
                <a:gd name="connsiteX0-85" fmla="*/ 9830 w 9832"/>
                <a:gd name="connsiteY0-86" fmla="*/ 132 h 10456"/>
                <a:gd name="connsiteX1-87" fmla="*/ 0 w 9832"/>
                <a:gd name="connsiteY1-88" fmla="*/ 6659 h 10456"/>
                <a:gd name="connsiteX2-89" fmla="*/ 104 w 9832"/>
                <a:gd name="connsiteY2-90" fmla="*/ 10358 h 10456"/>
                <a:gd name="connsiteX3-91" fmla="*/ 5083 w 9832"/>
                <a:gd name="connsiteY3-92" fmla="*/ 10132 h 10456"/>
                <a:gd name="connsiteX4-93" fmla="*/ 4744 w 9832"/>
                <a:gd name="connsiteY4-94" fmla="*/ 6659 h 10456"/>
                <a:gd name="connsiteX5-95" fmla="*/ 8545 w 9832"/>
                <a:gd name="connsiteY5-96" fmla="*/ 2527 h 10456"/>
                <a:gd name="connsiteX6-97" fmla="*/ 9830 w 9832"/>
                <a:gd name="connsiteY6-98" fmla="*/ 132 h 104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832" h="10456">
                  <a:moveTo>
                    <a:pt x="9830" y="132"/>
                  </a:moveTo>
                  <a:cubicBezTo>
                    <a:pt x="3838" y="-879"/>
                    <a:pt x="170" y="4162"/>
                    <a:pt x="0" y="6659"/>
                  </a:cubicBezTo>
                  <a:cubicBezTo>
                    <a:pt x="0" y="7636"/>
                    <a:pt x="104" y="10358"/>
                    <a:pt x="104" y="10358"/>
                  </a:cubicBezTo>
                  <a:cubicBezTo>
                    <a:pt x="1764" y="10283"/>
                    <a:pt x="4310" y="10749"/>
                    <a:pt x="5083" y="10132"/>
                  </a:cubicBezTo>
                  <a:cubicBezTo>
                    <a:pt x="5856" y="9516"/>
                    <a:pt x="4913" y="8721"/>
                    <a:pt x="4744" y="6659"/>
                  </a:cubicBezTo>
                  <a:cubicBezTo>
                    <a:pt x="4236" y="906"/>
                    <a:pt x="8545" y="2527"/>
                    <a:pt x="8545" y="2527"/>
                  </a:cubicBezTo>
                  <a:cubicBezTo>
                    <a:pt x="9116" y="1674"/>
                    <a:pt x="9887" y="1037"/>
                    <a:pt x="9830" y="132"/>
                  </a:cubicBezTo>
                  <a:close/>
                </a:path>
              </a:pathLst>
            </a:custGeom>
            <a:grpFill/>
            <a:ln>
              <a:noFill/>
            </a:ln>
          </p:spPr>
          <p:txBody>
            <a:bodyPr/>
            <a:lstStyle/>
            <a:p>
              <a:pPr eaLnBrk="1" fontAlgn="auto" hangingPunct="1">
                <a:spcBef>
                  <a:spcPts val="0"/>
                </a:spcBef>
                <a:spcAft>
                  <a:spcPts val="0"/>
                </a:spcAft>
                <a:defRPr/>
              </a:pPr>
              <a:endParaRPr lang="en-US">
                <a:latin typeface="+mn-lt"/>
              </a:endParaRPr>
            </a:p>
          </p:txBody>
        </p:sp>
        <p:grpSp>
          <p:nvGrpSpPr>
            <p:cNvPr id="76" name="Group 84"/>
            <p:cNvGrpSpPr/>
            <p:nvPr/>
          </p:nvGrpSpPr>
          <p:grpSpPr>
            <a:xfrm flipH="1">
              <a:off x="5325745" y="2652277"/>
              <a:ext cx="3862876" cy="4931229"/>
              <a:chOff x="5123454" y="1084219"/>
              <a:chExt cx="3862876" cy="4931229"/>
            </a:xfrm>
            <a:grpFill/>
          </p:grpSpPr>
          <p:grpSp>
            <p:nvGrpSpPr>
              <p:cNvPr id="88" name="Group 85"/>
              <p:cNvGrpSpPr/>
              <p:nvPr/>
            </p:nvGrpSpPr>
            <p:grpSpPr>
              <a:xfrm>
                <a:off x="7249819" y="1084219"/>
                <a:ext cx="1736511" cy="4931229"/>
                <a:chOff x="3210929" y="1262742"/>
                <a:chExt cx="1736511" cy="4931229"/>
              </a:xfrm>
              <a:grpFill/>
            </p:grpSpPr>
            <p:sp>
              <p:nvSpPr>
                <p:cNvPr id="90" name="Freeform 19"/>
                <p:cNvSpPr/>
                <p:nvPr/>
              </p:nvSpPr>
              <p:spPr bwMode="auto">
                <a:xfrm>
                  <a:off x="4204535" y="1603144"/>
                  <a:ext cx="174801" cy="471503"/>
                </a:xfrm>
                <a:custGeom>
                  <a:avLst/>
                  <a:gdLst>
                    <a:gd name="T0" fmla="*/ 80 w 152"/>
                    <a:gd name="T1" fmla="*/ 2 h 410"/>
                    <a:gd name="T2" fmla="*/ 80 w 152"/>
                    <a:gd name="T3" fmla="*/ 2 h 410"/>
                    <a:gd name="T4" fmla="*/ 84 w 152"/>
                    <a:gd name="T5" fmla="*/ 10 h 410"/>
                    <a:gd name="T6" fmla="*/ 100 w 152"/>
                    <a:gd name="T7" fmla="*/ 32 h 410"/>
                    <a:gd name="T8" fmla="*/ 118 w 152"/>
                    <a:gd name="T9" fmla="*/ 66 h 410"/>
                    <a:gd name="T10" fmla="*/ 128 w 152"/>
                    <a:gd name="T11" fmla="*/ 88 h 410"/>
                    <a:gd name="T12" fmla="*/ 136 w 152"/>
                    <a:gd name="T13" fmla="*/ 112 h 410"/>
                    <a:gd name="T14" fmla="*/ 144 w 152"/>
                    <a:gd name="T15" fmla="*/ 138 h 410"/>
                    <a:gd name="T16" fmla="*/ 150 w 152"/>
                    <a:gd name="T17" fmla="*/ 168 h 410"/>
                    <a:gd name="T18" fmla="*/ 152 w 152"/>
                    <a:gd name="T19" fmla="*/ 198 h 410"/>
                    <a:gd name="T20" fmla="*/ 152 w 152"/>
                    <a:gd name="T21" fmla="*/ 230 h 410"/>
                    <a:gd name="T22" fmla="*/ 148 w 152"/>
                    <a:gd name="T23" fmla="*/ 264 h 410"/>
                    <a:gd name="T24" fmla="*/ 138 w 152"/>
                    <a:gd name="T25" fmla="*/ 298 h 410"/>
                    <a:gd name="T26" fmla="*/ 124 w 152"/>
                    <a:gd name="T27" fmla="*/ 334 h 410"/>
                    <a:gd name="T28" fmla="*/ 116 w 152"/>
                    <a:gd name="T29" fmla="*/ 352 h 410"/>
                    <a:gd name="T30" fmla="*/ 106 w 152"/>
                    <a:gd name="T31" fmla="*/ 370 h 410"/>
                    <a:gd name="T32" fmla="*/ 106 w 152"/>
                    <a:gd name="T33" fmla="*/ 370 h 410"/>
                    <a:gd name="T34" fmla="*/ 96 w 152"/>
                    <a:gd name="T35" fmla="*/ 386 h 410"/>
                    <a:gd name="T36" fmla="*/ 84 w 152"/>
                    <a:gd name="T37" fmla="*/ 398 h 410"/>
                    <a:gd name="T38" fmla="*/ 74 w 152"/>
                    <a:gd name="T39" fmla="*/ 406 h 410"/>
                    <a:gd name="T40" fmla="*/ 66 w 152"/>
                    <a:gd name="T41" fmla="*/ 408 h 410"/>
                    <a:gd name="T42" fmla="*/ 56 w 152"/>
                    <a:gd name="T43" fmla="*/ 410 h 410"/>
                    <a:gd name="T44" fmla="*/ 48 w 152"/>
                    <a:gd name="T45" fmla="*/ 406 h 410"/>
                    <a:gd name="T46" fmla="*/ 42 w 152"/>
                    <a:gd name="T47" fmla="*/ 400 h 410"/>
                    <a:gd name="T48" fmla="*/ 34 w 152"/>
                    <a:gd name="T49" fmla="*/ 390 h 410"/>
                    <a:gd name="T50" fmla="*/ 28 w 152"/>
                    <a:gd name="T51" fmla="*/ 380 h 410"/>
                    <a:gd name="T52" fmla="*/ 22 w 152"/>
                    <a:gd name="T53" fmla="*/ 366 h 410"/>
                    <a:gd name="T54" fmla="*/ 12 w 152"/>
                    <a:gd name="T55" fmla="*/ 332 h 410"/>
                    <a:gd name="T56" fmla="*/ 6 w 152"/>
                    <a:gd name="T57" fmla="*/ 292 h 410"/>
                    <a:gd name="T58" fmla="*/ 0 w 152"/>
                    <a:gd name="T59" fmla="*/ 250 h 410"/>
                    <a:gd name="T60" fmla="*/ 0 w 152"/>
                    <a:gd name="T61" fmla="*/ 204 h 410"/>
                    <a:gd name="T62" fmla="*/ 0 w 152"/>
                    <a:gd name="T63" fmla="*/ 158 h 410"/>
                    <a:gd name="T64" fmla="*/ 6 w 152"/>
                    <a:gd name="T65" fmla="*/ 114 h 410"/>
                    <a:gd name="T66" fmla="*/ 14 w 152"/>
                    <a:gd name="T67" fmla="*/ 76 h 410"/>
                    <a:gd name="T68" fmla="*/ 18 w 152"/>
                    <a:gd name="T69" fmla="*/ 58 h 410"/>
                    <a:gd name="T70" fmla="*/ 24 w 152"/>
                    <a:gd name="T71" fmla="*/ 42 h 410"/>
                    <a:gd name="T72" fmla="*/ 32 w 152"/>
                    <a:gd name="T73" fmla="*/ 30 h 410"/>
                    <a:gd name="T74" fmla="*/ 38 w 152"/>
                    <a:gd name="T75" fmla="*/ 18 h 410"/>
                    <a:gd name="T76" fmla="*/ 48 w 152"/>
                    <a:gd name="T77" fmla="*/ 10 h 410"/>
                    <a:gd name="T78" fmla="*/ 58 w 152"/>
                    <a:gd name="T79" fmla="*/ 4 h 410"/>
                    <a:gd name="T80" fmla="*/ 68 w 152"/>
                    <a:gd name="T81" fmla="*/ 0 h 410"/>
                    <a:gd name="T82" fmla="*/ 80 w 152"/>
                    <a:gd name="T83" fmla="*/ 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410">
                      <a:moveTo>
                        <a:pt x="80" y="2"/>
                      </a:moveTo>
                      <a:lnTo>
                        <a:pt x="80" y="2"/>
                      </a:lnTo>
                      <a:lnTo>
                        <a:pt x="84" y="10"/>
                      </a:lnTo>
                      <a:lnTo>
                        <a:pt x="100" y="32"/>
                      </a:lnTo>
                      <a:lnTo>
                        <a:pt x="118" y="66"/>
                      </a:lnTo>
                      <a:lnTo>
                        <a:pt x="128" y="88"/>
                      </a:lnTo>
                      <a:lnTo>
                        <a:pt x="136" y="112"/>
                      </a:lnTo>
                      <a:lnTo>
                        <a:pt x="144" y="138"/>
                      </a:lnTo>
                      <a:lnTo>
                        <a:pt x="150" y="168"/>
                      </a:lnTo>
                      <a:lnTo>
                        <a:pt x="152" y="198"/>
                      </a:lnTo>
                      <a:lnTo>
                        <a:pt x="152" y="230"/>
                      </a:lnTo>
                      <a:lnTo>
                        <a:pt x="148" y="264"/>
                      </a:lnTo>
                      <a:lnTo>
                        <a:pt x="138" y="298"/>
                      </a:lnTo>
                      <a:lnTo>
                        <a:pt x="124" y="334"/>
                      </a:lnTo>
                      <a:lnTo>
                        <a:pt x="116" y="352"/>
                      </a:lnTo>
                      <a:lnTo>
                        <a:pt x="106" y="370"/>
                      </a:lnTo>
                      <a:lnTo>
                        <a:pt x="106" y="370"/>
                      </a:lnTo>
                      <a:lnTo>
                        <a:pt x="96" y="386"/>
                      </a:lnTo>
                      <a:lnTo>
                        <a:pt x="84" y="398"/>
                      </a:lnTo>
                      <a:lnTo>
                        <a:pt x="74" y="406"/>
                      </a:lnTo>
                      <a:lnTo>
                        <a:pt x="66" y="408"/>
                      </a:lnTo>
                      <a:lnTo>
                        <a:pt x="56" y="410"/>
                      </a:lnTo>
                      <a:lnTo>
                        <a:pt x="48" y="406"/>
                      </a:lnTo>
                      <a:lnTo>
                        <a:pt x="42" y="400"/>
                      </a:lnTo>
                      <a:lnTo>
                        <a:pt x="34" y="390"/>
                      </a:lnTo>
                      <a:lnTo>
                        <a:pt x="28" y="380"/>
                      </a:lnTo>
                      <a:lnTo>
                        <a:pt x="22" y="366"/>
                      </a:lnTo>
                      <a:lnTo>
                        <a:pt x="12" y="332"/>
                      </a:lnTo>
                      <a:lnTo>
                        <a:pt x="6" y="292"/>
                      </a:lnTo>
                      <a:lnTo>
                        <a:pt x="0" y="250"/>
                      </a:lnTo>
                      <a:lnTo>
                        <a:pt x="0" y="204"/>
                      </a:lnTo>
                      <a:lnTo>
                        <a:pt x="0" y="158"/>
                      </a:lnTo>
                      <a:lnTo>
                        <a:pt x="6" y="114"/>
                      </a:lnTo>
                      <a:lnTo>
                        <a:pt x="14" y="76"/>
                      </a:lnTo>
                      <a:lnTo>
                        <a:pt x="18" y="58"/>
                      </a:lnTo>
                      <a:lnTo>
                        <a:pt x="24" y="42"/>
                      </a:lnTo>
                      <a:lnTo>
                        <a:pt x="32" y="30"/>
                      </a:lnTo>
                      <a:lnTo>
                        <a:pt x="38" y="18"/>
                      </a:lnTo>
                      <a:lnTo>
                        <a:pt x="48" y="10"/>
                      </a:lnTo>
                      <a:lnTo>
                        <a:pt x="58" y="4"/>
                      </a:lnTo>
                      <a:lnTo>
                        <a:pt x="68" y="0"/>
                      </a:lnTo>
                      <a:lnTo>
                        <a:pt x="80" y="2"/>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91" name="Freeform 20"/>
                <p:cNvSpPr/>
                <p:nvPr/>
              </p:nvSpPr>
              <p:spPr bwMode="auto">
                <a:xfrm>
                  <a:off x="4204535" y="1603144"/>
                  <a:ext cx="174801" cy="471503"/>
                </a:xfrm>
                <a:custGeom>
                  <a:avLst/>
                  <a:gdLst>
                    <a:gd name="T0" fmla="*/ 80 w 152"/>
                    <a:gd name="T1" fmla="*/ 2 h 410"/>
                    <a:gd name="T2" fmla="*/ 80 w 152"/>
                    <a:gd name="T3" fmla="*/ 2 h 410"/>
                    <a:gd name="T4" fmla="*/ 84 w 152"/>
                    <a:gd name="T5" fmla="*/ 10 h 410"/>
                    <a:gd name="T6" fmla="*/ 100 w 152"/>
                    <a:gd name="T7" fmla="*/ 32 h 410"/>
                    <a:gd name="T8" fmla="*/ 118 w 152"/>
                    <a:gd name="T9" fmla="*/ 66 h 410"/>
                    <a:gd name="T10" fmla="*/ 128 w 152"/>
                    <a:gd name="T11" fmla="*/ 88 h 410"/>
                    <a:gd name="T12" fmla="*/ 136 w 152"/>
                    <a:gd name="T13" fmla="*/ 112 h 410"/>
                    <a:gd name="T14" fmla="*/ 144 w 152"/>
                    <a:gd name="T15" fmla="*/ 138 h 410"/>
                    <a:gd name="T16" fmla="*/ 150 w 152"/>
                    <a:gd name="T17" fmla="*/ 168 h 410"/>
                    <a:gd name="T18" fmla="*/ 152 w 152"/>
                    <a:gd name="T19" fmla="*/ 198 h 410"/>
                    <a:gd name="T20" fmla="*/ 152 w 152"/>
                    <a:gd name="T21" fmla="*/ 230 h 410"/>
                    <a:gd name="T22" fmla="*/ 148 w 152"/>
                    <a:gd name="T23" fmla="*/ 264 h 410"/>
                    <a:gd name="T24" fmla="*/ 138 w 152"/>
                    <a:gd name="T25" fmla="*/ 298 h 410"/>
                    <a:gd name="T26" fmla="*/ 124 w 152"/>
                    <a:gd name="T27" fmla="*/ 334 h 410"/>
                    <a:gd name="T28" fmla="*/ 116 w 152"/>
                    <a:gd name="T29" fmla="*/ 352 h 410"/>
                    <a:gd name="T30" fmla="*/ 106 w 152"/>
                    <a:gd name="T31" fmla="*/ 370 h 410"/>
                    <a:gd name="T32" fmla="*/ 106 w 152"/>
                    <a:gd name="T33" fmla="*/ 370 h 410"/>
                    <a:gd name="T34" fmla="*/ 96 w 152"/>
                    <a:gd name="T35" fmla="*/ 386 h 410"/>
                    <a:gd name="T36" fmla="*/ 84 w 152"/>
                    <a:gd name="T37" fmla="*/ 398 h 410"/>
                    <a:gd name="T38" fmla="*/ 74 w 152"/>
                    <a:gd name="T39" fmla="*/ 406 h 410"/>
                    <a:gd name="T40" fmla="*/ 66 w 152"/>
                    <a:gd name="T41" fmla="*/ 408 h 410"/>
                    <a:gd name="T42" fmla="*/ 56 w 152"/>
                    <a:gd name="T43" fmla="*/ 410 h 410"/>
                    <a:gd name="T44" fmla="*/ 48 w 152"/>
                    <a:gd name="T45" fmla="*/ 406 h 410"/>
                    <a:gd name="T46" fmla="*/ 42 w 152"/>
                    <a:gd name="T47" fmla="*/ 400 h 410"/>
                    <a:gd name="T48" fmla="*/ 34 w 152"/>
                    <a:gd name="T49" fmla="*/ 390 h 410"/>
                    <a:gd name="T50" fmla="*/ 28 w 152"/>
                    <a:gd name="T51" fmla="*/ 380 h 410"/>
                    <a:gd name="T52" fmla="*/ 22 w 152"/>
                    <a:gd name="T53" fmla="*/ 366 h 410"/>
                    <a:gd name="T54" fmla="*/ 12 w 152"/>
                    <a:gd name="T55" fmla="*/ 332 h 410"/>
                    <a:gd name="T56" fmla="*/ 6 w 152"/>
                    <a:gd name="T57" fmla="*/ 292 h 410"/>
                    <a:gd name="T58" fmla="*/ 0 w 152"/>
                    <a:gd name="T59" fmla="*/ 250 h 410"/>
                    <a:gd name="T60" fmla="*/ 0 w 152"/>
                    <a:gd name="T61" fmla="*/ 204 h 410"/>
                    <a:gd name="T62" fmla="*/ 0 w 152"/>
                    <a:gd name="T63" fmla="*/ 158 h 410"/>
                    <a:gd name="T64" fmla="*/ 6 w 152"/>
                    <a:gd name="T65" fmla="*/ 114 h 410"/>
                    <a:gd name="T66" fmla="*/ 14 w 152"/>
                    <a:gd name="T67" fmla="*/ 76 h 410"/>
                    <a:gd name="T68" fmla="*/ 18 w 152"/>
                    <a:gd name="T69" fmla="*/ 58 h 410"/>
                    <a:gd name="T70" fmla="*/ 24 w 152"/>
                    <a:gd name="T71" fmla="*/ 42 h 410"/>
                    <a:gd name="T72" fmla="*/ 32 w 152"/>
                    <a:gd name="T73" fmla="*/ 30 h 410"/>
                    <a:gd name="T74" fmla="*/ 38 w 152"/>
                    <a:gd name="T75" fmla="*/ 18 h 410"/>
                    <a:gd name="T76" fmla="*/ 48 w 152"/>
                    <a:gd name="T77" fmla="*/ 10 h 410"/>
                    <a:gd name="T78" fmla="*/ 58 w 152"/>
                    <a:gd name="T79" fmla="*/ 4 h 410"/>
                    <a:gd name="T80" fmla="*/ 68 w 152"/>
                    <a:gd name="T81" fmla="*/ 0 h 410"/>
                    <a:gd name="T82" fmla="*/ 80 w 152"/>
                    <a:gd name="T83" fmla="*/ 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410">
                      <a:moveTo>
                        <a:pt x="80" y="2"/>
                      </a:moveTo>
                      <a:lnTo>
                        <a:pt x="80" y="2"/>
                      </a:lnTo>
                      <a:lnTo>
                        <a:pt x="84" y="10"/>
                      </a:lnTo>
                      <a:lnTo>
                        <a:pt x="100" y="32"/>
                      </a:lnTo>
                      <a:lnTo>
                        <a:pt x="118" y="66"/>
                      </a:lnTo>
                      <a:lnTo>
                        <a:pt x="128" y="88"/>
                      </a:lnTo>
                      <a:lnTo>
                        <a:pt x="136" y="112"/>
                      </a:lnTo>
                      <a:lnTo>
                        <a:pt x="144" y="138"/>
                      </a:lnTo>
                      <a:lnTo>
                        <a:pt x="150" y="168"/>
                      </a:lnTo>
                      <a:lnTo>
                        <a:pt x="152" y="198"/>
                      </a:lnTo>
                      <a:lnTo>
                        <a:pt x="152" y="230"/>
                      </a:lnTo>
                      <a:lnTo>
                        <a:pt x="148" y="264"/>
                      </a:lnTo>
                      <a:lnTo>
                        <a:pt x="138" y="298"/>
                      </a:lnTo>
                      <a:lnTo>
                        <a:pt x="124" y="334"/>
                      </a:lnTo>
                      <a:lnTo>
                        <a:pt x="116" y="352"/>
                      </a:lnTo>
                      <a:lnTo>
                        <a:pt x="106" y="370"/>
                      </a:lnTo>
                      <a:lnTo>
                        <a:pt x="106" y="370"/>
                      </a:lnTo>
                      <a:lnTo>
                        <a:pt x="96" y="386"/>
                      </a:lnTo>
                      <a:lnTo>
                        <a:pt x="84" y="398"/>
                      </a:lnTo>
                      <a:lnTo>
                        <a:pt x="74" y="406"/>
                      </a:lnTo>
                      <a:lnTo>
                        <a:pt x="66" y="408"/>
                      </a:lnTo>
                      <a:lnTo>
                        <a:pt x="56" y="410"/>
                      </a:lnTo>
                      <a:lnTo>
                        <a:pt x="48" y="406"/>
                      </a:lnTo>
                      <a:lnTo>
                        <a:pt x="42" y="400"/>
                      </a:lnTo>
                      <a:lnTo>
                        <a:pt x="34" y="390"/>
                      </a:lnTo>
                      <a:lnTo>
                        <a:pt x="28" y="380"/>
                      </a:lnTo>
                      <a:lnTo>
                        <a:pt x="22" y="366"/>
                      </a:lnTo>
                      <a:lnTo>
                        <a:pt x="12" y="332"/>
                      </a:lnTo>
                      <a:lnTo>
                        <a:pt x="6" y="292"/>
                      </a:lnTo>
                      <a:lnTo>
                        <a:pt x="0" y="250"/>
                      </a:lnTo>
                      <a:lnTo>
                        <a:pt x="0" y="204"/>
                      </a:lnTo>
                      <a:lnTo>
                        <a:pt x="0" y="158"/>
                      </a:lnTo>
                      <a:lnTo>
                        <a:pt x="6" y="114"/>
                      </a:lnTo>
                      <a:lnTo>
                        <a:pt x="14" y="76"/>
                      </a:lnTo>
                      <a:lnTo>
                        <a:pt x="18" y="58"/>
                      </a:lnTo>
                      <a:lnTo>
                        <a:pt x="24" y="42"/>
                      </a:lnTo>
                      <a:lnTo>
                        <a:pt x="32" y="30"/>
                      </a:lnTo>
                      <a:lnTo>
                        <a:pt x="38" y="18"/>
                      </a:lnTo>
                      <a:lnTo>
                        <a:pt x="48" y="10"/>
                      </a:lnTo>
                      <a:lnTo>
                        <a:pt x="58" y="4"/>
                      </a:lnTo>
                      <a:lnTo>
                        <a:pt x="68" y="0"/>
                      </a:lnTo>
                      <a:lnTo>
                        <a:pt x="80" y="2"/>
                      </a:lnTo>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92" name="Freeform 21"/>
                <p:cNvSpPr/>
                <p:nvPr/>
              </p:nvSpPr>
              <p:spPr bwMode="auto">
                <a:xfrm>
                  <a:off x="3629532" y="1545644"/>
                  <a:ext cx="775105" cy="1076406"/>
                </a:xfrm>
                <a:custGeom>
                  <a:avLst/>
                  <a:gdLst>
                    <a:gd name="T0" fmla="*/ 556 w 674"/>
                    <a:gd name="T1" fmla="*/ 106 h 936"/>
                    <a:gd name="T2" fmla="*/ 598 w 674"/>
                    <a:gd name="T3" fmla="*/ 256 h 936"/>
                    <a:gd name="T4" fmla="*/ 646 w 674"/>
                    <a:gd name="T5" fmla="*/ 458 h 936"/>
                    <a:gd name="T6" fmla="*/ 664 w 674"/>
                    <a:gd name="T7" fmla="*/ 564 h 936"/>
                    <a:gd name="T8" fmla="*/ 674 w 674"/>
                    <a:gd name="T9" fmla="*/ 664 h 936"/>
                    <a:gd name="T10" fmla="*/ 672 w 674"/>
                    <a:gd name="T11" fmla="*/ 750 h 936"/>
                    <a:gd name="T12" fmla="*/ 670 w 674"/>
                    <a:gd name="T13" fmla="*/ 768 h 936"/>
                    <a:gd name="T14" fmla="*/ 656 w 674"/>
                    <a:gd name="T15" fmla="*/ 802 h 936"/>
                    <a:gd name="T16" fmla="*/ 638 w 674"/>
                    <a:gd name="T17" fmla="*/ 832 h 936"/>
                    <a:gd name="T18" fmla="*/ 612 w 674"/>
                    <a:gd name="T19" fmla="*/ 858 h 936"/>
                    <a:gd name="T20" fmla="*/ 580 w 674"/>
                    <a:gd name="T21" fmla="*/ 880 h 936"/>
                    <a:gd name="T22" fmla="*/ 526 w 674"/>
                    <a:gd name="T23" fmla="*/ 906 h 936"/>
                    <a:gd name="T24" fmla="*/ 444 w 674"/>
                    <a:gd name="T25" fmla="*/ 928 h 936"/>
                    <a:gd name="T26" fmla="*/ 360 w 674"/>
                    <a:gd name="T27" fmla="*/ 936 h 936"/>
                    <a:gd name="T28" fmla="*/ 280 w 674"/>
                    <a:gd name="T29" fmla="*/ 934 h 936"/>
                    <a:gd name="T30" fmla="*/ 214 w 674"/>
                    <a:gd name="T31" fmla="*/ 920 h 936"/>
                    <a:gd name="T32" fmla="*/ 178 w 674"/>
                    <a:gd name="T33" fmla="*/ 904 h 936"/>
                    <a:gd name="T34" fmla="*/ 170 w 674"/>
                    <a:gd name="T35" fmla="*/ 896 h 936"/>
                    <a:gd name="T36" fmla="*/ 138 w 674"/>
                    <a:gd name="T37" fmla="*/ 860 h 936"/>
                    <a:gd name="T38" fmla="*/ 110 w 674"/>
                    <a:gd name="T39" fmla="*/ 810 h 936"/>
                    <a:gd name="T40" fmla="*/ 84 w 674"/>
                    <a:gd name="T41" fmla="*/ 750 h 936"/>
                    <a:gd name="T42" fmla="*/ 46 w 674"/>
                    <a:gd name="T43" fmla="*/ 632 h 936"/>
                    <a:gd name="T44" fmla="*/ 22 w 674"/>
                    <a:gd name="T45" fmla="*/ 540 h 936"/>
                    <a:gd name="T46" fmla="*/ 12 w 674"/>
                    <a:gd name="T47" fmla="*/ 482 h 936"/>
                    <a:gd name="T48" fmla="*/ 0 w 674"/>
                    <a:gd name="T49" fmla="*/ 348 h 936"/>
                    <a:gd name="T50" fmla="*/ 0 w 674"/>
                    <a:gd name="T51" fmla="*/ 272 h 936"/>
                    <a:gd name="T52" fmla="*/ 8 w 674"/>
                    <a:gd name="T53" fmla="*/ 198 h 936"/>
                    <a:gd name="T54" fmla="*/ 28 w 674"/>
                    <a:gd name="T55" fmla="*/ 134 h 936"/>
                    <a:gd name="T56" fmla="*/ 42 w 674"/>
                    <a:gd name="T57" fmla="*/ 110 h 936"/>
                    <a:gd name="T58" fmla="*/ 60 w 674"/>
                    <a:gd name="T59" fmla="*/ 90 h 936"/>
                    <a:gd name="T60" fmla="*/ 82 w 674"/>
                    <a:gd name="T61" fmla="*/ 72 h 936"/>
                    <a:gd name="T62" fmla="*/ 140 w 674"/>
                    <a:gd name="T63" fmla="*/ 42 h 936"/>
                    <a:gd name="T64" fmla="*/ 208 w 674"/>
                    <a:gd name="T65" fmla="*/ 20 h 936"/>
                    <a:gd name="T66" fmla="*/ 282 w 674"/>
                    <a:gd name="T67" fmla="*/ 4 h 936"/>
                    <a:gd name="T68" fmla="*/ 356 w 674"/>
                    <a:gd name="T69" fmla="*/ 0 h 936"/>
                    <a:gd name="T70" fmla="*/ 428 w 674"/>
                    <a:gd name="T71" fmla="*/ 10 h 936"/>
                    <a:gd name="T72" fmla="*/ 476 w 674"/>
                    <a:gd name="T73" fmla="*/ 26 h 936"/>
                    <a:gd name="T74" fmla="*/ 504 w 674"/>
                    <a:gd name="T75" fmla="*/ 42 h 936"/>
                    <a:gd name="T76" fmla="*/ 528 w 674"/>
                    <a:gd name="T77" fmla="*/ 64 h 936"/>
                    <a:gd name="T78" fmla="*/ 548 w 674"/>
                    <a:gd name="T79" fmla="*/ 9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4" h="936">
                      <a:moveTo>
                        <a:pt x="556" y="106"/>
                      </a:moveTo>
                      <a:lnTo>
                        <a:pt x="556" y="106"/>
                      </a:lnTo>
                      <a:lnTo>
                        <a:pt x="578" y="178"/>
                      </a:lnTo>
                      <a:lnTo>
                        <a:pt x="598" y="256"/>
                      </a:lnTo>
                      <a:lnTo>
                        <a:pt x="622" y="352"/>
                      </a:lnTo>
                      <a:lnTo>
                        <a:pt x="646" y="458"/>
                      </a:lnTo>
                      <a:lnTo>
                        <a:pt x="656" y="510"/>
                      </a:lnTo>
                      <a:lnTo>
                        <a:pt x="664" y="564"/>
                      </a:lnTo>
                      <a:lnTo>
                        <a:pt x="670" y="616"/>
                      </a:lnTo>
                      <a:lnTo>
                        <a:pt x="674" y="664"/>
                      </a:lnTo>
                      <a:lnTo>
                        <a:pt x="674" y="710"/>
                      </a:lnTo>
                      <a:lnTo>
                        <a:pt x="672" y="750"/>
                      </a:lnTo>
                      <a:lnTo>
                        <a:pt x="672" y="750"/>
                      </a:lnTo>
                      <a:lnTo>
                        <a:pt x="670" y="768"/>
                      </a:lnTo>
                      <a:lnTo>
                        <a:pt x="664" y="786"/>
                      </a:lnTo>
                      <a:lnTo>
                        <a:pt x="656" y="802"/>
                      </a:lnTo>
                      <a:lnTo>
                        <a:pt x="648" y="818"/>
                      </a:lnTo>
                      <a:lnTo>
                        <a:pt x="638" y="832"/>
                      </a:lnTo>
                      <a:lnTo>
                        <a:pt x="624" y="846"/>
                      </a:lnTo>
                      <a:lnTo>
                        <a:pt x="612" y="858"/>
                      </a:lnTo>
                      <a:lnTo>
                        <a:pt x="596" y="870"/>
                      </a:lnTo>
                      <a:lnTo>
                        <a:pt x="580" y="880"/>
                      </a:lnTo>
                      <a:lnTo>
                        <a:pt x="562" y="890"/>
                      </a:lnTo>
                      <a:lnTo>
                        <a:pt x="526" y="906"/>
                      </a:lnTo>
                      <a:lnTo>
                        <a:pt x="486" y="918"/>
                      </a:lnTo>
                      <a:lnTo>
                        <a:pt x="444" y="928"/>
                      </a:lnTo>
                      <a:lnTo>
                        <a:pt x="402" y="934"/>
                      </a:lnTo>
                      <a:lnTo>
                        <a:pt x="360" y="936"/>
                      </a:lnTo>
                      <a:lnTo>
                        <a:pt x="320" y="936"/>
                      </a:lnTo>
                      <a:lnTo>
                        <a:pt x="280" y="934"/>
                      </a:lnTo>
                      <a:lnTo>
                        <a:pt x="246" y="928"/>
                      </a:lnTo>
                      <a:lnTo>
                        <a:pt x="214" y="920"/>
                      </a:lnTo>
                      <a:lnTo>
                        <a:pt x="188" y="910"/>
                      </a:lnTo>
                      <a:lnTo>
                        <a:pt x="178" y="904"/>
                      </a:lnTo>
                      <a:lnTo>
                        <a:pt x="170" y="896"/>
                      </a:lnTo>
                      <a:lnTo>
                        <a:pt x="170" y="896"/>
                      </a:lnTo>
                      <a:lnTo>
                        <a:pt x="154" y="880"/>
                      </a:lnTo>
                      <a:lnTo>
                        <a:pt x="138" y="860"/>
                      </a:lnTo>
                      <a:lnTo>
                        <a:pt x="124" y="836"/>
                      </a:lnTo>
                      <a:lnTo>
                        <a:pt x="110" y="810"/>
                      </a:lnTo>
                      <a:lnTo>
                        <a:pt x="96" y="780"/>
                      </a:lnTo>
                      <a:lnTo>
                        <a:pt x="84" y="750"/>
                      </a:lnTo>
                      <a:lnTo>
                        <a:pt x="64" y="690"/>
                      </a:lnTo>
                      <a:lnTo>
                        <a:pt x="46" y="632"/>
                      </a:lnTo>
                      <a:lnTo>
                        <a:pt x="34" y="586"/>
                      </a:lnTo>
                      <a:lnTo>
                        <a:pt x="22" y="540"/>
                      </a:lnTo>
                      <a:lnTo>
                        <a:pt x="22" y="540"/>
                      </a:lnTo>
                      <a:lnTo>
                        <a:pt x="12" y="482"/>
                      </a:lnTo>
                      <a:lnTo>
                        <a:pt x="6" y="422"/>
                      </a:lnTo>
                      <a:lnTo>
                        <a:pt x="0" y="348"/>
                      </a:lnTo>
                      <a:lnTo>
                        <a:pt x="0" y="310"/>
                      </a:lnTo>
                      <a:lnTo>
                        <a:pt x="0" y="272"/>
                      </a:lnTo>
                      <a:lnTo>
                        <a:pt x="4" y="234"/>
                      </a:lnTo>
                      <a:lnTo>
                        <a:pt x="8" y="198"/>
                      </a:lnTo>
                      <a:lnTo>
                        <a:pt x="16" y="164"/>
                      </a:lnTo>
                      <a:lnTo>
                        <a:pt x="28" y="134"/>
                      </a:lnTo>
                      <a:lnTo>
                        <a:pt x="34" y="122"/>
                      </a:lnTo>
                      <a:lnTo>
                        <a:pt x="42" y="110"/>
                      </a:lnTo>
                      <a:lnTo>
                        <a:pt x="50" y="98"/>
                      </a:lnTo>
                      <a:lnTo>
                        <a:pt x="60" y="90"/>
                      </a:lnTo>
                      <a:lnTo>
                        <a:pt x="60" y="90"/>
                      </a:lnTo>
                      <a:lnTo>
                        <a:pt x="82" y="72"/>
                      </a:lnTo>
                      <a:lnTo>
                        <a:pt x="110" y="58"/>
                      </a:lnTo>
                      <a:lnTo>
                        <a:pt x="140" y="42"/>
                      </a:lnTo>
                      <a:lnTo>
                        <a:pt x="172" y="30"/>
                      </a:lnTo>
                      <a:lnTo>
                        <a:pt x="208" y="20"/>
                      </a:lnTo>
                      <a:lnTo>
                        <a:pt x="244" y="10"/>
                      </a:lnTo>
                      <a:lnTo>
                        <a:pt x="282" y="4"/>
                      </a:lnTo>
                      <a:lnTo>
                        <a:pt x="320" y="0"/>
                      </a:lnTo>
                      <a:lnTo>
                        <a:pt x="356" y="0"/>
                      </a:lnTo>
                      <a:lnTo>
                        <a:pt x="394" y="2"/>
                      </a:lnTo>
                      <a:lnTo>
                        <a:pt x="428" y="10"/>
                      </a:lnTo>
                      <a:lnTo>
                        <a:pt x="460" y="20"/>
                      </a:lnTo>
                      <a:lnTo>
                        <a:pt x="476" y="26"/>
                      </a:lnTo>
                      <a:lnTo>
                        <a:pt x="490" y="34"/>
                      </a:lnTo>
                      <a:lnTo>
                        <a:pt x="504" y="42"/>
                      </a:lnTo>
                      <a:lnTo>
                        <a:pt x="516" y="54"/>
                      </a:lnTo>
                      <a:lnTo>
                        <a:pt x="528" y="64"/>
                      </a:lnTo>
                      <a:lnTo>
                        <a:pt x="538" y="76"/>
                      </a:lnTo>
                      <a:lnTo>
                        <a:pt x="548" y="90"/>
                      </a:lnTo>
                      <a:lnTo>
                        <a:pt x="556" y="106"/>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93" name="Freeform 22"/>
                <p:cNvSpPr/>
                <p:nvPr/>
              </p:nvSpPr>
              <p:spPr bwMode="auto">
                <a:xfrm>
                  <a:off x="3629532" y="1545644"/>
                  <a:ext cx="775105" cy="1076406"/>
                </a:xfrm>
                <a:custGeom>
                  <a:avLst/>
                  <a:gdLst>
                    <a:gd name="T0" fmla="*/ 556 w 674"/>
                    <a:gd name="T1" fmla="*/ 106 h 936"/>
                    <a:gd name="T2" fmla="*/ 598 w 674"/>
                    <a:gd name="T3" fmla="*/ 256 h 936"/>
                    <a:gd name="T4" fmla="*/ 646 w 674"/>
                    <a:gd name="T5" fmla="*/ 458 h 936"/>
                    <a:gd name="T6" fmla="*/ 664 w 674"/>
                    <a:gd name="T7" fmla="*/ 564 h 936"/>
                    <a:gd name="T8" fmla="*/ 674 w 674"/>
                    <a:gd name="T9" fmla="*/ 664 h 936"/>
                    <a:gd name="T10" fmla="*/ 672 w 674"/>
                    <a:gd name="T11" fmla="*/ 750 h 936"/>
                    <a:gd name="T12" fmla="*/ 670 w 674"/>
                    <a:gd name="T13" fmla="*/ 768 h 936"/>
                    <a:gd name="T14" fmla="*/ 656 w 674"/>
                    <a:gd name="T15" fmla="*/ 802 h 936"/>
                    <a:gd name="T16" fmla="*/ 638 w 674"/>
                    <a:gd name="T17" fmla="*/ 832 h 936"/>
                    <a:gd name="T18" fmla="*/ 612 w 674"/>
                    <a:gd name="T19" fmla="*/ 858 h 936"/>
                    <a:gd name="T20" fmla="*/ 580 w 674"/>
                    <a:gd name="T21" fmla="*/ 880 h 936"/>
                    <a:gd name="T22" fmla="*/ 526 w 674"/>
                    <a:gd name="T23" fmla="*/ 906 h 936"/>
                    <a:gd name="T24" fmla="*/ 444 w 674"/>
                    <a:gd name="T25" fmla="*/ 928 h 936"/>
                    <a:gd name="T26" fmla="*/ 360 w 674"/>
                    <a:gd name="T27" fmla="*/ 936 h 936"/>
                    <a:gd name="T28" fmla="*/ 280 w 674"/>
                    <a:gd name="T29" fmla="*/ 934 h 936"/>
                    <a:gd name="T30" fmla="*/ 214 w 674"/>
                    <a:gd name="T31" fmla="*/ 920 h 936"/>
                    <a:gd name="T32" fmla="*/ 178 w 674"/>
                    <a:gd name="T33" fmla="*/ 904 h 936"/>
                    <a:gd name="T34" fmla="*/ 170 w 674"/>
                    <a:gd name="T35" fmla="*/ 896 h 936"/>
                    <a:gd name="T36" fmla="*/ 138 w 674"/>
                    <a:gd name="T37" fmla="*/ 860 h 936"/>
                    <a:gd name="T38" fmla="*/ 110 w 674"/>
                    <a:gd name="T39" fmla="*/ 810 h 936"/>
                    <a:gd name="T40" fmla="*/ 84 w 674"/>
                    <a:gd name="T41" fmla="*/ 750 h 936"/>
                    <a:gd name="T42" fmla="*/ 46 w 674"/>
                    <a:gd name="T43" fmla="*/ 632 h 936"/>
                    <a:gd name="T44" fmla="*/ 22 w 674"/>
                    <a:gd name="T45" fmla="*/ 540 h 936"/>
                    <a:gd name="T46" fmla="*/ 12 w 674"/>
                    <a:gd name="T47" fmla="*/ 482 h 936"/>
                    <a:gd name="T48" fmla="*/ 0 w 674"/>
                    <a:gd name="T49" fmla="*/ 348 h 936"/>
                    <a:gd name="T50" fmla="*/ 0 w 674"/>
                    <a:gd name="T51" fmla="*/ 272 h 936"/>
                    <a:gd name="T52" fmla="*/ 8 w 674"/>
                    <a:gd name="T53" fmla="*/ 198 h 936"/>
                    <a:gd name="T54" fmla="*/ 28 w 674"/>
                    <a:gd name="T55" fmla="*/ 134 h 936"/>
                    <a:gd name="T56" fmla="*/ 42 w 674"/>
                    <a:gd name="T57" fmla="*/ 110 h 936"/>
                    <a:gd name="T58" fmla="*/ 60 w 674"/>
                    <a:gd name="T59" fmla="*/ 90 h 936"/>
                    <a:gd name="T60" fmla="*/ 82 w 674"/>
                    <a:gd name="T61" fmla="*/ 72 h 936"/>
                    <a:gd name="T62" fmla="*/ 140 w 674"/>
                    <a:gd name="T63" fmla="*/ 42 h 936"/>
                    <a:gd name="T64" fmla="*/ 208 w 674"/>
                    <a:gd name="T65" fmla="*/ 20 h 936"/>
                    <a:gd name="T66" fmla="*/ 282 w 674"/>
                    <a:gd name="T67" fmla="*/ 4 h 936"/>
                    <a:gd name="T68" fmla="*/ 356 w 674"/>
                    <a:gd name="T69" fmla="*/ 0 h 936"/>
                    <a:gd name="T70" fmla="*/ 428 w 674"/>
                    <a:gd name="T71" fmla="*/ 10 h 936"/>
                    <a:gd name="T72" fmla="*/ 476 w 674"/>
                    <a:gd name="T73" fmla="*/ 26 h 936"/>
                    <a:gd name="T74" fmla="*/ 504 w 674"/>
                    <a:gd name="T75" fmla="*/ 42 h 936"/>
                    <a:gd name="T76" fmla="*/ 528 w 674"/>
                    <a:gd name="T77" fmla="*/ 64 h 936"/>
                    <a:gd name="T78" fmla="*/ 548 w 674"/>
                    <a:gd name="T79" fmla="*/ 9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4" h="936">
                      <a:moveTo>
                        <a:pt x="556" y="106"/>
                      </a:moveTo>
                      <a:lnTo>
                        <a:pt x="556" y="106"/>
                      </a:lnTo>
                      <a:lnTo>
                        <a:pt x="578" y="178"/>
                      </a:lnTo>
                      <a:lnTo>
                        <a:pt x="598" y="256"/>
                      </a:lnTo>
                      <a:lnTo>
                        <a:pt x="622" y="352"/>
                      </a:lnTo>
                      <a:lnTo>
                        <a:pt x="646" y="458"/>
                      </a:lnTo>
                      <a:lnTo>
                        <a:pt x="656" y="510"/>
                      </a:lnTo>
                      <a:lnTo>
                        <a:pt x="664" y="564"/>
                      </a:lnTo>
                      <a:lnTo>
                        <a:pt x="670" y="616"/>
                      </a:lnTo>
                      <a:lnTo>
                        <a:pt x="674" y="664"/>
                      </a:lnTo>
                      <a:lnTo>
                        <a:pt x="674" y="710"/>
                      </a:lnTo>
                      <a:lnTo>
                        <a:pt x="672" y="750"/>
                      </a:lnTo>
                      <a:lnTo>
                        <a:pt x="672" y="750"/>
                      </a:lnTo>
                      <a:lnTo>
                        <a:pt x="670" y="768"/>
                      </a:lnTo>
                      <a:lnTo>
                        <a:pt x="664" y="786"/>
                      </a:lnTo>
                      <a:lnTo>
                        <a:pt x="656" y="802"/>
                      </a:lnTo>
                      <a:lnTo>
                        <a:pt x="648" y="818"/>
                      </a:lnTo>
                      <a:lnTo>
                        <a:pt x="638" y="832"/>
                      </a:lnTo>
                      <a:lnTo>
                        <a:pt x="624" y="846"/>
                      </a:lnTo>
                      <a:lnTo>
                        <a:pt x="612" y="858"/>
                      </a:lnTo>
                      <a:lnTo>
                        <a:pt x="596" y="870"/>
                      </a:lnTo>
                      <a:lnTo>
                        <a:pt x="580" y="880"/>
                      </a:lnTo>
                      <a:lnTo>
                        <a:pt x="562" y="890"/>
                      </a:lnTo>
                      <a:lnTo>
                        <a:pt x="526" y="906"/>
                      </a:lnTo>
                      <a:lnTo>
                        <a:pt x="486" y="918"/>
                      </a:lnTo>
                      <a:lnTo>
                        <a:pt x="444" y="928"/>
                      </a:lnTo>
                      <a:lnTo>
                        <a:pt x="402" y="934"/>
                      </a:lnTo>
                      <a:lnTo>
                        <a:pt x="360" y="936"/>
                      </a:lnTo>
                      <a:lnTo>
                        <a:pt x="320" y="936"/>
                      </a:lnTo>
                      <a:lnTo>
                        <a:pt x="280" y="934"/>
                      </a:lnTo>
                      <a:lnTo>
                        <a:pt x="246" y="928"/>
                      </a:lnTo>
                      <a:lnTo>
                        <a:pt x="214" y="920"/>
                      </a:lnTo>
                      <a:lnTo>
                        <a:pt x="188" y="910"/>
                      </a:lnTo>
                      <a:lnTo>
                        <a:pt x="178" y="904"/>
                      </a:lnTo>
                      <a:lnTo>
                        <a:pt x="170" y="896"/>
                      </a:lnTo>
                      <a:lnTo>
                        <a:pt x="170" y="896"/>
                      </a:lnTo>
                      <a:lnTo>
                        <a:pt x="154" y="880"/>
                      </a:lnTo>
                      <a:lnTo>
                        <a:pt x="138" y="860"/>
                      </a:lnTo>
                      <a:lnTo>
                        <a:pt x="124" y="836"/>
                      </a:lnTo>
                      <a:lnTo>
                        <a:pt x="110" y="810"/>
                      </a:lnTo>
                      <a:lnTo>
                        <a:pt x="96" y="780"/>
                      </a:lnTo>
                      <a:lnTo>
                        <a:pt x="84" y="750"/>
                      </a:lnTo>
                      <a:lnTo>
                        <a:pt x="64" y="690"/>
                      </a:lnTo>
                      <a:lnTo>
                        <a:pt x="46" y="632"/>
                      </a:lnTo>
                      <a:lnTo>
                        <a:pt x="34" y="586"/>
                      </a:lnTo>
                      <a:lnTo>
                        <a:pt x="22" y="540"/>
                      </a:lnTo>
                      <a:lnTo>
                        <a:pt x="22" y="540"/>
                      </a:lnTo>
                      <a:lnTo>
                        <a:pt x="12" y="482"/>
                      </a:lnTo>
                      <a:lnTo>
                        <a:pt x="6" y="422"/>
                      </a:lnTo>
                      <a:lnTo>
                        <a:pt x="0" y="348"/>
                      </a:lnTo>
                      <a:lnTo>
                        <a:pt x="0" y="310"/>
                      </a:lnTo>
                      <a:lnTo>
                        <a:pt x="0" y="272"/>
                      </a:lnTo>
                      <a:lnTo>
                        <a:pt x="4" y="234"/>
                      </a:lnTo>
                      <a:lnTo>
                        <a:pt x="8" y="198"/>
                      </a:lnTo>
                      <a:lnTo>
                        <a:pt x="16" y="164"/>
                      </a:lnTo>
                      <a:lnTo>
                        <a:pt x="28" y="134"/>
                      </a:lnTo>
                      <a:lnTo>
                        <a:pt x="34" y="122"/>
                      </a:lnTo>
                      <a:lnTo>
                        <a:pt x="42" y="110"/>
                      </a:lnTo>
                      <a:lnTo>
                        <a:pt x="50" y="98"/>
                      </a:lnTo>
                      <a:lnTo>
                        <a:pt x="60" y="90"/>
                      </a:lnTo>
                      <a:lnTo>
                        <a:pt x="60" y="90"/>
                      </a:lnTo>
                      <a:lnTo>
                        <a:pt x="82" y="72"/>
                      </a:lnTo>
                      <a:lnTo>
                        <a:pt x="110" y="58"/>
                      </a:lnTo>
                      <a:lnTo>
                        <a:pt x="140" y="42"/>
                      </a:lnTo>
                      <a:lnTo>
                        <a:pt x="172" y="30"/>
                      </a:lnTo>
                      <a:lnTo>
                        <a:pt x="208" y="20"/>
                      </a:lnTo>
                      <a:lnTo>
                        <a:pt x="244" y="10"/>
                      </a:lnTo>
                      <a:lnTo>
                        <a:pt x="282" y="4"/>
                      </a:lnTo>
                      <a:lnTo>
                        <a:pt x="320" y="0"/>
                      </a:lnTo>
                      <a:lnTo>
                        <a:pt x="356" y="0"/>
                      </a:lnTo>
                      <a:lnTo>
                        <a:pt x="394" y="2"/>
                      </a:lnTo>
                      <a:lnTo>
                        <a:pt x="428" y="10"/>
                      </a:lnTo>
                      <a:lnTo>
                        <a:pt x="460" y="20"/>
                      </a:lnTo>
                      <a:lnTo>
                        <a:pt x="476" y="26"/>
                      </a:lnTo>
                      <a:lnTo>
                        <a:pt x="490" y="34"/>
                      </a:lnTo>
                      <a:lnTo>
                        <a:pt x="504" y="42"/>
                      </a:lnTo>
                      <a:lnTo>
                        <a:pt x="516" y="54"/>
                      </a:lnTo>
                      <a:lnTo>
                        <a:pt x="528" y="64"/>
                      </a:lnTo>
                      <a:lnTo>
                        <a:pt x="538" y="76"/>
                      </a:lnTo>
                      <a:lnTo>
                        <a:pt x="548" y="90"/>
                      </a:lnTo>
                      <a:lnTo>
                        <a:pt x="556" y="106"/>
                      </a:lnTo>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94" name="Freeform 23"/>
                <p:cNvSpPr/>
                <p:nvPr/>
              </p:nvSpPr>
              <p:spPr bwMode="auto">
                <a:xfrm>
                  <a:off x="3210929" y="1262742"/>
                  <a:ext cx="1239707" cy="1041906"/>
                </a:xfrm>
                <a:custGeom>
                  <a:avLst/>
                  <a:gdLst>
                    <a:gd name="T0" fmla="*/ 462 w 1078"/>
                    <a:gd name="T1" fmla="*/ 800 h 906"/>
                    <a:gd name="T2" fmla="*/ 458 w 1078"/>
                    <a:gd name="T3" fmla="*/ 578 h 906"/>
                    <a:gd name="T4" fmla="*/ 428 w 1078"/>
                    <a:gd name="T5" fmla="*/ 474 h 906"/>
                    <a:gd name="T6" fmla="*/ 430 w 1078"/>
                    <a:gd name="T7" fmla="*/ 466 h 906"/>
                    <a:gd name="T8" fmla="*/ 520 w 1078"/>
                    <a:gd name="T9" fmla="*/ 488 h 906"/>
                    <a:gd name="T10" fmla="*/ 538 w 1078"/>
                    <a:gd name="T11" fmla="*/ 482 h 906"/>
                    <a:gd name="T12" fmla="*/ 538 w 1078"/>
                    <a:gd name="T13" fmla="*/ 458 h 906"/>
                    <a:gd name="T14" fmla="*/ 514 w 1078"/>
                    <a:gd name="T15" fmla="*/ 418 h 906"/>
                    <a:gd name="T16" fmla="*/ 668 w 1078"/>
                    <a:gd name="T17" fmla="*/ 454 h 906"/>
                    <a:gd name="T18" fmla="*/ 714 w 1078"/>
                    <a:gd name="T19" fmla="*/ 452 h 906"/>
                    <a:gd name="T20" fmla="*/ 722 w 1078"/>
                    <a:gd name="T21" fmla="*/ 432 h 906"/>
                    <a:gd name="T22" fmla="*/ 684 w 1078"/>
                    <a:gd name="T23" fmla="*/ 388 h 906"/>
                    <a:gd name="T24" fmla="*/ 760 w 1078"/>
                    <a:gd name="T25" fmla="*/ 400 h 906"/>
                    <a:gd name="T26" fmla="*/ 934 w 1078"/>
                    <a:gd name="T27" fmla="*/ 422 h 906"/>
                    <a:gd name="T28" fmla="*/ 970 w 1078"/>
                    <a:gd name="T29" fmla="*/ 410 h 906"/>
                    <a:gd name="T30" fmla="*/ 974 w 1078"/>
                    <a:gd name="T31" fmla="*/ 390 h 906"/>
                    <a:gd name="T32" fmla="*/ 942 w 1078"/>
                    <a:gd name="T33" fmla="*/ 360 h 906"/>
                    <a:gd name="T34" fmla="*/ 934 w 1078"/>
                    <a:gd name="T35" fmla="*/ 344 h 906"/>
                    <a:gd name="T36" fmla="*/ 1030 w 1078"/>
                    <a:gd name="T37" fmla="*/ 276 h 906"/>
                    <a:gd name="T38" fmla="*/ 1070 w 1078"/>
                    <a:gd name="T39" fmla="*/ 218 h 906"/>
                    <a:gd name="T40" fmla="*/ 1076 w 1078"/>
                    <a:gd name="T41" fmla="*/ 164 h 906"/>
                    <a:gd name="T42" fmla="*/ 1050 w 1078"/>
                    <a:gd name="T43" fmla="*/ 102 h 906"/>
                    <a:gd name="T44" fmla="*/ 976 w 1078"/>
                    <a:gd name="T45" fmla="*/ 36 h 906"/>
                    <a:gd name="T46" fmla="*/ 932 w 1078"/>
                    <a:gd name="T47" fmla="*/ 22 h 906"/>
                    <a:gd name="T48" fmla="*/ 874 w 1078"/>
                    <a:gd name="T49" fmla="*/ 76 h 906"/>
                    <a:gd name="T50" fmla="*/ 820 w 1078"/>
                    <a:gd name="T51" fmla="*/ 82 h 906"/>
                    <a:gd name="T52" fmla="*/ 676 w 1078"/>
                    <a:gd name="T53" fmla="*/ 16 h 906"/>
                    <a:gd name="T54" fmla="*/ 588 w 1078"/>
                    <a:gd name="T55" fmla="*/ 2 h 906"/>
                    <a:gd name="T56" fmla="*/ 562 w 1078"/>
                    <a:gd name="T57" fmla="*/ 20 h 906"/>
                    <a:gd name="T58" fmla="*/ 552 w 1078"/>
                    <a:gd name="T59" fmla="*/ 58 h 906"/>
                    <a:gd name="T60" fmla="*/ 572 w 1078"/>
                    <a:gd name="T61" fmla="*/ 106 h 906"/>
                    <a:gd name="T62" fmla="*/ 612 w 1078"/>
                    <a:gd name="T63" fmla="*/ 140 h 906"/>
                    <a:gd name="T64" fmla="*/ 502 w 1078"/>
                    <a:gd name="T65" fmla="*/ 142 h 906"/>
                    <a:gd name="T66" fmla="*/ 364 w 1078"/>
                    <a:gd name="T67" fmla="*/ 174 h 906"/>
                    <a:gd name="T68" fmla="*/ 266 w 1078"/>
                    <a:gd name="T69" fmla="*/ 228 h 906"/>
                    <a:gd name="T70" fmla="*/ 214 w 1078"/>
                    <a:gd name="T71" fmla="*/ 288 h 906"/>
                    <a:gd name="T72" fmla="*/ 192 w 1078"/>
                    <a:gd name="T73" fmla="*/ 308 h 906"/>
                    <a:gd name="T74" fmla="*/ 164 w 1078"/>
                    <a:gd name="T75" fmla="*/ 208 h 906"/>
                    <a:gd name="T76" fmla="*/ 146 w 1078"/>
                    <a:gd name="T77" fmla="*/ 210 h 906"/>
                    <a:gd name="T78" fmla="*/ 110 w 1078"/>
                    <a:gd name="T79" fmla="*/ 250 h 906"/>
                    <a:gd name="T80" fmla="*/ 102 w 1078"/>
                    <a:gd name="T81" fmla="*/ 306 h 906"/>
                    <a:gd name="T82" fmla="*/ 92 w 1078"/>
                    <a:gd name="T83" fmla="*/ 338 h 906"/>
                    <a:gd name="T84" fmla="*/ 34 w 1078"/>
                    <a:gd name="T85" fmla="*/ 336 h 906"/>
                    <a:gd name="T86" fmla="*/ 4 w 1078"/>
                    <a:gd name="T87" fmla="*/ 362 h 906"/>
                    <a:gd name="T88" fmla="*/ 0 w 1078"/>
                    <a:gd name="T89" fmla="*/ 404 h 906"/>
                    <a:gd name="T90" fmla="*/ 16 w 1078"/>
                    <a:gd name="T91" fmla="*/ 448 h 906"/>
                    <a:gd name="T92" fmla="*/ 62 w 1078"/>
                    <a:gd name="T93" fmla="*/ 478 h 906"/>
                    <a:gd name="T94" fmla="*/ 76 w 1078"/>
                    <a:gd name="T95" fmla="*/ 534 h 906"/>
                    <a:gd name="T96" fmla="*/ 98 w 1078"/>
                    <a:gd name="T97" fmla="*/ 658 h 906"/>
                    <a:gd name="T98" fmla="*/ 156 w 1078"/>
                    <a:gd name="T99" fmla="*/ 782 h 906"/>
                    <a:gd name="T100" fmla="*/ 216 w 1078"/>
                    <a:gd name="T101" fmla="*/ 846 h 906"/>
                    <a:gd name="T102" fmla="*/ 298 w 1078"/>
                    <a:gd name="T103" fmla="*/ 896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8" h="906">
                      <a:moveTo>
                        <a:pt x="416" y="876"/>
                      </a:moveTo>
                      <a:lnTo>
                        <a:pt x="458" y="854"/>
                      </a:lnTo>
                      <a:lnTo>
                        <a:pt x="458" y="854"/>
                      </a:lnTo>
                      <a:lnTo>
                        <a:pt x="462" y="800"/>
                      </a:lnTo>
                      <a:lnTo>
                        <a:pt x="464" y="744"/>
                      </a:lnTo>
                      <a:lnTo>
                        <a:pt x="464" y="678"/>
                      </a:lnTo>
                      <a:lnTo>
                        <a:pt x="460" y="610"/>
                      </a:lnTo>
                      <a:lnTo>
                        <a:pt x="458" y="578"/>
                      </a:lnTo>
                      <a:lnTo>
                        <a:pt x="454" y="546"/>
                      </a:lnTo>
                      <a:lnTo>
                        <a:pt x="446" y="518"/>
                      </a:lnTo>
                      <a:lnTo>
                        <a:pt x="438" y="494"/>
                      </a:lnTo>
                      <a:lnTo>
                        <a:pt x="428" y="474"/>
                      </a:lnTo>
                      <a:lnTo>
                        <a:pt x="422" y="466"/>
                      </a:lnTo>
                      <a:lnTo>
                        <a:pt x="416" y="460"/>
                      </a:lnTo>
                      <a:lnTo>
                        <a:pt x="416" y="460"/>
                      </a:lnTo>
                      <a:lnTo>
                        <a:pt x="430" y="466"/>
                      </a:lnTo>
                      <a:lnTo>
                        <a:pt x="464" y="478"/>
                      </a:lnTo>
                      <a:lnTo>
                        <a:pt x="484" y="484"/>
                      </a:lnTo>
                      <a:lnTo>
                        <a:pt x="504" y="488"/>
                      </a:lnTo>
                      <a:lnTo>
                        <a:pt x="520" y="488"/>
                      </a:lnTo>
                      <a:lnTo>
                        <a:pt x="528" y="488"/>
                      </a:lnTo>
                      <a:lnTo>
                        <a:pt x="532" y="486"/>
                      </a:lnTo>
                      <a:lnTo>
                        <a:pt x="532" y="486"/>
                      </a:lnTo>
                      <a:lnTo>
                        <a:pt x="538" y="482"/>
                      </a:lnTo>
                      <a:lnTo>
                        <a:pt x="540" y="478"/>
                      </a:lnTo>
                      <a:lnTo>
                        <a:pt x="540" y="474"/>
                      </a:lnTo>
                      <a:lnTo>
                        <a:pt x="542" y="468"/>
                      </a:lnTo>
                      <a:lnTo>
                        <a:pt x="538" y="458"/>
                      </a:lnTo>
                      <a:lnTo>
                        <a:pt x="534" y="446"/>
                      </a:lnTo>
                      <a:lnTo>
                        <a:pt x="520" y="426"/>
                      </a:lnTo>
                      <a:lnTo>
                        <a:pt x="514" y="418"/>
                      </a:lnTo>
                      <a:lnTo>
                        <a:pt x="514" y="418"/>
                      </a:lnTo>
                      <a:lnTo>
                        <a:pt x="540" y="426"/>
                      </a:lnTo>
                      <a:lnTo>
                        <a:pt x="600" y="442"/>
                      </a:lnTo>
                      <a:lnTo>
                        <a:pt x="636" y="450"/>
                      </a:lnTo>
                      <a:lnTo>
                        <a:pt x="668" y="454"/>
                      </a:lnTo>
                      <a:lnTo>
                        <a:pt x="694" y="456"/>
                      </a:lnTo>
                      <a:lnTo>
                        <a:pt x="706" y="454"/>
                      </a:lnTo>
                      <a:lnTo>
                        <a:pt x="714" y="452"/>
                      </a:lnTo>
                      <a:lnTo>
                        <a:pt x="714" y="452"/>
                      </a:lnTo>
                      <a:lnTo>
                        <a:pt x="718" y="448"/>
                      </a:lnTo>
                      <a:lnTo>
                        <a:pt x="722" y="444"/>
                      </a:lnTo>
                      <a:lnTo>
                        <a:pt x="722" y="438"/>
                      </a:lnTo>
                      <a:lnTo>
                        <a:pt x="722" y="432"/>
                      </a:lnTo>
                      <a:lnTo>
                        <a:pt x="714" y="420"/>
                      </a:lnTo>
                      <a:lnTo>
                        <a:pt x="706" y="408"/>
                      </a:lnTo>
                      <a:lnTo>
                        <a:pt x="694" y="398"/>
                      </a:lnTo>
                      <a:lnTo>
                        <a:pt x="684" y="388"/>
                      </a:lnTo>
                      <a:lnTo>
                        <a:pt x="672" y="380"/>
                      </a:lnTo>
                      <a:lnTo>
                        <a:pt x="672" y="380"/>
                      </a:lnTo>
                      <a:lnTo>
                        <a:pt x="716" y="390"/>
                      </a:lnTo>
                      <a:lnTo>
                        <a:pt x="760" y="400"/>
                      </a:lnTo>
                      <a:lnTo>
                        <a:pt x="812" y="410"/>
                      </a:lnTo>
                      <a:lnTo>
                        <a:pt x="866" y="418"/>
                      </a:lnTo>
                      <a:lnTo>
                        <a:pt x="914" y="424"/>
                      </a:lnTo>
                      <a:lnTo>
                        <a:pt x="934" y="422"/>
                      </a:lnTo>
                      <a:lnTo>
                        <a:pt x="950" y="420"/>
                      </a:lnTo>
                      <a:lnTo>
                        <a:pt x="962" y="416"/>
                      </a:lnTo>
                      <a:lnTo>
                        <a:pt x="968" y="414"/>
                      </a:lnTo>
                      <a:lnTo>
                        <a:pt x="970" y="410"/>
                      </a:lnTo>
                      <a:lnTo>
                        <a:pt x="970" y="410"/>
                      </a:lnTo>
                      <a:lnTo>
                        <a:pt x="974" y="402"/>
                      </a:lnTo>
                      <a:lnTo>
                        <a:pt x="974" y="396"/>
                      </a:lnTo>
                      <a:lnTo>
                        <a:pt x="974" y="390"/>
                      </a:lnTo>
                      <a:lnTo>
                        <a:pt x="972" y="384"/>
                      </a:lnTo>
                      <a:lnTo>
                        <a:pt x="964" y="374"/>
                      </a:lnTo>
                      <a:lnTo>
                        <a:pt x="954" y="366"/>
                      </a:lnTo>
                      <a:lnTo>
                        <a:pt x="942" y="360"/>
                      </a:lnTo>
                      <a:lnTo>
                        <a:pt x="930" y="354"/>
                      </a:lnTo>
                      <a:lnTo>
                        <a:pt x="920" y="352"/>
                      </a:lnTo>
                      <a:lnTo>
                        <a:pt x="920" y="352"/>
                      </a:lnTo>
                      <a:lnTo>
                        <a:pt x="934" y="344"/>
                      </a:lnTo>
                      <a:lnTo>
                        <a:pt x="968" y="326"/>
                      </a:lnTo>
                      <a:lnTo>
                        <a:pt x="988" y="312"/>
                      </a:lnTo>
                      <a:lnTo>
                        <a:pt x="1010" y="296"/>
                      </a:lnTo>
                      <a:lnTo>
                        <a:pt x="1030" y="276"/>
                      </a:lnTo>
                      <a:lnTo>
                        <a:pt x="1048" y="254"/>
                      </a:lnTo>
                      <a:lnTo>
                        <a:pt x="1058" y="244"/>
                      </a:lnTo>
                      <a:lnTo>
                        <a:pt x="1064" y="232"/>
                      </a:lnTo>
                      <a:lnTo>
                        <a:pt x="1070" y="218"/>
                      </a:lnTo>
                      <a:lnTo>
                        <a:pt x="1074" y="206"/>
                      </a:lnTo>
                      <a:lnTo>
                        <a:pt x="1076" y="192"/>
                      </a:lnTo>
                      <a:lnTo>
                        <a:pt x="1078" y="178"/>
                      </a:lnTo>
                      <a:lnTo>
                        <a:pt x="1076" y="164"/>
                      </a:lnTo>
                      <a:lnTo>
                        <a:pt x="1074" y="150"/>
                      </a:lnTo>
                      <a:lnTo>
                        <a:pt x="1068" y="134"/>
                      </a:lnTo>
                      <a:lnTo>
                        <a:pt x="1060" y="118"/>
                      </a:lnTo>
                      <a:lnTo>
                        <a:pt x="1050" y="102"/>
                      </a:lnTo>
                      <a:lnTo>
                        <a:pt x="1036" y="86"/>
                      </a:lnTo>
                      <a:lnTo>
                        <a:pt x="1020" y="70"/>
                      </a:lnTo>
                      <a:lnTo>
                        <a:pt x="1000" y="54"/>
                      </a:lnTo>
                      <a:lnTo>
                        <a:pt x="976" y="36"/>
                      </a:lnTo>
                      <a:lnTo>
                        <a:pt x="950" y="20"/>
                      </a:lnTo>
                      <a:lnTo>
                        <a:pt x="950" y="20"/>
                      </a:lnTo>
                      <a:lnTo>
                        <a:pt x="942" y="20"/>
                      </a:lnTo>
                      <a:lnTo>
                        <a:pt x="932" y="22"/>
                      </a:lnTo>
                      <a:lnTo>
                        <a:pt x="918" y="28"/>
                      </a:lnTo>
                      <a:lnTo>
                        <a:pt x="904" y="38"/>
                      </a:lnTo>
                      <a:lnTo>
                        <a:pt x="890" y="52"/>
                      </a:lnTo>
                      <a:lnTo>
                        <a:pt x="874" y="76"/>
                      </a:lnTo>
                      <a:lnTo>
                        <a:pt x="866" y="90"/>
                      </a:lnTo>
                      <a:lnTo>
                        <a:pt x="860" y="106"/>
                      </a:lnTo>
                      <a:lnTo>
                        <a:pt x="860" y="106"/>
                      </a:lnTo>
                      <a:lnTo>
                        <a:pt x="820" y="82"/>
                      </a:lnTo>
                      <a:lnTo>
                        <a:pt x="776" y="60"/>
                      </a:lnTo>
                      <a:lnTo>
                        <a:pt x="726" y="36"/>
                      </a:lnTo>
                      <a:lnTo>
                        <a:pt x="700" y="26"/>
                      </a:lnTo>
                      <a:lnTo>
                        <a:pt x="676" y="16"/>
                      </a:lnTo>
                      <a:lnTo>
                        <a:pt x="650" y="8"/>
                      </a:lnTo>
                      <a:lnTo>
                        <a:pt x="626" y="2"/>
                      </a:lnTo>
                      <a:lnTo>
                        <a:pt x="606" y="0"/>
                      </a:lnTo>
                      <a:lnTo>
                        <a:pt x="588" y="2"/>
                      </a:lnTo>
                      <a:lnTo>
                        <a:pt x="580" y="6"/>
                      </a:lnTo>
                      <a:lnTo>
                        <a:pt x="574" y="8"/>
                      </a:lnTo>
                      <a:lnTo>
                        <a:pt x="568" y="14"/>
                      </a:lnTo>
                      <a:lnTo>
                        <a:pt x="562" y="20"/>
                      </a:lnTo>
                      <a:lnTo>
                        <a:pt x="562" y="20"/>
                      </a:lnTo>
                      <a:lnTo>
                        <a:pt x="556" y="32"/>
                      </a:lnTo>
                      <a:lnTo>
                        <a:pt x="554" y="46"/>
                      </a:lnTo>
                      <a:lnTo>
                        <a:pt x="552" y="58"/>
                      </a:lnTo>
                      <a:lnTo>
                        <a:pt x="554" y="68"/>
                      </a:lnTo>
                      <a:lnTo>
                        <a:pt x="556" y="80"/>
                      </a:lnTo>
                      <a:lnTo>
                        <a:pt x="560" y="90"/>
                      </a:lnTo>
                      <a:lnTo>
                        <a:pt x="572" y="106"/>
                      </a:lnTo>
                      <a:lnTo>
                        <a:pt x="586" y="120"/>
                      </a:lnTo>
                      <a:lnTo>
                        <a:pt x="598" y="132"/>
                      </a:lnTo>
                      <a:lnTo>
                        <a:pt x="612" y="140"/>
                      </a:lnTo>
                      <a:lnTo>
                        <a:pt x="612" y="140"/>
                      </a:lnTo>
                      <a:lnTo>
                        <a:pt x="598" y="140"/>
                      </a:lnTo>
                      <a:lnTo>
                        <a:pt x="558" y="140"/>
                      </a:lnTo>
                      <a:lnTo>
                        <a:pt x="532" y="140"/>
                      </a:lnTo>
                      <a:lnTo>
                        <a:pt x="502" y="142"/>
                      </a:lnTo>
                      <a:lnTo>
                        <a:pt x="470" y="146"/>
                      </a:lnTo>
                      <a:lnTo>
                        <a:pt x="436" y="154"/>
                      </a:lnTo>
                      <a:lnTo>
                        <a:pt x="400" y="162"/>
                      </a:lnTo>
                      <a:lnTo>
                        <a:pt x="364" y="174"/>
                      </a:lnTo>
                      <a:lnTo>
                        <a:pt x="330" y="188"/>
                      </a:lnTo>
                      <a:lnTo>
                        <a:pt x="296" y="206"/>
                      </a:lnTo>
                      <a:lnTo>
                        <a:pt x="280" y="218"/>
                      </a:lnTo>
                      <a:lnTo>
                        <a:pt x="266" y="228"/>
                      </a:lnTo>
                      <a:lnTo>
                        <a:pt x="252" y="242"/>
                      </a:lnTo>
                      <a:lnTo>
                        <a:pt x="238" y="256"/>
                      </a:lnTo>
                      <a:lnTo>
                        <a:pt x="226" y="270"/>
                      </a:lnTo>
                      <a:lnTo>
                        <a:pt x="214" y="288"/>
                      </a:lnTo>
                      <a:lnTo>
                        <a:pt x="204" y="304"/>
                      </a:lnTo>
                      <a:lnTo>
                        <a:pt x="194" y="324"/>
                      </a:lnTo>
                      <a:lnTo>
                        <a:pt x="194" y="324"/>
                      </a:lnTo>
                      <a:lnTo>
                        <a:pt x="192" y="308"/>
                      </a:lnTo>
                      <a:lnTo>
                        <a:pt x="186" y="270"/>
                      </a:lnTo>
                      <a:lnTo>
                        <a:pt x="176" y="230"/>
                      </a:lnTo>
                      <a:lnTo>
                        <a:pt x="170" y="216"/>
                      </a:lnTo>
                      <a:lnTo>
                        <a:pt x="164" y="208"/>
                      </a:lnTo>
                      <a:lnTo>
                        <a:pt x="164" y="208"/>
                      </a:lnTo>
                      <a:lnTo>
                        <a:pt x="162" y="206"/>
                      </a:lnTo>
                      <a:lnTo>
                        <a:pt x="158" y="206"/>
                      </a:lnTo>
                      <a:lnTo>
                        <a:pt x="146" y="210"/>
                      </a:lnTo>
                      <a:lnTo>
                        <a:pt x="134" y="218"/>
                      </a:lnTo>
                      <a:lnTo>
                        <a:pt x="122" y="232"/>
                      </a:lnTo>
                      <a:lnTo>
                        <a:pt x="116" y="240"/>
                      </a:lnTo>
                      <a:lnTo>
                        <a:pt x="110" y="250"/>
                      </a:lnTo>
                      <a:lnTo>
                        <a:pt x="106" y="262"/>
                      </a:lnTo>
                      <a:lnTo>
                        <a:pt x="104" y="276"/>
                      </a:lnTo>
                      <a:lnTo>
                        <a:pt x="102" y="290"/>
                      </a:lnTo>
                      <a:lnTo>
                        <a:pt x="102" y="306"/>
                      </a:lnTo>
                      <a:lnTo>
                        <a:pt x="104" y="324"/>
                      </a:lnTo>
                      <a:lnTo>
                        <a:pt x="108" y="342"/>
                      </a:lnTo>
                      <a:lnTo>
                        <a:pt x="108" y="342"/>
                      </a:lnTo>
                      <a:lnTo>
                        <a:pt x="92" y="338"/>
                      </a:lnTo>
                      <a:lnTo>
                        <a:pt x="74" y="334"/>
                      </a:lnTo>
                      <a:lnTo>
                        <a:pt x="54" y="332"/>
                      </a:lnTo>
                      <a:lnTo>
                        <a:pt x="44" y="334"/>
                      </a:lnTo>
                      <a:lnTo>
                        <a:pt x="34" y="336"/>
                      </a:lnTo>
                      <a:lnTo>
                        <a:pt x="24" y="340"/>
                      </a:lnTo>
                      <a:lnTo>
                        <a:pt x="16" y="344"/>
                      </a:lnTo>
                      <a:lnTo>
                        <a:pt x="10" y="352"/>
                      </a:lnTo>
                      <a:lnTo>
                        <a:pt x="4" y="362"/>
                      </a:lnTo>
                      <a:lnTo>
                        <a:pt x="0" y="374"/>
                      </a:lnTo>
                      <a:lnTo>
                        <a:pt x="0" y="388"/>
                      </a:lnTo>
                      <a:lnTo>
                        <a:pt x="0" y="388"/>
                      </a:lnTo>
                      <a:lnTo>
                        <a:pt x="0" y="404"/>
                      </a:lnTo>
                      <a:lnTo>
                        <a:pt x="2" y="416"/>
                      </a:lnTo>
                      <a:lnTo>
                        <a:pt x="6" y="428"/>
                      </a:lnTo>
                      <a:lnTo>
                        <a:pt x="12" y="438"/>
                      </a:lnTo>
                      <a:lnTo>
                        <a:pt x="16" y="448"/>
                      </a:lnTo>
                      <a:lnTo>
                        <a:pt x="24" y="454"/>
                      </a:lnTo>
                      <a:lnTo>
                        <a:pt x="38" y="466"/>
                      </a:lnTo>
                      <a:lnTo>
                        <a:pt x="50" y="474"/>
                      </a:lnTo>
                      <a:lnTo>
                        <a:pt x="62" y="478"/>
                      </a:lnTo>
                      <a:lnTo>
                        <a:pt x="74" y="480"/>
                      </a:lnTo>
                      <a:lnTo>
                        <a:pt x="74" y="480"/>
                      </a:lnTo>
                      <a:lnTo>
                        <a:pt x="74" y="494"/>
                      </a:lnTo>
                      <a:lnTo>
                        <a:pt x="76" y="534"/>
                      </a:lnTo>
                      <a:lnTo>
                        <a:pt x="78" y="560"/>
                      </a:lnTo>
                      <a:lnTo>
                        <a:pt x="82" y="590"/>
                      </a:lnTo>
                      <a:lnTo>
                        <a:pt x="88" y="622"/>
                      </a:lnTo>
                      <a:lnTo>
                        <a:pt x="98" y="658"/>
                      </a:lnTo>
                      <a:lnTo>
                        <a:pt x="110" y="694"/>
                      </a:lnTo>
                      <a:lnTo>
                        <a:pt x="126" y="730"/>
                      </a:lnTo>
                      <a:lnTo>
                        <a:pt x="146" y="766"/>
                      </a:lnTo>
                      <a:lnTo>
                        <a:pt x="156" y="782"/>
                      </a:lnTo>
                      <a:lnTo>
                        <a:pt x="170" y="800"/>
                      </a:lnTo>
                      <a:lnTo>
                        <a:pt x="184" y="816"/>
                      </a:lnTo>
                      <a:lnTo>
                        <a:pt x="200" y="832"/>
                      </a:lnTo>
                      <a:lnTo>
                        <a:pt x="216" y="846"/>
                      </a:lnTo>
                      <a:lnTo>
                        <a:pt x="234" y="860"/>
                      </a:lnTo>
                      <a:lnTo>
                        <a:pt x="254" y="874"/>
                      </a:lnTo>
                      <a:lnTo>
                        <a:pt x="276" y="886"/>
                      </a:lnTo>
                      <a:lnTo>
                        <a:pt x="298" y="896"/>
                      </a:lnTo>
                      <a:lnTo>
                        <a:pt x="322" y="906"/>
                      </a:lnTo>
                      <a:lnTo>
                        <a:pt x="416" y="876"/>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95" name="Freeform 24"/>
                <p:cNvSpPr/>
                <p:nvPr/>
              </p:nvSpPr>
              <p:spPr bwMode="auto">
                <a:xfrm>
                  <a:off x="3509931" y="2203448"/>
                  <a:ext cx="264502" cy="276002"/>
                </a:xfrm>
                <a:custGeom>
                  <a:avLst/>
                  <a:gdLst>
                    <a:gd name="T0" fmla="*/ 172 w 230"/>
                    <a:gd name="T1" fmla="*/ 50 h 240"/>
                    <a:gd name="T2" fmla="*/ 172 w 230"/>
                    <a:gd name="T3" fmla="*/ 50 h 240"/>
                    <a:gd name="T4" fmla="*/ 160 w 230"/>
                    <a:gd name="T5" fmla="*/ 38 h 240"/>
                    <a:gd name="T6" fmla="*/ 144 w 230"/>
                    <a:gd name="T7" fmla="*/ 28 h 240"/>
                    <a:gd name="T8" fmla="*/ 126 w 230"/>
                    <a:gd name="T9" fmla="*/ 16 h 240"/>
                    <a:gd name="T10" fmla="*/ 102 w 230"/>
                    <a:gd name="T11" fmla="*/ 6 h 240"/>
                    <a:gd name="T12" fmla="*/ 90 w 230"/>
                    <a:gd name="T13" fmla="*/ 4 h 240"/>
                    <a:gd name="T14" fmla="*/ 78 w 230"/>
                    <a:gd name="T15" fmla="*/ 2 h 240"/>
                    <a:gd name="T16" fmla="*/ 66 w 230"/>
                    <a:gd name="T17" fmla="*/ 0 h 240"/>
                    <a:gd name="T18" fmla="*/ 52 w 230"/>
                    <a:gd name="T19" fmla="*/ 2 h 240"/>
                    <a:gd name="T20" fmla="*/ 38 w 230"/>
                    <a:gd name="T21" fmla="*/ 6 h 240"/>
                    <a:gd name="T22" fmla="*/ 26 w 230"/>
                    <a:gd name="T23" fmla="*/ 12 h 240"/>
                    <a:gd name="T24" fmla="*/ 26 w 230"/>
                    <a:gd name="T25" fmla="*/ 12 h 240"/>
                    <a:gd name="T26" fmla="*/ 18 w 230"/>
                    <a:gd name="T27" fmla="*/ 18 h 240"/>
                    <a:gd name="T28" fmla="*/ 14 w 230"/>
                    <a:gd name="T29" fmla="*/ 24 h 240"/>
                    <a:gd name="T30" fmla="*/ 10 w 230"/>
                    <a:gd name="T31" fmla="*/ 30 h 240"/>
                    <a:gd name="T32" fmla="*/ 6 w 230"/>
                    <a:gd name="T33" fmla="*/ 38 h 240"/>
                    <a:gd name="T34" fmla="*/ 2 w 230"/>
                    <a:gd name="T35" fmla="*/ 56 h 240"/>
                    <a:gd name="T36" fmla="*/ 0 w 230"/>
                    <a:gd name="T37" fmla="*/ 76 h 240"/>
                    <a:gd name="T38" fmla="*/ 4 w 230"/>
                    <a:gd name="T39" fmla="*/ 98 h 240"/>
                    <a:gd name="T40" fmla="*/ 10 w 230"/>
                    <a:gd name="T41" fmla="*/ 122 h 240"/>
                    <a:gd name="T42" fmla="*/ 18 w 230"/>
                    <a:gd name="T43" fmla="*/ 144 h 240"/>
                    <a:gd name="T44" fmla="*/ 30 w 230"/>
                    <a:gd name="T45" fmla="*/ 166 h 240"/>
                    <a:gd name="T46" fmla="*/ 44 w 230"/>
                    <a:gd name="T47" fmla="*/ 188 h 240"/>
                    <a:gd name="T48" fmla="*/ 60 w 230"/>
                    <a:gd name="T49" fmla="*/ 206 h 240"/>
                    <a:gd name="T50" fmla="*/ 80 w 230"/>
                    <a:gd name="T51" fmla="*/ 222 h 240"/>
                    <a:gd name="T52" fmla="*/ 90 w 230"/>
                    <a:gd name="T53" fmla="*/ 228 h 240"/>
                    <a:gd name="T54" fmla="*/ 100 w 230"/>
                    <a:gd name="T55" fmla="*/ 234 h 240"/>
                    <a:gd name="T56" fmla="*/ 112 w 230"/>
                    <a:gd name="T57" fmla="*/ 236 h 240"/>
                    <a:gd name="T58" fmla="*/ 124 w 230"/>
                    <a:gd name="T59" fmla="*/ 240 h 240"/>
                    <a:gd name="T60" fmla="*/ 136 w 230"/>
                    <a:gd name="T61" fmla="*/ 240 h 240"/>
                    <a:gd name="T62" fmla="*/ 150 w 230"/>
                    <a:gd name="T63" fmla="*/ 240 h 240"/>
                    <a:gd name="T64" fmla="*/ 164 w 230"/>
                    <a:gd name="T65" fmla="*/ 238 h 240"/>
                    <a:gd name="T66" fmla="*/ 178 w 230"/>
                    <a:gd name="T67" fmla="*/ 234 h 240"/>
                    <a:gd name="T68" fmla="*/ 192 w 230"/>
                    <a:gd name="T69" fmla="*/ 228 h 240"/>
                    <a:gd name="T70" fmla="*/ 206 w 230"/>
                    <a:gd name="T71" fmla="*/ 220 h 240"/>
                    <a:gd name="T72" fmla="*/ 206 w 230"/>
                    <a:gd name="T73" fmla="*/ 220 h 240"/>
                    <a:gd name="T74" fmla="*/ 216 w 230"/>
                    <a:gd name="T75" fmla="*/ 212 h 240"/>
                    <a:gd name="T76" fmla="*/ 224 w 230"/>
                    <a:gd name="T77" fmla="*/ 202 h 240"/>
                    <a:gd name="T78" fmla="*/ 228 w 230"/>
                    <a:gd name="T79" fmla="*/ 190 h 240"/>
                    <a:gd name="T80" fmla="*/ 230 w 230"/>
                    <a:gd name="T81" fmla="*/ 178 h 240"/>
                    <a:gd name="T82" fmla="*/ 228 w 230"/>
                    <a:gd name="T83" fmla="*/ 164 h 240"/>
                    <a:gd name="T84" fmla="*/ 224 w 230"/>
                    <a:gd name="T85" fmla="*/ 150 h 240"/>
                    <a:gd name="T86" fmla="*/ 220 w 230"/>
                    <a:gd name="T87" fmla="*/ 134 h 240"/>
                    <a:gd name="T88" fmla="*/ 214 w 230"/>
                    <a:gd name="T89" fmla="*/ 120 h 240"/>
                    <a:gd name="T90" fmla="*/ 200 w 230"/>
                    <a:gd name="T91" fmla="*/ 94 h 240"/>
                    <a:gd name="T92" fmla="*/ 186 w 230"/>
                    <a:gd name="T93" fmla="*/ 70 h 240"/>
                    <a:gd name="T94" fmla="*/ 172 w 230"/>
                    <a:gd name="T95" fmla="*/ 5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0" h="240">
                      <a:moveTo>
                        <a:pt x="172" y="50"/>
                      </a:moveTo>
                      <a:lnTo>
                        <a:pt x="172" y="50"/>
                      </a:lnTo>
                      <a:lnTo>
                        <a:pt x="160" y="38"/>
                      </a:lnTo>
                      <a:lnTo>
                        <a:pt x="144" y="28"/>
                      </a:lnTo>
                      <a:lnTo>
                        <a:pt x="126" y="16"/>
                      </a:lnTo>
                      <a:lnTo>
                        <a:pt x="102" y="6"/>
                      </a:lnTo>
                      <a:lnTo>
                        <a:pt x="90" y="4"/>
                      </a:lnTo>
                      <a:lnTo>
                        <a:pt x="78" y="2"/>
                      </a:lnTo>
                      <a:lnTo>
                        <a:pt x="66" y="0"/>
                      </a:lnTo>
                      <a:lnTo>
                        <a:pt x="52" y="2"/>
                      </a:lnTo>
                      <a:lnTo>
                        <a:pt x="38" y="6"/>
                      </a:lnTo>
                      <a:lnTo>
                        <a:pt x="26" y="12"/>
                      </a:lnTo>
                      <a:lnTo>
                        <a:pt x="26" y="12"/>
                      </a:lnTo>
                      <a:lnTo>
                        <a:pt x="18" y="18"/>
                      </a:lnTo>
                      <a:lnTo>
                        <a:pt x="14" y="24"/>
                      </a:lnTo>
                      <a:lnTo>
                        <a:pt x="10" y="30"/>
                      </a:lnTo>
                      <a:lnTo>
                        <a:pt x="6" y="38"/>
                      </a:lnTo>
                      <a:lnTo>
                        <a:pt x="2" y="56"/>
                      </a:lnTo>
                      <a:lnTo>
                        <a:pt x="0" y="76"/>
                      </a:lnTo>
                      <a:lnTo>
                        <a:pt x="4" y="98"/>
                      </a:lnTo>
                      <a:lnTo>
                        <a:pt x="10" y="122"/>
                      </a:lnTo>
                      <a:lnTo>
                        <a:pt x="18" y="144"/>
                      </a:lnTo>
                      <a:lnTo>
                        <a:pt x="30" y="166"/>
                      </a:lnTo>
                      <a:lnTo>
                        <a:pt x="44" y="188"/>
                      </a:lnTo>
                      <a:lnTo>
                        <a:pt x="60" y="206"/>
                      </a:lnTo>
                      <a:lnTo>
                        <a:pt x="80" y="222"/>
                      </a:lnTo>
                      <a:lnTo>
                        <a:pt x="90" y="228"/>
                      </a:lnTo>
                      <a:lnTo>
                        <a:pt x="100" y="234"/>
                      </a:lnTo>
                      <a:lnTo>
                        <a:pt x="112" y="236"/>
                      </a:lnTo>
                      <a:lnTo>
                        <a:pt x="124" y="240"/>
                      </a:lnTo>
                      <a:lnTo>
                        <a:pt x="136" y="240"/>
                      </a:lnTo>
                      <a:lnTo>
                        <a:pt x="150" y="240"/>
                      </a:lnTo>
                      <a:lnTo>
                        <a:pt x="164" y="238"/>
                      </a:lnTo>
                      <a:lnTo>
                        <a:pt x="178" y="234"/>
                      </a:lnTo>
                      <a:lnTo>
                        <a:pt x="192" y="228"/>
                      </a:lnTo>
                      <a:lnTo>
                        <a:pt x="206" y="220"/>
                      </a:lnTo>
                      <a:lnTo>
                        <a:pt x="206" y="220"/>
                      </a:lnTo>
                      <a:lnTo>
                        <a:pt x="216" y="212"/>
                      </a:lnTo>
                      <a:lnTo>
                        <a:pt x="224" y="202"/>
                      </a:lnTo>
                      <a:lnTo>
                        <a:pt x="228" y="190"/>
                      </a:lnTo>
                      <a:lnTo>
                        <a:pt x="230" y="178"/>
                      </a:lnTo>
                      <a:lnTo>
                        <a:pt x="228" y="164"/>
                      </a:lnTo>
                      <a:lnTo>
                        <a:pt x="224" y="150"/>
                      </a:lnTo>
                      <a:lnTo>
                        <a:pt x="220" y="134"/>
                      </a:lnTo>
                      <a:lnTo>
                        <a:pt x="214" y="120"/>
                      </a:lnTo>
                      <a:lnTo>
                        <a:pt x="200" y="94"/>
                      </a:lnTo>
                      <a:lnTo>
                        <a:pt x="186" y="70"/>
                      </a:lnTo>
                      <a:lnTo>
                        <a:pt x="172" y="50"/>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96" name="Freeform 25"/>
                <p:cNvSpPr/>
                <p:nvPr/>
              </p:nvSpPr>
              <p:spPr bwMode="auto">
                <a:xfrm>
                  <a:off x="3509931" y="2203448"/>
                  <a:ext cx="264502" cy="276002"/>
                </a:xfrm>
                <a:custGeom>
                  <a:avLst/>
                  <a:gdLst>
                    <a:gd name="T0" fmla="*/ 172 w 230"/>
                    <a:gd name="T1" fmla="*/ 50 h 240"/>
                    <a:gd name="T2" fmla="*/ 172 w 230"/>
                    <a:gd name="T3" fmla="*/ 50 h 240"/>
                    <a:gd name="T4" fmla="*/ 160 w 230"/>
                    <a:gd name="T5" fmla="*/ 38 h 240"/>
                    <a:gd name="T6" fmla="*/ 144 w 230"/>
                    <a:gd name="T7" fmla="*/ 28 h 240"/>
                    <a:gd name="T8" fmla="*/ 126 w 230"/>
                    <a:gd name="T9" fmla="*/ 16 h 240"/>
                    <a:gd name="T10" fmla="*/ 102 w 230"/>
                    <a:gd name="T11" fmla="*/ 6 h 240"/>
                    <a:gd name="T12" fmla="*/ 90 w 230"/>
                    <a:gd name="T13" fmla="*/ 4 h 240"/>
                    <a:gd name="T14" fmla="*/ 78 w 230"/>
                    <a:gd name="T15" fmla="*/ 2 h 240"/>
                    <a:gd name="T16" fmla="*/ 66 w 230"/>
                    <a:gd name="T17" fmla="*/ 0 h 240"/>
                    <a:gd name="T18" fmla="*/ 52 w 230"/>
                    <a:gd name="T19" fmla="*/ 2 h 240"/>
                    <a:gd name="T20" fmla="*/ 38 w 230"/>
                    <a:gd name="T21" fmla="*/ 6 h 240"/>
                    <a:gd name="T22" fmla="*/ 26 w 230"/>
                    <a:gd name="T23" fmla="*/ 12 h 240"/>
                    <a:gd name="T24" fmla="*/ 26 w 230"/>
                    <a:gd name="T25" fmla="*/ 12 h 240"/>
                    <a:gd name="T26" fmla="*/ 18 w 230"/>
                    <a:gd name="T27" fmla="*/ 18 h 240"/>
                    <a:gd name="T28" fmla="*/ 14 w 230"/>
                    <a:gd name="T29" fmla="*/ 24 h 240"/>
                    <a:gd name="T30" fmla="*/ 10 w 230"/>
                    <a:gd name="T31" fmla="*/ 30 h 240"/>
                    <a:gd name="T32" fmla="*/ 6 w 230"/>
                    <a:gd name="T33" fmla="*/ 38 h 240"/>
                    <a:gd name="T34" fmla="*/ 2 w 230"/>
                    <a:gd name="T35" fmla="*/ 56 h 240"/>
                    <a:gd name="T36" fmla="*/ 0 w 230"/>
                    <a:gd name="T37" fmla="*/ 76 h 240"/>
                    <a:gd name="T38" fmla="*/ 4 w 230"/>
                    <a:gd name="T39" fmla="*/ 98 h 240"/>
                    <a:gd name="T40" fmla="*/ 10 w 230"/>
                    <a:gd name="T41" fmla="*/ 122 h 240"/>
                    <a:gd name="T42" fmla="*/ 18 w 230"/>
                    <a:gd name="T43" fmla="*/ 144 h 240"/>
                    <a:gd name="T44" fmla="*/ 30 w 230"/>
                    <a:gd name="T45" fmla="*/ 166 h 240"/>
                    <a:gd name="T46" fmla="*/ 44 w 230"/>
                    <a:gd name="T47" fmla="*/ 188 h 240"/>
                    <a:gd name="T48" fmla="*/ 60 w 230"/>
                    <a:gd name="T49" fmla="*/ 206 h 240"/>
                    <a:gd name="T50" fmla="*/ 80 w 230"/>
                    <a:gd name="T51" fmla="*/ 222 h 240"/>
                    <a:gd name="T52" fmla="*/ 90 w 230"/>
                    <a:gd name="T53" fmla="*/ 228 h 240"/>
                    <a:gd name="T54" fmla="*/ 100 w 230"/>
                    <a:gd name="T55" fmla="*/ 234 h 240"/>
                    <a:gd name="T56" fmla="*/ 112 w 230"/>
                    <a:gd name="T57" fmla="*/ 236 h 240"/>
                    <a:gd name="T58" fmla="*/ 124 w 230"/>
                    <a:gd name="T59" fmla="*/ 240 h 240"/>
                    <a:gd name="T60" fmla="*/ 136 w 230"/>
                    <a:gd name="T61" fmla="*/ 240 h 240"/>
                    <a:gd name="T62" fmla="*/ 150 w 230"/>
                    <a:gd name="T63" fmla="*/ 240 h 240"/>
                    <a:gd name="T64" fmla="*/ 164 w 230"/>
                    <a:gd name="T65" fmla="*/ 238 h 240"/>
                    <a:gd name="T66" fmla="*/ 178 w 230"/>
                    <a:gd name="T67" fmla="*/ 234 h 240"/>
                    <a:gd name="T68" fmla="*/ 192 w 230"/>
                    <a:gd name="T69" fmla="*/ 228 h 240"/>
                    <a:gd name="T70" fmla="*/ 206 w 230"/>
                    <a:gd name="T71" fmla="*/ 220 h 240"/>
                    <a:gd name="T72" fmla="*/ 206 w 230"/>
                    <a:gd name="T73" fmla="*/ 220 h 240"/>
                    <a:gd name="T74" fmla="*/ 216 w 230"/>
                    <a:gd name="T75" fmla="*/ 212 h 240"/>
                    <a:gd name="T76" fmla="*/ 224 w 230"/>
                    <a:gd name="T77" fmla="*/ 202 h 240"/>
                    <a:gd name="T78" fmla="*/ 228 w 230"/>
                    <a:gd name="T79" fmla="*/ 190 h 240"/>
                    <a:gd name="T80" fmla="*/ 230 w 230"/>
                    <a:gd name="T81" fmla="*/ 178 h 240"/>
                    <a:gd name="T82" fmla="*/ 228 w 230"/>
                    <a:gd name="T83" fmla="*/ 164 h 240"/>
                    <a:gd name="T84" fmla="*/ 224 w 230"/>
                    <a:gd name="T85" fmla="*/ 150 h 240"/>
                    <a:gd name="T86" fmla="*/ 220 w 230"/>
                    <a:gd name="T87" fmla="*/ 134 h 240"/>
                    <a:gd name="T88" fmla="*/ 214 w 230"/>
                    <a:gd name="T89" fmla="*/ 120 h 240"/>
                    <a:gd name="T90" fmla="*/ 200 w 230"/>
                    <a:gd name="T91" fmla="*/ 94 h 240"/>
                    <a:gd name="T92" fmla="*/ 186 w 230"/>
                    <a:gd name="T93" fmla="*/ 70 h 240"/>
                    <a:gd name="T94" fmla="*/ 172 w 230"/>
                    <a:gd name="T95" fmla="*/ 5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0" h="240">
                      <a:moveTo>
                        <a:pt x="172" y="50"/>
                      </a:moveTo>
                      <a:lnTo>
                        <a:pt x="172" y="50"/>
                      </a:lnTo>
                      <a:lnTo>
                        <a:pt x="160" y="38"/>
                      </a:lnTo>
                      <a:lnTo>
                        <a:pt x="144" y="28"/>
                      </a:lnTo>
                      <a:lnTo>
                        <a:pt x="126" y="16"/>
                      </a:lnTo>
                      <a:lnTo>
                        <a:pt x="102" y="6"/>
                      </a:lnTo>
                      <a:lnTo>
                        <a:pt x="90" y="4"/>
                      </a:lnTo>
                      <a:lnTo>
                        <a:pt x="78" y="2"/>
                      </a:lnTo>
                      <a:lnTo>
                        <a:pt x="66" y="0"/>
                      </a:lnTo>
                      <a:lnTo>
                        <a:pt x="52" y="2"/>
                      </a:lnTo>
                      <a:lnTo>
                        <a:pt x="38" y="6"/>
                      </a:lnTo>
                      <a:lnTo>
                        <a:pt x="26" y="12"/>
                      </a:lnTo>
                      <a:lnTo>
                        <a:pt x="26" y="12"/>
                      </a:lnTo>
                      <a:lnTo>
                        <a:pt x="18" y="18"/>
                      </a:lnTo>
                      <a:lnTo>
                        <a:pt x="14" y="24"/>
                      </a:lnTo>
                      <a:lnTo>
                        <a:pt x="10" y="30"/>
                      </a:lnTo>
                      <a:lnTo>
                        <a:pt x="6" y="38"/>
                      </a:lnTo>
                      <a:lnTo>
                        <a:pt x="2" y="56"/>
                      </a:lnTo>
                      <a:lnTo>
                        <a:pt x="0" y="76"/>
                      </a:lnTo>
                      <a:lnTo>
                        <a:pt x="4" y="98"/>
                      </a:lnTo>
                      <a:lnTo>
                        <a:pt x="10" y="122"/>
                      </a:lnTo>
                      <a:lnTo>
                        <a:pt x="18" y="144"/>
                      </a:lnTo>
                      <a:lnTo>
                        <a:pt x="30" y="166"/>
                      </a:lnTo>
                      <a:lnTo>
                        <a:pt x="44" y="188"/>
                      </a:lnTo>
                      <a:lnTo>
                        <a:pt x="60" y="206"/>
                      </a:lnTo>
                      <a:lnTo>
                        <a:pt x="80" y="222"/>
                      </a:lnTo>
                      <a:lnTo>
                        <a:pt x="90" y="228"/>
                      </a:lnTo>
                      <a:lnTo>
                        <a:pt x="100" y="234"/>
                      </a:lnTo>
                      <a:lnTo>
                        <a:pt x="112" y="236"/>
                      </a:lnTo>
                      <a:lnTo>
                        <a:pt x="124" y="240"/>
                      </a:lnTo>
                      <a:lnTo>
                        <a:pt x="136" y="240"/>
                      </a:lnTo>
                      <a:lnTo>
                        <a:pt x="150" y="240"/>
                      </a:lnTo>
                      <a:lnTo>
                        <a:pt x="164" y="238"/>
                      </a:lnTo>
                      <a:lnTo>
                        <a:pt x="178" y="234"/>
                      </a:lnTo>
                      <a:lnTo>
                        <a:pt x="192" y="228"/>
                      </a:lnTo>
                      <a:lnTo>
                        <a:pt x="206" y="220"/>
                      </a:lnTo>
                      <a:lnTo>
                        <a:pt x="206" y="220"/>
                      </a:lnTo>
                      <a:lnTo>
                        <a:pt x="216" y="212"/>
                      </a:lnTo>
                      <a:lnTo>
                        <a:pt x="224" y="202"/>
                      </a:lnTo>
                      <a:lnTo>
                        <a:pt x="228" y="190"/>
                      </a:lnTo>
                      <a:lnTo>
                        <a:pt x="230" y="178"/>
                      </a:lnTo>
                      <a:lnTo>
                        <a:pt x="228" y="164"/>
                      </a:lnTo>
                      <a:lnTo>
                        <a:pt x="224" y="150"/>
                      </a:lnTo>
                      <a:lnTo>
                        <a:pt x="220" y="134"/>
                      </a:lnTo>
                      <a:lnTo>
                        <a:pt x="214" y="120"/>
                      </a:lnTo>
                      <a:lnTo>
                        <a:pt x="200" y="94"/>
                      </a:lnTo>
                      <a:lnTo>
                        <a:pt x="186" y="70"/>
                      </a:lnTo>
                      <a:lnTo>
                        <a:pt x="172" y="50"/>
                      </a:lnTo>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97" name="Freeform 26"/>
                <p:cNvSpPr/>
                <p:nvPr/>
              </p:nvSpPr>
              <p:spPr bwMode="auto">
                <a:xfrm>
                  <a:off x="4179235" y="1927446"/>
                  <a:ext cx="147201" cy="202401"/>
                </a:xfrm>
                <a:custGeom>
                  <a:avLst/>
                  <a:gdLst>
                    <a:gd name="T0" fmla="*/ 8 w 128"/>
                    <a:gd name="T1" fmla="*/ 0 h 176"/>
                    <a:gd name="T2" fmla="*/ 8 w 128"/>
                    <a:gd name="T3" fmla="*/ 0 h 176"/>
                    <a:gd name="T4" fmla="*/ 6 w 128"/>
                    <a:gd name="T5" fmla="*/ 14 h 176"/>
                    <a:gd name="T6" fmla="*/ 2 w 128"/>
                    <a:gd name="T7" fmla="*/ 48 h 176"/>
                    <a:gd name="T8" fmla="*/ 0 w 128"/>
                    <a:gd name="T9" fmla="*/ 68 h 176"/>
                    <a:gd name="T10" fmla="*/ 0 w 128"/>
                    <a:gd name="T11" fmla="*/ 86 h 176"/>
                    <a:gd name="T12" fmla="*/ 2 w 128"/>
                    <a:gd name="T13" fmla="*/ 104 h 176"/>
                    <a:gd name="T14" fmla="*/ 4 w 128"/>
                    <a:gd name="T15" fmla="*/ 110 h 176"/>
                    <a:gd name="T16" fmla="*/ 8 w 128"/>
                    <a:gd name="T17" fmla="*/ 116 h 176"/>
                    <a:gd name="T18" fmla="*/ 8 w 128"/>
                    <a:gd name="T19" fmla="*/ 116 h 176"/>
                    <a:gd name="T20" fmla="*/ 12 w 128"/>
                    <a:gd name="T21" fmla="*/ 120 h 176"/>
                    <a:gd name="T22" fmla="*/ 16 w 128"/>
                    <a:gd name="T23" fmla="*/ 122 h 176"/>
                    <a:gd name="T24" fmla="*/ 22 w 128"/>
                    <a:gd name="T25" fmla="*/ 122 h 176"/>
                    <a:gd name="T26" fmla="*/ 28 w 128"/>
                    <a:gd name="T27" fmla="*/ 122 h 176"/>
                    <a:gd name="T28" fmla="*/ 44 w 128"/>
                    <a:gd name="T29" fmla="*/ 118 h 176"/>
                    <a:gd name="T30" fmla="*/ 58 w 128"/>
                    <a:gd name="T31" fmla="*/ 114 h 176"/>
                    <a:gd name="T32" fmla="*/ 74 w 128"/>
                    <a:gd name="T33" fmla="*/ 110 h 176"/>
                    <a:gd name="T34" fmla="*/ 86 w 128"/>
                    <a:gd name="T35" fmla="*/ 108 h 176"/>
                    <a:gd name="T36" fmla="*/ 92 w 128"/>
                    <a:gd name="T37" fmla="*/ 108 h 176"/>
                    <a:gd name="T38" fmla="*/ 96 w 128"/>
                    <a:gd name="T39" fmla="*/ 108 h 176"/>
                    <a:gd name="T40" fmla="*/ 100 w 128"/>
                    <a:gd name="T41" fmla="*/ 110 h 176"/>
                    <a:gd name="T42" fmla="*/ 102 w 128"/>
                    <a:gd name="T43" fmla="*/ 116 h 176"/>
                    <a:gd name="T44" fmla="*/ 102 w 128"/>
                    <a:gd name="T45" fmla="*/ 116 h 176"/>
                    <a:gd name="T46" fmla="*/ 102 w 128"/>
                    <a:gd name="T47" fmla="*/ 126 h 176"/>
                    <a:gd name="T48" fmla="*/ 102 w 128"/>
                    <a:gd name="T49" fmla="*/ 134 h 176"/>
                    <a:gd name="T50" fmla="*/ 100 w 128"/>
                    <a:gd name="T51" fmla="*/ 144 h 176"/>
                    <a:gd name="T52" fmla="*/ 96 w 128"/>
                    <a:gd name="T53" fmla="*/ 152 h 176"/>
                    <a:gd name="T54" fmla="*/ 88 w 128"/>
                    <a:gd name="T55" fmla="*/ 160 h 176"/>
                    <a:gd name="T56" fmla="*/ 74 w 128"/>
                    <a:gd name="T57" fmla="*/ 166 h 176"/>
                    <a:gd name="T58" fmla="*/ 58 w 128"/>
                    <a:gd name="T59" fmla="*/ 172 h 176"/>
                    <a:gd name="T60" fmla="*/ 38 w 128"/>
                    <a:gd name="T61" fmla="*/ 176 h 176"/>
                    <a:gd name="T62" fmla="*/ 38 w 128"/>
                    <a:gd name="T63" fmla="*/ 176 h 176"/>
                    <a:gd name="T64" fmla="*/ 52 w 128"/>
                    <a:gd name="T65" fmla="*/ 174 h 176"/>
                    <a:gd name="T66" fmla="*/ 66 w 128"/>
                    <a:gd name="T67" fmla="*/ 172 h 176"/>
                    <a:gd name="T68" fmla="*/ 82 w 128"/>
                    <a:gd name="T69" fmla="*/ 170 h 176"/>
                    <a:gd name="T70" fmla="*/ 100 w 128"/>
                    <a:gd name="T71" fmla="*/ 166 h 176"/>
                    <a:gd name="T72" fmla="*/ 114 w 128"/>
                    <a:gd name="T73" fmla="*/ 158 h 176"/>
                    <a:gd name="T74" fmla="*/ 120 w 128"/>
                    <a:gd name="T75" fmla="*/ 154 h 176"/>
                    <a:gd name="T76" fmla="*/ 124 w 128"/>
                    <a:gd name="T77" fmla="*/ 148 h 176"/>
                    <a:gd name="T78" fmla="*/ 126 w 128"/>
                    <a:gd name="T79" fmla="*/ 144 h 176"/>
                    <a:gd name="T80" fmla="*/ 128 w 128"/>
                    <a:gd name="T81" fmla="*/ 136 h 176"/>
                    <a:gd name="T82" fmla="*/ 128 w 128"/>
                    <a:gd name="T83" fmla="*/ 136 h 176"/>
                    <a:gd name="T84" fmla="*/ 126 w 128"/>
                    <a:gd name="T85" fmla="*/ 118 h 176"/>
                    <a:gd name="T86" fmla="*/ 122 w 128"/>
                    <a:gd name="T87" fmla="*/ 102 h 176"/>
                    <a:gd name="T88" fmla="*/ 118 w 128"/>
                    <a:gd name="T89" fmla="*/ 96 h 176"/>
                    <a:gd name="T90" fmla="*/ 114 w 128"/>
                    <a:gd name="T91" fmla="*/ 92 h 176"/>
                    <a:gd name="T92" fmla="*/ 110 w 128"/>
                    <a:gd name="T93" fmla="*/ 88 h 176"/>
                    <a:gd name="T94" fmla="*/ 104 w 128"/>
                    <a:gd name="T95" fmla="*/ 86 h 176"/>
                    <a:gd name="T96" fmla="*/ 92 w 128"/>
                    <a:gd name="T97" fmla="*/ 84 h 176"/>
                    <a:gd name="T98" fmla="*/ 76 w 128"/>
                    <a:gd name="T99" fmla="*/ 86 h 176"/>
                    <a:gd name="T100" fmla="*/ 60 w 128"/>
                    <a:gd name="T101" fmla="*/ 90 h 176"/>
                    <a:gd name="T102" fmla="*/ 42 w 128"/>
                    <a:gd name="T103" fmla="*/ 98 h 176"/>
                    <a:gd name="T104" fmla="*/ 42 w 128"/>
                    <a:gd name="T105" fmla="*/ 98 h 176"/>
                    <a:gd name="T106" fmla="*/ 36 w 128"/>
                    <a:gd name="T107" fmla="*/ 100 h 176"/>
                    <a:gd name="T108" fmla="*/ 32 w 128"/>
                    <a:gd name="T109" fmla="*/ 100 h 176"/>
                    <a:gd name="T110" fmla="*/ 26 w 128"/>
                    <a:gd name="T111" fmla="*/ 100 h 176"/>
                    <a:gd name="T112" fmla="*/ 22 w 128"/>
                    <a:gd name="T113" fmla="*/ 96 h 176"/>
                    <a:gd name="T114" fmla="*/ 16 w 128"/>
                    <a:gd name="T115" fmla="*/ 88 h 176"/>
                    <a:gd name="T116" fmla="*/ 12 w 128"/>
                    <a:gd name="T117" fmla="*/ 74 h 176"/>
                    <a:gd name="T118" fmla="*/ 10 w 128"/>
                    <a:gd name="T119" fmla="*/ 58 h 176"/>
                    <a:gd name="T120" fmla="*/ 8 w 128"/>
                    <a:gd name="T121" fmla="*/ 38 h 176"/>
                    <a:gd name="T122" fmla="*/ 8 w 128"/>
                    <a:gd name="T1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 h="176">
                      <a:moveTo>
                        <a:pt x="8" y="0"/>
                      </a:moveTo>
                      <a:lnTo>
                        <a:pt x="8" y="0"/>
                      </a:lnTo>
                      <a:lnTo>
                        <a:pt x="6" y="14"/>
                      </a:lnTo>
                      <a:lnTo>
                        <a:pt x="2" y="48"/>
                      </a:lnTo>
                      <a:lnTo>
                        <a:pt x="0" y="68"/>
                      </a:lnTo>
                      <a:lnTo>
                        <a:pt x="0" y="86"/>
                      </a:lnTo>
                      <a:lnTo>
                        <a:pt x="2" y="104"/>
                      </a:lnTo>
                      <a:lnTo>
                        <a:pt x="4" y="110"/>
                      </a:lnTo>
                      <a:lnTo>
                        <a:pt x="8" y="116"/>
                      </a:lnTo>
                      <a:lnTo>
                        <a:pt x="8" y="116"/>
                      </a:lnTo>
                      <a:lnTo>
                        <a:pt x="12" y="120"/>
                      </a:lnTo>
                      <a:lnTo>
                        <a:pt x="16" y="122"/>
                      </a:lnTo>
                      <a:lnTo>
                        <a:pt x="22" y="122"/>
                      </a:lnTo>
                      <a:lnTo>
                        <a:pt x="28" y="122"/>
                      </a:lnTo>
                      <a:lnTo>
                        <a:pt x="44" y="118"/>
                      </a:lnTo>
                      <a:lnTo>
                        <a:pt x="58" y="114"/>
                      </a:lnTo>
                      <a:lnTo>
                        <a:pt x="74" y="110"/>
                      </a:lnTo>
                      <a:lnTo>
                        <a:pt x="86" y="108"/>
                      </a:lnTo>
                      <a:lnTo>
                        <a:pt x="92" y="108"/>
                      </a:lnTo>
                      <a:lnTo>
                        <a:pt x="96" y="108"/>
                      </a:lnTo>
                      <a:lnTo>
                        <a:pt x="100" y="110"/>
                      </a:lnTo>
                      <a:lnTo>
                        <a:pt x="102" y="116"/>
                      </a:lnTo>
                      <a:lnTo>
                        <a:pt x="102" y="116"/>
                      </a:lnTo>
                      <a:lnTo>
                        <a:pt x="102" y="126"/>
                      </a:lnTo>
                      <a:lnTo>
                        <a:pt x="102" y="134"/>
                      </a:lnTo>
                      <a:lnTo>
                        <a:pt x="100" y="144"/>
                      </a:lnTo>
                      <a:lnTo>
                        <a:pt x="96" y="152"/>
                      </a:lnTo>
                      <a:lnTo>
                        <a:pt x="88" y="160"/>
                      </a:lnTo>
                      <a:lnTo>
                        <a:pt x="74" y="166"/>
                      </a:lnTo>
                      <a:lnTo>
                        <a:pt x="58" y="172"/>
                      </a:lnTo>
                      <a:lnTo>
                        <a:pt x="38" y="176"/>
                      </a:lnTo>
                      <a:lnTo>
                        <a:pt x="38" y="176"/>
                      </a:lnTo>
                      <a:lnTo>
                        <a:pt x="52" y="174"/>
                      </a:lnTo>
                      <a:lnTo>
                        <a:pt x="66" y="172"/>
                      </a:lnTo>
                      <a:lnTo>
                        <a:pt x="82" y="170"/>
                      </a:lnTo>
                      <a:lnTo>
                        <a:pt x="100" y="166"/>
                      </a:lnTo>
                      <a:lnTo>
                        <a:pt x="114" y="158"/>
                      </a:lnTo>
                      <a:lnTo>
                        <a:pt x="120" y="154"/>
                      </a:lnTo>
                      <a:lnTo>
                        <a:pt x="124" y="148"/>
                      </a:lnTo>
                      <a:lnTo>
                        <a:pt x="126" y="144"/>
                      </a:lnTo>
                      <a:lnTo>
                        <a:pt x="128" y="136"/>
                      </a:lnTo>
                      <a:lnTo>
                        <a:pt x="128" y="136"/>
                      </a:lnTo>
                      <a:lnTo>
                        <a:pt x="126" y="118"/>
                      </a:lnTo>
                      <a:lnTo>
                        <a:pt x="122" y="102"/>
                      </a:lnTo>
                      <a:lnTo>
                        <a:pt x="118" y="96"/>
                      </a:lnTo>
                      <a:lnTo>
                        <a:pt x="114" y="92"/>
                      </a:lnTo>
                      <a:lnTo>
                        <a:pt x="110" y="88"/>
                      </a:lnTo>
                      <a:lnTo>
                        <a:pt x="104" y="86"/>
                      </a:lnTo>
                      <a:lnTo>
                        <a:pt x="92" y="84"/>
                      </a:lnTo>
                      <a:lnTo>
                        <a:pt x="76" y="86"/>
                      </a:lnTo>
                      <a:lnTo>
                        <a:pt x="60" y="90"/>
                      </a:lnTo>
                      <a:lnTo>
                        <a:pt x="42" y="98"/>
                      </a:lnTo>
                      <a:lnTo>
                        <a:pt x="42" y="98"/>
                      </a:lnTo>
                      <a:lnTo>
                        <a:pt x="36" y="100"/>
                      </a:lnTo>
                      <a:lnTo>
                        <a:pt x="32" y="100"/>
                      </a:lnTo>
                      <a:lnTo>
                        <a:pt x="26" y="100"/>
                      </a:lnTo>
                      <a:lnTo>
                        <a:pt x="22" y="96"/>
                      </a:lnTo>
                      <a:lnTo>
                        <a:pt x="16" y="88"/>
                      </a:lnTo>
                      <a:lnTo>
                        <a:pt x="12" y="74"/>
                      </a:lnTo>
                      <a:lnTo>
                        <a:pt x="10" y="58"/>
                      </a:lnTo>
                      <a:lnTo>
                        <a:pt x="8" y="38"/>
                      </a:lnTo>
                      <a:lnTo>
                        <a:pt x="8" y="0"/>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98" name="Freeform 27"/>
                <p:cNvSpPr/>
                <p:nvPr/>
              </p:nvSpPr>
              <p:spPr bwMode="auto">
                <a:xfrm>
                  <a:off x="4179235" y="1927446"/>
                  <a:ext cx="147201" cy="202401"/>
                </a:xfrm>
                <a:custGeom>
                  <a:avLst/>
                  <a:gdLst>
                    <a:gd name="T0" fmla="*/ 8 w 128"/>
                    <a:gd name="T1" fmla="*/ 0 h 176"/>
                    <a:gd name="T2" fmla="*/ 8 w 128"/>
                    <a:gd name="T3" fmla="*/ 0 h 176"/>
                    <a:gd name="T4" fmla="*/ 6 w 128"/>
                    <a:gd name="T5" fmla="*/ 14 h 176"/>
                    <a:gd name="T6" fmla="*/ 2 w 128"/>
                    <a:gd name="T7" fmla="*/ 48 h 176"/>
                    <a:gd name="T8" fmla="*/ 0 w 128"/>
                    <a:gd name="T9" fmla="*/ 68 h 176"/>
                    <a:gd name="T10" fmla="*/ 0 w 128"/>
                    <a:gd name="T11" fmla="*/ 86 h 176"/>
                    <a:gd name="T12" fmla="*/ 2 w 128"/>
                    <a:gd name="T13" fmla="*/ 104 h 176"/>
                    <a:gd name="T14" fmla="*/ 4 w 128"/>
                    <a:gd name="T15" fmla="*/ 110 h 176"/>
                    <a:gd name="T16" fmla="*/ 8 w 128"/>
                    <a:gd name="T17" fmla="*/ 116 h 176"/>
                    <a:gd name="T18" fmla="*/ 8 w 128"/>
                    <a:gd name="T19" fmla="*/ 116 h 176"/>
                    <a:gd name="T20" fmla="*/ 12 w 128"/>
                    <a:gd name="T21" fmla="*/ 120 h 176"/>
                    <a:gd name="T22" fmla="*/ 16 w 128"/>
                    <a:gd name="T23" fmla="*/ 122 h 176"/>
                    <a:gd name="T24" fmla="*/ 22 w 128"/>
                    <a:gd name="T25" fmla="*/ 122 h 176"/>
                    <a:gd name="T26" fmla="*/ 28 w 128"/>
                    <a:gd name="T27" fmla="*/ 122 h 176"/>
                    <a:gd name="T28" fmla="*/ 44 w 128"/>
                    <a:gd name="T29" fmla="*/ 118 h 176"/>
                    <a:gd name="T30" fmla="*/ 58 w 128"/>
                    <a:gd name="T31" fmla="*/ 114 h 176"/>
                    <a:gd name="T32" fmla="*/ 74 w 128"/>
                    <a:gd name="T33" fmla="*/ 110 h 176"/>
                    <a:gd name="T34" fmla="*/ 86 w 128"/>
                    <a:gd name="T35" fmla="*/ 108 h 176"/>
                    <a:gd name="T36" fmla="*/ 92 w 128"/>
                    <a:gd name="T37" fmla="*/ 108 h 176"/>
                    <a:gd name="T38" fmla="*/ 96 w 128"/>
                    <a:gd name="T39" fmla="*/ 108 h 176"/>
                    <a:gd name="T40" fmla="*/ 100 w 128"/>
                    <a:gd name="T41" fmla="*/ 110 h 176"/>
                    <a:gd name="T42" fmla="*/ 102 w 128"/>
                    <a:gd name="T43" fmla="*/ 116 h 176"/>
                    <a:gd name="T44" fmla="*/ 102 w 128"/>
                    <a:gd name="T45" fmla="*/ 116 h 176"/>
                    <a:gd name="T46" fmla="*/ 102 w 128"/>
                    <a:gd name="T47" fmla="*/ 126 h 176"/>
                    <a:gd name="T48" fmla="*/ 102 w 128"/>
                    <a:gd name="T49" fmla="*/ 134 h 176"/>
                    <a:gd name="T50" fmla="*/ 100 w 128"/>
                    <a:gd name="T51" fmla="*/ 144 h 176"/>
                    <a:gd name="T52" fmla="*/ 96 w 128"/>
                    <a:gd name="T53" fmla="*/ 152 h 176"/>
                    <a:gd name="T54" fmla="*/ 88 w 128"/>
                    <a:gd name="T55" fmla="*/ 160 h 176"/>
                    <a:gd name="T56" fmla="*/ 74 w 128"/>
                    <a:gd name="T57" fmla="*/ 166 h 176"/>
                    <a:gd name="T58" fmla="*/ 58 w 128"/>
                    <a:gd name="T59" fmla="*/ 172 h 176"/>
                    <a:gd name="T60" fmla="*/ 38 w 128"/>
                    <a:gd name="T61" fmla="*/ 176 h 176"/>
                    <a:gd name="T62" fmla="*/ 38 w 128"/>
                    <a:gd name="T63" fmla="*/ 176 h 176"/>
                    <a:gd name="T64" fmla="*/ 52 w 128"/>
                    <a:gd name="T65" fmla="*/ 174 h 176"/>
                    <a:gd name="T66" fmla="*/ 66 w 128"/>
                    <a:gd name="T67" fmla="*/ 172 h 176"/>
                    <a:gd name="T68" fmla="*/ 82 w 128"/>
                    <a:gd name="T69" fmla="*/ 170 h 176"/>
                    <a:gd name="T70" fmla="*/ 100 w 128"/>
                    <a:gd name="T71" fmla="*/ 166 h 176"/>
                    <a:gd name="T72" fmla="*/ 114 w 128"/>
                    <a:gd name="T73" fmla="*/ 158 h 176"/>
                    <a:gd name="T74" fmla="*/ 120 w 128"/>
                    <a:gd name="T75" fmla="*/ 154 h 176"/>
                    <a:gd name="T76" fmla="*/ 124 w 128"/>
                    <a:gd name="T77" fmla="*/ 148 h 176"/>
                    <a:gd name="T78" fmla="*/ 126 w 128"/>
                    <a:gd name="T79" fmla="*/ 144 h 176"/>
                    <a:gd name="T80" fmla="*/ 128 w 128"/>
                    <a:gd name="T81" fmla="*/ 136 h 176"/>
                    <a:gd name="T82" fmla="*/ 128 w 128"/>
                    <a:gd name="T83" fmla="*/ 136 h 176"/>
                    <a:gd name="T84" fmla="*/ 126 w 128"/>
                    <a:gd name="T85" fmla="*/ 118 h 176"/>
                    <a:gd name="T86" fmla="*/ 122 w 128"/>
                    <a:gd name="T87" fmla="*/ 102 h 176"/>
                    <a:gd name="T88" fmla="*/ 118 w 128"/>
                    <a:gd name="T89" fmla="*/ 96 h 176"/>
                    <a:gd name="T90" fmla="*/ 114 w 128"/>
                    <a:gd name="T91" fmla="*/ 92 h 176"/>
                    <a:gd name="T92" fmla="*/ 110 w 128"/>
                    <a:gd name="T93" fmla="*/ 88 h 176"/>
                    <a:gd name="T94" fmla="*/ 104 w 128"/>
                    <a:gd name="T95" fmla="*/ 86 h 176"/>
                    <a:gd name="T96" fmla="*/ 92 w 128"/>
                    <a:gd name="T97" fmla="*/ 84 h 176"/>
                    <a:gd name="T98" fmla="*/ 76 w 128"/>
                    <a:gd name="T99" fmla="*/ 86 h 176"/>
                    <a:gd name="T100" fmla="*/ 60 w 128"/>
                    <a:gd name="T101" fmla="*/ 90 h 176"/>
                    <a:gd name="T102" fmla="*/ 42 w 128"/>
                    <a:gd name="T103" fmla="*/ 98 h 176"/>
                    <a:gd name="T104" fmla="*/ 42 w 128"/>
                    <a:gd name="T105" fmla="*/ 98 h 176"/>
                    <a:gd name="T106" fmla="*/ 36 w 128"/>
                    <a:gd name="T107" fmla="*/ 100 h 176"/>
                    <a:gd name="T108" fmla="*/ 32 w 128"/>
                    <a:gd name="T109" fmla="*/ 100 h 176"/>
                    <a:gd name="T110" fmla="*/ 26 w 128"/>
                    <a:gd name="T111" fmla="*/ 100 h 176"/>
                    <a:gd name="T112" fmla="*/ 22 w 128"/>
                    <a:gd name="T113" fmla="*/ 96 h 176"/>
                    <a:gd name="T114" fmla="*/ 16 w 128"/>
                    <a:gd name="T115" fmla="*/ 88 h 176"/>
                    <a:gd name="T116" fmla="*/ 12 w 128"/>
                    <a:gd name="T117" fmla="*/ 74 h 176"/>
                    <a:gd name="T118" fmla="*/ 10 w 128"/>
                    <a:gd name="T119" fmla="*/ 58 h 176"/>
                    <a:gd name="T120" fmla="*/ 8 w 128"/>
                    <a:gd name="T121" fmla="*/ 38 h 176"/>
                    <a:gd name="T122" fmla="*/ 8 w 128"/>
                    <a:gd name="T1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 h="176">
                      <a:moveTo>
                        <a:pt x="8" y="0"/>
                      </a:moveTo>
                      <a:lnTo>
                        <a:pt x="8" y="0"/>
                      </a:lnTo>
                      <a:lnTo>
                        <a:pt x="6" y="14"/>
                      </a:lnTo>
                      <a:lnTo>
                        <a:pt x="2" y="48"/>
                      </a:lnTo>
                      <a:lnTo>
                        <a:pt x="0" y="68"/>
                      </a:lnTo>
                      <a:lnTo>
                        <a:pt x="0" y="86"/>
                      </a:lnTo>
                      <a:lnTo>
                        <a:pt x="2" y="104"/>
                      </a:lnTo>
                      <a:lnTo>
                        <a:pt x="4" y="110"/>
                      </a:lnTo>
                      <a:lnTo>
                        <a:pt x="8" y="116"/>
                      </a:lnTo>
                      <a:lnTo>
                        <a:pt x="8" y="116"/>
                      </a:lnTo>
                      <a:lnTo>
                        <a:pt x="12" y="120"/>
                      </a:lnTo>
                      <a:lnTo>
                        <a:pt x="16" y="122"/>
                      </a:lnTo>
                      <a:lnTo>
                        <a:pt x="22" y="122"/>
                      </a:lnTo>
                      <a:lnTo>
                        <a:pt x="28" y="122"/>
                      </a:lnTo>
                      <a:lnTo>
                        <a:pt x="44" y="118"/>
                      </a:lnTo>
                      <a:lnTo>
                        <a:pt x="58" y="114"/>
                      </a:lnTo>
                      <a:lnTo>
                        <a:pt x="74" y="110"/>
                      </a:lnTo>
                      <a:lnTo>
                        <a:pt x="86" y="108"/>
                      </a:lnTo>
                      <a:lnTo>
                        <a:pt x="92" y="108"/>
                      </a:lnTo>
                      <a:lnTo>
                        <a:pt x="96" y="108"/>
                      </a:lnTo>
                      <a:lnTo>
                        <a:pt x="100" y="110"/>
                      </a:lnTo>
                      <a:lnTo>
                        <a:pt x="102" y="116"/>
                      </a:lnTo>
                      <a:lnTo>
                        <a:pt x="102" y="116"/>
                      </a:lnTo>
                      <a:lnTo>
                        <a:pt x="102" y="126"/>
                      </a:lnTo>
                      <a:lnTo>
                        <a:pt x="102" y="134"/>
                      </a:lnTo>
                      <a:lnTo>
                        <a:pt x="100" y="144"/>
                      </a:lnTo>
                      <a:lnTo>
                        <a:pt x="96" y="152"/>
                      </a:lnTo>
                      <a:lnTo>
                        <a:pt x="88" y="160"/>
                      </a:lnTo>
                      <a:lnTo>
                        <a:pt x="74" y="166"/>
                      </a:lnTo>
                      <a:lnTo>
                        <a:pt x="58" y="172"/>
                      </a:lnTo>
                      <a:lnTo>
                        <a:pt x="38" y="176"/>
                      </a:lnTo>
                      <a:lnTo>
                        <a:pt x="38" y="176"/>
                      </a:lnTo>
                      <a:lnTo>
                        <a:pt x="52" y="174"/>
                      </a:lnTo>
                      <a:lnTo>
                        <a:pt x="66" y="172"/>
                      </a:lnTo>
                      <a:lnTo>
                        <a:pt x="82" y="170"/>
                      </a:lnTo>
                      <a:lnTo>
                        <a:pt x="100" y="166"/>
                      </a:lnTo>
                      <a:lnTo>
                        <a:pt x="114" y="158"/>
                      </a:lnTo>
                      <a:lnTo>
                        <a:pt x="120" y="154"/>
                      </a:lnTo>
                      <a:lnTo>
                        <a:pt x="124" y="148"/>
                      </a:lnTo>
                      <a:lnTo>
                        <a:pt x="126" y="144"/>
                      </a:lnTo>
                      <a:lnTo>
                        <a:pt x="128" y="136"/>
                      </a:lnTo>
                      <a:lnTo>
                        <a:pt x="128" y="136"/>
                      </a:lnTo>
                      <a:lnTo>
                        <a:pt x="126" y="118"/>
                      </a:lnTo>
                      <a:lnTo>
                        <a:pt x="122" y="102"/>
                      </a:lnTo>
                      <a:lnTo>
                        <a:pt x="118" y="96"/>
                      </a:lnTo>
                      <a:lnTo>
                        <a:pt x="114" y="92"/>
                      </a:lnTo>
                      <a:lnTo>
                        <a:pt x="110" y="88"/>
                      </a:lnTo>
                      <a:lnTo>
                        <a:pt x="104" y="86"/>
                      </a:lnTo>
                      <a:lnTo>
                        <a:pt x="92" y="84"/>
                      </a:lnTo>
                      <a:lnTo>
                        <a:pt x="76" y="86"/>
                      </a:lnTo>
                      <a:lnTo>
                        <a:pt x="60" y="90"/>
                      </a:lnTo>
                      <a:lnTo>
                        <a:pt x="42" y="98"/>
                      </a:lnTo>
                      <a:lnTo>
                        <a:pt x="42" y="98"/>
                      </a:lnTo>
                      <a:lnTo>
                        <a:pt x="36" y="100"/>
                      </a:lnTo>
                      <a:lnTo>
                        <a:pt x="32" y="100"/>
                      </a:lnTo>
                      <a:lnTo>
                        <a:pt x="26" y="100"/>
                      </a:lnTo>
                      <a:lnTo>
                        <a:pt x="22" y="96"/>
                      </a:lnTo>
                      <a:lnTo>
                        <a:pt x="16" y="88"/>
                      </a:lnTo>
                      <a:lnTo>
                        <a:pt x="12" y="74"/>
                      </a:lnTo>
                      <a:lnTo>
                        <a:pt x="10" y="58"/>
                      </a:lnTo>
                      <a:lnTo>
                        <a:pt x="8" y="38"/>
                      </a:lnTo>
                      <a:lnTo>
                        <a:pt x="8" y="0"/>
                      </a:lnTo>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99" name="Freeform 32"/>
                <p:cNvSpPr/>
                <p:nvPr/>
              </p:nvSpPr>
              <p:spPr bwMode="auto">
                <a:xfrm>
                  <a:off x="3903233" y="2419649"/>
                  <a:ext cx="308202" cy="128801"/>
                </a:xfrm>
                <a:custGeom>
                  <a:avLst/>
                  <a:gdLst>
                    <a:gd name="T0" fmla="*/ 0 w 268"/>
                    <a:gd name="T1" fmla="*/ 4 h 112"/>
                    <a:gd name="T2" fmla="*/ 0 w 268"/>
                    <a:gd name="T3" fmla="*/ 4 h 112"/>
                    <a:gd name="T4" fmla="*/ 18 w 268"/>
                    <a:gd name="T5" fmla="*/ 26 h 112"/>
                    <a:gd name="T6" fmla="*/ 40 w 268"/>
                    <a:gd name="T7" fmla="*/ 48 h 112"/>
                    <a:gd name="T8" fmla="*/ 62 w 268"/>
                    <a:gd name="T9" fmla="*/ 66 h 112"/>
                    <a:gd name="T10" fmla="*/ 86 w 268"/>
                    <a:gd name="T11" fmla="*/ 84 h 112"/>
                    <a:gd name="T12" fmla="*/ 114 w 268"/>
                    <a:gd name="T13" fmla="*/ 98 h 112"/>
                    <a:gd name="T14" fmla="*/ 128 w 268"/>
                    <a:gd name="T15" fmla="*/ 102 h 112"/>
                    <a:gd name="T16" fmla="*/ 142 w 268"/>
                    <a:gd name="T17" fmla="*/ 108 h 112"/>
                    <a:gd name="T18" fmla="*/ 156 w 268"/>
                    <a:gd name="T19" fmla="*/ 110 h 112"/>
                    <a:gd name="T20" fmla="*/ 170 w 268"/>
                    <a:gd name="T21" fmla="*/ 112 h 112"/>
                    <a:gd name="T22" fmla="*/ 186 w 268"/>
                    <a:gd name="T23" fmla="*/ 112 h 112"/>
                    <a:gd name="T24" fmla="*/ 202 w 268"/>
                    <a:gd name="T25" fmla="*/ 110 h 112"/>
                    <a:gd name="T26" fmla="*/ 202 w 268"/>
                    <a:gd name="T27" fmla="*/ 110 h 112"/>
                    <a:gd name="T28" fmla="*/ 222 w 268"/>
                    <a:gd name="T29" fmla="*/ 106 h 112"/>
                    <a:gd name="T30" fmla="*/ 238 w 268"/>
                    <a:gd name="T31" fmla="*/ 98 h 112"/>
                    <a:gd name="T32" fmla="*/ 254 w 268"/>
                    <a:gd name="T33" fmla="*/ 90 h 112"/>
                    <a:gd name="T34" fmla="*/ 268 w 268"/>
                    <a:gd name="T35" fmla="*/ 78 h 112"/>
                    <a:gd name="T36" fmla="*/ 268 w 268"/>
                    <a:gd name="T37" fmla="*/ 78 h 112"/>
                    <a:gd name="T38" fmla="*/ 256 w 268"/>
                    <a:gd name="T39" fmla="*/ 62 h 112"/>
                    <a:gd name="T40" fmla="*/ 240 w 268"/>
                    <a:gd name="T41" fmla="*/ 50 h 112"/>
                    <a:gd name="T42" fmla="*/ 224 w 268"/>
                    <a:gd name="T43" fmla="*/ 38 h 112"/>
                    <a:gd name="T44" fmla="*/ 208 w 268"/>
                    <a:gd name="T45" fmla="*/ 28 h 112"/>
                    <a:gd name="T46" fmla="*/ 190 w 268"/>
                    <a:gd name="T47" fmla="*/ 20 h 112"/>
                    <a:gd name="T48" fmla="*/ 172 w 268"/>
                    <a:gd name="T49" fmla="*/ 14 h 112"/>
                    <a:gd name="T50" fmla="*/ 154 w 268"/>
                    <a:gd name="T51" fmla="*/ 8 h 112"/>
                    <a:gd name="T52" fmla="*/ 134 w 268"/>
                    <a:gd name="T53" fmla="*/ 4 h 112"/>
                    <a:gd name="T54" fmla="*/ 98 w 268"/>
                    <a:gd name="T55" fmla="*/ 0 h 112"/>
                    <a:gd name="T56" fmla="*/ 62 w 268"/>
                    <a:gd name="T57" fmla="*/ 0 h 112"/>
                    <a:gd name="T58" fmla="*/ 28 w 268"/>
                    <a:gd name="T59" fmla="*/ 2 h 112"/>
                    <a:gd name="T60" fmla="*/ 0 w 268"/>
                    <a:gd name="T61" fmla="*/ 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8" h="112">
                      <a:moveTo>
                        <a:pt x="0" y="4"/>
                      </a:moveTo>
                      <a:lnTo>
                        <a:pt x="0" y="4"/>
                      </a:lnTo>
                      <a:lnTo>
                        <a:pt x="18" y="26"/>
                      </a:lnTo>
                      <a:lnTo>
                        <a:pt x="40" y="48"/>
                      </a:lnTo>
                      <a:lnTo>
                        <a:pt x="62" y="66"/>
                      </a:lnTo>
                      <a:lnTo>
                        <a:pt x="86" y="84"/>
                      </a:lnTo>
                      <a:lnTo>
                        <a:pt x="114" y="98"/>
                      </a:lnTo>
                      <a:lnTo>
                        <a:pt x="128" y="102"/>
                      </a:lnTo>
                      <a:lnTo>
                        <a:pt x="142" y="108"/>
                      </a:lnTo>
                      <a:lnTo>
                        <a:pt x="156" y="110"/>
                      </a:lnTo>
                      <a:lnTo>
                        <a:pt x="170" y="112"/>
                      </a:lnTo>
                      <a:lnTo>
                        <a:pt x="186" y="112"/>
                      </a:lnTo>
                      <a:lnTo>
                        <a:pt x="202" y="110"/>
                      </a:lnTo>
                      <a:lnTo>
                        <a:pt x="202" y="110"/>
                      </a:lnTo>
                      <a:lnTo>
                        <a:pt x="222" y="106"/>
                      </a:lnTo>
                      <a:lnTo>
                        <a:pt x="238" y="98"/>
                      </a:lnTo>
                      <a:lnTo>
                        <a:pt x="254" y="90"/>
                      </a:lnTo>
                      <a:lnTo>
                        <a:pt x="268" y="78"/>
                      </a:lnTo>
                      <a:lnTo>
                        <a:pt x="268" y="78"/>
                      </a:lnTo>
                      <a:lnTo>
                        <a:pt x="256" y="62"/>
                      </a:lnTo>
                      <a:lnTo>
                        <a:pt x="240" y="50"/>
                      </a:lnTo>
                      <a:lnTo>
                        <a:pt x="224" y="38"/>
                      </a:lnTo>
                      <a:lnTo>
                        <a:pt x="208" y="28"/>
                      </a:lnTo>
                      <a:lnTo>
                        <a:pt x="190" y="20"/>
                      </a:lnTo>
                      <a:lnTo>
                        <a:pt x="172" y="14"/>
                      </a:lnTo>
                      <a:lnTo>
                        <a:pt x="154" y="8"/>
                      </a:lnTo>
                      <a:lnTo>
                        <a:pt x="134" y="4"/>
                      </a:lnTo>
                      <a:lnTo>
                        <a:pt x="98" y="0"/>
                      </a:lnTo>
                      <a:lnTo>
                        <a:pt x="62" y="0"/>
                      </a:lnTo>
                      <a:lnTo>
                        <a:pt x="28" y="2"/>
                      </a:lnTo>
                      <a:lnTo>
                        <a:pt x="0" y="4"/>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00" name="Freeform 33"/>
                <p:cNvSpPr/>
                <p:nvPr/>
              </p:nvSpPr>
              <p:spPr bwMode="auto">
                <a:xfrm>
                  <a:off x="3903233" y="2419649"/>
                  <a:ext cx="308202" cy="128801"/>
                </a:xfrm>
                <a:custGeom>
                  <a:avLst/>
                  <a:gdLst>
                    <a:gd name="T0" fmla="*/ 0 w 268"/>
                    <a:gd name="T1" fmla="*/ 4 h 112"/>
                    <a:gd name="T2" fmla="*/ 0 w 268"/>
                    <a:gd name="T3" fmla="*/ 4 h 112"/>
                    <a:gd name="T4" fmla="*/ 18 w 268"/>
                    <a:gd name="T5" fmla="*/ 26 h 112"/>
                    <a:gd name="T6" fmla="*/ 40 w 268"/>
                    <a:gd name="T7" fmla="*/ 48 h 112"/>
                    <a:gd name="T8" fmla="*/ 62 w 268"/>
                    <a:gd name="T9" fmla="*/ 66 h 112"/>
                    <a:gd name="T10" fmla="*/ 86 w 268"/>
                    <a:gd name="T11" fmla="*/ 84 h 112"/>
                    <a:gd name="T12" fmla="*/ 114 w 268"/>
                    <a:gd name="T13" fmla="*/ 98 h 112"/>
                    <a:gd name="T14" fmla="*/ 128 w 268"/>
                    <a:gd name="T15" fmla="*/ 102 h 112"/>
                    <a:gd name="T16" fmla="*/ 142 w 268"/>
                    <a:gd name="T17" fmla="*/ 108 h 112"/>
                    <a:gd name="T18" fmla="*/ 156 w 268"/>
                    <a:gd name="T19" fmla="*/ 110 h 112"/>
                    <a:gd name="T20" fmla="*/ 170 w 268"/>
                    <a:gd name="T21" fmla="*/ 112 h 112"/>
                    <a:gd name="T22" fmla="*/ 186 w 268"/>
                    <a:gd name="T23" fmla="*/ 112 h 112"/>
                    <a:gd name="T24" fmla="*/ 202 w 268"/>
                    <a:gd name="T25" fmla="*/ 110 h 112"/>
                    <a:gd name="T26" fmla="*/ 202 w 268"/>
                    <a:gd name="T27" fmla="*/ 110 h 112"/>
                    <a:gd name="T28" fmla="*/ 222 w 268"/>
                    <a:gd name="T29" fmla="*/ 106 h 112"/>
                    <a:gd name="T30" fmla="*/ 238 w 268"/>
                    <a:gd name="T31" fmla="*/ 98 h 112"/>
                    <a:gd name="T32" fmla="*/ 254 w 268"/>
                    <a:gd name="T33" fmla="*/ 90 h 112"/>
                    <a:gd name="T34" fmla="*/ 268 w 268"/>
                    <a:gd name="T35" fmla="*/ 78 h 112"/>
                    <a:gd name="T36" fmla="*/ 268 w 268"/>
                    <a:gd name="T37" fmla="*/ 78 h 112"/>
                    <a:gd name="T38" fmla="*/ 256 w 268"/>
                    <a:gd name="T39" fmla="*/ 62 h 112"/>
                    <a:gd name="T40" fmla="*/ 240 w 268"/>
                    <a:gd name="T41" fmla="*/ 50 h 112"/>
                    <a:gd name="T42" fmla="*/ 224 w 268"/>
                    <a:gd name="T43" fmla="*/ 38 h 112"/>
                    <a:gd name="T44" fmla="*/ 208 w 268"/>
                    <a:gd name="T45" fmla="*/ 28 h 112"/>
                    <a:gd name="T46" fmla="*/ 190 w 268"/>
                    <a:gd name="T47" fmla="*/ 20 h 112"/>
                    <a:gd name="T48" fmla="*/ 172 w 268"/>
                    <a:gd name="T49" fmla="*/ 14 h 112"/>
                    <a:gd name="T50" fmla="*/ 154 w 268"/>
                    <a:gd name="T51" fmla="*/ 8 h 112"/>
                    <a:gd name="T52" fmla="*/ 134 w 268"/>
                    <a:gd name="T53" fmla="*/ 4 h 112"/>
                    <a:gd name="T54" fmla="*/ 98 w 268"/>
                    <a:gd name="T55" fmla="*/ 0 h 112"/>
                    <a:gd name="T56" fmla="*/ 62 w 268"/>
                    <a:gd name="T57" fmla="*/ 0 h 112"/>
                    <a:gd name="T58" fmla="*/ 28 w 268"/>
                    <a:gd name="T59" fmla="*/ 2 h 112"/>
                    <a:gd name="T60" fmla="*/ 0 w 268"/>
                    <a:gd name="T61" fmla="*/ 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8" h="112">
                      <a:moveTo>
                        <a:pt x="0" y="4"/>
                      </a:moveTo>
                      <a:lnTo>
                        <a:pt x="0" y="4"/>
                      </a:lnTo>
                      <a:lnTo>
                        <a:pt x="18" y="26"/>
                      </a:lnTo>
                      <a:lnTo>
                        <a:pt x="40" y="48"/>
                      </a:lnTo>
                      <a:lnTo>
                        <a:pt x="62" y="66"/>
                      </a:lnTo>
                      <a:lnTo>
                        <a:pt x="86" y="84"/>
                      </a:lnTo>
                      <a:lnTo>
                        <a:pt x="114" y="98"/>
                      </a:lnTo>
                      <a:lnTo>
                        <a:pt x="128" y="102"/>
                      </a:lnTo>
                      <a:lnTo>
                        <a:pt x="142" y="108"/>
                      </a:lnTo>
                      <a:lnTo>
                        <a:pt x="156" y="110"/>
                      </a:lnTo>
                      <a:lnTo>
                        <a:pt x="170" y="112"/>
                      </a:lnTo>
                      <a:lnTo>
                        <a:pt x="186" y="112"/>
                      </a:lnTo>
                      <a:lnTo>
                        <a:pt x="202" y="110"/>
                      </a:lnTo>
                      <a:lnTo>
                        <a:pt x="202" y="110"/>
                      </a:lnTo>
                      <a:lnTo>
                        <a:pt x="222" y="106"/>
                      </a:lnTo>
                      <a:lnTo>
                        <a:pt x="238" y="98"/>
                      </a:lnTo>
                      <a:lnTo>
                        <a:pt x="254" y="90"/>
                      </a:lnTo>
                      <a:lnTo>
                        <a:pt x="268" y="78"/>
                      </a:lnTo>
                      <a:lnTo>
                        <a:pt x="268" y="78"/>
                      </a:lnTo>
                      <a:lnTo>
                        <a:pt x="256" y="62"/>
                      </a:lnTo>
                      <a:lnTo>
                        <a:pt x="240" y="50"/>
                      </a:lnTo>
                      <a:lnTo>
                        <a:pt x="224" y="38"/>
                      </a:lnTo>
                      <a:lnTo>
                        <a:pt x="208" y="28"/>
                      </a:lnTo>
                      <a:lnTo>
                        <a:pt x="190" y="20"/>
                      </a:lnTo>
                      <a:lnTo>
                        <a:pt x="172" y="14"/>
                      </a:lnTo>
                      <a:lnTo>
                        <a:pt x="154" y="8"/>
                      </a:lnTo>
                      <a:lnTo>
                        <a:pt x="134" y="4"/>
                      </a:lnTo>
                      <a:lnTo>
                        <a:pt x="98" y="0"/>
                      </a:lnTo>
                      <a:lnTo>
                        <a:pt x="62" y="0"/>
                      </a:lnTo>
                      <a:lnTo>
                        <a:pt x="28" y="2"/>
                      </a:lnTo>
                      <a:lnTo>
                        <a:pt x="0" y="4"/>
                      </a:lnTo>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01" name="Freeform 34"/>
                <p:cNvSpPr/>
                <p:nvPr/>
              </p:nvSpPr>
              <p:spPr bwMode="auto">
                <a:xfrm>
                  <a:off x="3825033" y="2203448"/>
                  <a:ext cx="469203" cy="305902"/>
                </a:xfrm>
                <a:custGeom>
                  <a:avLst/>
                  <a:gdLst>
                    <a:gd name="T0" fmla="*/ 408 w 408"/>
                    <a:gd name="T1" fmla="*/ 0 h 266"/>
                    <a:gd name="T2" fmla="*/ 408 w 408"/>
                    <a:gd name="T3" fmla="*/ 0 h 266"/>
                    <a:gd name="T4" fmla="*/ 378 w 408"/>
                    <a:gd name="T5" fmla="*/ 2 h 266"/>
                    <a:gd name="T6" fmla="*/ 346 w 408"/>
                    <a:gd name="T7" fmla="*/ 4 h 266"/>
                    <a:gd name="T8" fmla="*/ 312 w 408"/>
                    <a:gd name="T9" fmla="*/ 8 h 266"/>
                    <a:gd name="T10" fmla="*/ 278 w 408"/>
                    <a:gd name="T11" fmla="*/ 14 h 266"/>
                    <a:gd name="T12" fmla="*/ 210 w 408"/>
                    <a:gd name="T13" fmla="*/ 28 h 266"/>
                    <a:gd name="T14" fmla="*/ 144 w 408"/>
                    <a:gd name="T15" fmla="*/ 44 h 266"/>
                    <a:gd name="T16" fmla="*/ 86 w 408"/>
                    <a:gd name="T17" fmla="*/ 60 h 266"/>
                    <a:gd name="T18" fmla="*/ 40 w 408"/>
                    <a:gd name="T19" fmla="*/ 74 h 266"/>
                    <a:gd name="T20" fmla="*/ 0 w 408"/>
                    <a:gd name="T21" fmla="*/ 88 h 266"/>
                    <a:gd name="T22" fmla="*/ 0 w 408"/>
                    <a:gd name="T23" fmla="*/ 88 h 266"/>
                    <a:gd name="T24" fmla="*/ 16 w 408"/>
                    <a:gd name="T25" fmla="*/ 120 h 266"/>
                    <a:gd name="T26" fmla="*/ 38 w 408"/>
                    <a:gd name="T27" fmla="*/ 154 h 266"/>
                    <a:gd name="T28" fmla="*/ 68 w 408"/>
                    <a:gd name="T29" fmla="*/ 192 h 266"/>
                    <a:gd name="T30" fmla="*/ 68 w 408"/>
                    <a:gd name="T31" fmla="*/ 192 h 266"/>
                    <a:gd name="T32" fmla="*/ 96 w 408"/>
                    <a:gd name="T33" fmla="*/ 190 h 266"/>
                    <a:gd name="T34" fmla="*/ 130 w 408"/>
                    <a:gd name="T35" fmla="*/ 188 h 266"/>
                    <a:gd name="T36" fmla="*/ 166 w 408"/>
                    <a:gd name="T37" fmla="*/ 188 h 266"/>
                    <a:gd name="T38" fmla="*/ 202 w 408"/>
                    <a:gd name="T39" fmla="*/ 192 h 266"/>
                    <a:gd name="T40" fmla="*/ 222 w 408"/>
                    <a:gd name="T41" fmla="*/ 196 h 266"/>
                    <a:gd name="T42" fmla="*/ 240 w 408"/>
                    <a:gd name="T43" fmla="*/ 202 h 266"/>
                    <a:gd name="T44" fmla="*/ 258 w 408"/>
                    <a:gd name="T45" fmla="*/ 208 h 266"/>
                    <a:gd name="T46" fmla="*/ 276 w 408"/>
                    <a:gd name="T47" fmla="*/ 216 h 266"/>
                    <a:gd name="T48" fmla="*/ 292 w 408"/>
                    <a:gd name="T49" fmla="*/ 226 h 266"/>
                    <a:gd name="T50" fmla="*/ 308 w 408"/>
                    <a:gd name="T51" fmla="*/ 238 h 266"/>
                    <a:gd name="T52" fmla="*/ 324 w 408"/>
                    <a:gd name="T53" fmla="*/ 250 h 266"/>
                    <a:gd name="T54" fmla="*/ 336 w 408"/>
                    <a:gd name="T55" fmla="*/ 266 h 266"/>
                    <a:gd name="T56" fmla="*/ 336 w 408"/>
                    <a:gd name="T57" fmla="*/ 266 h 266"/>
                    <a:gd name="T58" fmla="*/ 352 w 408"/>
                    <a:gd name="T59" fmla="*/ 250 h 266"/>
                    <a:gd name="T60" fmla="*/ 364 w 408"/>
                    <a:gd name="T61" fmla="*/ 232 h 266"/>
                    <a:gd name="T62" fmla="*/ 374 w 408"/>
                    <a:gd name="T63" fmla="*/ 212 h 266"/>
                    <a:gd name="T64" fmla="*/ 384 w 408"/>
                    <a:gd name="T65" fmla="*/ 192 h 266"/>
                    <a:gd name="T66" fmla="*/ 390 w 408"/>
                    <a:gd name="T67" fmla="*/ 170 h 266"/>
                    <a:gd name="T68" fmla="*/ 396 w 408"/>
                    <a:gd name="T69" fmla="*/ 148 h 266"/>
                    <a:gd name="T70" fmla="*/ 404 w 408"/>
                    <a:gd name="T71" fmla="*/ 104 h 266"/>
                    <a:gd name="T72" fmla="*/ 408 w 408"/>
                    <a:gd name="T73" fmla="*/ 64 h 266"/>
                    <a:gd name="T74" fmla="*/ 408 w 408"/>
                    <a:gd name="T75" fmla="*/ 32 h 266"/>
                    <a:gd name="T76" fmla="*/ 408 w 408"/>
                    <a:gd name="T7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8" h="266">
                      <a:moveTo>
                        <a:pt x="408" y="0"/>
                      </a:moveTo>
                      <a:lnTo>
                        <a:pt x="408" y="0"/>
                      </a:lnTo>
                      <a:lnTo>
                        <a:pt x="378" y="2"/>
                      </a:lnTo>
                      <a:lnTo>
                        <a:pt x="346" y="4"/>
                      </a:lnTo>
                      <a:lnTo>
                        <a:pt x="312" y="8"/>
                      </a:lnTo>
                      <a:lnTo>
                        <a:pt x="278" y="14"/>
                      </a:lnTo>
                      <a:lnTo>
                        <a:pt x="210" y="28"/>
                      </a:lnTo>
                      <a:lnTo>
                        <a:pt x="144" y="44"/>
                      </a:lnTo>
                      <a:lnTo>
                        <a:pt x="86" y="60"/>
                      </a:lnTo>
                      <a:lnTo>
                        <a:pt x="40" y="74"/>
                      </a:lnTo>
                      <a:lnTo>
                        <a:pt x="0" y="88"/>
                      </a:lnTo>
                      <a:lnTo>
                        <a:pt x="0" y="88"/>
                      </a:lnTo>
                      <a:lnTo>
                        <a:pt x="16" y="120"/>
                      </a:lnTo>
                      <a:lnTo>
                        <a:pt x="38" y="154"/>
                      </a:lnTo>
                      <a:lnTo>
                        <a:pt x="68" y="192"/>
                      </a:lnTo>
                      <a:lnTo>
                        <a:pt x="68" y="192"/>
                      </a:lnTo>
                      <a:lnTo>
                        <a:pt x="96" y="190"/>
                      </a:lnTo>
                      <a:lnTo>
                        <a:pt x="130" y="188"/>
                      </a:lnTo>
                      <a:lnTo>
                        <a:pt x="166" y="188"/>
                      </a:lnTo>
                      <a:lnTo>
                        <a:pt x="202" y="192"/>
                      </a:lnTo>
                      <a:lnTo>
                        <a:pt x="222" y="196"/>
                      </a:lnTo>
                      <a:lnTo>
                        <a:pt x="240" y="202"/>
                      </a:lnTo>
                      <a:lnTo>
                        <a:pt x="258" y="208"/>
                      </a:lnTo>
                      <a:lnTo>
                        <a:pt x="276" y="216"/>
                      </a:lnTo>
                      <a:lnTo>
                        <a:pt x="292" y="226"/>
                      </a:lnTo>
                      <a:lnTo>
                        <a:pt x="308" y="238"/>
                      </a:lnTo>
                      <a:lnTo>
                        <a:pt x="324" y="250"/>
                      </a:lnTo>
                      <a:lnTo>
                        <a:pt x="336" y="266"/>
                      </a:lnTo>
                      <a:lnTo>
                        <a:pt x="336" y="266"/>
                      </a:lnTo>
                      <a:lnTo>
                        <a:pt x="352" y="250"/>
                      </a:lnTo>
                      <a:lnTo>
                        <a:pt x="364" y="232"/>
                      </a:lnTo>
                      <a:lnTo>
                        <a:pt x="374" y="212"/>
                      </a:lnTo>
                      <a:lnTo>
                        <a:pt x="384" y="192"/>
                      </a:lnTo>
                      <a:lnTo>
                        <a:pt x="390" y="170"/>
                      </a:lnTo>
                      <a:lnTo>
                        <a:pt x="396" y="148"/>
                      </a:lnTo>
                      <a:lnTo>
                        <a:pt x="404" y="104"/>
                      </a:lnTo>
                      <a:lnTo>
                        <a:pt x="408" y="64"/>
                      </a:lnTo>
                      <a:lnTo>
                        <a:pt x="408" y="32"/>
                      </a:lnTo>
                      <a:lnTo>
                        <a:pt x="408" y="0"/>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02" name="Freeform 35"/>
                <p:cNvSpPr/>
                <p:nvPr/>
              </p:nvSpPr>
              <p:spPr bwMode="auto">
                <a:xfrm>
                  <a:off x="3825033" y="2203448"/>
                  <a:ext cx="469203" cy="305902"/>
                </a:xfrm>
                <a:custGeom>
                  <a:avLst/>
                  <a:gdLst>
                    <a:gd name="T0" fmla="*/ 408 w 408"/>
                    <a:gd name="T1" fmla="*/ 0 h 266"/>
                    <a:gd name="T2" fmla="*/ 408 w 408"/>
                    <a:gd name="T3" fmla="*/ 0 h 266"/>
                    <a:gd name="T4" fmla="*/ 378 w 408"/>
                    <a:gd name="T5" fmla="*/ 2 h 266"/>
                    <a:gd name="T6" fmla="*/ 346 w 408"/>
                    <a:gd name="T7" fmla="*/ 4 h 266"/>
                    <a:gd name="T8" fmla="*/ 312 w 408"/>
                    <a:gd name="T9" fmla="*/ 8 h 266"/>
                    <a:gd name="T10" fmla="*/ 278 w 408"/>
                    <a:gd name="T11" fmla="*/ 14 h 266"/>
                    <a:gd name="T12" fmla="*/ 210 w 408"/>
                    <a:gd name="T13" fmla="*/ 28 h 266"/>
                    <a:gd name="T14" fmla="*/ 144 w 408"/>
                    <a:gd name="T15" fmla="*/ 44 h 266"/>
                    <a:gd name="T16" fmla="*/ 86 w 408"/>
                    <a:gd name="T17" fmla="*/ 60 h 266"/>
                    <a:gd name="T18" fmla="*/ 40 w 408"/>
                    <a:gd name="T19" fmla="*/ 74 h 266"/>
                    <a:gd name="T20" fmla="*/ 0 w 408"/>
                    <a:gd name="T21" fmla="*/ 88 h 266"/>
                    <a:gd name="T22" fmla="*/ 0 w 408"/>
                    <a:gd name="T23" fmla="*/ 88 h 266"/>
                    <a:gd name="T24" fmla="*/ 16 w 408"/>
                    <a:gd name="T25" fmla="*/ 120 h 266"/>
                    <a:gd name="T26" fmla="*/ 38 w 408"/>
                    <a:gd name="T27" fmla="*/ 154 h 266"/>
                    <a:gd name="T28" fmla="*/ 68 w 408"/>
                    <a:gd name="T29" fmla="*/ 192 h 266"/>
                    <a:gd name="T30" fmla="*/ 68 w 408"/>
                    <a:gd name="T31" fmla="*/ 192 h 266"/>
                    <a:gd name="T32" fmla="*/ 96 w 408"/>
                    <a:gd name="T33" fmla="*/ 190 h 266"/>
                    <a:gd name="T34" fmla="*/ 130 w 408"/>
                    <a:gd name="T35" fmla="*/ 188 h 266"/>
                    <a:gd name="T36" fmla="*/ 166 w 408"/>
                    <a:gd name="T37" fmla="*/ 188 h 266"/>
                    <a:gd name="T38" fmla="*/ 202 w 408"/>
                    <a:gd name="T39" fmla="*/ 192 h 266"/>
                    <a:gd name="T40" fmla="*/ 222 w 408"/>
                    <a:gd name="T41" fmla="*/ 196 h 266"/>
                    <a:gd name="T42" fmla="*/ 240 w 408"/>
                    <a:gd name="T43" fmla="*/ 202 h 266"/>
                    <a:gd name="T44" fmla="*/ 258 w 408"/>
                    <a:gd name="T45" fmla="*/ 208 h 266"/>
                    <a:gd name="T46" fmla="*/ 276 w 408"/>
                    <a:gd name="T47" fmla="*/ 216 h 266"/>
                    <a:gd name="T48" fmla="*/ 292 w 408"/>
                    <a:gd name="T49" fmla="*/ 226 h 266"/>
                    <a:gd name="T50" fmla="*/ 308 w 408"/>
                    <a:gd name="T51" fmla="*/ 238 h 266"/>
                    <a:gd name="T52" fmla="*/ 324 w 408"/>
                    <a:gd name="T53" fmla="*/ 250 h 266"/>
                    <a:gd name="T54" fmla="*/ 336 w 408"/>
                    <a:gd name="T55" fmla="*/ 266 h 266"/>
                    <a:gd name="T56" fmla="*/ 336 w 408"/>
                    <a:gd name="T57" fmla="*/ 266 h 266"/>
                    <a:gd name="T58" fmla="*/ 352 w 408"/>
                    <a:gd name="T59" fmla="*/ 250 h 266"/>
                    <a:gd name="T60" fmla="*/ 364 w 408"/>
                    <a:gd name="T61" fmla="*/ 232 h 266"/>
                    <a:gd name="T62" fmla="*/ 374 w 408"/>
                    <a:gd name="T63" fmla="*/ 212 h 266"/>
                    <a:gd name="T64" fmla="*/ 384 w 408"/>
                    <a:gd name="T65" fmla="*/ 192 h 266"/>
                    <a:gd name="T66" fmla="*/ 390 w 408"/>
                    <a:gd name="T67" fmla="*/ 170 h 266"/>
                    <a:gd name="T68" fmla="*/ 396 w 408"/>
                    <a:gd name="T69" fmla="*/ 148 h 266"/>
                    <a:gd name="T70" fmla="*/ 404 w 408"/>
                    <a:gd name="T71" fmla="*/ 104 h 266"/>
                    <a:gd name="T72" fmla="*/ 408 w 408"/>
                    <a:gd name="T73" fmla="*/ 64 h 266"/>
                    <a:gd name="T74" fmla="*/ 408 w 408"/>
                    <a:gd name="T75" fmla="*/ 32 h 266"/>
                    <a:gd name="T76" fmla="*/ 408 w 408"/>
                    <a:gd name="T7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8" h="266">
                      <a:moveTo>
                        <a:pt x="408" y="0"/>
                      </a:moveTo>
                      <a:lnTo>
                        <a:pt x="408" y="0"/>
                      </a:lnTo>
                      <a:lnTo>
                        <a:pt x="378" y="2"/>
                      </a:lnTo>
                      <a:lnTo>
                        <a:pt x="346" y="4"/>
                      </a:lnTo>
                      <a:lnTo>
                        <a:pt x="312" y="8"/>
                      </a:lnTo>
                      <a:lnTo>
                        <a:pt x="278" y="14"/>
                      </a:lnTo>
                      <a:lnTo>
                        <a:pt x="210" y="28"/>
                      </a:lnTo>
                      <a:lnTo>
                        <a:pt x="144" y="44"/>
                      </a:lnTo>
                      <a:lnTo>
                        <a:pt x="86" y="60"/>
                      </a:lnTo>
                      <a:lnTo>
                        <a:pt x="40" y="74"/>
                      </a:lnTo>
                      <a:lnTo>
                        <a:pt x="0" y="88"/>
                      </a:lnTo>
                      <a:lnTo>
                        <a:pt x="0" y="88"/>
                      </a:lnTo>
                      <a:lnTo>
                        <a:pt x="16" y="120"/>
                      </a:lnTo>
                      <a:lnTo>
                        <a:pt x="38" y="154"/>
                      </a:lnTo>
                      <a:lnTo>
                        <a:pt x="68" y="192"/>
                      </a:lnTo>
                      <a:lnTo>
                        <a:pt x="68" y="192"/>
                      </a:lnTo>
                      <a:lnTo>
                        <a:pt x="96" y="190"/>
                      </a:lnTo>
                      <a:lnTo>
                        <a:pt x="130" y="188"/>
                      </a:lnTo>
                      <a:lnTo>
                        <a:pt x="166" y="188"/>
                      </a:lnTo>
                      <a:lnTo>
                        <a:pt x="202" y="192"/>
                      </a:lnTo>
                      <a:lnTo>
                        <a:pt x="222" y="196"/>
                      </a:lnTo>
                      <a:lnTo>
                        <a:pt x="240" y="202"/>
                      </a:lnTo>
                      <a:lnTo>
                        <a:pt x="258" y="208"/>
                      </a:lnTo>
                      <a:lnTo>
                        <a:pt x="276" y="216"/>
                      </a:lnTo>
                      <a:lnTo>
                        <a:pt x="292" y="226"/>
                      </a:lnTo>
                      <a:lnTo>
                        <a:pt x="308" y="238"/>
                      </a:lnTo>
                      <a:lnTo>
                        <a:pt x="324" y="250"/>
                      </a:lnTo>
                      <a:lnTo>
                        <a:pt x="336" y="266"/>
                      </a:lnTo>
                      <a:lnTo>
                        <a:pt x="336" y="266"/>
                      </a:lnTo>
                      <a:lnTo>
                        <a:pt x="352" y="250"/>
                      </a:lnTo>
                      <a:lnTo>
                        <a:pt x="364" y="232"/>
                      </a:lnTo>
                      <a:lnTo>
                        <a:pt x="374" y="212"/>
                      </a:lnTo>
                      <a:lnTo>
                        <a:pt x="384" y="192"/>
                      </a:lnTo>
                      <a:lnTo>
                        <a:pt x="390" y="170"/>
                      </a:lnTo>
                      <a:lnTo>
                        <a:pt x="396" y="148"/>
                      </a:lnTo>
                      <a:lnTo>
                        <a:pt x="404" y="104"/>
                      </a:lnTo>
                      <a:lnTo>
                        <a:pt x="408" y="64"/>
                      </a:lnTo>
                      <a:lnTo>
                        <a:pt x="408" y="32"/>
                      </a:lnTo>
                      <a:lnTo>
                        <a:pt x="408" y="0"/>
                      </a:lnTo>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03" name="Freeform 40"/>
                <p:cNvSpPr/>
                <p:nvPr/>
              </p:nvSpPr>
              <p:spPr bwMode="auto">
                <a:xfrm>
                  <a:off x="4462136" y="5883469"/>
                  <a:ext cx="469203" cy="266802"/>
                </a:xfrm>
                <a:custGeom>
                  <a:avLst/>
                  <a:gdLst>
                    <a:gd name="T0" fmla="*/ 188 w 408"/>
                    <a:gd name="T1" fmla="*/ 26 h 232"/>
                    <a:gd name="T2" fmla="*/ 188 w 408"/>
                    <a:gd name="T3" fmla="*/ 26 h 232"/>
                    <a:gd name="T4" fmla="*/ 192 w 408"/>
                    <a:gd name="T5" fmla="*/ 38 h 232"/>
                    <a:gd name="T6" fmla="*/ 204 w 408"/>
                    <a:gd name="T7" fmla="*/ 64 h 232"/>
                    <a:gd name="T8" fmla="*/ 214 w 408"/>
                    <a:gd name="T9" fmla="*/ 78 h 232"/>
                    <a:gd name="T10" fmla="*/ 224 w 408"/>
                    <a:gd name="T11" fmla="*/ 92 h 232"/>
                    <a:gd name="T12" fmla="*/ 234 w 408"/>
                    <a:gd name="T13" fmla="*/ 102 h 232"/>
                    <a:gd name="T14" fmla="*/ 240 w 408"/>
                    <a:gd name="T15" fmla="*/ 108 h 232"/>
                    <a:gd name="T16" fmla="*/ 248 w 408"/>
                    <a:gd name="T17" fmla="*/ 110 h 232"/>
                    <a:gd name="T18" fmla="*/ 248 w 408"/>
                    <a:gd name="T19" fmla="*/ 110 h 232"/>
                    <a:gd name="T20" fmla="*/ 262 w 408"/>
                    <a:gd name="T21" fmla="*/ 114 h 232"/>
                    <a:gd name="T22" fmla="*/ 280 w 408"/>
                    <a:gd name="T23" fmla="*/ 116 h 232"/>
                    <a:gd name="T24" fmla="*/ 322 w 408"/>
                    <a:gd name="T25" fmla="*/ 120 h 232"/>
                    <a:gd name="T26" fmla="*/ 344 w 408"/>
                    <a:gd name="T27" fmla="*/ 122 h 232"/>
                    <a:gd name="T28" fmla="*/ 364 w 408"/>
                    <a:gd name="T29" fmla="*/ 124 h 232"/>
                    <a:gd name="T30" fmla="*/ 382 w 408"/>
                    <a:gd name="T31" fmla="*/ 130 h 232"/>
                    <a:gd name="T32" fmla="*/ 396 w 408"/>
                    <a:gd name="T33" fmla="*/ 138 h 232"/>
                    <a:gd name="T34" fmla="*/ 396 w 408"/>
                    <a:gd name="T35" fmla="*/ 138 h 232"/>
                    <a:gd name="T36" fmla="*/ 400 w 408"/>
                    <a:gd name="T37" fmla="*/ 142 h 232"/>
                    <a:gd name="T38" fmla="*/ 404 w 408"/>
                    <a:gd name="T39" fmla="*/ 148 h 232"/>
                    <a:gd name="T40" fmla="*/ 408 w 408"/>
                    <a:gd name="T41" fmla="*/ 160 h 232"/>
                    <a:gd name="T42" fmla="*/ 408 w 408"/>
                    <a:gd name="T43" fmla="*/ 172 h 232"/>
                    <a:gd name="T44" fmla="*/ 406 w 408"/>
                    <a:gd name="T45" fmla="*/ 184 h 232"/>
                    <a:gd name="T46" fmla="*/ 404 w 408"/>
                    <a:gd name="T47" fmla="*/ 196 h 232"/>
                    <a:gd name="T48" fmla="*/ 400 w 408"/>
                    <a:gd name="T49" fmla="*/ 206 h 232"/>
                    <a:gd name="T50" fmla="*/ 396 w 408"/>
                    <a:gd name="T51" fmla="*/ 214 h 232"/>
                    <a:gd name="T52" fmla="*/ 396 w 408"/>
                    <a:gd name="T53" fmla="*/ 214 h 232"/>
                    <a:gd name="T54" fmla="*/ 346 w 408"/>
                    <a:gd name="T55" fmla="*/ 220 h 232"/>
                    <a:gd name="T56" fmla="*/ 292 w 408"/>
                    <a:gd name="T57" fmla="*/ 224 h 232"/>
                    <a:gd name="T58" fmla="*/ 230 w 408"/>
                    <a:gd name="T59" fmla="*/ 228 h 232"/>
                    <a:gd name="T60" fmla="*/ 164 w 408"/>
                    <a:gd name="T61" fmla="*/ 232 h 232"/>
                    <a:gd name="T62" fmla="*/ 102 w 408"/>
                    <a:gd name="T63" fmla="*/ 230 h 232"/>
                    <a:gd name="T64" fmla="*/ 74 w 408"/>
                    <a:gd name="T65" fmla="*/ 228 h 232"/>
                    <a:gd name="T66" fmla="*/ 48 w 408"/>
                    <a:gd name="T67" fmla="*/ 226 h 232"/>
                    <a:gd name="T68" fmla="*/ 28 w 408"/>
                    <a:gd name="T69" fmla="*/ 220 h 232"/>
                    <a:gd name="T70" fmla="*/ 12 w 408"/>
                    <a:gd name="T71" fmla="*/ 214 h 232"/>
                    <a:gd name="T72" fmla="*/ 12 w 408"/>
                    <a:gd name="T73" fmla="*/ 214 h 232"/>
                    <a:gd name="T74" fmla="*/ 8 w 408"/>
                    <a:gd name="T75" fmla="*/ 192 h 232"/>
                    <a:gd name="T76" fmla="*/ 2 w 408"/>
                    <a:gd name="T77" fmla="*/ 142 h 232"/>
                    <a:gd name="T78" fmla="*/ 0 w 408"/>
                    <a:gd name="T79" fmla="*/ 112 h 232"/>
                    <a:gd name="T80" fmla="*/ 0 w 408"/>
                    <a:gd name="T81" fmla="*/ 80 h 232"/>
                    <a:gd name="T82" fmla="*/ 4 w 408"/>
                    <a:gd name="T83" fmla="*/ 52 h 232"/>
                    <a:gd name="T84" fmla="*/ 8 w 408"/>
                    <a:gd name="T85" fmla="*/ 38 h 232"/>
                    <a:gd name="T86" fmla="*/ 12 w 408"/>
                    <a:gd name="T87" fmla="*/ 26 h 232"/>
                    <a:gd name="T88" fmla="*/ 12 w 408"/>
                    <a:gd name="T89" fmla="*/ 26 h 232"/>
                    <a:gd name="T90" fmla="*/ 18 w 408"/>
                    <a:gd name="T91" fmla="*/ 16 h 232"/>
                    <a:gd name="T92" fmla="*/ 28 w 408"/>
                    <a:gd name="T93" fmla="*/ 8 h 232"/>
                    <a:gd name="T94" fmla="*/ 38 w 408"/>
                    <a:gd name="T95" fmla="*/ 4 h 232"/>
                    <a:gd name="T96" fmla="*/ 52 w 408"/>
                    <a:gd name="T97" fmla="*/ 0 h 232"/>
                    <a:gd name="T98" fmla="*/ 66 w 408"/>
                    <a:gd name="T99" fmla="*/ 0 h 232"/>
                    <a:gd name="T100" fmla="*/ 80 w 408"/>
                    <a:gd name="T101" fmla="*/ 0 h 232"/>
                    <a:gd name="T102" fmla="*/ 110 w 408"/>
                    <a:gd name="T103" fmla="*/ 4 h 232"/>
                    <a:gd name="T104" fmla="*/ 140 w 408"/>
                    <a:gd name="T105" fmla="*/ 10 h 232"/>
                    <a:gd name="T106" fmla="*/ 164 w 408"/>
                    <a:gd name="T107" fmla="*/ 18 h 232"/>
                    <a:gd name="T108" fmla="*/ 188 w 408"/>
                    <a:gd name="T109" fmla="*/ 2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8" h="232">
                      <a:moveTo>
                        <a:pt x="188" y="26"/>
                      </a:moveTo>
                      <a:lnTo>
                        <a:pt x="188" y="26"/>
                      </a:lnTo>
                      <a:lnTo>
                        <a:pt x="192" y="38"/>
                      </a:lnTo>
                      <a:lnTo>
                        <a:pt x="204" y="64"/>
                      </a:lnTo>
                      <a:lnTo>
                        <a:pt x="214" y="78"/>
                      </a:lnTo>
                      <a:lnTo>
                        <a:pt x="224" y="92"/>
                      </a:lnTo>
                      <a:lnTo>
                        <a:pt x="234" y="102"/>
                      </a:lnTo>
                      <a:lnTo>
                        <a:pt x="240" y="108"/>
                      </a:lnTo>
                      <a:lnTo>
                        <a:pt x="248" y="110"/>
                      </a:lnTo>
                      <a:lnTo>
                        <a:pt x="248" y="110"/>
                      </a:lnTo>
                      <a:lnTo>
                        <a:pt x="262" y="114"/>
                      </a:lnTo>
                      <a:lnTo>
                        <a:pt x="280" y="116"/>
                      </a:lnTo>
                      <a:lnTo>
                        <a:pt x="322" y="120"/>
                      </a:lnTo>
                      <a:lnTo>
                        <a:pt x="344" y="122"/>
                      </a:lnTo>
                      <a:lnTo>
                        <a:pt x="364" y="124"/>
                      </a:lnTo>
                      <a:lnTo>
                        <a:pt x="382" y="130"/>
                      </a:lnTo>
                      <a:lnTo>
                        <a:pt x="396" y="138"/>
                      </a:lnTo>
                      <a:lnTo>
                        <a:pt x="396" y="138"/>
                      </a:lnTo>
                      <a:lnTo>
                        <a:pt x="400" y="142"/>
                      </a:lnTo>
                      <a:lnTo>
                        <a:pt x="404" y="148"/>
                      </a:lnTo>
                      <a:lnTo>
                        <a:pt x="408" y="160"/>
                      </a:lnTo>
                      <a:lnTo>
                        <a:pt x="408" y="172"/>
                      </a:lnTo>
                      <a:lnTo>
                        <a:pt x="406" y="184"/>
                      </a:lnTo>
                      <a:lnTo>
                        <a:pt x="404" y="196"/>
                      </a:lnTo>
                      <a:lnTo>
                        <a:pt x="400" y="206"/>
                      </a:lnTo>
                      <a:lnTo>
                        <a:pt x="396" y="214"/>
                      </a:lnTo>
                      <a:lnTo>
                        <a:pt x="396" y="214"/>
                      </a:lnTo>
                      <a:lnTo>
                        <a:pt x="346" y="220"/>
                      </a:lnTo>
                      <a:lnTo>
                        <a:pt x="292" y="224"/>
                      </a:lnTo>
                      <a:lnTo>
                        <a:pt x="230" y="228"/>
                      </a:lnTo>
                      <a:lnTo>
                        <a:pt x="164" y="232"/>
                      </a:lnTo>
                      <a:lnTo>
                        <a:pt x="102" y="230"/>
                      </a:lnTo>
                      <a:lnTo>
                        <a:pt x="74" y="228"/>
                      </a:lnTo>
                      <a:lnTo>
                        <a:pt x="48" y="226"/>
                      </a:lnTo>
                      <a:lnTo>
                        <a:pt x="28" y="220"/>
                      </a:lnTo>
                      <a:lnTo>
                        <a:pt x="12" y="214"/>
                      </a:lnTo>
                      <a:lnTo>
                        <a:pt x="12" y="214"/>
                      </a:lnTo>
                      <a:lnTo>
                        <a:pt x="8" y="192"/>
                      </a:lnTo>
                      <a:lnTo>
                        <a:pt x="2" y="142"/>
                      </a:lnTo>
                      <a:lnTo>
                        <a:pt x="0" y="112"/>
                      </a:lnTo>
                      <a:lnTo>
                        <a:pt x="0" y="80"/>
                      </a:lnTo>
                      <a:lnTo>
                        <a:pt x="4" y="52"/>
                      </a:lnTo>
                      <a:lnTo>
                        <a:pt x="8" y="38"/>
                      </a:lnTo>
                      <a:lnTo>
                        <a:pt x="12" y="26"/>
                      </a:lnTo>
                      <a:lnTo>
                        <a:pt x="12" y="26"/>
                      </a:lnTo>
                      <a:lnTo>
                        <a:pt x="18" y="16"/>
                      </a:lnTo>
                      <a:lnTo>
                        <a:pt x="28" y="8"/>
                      </a:lnTo>
                      <a:lnTo>
                        <a:pt x="38" y="4"/>
                      </a:lnTo>
                      <a:lnTo>
                        <a:pt x="52" y="0"/>
                      </a:lnTo>
                      <a:lnTo>
                        <a:pt x="66" y="0"/>
                      </a:lnTo>
                      <a:lnTo>
                        <a:pt x="80" y="0"/>
                      </a:lnTo>
                      <a:lnTo>
                        <a:pt x="110" y="4"/>
                      </a:lnTo>
                      <a:lnTo>
                        <a:pt x="140" y="10"/>
                      </a:lnTo>
                      <a:lnTo>
                        <a:pt x="164" y="18"/>
                      </a:lnTo>
                      <a:lnTo>
                        <a:pt x="188" y="26"/>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04" name="Freeform 41"/>
                <p:cNvSpPr/>
                <p:nvPr/>
              </p:nvSpPr>
              <p:spPr bwMode="auto">
                <a:xfrm>
                  <a:off x="4462136" y="5883469"/>
                  <a:ext cx="469203" cy="266802"/>
                </a:xfrm>
                <a:custGeom>
                  <a:avLst/>
                  <a:gdLst>
                    <a:gd name="T0" fmla="*/ 188 w 408"/>
                    <a:gd name="T1" fmla="*/ 26 h 232"/>
                    <a:gd name="T2" fmla="*/ 188 w 408"/>
                    <a:gd name="T3" fmla="*/ 26 h 232"/>
                    <a:gd name="T4" fmla="*/ 192 w 408"/>
                    <a:gd name="T5" fmla="*/ 38 h 232"/>
                    <a:gd name="T6" fmla="*/ 204 w 408"/>
                    <a:gd name="T7" fmla="*/ 64 h 232"/>
                    <a:gd name="T8" fmla="*/ 214 w 408"/>
                    <a:gd name="T9" fmla="*/ 78 h 232"/>
                    <a:gd name="T10" fmla="*/ 224 w 408"/>
                    <a:gd name="T11" fmla="*/ 92 h 232"/>
                    <a:gd name="T12" fmla="*/ 234 w 408"/>
                    <a:gd name="T13" fmla="*/ 102 h 232"/>
                    <a:gd name="T14" fmla="*/ 240 w 408"/>
                    <a:gd name="T15" fmla="*/ 108 h 232"/>
                    <a:gd name="T16" fmla="*/ 248 w 408"/>
                    <a:gd name="T17" fmla="*/ 110 h 232"/>
                    <a:gd name="T18" fmla="*/ 248 w 408"/>
                    <a:gd name="T19" fmla="*/ 110 h 232"/>
                    <a:gd name="T20" fmla="*/ 262 w 408"/>
                    <a:gd name="T21" fmla="*/ 114 h 232"/>
                    <a:gd name="T22" fmla="*/ 280 w 408"/>
                    <a:gd name="T23" fmla="*/ 116 h 232"/>
                    <a:gd name="T24" fmla="*/ 322 w 408"/>
                    <a:gd name="T25" fmla="*/ 120 h 232"/>
                    <a:gd name="T26" fmla="*/ 344 w 408"/>
                    <a:gd name="T27" fmla="*/ 122 h 232"/>
                    <a:gd name="T28" fmla="*/ 364 w 408"/>
                    <a:gd name="T29" fmla="*/ 124 h 232"/>
                    <a:gd name="T30" fmla="*/ 382 w 408"/>
                    <a:gd name="T31" fmla="*/ 130 h 232"/>
                    <a:gd name="T32" fmla="*/ 396 w 408"/>
                    <a:gd name="T33" fmla="*/ 138 h 232"/>
                    <a:gd name="T34" fmla="*/ 396 w 408"/>
                    <a:gd name="T35" fmla="*/ 138 h 232"/>
                    <a:gd name="T36" fmla="*/ 400 w 408"/>
                    <a:gd name="T37" fmla="*/ 142 h 232"/>
                    <a:gd name="T38" fmla="*/ 404 w 408"/>
                    <a:gd name="T39" fmla="*/ 148 h 232"/>
                    <a:gd name="T40" fmla="*/ 408 w 408"/>
                    <a:gd name="T41" fmla="*/ 160 h 232"/>
                    <a:gd name="T42" fmla="*/ 408 w 408"/>
                    <a:gd name="T43" fmla="*/ 172 h 232"/>
                    <a:gd name="T44" fmla="*/ 406 w 408"/>
                    <a:gd name="T45" fmla="*/ 184 h 232"/>
                    <a:gd name="T46" fmla="*/ 404 w 408"/>
                    <a:gd name="T47" fmla="*/ 196 h 232"/>
                    <a:gd name="T48" fmla="*/ 400 w 408"/>
                    <a:gd name="T49" fmla="*/ 206 h 232"/>
                    <a:gd name="T50" fmla="*/ 396 w 408"/>
                    <a:gd name="T51" fmla="*/ 214 h 232"/>
                    <a:gd name="T52" fmla="*/ 396 w 408"/>
                    <a:gd name="T53" fmla="*/ 214 h 232"/>
                    <a:gd name="T54" fmla="*/ 346 w 408"/>
                    <a:gd name="T55" fmla="*/ 220 h 232"/>
                    <a:gd name="T56" fmla="*/ 292 w 408"/>
                    <a:gd name="T57" fmla="*/ 224 h 232"/>
                    <a:gd name="T58" fmla="*/ 230 w 408"/>
                    <a:gd name="T59" fmla="*/ 228 h 232"/>
                    <a:gd name="T60" fmla="*/ 164 w 408"/>
                    <a:gd name="T61" fmla="*/ 232 h 232"/>
                    <a:gd name="T62" fmla="*/ 102 w 408"/>
                    <a:gd name="T63" fmla="*/ 230 h 232"/>
                    <a:gd name="T64" fmla="*/ 74 w 408"/>
                    <a:gd name="T65" fmla="*/ 228 h 232"/>
                    <a:gd name="T66" fmla="*/ 48 w 408"/>
                    <a:gd name="T67" fmla="*/ 226 h 232"/>
                    <a:gd name="T68" fmla="*/ 28 w 408"/>
                    <a:gd name="T69" fmla="*/ 220 h 232"/>
                    <a:gd name="T70" fmla="*/ 12 w 408"/>
                    <a:gd name="T71" fmla="*/ 214 h 232"/>
                    <a:gd name="T72" fmla="*/ 12 w 408"/>
                    <a:gd name="T73" fmla="*/ 214 h 232"/>
                    <a:gd name="T74" fmla="*/ 8 w 408"/>
                    <a:gd name="T75" fmla="*/ 192 h 232"/>
                    <a:gd name="T76" fmla="*/ 2 w 408"/>
                    <a:gd name="T77" fmla="*/ 142 h 232"/>
                    <a:gd name="T78" fmla="*/ 0 w 408"/>
                    <a:gd name="T79" fmla="*/ 112 h 232"/>
                    <a:gd name="T80" fmla="*/ 0 w 408"/>
                    <a:gd name="T81" fmla="*/ 80 h 232"/>
                    <a:gd name="T82" fmla="*/ 4 w 408"/>
                    <a:gd name="T83" fmla="*/ 52 h 232"/>
                    <a:gd name="T84" fmla="*/ 8 w 408"/>
                    <a:gd name="T85" fmla="*/ 38 h 232"/>
                    <a:gd name="T86" fmla="*/ 12 w 408"/>
                    <a:gd name="T87" fmla="*/ 26 h 232"/>
                    <a:gd name="T88" fmla="*/ 12 w 408"/>
                    <a:gd name="T89" fmla="*/ 26 h 232"/>
                    <a:gd name="T90" fmla="*/ 18 w 408"/>
                    <a:gd name="T91" fmla="*/ 16 h 232"/>
                    <a:gd name="T92" fmla="*/ 28 w 408"/>
                    <a:gd name="T93" fmla="*/ 8 h 232"/>
                    <a:gd name="T94" fmla="*/ 38 w 408"/>
                    <a:gd name="T95" fmla="*/ 4 h 232"/>
                    <a:gd name="T96" fmla="*/ 52 w 408"/>
                    <a:gd name="T97" fmla="*/ 0 h 232"/>
                    <a:gd name="T98" fmla="*/ 66 w 408"/>
                    <a:gd name="T99" fmla="*/ 0 h 232"/>
                    <a:gd name="T100" fmla="*/ 80 w 408"/>
                    <a:gd name="T101" fmla="*/ 0 h 232"/>
                    <a:gd name="T102" fmla="*/ 110 w 408"/>
                    <a:gd name="T103" fmla="*/ 4 h 232"/>
                    <a:gd name="T104" fmla="*/ 140 w 408"/>
                    <a:gd name="T105" fmla="*/ 10 h 232"/>
                    <a:gd name="T106" fmla="*/ 164 w 408"/>
                    <a:gd name="T107" fmla="*/ 18 h 232"/>
                    <a:gd name="T108" fmla="*/ 188 w 408"/>
                    <a:gd name="T109" fmla="*/ 2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8" h="232">
                      <a:moveTo>
                        <a:pt x="188" y="26"/>
                      </a:moveTo>
                      <a:lnTo>
                        <a:pt x="188" y="26"/>
                      </a:lnTo>
                      <a:lnTo>
                        <a:pt x="192" y="38"/>
                      </a:lnTo>
                      <a:lnTo>
                        <a:pt x="204" y="64"/>
                      </a:lnTo>
                      <a:lnTo>
                        <a:pt x="214" y="78"/>
                      </a:lnTo>
                      <a:lnTo>
                        <a:pt x="224" y="92"/>
                      </a:lnTo>
                      <a:lnTo>
                        <a:pt x="234" y="102"/>
                      </a:lnTo>
                      <a:lnTo>
                        <a:pt x="240" y="108"/>
                      </a:lnTo>
                      <a:lnTo>
                        <a:pt x="248" y="110"/>
                      </a:lnTo>
                      <a:lnTo>
                        <a:pt x="248" y="110"/>
                      </a:lnTo>
                      <a:lnTo>
                        <a:pt x="262" y="114"/>
                      </a:lnTo>
                      <a:lnTo>
                        <a:pt x="280" y="116"/>
                      </a:lnTo>
                      <a:lnTo>
                        <a:pt x="322" y="120"/>
                      </a:lnTo>
                      <a:lnTo>
                        <a:pt x="344" y="122"/>
                      </a:lnTo>
                      <a:lnTo>
                        <a:pt x="364" y="124"/>
                      </a:lnTo>
                      <a:lnTo>
                        <a:pt x="382" y="130"/>
                      </a:lnTo>
                      <a:lnTo>
                        <a:pt x="396" y="138"/>
                      </a:lnTo>
                      <a:lnTo>
                        <a:pt x="396" y="138"/>
                      </a:lnTo>
                      <a:lnTo>
                        <a:pt x="400" y="142"/>
                      </a:lnTo>
                      <a:lnTo>
                        <a:pt x="404" y="148"/>
                      </a:lnTo>
                      <a:lnTo>
                        <a:pt x="408" y="160"/>
                      </a:lnTo>
                      <a:lnTo>
                        <a:pt x="408" y="172"/>
                      </a:lnTo>
                      <a:lnTo>
                        <a:pt x="406" y="184"/>
                      </a:lnTo>
                      <a:lnTo>
                        <a:pt x="404" y="196"/>
                      </a:lnTo>
                      <a:lnTo>
                        <a:pt x="400" y="206"/>
                      </a:lnTo>
                      <a:lnTo>
                        <a:pt x="396" y="214"/>
                      </a:lnTo>
                      <a:lnTo>
                        <a:pt x="396" y="214"/>
                      </a:lnTo>
                      <a:lnTo>
                        <a:pt x="346" y="220"/>
                      </a:lnTo>
                      <a:lnTo>
                        <a:pt x="292" y="224"/>
                      </a:lnTo>
                      <a:lnTo>
                        <a:pt x="230" y="228"/>
                      </a:lnTo>
                      <a:lnTo>
                        <a:pt x="164" y="232"/>
                      </a:lnTo>
                      <a:lnTo>
                        <a:pt x="102" y="230"/>
                      </a:lnTo>
                      <a:lnTo>
                        <a:pt x="74" y="228"/>
                      </a:lnTo>
                      <a:lnTo>
                        <a:pt x="48" y="226"/>
                      </a:lnTo>
                      <a:lnTo>
                        <a:pt x="28" y="220"/>
                      </a:lnTo>
                      <a:lnTo>
                        <a:pt x="12" y="214"/>
                      </a:lnTo>
                      <a:lnTo>
                        <a:pt x="12" y="214"/>
                      </a:lnTo>
                      <a:lnTo>
                        <a:pt x="8" y="192"/>
                      </a:lnTo>
                      <a:lnTo>
                        <a:pt x="2" y="142"/>
                      </a:lnTo>
                      <a:lnTo>
                        <a:pt x="0" y="112"/>
                      </a:lnTo>
                      <a:lnTo>
                        <a:pt x="0" y="80"/>
                      </a:lnTo>
                      <a:lnTo>
                        <a:pt x="4" y="52"/>
                      </a:lnTo>
                      <a:lnTo>
                        <a:pt x="8" y="38"/>
                      </a:lnTo>
                      <a:lnTo>
                        <a:pt x="12" y="26"/>
                      </a:lnTo>
                      <a:lnTo>
                        <a:pt x="12" y="26"/>
                      </a:lnTo>
                      <a:lnTo>
                        <a:pt x="18" y="16"/>
                      </a:lnTo>
                      <a:lnTo>
                        <a:pt x="28" y="8"/>
                      </a:lnTo>
                      <a:lnTo>
                        <a:pt x="38" y="4"/>
                      </a:lnTo>
                      <a:lnTo>
                        <a:pt x="52" y="0"/>
                      </a:lnTo>
                      <a:lnTo>
                        <a:pt x="66" y="0"/>
                      </a:lnTo>
                      <a:lnTo>
                        <a:pt x="80" y="0"/>
                      </a:lnTo>
                      <a:lnTo>
                        <a:pt x="110" y="4"/>
                      </a:lnTo>
                      <a:lnTo>
                        <a:pt x="140" y="10"/>
                      </a:lnTo>
                      <a:lnTo>
                        <a:pt x="164" y="18"/>
                      </a:lnTo>
                      <a:lnTo>
                        <a:pt x="188" y="26"/>
                      </a:lnTo>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05" name="Freeform 42"/>
                <p:cNvSpPr/>
                <p:nvPr/>
              </p:nvSpPr>
              <p:spPr bwMode="auto">
                <a:xfrm>
                  <a:off x="4218335" y="5913369"/>
                  <a:ext cx="469203" cy="280602"/>
                </a:xfrm>
                <a:custGeom>
                  <a:avLst/>
                  <a:gdLst>
                    <a:gd name="T0" fmla="*/ 224 w 408"/>
                    <a:gd name="T1" fmla="*/ 20 h 244"/>
                    <a:gd name="T2" fmla="*/ 224 w 408"/>
                    <a:gd name="T3" fmla="*/ 20 h 244"/>
                    <a:gd name="T4" fmla="*/ 226 w 408"/>
                    <a:gd name="T5" fmla="*/ 32 h 244"/>
                    <a:gd name="T6" fmla="*/ 228 w 408"/>
                    <a:gd name="T7" fmla="*/ 46 h 244"/>
                    <a:gd name="T8" fmla="*/ 232 w 408"/>
                    <a:gd name="T9" fmla="*/ 60 h 244"/>
                    <a:gd name="T10" fmla="*/ 240 w 408"/>
                    <a:gd name="T11" fmla="*/ 76 h 244"/>
                    <a:gd name="T12" fmla="*/ 250 w 408"/>
                    <a:gd name="T13" fmla="*/ 92 h 244"/>
                    <a:gd name="T14" fmla="*/ 258 w 408"/>
                    <a:gd name="T15" fmla="*/ 100 h 244"/>
                    <a:gd name="T16" fmla="*/ 266 w 408"/>
                    <a:gd name="T17" fmla="*/ 106 h 244"/>
                    <a:gd name="T18" fmla="*/ 274 w 408"/>
                    <a:gd name="T19" fmla="*/ 112 h 244"/>
                    <a:gd name="T20" fmla="*/ 284 w 408"/>
                    <a:gd name="T21" fmla="*/ 118 h 244"/>
                    <a:gd name="T22" fmla="*/ 284 w 408"/>
                    <a:gd name="T23" fmla="*/ 118 h 244"/>
                    <a:gd name="T24" fmla="*/ 314 w 408"/>
                    <a:gd name="T25" fmla="*/ 128 h 244"/>
                    <a:gd name="T26" fmla="*/ 346 w 408"/>
                    <a:gd name="T27" fmla="*/ 138 h 244"/>
                    <a:gd name="T28" fmla="*/ 378 w 408"/>
                    <a:gd name="T29" fmla="*/ 148 h 244"/>
                    <a:gd name="T30" fmla="*/ 390 w 408"/>
                    <a:gd name="T31" fmla="*/ 154 h 244"/>
                    <a:gd name="T32" fmla="*/ 400 w 408"/>
                    <a:gd name="T33" fmla="*/ 162 h 244"/>
                    <a:gd name="T34" fmla="*/ 400 w 408"/>
                    <a:gd name="T35" fmla="*/ 162 h 244"/>
                    <a:gd name="T36" fmla="*/ 406 w 408"/>
                    <a:gd name="T37" fmla="*/ 166 h 244"/>
                    <a:gd name="T38" fmla="*/ 408 w 408"/>
                    <a:gd name="T39" fmla="*/ 172 h 244"/>
                    <a:gd name="T40" fmla="*/ 408 w 408"/>
                    <a:gd name="T41" fmla="*/ 178 h 244"/>
                    <a:gd name="T42" fmla="*/ 408 w 408"/>
                    <a:gd name="T43" fmla="*/ 184 h 244"/>
                    <a:gd name="T44" fmla="*/ 404 w 408"/>
                    <a:gd name="T45" fmla="*/ 200 h 244"/>
                    <a:gd name="T46" fmla="*/ 400 w 408"/>
                    <a:gd name="T47" fmla="*/ 218 h 244"/>
                    <a:gd name="T48" fmla="*/ 400 w 408"/>
                    <a:gd name="T49" fmla="*/ 218 h 244"/>
                    <a:gd name="T50" fmla="*/ 400 w 408"/>
                    <a:gd name="T51" fmla="*/ 222 h 244"/>
                    <a:gd name="T52" fmla="*/ 396 w 408"/>
                    <a:gd name="T53" fmla="*/ 228 h 244"/>
                    <a:gd name="T54" fmla="*/ 392 w 408"/>
                    <a:gd name="T55" fmla="*/ 232 h 244"/>
                    <a:gd name="T56" fmla="*/ 386 w 408"/>
                    <a:gd name="T57" fmla="*/ 236 h 244"/>
                    <a:gd name="T58" fmla="*/ 368 w 408"/>
                    <a:gd name="T59" fmla="*/ 240 h 244"/>
                    <a:gd name="T60" fmla="*/ 346 w 408"/>
                    <a:gd name="T61" fmla="*/ 244 h 244"/>
                    <a:gd name="T62" fmla="*/ 320 w 408"/>
                    <a:gd name="T63" fmla="*/ 244 h 244"/>
                    <a:gd name="T64" fmla="*/ 292 w 408"/>
                    <a:gd name="T65" fmla="*/ 244 h 244"/>
                    <a:gd name="T66" fmla="*/ 260 w 408"/>
                    <a:gd name="T67" fmla="*/ 242 h 244"/>
                    <a:gd name="T68" fmla="*/ 226 w 408"/>
                    <a:gd name="T69" fmla="*/ 238 h 244"/>
                    <a:gd name="T70" fmla="*/ 158 w 408"/>
                    <a:gd name="T71" fmla="*/ 226 h 244"/>
                    <a:gd name="T72" fmla="*/ 94 w 408"/>
                    <a:gd name="T73" fmla="*/ 214 h 244"/>
                    <a:gd name="T74" fmla="*/ 38 w 408"/>
                    <a:gd name="T75" fmla="*/ 200 h 244"/>
                    <a:gd name="T76" fmla="*/ 0 w 408"/>
                    <a:gd name="T77" fmla="*/ 188 h 244"/>
                    <a:gd name="T78" fmla="*/ 0 w 408"/>
                    <a:gd name="T79" fmla="*/ 188 h 244"/>
                    <a:gd name="T80" fmla="*/ 2 w 408"/>
                    <a:gd name="T81" fmla="*/ 122 h 244"/>
                    <a:gd name="T82" fmla="*/ 8 w 408"/>
                    <a:gd name="T83" fmla="*/ 66 h 244"/>
                    <a:gd name="T84" fmla="*/ 12 w 408"/>
                    <a:gd name="T85" fmla="*/ 40 h 244"/>
                    <a:gd name="T86" fmla="*/ 18 w 408"/>
                    <a:gd name="T87" fmla="*/ 20 h 244"/>
                    <a:gd name="T88" fmla="*/ 18 w 408"/>
                    <a:gd name="T89" fmla="*/ 20 h 244"/>
                    <a:gd name="T90" fmla="*/ 22 w 408"/>
                    <a:gd name="T91" fmla="*/ 12 h 244"/>
                    <a:gd name="T92" fmla="*/ 30 w 408"/>
                    <a:gd name="T93" fmla="*/ 8 h 244"/>
                    <a:gd name="T94" fmla="*/ 42 w 408"/>
                    <a:gd name="T95" fmla="*/ 4 h 244"/>
                    <a:gd name="T96" fmla="*/ 56 w 408"/>
                    <a:gd name="T97" fmla="*/ 0 h 244"/>
                    <a:gd name="T98" fmla="*/ 72 w 408"/>
                    <a:gd name="T99" fmla="*/ 0 h 244"/>
                    <a:gd name="T100" fmla="*/ 90 w 408"/>
                    <a:gd name="T101" fmla="*/ 0 h 244"/>
                    <a:gd name="T102" fmla="*/ 126 w 408"/>
                    <a:gd name="T103" fmla="*/ 4 h 244"/>
                    <a:gd name="T104" fmla="*/ 162 w 408"/>
                    <a:gd name="T105" fmla="*/ 8 h 244"/>
                    <a:gd name="T106" fmla="*/ 194 w 408"/>
                    <a:gd name="T107" fmla="*/ 14 h 244"/>
                    <a:gd name="T108" fmla="*/ 224 w 408"/>
                    <a:gd name="T109" fmla="*/ 2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8" h="244">
                      <a:moveTo>
                        <a:pt x="224" y="20"/>
                      </a:moveTo>
                      <a:lnTo>
                        <a:pt x="224" y="20"/>
                      </a:lnTo>
                      <a:lnTo>
                        <a:pt x="226" y="32"/>
                      </a:lnTo>
                      <a:lnTo>
                        <a:pt x="228" y="46"/>
                      </a:lnTo>
                      <a:lnTo>
                        <a:pt x="232" y="60"/>
                      </a:lnTo>
                      <a:lnTo>
                        <a:pt x="240" y="76"/>
                      </a:lnTo>
                      <a:lnTo>
                        <a:pt x="250" y="92"/>
                      </a:lnTo>
                      <a:lnTo>
                        <a:pt x="258" y="100"/>
                      </a:lnTo>
                      <a:lnTo>
                        <a:pt x="266" y="106"/>
                      </a:lnTo>
                      <a:lnTo>
                        <a:pt x="274" y="112"/>
                      </a:lnTo>
                      <a:lnTo>
                        <a:pt x="284" y="118"/>
                      </a:lnTo>
                      <a:lnTo>
                        <a:pt x="284" y="118"/>
                      </a:lnTo>
                      <a:lnTo>
                        <a:pt x="314" y="128"/>
                      </a:lnTo>
                      <a:lnTo>
                        <a:pt x="346" y="138"/>
                      </a:lnTo>
                      <a:lnTo>
                        <a:pt x="378" y="148"/>
                      </a:lnTo>
                      <a:lnTo>
                        <a:pt x="390" y="154"/>
                      </a:lnTo>
                      <a:lnTo>
                        <a:pt x="400" y="162"/>
                      </a:lnTo>
                      <a:lnTo>
                        <a:pt x="400" y="162"/>
                      </a:lnTo>
                      <a:lnTo>
                        <a:pt x="406" y="166"/>
                      </a:lnTo>
                      <a:lnTo>
                        <a:pt x="408" y="172"/>
                      </a:lnTo>
                      <a:lnTo>
                        <a:pt x="408" y="178"/>
                      </a:lnTo>
                      <a:lnTo>
                        <a:pt x="408" y="184"/>
                      </a:lnTo>
                      <a:lnTo>
                        <a:pt x="404" y="200"/>
                      </a:lnTo>
                      <a:lnTo>
                        <a:pt x="400" y="218"/>
                      </a:lnTo>
                      <a:lnTo>
                        <a:pt x="400" y="218"/>
                      </a:lnTo>
                      <a:lnTo>
                        <a:pt x="400" y="222"/>
                      </a:lnTo>
                      <a:lnTo>
                        <a:pt x="396" y="228"/>
                      </a:lnTo>
                      <a:lnTo>
                        <a:pt x="392" y="232"/>
                      </a:lnTo>
                      <a:lnTo>
                        <a:pt x="386" y="236"/>
                      </a:lnTo>
                      <a:lnTo>
                        <a:pt x="368" y="240"/>
                      </a:lnTo>
                      <a:lnTo>
                        <a:pt x="346" y="244"/>
                      </a:lnTo>
                      <a:lnTo>
                        <a:pt x="320" y="244"/>
                      </a:lnTo>
                      <a:lnTo>
                        <a:pt x="292" y="244"/>
                      </a:lnTo>
                      <a:lnTo>
                        <a:pt x="260" y="242"/>
                      </a:lnTo>
                      <a:lnTo>
                        <a:pt x="226" y="238"/>
                      </a:lnTo>
                      <a:lnTo>
                        <a:pt x="158" y="226"/>
                      </a:lnTo>
                      <a:lnTo>
                        <a:pt x="94" y="214"/>
                      </a:lnTo>
                      <a:lnTo>
                        <a:pt x="38" y="200"/>
                      </a:lnTo>
                      <a:lnTo>
                        <a:pt x="0" y="188"/>
                      </a:lnTo>
                      <a:lnTo>
                        <a:pt x="0" y="188"/>
                      </a:lnTo>
                      <a:lnTo>
                        <a:pt x="2" y="122"/>
                      </a:lnTo>
                      <a:lnTo>
                        <a:pt x="8" y="66"/>
                      </a:lnTo>
                      <a:lnTo>
                        <a:pt x="12" y="40"/>
                      </a:lnTo>
                      <a:lnTo>
                        <a:pt x="18" y="20"/>
                      </a:lnTo>
                      <a:lnTo>
                        <a:pt x="18" y="20"/>
                      </a:lnTo>
                      <a:lnTo>
                        <a:pt x="22" y="12"/>
                      </a:lnTo>
                      <a:lnTo>
                        <a:pt x="30" y="8"/>
                      </a:lnTo>
                      <a:lnTo>
                        <a:pt x="42" y="4"/>
                      </a:lnTo>
                      <a:lnTo>
                        <a:pt x="56" y="0"/>
                      </a:lnTo>
                      <a:lnTo>
                        <a:pt x="72" y="0"/>
                      </a:lnTo>
                      <a:lnTo>
                        <a:pt x="90" y="0"/>
                      </a:lnTo>
                      <a:lnTo>
                        <a:pt x="126" y="4"/>
                      </a:lnTo>
                      <a:lnTo>
                        <a:pt x="162" y="8"/>
                      </a:lnTo>
                      <a:lnTo>
                        <a:pt x="194" y="14"/>
                      </a:lnTo>
                      <a:lnTo>
                        <a:pt x="224" y="20"/>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06" name="Freeform 43"/>
                <p:cNvSpPr/>
                <p:nvPr/>
              </p:nvSpPr>
              <p:spPr bwMode="auto">
                <a:xfrm>
                  <a:off x="4218335" y="5913369"/>
                  <a:ext cx="469203" cy="280602"/>
                </a:xfrm>
                <a:custGeom>
                  <a:avLst/>
                  <a:gdLst>
                    <a:gd name="T0" fmla="*/ 224 w 408"/>
                    <a:gd name="T1" fmla="*/ 20 h 244"/>
                    <a:gd name="T2" fmla="*/ 224 w 408"/>
                    <a:gd name="T3" fmla="*/ 20 h 244"/>
                    <a:gd name="T4" fmla="*/ 226 w 408"/>
                    <a:gd name="T5" fmla="*/ 32 h 244"/>
                    <a:gd name="T6" fmla="*/ 228 w 408"/>
                    <a:gd name="T7" fmla="*/ 46 h 244"/>
                    <a:gd name="T8" fmla="*/ 232 w 408"/>
                    <a:gd name="T9" fmla="*/ 60 h 244"/>
                    <a:gd name="T10" fmla="*/ 240 w 408"/>
                    <a:gd name="T11" fmla="*/ 76 h 244"/>
                    <a:gd name="T12" fmla="*/ 250 w 408"/>
                    <a:gd name="T13" fmla="*/ 92 h 244"/>
                    <a:gd name="T14" fmla="*/ 258 w 408"/>
                    <a:gd name="T15" fmla="*/ 100 h 244"/>
                    <a:gd name="T16" fmla="*/ 266 w 408"/>
                    <a:gd name="T17" fmla="*/ 106 h 244"/>
                    <a:gd name="T18" fmla="*/ 274 w 408"/>
                    <a:gd name="T19" fmla="*/ 112 h 244"/>
                    <a:gd name="T20" fmla="*/ 284 w 408"/>
                    <a:gd name="T21" fmla="*/ 118 h 244"/>
                    <a:gd name="T22" fmla="*/ 284 w 408"/>
                    <a:gd name="T23" fmla="*/ 118 h 244"/>
                    <a:gd name="T24" fmla="*/ 314 w 408"/>
                    <a:gd name="T25" fmla="*/ 128 h 244"/>
                    <a:gd name="T26" fmla="*/ 346 w 408"/>
                    <a:gd name="T27" fmla="*/ 138 h 244"/>
                    <a:gd name="T28" fmla="*/ 378 w 408"/>
                    <a:gd name="T29" fmla="*/ 148 h 244"/>
                    <a:gd name="T30" fmla="*/ 390 w 408"/>
                    <a:gd name="T31" fmla="*/ 154 h 244"/>
                    <a:gd name="T32" fmla="*/ 400 w 408"/>
                    <a:gd name="T33" fmla="*/ 162 h 244"/>
                    <a:gd name="T34" fmla="*/ 400 w 408"/>
                    <a:gd name="T35" fmla="*/ 162 h 244"/>
                    <a:gd name="T36" fmla="*/ 406 w 408"/>
                    <a:gd name="T37" fmla="*/ 166 h 244"/>
                    <a:gd name="T38" fmla="*/ 408 w 408"/>
                    <a:gd name="T39" fmla="*/ 172 h 244"/>
                    <a:gd name="T40" fmla="*/ 408 w 408"/>
                    <a:gd name="T41" fmla="*/ 178 h 244"/>
                    <a:gd name="T42" fmla="*/ 408 w 408"/>
                    <a:gd name="T43" fmla="*/ 184 h 244"/>
                    <a:gd name="T44" fmla="*/ 404 w 408"/>
                    <a:gd name="T45" fmla="*/ 200 h 244"/>
                    <a:gd name="T46" fmla="*/ 400 w 408"/>
                    <a:gd name="T47" fmla="*/ 218 h 244"/>
                    <a:gd name="T48" fmla="*/ 400 w 408"/>
                    <a:gd name="T49" fmla="*/ 218 h 244"/>
                    <a:gd name="T50" fmla="*/ 400 w 408"/>
                    <a:gd name="T51" fmla="*/ 222 h 244"/>
                    <a:gd name="T52" fmla="*/ 396 w 408"/>
                    <a:gd name="T53" fmla="*/ 228 h 244"/>
                    <a:gd name="T54" fmla="*/ 392 w 408"/>
                    <a:gd name="T55" fmla="*/ 232 h 244"/>
                    <a:gd name="T56" fmla="*/ 386 w 408"/>
                    <a:gd name="T57" fmla="*/ 236 h 244"/>
                    <a:gd name="T58" fmla="*/ 368 w 408"/>
                    <a:gd name="T59" fmla="*/ 240 h 244"/>
                    <a:gd name="T60" fmla="*/ 346 w 408"/>
                    <a:gd name="T61" fmla="*/ 244 h 244"/>
                    <a:gd name="T62" fmla="*/ 320 w 408"/>
                    <a:gd name="T63" fmla="*/ 244 h 244"/>
                    <a:gd name="T64" fmla="*/ 292 w 408"/>
                    <a:gd name="T65" fmla="*/ 244 h 244"/>
                    <a:gd name="T66" fmla="*/ 260 w 408"/>
                    <a:gd name="T67" fmla="*/ 242 h 244"/>
                    <a:gd name="T68" fmla="*/ 226 w 408"/>
                    <a:gd name="T69" fmla="*/ 238 h 244"/>
                    <a:gd name="T70" fmla="*/ 158 w 408"/>
                    <a:gd name="T71" fmla="*/ 226 h 244"/>
                    <a:gd name="T72" fmla="*/ 94 w 408"/>
                    <a:gd name="T73" fmla="*/ 214 h 244"/>
                    <a:gd name="T74" fmla="*/ 38 w 408"/>
                    <a:gd name="T75" fmla="*/ 200 h 244"/>
                    <a:gd name="T76" fmla="*/ 0 w 408"/>
                    <a:gd name="T77" fmla="*/ 188 h 244"/>
                    <a:gd name="T78" fmla="*/ 0 w 408"/>
                    <a:gd name="T79" fmla="*/ 188 h 244"/>
                    <a:gd name="T80" fmla="*/ 2 w 408"/>
                    <a:gd name="T81" fmla="*/ 122 h 244"/>
                    <a:gd name="T82" fmla="*/ 8 w 408"/>
                    <a:gd name="T83" fmla="*/ 66 h 244"/>
                    <a:gd name="T84" fmla="*/ 12 w 408"/>
                    <a:gd name="T85" fmla="*/ 40 h 244"/>
                    <a:gd name="T86" fmla="*/ 18 w 408"/>
                    <a:gd name="T87" fmla="*/ 20 h 244"/>
                    <a:gd name="T88" fmla="*/ 18 w 408"/>
                    <a:gd name="T89" fmla="*/ 20 h 244"/>
                    <a:gd name="T90" fmla="*/ 22 w 408"/>
                    <a:gd name="T91" fmla="*/ 12 h 244"/>
                    <a:gd name="T92" fmla="*/ 30 w 408"/>
                    <a:gd name="T93" fmla="*/ 8 h 244"/>
                    <a:gd name="T94" fmla="*/ 42 w 408"/>
                    <a:gd name="T95" fmla="*/ 4 h 244"/>
                    <a:gd name="T96" fmla="*/ 56 w 408"/>
                    <a:gd name="T97" fmla="*/ 0 h 244"/>
                    <a:gd name="T98" fmla="*/ 72 w 408"/>
                    <a:gd name="T99" fmla="*/ 0 h 244"/>
                    <a:gd name="T100" fmla="*/ 90 w 408"/>
                    <a:gd name="T101" fmla="*/ 0 h 244"/>
                    <a:gd name="T102" fmla="*/ 126 w 408"/>
                    <a:gd name="T103" fmla="*/ 4 h 244"/>
                    <a:gd name="T104" fmla="*/ 162 w 408"/>
                    <a:gd name="T105" fmla="*/ 8 h 244"/>
                    <a:gd name="T106" fmla="*/ 194 w 408"/>
                    <a:gd name="T107" fmla="*/ 14 h 244"/>
                    <a:gd name="T108" fmla="*/ 224 w 408"/>
                    <a:gd name="T109" fmla="*/ 2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8" h="244">
                      <a:moveTo>
                        <a:pt x="224" y="20"/>
                      </a:moveTo>
                      <a:lnTo>
                        <a:pt x="224" y="20"/>
                      </a:lnTo>
                      <a:lnTo>
                        <a:pt x="226" y="32"/>
                      </a:lnTo>
                      <a:lnTo>
                        <a:pt x="228" y="46"/>
                      </a:lnTo>
                      <a:lnTo>
                        <a:pt x="232" y="60"/>
                      </a:lnTo>
                      <a:lnTo>
                        <a:pt x="240" y="76"/>
                      </a:lnTo>
                      <a:lnTo>
                        <a:pt x="250" y="92"/>
                      </a:lnTo>
                      <a:lnTo>
                        <a:pt x="258" y="100"/>
                      </a:lnTo>
                      <a:lnTo>
                        <a:pt x="266" y="106"/>
                      </a:lnTo>
                      <a:lnTo>
                        <a:pt x="274" y="112"/>
                      </a:lnTo>
                      <a:lnTo>
                        <a:pt x="284" y="118"/>
                      </a:lnTo>
                      <a:lnTo>
                        <a:pt x="284" y="118"/>
                      </a:lnTo>
                      <a:lnTo>
                        <a:pt x="314" y="128"/>
                      </a:lnTo>
                      <a:lnTo>
                        <a:pt x="346" y="138"/>
                      </a:lnTo>
                      <a:lnTo>
                        <a:pt x="378" y="148"/>
                      </a:lnTo>
                      <a:lnTo>
                        <a:pt x="390" y="154"/>
                      </a:lnTo>
                      <a:lnTo>
                        <a:pt x="400" y="162"/>
                      </a:lnTo>
                      <a:lnTo>
                        <a:pt x="400" y="162"/>
                      </a:lnTo>
                      <a:lnTo>
                        <a:pt x="406" y="166"/>
                      </a:lnTo>
                      <a:lnTo>
                        <a:pt x="408" y="172"/>
                      </a:lnTo>
                      <a:lnTo>
                        <a:pt x="408" y="178"/>
                      </a:lnTo>
                      <a:lnTo>
                        <a:pt x="408" y="184"/>
                      </a:lnTo>
                      <a:lnTo>
                        <a:pt x="404" y="200"/>
                      </a:lnTo>
                      <a:lnTo>
                        <a:pt x="400" y="218"/>
                      </a:lnTo>
                      <a:lnTo>
                        <a:pt x="400" y="218"/>
                      </a:lnTo>
                      <a:lnTo>
                        <a:pt x="400" y="222"/>
                      </a:lnTo>
                      <a:lnTo>
                        <a:pt x="396" y="228"/>
                      </a:lnTo>
                      <a:lnTo>
                        <a:pt x="392" y="232"/>
                      </a:lnTo>
                      <a:lnTo>
                        <a:pt x="386" y="236"/>
                      </a:lnTo>
                      <a:lnTo>
                        <a:pt x="368" y="240"/>
                      </a:lnTo>
                      <a:lnTo>
                        <a:pt x="346" y="244"/>
                      </a:lnTo>
                      <a:lnTo>
                        <a:pt x="320" y="244"/>
                      </a:lnTo>
                      <a:lnTo>
                        <a:pt x="292" y="244"/>
                      </a:lnTo>
                      <a:lnTo>
                        <a:pt x="260" y="242"/>
                      </a:lnTo>
                      <a:lnTo>
                        <a:pt x="226" y="238"/>
                      </a:lnTo>
                      <a:lnTo>
                        <a:pt x="158" y="226"/>
                      </a:lnTo>
                      <a:lnTo>
                        <a:pt x="94" y="214"/>
                      </a:lnTo>
                      <a:lnTo>
                        <a:pt x="38" y="200"/>
                      </a:lnTo>
                      <a:lnTo>
                        <a:pt x="0" y="188"/>
                      </a:lnTo>
                      <a:lnTo>
                        <a:pt x="0" y="188"/>
                      </a:lnTo>
                      <a:lnTo>
                        <a:pt x="2" y="122"/>
                      </a:lnTo>
                      <a:lnTo>
                        <a:pt x="8" y="66"/>
                      </a:lnTo>
                      <a:lnTo>
                        <a:pt x="12" y="40"/>
                      </a:lnTo>
                      <a:lnTo>
                        <a:pt x="18" y="20"/>
                      </a:lnTo>
                      <a:lnTo>
                        <a:pt x="18" y="20"/>
                      </a:lnTo>
                      <a:lnTo>
                        <a:pt x="22" y="12"/>
                      </a:lnTo>
                      <a:lnTo>
                        <a:pt x="30" y="8"/>
                      </a:lnTo>
                      <a:lnTo>
                        <a:pt x="42" y="4"/>
                      </a:lnTo>
                      <a:lnTo>
                        <a:pt x="56" y="0"/>
                      </a:lnTo>
                      <a:lnTo>
                        <a:pt x="72" y="0"/>
                      </a:lnTo>
                      <a:lnTo>
                        <a:pt x="90" y="0"/>
                      </a:lnTo>
                      <a:lnTo>
                        <a:pt x="126" y="4"/>
                      </a:lnTo>
                      <a:lnTo>
                        <a:pt x="162" y="8"/>
                      </a:lnTo>
                      <a:lnTo>
                        <a:pt x="194" y="14"/>
                      </a:lnTo>
                      <a:lnTo>
                        <a:pt x="224" y="20"/>
                      </a:lnTo>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07" name="Freeform 44"/>
                <p:cNvSpPr/>
                <p:nvPr/>
              </p:nvSpPr>
              <p:spPr bwMode="auto">
                <a:xfrm>
                  <a:off x="4147035" y="3988258"/>
                  <a:ext cx="667004" cy="1982612"/>
                </a:xfrm>
                <a:custGeom>
                  <a:avLst/>
                  <a:gdLst>
                    <a:gd name="T0" fmla="*/ 0 w 580"/>
                    <a:gd name="T1" fmla="*/ 98 h 1724"/>
                    <a:gd name="T2" fmla="*/ 0 w 580"/>
                    <a:gd name="T3" fmla="*/ 98 h 1724"/>
                    <a:gd name="T4" fmla="*/ 6 w 580"/>
                    <a:gd name="T5" fmla="*/ 142 h 1724"/>
                    <a:gd name="T6" fmla="*/ 22 w 580"/>
                    <a:gd name="T7" fmla="*/ 258 h 1724"/>
                    <a:gd name="T8" fmla="*/ 40 w 580"/>
                    <a:gd name="T9" fmla="*/ 436 h 1724"/>
                    <a:gd name="T10" fmla="*/ 50 w 580"/>
                    <a:gd name="T11" fmla="*/ 544 h 1724"/>
                    <a:gd name="T12" fmla="*/ 60 w 580"/>
                    <a:gd name="T13" fmla="*/ 660 h 1724"/>
                    <a:gd name="T14" fmla="*/ 70 w 580"/>
                    <a:gd name="T15" fmla="*/ 784 h 1724"/>
                    <a:gd name="T16" fmla="*/ 78 w 580"/>
                    <a:gd name="T17" fmla="*/ 914 h 1724"/>
                    <a:gd name="T18" fmla="*/ 84 w 580"/>
                    <a:gd name="T19" fmla="*/ 1048 h 1724"/>
                    <a:gd name="T20" fmla="*/ 88 w 580"/>
                    <a:gd name="T21" fmla="*/ 1182 h 1724"/>
                    <a:gd name="T22" fmla="*/ 90 w 580"/>
                    <a:gd name="T23" fmla="*/ 1318 h 1724"/>
                    <a:gd name="T24" fmla="*/ 86 w 580"/>
                    <a:gd name="T25" fmla="*/ 1452 h 1724"/>
                    <a:gd name="T26" fmla="*/ 80 w 580"/>
                    <a:gd name="T27" fmla="*/ 1582 h 1724"/>
                    <a:gd name="T28" fmla="*/ 76 w 580"/>
                    <a:gd name="T29" fmla="*/ 1644 h 1724"/>
                    <a:gd name="T30" fmla="*/ 70 w 580"/>
                    <a:gd name="T31" fmla="*/ 1706 h 1724"/>
                    <a:gd name="T32" fmla="*/ 70 w 580"/>
                    <a:gd name="T33" fmla="*/ 1706 h 1724"/>
                    <a:gd name="T34" fmla="*/ 94 w 580"/>
                    <a:gd name="T35" fmla="*/ 1712 h 1724"/>
                    <a:gd name="T36" fmla="*/ 120 w 580"/>
                    <a:gd name="T37" fmla="*/ 1716 h 1724"/>
                    <a:gd name="T38" fmla="*/ 154 w 580"/>
                    <a:gd name="T39" fmla="*/ 1720 h 1724"/>
                    <a:gd name="T40" fmla="*/ 194 w 580"/>
                    <a:gd name="T41" fmla="*/ 1724 h 1724"/>
                    <a:gd name="T42" fmla="*/ 236 w 580"/>
                    <a:gd name="T43" fmla="*/ 1722 h 1724"/>
                    <a:gd name="T44" fmla="*/ 258 w 580"/>
                    <a:gd name="T45" fmla="*/ 1720 h 1724"/>
                    <a:gd name="T46" fmla="*/ 280 w 580"/>
                    <a:gd name="T47" fmla="*/ 1718 h 1724"/>
                    <a:gd name="T48" fmla="*/ 302 w 580"/>
                    <a:gd name="T49" fmla="*/ 1712 h 1724"/>
                    <a:gd name="T50" fmla="*/ 324 w 580"/>
                    <a:gd name="T51" fmla="*/ 1706 h 1724"/>
                    <a:gd name="T52" fmla="*/ 324 w 580"/>
                    <a:gd name="T53" fmla="*/ 1706 h 1724"/>
                    <a:gd name="T54" fmla="*/ 386 w 580"/>
                    <a:gd name="T55" fmla="*/ 1020 h 1724"/>
                    <a:gd name="T56" fmla="*/ 430 w 580"/>
                    <a:gd name="T57" fmla="*/ 522 h 1724"/>
                    <a:gd name="T58" fmla="*/ 444 w 580"/>
                    <a:gd name="T59" fmla="*/ 342 h 1724"/>
                    <a:gd name="T60" fmla="*/ 448 w 580"/>
                    <a:gd name="T61" fmla="*/ 280 h 1724"/>
                    <a:gd name="T62" fmla="*/ 448 w 580"/>
                    <a:gd name="T63" fmla="*/ 244 h 1724"/>
                    <a:gd name="T64" fmla="*/ 448 w 580"/>
                    <a:gd name="T65" fmla="*/ 244 h 1724"/>
                    <a:gd name="T66" fmla="*/ 450 w 580"/>
                    <a:gd name="T67" fmla="*/ 222 h 1724"/>
                    <a:gd name="T68" fmla="*/ 454 w 580"/>
                    <a:gd name="T69" fmla="*/ 198 h 1724"/>
                    <a:gd name="T70" fmla="*/ 460 w 580"/>
                    <a:gd name="T71" fmla="*/ 176 h 1724"/>
                    <a:gd name="T72" fmla="*/ 470 w 580"/>
                    <a:gd name="T73" fmla="*/ 156 h 1724"/>
                    <a:gd name="T74" fmla="*/ 480 w 580"/>
                    <a:gd name="T75" fmla="*/ 134 h 1724"/>
                    <a:gd name="T76" fmla="*/ 490 w 580"/>
                    <a:gd name="T77" fmla="*/ 114 h 1724"/>
                    <a:gd name="T78" fmla="*/ 514 w 580"/>
                    <a:gd name="T79" fmla="*/ 78 h 1724"/>
                    <a:gd name="T80" fmla="*/ 538 w 580"/>
                    <a:gd name="T81" fmla="*/ 48 h 1724"/>
                    <a:gd name="T82" fmla="*/ 558 w 580"/>
                    <a:gd name="T83" fmla="*/ 24 h 1724"/>
                    <a:gd name="T84" fmla="*/ 580 w 580"/>
                    <a:gd name="T85" fmla="*/ 4 h 1724"/>
                    <a:gd name="T86" fmla="*/ 580 w 580"/>
                    <a:gd name="T87" fmla="*/ 4 h 1724"/>
                    <a:gd name="T88" fmla="*/ 496 w 580"/>
                    <a:gd name="T89" fmla="*/ 0 h 1724"/>
                    <a:gd name="T90" fmla="*/ 412 w 580"/>
                    <a:gd name="T91" fmla="*/ 0 h 1724"/>
                    <a:gd name="T92" fmla="*/ 362 w 580"/>
                    <a:gd name="T93" fmla="*/ 2 h 1724"/>
                    <a:gd name="T94" fmla="*/ 312 w 580"/>
                    <a:gd name="T95" fmla="*/ 4 h 1724"/>
                    <a:gd name="T96" fmla="*/ 260 w 580"/>
                    <a:gd name="T97" fmla="*/ 8 h 1724"/>
                    <a:gd name="T98" fmla="*/ 210 w 580"/>
                    <a:gd name="T99" fmla="*/ 14 h 1724"/>
                    <a:gd name="T100" fmla="*/ 160 w 580"/>
                    <a:gd name="T101" fmla="*/ 22 h 1724"/>
                    <a:gd name="T102" fmla="*/ 116 w 580"/>
                    <a:gd name="T103" fmla="*/ 30 h 1724"/>
                    <a:gd name="T104" fmla="*/ 76 w 580"/>
                    <a:gd name="T105" fmla="*/ 44 h 1724"/>
                    <a:gd name="T106" fmla="*/ 58 w 580"/>
                    <a:gd name="T107" fmla="*/ 50 h 1724"/>
                    <a:gd name="T108" fmla="*/ 42 w 580"/>
                    <a:gd name="T109" fmla="*/ 58 h 1724"/>
                    <a:gd name="T110" fmla="*/ 28 w 580"/>
                    <a:gd name="T111" fmla="*/ 68 h 1724"/>
                    <a:gd name="T112" fmla="*/ 16 w 580"/>
                    <a:gd name="T113" fmla="*/ 76 h 1724"/>
                    <a:gd name="T114" fmla="*/ 8 w 580"/>
                    <a:gd name="T115" fmla="*/ 88 h 1724"/>
                    <a:gd name="T116" fmla="*/ 0 w 580"/>
                    <a:gd name="T117" fmla="*/ 98 h 1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0" h="1724">
                      <a:moveTo>
                        <a:pt x="0" y="98"/>
                      </a:moveTo>
                      <a:lnTo>
                        <a:pt x="0" y="98"/>
                      </a:lnTo>
                      <a:lnTo>
                        <a:pt x="6" y="142"/>
                      </a:lnTo>
                      <a:lnTo>
                        <a:pt x="22" y="258"/>
                      </a:lnTo>
                      <a:lnTo>
                        <a:pt x="40" y="436"/>
                      </a:lnTo>
                      <a:lnTo>
                        <a:pt x="50" y="544"/>
                      </a:lnTo>
                      <a:lnTo>
                        <a:pt x="60" y="660"/>
                      </a:lnTo>
                      <a:lnTo>
                        <a:pt x="70" y="784"/>
                      </a:lnTo>
                      <a:lnTo>
                        <a:pt x="78" y="914"/>
                      </a:lnTo>
                      <a:lnTo>
                        <a:pt x="84" y="1048"/>
                      </a:lnTo>
                      <a:lnTo>
                        <a:pt x="88" y="1182"/>
                      </a:lnTo>
                      <a:lnTo>
                        <a:pt x="90" y="1318"/>
                      </a:lnTo>
                      <a:lnTo>
                        <a:pt x="86" y="1452"/>
                      </a:lnTo>
                      <a:lnTo>
                        <a:pt x="80" y="1582"/>
                      </a:lnTo>
                      <a:lnTo>
                        <a:pt x="76" y="1644"/>
                      </a:lnTo>
                      <a:lnTo>
                        <a:pt x="70" y="1706"/>
                      </a:lnTo>
                      <a:lnTo>
                        <a:pt x="70" y="1706"/>
                      </a:lnTo>
                      <a:lnTo>
                        <a:pt x="94" y="1712"/>
                      </a:lnTo>
                      <a:lnTo>
                        <a:pt x="120" y="1716"/>
                      </a:lnTo>
                      <a:lnTo>
                        <a:pt x="154" y="1720"/>
                      </a:lnTo>
                      <a:lnTo>
                        <a:pt x="194" y="1724"/>
                      </a:lnTo>
                      <a:lnTo>
                        <a:pt x="236" y="1722"/>
                      </a:lnTo>
                      <a:lnTo>
                        <a:pt x="258" y="1720"/>
                      </a:lnTo>
                      <a:lnTo>
                        <a:pt x="280" y="1718"/>
                      </a:lnTo>
                      <a:lnTo>
                        <a:pt x="302" y="1712"/>
                      </a:lnTo>
                      <a:lnTo>
                        <a:pt x="324" y="1706"/>
                      </a:lnTo>
                      <a:lnTo>
                        <a:pt x="324" y="1706"/>
                      </a:lnTo>
                      <a:lnTo>
                        <a:pt x="386" y="1020"/>
                      </a:lnTo>
                      <a:lnTo>
                        <a:pt x="430" y="522"/>
                      </a:lnTo>
                      <a:lnTo>
                        <a:pt x="444" y="342"/>
                      </a:lnTo>
                      <a:lnTo>
                        <a:pt x="448" y="280"/>
                      </a:lnTo>
                      <a:lnTo>
                        <a:pt x="448" y="244"/>
                      </a:lnTo>
                      <a:lnTo>
                        <a:pt x="448" y="244"/>
                      </a:lnTo>
                      <a:lnTo>
                        <a:pt x="450" y="222"/>
                      </a:lnTo>
                      <a:lnTo>
                        <a:pt x="454" y="198"/>
                      </a:lnTo>
                      <a:lnTo>
                        <a:pt x="460" y="176"/>
                      </a:lnTo>
                      <a:lnTo>
                        <a:pt x="470" y="156"/>
                      </a:lnTo>
                      <a:lnTo>
                        <a:pt x="480" y="134"/>
                      </a:lnTo>
                      <a:lnTo>
                        <a:pt x="490" y="114"/>
                      </a:lnTo>
                      <a:lnTo>
                        <a:pt x="514" y="78"/>
                      </a:lnTo>
                      <a:lnTo>
                        <a:pt x="538" y="48"/>
                      </a:lnTo>
                      <a:lnTo>
                        <a:pt x="558" y="24"/>
                      </a:lnTo>
                      <a:lnTo>
                        <a:pt x="580" y="4"/>
                      </a:lnTo>
                      <a:lnTo>
                        <a:pt x="580" y="4"/>
                      </a:lnTo>
                      <a:lnTo>
                        <a:pt x="496" y="0"/>
                      </a:lnTo>
                      <a:lnTo>
                        <a:pt x="412" y="0"/>
                      </a:lnTo>
                      <a:lnTo>
                        <a:pt x="362" y="2"/>
                      </a:lnTo>
                      <a:lnTo>
                        <a:pt x="312" y="4"/>
                      </a:lnTo>
                      <a:lnTo>
                        <a:pt x="260" y="8"/>
                      </a:lnTo>
                      <a:lnTo>
                        <a:pt x="210" y="14"/>
                      </a:lnTo>
                      <a:lnTo>
                        <a:pt x="160" y="22"/>
                      </a:lnTo>
                      <a:lnTo>
                        <a:pt x="116" y="30"/>
                      </a:lnTo>
                      <a:lnTo>
                        <a:pt x="76" y="44"/>
                      </a:lnTo>
                      <a:lnTo>
                        <a:pt x="58" y="50"/>
                      </a:lnTo>
                      <a:lnTo>
                        <a:pt x="42" y="58"/>
                      </a:lnTo>
                      <a:lnTo>
                        <a:pt x="28" y="68"/>
                      </a:lnTo>
                      <a:lnTo>
                        <a:pt x="16" y="76"/>
                      </a:lnTo>
                      <a:lnTo>
                        <a:pt x="8" y="88"/>
                      </a:lnTo>
                      <a:lnTo>
                        <a:pt x="0" y="98"/>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08" name="Freeform 45"/>
                <p:cNvSpPr/>
                <p:nvPr/>
              </p:nvSpPr>
              <p:spPr bwMode="auto">
                <a:xfrm>
                  <a:off x="4147035" y="3988258"/>
                  <a:ext cx="667004" cy="1982612"/>
                </a:xfrm>
                <a:custGeom>
                  <a:avLst/>
                  <a:gdLst>
                    <a:gd name="T0" fmla="*/ 0 w 580"/>
                    <a:gd name="T1" fmla="*/ 98 h 1724"/>
                    <a:gd name="T2" fmla="*/ 0 w 580"/>
                    <a:gd name="T3" fmla="*/ 98 h 1724"/>
                    <a:gd name="T4" fmla="*/ 6 w 580"/>
                    <a:gd name="T5" fmla="*/ 142 h 1724"/>
                    <a:gd name="T6" fmla="*/ 22 w 580"/>
                    <a:gd name="T7" fmla="*/ 258 h 1724"/>
                    <a:gd name="T8" fmla="*/ 40 w 580"/>
                    <a:gd name="T9" fmla="*/ 436 h 1724"/>
                    <a:gd name="T10" fmla="*/ 50 w 580"/>
                    <a:gd name="T11" fmla="*/ 544 h 1724"/>
                    <a:gd name="T12" fmla="*/ 60 w 580"/>
                    <a:gd name="T13" fmla="*/ 660 h 1724"/>
                    <a:gd name="T14" fmla="*/ 70 w 580"/>
                    <a:gd name="T15" fmla="*/ 784 h 1724"/>
                    <a:gd name="T16" fmla="*/ 78 w 580"/>
                    <a:gd name="T17" fmla="*/ 914 h 1724"/>
                    <a:gd name="T18" fmla="*/ 84 w 580"/>
                    <a:gd name="T19" fmla="*/ 1048 h 1724"/>
                    <a:gd name="T20" fmla="*/ 88 w 580"/>
                    <a:gd name="T21" fmla="*/ 1182 h 1724"/>
                    <a:gd name="T22" fmla="*/ 90 w 580"/>
                    <a:gd name="T23" fmla="*/ 1318 h 1724"/>
                    <a:gd name="T24" fmla="*/ 86 w 580"/>
                    <a:gd name="T25" fmla="*/ 1452 h 1724"/>
                    <a:gd name="T26" fmla="*/ 80 w 580"/>
                    <a:gd name="T27" fmla="*/ 1582 h 1724"/>
                    <a:gd name="T28" fmla="*/ 76 w 580"/>
                    <a:gd name="T29" fmla="*/ 1644 h 1724"/>
                    <a:gd name="T30" fmla="*/ 70 w 580"/>
                    <a:gd name="T31" fmla="*/ 1706 h 1724"/>
                    <a:gd name="T32" fmla="*/ 70 w 580"/>
                    <a:gd name="T33" fmla="*/ 1706 h 1724"/>
                    <a:gd name="T34" fmla="*/ 94 w 580"/>
                    <a:gd name="T35" fmla="*/ 1712 h 1724"/>
                    <a:gd name="T36" fmla="*/ 120 w 580"/>
                    <a:gd name="T37" fmla="*/ 1716 h 1724"/>
                    <a:gd name="T38" fmla="*/ 154 w 580"/>
                    <a:gd name="T39" fmla="*/ 1720 h 1724"/>
                    <a:gd name="T40" fmla="*/ 194 w 580"/>
                    <a:gd name="T41" fmla="*/ 1724 h 1724"/>
                    <a:gd name="T42" fmla="*/ 236 w 580"/>
                    <a:gd name="T43" fmla="*/ 1722 h 1724"/>
                    <a:gd name="T44" fmla="*/ 258 w 580"/>
                    <a:gd name="T45" fmla="*/ 1720 h 1724"/>
                    <a:gd name="T46" fmla="*/ 280 w 580"/>
                    <a:gd name="T47" fmla="*/ 1718 h 1724"/>
                    <a:gd name="T48" fmla="*/ 302 w 580"/>
                    <a:gd name="T49" fmla="*/ 1712 h 1724"/>
                    <a:gd name="T50" fmla="*/ 324 w 580"/>
                    <a:gd name="T51" fmla="*/ 1706 h 1724"/>
                    <a:gd name="T52" fmla="*/ 324 w 580"/>
                    <a:gd name="T53" fmla="*/ 1706 h 1724"/>
                    <a:gd name="T54" fmla="*/ 386 w 580"/>
                    <a:gd name="T55" fmla="*/ 1020 h 1724"/>
                    <a:gd name="T56" fmla="*/ 430 w 580"/>
                    <a:gd name="T57" fmla="*/ 522 h 1724"/>
                    <a:gd name="T58" fmla="*/ 444 w 580"/>
                    <a:gd name="T59" fmla="*/ 342 h 1724"/>
                    <a:gd name="T60" fmla="*/ 448 w 580"/>
                    <a:gd name="T61" fmla="*/ 280 h 1724"/>
                    <a:gd name="T62" fmla="*/ 448 w 580"/>
                    <a:gd name="T63" fmla="*/ 244 h 1724"/>
                    <a:gd name="T64" fmla="*/ 448 w 580"/>
                    <a:gd name="T65" fmla="*/ 244 h 1724"/>
                    <a:gd name="T66" fmla="*/ 450 w 580"/>
                    <a:gd name="T67" fmla="*/ 222 h 1724"/>
                    <a:gd name="T68" fmla="*/ 454 w 580"/>
                    <a:gd name="T69" fmla="*/ 198 h 1724"/>
                    <a:gd name="T70" fmla="*/ 460 w 580"/>
                    <a:gd name="T71" fmla="*/ 176 h 1724"/>
                    <a:gd name="T72" fmla="*/ 470 w 580"/>
                    <a:gd name="T73" fmla="*/ 156 h 1724"/>
                    <a:gd name="T74" fmla="*/ 480 w 580"/>
                    <a:gd name="T75" fmla="*/ 134 h 1724"/>
                    <a:gd name="T76" fmla="*/ 490 w 580"/>
                    <a:gd name="T77" fmla="*/ 114 h 1724"/>
                    <a:gd name="T78" fmla="*/ 514 w 580"/>
                    <a:gd name="T79" fmla="*/ 78 h 1724"/>
                    <a:gd name="T80" fmla="*/ 538 w 580"/>
                    <a:gd name="T81" fmla="*/ 48 h 1724"/>
                    <a:gd name="T82" fmla="*/ 558 w 580"/>
                    <a:gd name="T83" fmla="*/ 24 h 1724"/>
                    <a:gd name="T84" fmla="*/ 580 w 580"/>
                    <a:gd name="T85" fmla="*/ 4 h 1724"/>
                    <a:gd name="T86" fmla="*/ 580 w 580"/>
                    <a:gd name="T87" fmla="*/ 4 h 1724"/>
                    <a:gd name="T88" fmla="*/ 496 w 580"/>
                    <a:gd name="T89" fmla="*/ 0 h 1724"/>
                    <a:gd name="T90" fmla="*/ 412 w 580"/>
                    <a:gd name="T91" fmla="*/ 0 h 1724"/>
                    <a:gd name="T92" fmla="*/ 362 w 580"/>
                    <a:gd name="T93" fmla="*/ 2 h 1724"/>
                    <a:gd name="T94" fmla="*/ 312 w 580"/>
                    <a:gd name="T95" fmla="*/ 4 h 1724"/>
                    <a:gd name="T96" fmla="*/ 260 w 580"/>
                    <a:gd name="T97" fmla="*/ 8 h 1724"/>
                    <a:gd name="T98" fmla="*/ 210 w 580"/>
                    <a:gd name="T99" fmla="*/ 14 h 1724"/>
                    <a:gd name="T100" fmla="*/ 160 w 580"/>
                    <a:gd name="T101" fmla="*/ 22 h 1724"/>
                    <a:gd name="T102" fmla="*/ 116 w 580"/>
                    <a:gd name="T103" fmla="*/ 30 h 1724"/>
                    <a:gd name="T104" fmla="*/ 76 w 580"/>
                    <a:gd name="T105" fmla="*/ 44 h 1724"/>
                    <a:gd name="T106" fmla="*/ 58 w 580"/>
                    <a:gd name="T107" fmla="*/ 50 h 1724"/>
                    <a:gd name="T108" fmla="*/ 42 w 580"/>
                    <a:gd name="T109" fmla="*/ 58 h 1724"/>
                    <a:gd name="T110" fmla="*/ 28 w 580"/>
                    <a:gd name="T111" fmla="*/ 68 h 1724"/>
                    <a:gd name="T112" fmla="*/ 16 w 580"/>
                    <a:gd name="T113" fmla="*/ 76 h 1724"/>
                    <a:gd name="T114" fmla="*/ 8 w 580"/>
                    <a:gd name="T115" fmla="*/ 88 h 1724"/>
                    <a:gd name="T116" fmla="*/ 0 w 580"/>
                    <a:gd name="T117" fmla="*/ 98 h 1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0" h="1724">
                      <a:moveTo>
                        <a:pt x="0" y="98"/>
                      </a:moveTo>
                      <a:lnTo>
                        <a:pt x="0" y="98"/>
                      </a:lnTo>
                      <a:lnTo>
                        <a:pt x="6" y="142"/>
                      </a:lnTo>
                      <a:lnTo>
                        <a:pt x="22" y="258"/>
                      </a:lnTo>
                      <a:lnTo>
                        <a:pt x="40" y="436"/>
                      </a:lnTo>
                      <a:lnTo>
                        <a:pt x="50" y="544"/>
                      </a:lnTo>
                      <a:lnTo>
                        <a:pt x="60" y="660"/>
                      </a:lnTo>
                      <a:lnTo>
                        <a:pt x="70" y="784"/>
                      </a:lnTo>
                      <a:lnTo>
                        <a:pt x="78" y="914"/>
                      </a:lnTo>
                      <a:lnTo>
                        <a:pt x="84" y="1048"/>
                      </a:lnTo>
                      <a:lnTo>
                        <a:pt x="88" y="1182"/>
                      </a:lnTo>
                      <a:lnTo>
                        <a:pt x="90" y="1318"/>
                      </a:lnTo>
                      <a:lnTo>
                        <a:pt x="86" y="1452"/>
                      </a:lnTo>
                      <a:lnTo>
                        <a:pt x="80" y="1582"/>
                      </a:lnTo>
                      <a:lnTo>
                        <a:pt x="76" y="1644"/>
                      </a:lnTo>
                      <a:lnTo>
                        <a:pt x="70" y="1706"/>
                      </a:lnTo>
                      <a:lnTo>
                        <a:pt x="70" y="1706"/>
                      </a:lnTo>
                      <a:lnTo>
                        <a:pt x="94" y="1712"/>
                      </a:lnTo>
                      <a:lnTo>
                        <a:pt x="120" y="1716"/>
                      </a:lnTo>
                      <a:lnTo>
                        <a:pt x="154" y="1720"/>
                      </a:lnTo>
                      <a:lnTo>
                        <a:pt x="194" y="1724"/>
                      </a:lnTo>
                      <a:lnTo>
                        <a:pt x="236" y="1722"/>
                      </a:lnTo>
                      <a:lnTo>
                        <a:pt x="258" y="1720"/>
                      </a:lnTo>
                      <a:lnTo>
                        <a:pt x="280" y="1718"/>
                      </a:lnTo>
                      <a:lnTo>
                        <a:pt x="302" y="1712"/>
                      </a:lnTo>
                      <a:lnTo>
                        <a:pt x="324" y="1706"/>
                      </a:lnTo>
                      <a:lnTo>
                        <a:pt x="324" y="1706"/>
                      </a:lnTo>
                      <a:lnTo>
                        <a:pt x="386" y="1020"/>
                      </a:lnTo>
                      <a:lnTo>
                        <a:pt x="430" y="522"/>
                      </a:lnTo>
                      <a:lnTo>
                        <a:pt x="444" y="342"/>
                      </a:lnTo>
                      <a:lnTo>
                        <a:pt x="448" y="280"/>
                      </a:lnTo>
                      <a:lnTo>
                        <a:pt x="448" y="244"/>
                      </a:lnTo>
                      <a:lnTo>
                        <a:pt x="448" y="244"/>
                      </a:lnTo>
                      <a:lnTo>
                        <a:pt x="450" y="222"/>
                      </a:lnTo>
                      <a:lnTo>
                        <a:pt x="454" y="198"/>
                      </a:lnTo>
                      <a:lnTo>
                        <a:pt x="460" y="176"/>
                      </a:lnTo>
                      <a:lnTo>
                        <a:pt x="470" y="156"/>
                      </a:lnTo>
                      <a:lnTo>
                        <a:pt x="480" y="134"/>
                      </a:lnTo>
                      <a:lnTo>
                        <a:pt x="490" y="114"/>
                      </a:lnTo>
                      <a:lnTo>
                        <a:pt x="514" y="78"/>
                      </a:lnTo>
                      <a:lnTo>
                        <a:pt x="538" y="48"/>
                      </a:lnTo>
                      <a:lnTo>
                        <a:pt x="558" y="24"/>
                      </a:lnTo>
                      <a:lnTo>
                        <a:pt x="580" y="4"/>
                      </a:lnTo>
                      <a:lnTo>
                        <a:pt x="580" y="4"/>
                      </a:lnTo>
                      <a:lnTo>
                        <a:pt x="496" y="0"/>
                      </a:lnTo>
                      <a:lnTo>
                        <a:pt x="412" y="0"/>
                      </a:lnTo>
                      <a:lnTo>
                        <a:pt x="362" y="2"/>
                      </a:lnTo>
                      <a:lnTo>
                        <a:pt x="312" y="4"/>
                      </a:lnTo>
                      <a:lnTo>
                        <a:pt x="260" y="8"/>
                      </a:lnTo>
                      <a:lnTo>
                        <a:pt x="210" y="14"/>
                      </a:lnTo>
                      <a:lnTo>
                        <a:pt x="160" y="22"/>
                      </a:lnTo>
                      <a:lnTo>
                        <a:pt x="116" y="30"/>
                      </a:lnTo>
                      <a:lnTo>
                        <a:pt x="76" y="44"/>
                      </a:lnTo>
                      <a:lnTo>
                        <a:pt x="58" y="50"/>
                      </a:lnTo>
                      <a:lnTo>
                        <a:pt x="42" y="58"/>
                      </a:lnTo>
                      <a:lnTo>
                        <a:pt x="28" y="68"/>
                      </a:lnTo>
                      <a:lnTo>
                        <a:pt x="16" y="76"/>
                      </a:lnTo>
                      <a:lnTo>
                        <a:pt x="8" y="88"/>
                      </a:lnTo>
                      <a:lnTo>
                        <a:pt x="0" y="98"/>
                      </a:lnTo>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09" name="Freeform 46"/>
                <p:cNvSpPr/>
                <p:nvPr/>
              </p:nvSpPr>
              <p:spPr bwMode="auto">
                <a:xfrm>
                  <a:off x="4462136" y="3965258"/>
                  <a:ext cx="400202" cy="1980312"/>
                </a:xfrm>
                <a:custGeom>
                  <a:avLst/>
                  <a:gdLst>
                    <a:gd name="T0" fmla="*/ 346 w 348"/>
                    <a:gd name="T1" fmla="*/ 24 h 1722"/>
                    <a:gd name="T2" fmla="*/ 346 w 348"/>
                    <a:gd name="T3" fmla="*/ 24 h 1722"/>
                    <a:gd name="T4" fmla="*/ 346 w 348"/>
                    <a:gd name="T5" fmla="*/ 64 h 1722"/>
                    <a:gd name="T6" fmla="*/ 348 w 348"/>
                    <a:gd name="T7" fmla="*/ 178 h 1722"/>
                    <a:gd name="T8" fmla="*/ 348 w 348"/>
                    <a:gd name="T9" fmla="*/ 354 h 1722"/>
                    <a:gd name="T10" fmla="*/ 344 w 348"/>
                    <a:gd name="T11" fmla="*/ 460 h 1722"/>
                    <a:gd name="T12" fmla="*/ 340 w 348"/>
                    <a:gd name="T13" fmla="*/ 578 h 1722"/>
                    <a:gd name="T14" fmla="*/ 334 w 348"/>
                    <a:gd name="T15" fmla="*/ 704 h 1722"/>
                    <a:gd name="T16" fmla="*/ 326 w 348"/>
                    <a:gd name="T17" fmla="*/ 838 h 1722"/>
                    <a:gd name="T18" fmla="*/ 314 w 348"/>
                    <a:gd name="T19" fmla="*/ 978 h 1722"/>
                    <a:gd name="T20" fmla="*/ 298 w 348"/>
                    <a:gd name="T21" fmla="*/ 1124 h 1722"/>
                    <a:gd name="T22" fmla="*/ 280 w 348"/>
                    <a:gd name="T23" fmla="*/ 1270 h 1722"/>
                    <a:gd name="T24" fmla="*/ 256 w 348"/>
                    <a:gd name="T25" fmla="*/ 1420 h 1722"/>
                    <a:gd name="T26" fmla="*/ 244 w 348"/>
                    <a:gd name="T27" fmla="*/ 1494 h 1722"/>
                    <a:gd name="T28" fmla="*/ 228 w 348"/>
                    <a:gd name="T29" fmla="*/ 1568 h 1722"/>
                    <a:gd name="T30" fmla="*/ 214 w 348"/>
                    <a:gd name="T31" fmla="*/ 1642 h 1722"/>
                    <a:gd name="T32" fmla="*/ 196 w 348"/>
                    <a:gd name="T33" fmla="*/ 1714 h 1722"/>
                    <a:gd name="T34" fmla="*/ 196 w 348"/>
                    <a:gd name="T35" fmla="*/ 1714 h 1722"/>
                    <a:gd name="T36" fmla="*/ 178 w 348"/>
                    <a:gd name="T37" fmla="*/ 1718 h 1722"/>
                    <a:gd name="T38" fmla="*/ 158 w 348"/>
                    <a:gd name="T39" fmla="*/ 1722 h 1722"/>
                    <a:gd name="T40" fmla="*/ 132 w 348"/>
                    <a:gd name="T41" fmla="*/ 1722 h 1722"/>
                    <a:gd name="T42" fmla="*/ 100 w 348"/>
                    <a:gd name="T43" fmla="*/ 1722 h 1722"/>
                    <a:gd name="T44" fmla="*/ 68 w 348"/>
                    <a:gd name="T45" fmla="*/ 1718 h 1722"/>
                    <a:gd name="T46" fmla="*/ 50 w 348"/>
                    <a:gd name="T47" fmla="*/ 1714 h 1722"/>
                    <a:gd name="T48" fmla="*/ 34 w 348"/>
                    <a:gd name="T49" fmla="*/ 1710 h 1722"/>
                    <a:gd name="T50" fmla="*/ 16 w 348"/>
                    <a:gd name="T51" fmla="*/ 1702 h 1722"/>
                    <a:gd name="T52" fmla="*/ 0 w 348"/>
                    <a:gd name="T53" fmla="*/ 1694 h 1722"/>
                    <a:gd name="T54" fmla="*/ 0 w 348"/>
                    <a:gd name="T55" fmla="*/ 1694 h 1722"/>
                    <a:gd name="T56" fmla="*/ 20 w 348"/>
                    <a:gd name="T57" fmla="*/ 1246 h 1722"/>
                    <a:gd name="T58" fmla="*/ 34 w 348"/>
                    <a:gd name="T59" fmla="*/ 906 h 1722"/>
                    <a:gd name="T60" fmla="*/ 38 w 348"/>
                    <a:gd name="T61" fmla="*/ 770 h 1722"/>
                    <a:gd name="T62" fmla="*/ 40 w 348"/>
                    <a:gd name="T63" fmla="*/ 680 h 1722"/>
                    <a:gd name="T64" fmla="*/ 40 w 348"/>
                    <a:gd name="T65" fmla="*/ 680 h 1722"/>
                    <a:gd name="T66" fmla="*/ 42 w 348"/>
                    <a:gd name="T67" fmla="*/ 608 h 1722"/>
                    <a:gd name="T68" fmla="*/ 48 w 348"/>
                    <a:gd name="T69" fmla="*/ 520 h 1722"/>
                    <a:gd name="T70" fmla="*/ 56 w 348"/>
                    <a:gd name="T71" fmla="*/ 422 h 1722"/>
                    <a:gd name="T72" fmla="*/ 66 w 348"/>
                    <a:gd name="T73" fmla="*/ 322 h 1722"/>
                    <a:gd name="T74" fmla="*/ 78 w 348"/>
                    <a:gd name="T75" fmla="*/ 230 h 1722"/>
                    <a:gd name="T76" fmla="*/ 88 w 348"/>
                    <a:gd name="T77" fmla="*/ 148 h 1722"/>
                    <a:gd name="T78" fmla="*/ 98 w 348"/>
                    <a:gd name="T79" fmla="*/ 90 h 1722"/>
                    <a:gd name="T80" fmla="*/ 104 w 348"/>
                    <a:gd name="T81" fmla="*/ 58 h 1722"/>
                    <a:gd name="T82" fmla="*/ 104 w 348"/>
                    <a:gd name="T83" fmla="*/ 58 h 1722"/>
                    <a:gd name="T84" fmla="*/ 108 w 348"/>
                    <a:gd name="T85" fmla="*/ 52 h 1722"/>
                    <a:gd name="T86" fmla="*/ 116 w 348"/>
                    <a:gd name="T87" fmla="*/ 44 h 1722"/>
                    <a:gd name="T88" fmla="*/ 124 w 348"/>
                    <a:gd name="T89" fmla="*/ 36 h 1722"/>
                    <a:gd name="T90" fmla="*/ 136 w 348"/>
                    <a:gd name="T91" fmla="*/ 30 h 1722"/>
                    <a:gd name="T92" fmla="*/ 164 w 348"/>
                    <a:gd name="T93" fmla="*/ 16 h 1722"/>
                    <a:gd name="T94" fmla="*/ 180 w 348"/>
                    <a:gd name="T95" fmla="*/ 10 h 1722"/>
                    <a:gd name="T96" fmla="*/ 196 w 348"/>
                    <a:gd name="T97" fmla="*/ 6 h 1722"/>
                    <a:gd name="T98" fmla="*/ 214 w 348"/>
                    <a:gd name="T99" fmla="*/ 2 h 1722"/>
                    <a:gd name="T100" fmla="*/ 234 w 348"/>
                    <a:gd name="T101" fmla="*/ 0 h 1722"/>
                    <a:gd name="T102" fmla="*/ 252 w 348"/>
                    <a:gd name="T103" fmla="*/ 0 h 1722"/>
                    <a:gd name="T104" fmla="*/ 272 w 348"/>
                    <a:gd name="T105" fmla="*/ 0 h 1722"/>
                    <a:gd name="T106" fmla="*/ 290 w 348"/>
                    <a:gd name="T107" fmla="*/ 2 h 1722"/>
                    <a:gd name="T108" fmla="*/ 310 w 348"/>
                    <a:gd name="T109" fmla="*/ 8 h 1722"/>
                    <a:gd name="T110" fmla="*/ 328 w 348"/>
                    <a:gd name="T111" fmla="*/ 14 h 1722"/>
                    <a:gd name="T112" fmla="*/ 346 w 348"/>
                    <a:gd name="T113" fmla="*/ 24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8" h="1722">
                      <a:moveTo>
                        <a:pt x="346" y="24"/>
                      </a:moveTo>
                      <a:lnTo>
                        <a:pt x="346" y="24"/>
                      </a:lnTo>
                      <a:lnTo>
                        <a:pt x="346" y="64"/>
                      </a:lnTo>
                      <a:lnTo>
                        <a:pt x="348" y="178"/>
                      </a:lnTo>
                      <a:lnTo>
                        <a:pt x="348" y="354"/>
                      </a:lnTo>
                      <a:lnTo>
                        <a:pt x="344" y="460"/>
                      </a:lnTo>
                      <a:lnTo>
                        <a:pt x="340" y="578"/>
                      </a:lnTo>
                      <a:lnTo>
                        <a:pt x="334" y="704"/>
                      </a:lnTo>
                      <a:lnTo>
                        <a:pt x="326" y="838"/>
                      </a:lnTo>
                      <a:lnTo>
                        <a:pt x="314" y="978"/>
                      </a:lnTo>
                      <a:lnTo>
                        <a:pt x="298" y="1124"/>
                      </a:lnTo>
                      <a:lnTo>
                        <a:pt x="280" y="1270"/>
                      </a:lnTo>
                      <a:lnTo>
                        <a:pt x="256" y="1420"/>
                      </a:lnTo>
                      <a:lnTo>
                        <a:pt x="244" y="1494"/>
                      </a:lnTo>
                      <a:lnTo>
                        <a:pt x="228" y="1568"/>
                      </a:lnTo>
                      <a:lnTo>
                        <a:pt x="214" y="1642"/>
                      </a:lnTo>
                      <a:lnTo>
                        <a:pt x="196" y="1714"/>
                      </a:lnTo>
                      <a:lnTo>
                        <a:pt x="196" y="1714"/>
                      </a:lnTo>
                      <a:lnTo>
                        <a:pt x="178" y="1718"/>
                      </a:lnTo>
                      <a:lnTo>
                        <a:pt x="158" y="1722"/>
                      </a:lnTo>
                      <a:lnTo>
                        <a:pt x="132" y="1722"/>
                      </a:lnTo>
                      <a:lnTo>
                        <a:pt x="100" y="1722"/>
                      </a:lnTo>
                      <a:lnTo>
                        <a:pt x="68" y="1718"/>
                      </a:lnTo>
                      <a:lnTo>
                        <a:pt x="50" y="1714"/>
                      </a:lnTo>
                      <a:lnTo>
                        <a:pt x="34" y="1710"/>
                      </a:lnTo>
                      <a:lnTo>
                        <a:pt x="16" y="1702"/>
                      </a:lnTo>
                      <a:lnTo>
                        <a:pt x="0" y="1694"/>
                      </a:lnTo>
                      <a:lnTo>
                        <a:pt x="0" y="1694"/>
                      </a:lnTo>
                      <a:lnTo>
                        <a:pt x="20" y="1246"/>
                      </a:lnTo>
                      <a:lnTo>
                        <a:pt x="34" y="906"/>
                      </a:lnTo>
                      <a:lnTo>
                        <a:pt x="38" y="770"/>
                      </a:lnTo>
                      <a:lnTo>
                        <a:pt x="40" y="680"/>
                      </a:lnTo>
                      <a:lnTo>
                        <a:pt x="40" y="680"/>
                      </a:lnTo>
                      <a:lnTo>
                        <a:pt x="42" y="608"/>
                      </a:lnTo>
                      <a:lnTo>
                        <a:pt x="48" y="520"/>
                      </a:lnTo>
                      <a:lnTo>
                        <a:pt x="56" y="422"/>
                      </a:lnTo>
                      <a:lnTo>
                        <a:pt x="66" y="322"/>
                      </a:lnTo>
                      <a:lnTo>
                        <a:pt x="78" y="230"/>
                      </a:lnTo>
                      <a:lnTo>
                        <a:pt x="88" y="148"/>
                      </a:lnTo>
                      <a:lnTo>
                        <a:pt x="98" y="90"/>
                      </a:lnTo>
                      <a:lnTo>
                        <a:pt x="104" y="58"/>
                      </a:lnTo>
                      <a:lnTo>
                        <a:pt x="104" y="58"/>
                      </a:lnTo>
                      <a:lnTo>
                        <a:pt x="108" y="52"/>
                      </a:lnTo>
                      <a:lnTo>
                        <a:pt x="116" y="44"/>
                      </a:lnTo>
                      <a:lnTo>
                        <a:pt x="124" y="36"/>
                      </a:lnTo>
                      <a:lnTo>
                        <a:pt x="136" y="30"/>
                      </a:lnTo>
                      <a:lnTo>
                        <a:pt x="164" y="16"/>
                      </a:lnTo>
                      <a:lnTo>
                        <a:pt x="180" y="10"/>
                      </a:lnTo>
                      <a:lnTo>
                        <a:pt x="196" y="6"/>
                      </a:lnTo>
                      <a:lnTo>
                        <a:pt x="214" y="2"/>
                      </a:lnTo>
                      <a:lnTo>
                        <a:pt x="234" y="0"/>
                      </a:lnTo>
                      <a:lnTo>
                        <a:pt x="252" y="0"/>
                      </a:lnTo>
                      <a:lnTo>
                        <a:pt x="272" y="0"/>
                      </a:lnTo>
                      <a:lnTo>
                        <a:pt x="290" y="2"/>
                      </a:lnTo>
                      <a:lnTo>
                        <a:pt x="310" y="8"/>
                      </a:lnTo>
                      <a:lnTo>
                        <a:pt x="328" y="14"/>
                      </a:lnTo>
                      <a:lnTo>
                        <a:pt x="346" y="24"/>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10" name="Freeform 47"/>
                <p:cNvSpPr/>
                <p:nvPr/>
              </p:nvSpPr>
              <p:spPr bwMode="auto">
                <a:xfrm>
                  <a:off x="4462136" y="3965258"/>
                  <a:ext cx="400202" cy="1980312"/>
                </a:xfrm>
                <a:custGeom>
                  <a:avLst/>
                  <a:gdLst>
                    <a:gd name="T0" fmla="*/ 346 w 348"/>
                    <a:gd name="T1" fmla="*/ 24 h 1722"/>
                    <a:gd name="T2" fmla="*/ 346 w 348"/>
                    <a:gd name="T3" fmla="*/ 24 h 1722"/>
                    <a:gd name="T4" fmla="*/ 346 w 348"/>
                    <a:gd name="T5" fmla="*/ 64 h 1722"/>
                    <a:gd name="T6" fmla="*/ 348 w 348"/>
                    <a:gd name="T7" fmla="*/ 178 h 1722"/>
                    <a:gd name="T8" fmla="*/ 348 w 348"/>
                    <a:gd name="T9" fmla="*/ 354 h 1722"/>
                    <a:gd name="T10" fmla="*/ 344 w 348"/>
                    <a:gd name="T11" fmla="*/ 460 h 1722"/>
                    <a:gd name="T12" fmla="*/ 340 w 348"/>
                    <a:gd name="T13" fmla="*/ 578 h 1722"/>
                    <a:gd name="T14" fmla="*/ 334 w 348"/>
                    <a:gd name="T15" fmla="*/ 704 h 1722"/>
                    <a:gd name="T16" fmla="*/ 326 w 348"/>
                    <a:gd name="T17" fmla="*/ 838 h 1722"/>
                    <a:gd name="T18" fmla="*/ 314 w 348"/>
                    <a:gd name="T19" fmla="*/ 978 h 1722"/>
                    <a:gd name="T20" fmla="*/ 298 w 348"/>
                    <a:gd name="T21" fmla="*/ 1124 h 1722"/>
                    <a:gd name="T22" fmla="*/ 280 w 348"/>
                    <a:gd name="T23" fmla="*/ 1270 h 1722"/>
                    <a:gd name="T24" fmla="*/ 256 w 348"/>
                    <a:gd name="T25" fmla="*/ 1420 h 1722"/>
                    <a:gd name="T26" fmla="*/ 244 w 348"/>
                    <a:gd name="T27" fmla="*/ 1494 h 1722"/>
                    <a:gd name="T28" fmla="*/ 228 w 348"/>
                    <a:gd name="T29" fmla="*/ 1568 h 1722"/>
                    <a:gd name="T30" fmla="*/ 214 w 348"/>
                    <a:gd name="T31" fmla="*/ 1642 h 1722"/>
                    <a:gd name="T32" fmla="*/ 196 w 348"/>
                    <a:gd name="T33" fmla="*/ 1714 h 1722"/>
                    <a:gd name="T34" fmla="*/ 196 w 348"/>
                    <a:gd name="T35" fmla="*/ 1714 h 1722"/>
                    <a:gd name="T36" fmla="*/ 178 w 348"/>
                    <a:gd name="T37" fmla="*/ 1718 h 1722"/>
                    <a:gd name="T38" fmla="*/ 158 w 348"/>
                    <a:gd name="T39" fmla="*/ 1722 h 1722"/>
                    <a:gd name="T40" fmla="*/ 132 w 348"/>
                    <a:gd name="T41" fmla="*/ 1722 h 1722"/>
                    <a:gd name="T42" fmla="*/ 100 w 348"/>
                    <a:gd name="T43" fmla="*/ 1722 h 1722"/>
                    <a:gd name="T44" fmla="*/ 68 w 348"/>
                    <a:gd name="T45" fmla="*/ 1718 h 1722"/>
                    <a:gd name="T46" fmla="*/ 50 w 348"/>
                    <a:gd name="T47" fmla="*/ 1714 h 1722"/>
                    <a:gd name="T48" fmla="*/ 34 w 348"/>
                    <a:gd name="T49" fmla="*/ 1710 h 1722"/>
                    <a:gd name="T50" fmla="*/ 16 w 348"/>
                    <a:gd name="T51" fmla="*/ 1702 h 1722"/>
                    <a:gd name="T52" fmla="*/ 0 w 348"/>
                    <a:gd name="T53" fmla="*/ 1694 h 1722"/>
                    <a:gd name="T54" fmla="*/ 0 w 348"/>
                    <a:gd name="T55" fmla="*/ 1694 h 1722"/>
                    <a:gd name="T56" fmla="*/ 20 w 348"/>
                    <a:gd name="T57" fmla="*/ 1246 h 1722"/>
                    <a:gd name="T58" fmla="*/ 34 w 348"/>
                    <a:gd name="T59" fmla="*/ 906 h 1722"/>
                    <a:gd name="T60" fmla="*/ 38 w 348"/>
                    <a:gd name="T61" fmla="*/ 770 h 1722"/>
                    <a:gd name="T62" fmla="*/ 40 w 348"/>
                    <a:gd name="T63" fmla="*/ 680 h 1722"/>
                    <a:gd name="T64" fmla="*/ 40 w 348"/>
                    <a:gd name="T65" fmla="*/ 680 h 1722"/>
                    <a:gd name="T66" fmla="*/ 42 w 348"/>
                    <a:gd name="T67" fmla="*/ 608 h 1722"/>
                    <a:gd name="T68" fmla="*/ 48 w 348"/>
                    <a:gd name="T69" fmla="*/ 520 h 1722"/>
                    <a:gd name="T70" fmla="*/ 56 w 348"/>
                    <a:gd name="T71" fmla="*/ 422 h 1722"/>
                    <a:gd name="T72" fmla="*/ 66 w 348"/>
                    <a:gd name="T73" fmla="*/ 322 h 1722"/>
                    <a:gd name="T74" fmla="*/ 78 w 348"/>
                    <a:gd name="T75" fmla="*/ 230 h 1722"/>
                    <a:gd name="T76" fmla="*/ 88 w 348"/>
                    <a:gd name="T77" fmla="*/ 148 h 1722"/>
                    <a:gd name="T78" fmla="*/ 98 w 348"/>
                    <a:gd name="T79" fmla="*/ 90 h 1722"/>
                    <a:gd name="T80" fmla="*/ 104 w 348"/>
                    <a:gd name="T81" fmla="*/ 58 h 1722"/>
                    <a:gd name="T82" fmla="*/ 104 w 348"/>
                    <a:gd name="T83" fmla="*/ 58 h 1722"/>
                    <a:gd name="T84" fmla="*/ 108 w 348"/>
                    <a:gd name="T85" fmla="*/ 52 h 1722"/>
                    <a:gd name="T86" fmla="*/ 116 w 348"/>
                    <a:gd name="T87" fmla="*/ 44 h 1722"/>
                    <a:gd name="T88" fmla="*/ 124 w 348"/>
                    <a:gd name="T89" fmla="*/ 36 h 1722"/>
                    <a:gd name="T90" fmla="*/ 136 w 348"/>
                    <a:gd name="T91" fmla="*/ 30 h 1722"/>
                    <a:gd name="T92" fmla="*/ 164 w 348"/>
                    <a:gd name="T93" fmla="*/ 16 h 1722"/>
                    <a:gd name="T94" fmla="*/ 180 w 348"/>
                    <a:gd name="T95" fmla="*/ 10 h 1722"/>
                    <a:gd name="T96" fmla="*/ 196 w 348"/>
                    <a:gd name="T97" fmla="*/ 6 h 1722"/>
                    <a:gd name="T98" fmla="*/ 214 w 348"/>
                    <a:gd name="T99" fmla="*/ 2 h 1722"/>
                    <a:gd name="T100" fmla="*/ 234 w 348"/>
                    <a:gd name="T101" fmla="*/ 0 h 1722"/>
                    <a:gd name="T102" fmla="*/ 252 w 348"/>
                    <a:gd name="T103" fmla="*/ 0 h 1722"/>
                    <a:gd name="T104" fmla="*/ 272 w 348"/>
                    <a:gd name="T105" fmla="*/ 0 h 1722"/>
                    <a:gd name="T106" fmla="*/ 290 w 348"/>
                    <a:gd name="T107" fmla="*/ 2 h 1722"/>
                    <a:gd name="T108" fmla="*/ 310 w 348"/>
                    <a:gd name="T109" fmla="*/ 8 h 1722"/>
                    <a:gd name="T110" fmla="*/ 328 w 348"/>
                    <a:gd name="T111" fmla="*/ 14 h 1722"/>
                    <a:gd name="T112" fmla="*/ 346 w 348"/>
                    <a:gd name="T113" fmla="*/ 24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8" h="1722">
                      <a:moveTo>
                        <a:pt x="346" y="24"/>
                      </a:moveTo>
                      <a:lnTo>
                        <a:pt x="346" y="24"/>
                      </a:lnTo>
                      <a:lnTo>
                        <a:pt x="346" y="64"/>
                      </a:lnTo>
                      <a:lnTo>
                        <a:pt x="348" y="178"/>
                      </a:lnTo>
                      <a:lnTo>
                        <a:pt x="348" y="354"/>
                      </a:lnTo>
                      <a:lnTo>
                        <a:pt x="344" y="460"/>
                      </a:lnTo>
                      <a:lnTo>
                        <a:pt x="340" y="578"/>
                      </a:lnTo>
                      <a:lnTo>
                        <a:pt x="334" y="704"/>
                      </a:lnTo>
                      <a:lnTo>
                        <a:pt x="326" y="838"/>
                      </a:lnTo>
                      <a:lnTo>
                        <a:pt x="314" y="978"/>
                      </a:lnTo>
                      <a:lnTo>
                        <a:pt x="298" y="1124"/>
                      </a:lnTo>
                      <a:lnTo>
                        <a:pt x="280" y="1270"/>
                      </a:lnTo>
                      <a:lnTo>
                        <a:pt x="256" y="1420"/>
                      </a:lnTo>
                      <a:lnTo>
                        <a:pt x="244" y="1494"/>
                      </a:lnTo>
                      <a:lnTo>
                        <a:pt x="228" y="1568"/>
                      </a:lnTo>
                      <a:lnTo>
                        <a:pt x="214" y="1642"/>
                      </a:lnTo>
                      <a:lnTo>
                        <a:pt x="196" y="1714"/>
                      </a:lnTo>
                      <a:lnTo>
                        <a:pt x="196" y="1714"/>
                      </a:lnTo>
                      <a:lnTo>
                        <a:pt x="178" y="1718"/>
                      </a:lnTo>
                      <a:lnTo>
                        <a:pt x="158" y="1722"/>
                      </a:lnTo>
                      <a:lnTo>
                        <a:pt x="132" y="1722"/>
                      </a:lnTo>
                      <a:lnTo>
                        <a:pt x="100" y="1722"/>
                      </a:lnTo>
                      <a:lnTo>
                        <a:pt x="68" y="1718"/>
                      </a:lnTo>
                      <a:lnTo>
                        <a:pt x="50" y="1714"/>
                      </a:lnTo>
                      <a:lnTo>
                        <a:pt x="34" y="1710"/>
                      </a:lnTo>
                      <a:lnTo>
                        <a:pt x="16" y="1702"/>
                      </a:lnTo>
                      <a:lnTo>
                        <a:pt x="0" y="1694"/>
                      </a:lnTo>
                      <a:lnTo>
                        <a:pt x="0" y="1694"/>
                      </a:lnTo>
                      <a:lnTo>
                        <a:pt x="20" y="1246"/>
                      </a:lnTo>
                      <a:lnTo>
                        <a:pt x="34" y="906"/>
                      </a:lnTo>
                      <a:lnTo>
                        <a:pt x="38" y="770"/>
                      </a:lnTo>
                      <a:lnTo>
                        <a:pt x="40" y="680"/>
                      </a:lnTo>
                      <a:lnTo>
                        <a:pt x="40" y="680"/>
                      </a:lnTo>
                      <a:lnTo>
                        <a:pt x="42" y="608"/>
                      </a:lnTo>
                      <a:lnTo>
                        <a:pt x="48" y="520"/>
                      </a:lnTo>
                      <a:lnTo>
                        <a:pt x="56" y="422"/>
                      </a:lnTo>
                      <a:lnTo>
                        <a:pt x="66" y="322"/>
                      </a:lnTo>
                      <a:lnTo>
                        <a:pt x="78" y="230"/>
                      </a:lnTo>
                      <a:lnTo>
                        <a:pt x="88" y="148"/>
                      </a:lnTo>
                      <a:lnTo>
                        <a:pt x="98" y="90"/>
                      </a:lnTo>
                      <a:lnTo>
                        <a:pt x="104" y="58"/>
                      </a:lnTo>
                      <a:lnTo>
                        <a:pt x="104" y="58"/>
                      </a:lnTo>
                      <a:lnTo>
                        <a:pt x="108" y="52"/>
                      </a:lnTo>
                      <a:lnTo>
                        <a:pt x="116" y="44"/>
                      </a:lnTo>
                      <a:lnTo>
                        <a:pt x="124" y="36"/>
                      </a:lnTo>
                      <a:lnTo>
                        <a:pt x="136" y="30"/>
                      </a:lnTo>
                      <a:lnTo>
                        <a:pt x="164" y="16"/>
                      </a:lnTo>
                      <a:lnTo>
                        <a:pt x="180" y="10"/>
                      </a:lnTo>
                      <a:lnTo>
                        <a:pt x="196" y="6"/>
                      </a:lnTo>
                      <a:lnTo>
                        <a:pt x="214" y="2"/>
                      </a:lnTo>
                      <a:lnTo>
                        <a:pt x="234" y="0"/>
                      </a:lnTo>
                      <a:lnTo>
                        <a:pt x="252" y="0"/>
                      </a:lnTo>
                      <a:lnTo>
                        <a:pt x="272" y="0"/>
                      </a:lnTo>
                      <a:lnTo>
                        <a:pt x="290" y="2"/>
                      </a:lnTo>
                      <a:lnTo>
                        <a:pt x="310" y="8"/>
                      </a:lnTo>
                      <a:lnTo>
                        <a:pt x="328" y="14"/>
                      </a:lnTo>
                      <a:lnTo>
                        <a:pt x="346" y="24"/>
                      </a:lnTo>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11" name="Freeform 48"/>
                <p:cNvSpPr/>
                <p:nvPr/>
              </p:nvSpPr>
              <p:spPr bwMode="auto">
                <a:xfrm>
                  <a:off x="4549537" y="4114759"/>
                  <a:ext cx="163301" cy="1644510"/>
                </a:xfrm>
                <a:custGeom>
                  <a:avLst/>
                  <a:gdLst>
                    <a:gd name="T0" fmla="*/ 142 w 142"/>
                    <a:gd name="T1" fmla="*/ 0 h 1430"/>
                    <a:gd name="T2" fmla="*/ 142 w 142"/>
                    <a:gd name="T3" fmla="*/ 0 h 1430"/>
                    <a:gd name="T4" fmla="*/ 136 w 142"/>
                    <a:gd name="T5" fmla="*/ 12 h 1430"/>
                    <a:gd name="T6" fmla="*/ 128 w 142"/>
                    <a:gd name="T7" fmla="*/ 26 h 1430"/>
                    <a:gd name="T8" fmla="*/ 120 w 142"/>
                    <a:gd name="T9" fmla="*/ 48 h 1430"/>
                    <a:gd name="T10" fmla="*/ 112 w 142"/>
                    <a:gd name="T11" fmla="*/ 74 h 1430"/>
                    <a:gd name="T12" fmla="*/ 104 w 142"/>
                    <a:gd name="T13" fmla="*/ 108 h 1430"/>
                    <a:gd name="T14" fmla="*/ 98 w 142"/>
                    <a:gd name="T15" fmla="*/ 150 h 1430"/>
                    <a:gd name="T16" fmla="*/ 94 w 142"/>
                    <a:gd name="T17" fmla="*/ 198 h 1430"/>
                    <a:gd name="T18" fmla="*/ 94 w 142"/>
                    <a:gd name="T19" fmla="*/ 198 h 1430"/>
                    <a:gd name="T20" fmla="*/ 80 w 142"/>
                    <a:gd name="T21" fmla="*/ 420 h 1430"/>
                    <a:gd name="T22" fmla="*/ 56 w 142"/>
                    <a:gd name="T23" fmla="*/ 786 h 1430"/>
                    <a:gd name="T24" fmla="*/ 42 w 142"/>
                    <a:gd name="T25" fmla="*/ 982 h 1430"/>
                    <a:gd name="T26" fmla="*/ 28 w 142"/>
                    <a:gd name="T27" fmla="*/ 1166 h 1430"/>
                    <a:gd name="T28" fmla="*/ 14 w 142"/>
                    <a:gd name="T29" fmla="*/ 1322 h 1430"/>
                    <a:gd name="T30" fmla="*/ 6 w 142"/>
                    <a:gd name="T31" fmla="*/ 1382 h 1430"/>
                    <a:gd name="T32" fmla="*/ 0 w 142"/>
                    <a:gd name="T33" fmla="*/ 1430 h 1430"/>
                    <a:gd name="T34" fmla="*/ 0 w 142"/>
                    <a:gd name="T35" fmla="*/ 1430 h 1430"/>
                    <a:gd name="T36" fmla="*/ 38 w 142"/>
                    <a:gd name="T37" fmla="*/ 858 h 1430"/>
                    <a:gd name="T38" fmla="*/ 62 w 142"/>
                    <a:gd name="T39" fmla="*/ 442 h 1430"/>
                    <a:gd name="T40" fmla="*/ 70 w 142"/>
                    <a:gd name="T41" fmla="*/ 290 h 1430"/>
                    <a:gd name="T42" fmla="*/ 72 w 142"/>
                    <a:gd name="T43" fmla="*/ 238 h 1430"/>
                    <a:gd name="T44" fmla="*/ 72 w 142"/>
                    <a:gd name="T45" fmla="*/ 206 h 1430"/>
                    <a:gd name="T46" fmla="*/ 72 w 142"/>
                    <a:gd name="T47" fmla="*/ 206 h 1430"/>
                    <a:gd name="T48" fmla="*/ 72 w 142"/>
                    <a:gd name="T49" fmla="*/ 188 h 1430"/>
                    <a:gd name="T50" fmla="*/ 72 w 142"/>
                    <a:gd name="T51" fmla="*/ 168 h 1430"/>
                    <a:gd name="T52" fmla="*/ 78 w 142"/>
                    <a:gd name="T53" fmla="*/ 134 h 1430"/>
                    <a:gd name="T54" fmla="*/ 88 w 142"/>
                    <a:gd name="T55" fmla="*/ 102 h 1430"/>
                    <a:gd name="T56" fmla="*/ 100 w 142"/>
                    <a:gd name="T57" fmla="*/ 74 h 1430"/>
                    <a:gd name="T58" fmla="*/ 112 w 142"/>
                    <a:gd name="T59" fmla="*/ 50 h 1430"/>
                    <a:gd name="T60" fmla="*/ 124 w 142"/>
                    <a:gd name="T61" fmla="*/ 28 h 1430"/>
                    <a:gd name="T62" fmla="*/ 142 w 142"/>
                    <a:gd name="T63"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30">
                      <a:moveTo>
                        <a:pt x="142" y="0"/>
                      </a:moveTo>
                      <a:lnTo>
                        <a:pt x="142" y="0"/>
                      </a:lnTo>
                      <a:lnTo>
                        <a:pt x="136" y="12"/>
                      </a:lnTo>
                      <a:lnTo>
                        <a:pt x="128" y="26"/>
                      </a:lnTo>
                      <a:lnTo>
                        <a:pt x="120" y="48"/>
                      </a:lnTo>
                      <a:lnTo>
                        <a:pt x="112" y="74"/>
                      </a:lnTo>
                      <a:lnTo>
                        <a:pt x="104" y="108"/>
                      </a:lnTo>
                      <a:lnTo>
                        <a:pt x="98" y="150"/>
                      </a:lnTo>
                      <a:lnTo>
                        <a:pt x="94" y="198"/>
                      </a:lnTo>
                      <a:lnTo>
                        <a:pt x="94" y="198"/>
                      </a:lnTo>
                      <a:lnTo>
                        <a:pt x="80" y="420"/>
                      </a:lnTo>
                      <a:lnTo>
                        <a:pt x="56" y="786"/>
                      </a:lnTo>
                      <a:lnTo>
                        <a:pt x="42" y="982"/>
                      </a:lnTo>
                      <a:lnTo>
                        <a:pt x="28" y="1166"/>
                      </a:lnTo>
                      <a:lnTo>
                        <a:pt x="14" y="1322"/>
                      </a:lnTo>
                      <a:lnTo>
                        <a:pt x="6" y="1382"/>
                      </a:lnTo>
                      <a:lnTo>
                        <a:pt x="0" y="1430"/>
                      </a:lnTo>
                      <a:lnTo>
                        <a:pt x="0" y="1430"/>
                      </a:lnTo>
                      <a:lnTo>
                        <a:pt x="38" y="858"/>
                      </a:lnTo>
                      <a:lnTo>
                        <a:pt x="62" y="442"/>
                      </a:lnTo>
                      <a:lnTo>
                        <a:pt x="70" y="290"/>
                      </a:lnTo>
                      <a:lnTo>
                        <a:pt x="72" y="238"/>
                      </a:lnTo>
                      <a:lnTo>
                        <a:pt x="72" y="206"/>
                      </a:lnTo>
                      <a:lnTo>
                        <a:pt x="72" y="206"/>
                      </a:lnTo>
                      <a:lnTo>
                        <a:pt x="72" y="188"/>
                      </a:lnTo>
                      <a:lnTo>
                        <a:pt x="72" y="168"/>
                      </a:lnTo>
                      <a:lnTo>
                        <a:pt x="78" y="134"/>
                      </a:lnTo>
                      <a:lnTo>
                        <a:pt x="88" y="102"/>
                      </a:lnTo>
                      <a:lnTo>
                        <a:pt x="100" y="74"/>
                      </a:lnTo>
                      <a:lnTo>
                        <a:pt x="112" y="50"/>
                      </a:lnTo>
                      <a:lnTo>
                        <a:pt x="124" y="28"/>
                      </a:lnTo>
                      <a:lnTo>
                        <a:pt x="142" y="0"/>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12" name="Freeform 49"/>
                <p:cNvSpPr/>
                <p:nvPr/>
              </p:nvSpPr>
              <p:spPr bwMode="auto">
                <a:xfrm>
                  <a:off x="4549537" y="4114759"/>
                  <a:ext cx="163301" cy="1644510"/>
                </a:xfrm>
                <a:custGeom>
                  <a:avLst/>
                  <a:gdLst>
                    <a:gd name="T0" fmla="*/ 142 w 142"/>
                    <a:gd name="T1" fmla="*/ 0 h 1430"/>
                    <a:gd name="T2" fmla="*/ 142 w 142"/>
                    <a:gd name="T3" fmla="*/ 0 h 1430"/>
                    <a:gd name="T4" fmla="*/ 136 w 142"/>
                    <a:gd name="T5" fmla="*/ 12 h 1430"/>
                    <a:gd name="T6" fmla="*/ 128 w 142"/>
                    <a:gd name="T7" fmla="*/ 26 h 1430"/>
                    <a:gd name="T8" fmla="*/ 120 w 142"/>
                    <a:gd name="T9" fmla="*/ 48 h 1430"/>
                    <a:gd name="T10" fmla="*/ 112 w 142"/>
                    <a:gd name="T11" fmla="*/ 74 h 1430"/>
                    <a:gd name="T12" fmla="*/ 104 w 142"/>
                    <a:gd name="T13" fmla="*/ 108 h 1430"/>
                    <a:gd name="T14" fmla="*/ 98 w 142"/>
                    <a:gd name="T15" fmla="*/ 150 h 1430"/>
                    <a:gd name="T16" fmla="*/ 94 w 142"/>
                    <a:gd name="T17" fmla="*/ 198 h 1430"/>
                    <a:gd name="T18" fmla="*/ 94 w 142"/>
                    <a:gd name="T19" fmla="*/ 198 h 1430"/>
                    <a:gd name="T20" fmla="*/ 80 w 142"/>
                    <a:gd name="T21" fmla="*/ 420 h 1430"/>
                    <a:gd name="T22" fmla="*/ 56 w 142"/>
                    <a:gd name="T23" fmla="*/ 786 h 1430"/>
                    <a:gd name="T24" fmla="*/ 42 w 142"/>
                    <a:gd name="T25" fmla="*/ 982 h 1430"/>
                    <a:gd name="T26" fmla="*/ 28 w 142"/>
                    <a:gd name="T27" fmla="*/ 1166 h 1430"/>
                    <a:gd name="T28" fmla="*/ 14 w 142"/>
                    <a:gd name="T29" fmla="*/ 1322 h 1430"/>
                    <a:gd name="T30" fmla="*/ 6 w 142"/>
                    <a:gd name="T31" fmla="*/ 1382 h 1430"/>
                    <a:gd name="T32" fmla="*/ 0 w 142"/>
                    <a:gd name="T33" fmla="*/ 1430 h 1430"/>
                    <a:gd name="T34" fmla="*/ 0 w 142"/>
                    <a:gd name="T35" fmla="*/ 1430 h 1430"/>
                    <a:gd name="T36" fmla="*/ 38 w 142"/>
                    <a:gd name="T37" fmla="*/ 858 h 1430"/>
                    <a:gd name="T38" fmla="*/ 62 w 142"/>
                    <a:gd name="T39" fmla="*/ 442 h 1430"/>
                    <a:gd name="T40" fmla="*/ 70 w 142"/>
                    <a:gd name="T41" fmla="*/ 290 h 1430"/>
                    <a:gd name="T42" fmla="*/ 72 w 142"/>
                    <a:gd name="T43" fmla="*/ 238 h 1430"/>
                    <a:gd name="T44" fmla="*/ 72 w 142"/>
                    <a:gd name="T45" fmla="*/ 206 h 1430"/>
                    <a:gd name="T46" fmla="*/ 72 w 142"/>
                    <a:gd name="T47" fmla="*/ 206 h 1430"/>
                    <a:gd name="T48" fmla="*/ 72 w 142"/>
                    <a:gd name="T49" fmla="*/ 188 h 1430"/>
                    <a:gd name="T50" fmla="*/ 72 w 142"/>
                    <a:gd name="T51" fmla="*/ 168 h 1430"/>
                    <a:gd name="T52" fmla="*/ 78 w 142"/>
                    <a:gd name="T53" fmla="*/ 134 h 1430"/>
                    <a:gd name="T54" fmla="*/ 88 w 142"/>
                    <a:gd name="T55" fmla="*/ 102 h 1430"/>
                    <a:gd name="T56" fmla="*/ 100 w 142"/>
                    <a:gd name="T57" fmla="*/ 74 h 1430"/>
                    <a:gd name="T58" fmla="*/ 112 w 142"/>
                    <a:gd name="T59" fmla="*/ 50 h 1430"/>
                    <a:gd name="T60" fmla="*/ 124 w 142"/>
                    <a:gd name="T61" fmla="*/ 28 h 1430"/>
                    <a:gd name="T62" fmla="*/ 142 w 142"/>
                    <a:gd name="T63"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30">
                      <a:moveTo>
                        <a:pt x="142" y="0"/>
                      </a:moveTo>
                      <a:lnTo>
                        <a:pt x="142" y="0"/>
                      </a:lnTo>
                      <a:lnTo>
                        <a:pt x="136" y="12"/>
                      </a:lnTo>
                      <a:lnTo>
                        <a:pt x="128" y="26"/>
                      </a:lnTo>
                      <a:lnTo>
                        <a:pt x="120" y="48"/>
                      </a:lnTo>
                      <a:lnTo>
                        <a:pt x="112" y="74"/>
                      </a:lnTo>
                      <a:lnTo>
                        <a:pt x="104" y="108"/>
                      </a:lnTo>
                      <a:lnTo>
                        <a:pt x="98" y="150"/>
                      </a:lnTo>
                      <a:lnTo>
                        <a:pt x="94" y="198"/>
                      </a:lnTo>
                      <a:lnTo>
                        <a:pt x="94" y="198"/>
                      </a:lnTo>
                      <a:lnTo>
                        <a:pt x="80" y="420"/>
                      </a:lnTo>
                      <a:lnTo>
                        <a:pt x="56" y="786"/>
                      </a:lnTo>
                      <a:lnTo>
                        <a:pt x="42" y="982"/>
                      </a:lnTo>
                      <a:lnTo>
                        <a:pt x="28" y="1166"/>
                      </a:lnTo>
                      <a:lnTo>
                        <a:pt x="14" y="1322"/>
                      </a:lnTo>
                      <a:lnTo>
                        <a:pt x="6" y="1382"/>
                      </a:lnTo>
                      <a:lnTo>
                        <a:pt x="0" y="1430"/>
                      </a:lnTo>
                      <a:lnTo>
                        <a:pt x="0" y="1430"/>
                      </a:lnTo>
                      <a:lnTo>
                        <a:pt x="38" y="858"/>
                      </a:lnTo>
                      <a:lnTo>
                        <a:pt x="62" y="442"/>
                      </a:lnTo>
                      <a:lnTo>
                        <a:pt x="70" y="290"/>
                      </a:lnTo>
                      <a:lnTo>
                        <a:pt x="72" y="238"/>
                      </a:lnTo>
                      <a:lnTo>
                        <a:pt x="72" y="206"/>
                      </a:lnTo>
                      <a:lnTo>
                        <a:pt x="72" y="206"/>
                      </a:lnTo>
                      <a:lnTo>
                        <a:pt x="72" y="188"/>
                      </a:lnTo>
                      <a:lnTo>
                        <a:pt x="72" y="168"/>
                      </a:lnTo>
                      <a:lnTo>
                        <a:pt x="78" y="134"/>
                      </a:lnTo>
                      <a:lnTo>
                        <a:pt x="88" y="102"/>
                      </a:lnTo>
                      <a:lnTo>
                        <a:pt x="100" y="74"/>
                      </a:lnTo>
                      <a:lnTo>
                        <a:pt x="112" y="50"/>
                      </a:lnTo>
                      <a:lnTo>
                        <a:pt x="124" y="28"/>
                      </a:lnTo>
                      <a:lnTo>
                        <a:pt x="142" y="0"/>
                      </a:lnTo>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13" name="Freeform 50"/>
                <p:cNvSpPr/>
                <p:nvPr/>
              </p:nvSpPr>
              <p:spPr bwMode="auto">
                <a:xfrm>
                  <a:off x="3664032" y="2741651"/>
                  <a:ext cx="1283408" cy="1458209"/>
                </a:xfrm>
                <a:custGeom>
                  <a:avLst/>
                  <a:gdLst>
                    <a:gd name="T0" fmla="*/ 224 w 1116"/>
                    <a:gd name="T1" fmla="*/ 22 h 1268"/>
                    <a:gd name="T2" fmla="*/ 224 w 1116"/>
                    <a:gd name="T3" fmla="*/ 22 h 1268"/>
                    <a:gd name="T4" fmla="*/ 130 w 1116"/>
                    <a:gd name="T5" fmla="*/ 42 h 1268"/>
                    <a:gd name="T6" fmla="*/ 58 w 1116"/>
                    <a:gd name="T7" fmla="*/ 58 h 1268"/>
                    <a:gd name="T8" fmla="*/ 8 w 1116"/>
                    <a:gd name="T9" fmla="*/ 70 h 1268"/>
                    <a:gd name="T10" fmla="*/ 8 w 1116"/>
                    <a:gd name="T11" fmla="*/ 70 h 1268"/>
                    <a:gd name="T12" fmla="*/ 2 w 1116"/>
                    <a:gd name="T13" fmla="*/ 74 h 1268"/>
                    <a:gd name="T14" fmla="*/ 0 w 1116"/>
                    <a:gd name="T15" fmla="*/ 82 h 1268"/>
                    <a:gd name="T16" fmla="*/ 0 w 1116"/>
                    <a:gd name="T17" fmla="*/ 90 h 1268"/>
                    <a:gd name="T18" fmla="*/ 4 w 1116"/>
                    <a:gd name="T19" fmla="*/ 102 h 1268"/>
                    <a:gd name="T20" fmla="*/ 18 w 1116"/>
                    <a:gd name="T21" fmla="*/ 132 h 1268"/>
                    <a:gd name="T22" fmla="*/ 38 w 1116"/>
                    <a:gd name="T23" fmla="*/ 170 h 1268"/>
                    <a:gd name="T24" fmla="*/ 90 w 1116"/>
                    <a:gd name="T25" fmla="*/ 260 h 1268"/>
                    <a:gd name="T26" fmla="*/ 116 w 1116"/>
                    <a:gd name="T27" fmla="*/ 308 h 1268"/>
                    <a:gd name="T28" fmla="*/ 140 w 1116"/>
                    <a:gd name="T29" fmla="*/ 356 h 1268"/>
                    <a:gd name="T30" fmla="*/ 140 w 1116"/>
                    <a:gd name="T31" fmla="*/ 356 h 1268"/>
                    <a:gd name="T32" fmla="*/ 150 w 1116"/>
                    <a:gd name="T33" fmla="*/ 386 h 1268"/>
                    <a:gd name="T34" fmla="*/ 164 w 1116"/>
                    <a:gd name="T35" fmla="*/ 424 h 1268"/>
                    <a:gd name="T36" fmla="*/ 196 w 1116"/>
                    <a:gd name="T37" fmla="*/ 526 h 1268"/>
                    <a:gd name="T38" fmla="*/ 234 w 1116"/>
                    <a:gd name="T39" fmla="*/ 650 h 1268"/>
                    <a:gd name="T40" fmla="*/ 270 w 1116"/>
                    <a:gd name="T41" fmla="*/ 788 h 1268"/>
                    <a:gd name="T42" fmla="*/ 306 w 1116"/>
                    <a:gd name="T43" fmla="*/ 928 h 1268"/>
                    <a:gd name="T44" fmla="*/ 336 w 1116"/>
                    <a:gd name="T45" fmla="*/ 1062 h 1268"/>
                    <a:gd name="T46" fmla="*/ 360 w 1116"/>
                    <a:gd name="T47" fmla="*/ 1178 h 1268"/>
                    <a:gd name="T48" fmla="*/ 368 w 1116"/>
                    <a:gd name="T49" fmla="*/ 1228 h 1268"/>
                    <a:gd name="T50" fmla="*/ 372 w 1116"/>
                    <a:gd name="T51" fmla="*/ 1268 h 1268"/>
                    <a:gd name="T52" fmla="*/ 372 w 1116"/>
                    <a:gd name="T53" fmla="*/ 1268 h 1268"/>
                    <a:gd name="T54" fmla="*/ 442 w 1116"/>
                    <a:gd name="T55" fmla="*/ 1252 h 1268"/>
                    <a:gd name="T56" fmla="*/ 602 w 1116"/>
                    <a:gd name="T57" fmla="*/ 1212 h 1268"/>
                    <a:gd name="T58" fmla="*/ 690 w 1116"/>
                    <a:gd name="T59" fmla="*/ 1192 h 1268"/>
                    <a:gd name="T60" fmla="*/ 774 w 1116"/>
                    <a:gd name="T61" fmla="*/ 1174 h 1268"/>
                    <a:gd name="T62" fmla="*/ 842 w 1116"/>
                    <a:gd name="T63" fmla="*/ 1162 h 1268"/>
                    <a:gd name="T64" fmla="*/ 868 w 1116"/>
                    <a:gd name="T65" fmla="*/ 1158 h 1268"/>
                    <a:gd name="T66" fmla="*/ 886 w 1116"/>
                    <a:gd name="T67" fmla="*/ 1156 h 1268"/>
                    <a:gd name="T68" fmla="*/ 886 w 1116"/>
                    <a:gd name="T69" fmla="*/ 1078 h 1268"/>
                    <a:gd name="T70" fmla="*/ 886 w 1116"/>
                    <a:gd name="T71" fmla="*/ 1078 h 1268"/>
                    <a:gd name="T72" fmla="*/ 900 w 1116"/>
                    <a:gd name="T73" fmla="*/ 1100 h 1268"/>
                    <a:gd name="T74" fmla="*/ 910 w 1116"/>
                    <a:gd name="T75" fmla="*/ 1122 h 1268"/>
                    <a:gd name="T76" fmla="*/ 920 w 1116"/>
                    <a:gd name="T77" fmla="*/ 1146 h 1268"/>
                    <a:gd name="T78" fmla="*/ 920 w 1116"/>
                    <a:gd name="T79" fmla="*/ 1146 h 1268"/>
                    <a:gd name="T80" fmla="*/ 1000 w 1116"/>
                    <a:gd name="T81" fmla="*/ 1144 h 1268"/>
                    <a:gd name="T82" fmla="*/ 1066 w 1116"/>
                    <a:gd name="T83" fmla="*/ 1144 h 1268"/>
                    <a:gd name="T84" fmla="*/ 1116 w 1116"/>
                    <a:gd name="T85" fmla="*/ 1146 h 1268"/>
                    <a:gd name="T86" fmla="*/ 1116 w 1116"/>
                    <a:gd name="T87" fmla="*/ 1146 h 1268"/>
                    <a:gd name="T88" fmla="*/ 1054 w 1116"/>
                    <a:gd name="T89" fmla="*/ 998 h 1268"/>
                    <a:gd name="T90" fmla="*/ 988 w 1116"/>
                    <a:gd name="T91" fmla="*/ 844 h 1268"/>
                    <a:gd name="T92" fmla="*/ 906 w 1116"/>
                    <a:gd name="T93" fmla="*/ 660 h 1268"/>
                    <a:gd name="T94" fmla="*/ 820 w 1116"/>
                    <a:gd name="T95" fmla="*/ 464 h 1268"/>
                    <a:gd name="T96" fmla="*/ 732 w 1116"/>
                    <a:gd name="T97" fmla="*/ 276 h 1268"/>
                    <a:gd name="T98" fmla="*/ 692 w 1116"/>
                    <a:gd name="T99" fmla="*/ 192 h 1268"/>
                    <a:gd name="T100" fmla="*/ 654 w 1116"/>
                    <a:gd name="T101" fmla="*/ 116 h 1268"/>
                    <a:gd name="T102" fmla="*/ 620 w 1116"/>
                    <a:gd name="T103" fmla="*/ 50 h 1268"/>
                    <a:gd name="T104" fmla="*/ 590 w 1116"/>
                    <a:gd name="T105" fmla="*/ 0 h 1268"/>
                    <a:gd name="T106" fmla="*/ 590 w 1116"/>
                    <a:gd name="T107" fmla="*/ 0 h 1268"/>
                    <a:gd name="T108" fmla="*/ 546 w 1116"/>
                    <a:gd name="T109" fmla="*/ 0 h 1268"/>
                    <a:gd name="T110" fmla="*/ 442 w 1116"/>
                    <a:gd name="T111" fmla="*/ 2 h 1268"/>
                    <a:gd name="T112" fmla="*/ 380 w 1116"/>
                    <a:gd name="T113" fmla="*/ 6 h 1268"/>
                    <a:gd name="T114" fmla="*/ 320 w 1116"/>
                    <a:gd name="T115" fmla="*/ 10 h 1268"/>
                    <a:gd name="T116" fmla="*/ 266 w 1116"/>
                    <a:gd name="T117" fmla="*/ 14 h 1268"/>
                    <a:gd name="T118" fmla="*/ 224 w 1116"/>
                    <a:gd name="T119" fmla="*/ 22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6" h="1268">
                      <a:moveTo>
                        <a:pt x="224" y="22"/>
                      </a:moveTo>
                      <a:lnTo>
                        <a:pt x="224" y="22"/>
                      </a:lnTo>
                      <a:lnTo>
                        <a:pt x="130" y="42"/>
                      </a:lnTo>
                      <a:lnTo>
                        <a:pt x="58" y="58"/>
                      </a:lnTo>
                      <a:lnTo>
                        <a:pt x="8" y="70"/>
                      </a:lnTo>
                      <a:lnTo>
                        <a:pt x="8" y="70"/>
                      </a:lnTo>
                      <a:lnTo>
                        <a:pt x="2" y="74"/>
                      </a:lnTo>
                      <a:lnTo>
                        <a:pt x="0" y="82"/>
                      </a:lnTo>
                      <a:lnTo>
                        <a:pt x="0" y="90"/>
                      </a:lnTo>
                      <a:lnTo>
                        <a:pt x="4" y="102"/>
                      </a:lnTo>
                      <a:lnTo>
                        <a:pt x="18" y="132"/>
                      </a:lnTo>
                      <a:lnTo>
                        <a:pt x="38" y="170"/>
                      </a:lnTo>
                      <a:lnTo>
                        <a:pt x="90" y="260"/>
                      </a:lnTo>
                      <a:lnTo>
                        <a:pt x="116" y="308"/>
                      </a:lnTo>
                      <a:lnTo>
                        <a:pt x="140" y="356"/>
                      </a:lnTo>
                      <a:lnTo>
                        <a:pt x="140" y="356"/>
                      </a:lnTo>
                      <a:lnTo>
                        <a:pt x="150" y="386"/>
                      </a:lnTo>
                      <a:lnTo>
                        <a:pt x="164" y="424"/>
                      </a:lnTo>
                      <a:lnTo>
                        <a:pt x="196" y="526"/>
                      </a:lnTo>
                      <a:lnTo>
                        <a:pt x="234" y="650"/>
                      </a:lnTo>
                      <a:lnTo>
                        <a:pt x="270" y="788"/>
                      </a:lnTo>
                      <a:lnTo>
                        <a:pt x="306" y="928"/>
                      </a:lnTo>
                      <a:lnTo>
                        <a:pt x="336" y="1062"/>
                      </a:lnTo>
                      <a:lnTo>
                        <a:pt x="360" y="1178"/>
                      </a:lnTo>
                      <a:lnTo>
                        <a:pt x="368" y="1228"/>
                      </a:lnTo>
                      <a:lnTo>
                        <a:pt x="372" y="1268"/>
                      </a:lnTo>
                      <a:lnTo>
                        <a:pt x="372" y="1268"/>
                      </a:lnTo>
                      <a:lnTo>
                        <a:pt x="442" y="1252"/>
                      </a:lnTo>
                      <a:lnTo>
                        <a:pt x="602" y="1212"/>
                      </a:lnTo>
                      <a:lnTo>
                        <a:pt x="690" y="1192"/>
                      </a:lnTo>
                      <a:lnTo>
                        <a:pt x="774" y="1174"/>
                      </a:lnTo>
                      <a:lnTo>
                        <a:pt x="842" y="1162"/>
                      </a:lnTo>
                      <a:lnTo>
                        <a:pt x="868" y="1158"/>
                      </a:lnTo>
                      <a:lnTo>
                        <a:pt x="886" y="1156"/>
                      </a:lnTo>
                      <a:lnTo>
                        <a:pt x="886" y="1078"/>
                      </a:lnTo>
                      <a:lnTo>
                        <a:pt x="886" y="1078"/>
                      </a:lnTo>
                      <a:lnTo>
                        <a:pt x="900" y="1100"/>
                      </a:lnTo>
                      <a:lnTo>
                        <a:pt x="910" y="1122"/>
                      </a:lnTo>
                      <a:lnTo>
                        <a:pt x="920" y="1146"/>
                      </a:lnTo>
                      <a:lnTo>
                        <a:pt x="920" y="1146"/>
                      </a:lnTo>
                      <a:lnTo>
                        <a:pt x="1000" y="1144"/>
                      </a:lnTo>
                      <a:lnTo>
                        <a:pt x="1066" y="1144"/>
                      </a:lnTo>
                      <a:lnTo>
                        <a:pt x="1116" y="1146"/>
                      </a:lnTo>
                      <a:lnTo>
                        <a:pt x="1116" y="1146"/>
                      </a:lnTo>
                      <a:lnTo>
                        <a:pt x="1054" y="998"/>
                      </a:lnTo>
                      <a:lnTo>
                        <a:pt x="988" y="844"/>
                      </a:lnTo>
                      <a:lnTo>
                        <a:pt x="906" y="660"/>
                      </a:lnTo>
                      <a:lnTo>
                        <a:pt x="820" y="464"/>
                      </a:lnTo>
                      <a:lnTo>
                        <a:pt x="732" y="276"/>
                      </a:lnTo>
                      <a:lnTo>
                        <a:pt x="692" y="192"/>
                      </a:lnTo>
                      <a:lnTo>
                        <a:pt x="654" y="116"/>
                      </a:lnTo>
                      <a:lnTo>
                        <a:pt x="620" y="50"/>
                      </a:lnTo>
                      <a:lnTo>
                        <a:pt x="590" y="0"/>
                      </a:lnTo>
                      <a:lnTo>
                        <a:pt x="590" y="0"/>
                      </a:lnTo>
                      <a:lnTo>
                        <a:pt x="546" y="0"/>
                      </a:lnTo>
                      <a:lnTo>
                        <a:pt x="442" y="2"/>
                      </a:lnTo>
                      <a:lnTo>
                        <a:pt x="380" y="6"/>
                      </a:lnTo>
                      <a:lnTo>
                        <a:pt x="320" y="10"/>
                      </a:lnTo>
                      <a:lnTo>
                        <a:pt x="266" y="14"/>
                      </a:lnTo>
                      <a:lnTo>
                        <a:pt x="224" y="22"/>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14" name="Freeform 52"/>
                <p:cNvSpPr/>
                <p:nvPr/>
              </p:nvSpPr>
              <p:spPr bwMode="auto">
                <a:xfrm>
                  <a:off x="3983734" y="2569150"/>
                  <a:ext cx="218501" cy="328902"/>
                </a:xfrm>
                <a:custGeom>
                  <a:avLst/>
                  <a:gdLst>
                    <a:gd name="T0" fmla="*/ 98 w 190"/>
                    <a:gd name="T1" fmla="*/ 26 h 286"/>
                    <a:gd name="T2" fmla="*/ 98 w 190"/>
                    <a:gd name="T3" fmla="*/ 26 h 286"/>
                    <a:gd name="T4" fmla="*/ 134 w 190"/>
                    <a:gd name="T5" fmla="*/ 90 h 286"/>
                    <a:gd name="T6" fmla="*/ 164 w 190"/>
                    <a:gd name="T7" fmla="*/ 138 h 286"/>
                    <a:gd name="T8" fmla="*/ 176 w 190"/>
                    <a:gd name="T9" fmla="*/ 156 h 286"/>
                    <a:gd name="T10" fmla="*/ 188 w 190"/>
                    <a:gd name="T11" fmla="*/ 168 h 286"/>
                    <a:gd name="T12" fmla="*/ 188 w 190"/>
                    <a:gd name="T13" fmla="*/ 168 h 286"/>
                    <a:gd name="T14" fmla="*/ 190 w 190"/>
                    <a:gd name="T15" fmla="*/ 210 h 286"/>
                    <a:gd name="T16" fmla="*/ 188 w 190"/>
                    <a:gd name="T17" fmla="*/ 240 h 286"/>
                    <a:gd name="T18" fmla="*/ 182 w 190"/>
                    <a:gd name="T19" fmla="*/ 262 h 286"/>
                    <a:gd name="T20" fmla="*/ 180 w 190"/>
                    <a:gd name="T21" fmla="*/ 270 h 286"/>
                    <a:gd name="T22" fmla="*/ 174 w 190"/>
                    <a:gd name="T23" fmla="*/ 276 h 286"/>
                    <a:gd name="T24" fmla="*/ 170 w 190"/>
                    <a:gd name="T25" fmla="*/ 282 h 286"/>
                    <a:gd name="T26" fmla="*/ 166 w 190"/>
                    <a:gd name="T27" fmla="*/ 284 h 286"/>
                    <a:gd name="T28" fmla="*/ 160 w 190"/>
                    <a:gd name="T29" fmla="*/ 286 h 286"/>
                    <a:gd name="T30" fmla="*/ 154 w 190"/>
                    <a:gd name="T31" fmla="*/ 286 h 286"/>
                    <a:gd name="T32" fmla="*/ 140 w 190"/>
                    <a:gd name="T33" fmla="*/ 282 h 286"/>
                    <a:gd name="T34" fmla="*/ 128 w 190"/>
                    <a:gd name="T35" fmla="*/ 276 h 286"/>
                    <a:gd name="T36" fmla="*/ 114 w 190"/>
                    <a:gd name="T37" fmla="*/ 266 h 286"/>
                    <a:gd name="T38" fmla="*/ 100 w 190"/>
                    <a:gd name="T39" fmla="*/ 254 h 286"/>
                    <a:gd name="T40" fmla="*/ 76 w 190"/>
                    <a:gd name="T41" fmla="*/ 228 h 286"/>
                    <a:gd name="T42" fmla="*/ 60 w 190"/>
                    <a:gd name="T43" fmla="*/ 208 h 286"/>
                    <a:gd name="T44" fmla="*/ 52 w 190"/>
                    <a:gd name="T45" fmla="*/ 198 h 286"/>
                    <a:gd name="T46" fmla="*/ 52 w 190"/>
                    <a:gd name="T47" fmla="*/ 198 h 286"/>
                    <a:gd name="T48" fmla="*/ 30 w 190"/>
                    <a:gd name="T49" fmla="*/ 134 h 286"/>
                    <a:gd name="T50" fmla="*/ 12 w 190"/>
                    <a:gd name="T51" fmla="*/ 76 h 286"/>
                    <a:gd name="T52" fmla="*/ 0 w 190"/>
                    <a:gd name="T53" fmla="*/ 26 h 286"/>
                    <a:gd name="T54" fmla="*/ 0 w 190"/>
                    <a:gd name="T55" fmla="*/ 26 h 286"/>
                    <a:gd name="T56" fmla="*/ 0 w 190"/>
                    <a:gd name="T57" fmla="*/ 16 h 286"/>
                    <a:gd name="T58" fmla="*/ 0 w 190"/>
                    <a:gd name="T59" fmla="*/ 10 h 286"/>
                    <a:gd name="T60" fmla="*/ 4 w 190"/>
                    <a:gd name="T61" fmla="*/ 4 h 286"/>
                    <a:gd name="T62" fmla="*/ 10 w 190"/>
                    <a:gd name="T63" fmla="*/ 2 h 286"/>
                    <a:gd name="T64" fmla="*/ 18 w 190"/>
                    <a:gd name="T65" fmla="*/ 0 h 286"/>
                    <a:gd name="T66" fmla="*/ 26 w 190"/>
                    <a:gd name="T67" fmla="*/ 0 h 286"/>
                    <a:gd name="T68" fmla="*/ 44 w 190"/>
                    <a:gd name="T69" fmla="*/ 4 h 286"/>
                    <a:gd name="T70" fmla="*/ 64 w 190"/>
                    <a:gd name="T71" fmla="*/ 10 h 286"/>
                    <a:gd name="T72" fmla="*/ 80 w 190"/>
                    <a:gd name="T73" fmla="*/ 18 h 286"/>
                    <a:gd name="T74" fmla="*/ 98 w 190"/>
                    <a:gd name="T75" fmla="*/ 2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86">
                      <a:moveTo>
                        <a:pt x="98" y="26"/>
                      </a:moveTo>
                      <a:lnTo>
                        <a:pt x="98" y="26"/>
                      </a:lnTo>
                      <a:lnTo>
                        <a:pt x="134" y="90"/>
                      </a:lnTo>
                      <a:lnTo>
                        <a:pt x="164" y="138"/>
                      </a:lnTo>
                      <a:lnTo>
                        <a:pt x="176" y="156"/>
                      </a:lnTo>
                      <a:lnTo>
                        <a:pt x="188" y="168"/>
                      </a:lnTo>
                      <a:lnTo>
                        <a:pt x="188" y="168"/>
                      </a:lnTo>
                      <a:lnTo>
                        <a:pt x="190" y="210"/>
                      </a:lnTo>
                      <a:lnTo>
                        <a:pt x="188" y="240"/>
                      </a:lnTo>
                      <a:lnTo>
                        <a:pt x="182" y="262"/>
                      </a:lnTo>
                      <a:lnTo>
                        <a:pt x="180" y="270"/>
                      </a:lnTo>
                      <a:lnTo>
                        <a:pt x="174" y="276"/>
                      </a:lnTo>
                      <a:lnTo>
                        <a:pt x="170" y="282"/>
                      </a:lnTo>
                      <a:lnTo>
                        <a:pt x="166" y="284"/>
                      </a:lnTo>
                      <a:lnTo>
                        <a:pt x="160" y="286"/>
                      </a:lnTo>
                      <a:lnTo>
                        <a:pt x="154" y="286"/>
                      </a:lnTo>
                      <a:lnTo>
                        <a:pt x="140" y="282"/>
                      </a:lnTo>
                      <a:lnTo>
                        <a:pt x="128" y="276"/>
                      </a:lnTo>
                      <a:lnTo>
                        <a:pt x="114" y="266"/>
                      </a:lnTo>
                      <a:lnTo>
                        <a:pt x="100" y="254"/>
                      </a:lnTo>
                      <a:lnTo>
                        <a:pt x="76" y="228"/>
                      </a:lnTo>
                      <a:lnTo>
                        <a:pt x="60" y="208"/>
                      </a:lnTo>
                      <a:lnTo>
                        <a:pt x="52" y="198"/>
                      </a:lnTo>
                      <a:lnTo>
                        <a:pt x="52" y="198"/>
                      </a:lnTo>
                      <a:lnTo>
                        <a:pt x="30" y="134"/>
                      </a:lnTo>
                      <a:lnTo>
                        <a:pt x="12" y="76"/>
                      </a:lnTo>
                      <a:lnTo>
                        <a:pt x="0" y="26"/>
                      </a:lnTo>
                      <a:lnTo>
                        <a:pt x="0" y="26"/>
                      </a:lnTo>
                      <a:lnTo>
                        <a:pt x="0" y="16"/>
                      </a:lnTo>
                      <a:lnTo>
                        <a:pt x="0" y="10"/>
                      </a:lnTo>
                      <a:lnTo>
                        <a:pt x="4" y="4"/>
                      </a:lnTo>
                      <a:lnTo>
                        <a:pt x="10" y="2"/>
                      </a:lnTo>
                      <a:lnTo>
                        <a:pt x="18" y="0"/>
                      </a:lnTo>
                      <a:lnTo>
                        <a:pt x="26" y="0"/>
                      </a:lnTo>
                      <a:lnTo>
                        <a:pt x="44" y="4"/>
                      </a:lnTo>
                      <a:lnTo>
                        <a:pt x="64" y="10"/>
                      </a:lnTo>
                      <a:lnTo>
                        <a:pt x="80" y="18"/>
                      </a:lnTo>
                      <a:lnTo>
                        <a:pt x="98" y="26"/>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15" name="Freeform 53"/>
                <p:cNvSpPr/>
                <p:nvPr/>
              </p:nvSpPr>
              <p:spPr bwMode="auto">
                <a:xfrm>
                  <a:off x="3983734" y="2569150"/>
                  <a:ext cx="218501" cy="328902"/>
                </a:xfrm>
                <a:custGeom>
                  <a:avLst/>
                  <a:gdLst>
                    <a:gd name="T0" fmla="*/ 98 w 190"/>
                    <a:gd name="T1" fmla="*/ 26 h 286"/>
                    <a:gd name="T2" fmla="*/ 98 w 190"/>
                    <a:gd name="T3" fmla="*/ 26 h 286"/>
                    <a:gd name="T4" fmla="*/ 134 w 190"/>
                    <a:gd name="T5" fmla="*/ 90 h 286"/>
                    <a:gd name="T6" fmla="*/ 164 w 190"/>
                    <a:gd name="T7" fmla="*/ 138 h 286"/>
                    <a:gd name="T8" fmla="*/ 176 w 190"/>
                    <a:gd name="T9" fmla="*/ 156 h 286"/>
                    <a:gd name="T10" fmla="*/ 188 w 190"/>
                    <a:gd name="T11" fmla="*/ 168 h 286"/>
                    <a:gd name="T12" fmla="*/ 188 w 190"/>
                    <a:gd name="T13" fmla="*/ 168 h 286"/>
                    <a:gd name="T14" fmla="*/ 190 w 190"/>
                    <a:gd name="T15" fmla="*/ 210 h 286"/>
                    <a:gd name="T16" fmla="*/ 188 w 190"/>
                    <a:gd name="T17" fmla="*/ 240 h 286"/>
                    <a:gd name="T18" fmla="*/ 182 w 190"/>
                    <a:gd name="T19" fmla="*/ 262 h 286"/>
                    <a:gd name="T20" fmla="*/ 180 w 190"/>
                    <a:gd name="T21" fmla="*/ 270 h 286"/>
                    <a:gd name="T22" fmla="*/ 174 w 190"/>
                    <a:gd name="T23" fmla="*/ 276 h 286"/>
                    <a:gd name="T24" fmla="*/ 170 w 190"/>
                    <a:gd name="T25" fmla="*/ 282 h 286"/>
                    <a:gd name="T26" fmla="*/ 166 w 190"/>
                    <a:gd name="T27" fmla="*/ 284 h 286"/>
                    <a:gd name="T28" fmla="*/ 160 w 190"/>
                    <a:gd name="T29" fmla="*/ 286 h 286"/>
                    <a:gd name="T30" fmla="*/ 154 w 190"/>
                    <a:gd name="T31" fmla="*/ 286 h 286"/>
                    <a:gd name="T32" fmla="*/ 140 w 190"/>
                    <a:gd name="T33" fmla="*/ 282 h 286"/>
                    <a:gd name="T34" fmla="*/ 128 w 190"/>
                    <a:gd name="T35" fmla="*/ 276 h 286"/>
                    <a:gd name="T36" fmla="*/ 114 w 190"/>
                    <a:gd name="T37" fmla="*/ 266 h 286"/>
                    <a:gd name="T38" fmla="*/ 100 w 190"/>
                    <a:gd name="T39" fmla="*/ 254 h 286"/>
                    <a:gd name="T40" fmla="*/ 76 w 190"/>
                    <a:gd name="T41" fmla="*/ 228 h 286"/>
                    <a:gd name="T42" fmla="*/ 60 w 190"/>
                    <a:gd name="T43" fmla="*/ 208 h 286"/>
                    <a:gd name="T44" fmla="*/ 52 w 190"/>
                    <a:gd name="T45" fmla="*/ 198 h 286"/>
                    <a:gd name="T46" fmla="*/ 52 w 190"/>
                    <a:gd name="T47" fmla="*/ 198 h 286"/>
                    <a:gd name="T48" fmla="*/ 30 w 190"/>
                    <a:gd name="T49" fmla="*/ 134 h 286"/>
                    <a:gd name="T50" fmla="*/ 12 w 190"/>
                    <a:gd name="T51" fmla="*/ 76 h 286"/>
                    <a:gd name="T52" fmla="*/ 0 w 190"/>
                    <a:gd name="T53" fmla="*/ 26 h 286"/>
                    <a:gd name="T54" fmla="*/ 0 w 190"/>
                    <a:gd name="T55" fmla="*/ 26 h 286"/>
                    <a:gd name="T56" fmla="*/ 0 w 190"/>
                    <a:gd name="T57" fmla="*/ 16 h 286"/>
                    <a:gd name="T58" fmla="*/ 0 w 190"/>
                    <a:gd name="T59" fmla="*/ 10 h 286"/>
                    <a:gd name="T60" fmla="*/ 4 w 190"/>
                    <a:gd name="T61" fmla="*/ 4 h 286"/>
                    <a:gd name="T62" fmla="*/ 10 w 190"/>
                    <a:gd name="T63" fmla="*/ 2 h 286"/>
                    <a:gd name="T64" fmla="*/ 18 w 190"/>
                    <a:gd name="T65" fmla="*/ 0 h 286"/>
                    <a:gd name="T66" fmla="*/ 26 w 190"/>
                    <a:gd name="T67" fmla="*/ 0 h 286"/>
                    <a:gd name="T68" fmla="*/ 44 w 190"/>
                    <a:gd name="T69" fmla="*/ 4 h 286"/>
                    <a:gd name="T70" fmla="*/ 64 w 190"/>
                    <a:gd name="T71" fmla="*/ 10 h 286"/>
                    <a:gd name="T72" fmla="*/ 80 w 190"/>
                    <a:gd name="T73" fmla="*/ 18 h 286"/>
                    <a:gd name="T74" fmla="*/ 98 w 190"/>
                    <a:gd name="T75" fmla="*/ 2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86">
                      <a:moveTo>
                        <a:pt x="98" y="26"/>
                      </a:moveTo>
                      <a:lnTo>
                        <a:pt x="98" y="26"/>
                      </a:lnTo>
                      <a:lnTo>
                        <a:pt x="134" y="90"/>
                      </a:lnTo>
                      <a:lnTo>
                        <a:pt x="164" y="138"/>
                      </a:lnTo>
                      <a:lnTo>
                        <a:pt x="176" y="156"/>
                      </a:lnTo>
                      <a:lnTo>
                        <a:pt x="188" y="168"/>
                      </a:lnTo>
                      <a:lnTo>
                        <a:pt x="188" y="168"/>
                      </a:lnTo>
                      <a:lnTo>
                        <a:pt x="190" y="210"/>
                      </a:lnTo>
                      <a:lnTo>
                        <a:pt x="188" y="240"/>
                      </a:lnTo>
                      <a:lnTo>
                        <a:pt x="182" y="262"/>
                      </a:lnTo>
                      <a:lnTo>
                        <a:pt x="180" y="270"/>
                      </a:lnTo>
                      <a:lnTo>
                        <a:pt x="174" y="276"/>
                      </a:lnTo>
                      <a:lnTo>
                        <a:pt x="170" y="282"/>
                      </a:lnTo>
                      <a:lnTo>
                        <a:pt x="166" y="284"/>
                      </a:lnTo>
                      <a:lnTo>
                        <a:pt x="160" y="286"/>
                      </a:lnTo>
                      <a:lnTo>
                        <a:pt x="154" y="286"/>
                      </a:lnTo>
                      <a:lnTo>
                        <a:pt x="140" y="282"/>
                      </a:lnTo>
                      <a:lnTo>
                        <a:pt x="128" y="276"/>
                      </a:lnTo>
                      <a:lnTo>
                        <a:pt x="114" y="266"/>
                      </a:lnTo>
                      <a:lnTo>
                        <a:pt x="100" y="254"/>
                      </a:lnTo>
                      <a:lnTo>
                        <a:pt x="76" y="228"/>
                      </a:lnTo>
                      <a:lnTo>
                        <a:pt x="60" y="208"/>
                      </a:lnTo>
                      <a:lnTo>
                        <a:pt x="52" y="198"/>
                      </a:lnTo>
                      <a:lnTo>
                        <a:pt x="52" y="198"/>
                      </a:lnTo>
                      <a:lnTo>
                        <a:pt x="30" y="134"/>
                      </a:lnTo>
                      <a:lnTo>
                        <a:pt x="12" y="76"/>
                      </a:lnTo>
                      <a:lnTo>
                        <a:pt x="0" y="26"/>
                      </a:lnTo>
                      <a:lnTo>
                        <a:pt x="0" y="26"/>
                      </a:lnTo>
                      <a:lnTo>
                        <a:pt x="0" y="16"/>
                      </a:lnTo>
                      <a:lnTo>
                        <a:pt x="0" y="10"/>
                      </a:lnTo>
                      <a:lnTo>
                        <a:pt x="4" y="4"/>
                      </a:lnTo>
                      <a:lnTo>
                        <a:pt x="10" y="2"/>
                      </a:lnTo>
                      <a:lnTo>
                        <a:pt x="18" y="0"/>
                      </a:lnTo>
                      <a:lnTo>
                        <a:pt x="26" y="0"/>
                      </a:lnTo>
                      <a:lnTo>
                        <a:pt x="44" y="4"/>
                      </a:lnTo>
                      <a:lnTo>
                        <a:pt x="64" y="10"/>
                      </a:lnTo>
                      <a:lnTo>
                        <a:pt x="80" y="18"/>
                      </a:lnTo>
                      <a:lnTo>
                        <a:pt x="98" y="26"/>
                      </a:lnTo>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16" name="Freeform 54"/>
                <p:cNvSpPr/>
                <p:nvPr/>
              </p:nvSpPr>
              <p:spPr bwMode="auto">
                <a:xfrm>
                  <a:off x="3921633" y="2741651"/>
                  <a:ext cx="529003" cy="660104"/>
                </a:xfrm>
                <a:custGeom>
                  <a:avLst/>
                  <a:gdLst>
                    <a:gd name="T0" fmla="*/ 148 w 460"/>
                    <a:gd name="T1" fmla="*/ 0 h 574"/>
                    <a:gd name="T2" fmla="*/ 224 w 460"/>
                    <a:gd name="T3" fmla="*/ 124 h 574"/>
                    <a:gd name="T4" fmla="*/ 192 w 460"/>
                    <a:gd name="T5" fmla="*/ 0 h 574"/>
                    <a:gd name="T6" fmla="*/ 288 w 460"/>
                    <a:gd name="T7" fmla="*/ 0 h 574"/>
                    <a:gd name="T8" fmla="*/ 288 w 460"/>
                    <a:gd name="T9" fmla="*/ 0 h 574"/>
                    <a:gd name="T10" fmla="*/ 312 w 460"/>
                    <a:gd name="T11" fmla="*/ 64 h 574"/>
                    <a:gd name="T12" fmla="*/ 338 w 460"/>
                    <a:gd name="T13" fmla="*/ 134 h 574"/>
                    <a:gd name="T14" fmla="*/ 366 w 460"/>
                    <a:gd name="T15" fmla="*/ 220 h 574"/>
                    <a:gd name="T16" fmla="*/ 398 w 460"/>
                    <a:gd name="T17" fmla="*/ 314 h 574"/>
                    <a:gd name="T18" fmla="*/ 426 w 460"/>
                    <a:gd name="T19" fmla="*/ 408 h 574"/>
                    <a:gd name="T20" fmla="*/ 436 w 460"/>
                    <a:gd name="T21" fmla="*/ 454 h 574"/>
                    <a:gd name="T22" fmla="*/ 446 w 460"/>
                    <a:gd name="T23" fmla="*/ 498 h 574"/>
                    <a:gd name="T24" fmla="*/ 454 w 460"/>
                    <a:gd name="T25" fmla="*/ 538 h 574"/>
                    <a:gd name="T26" fmla="*/ 460 w 460"/>
                    <a:gd name="T27" fmla="*/ 574 h 574"/>
                    <a:gd name="T28" fmla="*/ 460 w 460"/>
                    <a:gd name="T29" fmla="*/ 574 h 574"/>
                    <a:gd name="T30" fmla="*/ 400 w 460"/>
                    <a:gd name="T31" fmla="*/ 506 h 574"/>
                    <a:gd name="T32" fmla="*/ 264 w 460"/>
                    <a:gd name="T33" fmla="*/ 350 h 574"/>
                    <a:gd name="T34" fmla="*/ 186 w 460"/>
                    <a:gd name="T35" fmla="*/ 264 h 574"/>
                    <a:gd name="T36" fmla="*/ 110 w 460"/>
                    <a:gd name="T37" fmla="*/ 182 h 574"/>
                    <a:gd name="T38" fmla="*/ 46 w 460"/>
                    <a:gd name="T39" fmla="*/ 116 h 574"/>
                    <a:gd name="T40" fmla="*/ 20 w 460"/>
                    <a:gd name="T41" fmla="*/ 92 h 574"/>
                    <a:gd name="T42" fmla="*/ 0 w 460"/>
                    <a:gd name="T43" fmla="*/ 76 h 574"/>
                    <a:gd name="T44" fmla="*/ 148 w 460"/>
                    <a:gd name="T4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0" h="574">
                      <a:moveTo>
                        <a:pt x="148" y="0"/>
                      </a:moveTo>
                      <a:lnTo>
                        <a:pt x="224" y="124"/>
                      </a:lnTo>
                      <a:lnTo>
                        <a:pt x="192" y="0"/>
                      </a:lnTo>
                      <a:lnTo>
                        <a:pt x="288" y="0"/>
                      </a:lnTo>
                      <a:lnTo>
                        <a:pt x="288" y="0"/>
                      </a:lnTo>
                      <a:lnTo>
                        <a:pt x="312" y="64"/>
                      </a:lnTo>
                      <a:lnTo>
                        <a:pt x="338" y="134"/>
                      </a:lnTo>
                      <a:lnTo>
                        <a:pt x="366" y="220"/>
                      </a:lnTo>
                      <a:lnTo>
                        <a:pt x="398" y="314"/>
                      </a:lnTo>
                      <a:lnTo>
                        <a:pt x="426" y="408"/>
                      </a:lnTo>
                      <a:lnTo>
                        <a:pt x="436" y="454"/>
                      </a:lnTo>
                      <a:lnTo>
                        <a:pt x="446" y="498"/>
                      </a:lnTo>
                      <a:lnTo>
                        <a:pt x="454" y="538"/>
                      </a:lnTo>
                      <a:lnTo>
                        <a:pt x="460" y="574"/>
                      </a:lnTo>
                      <a:lnTo>
                        <a:pt x="460" y="574"/>
                      </a:lnTo>
                      <a:lnTo>
                        <a:pt x="400" y="506"/>
                      </a:lnTo>
                      <a:lnTo>
                        <a:pt x="264" y="350"/>
                      </a:lnTo>
                      <a:lnTo>
                        <a:pt x="186" y="264"/>
                      </a:lnTo>
                      <a:lnTo>
                        <a:pt x="110" y="182"/>
                      </a:lnTo>
                      <a:lnTo>
                        <a:pt x="46" y="116"/>
                      </a:lnTo>
                      <a:lnTo>
                        <a:pt x="20" y="92"/>
                      </a:lnTo>
                      <a:lnTo>
                        <a:pt x="0" y="76"/>
                      </a:lnTo>
                      <a:lnTo>
                        <a:pt x="148" y="0"/>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17" name="Freeform 55"/>
                <p:cNvSpPr/>
                <p:nvPr/>
              </p:nvSpPr>
              <p:spPr bwMode="auto">
                <a:xfrm>
                  <a:off x="3903233" y="2711751"/>
                  <a:ext cx="188601" cy="172501"/>
                </a:xfrm>
                <a:custGeom>
                  <a:avLst/>
                  <a:gdLst>
                    <a:gd name="T0" fmla="*/ 0 w 164"/>
                    <a:gd name="T1" fmla="*/ 0 h 150"/>
                    <a:gd name="T2" fmla="*/ 164 w 164"/>
                    <a:gd name="T3" fmla="*/ 26 h 150"/>
                    <a:gd name="T4" fmla="*/ 164 w 164"/>
                    <a:gd name="T5" fmla="*/ 150 h 150"/>
                    <a:gd name="T6" fmla="*/ 164 w 164"/>
                    <a:gd name="T7" fmla="*/ 150 h 150"/>
                    <a:gd name="T8" fmla="*/ 84 w 164"/>
                    <a:gd name="T9" fmla="*/ 126 h 150"/>
                    <a:gd name="T10" fmla="*/ 28 w 164"/>
                    <a:gd name="T11" fmla="*/ 106 h 150"/>
                    <a:gd name="T12" fmla="*/ 8 w 164"/>
                    <a:gd name="T13" fmla="*/ 98 h 150"/>
                    <a:gd name="T14" fmla="*/ 0 w 164"/>
                    <a:gd name="T15" fmla="*/ 94 h 150"/>
                    <a:gd name="T16" fmla="*/ 0 w 164"/>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50">
                      <a:moveTo>
                        <a:pt x="0" y="0"/>
                      </a:moveTo>
                      <a:lnTo>
                        <a:pt x="164" y="26"/>
                      </a:lnTo>
                      <a:lnTo>
                        <a:pt x="164" y="150"/>
                      </a:lnTo>
                      <a:lnTo>
                        <a:pt x="164" y="150"/>
                      </a:lnTo>
                      <a:lnTo>
                        <a:pt x="84" y="126"/>
                      </a:lnTo>
                      <a:lnTo>
                        <a:pt x="28" y="106"/>
                      </a:lnTo>
                      <a:lnTo>
                        <a:pt x="8" y="98"/>
                      </a:lnTo>
                      <a:lnTo>
                        <a:pt x="0" y="94"/>
                      </a:lnTo>
                      <a:lnTo>
                        <a:pt x="0" y="0"/>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18" name="Freeform 56"/>
                <p:cNvSpPr/>
                <p:nvPr/>
              </p:nvSpPr>
              <p:spPr bwMode="auto">
                <a:xfrm>
                  <a:off x="4121734" y="2863551"/>
                  <a:ext cx="151801" cy="105801"/>
                </a:xfrm>
                <a:custGeom>
                  <a:avLst/>
                  <a:gdLst>
                    <a:gd name="T0" fmla="*/ 0 w 132"/>
                    <a:gd name="T1" fmla="*/ 36 h 92"/>
                    <a:gd name="T2" fmla="*/ 0 w 132"/>
                    <a:gd name="T3" fmla="*/ 36 h 92"/>
                    <a:gd name="T4" fmla="*/ 10 w 132"/>
                    <a:gd name="T5" fmla="*/ 30 h 92"/>
                    <a:gd name="T6" fmla="*/ 36 w 132"/>
                    <a:gd name="T7" fmla="*/ 16 h 92"/>
                    <a:gd name="T8" fmla="*/ 52 w 132"/>
                    <a:gd name="T9" fmla="*/ 8 h 92"/>
                    <a:gd name="T10" fmla="*/ 70 w 132"/>
                    <a:gd name="T11" fmla="*/ 4 h 92"/>
                    <a:gd name="T12" fmla="*/ 90 w 132"/>
                    <a:gd name="T13" fmla="*/ 0 h 92"/>
                    <a:gd name="T14" fmla="*/ 108 w 132"/>
                    <a:gd name="T15" fmla="*/ 2 h 92"/>
                    <a:gd name="T16" fmla="*/ 132 w 132"/>
                    <a:gd name="T17" fmla="*/ 66 h 92"/>
                    <a:gd name="T18" fmla="*/ 78 w 132"/>
                    <a:gd name="T19" fmla="*/ 92 h 92"/>
                    <a:gd name="T20" fmla="*/ 0 w 132"/>
                    <a:gd name="T21" fmla="*/ 3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92">
                      <a:moveTo>
                        <a:pt x="0" y="36"/>
                      </a:moveTo>
                      <a:lnTo>
                        <a:pt x="0" y="36"/>
                      </a:lnTo>
                      <a:lnTo>
                        <a:pt x="10" y="30"/>
                      </a:lnTo>
                      <a:lnTo>
                        <a:pt x="36" y="16"/>
                      </a:lnTo>
                      <a:lnTo>
                        <a:pt x="52" y="8"/>
                      </a:lnTo>
                      <a:lnTo>
                        <a:pt x="70" y="4"/>
                      </a:lnTo>
                      <a:lnTo>
                        <a:pt x="90" y="0"/>
                      </a:lnTo>
                      <a:lnTo>
                        <a:pt x="108" y="2"/>
                      </a:lnTo>
                      <a:lnTo>
                        <a:pt x="132" y="66"/>
                      </a:lnTo>
                      <a:lnTo>
                        <a:pt x="78" y="92"/>
                      </a:lnTo>
                      <a:lnTo>
                        <a:pt x="0" y="36"/>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19" name="Freeform 57"/>
                <p:cNvSpPr/>
                <p:nvPr/>
              </p:nvSpPr>
              <p:spPr bwMode="auto">
                <a:xfrm>
                  <a:off x="4211435" y="2939452"/>
                  <a:ext cx="259902" cy="487603"/>
                </a:xfrm>
                <a:custGeom>
                  <a:avLst/>
                  <a:gdLst>
                    <a:gd name="T0" fmla="*/ 22 w 226"/>
                    <a:gd name="T1" fmla="*/ 190 h 424"/>
                    <a:gd name="T2" fmla="*/ 0 w 226"/>
                    <a:gd name="T3" fmla="*/ 26 h 424"/>
                    <a:gd name="T4" fmla="*/ 54 w 226"/>
                    <a:gd name="T5" fmla="*/ 0 h 424"/>
                    <a:gd name="T6" fmla="*/ 54 w 226"/>
                    <a:gd name="T7" fmla="*/ 0 h 424"/>
                    <a:gd name="T8" fmla="*/ 110 w 226"/>
                    <a:gd name="T9" fmla="*/ 92 h 424"/>
                    <a:gd name="T10" fmla="*/ 156 w 226"/>
                    <a:gd name="T11" fmla="*/ 166 h 424"/>
                    <a:gd name="T12" fmla="*/ 188 w 226"/>
                    <a:gd name="T13" fmla="*/ 218 h 424"/>
                    <a:gd name="T14" fmla="*/ 226 w 226"/>
                    <a:gd name="T15" fmla="*/ 424 h 424"/>
                    <a:gd name="T16" fmla="*/ 22 w 226"/>
                    <a:gd name="T17" fmla="*/ 19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424">
                      <a:moveTo>
                        <a:pt x="22" y="190"/>
                      </a:moveTo>
                      <a:lnTo>
                        <a:pt x="0" y="26"/>
                      </a:lnTo>
                      <a:lnTo>
                        <a:pt x="54" y="0"/>
                      </a:lnTo>
                      <a:lnTo>
                        <a:pt x="54" y="0"/>
                      </a:lnTo>
                      <a:lnTo>
                        <a:pt x="110" y="92"/>
                      </a:lnTo>
                      <a:lnTo>
                        <a:pt x="156" y="166"/>
                      </a:lnTo>
                      <a:lnTo>
                        <a:pt x="188" y="218"/>
                      </a:lnTo>
                      <a:lnTo>
                        <a:pt x="226" y="424"/>
                      </a:lnTo>
                      <a:lnTo>
                        <a:pt x="22" y="190"/>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20" name="Freeform 58"/>
                <p:cNvSpPr/>
                <p:nvPr/>
              </p:nvSpPr>
              <p:spPr bwMode="auto">
                <a:xfrm>
                  <a:off x="3825033" y="2741651"/>
                  <a:ext cx="646304" cy="685404"/>
                </a:xfrm>
                <a:custGeom>
                  <a:avLst/>
                  <a:gdLst>
                    <a:gd name="T0" fmla="*/ 68 w 562"/>
                    <a:gd name="T1" fmla="*/ 0 h 596"/>
                    <a:gd name="T2" fmla="*/ 68 w 562"/>
                    <a:gd name="T3" fmla="*/ 0 h 596"/>
                    <a:gd name="T4" fmla="*/ 42 w 562"/>
                    <a:gd name="T5" fmla="*/ 70 h 596"/>
                    <a:gd name="T6" fmla="*/ 20 w 562"/>
                    <a:gd name="T7" fmla="*/ 134 h 596"/>
                    <a:gd name="T8" fmla="*/ 0 w 562"/>
                    <a:gd name="T9" fmla="*/ 198 h 596"/>
                    <a:gd name="T10" fmla="*/ 0 w 562"/>
                    <a:gd name="T11" fmla="*/ 198 h 596"/>
                    <a:gd name="T12" fmla="*/ 16 w 562"/>
                    <a:gd name="T13" fmla="*/ 204 h 596"/>
                    <a:gd name="T14" fmla="*/ 60 w 562"/>
                    <a:gd name="T15" fmla="*/ 216 h 596"/>
                    <a:gd name="T16" fmla="*/ 90 w 562"/>
                    <a:gd name="T17" fmla="*/ 224 h 596"/>
                    <a:gd name="T18" fmla="*/ 126 w 562"/>
                    <a:gd name="T19" fmla="*/ 232 h 596"/>
                    <a:gd name="T20" fmla="*/ 164 w 562"/>
                    <a:gd name="T21" fmla="*/ 238 h 596"/>
                    <a:gd name="T22" fmla="*/ 204 w 562"/>
                    <a:gd name="T23" fmla="*/ 244 h 596"/>
                    <a:gd name="T24" fmla="*/ 204 w 562"/>
                    <a:gd name="T25" fmla="*/ 244 h 596"/>
                    <a:gd name="T26" fmla="*/ 184 w 562"/>
                    <a:gd name="T27" fmla="*/ 338 h 596"/>
                    <a:gd name="T28" fmla="*/ 170 w 562"/>
                    <a:gd name="T29" fmla="*/ 406 h 596"/>
                    <a:gd name="T30" fmla="*/ 168 w 562"/>
                    <a:gd name="T31" fmla="*/ 430 h 596"/>
                    <a:gd name="T32" fmla="*/ 168 w 562"/>
                    <a:gd name="T33" fmla="*/ 442 h 596"/>
                    <a:gd name="T34" fmla="*/ 168 w 562"/>
                    <a:gd name="T35" fmla="*/ 442 h 596"/>
                    <a:gd name="T36" fmla="*/ 212 w 562"/>
                    <a:gd name="T37" fmla="*/ 458 h 596"/>
                    <a:gd name="T38" fmla="*/ 320 w 562"/>
                    <a:gd name="T39" fmla="*/ 494 h 596"/>
                    <a:gd name="T40" fmla="*/ 384 w 562"/>
                    <a:gd name="T41" fmla="*/ 518 h 596"/>
                    <a:gd name="T42" fmla="*/ 450 w 562"/>
                    <a:gd name="T43" fmla="*/ 544 h 596"/>
                    <a:gd name="T44" fmla="*/ 510 w 562"/>
                    <a:gd name="T45" fmla="*/ 570 h 596"/>
                    <a:gd name="T46" fmla="*/ 562 w 562"/>
                    <a:gd name="T47" fmla="*/ 596 h 596"/>
                    <a:gd name="T48" fmla="*/ 562 w 562"/>
                    <a:gd name="T49" fmla="*/ 596 h 596"/>
                    <a:gd name="T50" fmla="*/ 464 w 562"/>
                    <a:gd name="T51" fmla="*/ 486 h 596"/>
                    <a:gd name="T52" fmla="*/ 322 w 562"/>
                    <a:gd name="T53" fmla="*/ 326 h 596"/>
                    <a:gd name="T54" fmla="*/ 180 w 562"/>
                    <a:gd name="T55" fmla="*/ 172 h 596"/>
                    <a:gd name="T56" fmla="*/ 124 w 562"/>
                    <a:gd name="T57" fmla="*/ 112 h 596"/>
                    <a:gd name="T58" fmla="*/ 84 w 562"/>
                    <a:gd name="T59" fmla="*/ 70 h 596"/>
                    <a:gd name="T60" fmla="*/ 68 w 562"/>
                    <a:gd name="T6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2" h="596">
                      <a:moveTo>
                        <a:pt x="68" y="0"/>
                      </a:moveTo>
                      <a:lnTo>
                        <a:pt x="68" y="0"/>
                      </a:lnTo>
                      <a:lnTo>
                        <a:pt x="42" y="70"/>
                      </a:lnTo>
                      <a:lnTo>
                        <a:pt x="20" y="134"/>
                      </a:lnTo>
                      <a:lnTo>
                        <a:pt x="0" y="198"/>
                      </a:lnTo>
                      <a:lnTo>
                        <a:pt x="0" y="198"/>
                      </a:lnTo>
                      <a:lnTo>
                        <a:pt x="16" y="204"/>
                      </a:lnTo>
                      <a:lnTo>
                        <a:pt x="60" y="216"/>
                      </a:lnTo>
                      <a:lnTo>
                        <a:pt x="90" y="224"/>
                      </a:lnTo>
                      <a:lnTo>
                        <a:pt x="126" y="232"/>
                      </a:lnTo>
                      <a:lnTo>
                        <a:pt x="164" y="238"/>
                      </a:lnTo>
                      <a:lnTo>
                        <a:pt x="204" y="244"/>
                      </a:lnTo>
                      <a:lnTo>
                        <a:pt x="204" y="244"/>
                      </a:lnTo>
                      <a:lnTo>
                        <a:pt x="184" y="338"/>
                      </a:lnTo>
                      <a:lnTo>
                        <a:pt x="170" y="406"/>
                      </a:lnTo>
                      <a:lnTo>
                        <a:pt x="168" y="430"/>
                      </a:lnTo>
                      <a:lnTo>
                        <a:pt x="168" y="442"/>
                      </a:lnTo>
                      <a:lnTo>
                        <a:pt x="168" y="442"/>
                      </a:lnTo>
                      <a:lnTo>
                        <a:pt x="212" y="458"/>
                      </a:lnTo>
                      <a:lnTo>
                        <a:pt x="320" y="494"/>
                      </a:lnTo>
                      <a:lnTo>
                        <a:pt x="384" y="518"/>
                      </a:lnTo>
                      <a:lnTo>
                        <a:pt x="450" y="544"/>
                      </a:lnTo>
                      <a:lnTo>
                        <a:pt x="510" y="570"/>
                      </a:lnTo>
                      <a:lnTo>
                        <a:pt x="562" y="596"/>
                      </a:lnTo>
                      <a:lnTo>
                        <a:pt x="562" y="596"/>
                      </a:lnTo>
                      <a:lnTo>
                        <a:pt x="464" y="486"/>
                      </a:lnTo>
                      <a:lnTo>
                        <a:pt x="322" y="326"/>
                      </a:lnTo>
                      <a:lnTo>
                        <a:pt x="180" y="172"/>
                      </a:lnTo>
                      <a:lnTo>
                        <a:pt x="124" y="112"/>
                      </a:lnTo>
                      <a:lnTo>
                        <a:pt x="84" y="70"/>
                      </a:lnTo>
                      <a:lnTo>
                        <a:pt x="68" y="0"/>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21" name="Freeform 59"/>
                <p:cNvSpPr/>
                <p:nvPr/>
              </p:nvSpPr>
              <p:spPr bwMode="auto">
                <a:xfrm>
                  <a:off x="4236735" y="2704850"/>
                  <a:ext cx="299002" cy="722204"/>
                </a:xfrm>
                <a:custGeom>
                  <a:avLst/>
                  <a:gdLst>
                    <a:gd name="T0" fmla="*/ 0 w 260"/>
                    <a:gd name="T1" fmla="*/ 0 h 628"/>
                    <a:gd name="T2" fmla="*/ 0 w 260"/>
                    <a:gd name="T3" fmla="*/ 0 h 628"/>
                    <a:gd name="T4" fmla="*/ 14 w 260"/>
                    <a:gd name="T5" fmla="*/ 12 h 628"/>
                    <a:gd name="T6" fmla="*/ 48 w 260"/>
                    <a:gd name="T7" fmla="*/ 40 h 628"/>
                    <a:gd name="T8" fmla="*/ 70 w 260"/>
                    <a:gd name="T9" fmla="*/ 58 h 628"/>
                    <a:gd name="T10" fmla="*/ 94 w 260"/>
                    <a:gd name="T11" fmla="*/ 76 h 628"/>
                    <a:gd name="T12" fmla="*/ 120 w 260"/>
                    <a:gd name="T13" fmla="*/ 92 h 628"/>
                    <a:gd name="T14" fmla="*/ 146 w 260"/>
                    <a:gd name="T15" fmla="*/ 106 h 628"/>
                    <a:gd name="T16" fmla="*/ 146 w 260"/>
                    <a:gd name="T17" fmla="*/ 106 h 628"/>
                    <a:gd name="T18" fmla="*/ 136 w 260"/>
                    <a:gd name="T19" fmla="*/ 142 h 628"/>
                    <a:gd name="T20" fmla="*/ 124 w 260"/>
                    <a:gd name="T21" fmla="*/ 174 h 628"/>
                    <a:gd name="T22" fmla="*/ 118 w 260"/>
                    <a:gd name="T23" fmla="*/ 190 h 628"/>
                    <a:gd name="T24" fmla="*/ 110 w 260"/>
                    <a:gd name="T25" fmla="*/ 204 h 628"/>
                    <a:gd name="T26" fmla="*/ 110 w 260"/>
                    <a:gd name="T27" fmla="*/ 204 h 628"/>
                    <a:gd name="T28" fmla="*/ 168 w 260"/>
                    <a:gd name="T29" fmla="*/ 246 h 628"/>
                    <a:gd name="T30" fmla="*/ 218 w 260"/>
                    <a:gd name="T31" fmla="*/ 282 h 628"/>
                    <a:gd name="T32" fmla="*/ 242 w 260"/>
                    <a:gd name="T33" fmla="*/ 302 h 628"/>
                    <a:gd name="T34" fmla="*/ 260 w 260"/>
                    <a:gd name="T35" fmla="*/ 318 h 628"/>
                    <a:gd name="T36" fmla="*/ 260 w 260"/>
                    <a:gd name="T37" fmla="*/ 318 h 628"/>
                    <a:gd name="T38" fmla="*/ 252 w 260"/>
                    <a:gd name="T39" fmla="*/ 346 h 628"/>
                    <a:gd name="T40" fmla="*/ 242 w 260"/>
                    <a:gd name="T41" fmla="*/ 378 h 628"/>
                    <a:gd name="T42" fmla="*/ 232 w 260"/>
                    <a:gd name="T43" fmla="*/ 418 h 628"/>
                    <a:gd name="T44" fmla="*/ 222 w 260"/>
                    <a:gd name="T45" fmla="*/ 464 h 628"/>
                    <a:gd name="T46" fmla="*/ 214 w 260"/>
                    <a:gd name="T47" fmla="*/ 516 h 628"/>
                    <a:gd name="T48" fmla="*/ 206 w 260"/>
                    <a:gd name="T49" fmla="*/ 572 h 628"/>
                    <a:gd name="T50" fmla="*/ 204 w 260"/>
                    <a:gd name="T51" fmla="*/ 600 h 628"/>
                    <a:gd name="T52" fmla="*/ 204 w 260"/>
                    <a:gd name="T53" fmla="*/ 628 h 628"/>
                    <a:gd name="T54" fmla="*/ 204 w 260"/>
                    <a:gd name="T55" fmla="*/ 628 h 628"/>
                    <a:gd name="T56" fmla="*/ 178 w 260"/>
                    <a:gd name="T57" fmla="*/ 538 h 628"/>
                    <a:gd name="T58" fmla="*/ 118 w 260"/>
                    <a:gd name="T59" fmla="*/ 336 h 628"/>
                    <a:gd name="T60" fmla="*/ 82 w 260"/>
                    <a:gd name="T61" fmla="*/ 224 h 628"/>
                    <a:gd name="T62" fmla="*/ 50 w 260"/>
                    <a:gd name="T63" fmla="*/ 124 h 628"/>
                    <a:gd name="T64" fmla="*/ 20 w 260"/>
                    <a:gd name="T65" fmla="*/ 44 h 628"/>
                    <a:gd name="T66" fmla="*/ 10 w 260"/>
                    <a:gd name="T67" fmla="*/ 16 h 628"/>
                    <a:gd name="T68" fmla="*/ 0 w 260"/>
                    <a:gd name="T69"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628">
                      <a:moveTo>
                        <a:pt x="0" y="0"/>
                      </a:moveTo>
                      <a:lnTo>
                        <a:pt x="0" y="0"/>
                      </a:lnTo>
                      <a:lnTo>
                        <a:pt x="14" y="12"/>
                      </a:lnTo>
                      <a:lnTo>
                        <a:pt x="48" y="40"/>
                      </a:lnTo>
                      <a:lnTo>
                        <a:pt x="70" y="58"/>
                      </a:lnTo>
                      <a:lnTo>
                        <a:pt x="94" y="76"/>
                      </a:lnTo>
                      <a:lnTo>
                        <a:pt x="120" y="92"/>
                      </a:lnTo>
                      <a:lnTo>
                        <a:pt x="146" y="106"/>
                      </a:lnTo>
                      <a:lnTo>
                        <a:pt x="146" y="106"/>
                      </a:lnTo>
                      <a:lnTo>
                        <a:pt x="136" y="142"/>
                      </a:lnTo>
                      <a:lnTo>
                        <a:pt x="124" y="174"/>
                      </a:lnTo>
                      <a:lnTo>
                        <a:pt x="118" y="190"/>
                      </a:lnTo>
                      <a:lnTo>
                        <a:pt x="110" y="204"/>
                      </a:lnTo>
                      <a:lnTo>
                        <a:pt x="110" y="204"/>
                      </a:lnTo>
                      <a:lnTo>
                        <a:pt x="168" y="246"/>
                      </a:lnTo>
                      <a:lnTo>
                        <a:pt x="218" y="282"/>
                      </a:lnTo>
                      <a:lnTo>
                        <a:pt x="242" y="302"/>
                      </a:lnTo>
                      <a:lnTo>
                        <a:pt x="260" y="318"/>
                      </a:lnTo>
                      <a:lnTo>
                        <a:pt x="260" y="318"/>
                      </a:lnTo>
                      <a:lnTo>
                        <a:pt x="252" y="346"/>
                      </a:lnTo>
                      <a:lnTo>
                        <a:pt x="242" y="378"/>
                      </a:lnTo>
                      <a:lnTo>
                        <a:pt x="232" y="418"/>
                      </a:lnTo>
                      <a:lnTo>
                        <a:pt x="222" y="464"/>
                      </a:lnTo>
                      <a:lnTo>
                        <a:pt x="214" y="516"/>
                      </a:lnTo>
                      <a:lnTo>
                        <a:pt x="206" y="572"/>
                      </a:lnTo>
                      <a:lnTo>
                        <a:pt x="204" y="600"/>
                      </a:lnTo>
                      <a:lnTo>
                        <a:pt x="204" y="628"/>
                      </a:lnTo>
                      <a:lnTo>
                        <a:pt x="204" y="628"/>
                      </a:lnTo>
                      <a:lnTo>
                        <a:pt x="178" y="538"/>
                      </a:lnTo>
                      <a:lnTo>
                        <a:pt x="118" y="336"/>
                      </a:lnTo>
                      <a:lnTo>
                        <a:pt x="82" y="224"/>
                      </a:lnTo>
                      <a:lnTo>
                        <a:pt x="50" y="124"/>
                      </a:lnTo>
                      <a:lnTo>
                        <a:pt x="20" y="44"/>
                      </a:lnTo>
                      <a:lnTo>
                        <a:pt x="10" y="16"/>
                      </a:lnTo>
                      <a:lnTo>
                        <a:pt x="0" y="0"/>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22" name="Freeform 60"/>
                <p:cNvSpPr/>
                <p:nvPr/>
              </p:nvSpPr>
              <p:spPr bwMode="auto">
                <a:xfrm>
                  <a:off x="4236735" y="2704850"/>
                  <a:ext cx="299002" cy="722204"/>
                </a:xfrm>
                <a:custGeom>
                  <a:avLst/>
                  <a:gdLst>
                    <a:gd name="T0" fmla="*/ 0 w 260"/>
                    <a:gd name="T1" fmla="*/ 0 h 628"/>
                    <a:gd name="T2" fmla="*/ 0 w 260"/>
                    <a:gd name="T3" fmla="*/ 0 h 628"/>
                    <a:gd name="T4" fmla="*/ 14 w 260"/>
                    <a:gd name="T5" fmla="*/ 12 h 628"/>
                    <a:gd name="T6" fmla="*/ 48 w 260"/>
                    <a:gd name="T7" fmla="*/ 40 h 628"/>
                    <a:gd name="T8" fmla="*/ 70 w 260"/>
                    <a:gd name="T9" fmla="*/ 58 h 628"/>
                    <a:gd name="T10" fmla="*/ 94 w 260"/>
                    <a:gd name="T11" fmla="*/ 76 h 628"/>
                    <a:gd name="T12" fmla="*/ 120 w 260"/>
                    <a:gd name="T13" fmla="*/ 92 h 628"/>
                    <a:gd name="T14" fmla="*/ 146 w 260"/>
                    <a:gd name="T15" fmla="*/ 106 h 628"/>
                    <a:gd name="T16" fmla="*/ 146 w 260"/>
                    <a:gd name="T17" fmla="*/ 106 h 628"/>
                    <a:gd name="T18" fmla="*/ 136 w 260"/>
                    <a:gd name="T19" fmla="*/ 142 h 628"/>
                    <a:gd name="T20" fmla="*/ 124 w 260"/>
                    <a:gd name="T21" fmla="*/ 174 h 628"/>
                    <a:gd name="T22" fmla="*/ 118 w 260"/>
                    <a:gd name="T23" fmla="*/ 190 h 628"/>
                    <a:gd name="T24" fmla="*/ 110 w 260"/>
                    <a:gd name="T25" fmla="*/ 204 h 628"/>
                    <a:gd name="T26" fmla="*/ 110 w 260"/>
                    <a:gd name="T27" fmla="*/ 204 h 628"/>
                    <a:gd name="T28" fmla="*/ 168 w 260"/>
                    <a:gd name="T29" fmla="*/ 246 h 628"/>
                    <a:gd name="T30" fmla="*/ 218 w 260"/>
                    <a:gd name="T31" fmla="*/ 282 h 628"/>
                    <a:gd name="T32" fmla="*/ 242 w 260"/>
                    <a:gd name="T33" fmla="*/ 302 h 628"/>
                    <a:gd name="T34" fmla="*/ 260 w 260"/>
                    <a:gd name="T35" fmla="*/ 318 h 628"/>
                    <a:gd name="T36" fmla="*/ 260 w 260"/>
                    <a:gd name="T37" fmla="*/ 318 h 628"/>
                    <a:gd name="T38" fmla="*/ 252 w 260"/>
                    <a:gd name="T39" fmla="*/ 346 h 628"/>
                    <a:gd name="T40" fmla="*/ 242 w 260"/>
                    <a:gd name="T41" fmla="*/ 378 h 628"/>
                    <a:gd name="T42" fmla="*/ 232 w 260"/>
                    <a:gd name="T43" fmla="*/ 418 h 628"/>
                    <a:gd name="T44" fmla="*/ 222 w 260"/>
                    <a:gd name="T45" fmla="*/ 464 h 628"/>
                    <a:gd name="T46" fmla="*/ 214 w 260"/>
                    <a:gd name="T47" fmla="*/ 516 h 628"/>
                    <a:gd name="T48" fmla="*/ 206 w 260"/>
                    <a:gd name="T49" fmla="*/ 572 h 628"/>
                    <a:gd name="T50" fmla="*/ 204 w 260"/>
                    <a:gd name="T51" fmla="*/ 600 h 628"/>
                    <a:gd name="T52" fmla="*/ 204 w 260"/>
                    <a:gd name="T53" fmla="*/ 628 h 628"/>
                    <a:gd name="T54" fmla="*/ 204 w 260"/>
                    <a:gd name="T55" fmla="*/ 628 h 628"/>
                    <a:gd name="T56" fmla="*/ 178 w 260"/>
                    <a:gd name="T57" fmla="*/ 538 h 628"/>
                    <a:gd name="T58" fmla="*/ 118 w 260"/>
                    <a:gd name="T59" fmla="*/ 336 h 628"/>
                    <a:gd name="T60" fmla="*/ 82 w 260"/>
                    <a:gd name="T61" fmla="*/ 224 h 628"/>
                    <a:gd name="T62" fmla="*/ 50 w 260"/>
                    <a:gd name="T63" fmla="*/ 124 h 628"/>
                    <a:gd name="T64" fmla="*/ 20 w 260"/>
                    <a:gd name="T65" fmla="*/ 44 h 628"/>
                    <a:gd name="T66" fmla="*/ 10 w 260"/>
                    <a:gd name="T67" fmla="*/ 16 h 628"/>
                    <a:gd name="T68" fmla="*/ 0 w 260"/>
                    <a:gd name="T69"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628">
                      <a:moveTo>
                        <a:pt x="0" y="0"/>
                      </a:moveTo>
                      <a:lnTo>
                        <a:pt x="0" y="0"/>
                      </a:lnTo>
                      <a:lnTo>
                        <a:pt x="14" y="12"/>
                      </a:lnTo>
                      <a:lnTo>
                        <a:pt x="48" y="40"/>
                      </a:lnTo>
                      <a:lnTo>
                        <a:pt x="70" y="58"/>
                      </a:lnTo>
                      <a:lnTo>
                        <a:pt x="94" y="76"/>
                      </a:lnTo>
                      <a:lnTo>
                        <a:pt x="120" y="92"/>
                      </a:lnTo>
                      <a:lnTo>
                        <a:pt x="146" y="106"/>
                      </a:lnTo>
                      <a:lnTo>
                        <a:pt x="146" y="106"/>
                      </a:lnTo>
                      <a:lnTo>
                        <a:pt x="136" y="142"/>
                      </a:lnTo>
                      <a:lnTo>
                        <a:pt x="124" y="174"/>
                      </a:lnTo>
                      <a:lnTo>
                        <a:pt x="118" y="190"/>
                      </a:lnTo>
                      <a:lnTo>
                        <a:pt x="110" y="204"/>
                      </a:lnTo>
                      <a:lnTo>
                        <a:pt x="110" y="204"/>
                      </a:lnTo>
                      <a:lnTo>
                        <a:pt x="168" y="246"/>
                      </a:lnTo>
                      <a:lnTo>
                        <a:pt x="218" y="282"/>
                      </a:lnTo>
                      <a:lnTo>
                        <a:pt x="242" y="302"/>
                      </a:lnTo>
                      <a:lnTo>
                        <a:pt x="260" y="318"/>
                      </a:lnTo>
                      <a:lnTo>
                        <a:pt x="260" y="318"/>
                      </a:lnTo>
                      <a:lnTo>
                        <a:pt x="252" y="346"/>
                      </a:lnTo>
                      <a:lnTo>
                        <a:pt x="242" y="378"/>
                      </a:lnTo>
                      <a:lnTo>
                        <a:pt x="232" y="418"/>
                      </a:lnTo>
                      <a:lnTo>
                        <a:pt x="222" y="464"/>
                      </a:lnTo>
                      <a:lnTo>
                        <a:pt x="214" y="516"/>
                      </a:lnTo>
                      <a:lnTo>
                        <a:pt x="206" y="572"/>
                      </a:lnTo>
                      <a:lnTo>
                        <a:pt x="204" y="600"/>
                      </a:lnTo>
                      <a:lnTo>
                        <a:pt x="204" y="628"/>
                      </a:lnTo>
                      <a:lnTo>
                        <a:pt x="204" y="628"/>
                      </a:lnTo>
                      <a:lnTo>
                        <a:pt x="178" y="538"/>
                      </a:lnTo>
                      <a:lnTo>
                        <a:pt x="118" y="336"/>
                      </a:lnTo>
                      <a:lnTo>
                        <a:pt x="82" y="224"/>
                      </a:lnTo>
                      <a:lnTo>
                        <a:pt x="50" y="124"/>
                      </a:lnTo>
                      <a:lnTo>
                        <a:pt x="20" y="44"/>
                      </a:lnTo>
                      <a:lnTo>
                        <a:pt x="10" y="16"/>
                      </a:lnTo>
                      <a:lnTo>
                        <a:pt x="0" y="0"/>
                      </a:lnTo>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23" name="Freeform 61"/>
                <p:cNvSpPr/>
                <p:nvPr/>
              </p:nvSpPr>
              <p:spPr bwMode="auto">
                <a:xfrm>
                  <a:off x="4480537" y="3454655"/>
                  <a:ext cx="197801" cy="492203"/>
                </a:xfrm>
                <a:custGeom>
                  <a:avLst/>
                  <a:gdLst>
                    <a:gd name="T0" fmla="*/ 0 w 172"/>
                    <a:gd name="T1" fmla="*/ 0 h 428"/>
                    <a:gd name="T2" fmla="*/ 0 w 172"/>
                    <a:gd name="T3" fmla="*/ 0 h 428"/>
                    <a:gd name="T4" fmla="*/ 24 w 172"/>
                    <a:gd name="T5" fmla="*/ 50 h 428"/>
                    <a:gd name="T6" fmla="*/ 78 w 172"/>
                    <a:gd name="T7" fmla="*/ 168 h 428"/>
                    <a:gd name="T8" fmla="*/ 108 w 172"/>
                    <a:gd name="T9" fmla="*/ 240 h 428"/>
                    <a:gd name="T10" fmla="*/ 136 w 172"/>
                    <a:gd name="T11" fmla="*/ 310 h 428"/>
                    <a:gd name="T12" fmla="*/ 158 w 172"/>
                    <a:gd name="T13" fmla="*/ 374 h 428"/>
                    <a:gd name="T14" fmla="*/ 166 w 172"/>
                    <a:gd name="T15" fmla="*/ 402 h 428"/>
                    <a:gd name="T16" fmla="*/ 172 w 172"/>
                    <a:gd name="T17" fmla="*/ 428 h 428"/>
                    <a:gd name="T18" fmla="*/ 172 w 172"/>
                    <a:gd name="T19" fmla="*/ 428 h 428"/>
                    <a:gd name="T20" fmla="*/ 94 w 172"/>
                    <a:gd name="T21" fmla="*/ 240 h 428"/>
                    <a:gd name="T22" fmla="*/ 34 w 172"/>
                    <a:gd name="T23" fmla="*/ 96 h 428"/>
                    <a:gd name="T24" fmla="*/ 12 w 172"/>
                    <a:gd name="T25" fmla="*/ 38 h 428"/>
                    <a:gd name="T26" fmla="*/ 0 w 172"/>
                    <a:gd name="T2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428">
                      <a:moveTo>
                        <a:pt x="0" y="0"/>
                      </a:moveTo>
                      <a:lnTo>
                        <a:pt x="0" y="0"/>
                      </a:lnTo>
                      <a:lnTo>
                        <a:pt x="24" y="50"/>
                      </a:lnTo>
                      <a:lnTo>
                        <a:pt x="78" y="168"/>
                      </a:lnTo>
                      <a:lnTo>
                        <a:pt x="108" y="240"/>
                      </a:lnTo>
                      <a:lnTo>
                        <a:pt x="136" y="310"/>
                      </a:lnTo>
                      <a:lnTo>
                        <a:pt x="158" y="374"/>
                      </a:lnTo>
                      <a:lnTo>
                        <a:pt x="166" y="402"/>
                      </a:lnTo>
                      <a:lnTo>
                        <a:pt x="172" y="428"/>
                      </a:lnTo>
                      <a:lnTo>
                        <a:pt x="172" y="428"/>
                      </a:lnTo>
                      <a:lnTo>
                        <a:pt x="94" y="240"/>
                      </a:lnTo>
                      <a:lnTo>
                        <a:pt x="34" y="96"/>
                      </a:lnTo>
                      <a:lnTo>
                        <a:pt x="12" y="38"/>
                      </a:lnTo>
                      <a:lnTo>
                        <a:pt x="0" y="0"/>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24" name="Freeform 62"/>
                <p:cNvSpPr/>
                <p:nvPr/>
              </p:nvSpPr>
              <p:spPr bwMode="auto">
                <a:xfrm>
                  <a:off x="4480537" y="3454655"/>
                  <a:ext cx="197801" cy="492203"/>
                </a:xfrm>
                <a:custGeom>
                  <a:avLst/>
                  <a:gdLst>
                    <a:gd name="T0" fmla="*/ 0 w 172"/>
                    <a:gd name="T1" fmla="*/ 0 h 428"/>
                    <a:gd name="T2" fmla="*/ 0 w 172"/>
                    <a:gd name="T3" fmla="*/ 0 h 428"/>
                    <a:gd name="T4" fmla="*/ 24 w 172"/>
                    <a:gd name="T5" fmla="*/ 50 h 428"/>
                    <a:gd name="T6" fmla="*/ 78 w 172"/>
                    <a:gd name="T7" fmla="*/ 168 h 428"/>
                    <a:gd name="T8" fmla="*/ 108 w 172"/>
                    <a:gd name="T9" fmla="*/ 240 h 428"/>
                    <a:gd name="T10" fmla="*/ 136 w 172"/>
                    <a:gd name="T11" fmla="*/ 310 h 428"/>
                    <a:gd name="T12" fmla="*/ 158 w 172"/>
                    <a:gd name="T13" fmla="*/ 374 h 428"/>
                    <a:gd name="T14" fmla="*/ 166 w 172"/>
                    <a:gd name="T15" fmla="*/ 402 h 428"/>
                    <a:gd name="T16" fmla="*/ 172 w 172"/>
                    <a:gd name="T17" fmla="*/ 428 h 428"/>
                    <a:gd name="T18" fmla="*/ 172 w 172"/>
                    <a:gd name="T19" fmla="*/ 428 h 428"/>
                    <a:gd name="T20" fmla="*/ 94 w 172"/>
                    <a:gd name="T21" fmla="*/ 240 h 428"/>
                    <a:gd name="T22" fmla="*/ 34 w 172"/>
                    <a:gd name="T23" fmla="*/ 96 h 428"/>
                    <a:gd name="T24" fmla="*/ 12 w 172"/>
                    <a:gd name="T25" fmla="*/ 38 h 428"/>
                    <a:gd name="T26" fmla="*/ 0 w 172"/>
                    <a:gd name="T2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428">
                      <a:moveTo>
                        <a:pt x="0" y="0"/>
                      </a:moveTo>
                      <a:lnTo>
                        <a:pt x="0" y="0"/>
                      </a:lnTo>
                      <a:lnTo>
                        <a:pt x="24" y="50"/>
                      </a:lnTo>
                      <a:lnTo>
                        <a:pt x="78" y="168"/>
                      </a:lnTo>
                      <a:lnTo>
                        <a:pt x="108" y="240"/>
                      </a:lnTo>
                      <a:lnTo>
                        <a:pt x="136" y="310"/>
                      </a:lnTo>
                      <a:lnTo>
                        <a:pt x="158" y="374"/>
                      </a:lnTo>
                      <a:lnTo>
                        <a:pt x="166" y="402"/>
                      </a:lnTo>
                      <a:lnTo>
                        <a:pt x="172" y="428"/>
                      </a:lnTo>
                      <a:lnTo>
                        <a:pt x="172" y="428"/>
                      </a:lnTo>
                      <a:lnTo>
                        <a:pt x="94" y="240"/>
                      </a:lnTo>
                      <a:lnTo>
                        <a:pt x="34" y="96"/>
                      </a:lnTo>
                      <a:lnTo>
                        <a:pt x="12" y="38"/>
                      </a:lnTo>
                      <a:lnTo>
                        <a:pt x="0" y="0"/>
                      </a:lnTo>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25" name="Freeform 63"/>
                <p:cNvSpPr/>
                <p:nvPr/>
              </p:nvSpPr>
              <p:spPr bwMode="auto">
                <a:xfrm>
                  <a:off x="4519637" y="3806557"/>
                  <a:ext cx="59800" cy="66700"/>
                </a:xfrm>
                <a:custGeom>
                  <a:avLst/>
                  <a:gdLst>
                    <a:gd name="T0" fmla="*/ 50 w 52"/>
                    <a:gd name="T1" fmla="*/ 18 h 58"/>
                    <a:gd name="T2" fmla="*/ 50 w 52"/>
                    <a:gd name="T3" fmla="*/ 18 h 58"/>
                    <a:gd name="T4" fmla="*/ 52 w 52"/>
                    <a:gd name="T5" fmla="*/ 30 h 58"/>
                    <a:gd name="T6" fmla="*/ 52 w 52"/>
                    <a:gd name="T7" fmla="*/ 40 h 58"/>
                    <a:gd name="T8" fmla="*/ 46 w 52"/>
                    <a:gd name="T9" fmla="*/ 50 h 58"/>
                    <a:gd name="T10" fmla="*/ 38 w 52"/>
                    <a:gd name="T11" fmla="*/ 56 h 58"/>
                    <a:gd name="T12" fmla="*/ 38 w 52"/>
                    <a:gd name="T13" fmla="*/ 56 h 58"/>
                    <a:gd name="T14" fmla="*/ 26 w 52"/>
                    <a:gd name="T15" fmla="*/ 58 h 58"/>
                    <a:gd name="T16" fmla="*/ 16 w 52"/>
                    <a:gd name="T17" fmla="*/ 54 h 58"/>
                    <a:gd name="T18" fmla="*/ 8 w 52"/>
                    <a:gd name="T19" fmla="*/ 48 h 58"/>
                    <a:gd name="T20" fmla="*/ 2 w 52"/>
                    <a:gd name="T21" fmla="*/ 38 h 58"/>
                    <a:gd name="T22" fmla="*/ 2 w 52"/>
                    <a:gd name="T23" fmla="*/ 38 h 58"/>
                    <a:gd name="T24" fmla="*/ 0 w 52"/>
                    <a:gd name="T25" fmla="*/ 26 h 58"/>
                    <a:gd name="T26" fmla="*/ 0 w 52"/>
                    <a:gd name="T27" fmla="*/ 16 h 58"/>
                    <a:gd name="T28" fmla="*/ 6 w 52"/>
                    <a:gd name="T29" fmla="*/ 6 h 58"/>
                    <a:gd name="T30" fmla="*/ 14 w 52"/>
                    <a:gd name="T31" fmla="*/ 0 h 58"/>
                    <a:gd name="T32" fmla="*/ 14 w 52"/>
                    <a:gd name="T33" fmla="*/ 0 h 58"/>
                    <a:gd name="T34" fmla="*/ 26 w 52"/>
                    <a:gd name="T35" fmla="*/ 0 h 58"/>
                    <a:gd name="T36" fmla="*/ 36 w 52"/>
                    <a:gd name="T37" fmla="*/ 2 h 58"/>
                    <a:gd name="T38" fmla="*/ 44 w 52"/>
                    <a:gd name="T39" fmla="*/ 8 h 58"/>
                    <a:gd name="T40" fmla="*/ 50 w 52"/>
                    <a:gd name="T41"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8">
                      <a:moveTo>
                        <a:pt x="50" y="18"/>
                      </a:moveTo>
                      <a:lnTo>
                        <a:pt x="50" y="18"/>
                      </a:lnTo>
                      <a:lnTo>
                        <a:pt x="52" y="30"/>
                      </a:lnTo>
                      <a:lnTo>
                        <a:pt x="52" y="40"/>
                      </a:lnTo>
                      <a:lnTo>
                        <a:pt x="46" y="50"/>
                      </a:lnTo>
                      <a:lnTo>
                        <a:pt x="38" y="56"/>
                      </a:lnTo>
                      <a:lnTo>
                        <a:pt x="38" y="56"/>
                      </a:lnTo>
                      <a:lnTo>
                        <a:pt x="26" y="58"/>
                      </a:lnTo>
                      <a:lnTo>
                        <a:pt x="16" y="54"/>
                      </a:lnTo>
                      <a:lnTo>
                        <a:pt x="8" y="48"/>
                      </a:lnTo>
                      <a:lnTo>
                        <a:pt x="2" y="38"/>
                      </a:lnTo>
                      <a:lnTo>
                        <a:pt x="2" y="38"/>
                      </a:lnTo>
                      <a:lnTo>
                        <a:pt x="0" y="26"/>
                      </a:lnTo>
                      <a:lnTo>
                        <a:pt x="0" y="16"/>
                      </a:lnTo>
                      <a:lnTo>
                        <a:pt x="6" y="6"/>
                      </a:lnTo>
                      <a:lnTo>
                        <a:pt x="14" y="0"/>
                      </a:lnTo>
                      <a:lnTo>
                        <a:pt x="14" y="0"/>
                      </a:lnTo>
                      <a:lnTo>
                        <a:pt x="26" y="0"/>
                      </a:lnTo>
                      <a:lnTo>
                        <a:pt x="36" y="2"/>
                      </a:lnTo>
                      <a:lnTo>
                        <a:pt x="44" y="8"/>
                      </a:lnTo>
                      <a:lnTo>
                        <a:pt x="50" y="18"/>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26" name="Freeform 64"/>
                <p:cNvSpPr/>
                <p:nvPr/>
              </p:nvSpPr>
              <p:spPr bwMode="auto">
                <a:xfrm>
                  <a:off x="4519637" y="3806557"/>
                  <a:ext cx="59800" cy="66700"/>
                </a:xfrm>
                <a:custGeom>
                  <a:avLst/>
                  <a:gdLst>
                    <a:gd name="T0" fmla="*/ 50 w 52"/>
                    <a:gd name="T1" fmla="*/ 18 h 58"/>
                    <a:gd name="T2" fmla="*/ 50 w 52"/>
                    <a:gd name="T3" fmla="*/ 18 h 58"/>
                    <a:gd name="T4" fmla="*/ 52 w 52"/>
                    <a:gd name="T5" fmla="*/ 30 h 58"/>
                    <a:gd name="T6" fmla="*/ 52 w 52"/>
                    <a:gd name="T7" fmla="*/ 40 h 58"/>
                    <a:gd name="T8" fmla="*/ 46 w 52"/>
                    <a:gd name="T9" fmla="*/ 50 h 58"/>
                    <a:gd name="T10" fmla="*/ 38 w 52"/>
                    <a:gd name="T11" fmla="*/ 56 h 58"/>
                    <a:gd name="T12" fmla="*/ 38 w 52"/>
                    <a:gd name="T13" fmla="*/ 56 h 58"/>
                    <a:gd name="T14" fmla="*/ 26 w 52"/>
                    <a:gd name="T15" fmla="*/ 58 h 58"/>
                    <a:gd name="T16" fmla="*/ 16 w 52"/>
                    <a:gd name="T17" fmla="*/ 54 h 58"/>
                    <a:gd name="T18" fmla="*/ 8 w 52"/>
                    <a:gd name="T19" fmla="*/ 48 h 58"/>
                    <a:gd name="T20" fmla="*/ 2 w 52"/>
                    <a:gd name="T21" fmla="*/ 38 h 58"/>
                    <a:gd name="T22" fmla="*/ 2 w 52"/>
                    <a:gd name="T23" fmla="*/ 38 h 58"/>
                    <a:gd name="T24" fmla="*/ 0 w 52"/>
                    <a:gd name="T25" fmla="*/ 26 h 58"/>
                    <a:gd name="T26" fmla="*/ 0 w 52"/>
                    <a:gd name="T27" fmla="*/ 16 h 58"/>
                    <a:gd name="T28" fmla="*/ 6 w 52"/>
                    <a:gd name="T29" fmla="*/ 6 h 58"/>
                    <a:gd name="T30" fmla="*/ 14 w 52"/>
                    <a:gd name="T31" fmla="*/ 0 h 58"/>
                    <a:gd name="T32" fmla="*/ 14 w 52"/>
                    <a:gd name="T33" fmla="*/ 0 h 58"/>
                    <a:gd name="T34" fmla="*/ 26 w 52"/>
                    <a:gd name="T35" fmla="*/ 0 h 58"/>
                    <a:gd name="T36" fmla="*/ 36 w 52"/>
                    <a:gd name="T37" fmla="*/ 2 h 58"/>
                    <a:gd name="T38" fmla="*/ 44 w 52"/>
                    <a:gd name="T39" fmla="*/ 8 h 58"/>
                    <a:gd name="T40" fmla="*/ 50 w 52"/>
                    <a:gd name="T41"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8">
                      <a:moveTo>
                        <a:pt x="50" y="18"/>
                      </a:moveTo>
                      <a:lnTo>
                        <a:pt x="50" y="18"/>
                      </a:lnTo>
                      <a:lnTo>
                        <a:pt x="52" y="30"/>
                      </a:lnTo>
                      <a:lnTo>
                        <a:pt x="52" y="40"/>
                      </a:lnTo>
                      <a:lnTo>
                        <a:pt x="46" y="50"/>
                      </a:lnTo>
                      <a:lnTo>
                        <a:pt x="38" y="56"/>
                      </a:lnTo>
                      <a:lnTo>
                        <a:pt x="38" y="56"/>
                      </a:lnTo>
                      <a:lnTo>
                        <a:pt x="26" y="58"/>
                      </a:lnTo>
                      <a:lnTo>
                        <a:pt x="16" y="54"/>
                      </a:lnTo>
                      <a:lnTo>
                        <a:pt x="8" y="48"/>
                      </a:lnTo>
                      <a:lnTo>
                        <a:pt x="2" y="38"/>
                      </a:lnTo>
                      <a:lnTo>
                        <a:pt x="2" y="38"/>
                      </a:lnTo>
                      <a:lnTo>
                        <a:pt x="0" y="26"/>
                      </a:lnTo>
                      <a:lnTo>
                        <a:pt x="0" y="16"/>
                      </a:lnTo>
                      <a:lnTo>
                        <a:pt x="6" y="6"/>
                      </a:lnTo>
                      <a:lnTo>
                        <a:pt x="14" y="0"/>
                      </a:lnTo>
                      <a:lnTo>
                        <a:pt x="14" y="0"/>
                      </a:lnTo>
                      <a:lnTo>
                        <a:pt x="26" y="0"/>
                      </a:lnTo>
                      <a:lnTo>
                        <a:pt x="36" y="2"/>
                      </a:lnTo>
                      <a:lnTo>
                        <a:pt x="44" y="8"/>
                      </a:lnTo>
                      <a:lnTo>
                        <a:pt x="50" y="18"/>
                      </a:lnTo>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27" name="Freeform 65"/>
                <p:cNvSpPr/>
                <p:nvPr/>
              </p:nvSpPr>
              <p:spPr bwMode="auto">
                <a:xfrm>
                  <a:off x="4441436" y="3571956"/>
                  <a:ext cx="62100" cy="66700"/>
                </a:xfrm>
                <a:custGeom>
                  <a:avLst/>
                  <a:gdLst>
                    <a:gd name="T0" fmla="*/ 50 w 54"/>
                    <a:gd name="T1" fmla="*/ 18 h 58"/>
                    <a:gd name="T2" fmla="*/ 50 w 54"/>
                    <a:gd name="T3" fmla="*/ 18 h 58"/>
                    <a:gd name="T4" fmla="*/ 54 w 54"/>
                    <a:gd name="T5" fmla="*/ 30 h 58"/>
                    <a:gd name="T6" fmla="*/ 52 w 54"/>
                    <a:gd name="T7" fmla="*/ 40 h 58"/>
                    <a:gd name="T8" fmla="*/ 46 w 54"/>
                    <a:gd name="T9" fmla="*/ 50 h 58"/>
                    <a:gd name="T10" fmla="*/ 38 w 54"/>
                    <a:gd name="T11" fmla="*/ 56 h 58"/>
                    <a:gd name="T12" fmla="*/ 38 w 54"/>
                    <a:gd name="T13" fmla="*/ 56 h 58"/>
                    <a:gd name="T14" fmla="*/ 28 w 54"/>
                    <a:gd name="T15" fmla="*/ 58 h 58"/>
                    <a:gd name="T16" fmla="*/ 18 w 54"/>
                    <a:gd name="T17" fmla="*/ 56 h 58"/>
                    <a:gd name="T18" fmla="*/ 8 w 54"/>
                    <a:gd name="T19" fmla="*/ 48 h 58"/>
                    <a:gd name="T20" fmla="*/ 2 w 54"/>
                    <a:gd name="T21" fmla="*/ 38 h 58"/>
                    <a:gd name="T22" fmla="*/ 2 w 54"/>
                    <a:gd name="T23" fmla="*/ 38 h 58"/>
                    <a:gd name="T24" fmla="*/ 0 w 54"/>
                    <a:gd name="T25" fmla="*/ 28 h 58"/>
                    <a:gd name="T26" fmla="*/ 2 w 54"/>
                    <a:gd name="T27" fmla="*/ 16 h 58"/>
                    <a:gd name="T28" fmla="*/ 6 w 54"/>
                    <a:gd name="T29" fmla="*/ 8 h 58"/>
                    <a:gd name="T30" fmla="*/ 10 w 54"/>
                    <a:gd name="T31" fmla="*/ 4 h 58"/>
                    <a:gd name="T32" fmla="*/ 16 w 54"/>
                    <a:gd name="T33" fmla="*/ 2 h 58"/>
                    <a:gd name="T34" fmla="*/ 16 w 54"/>
                    <a:gd name="T35" fmla="*/ 2 h 58"/>
                    <a:gd name="T36" fmla="*/ 26 w 54"/>
                    <a:gd name="T37" fmla="*/ 0 h 58"/>
                    <a:gd name="T38" fmla="*/ 36 w 54"/>
                    <a:gd name="T39" fmla="*/ 2 h 58"/>
                    <a:gd name="T40" fmla="*/ 44 w 54"/>
                    <a:gd name="T41" fmla="*/ 8 h 58"/>
                    <a:gd name="T42" fmla="*/ 50 w 54"/>
                    <a:gd name="T43"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58">
                      <a:moveTo>
                        <a:pt x="50" y="18"/>
                      </a:moveTo>
                      <a:lnTo>
                        <a:pt x="50" y="18"/>
                      </a:lnTo>
                      <a:lnTo>
                        <a:pt x="54" y="30"/>
                      </a:lnTo>
                      <a:lnTo>
                        <a:pt x="52" y="40"/>
                      </a:lnTo>
                      <a:lnTo>
                        <a:pt x="46" y="50"/>
                      </a:lnTo>
                      <a:lnTo>
                        <a:pt x="38" y="56"/>
                      </a:lnTo>
                      <a:lnTo>
                        <a:pt x="38" y="56"/>
                      </a:lnTo>
                      <a:lnTo>
                        <a:pt x="28" y="58"/>
                      </a:lnTo>
                      <a:lnTo>
                        <a:pt x="18" y="56"/>
                      </a:lnTo>
                      <a:lnTo>
                        <a:pt x="8" y="48"/>
                      </a:lnTo>
                      <a:lnTo>
                        <a:pt x="2" y="38"/>
                      </a:lnTo>
                      <a:lnTo>
                        <a:pt x="2" y="38"/>
                      </a:lnTo>
                      <a:lnTo>
                        <a:pt x="0" y="28"/>
                      </a:lnTo>
                      <a:lnTo>
                        <a:pt x="2" y="16"/>
                      </a:lnTo>
                      <a:lnTo>
                        <a:pt x="6" y="8"/>
                      </a:lnTo>
                      <a:lnTo>
                        <a:pt x="10" y="4"/>
                      </a:lnTo>
                      <a:lnTo>
                        <a:pt x="16" y="2"/>
                      </a:lnTo>
                      <a:lnTo>
                        <a:pt x="16" y="2"/>
                      </a:lnTo>
                      <a:lnTo>
                        <a:pt x="26" y="0"/>
                      </a:lnTo>
                      <a:lnTo>
                        <a:pt x="36" y="2"/>
                      </a:lnTo>
                      <a:lnTo>
                        <a:pt x="44" y="8"/>
                      </a:lnTo>
                      <a:lnTo>
                        <a:pt x="50" y="18"/>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28" name="Freeform 66"/>
                <p:cNvSpPr/>
                <p:nvPr/>
              </p:nvSpPr>
              <p:spPr bwMode="auto">
                <a:xfrm>
                  <a:off x="4441436" y="3571956"/>
                  <a:ext cx="62100" cy="66700"/>
                </a:xfrm>
                <a:custGeom>
                  <a:avLst/>
                  <a:gdLst>
                    <a:gd name="T0" fmla="*/ 50 w 54"/>
                    <a:gd name="T1" fmla="*/ 18 h 58"/>
                    <a:gd name="T2" fmla="*/ 50 w 54"/>
                    <a:gd name="T3" fmla="*/ 18 h 58"/>
                    <a:gd name="T4" fmla="*/ 54 w 54"/>
                    <a:gd name="T5" fmla="*/ 30 h 58"/>
                    <a:gd name="T6" fmla="*/ 52 w 54"/>
                    <a:gd name="T7" fmla="*/ 40 h 58"/>
                    <a:gd name="T8" fmla="*/ 46 w 54"/>
                    <a:gd name="T9" fmla="*/ 50 h 58"/>
                    <a:gd name="T10" fmla="*/ 38 w 54"/>
                    <a:gd name="T11" fmla="*/ 56 h 58"/>
                    <a:gd name="T12" fmla="*/ 38 w 54"/>
                    <a:gd name="T13" fmla="*/ 56 h 58"/>
                    <a:gd name="T14" fmla="*/ 28 w 54"/>
                    <a:gd name="T15" fmla="*/ 58 h 58"/>
                    <a:gd name="T16" fmla="*/ 18 w 54"/>
                    <a:gd name="T17" fmla="*/ 56 h 58"/>
                    <a:gd name="T18" fmla="*/ 8 w 54"/>
                    <a:gd name="T19" fmla="*/ 48 h 58"/>
                    <a:gd name="T20" fmla="*/ 2 w 54"/>
                    <a:gd name="T21" fmla="*/ 38 h 58"/>
                    <a:gd name="T22" fmla="*/ 2 w 54"/>
                    <a:gd name="T23" fmla="*/ 38 h 58"/>
                    <a:gd name="T24" fmla="*/ 0 w 54"/>
                    <a:gd name="T25" fmla="*/ 28 h 58"/>
                    <a:gd name="T26" fmla="*/ 2 w 54"/>
                    <a:gd name="T27" fmla="*/ 16 h 58"/>
                    <a:gd name="T28" fmla="*/ 6 w 54"/>
                    <a:gd name="T29" fmla="*/ 8 h 58"/>
                    <a:gd name="T30" fmla="*/ 10 w 54"/>
                    <a:gd name="T31" fmla="*/ 4 h 58"/>
                    <a:gd name="T32" fmla="*/ 16 w 54"/>
                    <a:gd name="T33" fmla="*/ 2 h 58"/>
                    <a:gd name="T34" fmla="*/ 16 w 54"/>
                    <a:gd name="T35" fmla="*/ 2 h 58"/>
                    <a:gd name="T36" fmla="*/ 26 w 54"/>
                    <a:gd name="T37" fmla="*/ 0 h 58"/>
                    <a:gd name="T38" fmla="*/ 36 w 54"/>
                    <a:gd name="T39" fmla="*/ 2 h 58"/>
                    <a:gd name="T40" fmla="*/ 44 w 54"/>
                    <a:gd name="T41" fmla="*/ 8 h 58"/>
                    <a:gd name="T42" fmla="*/ 50 w 54"/>
                    <a:gd name="T43"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58">
                      <a:moveTo>
                        <a:pt x="50" y="18"/>
                      </a:moveTo>
                      <a:lnTo>
                        <a:pt x="50" y="18"/>
                      </a:lnTo>
                      <a:lnTo>
                        <a:pt x="54" y="30"/>
                      </a:lnTo>
                      <a:lnTo>
                        <a:pt x="52" y="40"/>
                      </a:lnTo>
                      <a:lnTo>
                        <a:pt x="46" y="50"/>
                      </a:lnTo>
                      <a:lnTo>
                        <a:pt x="38" y="56"/>
                      </a:lnTo>
                      <a:lnTo>
                        <a:pt x="38" y="56"/>
                      </a:lnTo>
                      <a:lnTo>
                        <a:pt x="28" y="58"/>
                      </a:lnTo>
                      <a:lnTo>
                        <a:pt x="18" y="56"/>
                      </a:lnTo>
                      <a:lnTo>
                        <a:pt x="8" y="48"/>
                      </a:lnTo>
                      <a:lnTo>
                        <a:pt x="2" y="38"/>
                      </a:lnTo>
                      <a:lnTo>
                        <a:pt x="2" y="38"/>
                      </a:lnTo>
                      <a:lnTo>
                        <a:pt x="0" y="28"/>
                      </a:lnTo>
                      <a:lnTo>
                        <a:pt x="2" y="16"/>
                      </a:lnTo>
                      <a:lnTo>
                        <a:pt x="6" y="8"/>
                      </a:lnTo>
                      <a:lnTo>
                        <a:pt x="10" y="4"/>
                      </a:lnTo>
                      <a:lnTo>
                        <a:pt x="16" y="2"/>
                      </a:lnTo>
                      <a:lnTo>
                        <a:pt x="16" y="2"/>
                      </a:lnTo>
                      <a:lnTo>
                        <a:pt x="26" y="0"/>
                      </a:lnTo>
                      <a:lnTo>
                        <a:pt x="36" y="2"/>
                      </a:lnTo>
                      <a:lnTo>
                        <a:pt x="44" y="8"/>
                      </a:lnTo>
                      <a:lnTo>
                        <a:pt x="50" y="18"/>
                      </a:lnTo>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29" name="Freeform 67"/>
                <p:cNvSpPr/>
                <p:nvPr/>
              </p:nvSpPr>
              <p:spPr bwMode="auto">
                <a:xfrm>
                  <a:off x="4142435" y="2670350"/>
                  <a:ext cx="112701" cy="179401"/>
                </a:xfrm>
                <a:custGeom>
                  <a:avLst/>
                  <a:gdLst>
                    <a:gd name="T0" fmla="*/ 0 w 98"/>
                    <a:gd name="T1" fmla="*/ 62 h 156"/>
                    <a:gd name="T2" fmla="*/ 90 w 98"/>
                    <a:gd name="T3" fmla="*/ 156 h 156"/>
                    <a:gd name="T4" fmla="*/ 90 w 98"/>
                    <a:gd name="T5" fmla="*/ 156 h 156"/>
                    <a:gd name="T6" fmla="*/ 96 w 98"/>
                    <a:gd name="T7" fmla="*/ 106 h 156"/>
                    <a:gd name="T8" fmla="*/ 98 w 98"/>
                    <a:gd name="T9" fmla="*/ 66 h 156"/>
                    <a:gd name="T10" fmla="*/ 98 w 98"/>
                    <a:gd name="T11" fmla="*/ 48 h 156"/>
                    <a:gd name="T12" fmla="*/ 96 w 98"/>
                    <a:gd name="T13" fmla="*/ 36 h 156"/>
                    <a:gd name="T14" fmla="*/ 50 w 98"/>
                    <a:gd name="T15" fmla="*/ 0 h 156"/>
                    <a:gd name="T16" fmla="*/ 0 w 98"/>
                    <a:gd name="T17" fmla="*/ 6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56">
                      <a:moveTo>
                        <a:pt x="0" y="62"/>
                      </a:moveTo>
                      <a:lnTo>
                        <a:pt x="90" y="156"/>
                      </a:lnTo>
                      <a:lnTo>
                        <a:pt x="90" y="156"/>
                      </a:lnTo>
                      <a:lnTo>
                        <a:pt x="96" y="106"/>
                      </a:lnTo>
                      <a:lnTo>
                        <a:pt x="98" y="66"/>
                      </a:lnTo>
                      <a:lnTo>
                        <a:pt x="98" y="48"/>
                      </a:lnTo>
                      <a:lnTo>
                        <a:pt x="96" y="36"/>
                      </a:lnTo>
                      <a:lnTo>
                        <a:pt x="50" y="0"/>
                      </a:lnTo>
                      <a:lnTo>
                        <a:pt x="0" y="62"/>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30" name="Freeform 68"/>
                <p:cNvSpPr/>
                <p:nvPr/>
              </p:nvSpPr>
              <p:spPr bwMode="auto">
                <a:xfrm>
                  <a:off x="4236735" y="3965258"/>
                  <a:ext cx="692304" cy="200101"/>
                </a:xfrm>
                <a:custGeom>
                  <a:avLst/>
                  <a:gdLst>
                    <a:gd name="T0" fmla="*/ 0 w 602"/>
                    <a:gd name="T1" fmla="*/ 174 h 174"/>
                    <a:gd name="T2" fmla="*/ 0 w 602"/>
                    <a:gd name="T3" fmla="*/ 174 h 174"/>
                    <a:gd name="T4" fmla="*/ 30 w 602"/>
                    <a:gd name="T5" fmla="*/ 164 h 174"/>
                    <a:gd name="T6" fmla="*/ 110 w 602"/>
                    <a:gd name="T7" fmla="*/ 142 h 174"/>
                    <a:gd name="T8" fmla="*/ 166 w 602"/>
                    <a:gd name="T9" fmla="*/ 128 h 174"/>
                    <a:gd name="T10" fmla="*/ 230 w 602"/>
                    <a:gd name="T11" fmla="*/ 112 h 174"/>
                    <a:gd name="T12" fmla="*/ 300 w 602"/>
                    <a:gd name="T13" fmla="*/ 98 h 174"/>
                    <a:gd name="T14" fmla="*/ 376 w 602"/>
                    <a:gd name="T15" fmla="*/ 86 h 174"/>
                    <a:gd name="T16" fmla="*/ 388 w 602"/>
                    <a:gd name="T17" fmla="*/ 0 h 174"/>
                    <a:gd name="T18" fmla="*/ 388 w 602"/>
                    <a:gd name="T19" fmla="*/ 0 h 174"/>
                    <a:gd name="T20" fmla="*/ 422 w 602"/>
                    <a:gd name="T21" fmla="*/ 82 h 174"/>
                    <a:gd name="T22" fmla="*/ 422 w 602"/>
                    <a:gd name="T23" fmla="*/ 82 h 174"/>
                    <a:gd name="T24" fmla="*/ 498 w 602"/>
                    <a:gd name="T25" fmla="*/ 78 h 174"/>
                    <a:gd name="T26" fmla="*/ 558 w 602"/>
                    <a:gd name="T27" fmla="*/ 78 h 174"/>
                    <a:gd name="T28" fmla="*/ 602 w 602"/>
                    <a:gd name="T29" fmla="*/ 80 h 174"/>
                    <a:gd name="T30" fmla="*/ 602 w 602"/>
                    <a:gd name="T31" fmla="*/ 80 h 174"/>
                    <a:gd name="T32" fmla="*/ 516 w 602"/>
                    <a:gd name="T33" fmla="*/ 88 h 174"/>
                    <a:gd name="T34" fmla="*/ 452 w 602"/>
                    <a:gd name="T35" fmla="*/ 94 h 174"/>
                    <a:gd name="T36" fmla="*/ 414 w 602"/>
                    <a:gd name="T37" fmla="*/ 98 h 174"/>
                    <a:gd name="T38" fmla="*/ 400 w 602"/>
                    <a:gd name="T39" fmla="*/ 64 h 174"/>
                    <a:gd name="T40" fmla="*/ 400 w 602"/>
                    <a:gd name="T41" fmla="*/ 64 h 174"/>
                    <a:gd name="T42" fmla="*/ 394 w 602"/>
                    <a:gd name="T43" fmla="*/ 104 h 174"/>
                    <a:gd name="T44" fmla="*/ 394 w 602"/>
                    <a:gd name="T45" fmla="*/ 104 h 174"/>
                    <a:gd name="T46" fmla="*/ 380 w 602"/>
                    <a:gd name="T47" fmla="*/ 106 h 174"/>
                    <a:gd name="T48" fmla="*/ 342 w 602"/>
                    <a:gd name="T49" fmla="*/ 112 h 174"/>
                    <a:gd name="T50" fmla="*/ 228 w 602"/>
                    <a:gd name="T51" fmla="*/ 126 h 174"/>
                    <a:gd name="T52" fmla="*/ 162 w 602"/>
                    <a:gd name="T53" fmla="*/ 136 h 174"/>
                    <a:gd name="T54" fmla="*/ 98 w 602"/>
                    <a:gd name="T55" fmla="*/ 146 h 174"/>
                    <a:gd name="T56" fmla="*/ 42 w 602"/>
                    <a:gd name="T57" fmla="*/ 160 h 174"/>
                    <a:gd name="T58" fmla="*/ 20 w 602"/>
                    <a:gd name="T59" fmla="*/ 166 h 174"/>
                    <a:gd name="T60" fmla="*/ 0 w 602"/>
                    <a:gd name="T6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2" h="174">
                      <a:moveTo>
                        <a:pt x="0" y="174"/>
                      </a:moveTo>
                      <a:lnTo>
                        <a:pt x="0" y="174"/>
                      </a:lnTo>
                      <a:lnTo>
                        <a:pt x="30" y="164"/>
                      </a:lnTo>
                      <a:lnTo>
                        <a:pt x="110" y="142"/>
                      </a:lnTo>
                      <a:lnTo>
                        <a:pt x="166" y="128"/>
                      </a:lnTo>
                      <a:lnTo>
                        <a:pt x="230" y="112"/>
                      </a:lnTo>
                      <a:lnTo>
                        <a:pt x="300" y="98"/>
                      </a:lnTo>
                      <a:lnTo>
                        <a:pt x="376" y="86"/>
                      </a:lnTo>
                      <a:lnTo>
                        <a:pt x="388" y="0"/>
                      </a:lnTo>
                      <a:lnTo>
                        <a:pt x="388" y="0"/>
                      </a:lnTo>
                      <a:lnTo>
                        <a:pt x="422" y="82"/>
                      </a:lnTo>
                      <a:lnTo>
                        <a:pt x="422" y="82"/>
                      </a:lnTo>
                      <a:lnTo>
                        <a:pt x="498" y="78"/>
                      </a:lnTo>
                      <a:lnTo>
                        <a:pt x="558" y="78"/>
                      </a:lnTo>
                      <a:lnTo>
                        <a:pt x="602" y="80"/>
                      </a:lnTo>
                      <a:lnTo>
                        <a:pt x="602" y="80"/>
                      </a:lnTo>
                      <a:lnTo>
                        <a:pt x="516" y="88"/>
                      </a:lnTo>
                      <a:lnTo>
                        <a:pt x="452" y="94"/>
                      </a:lnTo>
                      <a:lnTo>
                        <a:pt x="414" y="98"/>
                      </a:lnTo>
                      <a:lnTo>
                        <a:pt x="400" y="64"/>
                      </a:lnTo>
                      <a:lnTo>
                        <a:pt x="400" y="64"/>
                      </a:lnTo>
                      <a:lnTo>
                        <a:pt x="394" y="104"/>
                      </a:lnTo>
                      <a:lnTo>
                        <a:pt x="394" y="104"/>
                      </a:lnTo>
                      <a:lnTo>
                        <a:pt x="380" y="106"/>
                      </a:lnTo>
                      <a:lnTo>
                        <a:pt x="342" y="112"/>
                      </a:lnTo>
                      <a:lnTo>
                        <a:pt x="228" y="126"/>
                      </a:lnTo>
                      <a:lnTo>
                        <a:pt x="162" y="136"/>
                      </a:lnTo>
                      <a:lnTo>
                        <a:pt x="98" y="146"/>
                      </a:lnTo>
                      <a:lnTo>
                        <a:pt x="42" y="160"/>
                      </a:lnTo>
                      <a:lnTo>
                        <a:pt x="20" y="166"/>
                      </a:lnTo>
                      <a:lnTo>
                        <a:pt x="0" y="174"/>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31" name="Freeform 69"/>
                <p:cNvSpPr/>
                <p:nvPr/>
              </p:nvSpPr>
              <p:spPr bwMode="auto">
                <a:xfrm>
                  <a:off x="4236735" y="3965258"/>
                  <a:ext cx="692304" cy="200101"/>
                </a:xfrm>
                <a:custGeom>
                  <a:avLst/>
                  <a:gdLst>
                    <a:gd name="T0" fmla="*/ 0 w 602"/>
                    <a:gd name="T1" fmla="*/ 174 h 174"/>
                    <a:gd name="T2" fmla="*/ 0 w 602"/>
                    <a:gd name="T3" fmla="*/ 174 h 174"/>
                    <a:gd name="T4" fmla="*/ 30 w 602"/>
                    <a:gd name="T5" fmla="*/ 164 h 174"/>
                    <a:gd name="T6" fmla="*/ 110 w 602"/>
                    <a:gd name="T7" fmla="*/ 142 h 174"/>
                    <a:gd name="T8" fmla="*/ 166 w 602"/>
                    <a:gd name="T9" fmla="*/ 128 h 174"/>
                    <a:gd name="T10" fmla="*/ 230 w 602"/>
                    <a:gd name="T11" fmla="*/ 112 h 174"/>
                    <a:gd name="T12" fmla="*/ 300 w 602"/>
                    <a:gd name="T13" fmla="*/ 98 h 174"/>
                    <a:gd name="T14" fmla="*/ 376 w 602"/>
                    <a:gd name="T15" fmla="*/ 86 h 174"/>
                    <a:gd name="T16" fmla="*/ 388 w 602"/>
                    <a:gd name="T17" fmla="*/ 0 h 174"/>
                    <a:gd name="T18" fmla="*/ 388 w 602"/>
                    <a:gd name="T19" fmla="*/ 0 h 174"/>
                    <a:gd name="T20" fmla="*/ 422 w 602"/>
                    <a:gd name="T21" fmla="*/ 82 h 174"/>
                    <a:gd name="T22" fmla="*/ 422 w 602"/>
                    <a:gd name="T23" fmla="*/ 82 h 174"/>
                    <a:gd name="T24" fmla="*/ 498 w 602"/>
                    <a:gd name="T25" fmla="*/ 78 h 174"/>
                    <a:gd name="T26" fmla="*/ 558 w 602"/>
                    <a:gd name="T27" fmla="*/ 78 h 174"/>
                    <a:gd name="T28" fmla="*/ 602 w 602"/>
                    <a:gd name="T29" fmla="*/ 80 h 174"/>
                    <a:gd name="T30" fmla="*/ 602 w 602"/>
                    <a:gd name="T31" fmla="*/ 80 h 174"/>
                    <a:gd name="T32" fmla="*/ 516 w 602"/>
                    <a:gd name="T33" fmla="*/ 88 h 174"/>
                    <a:gd name="T34" fmla="*/ 452 w 602"/>
                    <a:gd name="T35" fmla="*/ 94 h 174"/>
                    <a:gd name="T36" fmla="*/ 414 w 602"/>
                    <a:gd name="T37" fmla="*/ 98 h 174"/>
                    <a:gd name="T38" fmla="*/ 400 w 602"/>
                    <a:gd name="T39" fmla="*/ 64 h 174"/>
                    <a:gd name="T40" fmla="*/ 400 w 602"/>
                    <a:gd name="T41" fmla="*/ 64 h 174"/>
                    <a:gd name="T42" fmla="*/ 394 w 602"/>
                    <a:gd name="T43" fmla="*/ 104 h 174"/>
                    <a:gd name="T44" fmla="*/ 394 w 602"/>
                    <a:gd name="T45" fmla="*/ 104 h 174"/>
                    <a:gd name="T46" fmla="*/ 380 w 602"/>
                    <a:gd name="T47" fmla="*/ 106 h 174"/>
                    <a:gd name="T48" fmla="*/ 342 w 602"/>
                    <a:gd name="T49" fmla="*/ 112 h 174"/>
                    <a:gd name="T50" fmla="*/ 228 w 602"/>
                    <a:gd name="T51" fmla="*/ 126 h 174"/>
                    <a:gd name="T52" fmla="*/ 162 w 602"/>
                    <a:gd name="T53" fmla="*/ 136 h 174"/>
                    <a:gd name="T54" fmla="*/ 98 w 602"/>
                    <a:gd name="T55" fmla="*/ 146 h 174"/>
                    <a:gd name="T56" fmla="*/ 42 w 602"/>
                    <a:gd name="T57" fmla="*/ 160 h 174"/>
                    <a:gd name="T58" fmla="*/ 20 w 602"/>
                    <a:gd name="T59" fmla="*/ 166 h 174"/>
                    <a:gd name="T60" fmla="*/ 0 w 602"/>
                    <a:gd name="T6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2" h="174">
                      <a:moveTo>
                        <a:pt x="0" y="174"/>
                      </a:moveTo>
                      <a:lnTo>
                        <a:pt x="0" y="174"/>
                      </a:lnTo>
                      <a:lnTo>
                        <a:pt x="30" y="164"/>
                      </a:lnTo>
                      <a:lnTo>
                        <a:pt x="110" y="142"/>
                      </a:lnTo>
                      <a:lnTo>
                        <a:pt x="166" y="128"/>
                      </a:lnTo>
                      <a:lnTo>
                        <a:pt x="230" y="112"/>
                      </a:lnTo>
                      <a:lnTo>
                        <a:pt x="300" y="98"/>
                      </a:lnTo>
                      <a:lnTo>
                        <a:pt x="376" y="86"/>
                      </a:lnTo>
                      <a:lnTo>
                        <a:pt x="388" y="0"/>
                      </a:lnTo>
                      <a:lnTo>
                        <a:pt x="388" y="0"/>
                      </a:lnTo>
                      <a:lnTo>
                        <a:pt x="422" y="82"/>
                      </a:lnTo>
                      <a:lnTo>
                        <a:pt x="422" y="82"/>
                      </a:lnTo>
                      <a:lnTo>
                        <a:pt x="498" y="78"/>
                      </a:lnTo>
                      <a:lnTo>
                        <a:pt x="558" y="78"/>
                      </a:lnTo>
                      <a:lnTo>
                        <a:pt x="602" y="80"/>
                      </a:lnTo>
                      <a:lnTo>
                        <a:pt x="602" y="80"/>
                      </a:lnTo>
                      <a:lnTo>
                        <a:pt x="516" y="88"/>
                      </a:lnTo>
                      <a:lnTo>
                        <a:pt x="452" y="94"/>
                      </a:lnTo>
                      <a:lnTo>
                        <a:pt x="414" y="98"/>
                      </a:lnTo>
                      <a:lnTo>
                        <a:pt x="400" y="64"/>
                      </a:lnTo>
                      <a:lnTo>
                        <a:pt x="400" y="64"/>
                      </a:lnTo>
                      <a:lnTo>
                        <a:pt x="394" y="104"/>
                      </a:lnTo>
                      <a:lnTo>
                        <a:pt x="394" y="104"/>
                      </a:lnTo>
                      <a:lnTo>
                        <a:pt x="380" y="106"/>
                      </a:lnTo>
                      <a:lnTo>
                        <a:pt x="342" y="112"/>
                      </a:lnTo>
                      <a:lnTo>
                        <a:pt x="228" y="126"/>
                      </a:lnTo>
                      <a:lnTo>
                        <a:pt x="162" y="136"/>
                      </a:lnTo>
                      <a:lnTo>
                        <a:pt x="98" y="146"/>
                      </a:lnTo>
                      <a:lnTo>
                        <a:pt x="42" y="160"/>
                      </a:lnTo>
                      <a:lnTo>
                        <a:pt x="20" y="166"/>
                      </a:lnTo>
                      <a:lnTo>
                        <a:pt x="0" y="174"/>
                      </a:lnTo>
                    </a:path>
                  </a:pathLst>
                </a:custGeom>
                <a:grpFill/>
                <a:ln>
                  <a:noFill/>
                </a:ln>
              </p:spPr>
              <p:txBody>
                <a:bodyPr/>
                <a:lstStyle/>
                <a:p>
                  <a:pPr eaLnBrk="1" fontAlgn="auto" hangingPunct="1">
                    <a:spcBef>
                      <a:spcPts val="0"/>
                    </a:spcBef>
                    <a:spcAft>
                      <a:spcPts val="0"/>
                    </a:spcAft>
                    <a:defRPr/>
                  </a:pPr>
                  <a:endParaRPr lang="en-AU">
                    <a:latin typeface="+mn-lt"/>
                  </a:endParaRPr>
                </a:p>
              </p:txBody>
            </p:sp>
            <p:grpSp>
              <p:nvGrpSpPr>
                <p:cNvPr id="132" name="Group 129"/>
                <p:cNvGrpSpPr/>
                <p:nvPr/>
              </p:nvGrpSpPr>
              <p:grpSpPr>
                <a:xfrm>
                  <a:off x="3864767" y="1838895"/>
                  <a:ext cx="186964" cy="182470"/>
                  <a:chOff x="3851729" y="1848868"/>
                  <a:chExt cx="186964" cy="182470"/>
                </a:xfrm>
                <a:grpFill/>
              </p:grpSpPr>
              <p:sp>
                <p:nvSpPr>
                  <p:cNvPr id="138" name="Freeform 135"/>
                  <p:cNvSpPr/>
                  <p:nvPr/>
                </p:nvSpPr>
                <p:spPr bwMode="auto">
                  <a:xfrm rot="20537408">
                    <a:off x="3851729" y="1848868"/>
                    <a:ext cx="130861" cy="70738"/>
                  </a:xfrm>
                  <a:custGeom>
                    <a:avLst/>
                    <a:gdLst>
                      <a:gd name="T0" fmla="*/ 3 w 43"/>
                      <a:gd name="T1" fmla="*/ 20 h 20"/>
                      <a:gd name="T2" fmla="*/ 0 w 43"/>
                      <a:gd name="T3" fmla="*/ 12 h 20"/>
                      <a:gd name="T4" fmla="*/ 41 w 43"/>
                      <a:gd name="T5" fmla="*/ 0 h 20"/>
                      <a:gd name="T6" fmla="*/ 43 w 43"/>
                      <a:gd name="T7" fmla="*/ 8 h 20"/>
                      <a:gd name="T8" fmla="*/ 3 w 43"/>
                      <a:gd name="T9" fmla="*/ 20 h 20"/>
                    </a:gdLst>
                    <a:ahLst/>
                    <a:cxnLst>
                      <a:cxn ang="0">
                        <a:pos x="T0" y="T1"/>
                      </a:cxn>
                      <a:cxn ang="0">
                        <a:pos x="T2" y="T3"/>
                      </a:cxn>
                      <a:cxn ang="0">
                        <a:pos x="T4" y="T5"/>
                      </a:cxn>
                      <a:cxn ang="0">
                        <a:pos x="T6" y="T7"/>
                      </a:cxn>
                      <a:cxn ang="0">
                        <a:pos x="T8" y="T9"/>
                      </a:cxn>
                    </a:cxnLst>
                    <a:rect l="0" t="0" r="r" b="b"/>
                    <a:pathLst>
                      <a:path w="43" h="20">
                        <a:moveTo>
                          <a:pt x="3" y="20"/>
                        </a:moveTo>
                        <a:lnTo>
                          <a:pt x="0" y="12"/>
                        </a:lnTo>
                        <a:lnTo>
                          <a:pt x="41" y="0"/>
                        </a:lnTo>
                        <a:lnTo>
                          <a:pt x="43" y="8"/>
                        </a:lnTo>
                        <a:lnTo>
                          <a:pt x="3"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139" name="Freeform 136"/>
                  <p:cNvSpPr/>
                  <p:nvPr/>
                </p:nvSpPr>
                <p:spPr bwMode="auto">
                  <a:xfrm rot="20537408">
                    <a:off x="3898703" y="1889862"/>
                    <a:ext cx="139990" cy="141476"/>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140" name="Oval 137"/>
                  <p:cNvSpPr>
                    <a:spLocks noChangeArrowheads="1"/>
                  </p:cNvSpPr>
                  <p:nvPr/>
                </p:nvSpPr>
                <p:spPr bwMode="auto">
                  <a:xfrm rot="20537408">
                    <a:off x="3933641" y="1904473"/>
                    <a:ext cx="88255" cy="990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141" name="Oval 138"/>
                  <p:cNvSpPr>
                    <a:spLocks noChangeArrowheads="1"/>
                  </p:cNvSpPr>
                  <p:nvPr/>
                </p:nvSpPr>
                <p:spPr bwMode="auto">
                  <a:xfrm rot="20537408">
                    <a:off x="3945959" y="1935373"/>
                    <a:ext cx="21304" cy="2475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grpSp>
            <p:grpSp>
              <p:nvGrpSpPr>
                <p:cNvPr id="133" name="Group 130"/>
                <p:cNvGrpSpPr/>
                <p:nvPr/>
              </p:nvGrpSpPr>
              <p:grpSpPr>
                <a:xfrm>
                  <a:off x="4182508" y="1779547"/>
                  <a:ext cx="127710" cy="177799"/>
                  <a:chOff x="4155636" y="1749710"/>
                  <a:chExt cx="143035" cy="199134"/>
                </a:xfrm>
                <a:grpFill/>
              </p:grpSpPr>
              <p:sp>
                <p:nvSpPr>
                  <p:cNvPr id="134" name="Freeform 131"/>
                  <p:cNvSpPr/>
                  <p:nvPr/>
                </p:nvSpPr>
                <p:spPr bwMode="auto">
                  <a:xfrm rot="20537408">
                    <a:off x="4163887" y="1749710"/>
                    <a:ext cx="127816" cy="70738"/>
                  </a:xfrm>
                  <a:custGeom>
                    <a:avLst/>
                    <a:gdLst>
                      <a:gd name="T0" fmla="*/ 40 w 42"/>
                      <a:gd name="T1" fmla="*/ 20 h 20"/>
                      <a:gd name="T2" fmla="*/ 42 w 42"/>
                      <a:gd name="T3" fmla="*/ 12 h 20"/>
                      <a:gd name="T4" fmla="*/ 2 w 42"/>
                      <a:gd name="T5" fmla="*/ 0 h 20"/>
                      <a:gd name="T6" fmla="*/ 0 w 42"/>
                      <a:gd name="T7" fmla="*/ 8 h 20"/>
                      <a:gd name="T8" fmla="*/ 40 w 42"/>
                      <a:gd name="T9" fmla="*/ 20 h 20"/>
                    </a:gdLst>
                    <a:ahLst/>
                    <a:cxnLst>
                      <a:cxn ang="0">
                        <a:pos x="T0" y="T1"/>
                      </a:cxn>
                      <a:cxn ang="0">
                        <a:pos x="T2" y="T3"/>
                      </a:cxn>
                      <a:cxn ang="0">
                        <a:pos x="T4" y="T5"/>
                      </a:cxn>
                      <a:cxn ang="0">
                        <a:pos x="T6" y="T7"/>
                      </a:cxn>
                      <a:cxn ang="0">
                        <a:pos x="T8" y="T9"/>
                      </a:cxn>
                    </a:cxnLst>
                    <a:rect l="0" t="0" r="r" b="b"/>
                    <a:pathLst>
                      <a:path w="42" h="20">
                        <a:moveTo>
                          <a:pt x="40" y="20"/>
                        </a:moveTo>
                        <a:lnTo>
                          <a:pt x="42" y="12"/>
                        </a:lnTo>
                        <a:lnTo>
                          <a:pt x="2" y="0"/>
                        </a:lnTo>
                        <a:lnTo>
                          <a:pt x="0" y="8"/>
                        </a:lnTo>
                        <a:lnTo>
                          <a:pt x="4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135" name="Freeform 132"/>
                  <p:cNvSpPr/>
                  <p:nvPr/>
                </p:nvSpPr>
                <p:spPr bwMode="auto">
                  <a:xfrm rot="20537408">
                    <a:off x="4155636" y="1807368"/>
                    <a:ext cx="143035" cy="141476"/>
                  </a:xfrm>
                  <a:custGeom>
                    <a:avLst/>
                    <a:gdLst>
                      <a:gd name="T0" fmla="*/ 4 w 20"/>
                      <a:gd name="T1" fmla="*/ 0 h 17"/>
                      <a:gd name="T2" fmla="*/ 20 w 20"/>
                      <a:gd name="T3" fmla="*/ 5 h 17"/>
                      <a:gd name="T4" fmla="*/ 20 w 20"/>
                      <a:gd name="T5" fmla="*/ 7 h 17"/>
                      <a:gd name="T6" fmla="*/ 10 w 20"/>
                      <a:gd name="T7" fmla="*/ 17 h 17"/>
                      <a:gd name="T8" fmla="*/ 0 w 20"/>
                      <a:gd name="T9" fmla="*/ 7 h 17"/>
                      <a:gd name="T10" fmla="*/ 4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4" y="0"/>
                        </a:moveTo>
                        <a:cubicBezTo>
                          <a:pt x="20" y="5"/>
                          <a:pt x="20" y="5"/>
                          <a:pt x="20" y="5"/>
                        </a:cubicBezTo>
                        <a:cubicBezTo>
                          <a:pt x="20" y="6"/>
                          <a:pt x="20" y="6"/>
                          <a:pt x="20" y="7"/>
                        </a:cubicBezTo>
                        <a:cubicBezTo>
                          <a:pt x="20" y="13"/>
                          <a:pt x="16" y="17"/>
                          <a:pt x="10" y="17"/>
                        </a:cubicBezTo>
                        <a:cubicBezTo>
                          <a:pt x="5" y="17"/>
                          <a:pt x="0" y="13"/>
                          <a:pt x="0" y="7"/>
                        </a:cubicBezTo>
                        <a:cubicBezTo>
                          <a:pt x="0" y="4"/>
                          <a:pt x="2"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136" name="Oval 133"/>
                  <p:cNvSpPr>
                    <a:spLocks noChangeArrowheads="1"/>
                  </p:cNvSpPr>
                  <p:nvPr/>
                </p:nvSpPr>
                <p:spPr bwMode="auto">
                  <a:xfrm rot="20537408">
                    <a:off x="4176224" y="1827533"/>
                    <a:ext cx="85211" cy="990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137" name="Oval 134"/>
                  <p:cNvSpPr>
                    <a:spLocks noChangeArrowheads="1"/>
                  </p:cNvSpPr>
                  <p:nvPr/>
                </p:nvSpPr>
                <p:spPr bwMode="auto">
                  <a:xfrm rot="20537408">
                    <a:off x="4223256" y="1846862"/>
                    <a:ext cx="21304" cy="2475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grpSp>
          </p:grpSp>
          <p:sp>
            <p:nvSpPr>
              <p:cNvPr id="89" name="Freeform 191"/>
              <p:cNvSpPr/>
              <p:nvPr/>
            </p:nvSpPr>
            <p:spPr bwMode="auto">
              <a:xfrm>
                <a:off x="5123454" y="2418658"/>
                <a:ext cx="3119634" cy="549271"/>
              </a:xfrm>
              <a:custGeom>
                <a:avLst/>
                <a:gdLst>
                  <a:gd name="T0" fmla="*/ 511 w 511"/>
                  <a:gd name="T1" fmla="*/ 111 h 170"/>
                  <a:gd name="T2" fmla="*/ 503 w 511"/>
                  <a:gd name="T3" fmla="*/ 90 h 170"/>
                  <a:gd name="T4" fmla="*/ 482 w 511"/>
                  <a:gd name="T5" fmla="*/ 63 h 170"/>
                  <a:gd name="T6" fmla="*/ 463 w 511"/>
                  <a:gd name="T7" fmla="*/ 49 h 170"/>
                  <a:gd name="T8" fmla="*/ 441 w 511"/>
                  <a:gd name="T9" fmla="*/ 36 h 170"/>
                  <a:gd name="T10" fmla="*/ 411 w 511"/>
                  <a:gd name="T11" fmla="*/ 24 h 170"/>
                  <a:gd name="T12" fmla="*/ 394 w 511"/>
                  <a:gd name="T13" fmla="*/ 22 h 170"/>
                  <a:gd name="T14" fmla="*/ 358 w 511"/>
                  <a:gd name="T15" fmla="*/ 23 h 170"/>
                  <a:gd name="T16" fmla="*/ 304 w 511"/>
                  <a:gd name="T17" fmla="*/ 34 h 170"/>
                  <a:gd name="T18" fmla="*/ 248 w 511"/>
                  <a:gd name="T19" fmla="*/ 46 h 170"/>
                  <a:gd name="T20" fmla="*/ 209 w 511"/>
                  <a:gd name="T21" fmla="*/ 47 h 170"/>
                  <a:gd name="T22" fmla="*/ 173 w 511"/>
                  <a:gd name="T23" fmla="*/ 40 h 170"/>
                  <a:gd name="T24" fmla="*/ 154 w 511"/>
                  <a:gd name="T25" fmla="*/ 30 h 170"/>
                  <a:gd name="T26" fmla="*/ 136 w 511"/>
                  <a:gd name="T27" fmla="*/ 17 h 170"/>
                  <a:gd name="T28" fmla="*/ 117 w 511"/>
                  <a:gd name="T29" fmla="*/ 0 h 170"/>
                  <a:gd name="T30" fmla="*/ 0 w 511"/>
                  <a:gd name="T31" fmla="*/ 15 h 170"/>
                  <a:gd name="T32" fmla="*/ 11 w 511"/>
                  <a:gd name="T33" fmla="*/ 71 h 170"/>
                  <a:gd name="T34" fmla="*/ 27 w 511"/>
                  <a:gd name="T35" fmla="*/ 131 h 170"/>
                  <a:gd name="T36" fmla="*/ 32 w 511"/>
                  <a:gd name="T37" fmla="*/ 141 h 170"/>
                  <a:gd name="T38" fmla="*/ 66 w 511"/>
                  <a:gd name="T39" fmla="*/ 156 h 170"/>
                  <a:gd name="T40" fmla="*/ 103 w 511"/>
                  <a:gd name="T41" fmla="*/ 166 h 170"/>
                  <a:gd name="T42" fmla="*/ 130 w 511"/>
                  <a:gd name="T43" fmla="*/ 170 h 170"/>
                  <a:gd name="T44" fmla="*/ 158 w 511"/>
                  <a:gd name="T45" fmla="*/ 168 h 170"/>
                  <a:gd name="T46" fmla="*/ 187 w 511"/>
                  <a:gd name="T47" fmla="*/ 159 h 170"/>
                  <a:gd name="T48" fmla="*/ 201 w 511"/>
                  <a:gd name="T49" fmla="*/ 152 h 170"/>
                  <a:gd name="T50" fmla="*/ 272 w 511"/>
                  <a:gd name="T51" fmla="*/ 108 h 170"/>
                  <a:gd name="T52" fmla="*/ 314 w 511"/>
                  <a:gd name="T53" fmla="*/ 87 h 170"/>
                  <a:gd name="T54" fmla="*/ 354 w 511"/>
                  <a:gd name="T55" fmla="*/ 73 h 170"/>
                  <a:gd name="T56" fmla="*/ 391 w 511"/>
                  <a:gd name="T57" fmla="*/ 67 h 170"/>
                  <a:gd name="T58" fmla="*/ 428 w 511"/>
                  <a:gd name="T59" fmla="*/ 71 h 170"/>
                  <a:gd name="T60" fmla="*/ 462 w 511"/>
                  <a:gd name="T61" fmla="*/ 87 h 170"/>
                  <a:gd name="T62" fmla="*/ 494 w 511"/>
                  <a:gd name="T63" fmla="*/ 115 h 170"/>
                  <a:gd name="T64" fmla="*/ 511 w 511"/>
                  <a:gd name="T65" fmla="*/ 11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1" h="170">
                    <a:moveTo>
                      <a:pt x="511" y="111"/>
                    </a:moveTo>
                    <a:lnTo>
                      <a:pt x="511" y="111"/>
                    </a:lnTo>
                    <a:lnTo>
                      <a:pt x="507" y="101"/>
                    </a:lnTo>
                    <a:lnTo>
                      <a:pt x="503" y="90"/>
                    </a:lnTo>
                    <a:lnTo>
                      <a:pt x="494" y="77"/>
                    </a:lnTo>
                    <a:lnTo>
                      <a:pt x="482" y="63"/>
                    </a:lnTo>
                    <a:lnTo>
                      <a:pt x="473" y="56"/>
                    </a:lnTo>
                    <a:lnTo>
                      <a:pt x="463" y="49"/>
                    </a:lnTo>
                    <a:lnTo>
                      <a:pt x="452" y="41"/>
                    </a:lnTo>
                    <a:lnTo>
                      <a:pt x="441" y="36"/>
                    </a:lnTo>
                    <a:lnTo>
                      <a:pt x="426" y="30"/>
                    </a:lnTo>
                    <a:lnTo>
                      <a:pt x="411" y="24"/>
                    </a:lnTo>
                    <a:lnTo>
                      <a:pt x="411" y="24"/>
                    </a:lnTo>
                    <a:lnTo>
                      <a:pt x="394" y="22"/>
                    </a:lnTo>
                    <a:lnTo>
                      <a:pt x="377" y="22"/>
                    </a:lnTo>
                    <a:lnTo>
                      <a:pt x="358" y="23"/>
                    </a:lnTo>
                    <a:lnTo>
                      <a:pt x="341" y="26"/>
                    </a:lnTo>
                    <a:lnTo>
                      <a:pt x="304" y="34"/>
                    </a:lnTo>
                    <a:lnTo>
                      <a:pt x="266" y="43"/>
                    </a:lnTo>
                    <a:lnTo>
                      <a:pt x="248" y="46"/>
                    </a:lnTo>
                    <a:lnTo>
                      <a:pt x="228" y="49"/>
                    </a:lnTo>
                    <a:lnTo>
                      <a:pt x="209" y="47"/>
                    </a:lnTo>
                    <a:lnTo>
                      <a:pt x="191" y="46"/>
                    </a:lnTo>
                    <a:lnTo>
                      <a:pt x="173" y="40"/>
                    </a:lnTo>
                    <a:lnTo>
                      <a:pt x="163" y="36"/>
                    </a:lnTo>
                    <a:lnTo>
                      <a:pt x="154" y="30"/>
                    </a:lnTo>
                    <a:lnTo>
                      <a:pt x="144" y="24"/>
                    </a:lnTo>
                    <a:lnTo>
                      <a:pt x="136" y="17"/>
                    </a:lnTo>
                    <a:lnTo>
                      <a:pt x="127" y="10"/>
                    </a:lnTo>
                    <a:lnTo>
                      <a:pt x="117" y="0"/>
                    </a:lnTo>
                    <a:lnTo>
                      <a:pt x="0" y="15"/>
                    </a:lnTo>
                    <a:lnTo>
                      <a:pt x="0" y="15"/>
                    </a:lnTo>
                    <a:lnTo>
                      <a:pt x="3" y="32"/>
                    </a:lnTo>
                    <a:lnTo>
                      <a:pt x="11" y="71"/>
                    </a:lnTo>
                    <a:lnTo>
                      <a:pt x="21" y="114"/>
                    </a:lnTo>
                    <a:lnTo>
                      <a:pt x="27" y="131"/>
                    </a:lnTo>
                    <a:lnTo>
                      <a:pt x="32" y="141"/>
                    </a:lnTo>
                    <a:lnTo>
                      <a:pt x="32" y="141"/>
                    </a:lnTo>
                    <a:lnTo>
                      <a:pt x="49" y="149"/>
                    </a:lnTo>
                    <a:lnTo>
                      <a:pt x="66" y="156"/>
                    </a:lnTo>
                    <a:lnTo>
                      <a:pt x="90" y="163"/>
                    </a:lnTo>
                    <a:lnTo>
                      <a:pt x="103" y="166"/>
                    </a:lnTo>
                    <a:lnTo>
                      <a:pt x="116" y="169"/>
                    </a:lnTo>
                    <a:lnTo>
                      <a:pt x="130" y="170"/>
                    </a:lnTo>
                    <a:lnTo>
                      <a:pt x="144" y="169"/>
                    </a:lnTo>
                    <a:lnTo>
                      <a:pt x="158" y="168"/>
                    </a:lnTo>
                    <a:lnTo>
                      <a:pt x="173" y="165"/>
                    </a:lnTo>
                    <a:lnTo>
                      <a:pt x="187" y="159"/>
                    </a:lnTo>
                    <a:lnTo>
                      <a:pt x="201" y="152"/>
                    </a:lnTo>
                    <a:lnTo>
                      <a:pt x="201" y="152"/>
                    </a:lnTo>
                    <a:lnTo>
                      <a:pt x="249" y="122"/>
                    </a:lnTo>
                    <a:lnTo>
                      <a:pt x="272" y="108"/>
                    </a:lnTo>
                    <a:lnTo>
                      <a:pt x="293" y="97"/>
                    </a:lnTo>
                    <a:lnTo>
                      <a:pt x="314" y="87"/>
                    </a:lnTo>
                    <a:lnTo>
                      <a:pt x="334" y="80"/>
                    </a:lnTo>
                    <a:lnTo>
                      <a:pt x="354" y="73"/>
                    </a:lnTo>
                    <a:lnTo>
                      <a:pt x="373" y="68"/>
                    </a:lnTo>
                    <a:lnTo>
                      <a:pt x="391" y="67"/>
                    </a:lnTo>
                    <a:lnTo>
                      <a:pt x="409" y="68"/>
                    </a:lnTo>
                    <a:lnTo>
                      <a:pt x="428" y="71"/>
                    </a:lnTo>
                    <a:lnTo>
                      <a:pt x="445" y="77"/>
                    </a:lnTo>
                    <a:lnTo>
                      <a:pt x="462" y="87"/>
                    </a:lnTo>
                    <a:lnTo>
                      <a:pt x="479" y="100"/>
                    </a:lnTo>
                    <a:lnTo>
                      <a:pt x="494" y="115"/>
                    </a:lnTo>
                    <a:lnTo>
                      <a:pt x="511" y="135"/>
                    </a:lnTo>
                    <a:lnTo>
                      <a:pt x="511" y="111"/>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grpSp>
        <p:grpSp>
          <p:nvGrpSpPr>
            <p:cNvPr id="77" name="Group 139"/>
            <p:cNvGrpSpPr/>
            <p:nvPr/>
          </p:nvGrpSpPr>
          <p:grpSpPr>
            <a:xfrm rot="171940" flipH="1">
              <a:off x="6323387" y="4180745"/>
              <a:ext cx="837860" cy="1877663"/>
              <a:chOff x="3842575" y="3854062"/>
              <a:chExt cx="916124" cy="2053053"/>
            </a:xfrm>
            <a:grpFill/>
          </p:grpSpPr>
          <p:sp>
            <p:nvSpPr>
              <p:cNvPr id="78" name="Freeform 140"/>
              <p:cNvSpPr/>
              <p:nvPr/>
            </p:nvSpPr>
            <p:spPr bwMode="auto">
              <a:xfrm>
                <a:off x="4145599" y="5164821"/>
                <a:ext cx="389941" cy="202018"/>
              </a:xfrm>
              <a:custGeom>
                <a:avLst/>
                <a:gdLst>
                  <a:gd name="T0" fmla="*/ 34 w 35"/>
                  <a:gd name="T1" fmla="*/ 18 h 18"/>
                  <a:gd name="T2" fmla="*/ 18 w 35"/>
                  <a:gd name="T3" fmla="*/ 2 h 18"/>
                  <a:gd name="T4" fmla="*/ 2 w 35"/>
                  <a:gd name="T5" fmla="*/ 16 h 18"/>
                  <a:gd name="T6" fmla="*/ 0 w 35"/>
                  <a:gd name="T7" fmla="*/ 16 h 18"/>
                  <a:gd name="T8" fmla="*/ 18 w 35"/>
                  <a:gd name="T9" fmla="*/ 1 h 18"/>
                  <a:gd name="T10" fmla="*/ 35 w 35"/>
                  <a:gd name="T11" fmla="*/ 17 h 18"/>
                  <a:gd name="T12" fmla="*/ 34 w 3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5" h="18">
                    <a:moveTo>
                      <a:pt x="34" y="18"/>
                    </a:moveTo>
                    <a:cubicBezTo>
                      <a:pt x="29" y="8"/>
                      <a:pt x="24" y="2"/>
                      <a:pt x="18" y="2"/>
                    </a:cubicBezTo>
                    <a:cubicBezTo>
                      <a:pt x="9" y="2"/>
                      <a:pt x="2" y="16"/>
                      <a:pt x="2" y="16"/>
                    </a:cubicBezTo>
                    <a:cubicBezTo>
                      <a:pt x="0" y="16"/>
                      <a:pt x="0" y="16"/>
                      <a:pt x="0" y="16"/>
                    </a:cubicBezTo>
                    <a:cubicBezTo>
                      <a:pt x="0" y="15"/>
                      <a:pt x="8" y="0"/>
                      <a:pt x="18" y="1"/>
                    </a:cubicBezTo>
                    <a:cubicBezTo>
                      <a:pt x="24" y="1"/>
                      <a:pt x="30" y="6"/>
                      <a:pt x="35" y="17"/>
                    </a:cubicBezTo>
                    <a:cubicBezTo>
                      <a:pt x="34" y="18"/>
                      <a:pt x="34" y="18"/>
                      <a:pt x="34"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79" name="Freeform 141"/>
              <p:cNvSpPr/>
              <p:nvPr/>
            </p:nvSpPr>
            <p:spPr bwMode="auto">
              <a:xfrm>
                <a:off x="3842575" y="5333951"/>
                <a:ext cx="916124" cy="573164"/>
              </a:xfrm>
              <a:custGeom>
                <a:avLst/>
                <a:gdLst>
                  <a:gd name="T0" fmla="*/ 81 w 82"/>
                  <a:gd name="T1" fmla="*/ 47 h 51"/>
                  <a:gd name="T2" fmla="*/ 77 w 82"/>
                  <a:gd name="T3" fmla="*/ 51 h 51"/>
                  <a:gd name="T4" fmla="*/ 3 w 82"/>
                  <a:gd name="T5" fmla="*/ 48 h 51"/>
                  <a:gd name="T6" fmla="*/ 0 w 82"/>
                  <a:gd name="T7" fmla="*/ 44 h 51"/>
                  <a:gd name="T8" fmla="*/ 1 w 82"/>
                  <a:gd name="T9" fmla="*/ 3 h 51"/>
                  <a:gd name="T10" fmla="*/ 5 w 82"/>
                  <a:gd name="T11" fmla="*/ 0 h 51"/>
                  <a:gd name="T12" fmla="*/ 79 w 82"/>
                  <a:gd name="T13" fmla="*/ 3 h 51"/>
                  <a:gd name="T14" fmla="*/ 82 w 82"/>
                  <a:gd name="T15" fmla="*/ 6 h 51"/>
                  <a:gd name="T16" fmla="*/ 81 w 82"/>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1">
                    <a:moveTo>
                      <a:pt x="81" y="47"/>
                    </a:moveTo>
                    <a:cubicBezTo>
                      <a:pt x="80" y="49"/>
                      <a:pt x="79" y="51"/>
                      <a:pt x="77" y="51"/>
                    </a:cubicBezTo>
                    <a:cubicBezTo>
                      <a:pt x="3" y="48"/>
                      <a:pt x="3" y="48"/>
                      <a:pt x="3" y="48"/>
                    </a:cubicBezTo>
                    <a:cubicBezTo>
                      <a:pt x="1" y="48"/>
                      <a:pt x="0" y="46"/>
                      <a:pt x="0" y="44"/>
                    </a:cubicBezTo>
                    <a:cubicBezTo>
                      <a:pt x="1" y="3"/>
                      <a:pt x="1" y="3"/>
                      <a:pt x="1" y="3"/>
                    </a:cubicBezTo>
                    <a:cubicBezTo>
                      <a:pt x="1" y="1"/>
                      <a:pt x="3" y="0"/>
                      <a:pt x="5" y="0"/>
                    </a:cubicBezTo>
                    <a:cubicBezTo>
                      <a:pt x="79" y="3"/>
                      <a:pt x="79" y="3"/>
                      <a:pt x="79" y="3"/>
                    </a:cubicBezTo>
                    <a:cubicBezTo>
                      <a:pt x="81" y="3"/>
                      <a:pt x="82" y="4"/>
                      <a:pt x="82" y="6"/>
                    </a:cubicBezTo>
                    <a:cubicBezTo>
                      <a:pt x="81" y="47"/>
                      <a:pt x="81" y="47"/>
                      <a:pt x="81" y="47"/>
                    </a:cubicBezTo>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80" name="Freeform 142"/>
              <p:cNvSpPr/>
              <p:nvPr/>
            </p:nvSpPr>
            <p:spPr bwMode="auto">
              <a:xfrm>
                <a:off x="4265401" y="5582950"/>
                <a:ext cx="89265" cy="108057"/>
              </a:xfrm>
              <a:custGeom>
                <a:avLst/>
                <a:gdLst>
                  <a:gd name="T0" fmla="*/ 19 w 19"/>
                  <a:gd name="T1" fmla="*/ 23 h 23"/>
                  <a:gd name="T2" fmla="*/ 0 w 19"/>
                  <a:gd name="T3" fmla="*/ 23 h 23"/>
                  <a:gd name="T4" fmla="*/ 3 w 19"/>
                  <a:gd name="T5" fmla="*/ 0 h 23"/>
                  <a:gd name="T6" fmla="*/ 19 w 19"/>
                  <a:gd name="T7" fmla="*/ 0 h 23"/>
                  <a:gd name="T8" fmla="*/ 19 w 19"/>
                  <a:gd name="T9" fmla="*/ 23 h 23"/>
                </a:gdLst>
                <a:ahLst/>
                <a:cxnLst>
                  <a:cxn ang="0">
                    <a:pos x="T0" y="T1"/>
                  </a:cxn>
                  <a:cxn ang="0">
                    <a:pos x="T2" y="T3"/>
                  </a:cxn>
                  <a:cxn ang="0">
                    <a:pos x="T4" y="T5"/>
                  </a:cxn>
                  <a:cxn ang="0">
                    <a:pos x="T6" y="T7"/>
                  </a:cxn>
                  <a:cxn ang="0">
                    <a:pos x="T8" y="T9"/>
                  </a:cxn>
                </a:cxnLst>
                <a:rect l="0" t="0" r="r" b="b"/>
                <a:pathLst>
                  <a:path w="19" h="23">
                    <a:moveTo>
                      <a:pt x="19" y="23"/>
                    </a:moveTo>
                    <a:lnTo>
                      <a:pt x="0" y="23"/>
                    </a:lnTo>
                    <a:lnTo>
                      <a:pt x="3" y="0"/>
                    </a:lnTo>
                    <a:lnTo>
                      <a:pt x="19" y="0"/>
                    </a:lnTo>
                    <a:lnTo>
                      <a:pt x="19" y="23"/>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81" name="Freeform 143"/>
              <p:cNvSpPr/>
              <p:nvPr/>
            </p:nvSpPr>
            <p:spPr bwMode="auto">
              <a:xfrm>
                <a:off x="3851972" y="5333951"/>
                <a:ext cx="906727" cy="394637"/>
              </a:xfrm>
              <a:custGeom>
                <a:avLst/>
                <a:gdLst>
                  <a:gd name="T0" fmla="*/ 78 w 81"/>
                  <a:gd name="T1" fmla="*/ 3 h 35"/>
                  <a:gd name="T2" fmla="*/ 4 w 81"/>
                  <a:gd name="T3" fmla="*/ 0 h 35"/>
                  <a:gd name="T4" fmla="*/ 0 w 81"/>
                  <a:gd name="T5" fmla="*/ 3 h 35"/>
                  <a:gd name="T6" fmla="*/ 0 w 81"/>
                  <a:gd name="T7" fmla="*/ 8 h 35"/>
                  <a:gd name="T8" fmla="*/ 81 w 81"/>
                  <a:gd name="T9" fmla="*/ 13 h 35"/>
                  <a:gd name="T10" fmla="*/ 81 w 81"/>
                  <a:gd name="T11" fmla="*/ 6 h 35"/>
                  <a:gd name="T12" fmla="*/ 78 w 81"/>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8" y="3"/>
                    </a:moveTo>
                    <a:cubicBezTo>
                      <a:pt x="4" y="0"/>
                      <a:pt x="4" y="0"/>
                      <a:pt x="4" y="0"/>
                    </a:cubicBezTo>
                    <a:cubicBezTo>
                      <a:pt x="2" y="0"/>
                      <a:pt x="0" y="1"/>
                      <a:pt x="0" y="3"/>
                    </a:cubicBezTo>
                    <a:cubicBezTo>
                      <a:pt x="0" y="8"/>
                      <a:pt x="0" y="8"/>
                      <a:pt x="0" y="8"/>
                    </a:cubicBezTo>
                    <a:cubicBezTo>
                      <a:pt x="17" y="21"/>
                      <a:pt x="47" y="35"/>
                      <a:pt x="81" y="13"/>
                    </a:cubicBezTo>
                    <a:cubicBezTo>
                      <a:pt x="81" y="6"/>
                      <a:pt x="81" y="6"/>
                      <a:pt x="81" y="6"/>
                    </a:cubicBezTo>
                    <a:cubicBezTo>
                      <a:pt x="81" y="4"/>
                      <a:pt x="80" y="3"/>
                      <a:pt x="78" y="3"/>
                    </a:cubicBezTo>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82" name="Freeform 144"/>
              <p:cNvSpPr/>
              <p:nvPr/>
            </p:nvSpPr>
            <p:spPr bwMode="auto">
              <a:xfrm>
                <a:off x="4265401" y="5568854"/>
                <a:ext cx="89265" cy="122150"/>
              </a:xfrm>
              <a:custGeom>
                <a:avLst/>
                <a:gdLst>
                  <a:gd name="T0" fmla="*/ 7 w 8"/>
                  <a:gd name="T1" fmla="*/ 10 h 11"/>
                  <a:gd name="T2" fmla="*/ 1 w 8"/>
                  <a:gd name="T3" fmla="*/ 9 h 11"/>
                  <a:gd name="T4" fmla="*/ 1 w 8"/>
                  <a:gd name="T5" fmla="*/ 0 h 11"/>
                  <a:gd name="T6" fmla="*/ 8 w 8"/>
                  <a:gd name="T7" fmla="*/ 0 h 11"/>
                  <a:gd name="T8" fmla="*/ 7 w 8"/>
                  <a:gd name="T9" fmla="*/ 10 h 11"/>
                </a:gdLst>
                <a:ahLst/>
                <a:cxnLst>
                  <a:cxn ang="0">
                    <a:pos x="T0" y="T1"/>
                  </a:cxn>
                  <a:cxn ang="0">
                    <a:pos x="T2" y="T3"/>
                  </a:cxn>
                  <a:cxn ang="0">
                    <a:pos x="T4" y="T5"/>
                  </a:cxn>
                  <a:cxn ang="0">
                    <a:pos x="T6" y="T7"/>
                  </a:cxn>
                  <a:cxn ang="0">
                    <a:pos x="T8" y="T9"/>
                  </a:cxn>
                </a:cxnLst>
                <a:rect l="0" t="0" r="r" b="b"/>
                <a:pathLst>
                  <a:path w="8" h="11">
                    <a:moveTo>
                      <a:pt x="7" y="10"/>
                    </a:moveTo>
                    <a:cubicBezTo>
                      <a:pt x="6" y="11"/>
                      <a:pt x="2" y="10"/>
                      <a:pt x="1" y="9"/>
                    </a:cubicBezTo>
                    <a:cubicBezTo>
                      <a:pt x="0" y="6"/>
                      <a:pt x="1" y="0"/>
                      <a:pt x="1" y="0"/>
                    </a:cubicBezTo>
                    <a:cubicBezTo>
                      <a:pt x="8" y="0"/>
                      <a:pt x="8" y="0"/>
                      <a:pt x="8" y="0"/>
                    </a:cubicBezTo>
                    <a:cubicBezTo>
                      <a:pt x="8" y="0"/>
                      <a:pt x="8" y="6"/>
                      <a:pt x="7" y="10"/>
                    </a:cubicBezTo>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83" name="Freeform 145"/>
              <p:cNvSpPr/>
              <p:nvPr/>
            </p:nvSpPr>
            <p:spPr bwMode="auto">
              <a:xfrm>
                <a:off x="4143251" y="5277574"/>
                <a:ext cx="46980" cy="70472"/>
              </a:xfrm>
              <a:custGeom>
                <a:avLst/>
                <a:gdLst>
                  <a:gd name="T0" fmla="*/ 4 w 4"/>
                  <a:gd name="T1" fmla="*/ 0 h 6"/>
                  <a:gd name="T2" fmla="*/ 0 w 4"/>
                  <a:gd name="T3" fmla="*/ 6 h 6"/>
                  <a:gd name="T4" fmla="*/ 0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2" y="2"/>
                      <a:pt x="1" y="5"/>
                      <a:pt x="0" y="6"/>
                    </a:cubicBezTo>
                    <a:cubicBezTo>
                      <a:pt x="0" y="6"/>
                      <a:pt x="0" y="6"/>
                      <a:pt x="0" y="6"/>
                    </a:cubicBezTo>
                    <a:cubicBezTo>
                      <a:pt x="1" y="5"/>
                      <a:pt x="2" y="2"/>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84" name="Freeform 146"/>
              <p:cNvSpPr/>
              <p:nvPr/>
            </p:nvSpPr>
            <p:spPr bwMode="auto">
              <a:xfrm>
                <a:off x="4190232" y="5188312"/>
                <a:ext cx="122150" cy="89265"/>
              </a:xfrm>
              <a:custGeom>
                <a:avLst/>
                <a:gdLst>
                  <a:gd name="T0" fmla="*/ 11 w 11"/>
                  <a:gd name="T1" fmla="*/ 0 h 8"/>
                  <a:gd name="T2" fmla="*/ 0 w 11"/>
                  <a:gd name="T3" fmla="*/ 8 h 8"/>
                  <a:gd name="T4" fmla="*/ 0 w 11"/>
                  <a:gd name="T5" fmla="*/ 8 h 8"/>
                  <a:gd name="T6" fmla="*/ 11 w 11"/>
                  <a:gd name="T7" fmla="*/ 0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7" y="1"/>
                      <a:pt x="3" y="4"/>
                      <a:pt x="0" y="8"/>
                    </a:cubicBezTo>
                    <a:cubicBezTo>
                      <a:pt x="0" y="8"/>
                      <a:pt x="0" y="8"/>
                      <a:pt x="0" y="8"/>
                    </a:cubicBezTo>
                    <a:cubicBezTo>
                      <a:pt x="3" y="4"/>
                      <a:pt x="7" y="1"/>
                      <a:pt x="11" y="0"/>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85" name="Freeform 147"/>
              <p:cNvSpPr/>
              <p:nvPr/>
            </p:nvSpPr>
            <p:spPr bwMode="auto">
              <a:xfrm>
                <a:off x="4205172" y="5000390"/>
                <a:ext cx="300676" cy="324168"/>
              </a:xfrm>
              <a:custGeom>
                <a:avLst/>
                <a:gdLst>
                  <a:gd name="T0" fmla="*/ 1 w 27"/>
                  <a:gd name="T1" fmla="*/ 23 h 29"/>
                  <a:gd name="T2" fmla="*/ 6 w 27"/>
                  <a:gd name="T3" fmla="*/ 22 h 29"/>
                  <a:gd name="T4" fmla="*/ 5 w 27"/>
                  <a:gd name="T5" fmla="*/ 20 h 29"/>
                  <a:gd name="T6" fmla="*/ 6 w 27"/>
                  <a:gd name="T7" fmla="*/ 20 h 29"/>
                  <a:gd name="T8" fmla="*/ 6 w 27"/>
                  <a:gd name="T9" fmla="*/ 25 h 29"/>
                  <a:gd name="T10" fmla="*/ 11 w 27"/>
                  <a:gd name="T11" fmla="*/ 24 h 29"/>
                  <a:gd name="T12" fmla="*/ 11 w 27"/>
                  <a:gd name="T13" fmla="*/ 20 h 29"/>
                  <a:gd name="T14" fmla="*/ 11 w 27"/>
                  <a:gd name="T15" fmla="*/ 20 h 29"/>
                  <a:gd name="T16" fmla="*/ 11 w 27"/>
                  <a:gd name="T17" fmla="*/ 26 h 29"/>
                  <a:gd name="T18" fmla="*/ 16 w 27"/>
                  <a:gd name="T19" fmla="*/ 26 h 29"/>
                  <a:gd name="T20" fmla="*/ 16 w 27"/>
                  <a:gd name="T21" fmla="*/ 19 h 29"/>
                  <a:gd name="T22" fmla="*/ 16 w 27"/>
                  <a:gd name="T23" fmla="*/ 19 h 29"/>
                  <a:gd name="T24" fmla="*/ 16 w 27"/>
                  <a:gd name="T25" fmla="*/ 25 h 29"/>
                  <a:gd name="T26" fmla="*/ 21 w 27"/>
                  <a:gd name="T27" fmla="*/ 25 h 29"/>
                  <a:gd name="T28" fmla="*/ 21 w 27"/>
                  <a:gd name="T29" fmla="*/ 13 h 29"/>
                  <a:gd name="T30" fmla="*/ 23 w 27"/>
                  <a:gd name="T31" fmla="*/ 14 h 29"/>
                  <a:gd name="T32" fmla="*/ 23 w 27"/>
                  <a:gd name="T33" fmla="*/ 18 h 29"/>
                  <a:gd name="T34" fmla="*/ 27 w 27"/>
                  <a:gd name="T35" fmla="*/ 21 h 29"/>
                  <a:gd name="T36" fmla="*/ 27 w 27"/>
                  <a:gd name="T37" fmla="*/ 11 h 29"/>
                  <a:gd name="T38" fmla="*/ 21 w 27"/>
                  <a:gd name="T39" fmla="*/ 5 h 29"/>
                  <a:gd name="T40" fmla="*/ 19 w 27"/>
                  <a:gd name="T41" fmla="*/ 0 h 29"/>
                  <a:gd name="T42" fmla="*/ 3 w 27"/>
                  <a:gd name="T43" fmla="*/ 0 h 29"/>
                  <a:gd name="T44" fmla="*/ 3 w 27"/>
                  <a:gd name="T45" fmla="*/ 3 h 29"/>
                  <a:gd name="T46" fmla="*/ 1 w 27"/>
                  <a:gd name="T47" fmla="*/ 5 h 29"/>
                  <a:gd name="T48" fmla="*/ 1 w 27"/>
                  <a:gd name="T49" fmla="*/ 18 h 29"/>
                  <a:gd name="T50" fmla="*/ 1 w 27"/>
                  <a:gd name="T5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29">
                    <a:moveTo>
                      <a:pt x="1" y="23"/>
                    </a:moveTo>
                    <a:cubicBezTo>
                      <a:pt x="1" y="25"/>
                      <a:pt x="6" y="25"/>
                      <a:pt x="6" y="22"/>
                    </a:cubicBezTo>
                    <a:cubicBezTo>
                      <a:pt x="5" y="21"/>
                      <a:pt x="5" y="20"/>
                      <a:pt x="5" y="20"/>
                    </a:cubicBezTo>
                    <a:cubicBezTo>
                      <a:pt x="6" y="20"/>
                      <a:pt x="6" y="20"/>
                      <a:pt x="6" y="20"/>
                    </a:cubicBezTo>
                    <a:cubicBezTo>
                      <a:pt x="6" y="20"/>
                      <a:pt x="6" y="25"/>
                      <a:pt x="6" y="25"/>
                    </a:cubicBezTo>
                    <a:cubicBezTo>
                      <a:pt x="6" y="27"/>
                      <a:pt x="11" y="26"/>
                      <a:pt x="11" y="24"/>
                    </a:cubicBezTo>
                    <a:cubicBezTo>
                      <a:pt x="11" y="23"/>
                      <a:pt x="11" y="21"/>
                      <a:pt x="11" y="20"/>
                    </a:cubicBezTo>
                    <a:cubicBezTo>
                      <a:pt x="11" y="19"/>
                      <a:pt x="11" y="19"/>
                      <a:pt x="11" y="20"/>
                    </a:cubicBezTo>
                    <a:cubicBezTo>
                      <a:pt x="11" y="26"/>
                      <a:pt x="11" y="26"/>
                      <a:pt x="11" y="26"/>
                    </a:cubicBezTo>
                    <a:cubicBezTo>
                      <a:pt x="11" y="29"/>
                      <a:pt x="16" y="29"/>
                      <a:pt x="16" y="26"/>
                    </a:cubicBezTo>
                    <a:cubicBezTo>
                      <a:pt x="16" y="24"/>
                      <a:pt x="16" y="19"/>
                      <a:pt x="16" y="19"/>
                    </a:cubicBezTo>
                    <a:cubicBezTo>
                      <a:pt x="16" y="19"/>
                      <a:pt x="16" y="19"/>
                      <a:pt x="16" y="19"/>
                    </a:cubicBezTo>
                    <a:cubicBezTo>
                      <a:pt x="16" y="21"/>
                      <a:pt x="16" y="25"/>
                      <a:pt x="16" y="25"/>
                    </a:cubicBezTo>
                    <a:cubicBezTo>
                      <a:pt x="16" y="27"/>
                      <a:pt x="21" y="27"/>
                      <a:pt x="21" y="25"/>
                    </a:cubicBezTo>
                    <a:cubicBezTo>
                      <a:pt x="21" y="20"/>
                      <a:pt x="21" y="16"/>
                      <a:pt x="21" y="13"/>
                    </a:cubicBezTo>
                    <a:cubicBezTo>
                      <a:pt x="21" y="11"/>
                      <a:pt x="23" y="14"/>
                      <a:pt x="23" y="14"/>
                    </a:cubicBezTo>
                    <a:cubicBezTo>
                      <a:pt x="23" y="18"/>
                      <a:pt x="23" y="18"/>
                      <a:pt x="23" y="18"/>
                    </a:cubicBezTo>
                    <a:cubicBezTo>
                      <a:pt x="23" y="19"/>
                      <a:pt x="27" y="21"/>
                      <a:pt x="27" y="21"/>
                    </a:cubicBezTo>
                    <a:cubicBezTo>
                      <a:pt x="27" y="20"/>
                      <a:pt x="27" y="12"/>
                      <a:pt x="27" y="11"/>
                    </a:cubicBezTo>
                    <a:cubicBezTo>
                      <a:pt x="25" y="9"/>
                      <a:pt x="23" y="7"/>
                      <a:pt x="21" y="5"/>
                    </a:cubicBezTo>
                    <a:cubicBezTo>
                      <a:pt x="19" y="3"/>
                      <a:pt x="19" y="0"/>
                      <a:pt x="19" y="0"/>
                    </a:cubicBezTo>
                    <a:cubicBezTo>
                      <a:pt x="3" y="0"/>
                      <a:pt x="3" y="0"/>
                      <a:pt x="3" y="0"/>
                    </a:cubicBezTo>
                    <a:cubicBezTo>
                      <a:pt x="3" y="2"/>
                      <a:pt x="3" y="2"/>
                      <a:pt x="3" y="3"/>
                    </a:cubicBezTo>
                    <a:cubicBezTo>
                      <a:pt x="3" y="4"/>
                      <a:pt x="2" y="4"/>
                      <a:pt x="1" y="5"/>
                    </a:cubicBezTo>
                    <a:cubicBezTo>
                      <a:pt x="0" y="8"/>
                      <a:pt x="1" y="18"/>
                      <a:pt x="1" y="18"/>
                    </a:cubicBezTo>
                    <a:lnTo>
                      <a:pt x="1" y="23"/>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86" name="Rectangle 148"/>
              <p:cNvSpPr>
                <a:spLocks noChangeArrowheads="1"/>
              </p:cNvSpPr>
              <p:nvPr/>
            </p:nvSpPr>
            <p:spPr bwMode="auto">
              <a:xfrm>
                <a:off x="4176140" y="4962805"/>
                <a:ext cx="281884" cy="37584"/>
              </a:xfrm>
              <a:prstGeom prst="rect">
                <a:avLst/>
              </a:prstGeom>
              <a:grpFill/>
              <a:ln>
                <a:noFill/>
              </a:ln>
            </p:spPr>
            <p:txBody>
              <a:bodyPr/>
              <a:lstStyle/>
              <a:p>
                <a:pPr eaLnBrk="1" fontAlgn="auto" hangingPunct="1">
                  <a:spcBef>
                    <a:spcPts val="0"/>
                  </a:spcBef>
                  <a:spcAft>
                    <a:spcPts val="0"/>
                  </a:spcAft>
                  <a:defRPr/>
                </a:pPr>
                <a:endParaRPr lang="en-US">
                  <a:latin typeface="+mn-lt"/>
                </a:endParaRPr>
              </a:p>
            </p:txBody>
          </p:sp>
          <p:sp>
            <p:nvSpPr>
              <p:cNvPr id="87" name="Freeform 149"/>
              <p:cNvSpPr/>
              <p:nvPr/>
            </p:nvSpPr>
            <p:spPr bwMode="auto">
              <a:xfrm>
                <a:off x="4152647" y="3854062"/>
                <a:ext cx="446318" cy="1108743"/>
              </a:xfrm>
              <a:custGeom>
                <a:avLst/>
                <a:gdLst>
                  <a:gd name="T0" fmla="*/ 39 w 40"/>
                  <a:gd name="T1" fmla="*/ 0 h 99"/>
                  <a:gd name="T2" fmla="*/ 1 w 40"/>
                  <a:gd name="T3" fmla="*/ 67 h 99"/>
                  <a:gd name="T4" fmla="*/ 0 w 40"/>
                  <a:gd name="T5" fmla="*/ 99 h 99"/>
                  <a:gd name="T6" fmla="*/ 31 w 40"/>
                  <a:gd name="T7" fmla="*/ 99 h 99"/>
                  <a:gd name="T8" fmla="*/ 29 w 40"/>
                  <a:gd name="T9" fmla="*/ 67 h 99"/>
                  <a:gd name="T10" fmla="*/ 40 w 40"/>
                  <a:gd name="T11" fmla="*/ 25 h 99"/>
                  <a:gd name="T12" fmla="*/ 39 w 40"/>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39" y="0"/>
                    </a:moveTo>
                    <a:cubicBezTo>
                      <a:pt x="5" y="14"/>
                      <a:pt x="2" y="44"/>
                      <a:pt x="1" y="67"/>
                    </a:cubicBezTo>
                    <a:cubicBezTo>
                      <a:pt x="1" y="76"/>
                      <a:pt x="0" y="99"/>
                      <a:pt x="0" y="99"/>
                    </a:cubicBezTo>
                    <a:cubicBezTo>
                      <a:pt x="31" y="99"/>
                      <a:pt x="31" y="99"/>
                      <a:pt x="31" y="99"/>
                    </a:cubicBezTo>
                    <a:cubicBezTo>
                      <a:pt x="31" y="99"/>
                      <a:pt x="30" y="86"/>
                      <a:pt x="29" y="67"/>
                    </a:cubicBezTo>
                    <a:cubicBezTo>
                      <a:pt x="26" y="14"/>
                      <a:pt x="40" y="25"/>
                      <a:pt x="40" y="25"/>
                    </a:cubicBezTo>
                    <a:lnTo>
                      <a:pt x="39" y="0"/>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grpSp>
      </p:grpSp>
      <p:sp>
        <p:nvSpPr>
          <p:cNvPr id="155" name="Oval 4"/>
          <p:cNvSpPr/>
          <p:nvPr/>
        </p:nvSpPr>
        <p:spPr bwMode="auto">
          <a:xfrm>
            <a:off x="4176713" y="2033588"/>
            <a:ext cx="1149350" cy="1157287"/>
          </a:xfrm>
          <a:prstGeom prst="ellipse">
            <a:avLst/>
          </a:pr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w="28575">
            <a:no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sz="8800">
              <a:solidFill>
                <a:schemeClr val="bg1"/>
              </a:solidFill>
              <a:ea typeface="宋体" panose="02010600030101010101" pitchFamily="2" charset="-122"/>
            </a:endParaRPr>
          </a:p>
        </p:txBody>
      </p:sp>
      <p:grpSp>
        <p:nvGrpSpPr>
          <p:cNvPr id="156" name="Group 164"/>
          <p:cNvGrpSpPr/>
          <p:nvPr/>
        </p:nvGrpSpPr>
        <p:grpSpPr bwMode="auto">
          <a:xfrm>
            <a:off x="4539625" y="2417513"/>
            <a:ext cx="423525" cy="370589"/>
            <a:chOff x="8296275" y="8293096"/>
            <a:chExt cx="1385888" cy="1211261"/>
          </a:xfrm>
          <a:solidFill>
            <a:schemeClr val="bg1">
              <a:lumMod val="95000"/>
            </a:schemeClr>
          </a:solidFill>
        </p:grpSpPr>
        <p:sp>
          <p:nvSpPr>
            <p:cNvPr id="157"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p:spPr>
          <p:txBody>
            <a:bodyPr/>
            <a:lstStyle/>
            <a:p>
              <a:pPr eaLnBrk="1" fontAlgn="auto" hangingPunct="1">
                <a:spcBef>
                  <a:spcPts val="0"/>
                </a:spcBef>
                <a:spcAft>
                  <a:spcPts val="0"/>
                </a:spcAft>
                <a:defRPr/>
              </a:pPr>
              <a:endParaRPr lang="id-ID">
                <a:latin typeface="+mn-lt"/>
              </a:endParaRPr>
            </a:p>
          </p:txBody>
        </p:sp>
        <p:sp>
          <p:nvSpPr>
            <p:cNvPr id="158"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p:spPr>
          <p:txBody>
            <a:bodyPr/>
            <a:lstStyle/>
            <a:p>
              <a:pPr eaLnBrk="1" fontAlgn="auto" hangingPunct="1">
                <a:spcBef>
                  <a:spcPts val="0"/>
                </a:spcBef>
                <a:spcAft>
                  <a:spcPts val="0"/>
                </a:spcAft>
                <a:defRPr/>
              </a:pPr>
              <a:endParaRPr lang="id-ID">
                <a:latin typeface="+mn-lt"/>
              </a:endParaRPr>
            </a:p>
          </p:txBody>
        </p:sp>
      </p:grpSp>
      <p:sp>
        <p:nvSpPr>
          <p:cNvPr id="160" name="Oval 7"/>
          <p:cNvSpPr/>
          <p:nvPr/>
        </p:nvSpPr>
        <p:spPr bwMode="auto">
          <a:xfrm>
            <a:off x="6935788" y="2033588"/>
            <a:ext cx="1149350" cy="1157287"/>
          </a:xfrm>
          <a:prstGeom prst="ellipse">
            <a:avLst/>
          </a:pr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w="28575">
            <a:no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sz="8800">
              <a:solidFill>
                <a:schemeClr val="bg1"/>
              </a:solidFill>
              <a:ea typeface="宋体" panose="02010600030101010101" pitchFamily="2" charset="-122"/>
            </a:endParaRPr>
          </a:p>
        </p:txBody>
      </p:sp>
      <p:grpSp>
        <p:nvGrpSpPr>
          <p:cNvPr id="161" name="Group 169"/>
          <p:cNvGrpSpPr/>
          <p:nvPr/>
        </p:nvGrpSpPr>
        <p:grpSpPr bwMode="auto">
          <a:xfrm>
            <a:off x="7240777" y="2329704"/>
            <a:ext cx="539371" cy="539998"/>
            <a:chOff x="-2771775" y="66675"/>
            <a:chExt cx="827087" cy="827088"/>
          </a:xfrm>
          <a:solidFill>
            <a:schemeClr val="bg1">
              <a:lumMod val="95000"/>
            </a:schemeClr>
          </a:solidFill>
        </p:grpSpPr>
        <p:sp>
          <p:nvSpPr>
            <p:cNvPr id="162"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p:spPr>
          <p:txBody>
            <a:bodyPr/>
            <a:lstStyle/>
            <a:p>
              <a:pPr eaLnBrk="1" fontAlgn="auto" hangingPunct="1">
                <a:spcBef>
                  <a:spcPts val="0"/>
                </a:spcBef>
                <a:spcAft>
                  <a:spcPts val="0"/>
                </a:spcAft>
                <a:defRPr/>
              </a:pPr>
              <a:endParaRPr lang="id-ID">
                <a:latin typeface="+mn-lt"/>
              </a:endParaRPr>
            </a:p>
          </p:txBody>
        </p:sp>
        <p:sp>
          <p:nvSpPr>
            <p:cNvPr id="163"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p:spPr>
          <p:txBody>
            <a:bodyPr/>
            <a:lstStyle/>
            <a:p>
              <a:pPr eaLnBrk="1" fontAlgn="auto" hangingPunct="1">
                <a:spcBef>
                  <a:spcPts val="0"/>
                </a:spcBef>
                <a:spcAft>
                  <a:spcPts val="0"/>
                </a:spcAft>
                <a:defRPr/>
              </a:pPr>
              <a:endParaRPr lang="id-ID">
                <a:latin typeface="+mn-lt"/>
              </a:endParaRPr>
            </a:p>
          </p:txBody>
        </p:sp>
        <p:sp>
          <p:nvSpPr>
            <p:cNvPr id="164"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p:spPr>
          <p:txBody>
            <a:bodyPr/>
            <a:lstStyle/>
            <a:p>
              <a:pPr eaLnBrk="1" fontAlgn="auto" hangingPunct="1">
                <a:spcBef>
                  <a:spcPts val="0"/>
                </a:spcBef>
                <a:spcAft>
                  <a:spcPts val="0"/>
                </a:spcAft>
                <a:defRPr/>
              </a:pPr>
              <a:endParaRPr lang="id-ID">
                <a:latin typeface="+mn-lt"/>
              </a:endParaRPr>
            </a:p>
          </p:txBody>
        </p:sp>
      </p:grpSp>
      <p:sp>
        <p:nvSpPr>
          <p:cNvPr id="166" name="Oval 5"/>
          <p:cNvSpPr/>
          <p:nvPr/>
        </p:nvSpPr>
        <p:spPr bwMode="auto">
          <a:xfrm>
            <a:off x="3646488" y="3349625"/>
            <a:ext cx="1150937" cy="1155700"/>
          </a:xfrm>
          <a:prstGeom prst="ellipse">
            <a:avLst/>
          </a:pr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w="28575">
            <a:no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sz="8800">
              <a:solidFill>
                <a:schemeClr val="bg1"/>
              </a:solidFill>
              <a:ea typeface="宋体" panose="02010600030101010101" pitchFamily="2" charset="-122"/>
            </a:endParaRPr>
          </a:p>
        </p:txBody>
      </p:sp>
      <p:sp>
        <p:nvSpPr>
          <p:cNvPr id="167" name="Freeform 8"/>
          <p:cNvSpPr>
            <a:spLocks noEditPoints="1"/>
          </p:cNvSpPr>
          <p:nvPr/>
        </p:nvSpPr>
        <p:spPr bwMode="auto">
          <a:xfrm>
            <a:off x="3986109" y="3661103"/>
            <a:ext cx="471694" cy="540292"/>
          </a:xfrm>
          <a:custGeom>
            <a:avLst/>
            <a:gdLst>
              <a:gd name="T0" fmla="*/ 1077923284 w 192"/>
              <a:gd name="T1" fmla="*/ 211289715 h 220"/>
              <a:gd name="T2" fmla="*/ 1029747174 w 192"/>
              <a:gd name="T3" fmla="*/ 54331641 h 220"/>
              <a:gd name="T4" fmla="*/ 951460995 w 192"/>
              <a:gd name="T5" fmla="*/ 0 h 220"/>
              <a:gd name="T6" fmla="*/ 204746014 w 192"/>
              <a:gd name="T7" fmla="*/ 0 h 220"/>
              <a:gd name="T8" fmla="*/ 126459835 w 192"/>
              <a:gd name="T9" fmla="*/ 54331641 h 220"/>
              <a:gd name="T10" fmla="*/ 78283725 w 192"/>
              <a:gd name="T11" fmla="*/ 211289715 h 220"/>
              <a:gd name="T12" fmla="*/ 0 w 192"/>
              <a:gd name="T13" fmla="*/ 289768752 h 220"/>
              <a:gd name="T14" fmla="*/ 0 w 192"/>
              <a:gd name="T15" fmla="*/ 416542581 h 220"/>
              <a:gd name="T16" fmla="*/ 78283725 w 192"/>
              <a:gd name="T17" fmla="*/ 495021618 h 220"/>
              <a:gd name="T18" fmla="*/ 126459835 w 192"/>
              <a:gd name="T19" fmla="*/ 495021618 h 220"/>
              <a:gd name="T20" fmla="*/ 120437821 w 192"/>
              <a:gd name="T21" fmla="*/ 507095316 h 220"/>
              <a:gd name="T22" fmla="*/ 204746014 w 192"/>
              <a:gd name="T23" fmla="*/ 1255664592 h 220"/>
              <a:gd name="T24" fmla="*/ 289051752 w 192"/>
              <a:gd name="T25" fmla="*/ 1328106780 h 220"/>
              <a:gd name="T26" fmla="*/ 867155256 w 192"/>
              <a:gd name="T27" fmla="*/ 1328106780 h 220"/>
              <a:gd name="T28" fmla="*/ 951460995 w 192"/>
              <a:gd name="T29" fmla="*/ 1255664592 h 220"/>
              <a:gd name="T30" fmla="*/ 1035769187 w 192"/>
              <a:gd name="T31" fmla="*/ 507095316 h 220"/>
              <a:gd name="T32" fmla="*/ 1029747174 w 192"/>
              <a:gd name="T33" fmla="*/ 495021618 h 220"/>
              <a:gd name="T34" fmla="*/ 1077923284 w 192"/>
              <a:gd name="T35" fmla="*/ 495021618 h 220"/>
              <a:gd name="T36" fmla="*/ 1156207008 w 192"/>
              <a:gd name="T37" fmla="*/ 416542581 h 220"/>
              <a:gd name="T38" fmla="*/ 1156207008 w 192"/>
              <a:gd name="T39" fmla="*/ 289768752 h 220"/>
              <a:gd name="T40" fmla="*/ 1077923284 w 192"/>
              <a:gd name="T41" fmla="*/ 211289715 h 220"/>
              <a:gd name="T42" fmla="*/ 204746014 w 192"/>
              <a:gd name="T43" fmla="*/ 84515886 h 220"/>
              <a:gd name="T44" fmla="*/ 951460995 w 192"/>
              <a:gd name="T45" fmla="*/ 84515886 h 220"/>
              <a:gd name="T46" fmla="*/ 993615091 w 192"/>
              <a:gd name="T47" fmla="*/ 205252866 h 220"/>
              <a:gd name="T48" fmla="*/ 162591917 w 192"/>
              <a:gd name="T49" fmla="*/ 205252866 h 220"/>
              <a:gd name="T50" fmla="*/ 204746014 w 192"/>
              <a:gd name="T51" fmla="*/ 84515886 h 220"/>
              <a:gd name="T52" fmla="*/ 289051752 w 192"/>
              <a:gd name="T53" fmla="*/ 1243590894 h 220"/>
              <a:gd name="T54" fmla="*/ 277007725 w 192"/>
              <a:gd name="T55" fmla="*/ 1122853914 h 220"/>
              <a:gd name="T56" fmla="*/ 879199284 w 192"/>
              <a:gd name="T57" fmla="*/ 1122853914 h 220"/>
              <a:gd name="T58" fmla="*/ 867155256 w 192"/>
              <a:gd name="T59" fmla="*/ 1243590894 h 220"/>
              <a:gd name="T60" fmla="*/ 289051752 w 192"/>
              <a:gd name="T61" fmla="*/ 1243590894 h 220"/>
              <a:gd name="T62" fmla="*/ 885221298 w 192"/>
              <a:gd name="T63" fmla="*/ 1080595971 h 220"/>
              <a:gd name="T64" fmla="*/ 270985711 w 192"/>
              <a:gd name="T65" fmla="*/ 1080595971 h 220"/>
              <a:gd name="T66" fmla="*/ 222809601 w 192"/>
              <a:gd name="T67" fmla="*/ 664053390 h 220"/>
              <a:gd name="T68" fmla="*/ 933397408 w 192"/>
              <a:gd name="T69" fmla="*/ 664053390 h 220"/>
              <a:gd name="T70" fmla="*/ 885221298 w 192"/>
              <a:gd name="T71" fmla="*/ 1080595971 h 220"/>
              <a:gd name="T72" fmla="*/ 939419421 w 192"/>
              <a:gd name="T73" fmla="*/ 621795447 h 220"/>
              <a:gd name="T74" fmla="*/ 216790041 w 192"/>
              <a:gd name="T75" fmla="*/ 621795447 h 220"/>
              <a:gd name="T76" fmla="*/ 204746014 w 192"/>
              <a:gd name="T77" fmla="*/ 495021618 h 220"/>
              <a:gd name="T78" fmla="*/ 951460995 w 192"/>
              <a:gd name="T79" fmla="*/ 495021618 h 220"/>
              <a:gd name="T80" fmla="*/ 939419421 w 192"/>
              <a:gd name="T81" fmla="*/ 621795447 h 220"/>
              <a:gd name="T82" fmla="*/ 1077923284 w 192"/>
              <a:gd name="T83" fmla="*/ 416542581 h 220"/>
              <a:gd name="T84" fmla="*/ 78283725 w 192"/>
              <a:gd name="T85" fmla="*/ 416542581 h 220"/>
              <a:gd name="T86" fmla="*/ 78283725 w 192"/>
              <a:gd name="T87" fmla="*/ 289768752 h 220"/>
              <a:gd name="T88" fmla="*/ 1077923284 w 192"/>
              <a:gd name="T89" fmla="*/ 289768752 h 220"/>
              <a:gd name="T90" fmla="*/ 1077923284 w 192"/>
              <a:gd name="T91" fmla="*/ 416542581 h 2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2" h="220">
                <a:moveTo>
                  <a:pt x="179" y="35"/>
                </a:moveTo>
                <a:cubicBezTo>
                  <a:pt x="171" y="9"/>
                  <a:pt x="171" y="9"/>
                  <a:pt x="171" y="9"/>
                </a:cubicBezTo>
                <a:cubicBezTo>
                  <a:pt x="169" y="4"/>
                  <a:pt x="164" y="0"/>
                  <a:pt x="158" y="0"/>
                </a:cubicBezTo>
                <a:cubicBezTo>
                  <a:pt x="34" y="0"/>
                  <a:pt x="34" y="0"/>
                  <a:pt x="34" y="0"/>
                </a:cubicBezTo>
                <a:cubicBezTo>
                  <a:pt x="28" y="0"/>
                  <a:pt x="23" y="4"/>
                  <a:pt x="21" y="9"/>
                </a:cubicBezTo>
                <a:cubicBezTo>
                  <a:pt x="13" y="35"/>
                  <a:pt x="13" y="35"/>
                  <a:pt x="13" y="35"/>
                </a:cubicBezTo>
                <a:cubicBezTo>
                  <a:pt x="5" y="35"/>
                  <a:pt x="0" y="41"/>
                  <a:pt x="0" y="48"/>
                </a:cubicBezTo>
                <a:cubicBezTo>
                  <a:pt x="0" y="69"/>
                  <a:pt x="0" y="69"/>
                  <a:pt x="0" y="69"/>
                </a:cubicBezTo>
                <a:cubicBezTo>
                  <a:pt x="0" y="76"/>
                  <a:pt x="6" y="82"/>
                  <a:pt x="13" y="82"/>
                </a:cubicBezTo>
                <a:cubicBezTo>
                  <a:pt x="21" y="82"/>
                  <a:pt x="21" y="82"/>
                  <a:pt x="21" y="82"/>
                </a:cubicBezTo>
                <a:cubicBezTo>
                  <a:pt x="21" y="83"/>
                  <a:pt x="20" y="83"/>
                  <a:pt x="20" y="84"/>
                </a:cubicBezTo>
                <a:cubicBezTo>
                  <a:pt x="34" y="208"/>
                  <a:pt x="34" y="208"/>
                  <a:pt x="34" y="208"/>
                </a:cubicBezTo>
                <a:cubicBezTo>
                  <a:pt x="35" y="215"/>
                  <a:pt x="41" y="220"/>
                  <a:pt x="48" y="220"/>
                </a:cubicBezTo>
                <a:cubicBezTo>
                  <a:pt x="144" y="220"/>
                  <a:pt x="144" y="220"/>
                  <a:pt x="144" y="220"/>
                </a:cubicBezTo>
                <a:cubicBezTo>
                  <a:pt x="151" y="220"/>
                  <a:pt x="157" y="215"/>
                  <a:pt x="158" y="208"/>
                </a:cubicBezTo>
                <a:cubicBezTo>
                  <a:pt x="172" y="84"/>
                  <a:pt x="172" y="84"/>
                  <a:pt x="172" y="84"/>
                </a:cubicBezTo>
                <a:cubicBezTo>
                  <a:pt x="172" y="83"/>
                  <a:pt x="171" y="83"/>
                  <a:pt x="171" y="82"/>
                </a:cubicBezTo>
                <a:cubicBezTo>
                  <a:pt x="179" y="82"/>
                  <a:pt x="179" y="82"/>
                  <a:pt x="179" y="82"/>
                </a:cubicBezTo>
                <a:cubicBezTo>
                  <a:pt x="186" y="82"/>
                  <a:pt x="192" y="76"/>
                  <a:pt x="192" y="69"/>
                </a:cubicBezTo>
                <a:cubicBezTo>
                  <a:pt x="192" y="48"/>
                  <a:pt x="192" y="48"/>
                  <a:pt x="192" y="48"/>
                </a:cubicBezTo>
                <a:cubicBezTo>
                  <a:pt x="192" y="41"/>
                  <a:pt x="186" y="35"/>
                  <a:pt x="179" y="35"/>
                </a:cubicBezTo>
                <a:close/>
                <a:moveTo>
                  <a:pt x="34" y="14"/>
                </a:moveTo>
                <a:cubicBezTo>
                  <a:pt x="158" y="14"/>
                  <a:pt x="158" y="14"/>
                  <a:pt x="158" y="14"/>
                </a:cubicBezTo>
                <a:cubicBezTo>
                  <a:pt x="165" y="34"/>
                  <a:pt x="165" y="34"/>
                  <a:pt x="165" y="34"/>
                </a:cubicBezTo>
                <a:cubicBezTo>
                  <a:pt x="27" y="34"/>
                  <a:pt x="27" y="34"/>
                  <a:pt x="27" y="34"/>
                </a:cubicBezTo>
                <a:lnTo>
                  <a:pt x="34" y="14"/>
                </a:lnTo>
                <a:close/>
                <a:moveTo>
                  <a:pt x="48" y="206"/>
                </a:moveTo>
                <a:cubicBezTo>
                  <a:pt x="46" y="186"/>
                  <a:pt x="46" y="186"/>
                  <a:pt x="46" y="186"/>
                </a:cubicBezTo>
                <a:cubicBezTo>
                  <a:pt x="146" y="186"/>
                  <a:pt x="146" y="186"/>
                  <a:pt x="146" y="186"/>
                </a:cubicBezTo>
                <a:cubicBezTo>
                  <a:pt x="144" y="206"/>
                  <a:pt x="144" y="206"/>
                  <a:pt x="144" y="206"/>
                </a:cubicBezTo>
                <a:lnTo>
                  <a:pt x="48" y="206"/>
                </a:lnTo>
                <a:close/>
                <a:moveTo>
                  <a:pt x="147" y="179"/>
                </a:moveTo>
                <a:cubicBezTo>
                  <a:pt x="45" y="179"/>
                  <a:pt x="45" y="179"/>
                  <a:pt x="45" y="179"/>
                </a:cubicBezTo>
                <a:cubicBezTo>
                  <a:pt x="37" y="110"/>
                  <a:pt x="37" y="110"/>
                  <a:pt x="37" y="110"/>
                </a:cubicBezTo>
                <a:cubicBezTo>
                  <a:pt x="155" y="110"/>
                  <a:pt x="155" y="110"/>
                  <a:pt x="155" y="110"/>
                </a:cubicBezTo>
                <a:lnTo>
                  <a:pt x="147" y="179"/>
                </a:lnTo>
                <a:close/>
                <a:moveTo>
                  <a:pt x="156" y="103"/>
                </a:moveTo>
                <a:cubicBezTo>
                  <a:pt x="36" y="103"/>
                  <a:pt x="36" y="103"/>
                  <a:pt x="36" y="103"/>
                </a:cubicBezTo>
                <a:cubicBezTo>
                  <a:pt x="34" y="82"/>
                  <a:pt x="34" y="82"/>
                  <a:pt x="34" y="82"/>
                </a:cubicBezTo>
                <a:cubicBezTo>
                  <a:pt x="158" y="82"/>
                  <a:pt x="158" y="82"/>
                  <a:pt x="158" y="82"/>
                </a:cubicBezTo>
                <a:lnTo>
                  <a:pt x="156" y="103"/>
                </a:lnTo>
                <a:close/>
                <a:moveTo>
                  <a:pt x="179" y="69"/>
                </a:moveTo>
                <a:cubicBezTo>
                  <a:pt x="13" y="69"/>
                  <a:pt x="13" y="69"/>
                  <a:pt x="13" y="69"/>
                </a:cubicBezTo>
                <a:cubicBezTo>
                  <a:pt x="13" y="48"/>
                  <a:pt x="13" y="48"/>
                  <a:pt x="13" y="48"/>
                </a:cubicBezTo>
                <a:cubicBezTo>
                  <a:pt x="179" y="48"/>
                  <a:pt x="179" y="48"/>
                  <a:pt x="179" y="48"/>
                </a:cubicBezTo>
                <a:lnTo>
                  <a:pt x="179" y="69"/>
                </a:lnTo>
                <a:close/>
              </a:path>
            </a:pathLst>
          </a:custGeom>
          <a:solidFill>
            <a:schemeClr val="bg1">
              <a:lumMod val="95000"/>
            </a:schemeClr>
          </a:solidFill>
          <a:ln>
            <a:noFill/>
          </a:ln>
        </p:spPr>
        <p:txBody>
          <a:bodyPr/>
          <a:lstStyle/>
          <a:p>
            <a:endParaRPr lang="zh-CN" altLang="en-US"/>
          </a:p>
        </p:txBody>
      </p:sp>
      <p:sp>
        <p:nvSpPr>
          <p:cNvPr id="169" name="Oval 8"/>
          <p:cNvSpPr/>
          <p:nvPr/>
        </p:nvSpPr>
        <p:spPr bwMode="auto">
          <a:xfrm>
            <a:off x="7394575" y="3349625"/>
            <a:ext cx="1150938" cy="1155700"/>
          </a:xfrm>
          <a:prstGeom prst="ellipse">
            <a:avLst/>
          </a:pr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w="28575">
            <a:no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sz="8800">
              <a:solidFill>
                <a:schemeClr val="bg1"/>
              </a:solidFill>
              <a:ea typeface="宋体" panose="02010600030101010101" pitchFamily="2" charset="-122"/>
            </a:endParaRPr>
          </a:p>
        </p:txBody>
      </p:sp>
      <p:sp>
        <p:nvSpPr>
          <p:cNvPr id="170" name="Freeform 13"/>
          <p:cNvSpPr>
            <a:spLocks noEditPoints="1"/>
          </p:cNvSpPr>
          <p:nvPr/>
        </p:nvSpPr>
        <p:spPr bwMode="auto">
          <a:xfrm>
            <a:off x="7738864" y="3696702"/>
            <a:ext cx="469072" cy="456069"/>
          </a:xfrm>
          <a:custGeom>
            <a:avLst/>
            <a:gdLst>
              <a:gd name="T0" fmla="*/ 691994189 w 226"/>
              <a:gd name="T1" fmla="*/ 0 h 220"/>
              <a:gd name="T2" fmla="*/ 412617885 w 226"/>
              <a:gd name="T3" fmla="*/ 202168929 h 220"/>
              <a:gd name="T4" fmla="*/ 408320171 w 226"/>
              <a:gd name="T5" fmla="*/ 202168929 h 220"/>
              <a:gd name="T6" fmla="*/ 103153435 w 226"/>
              <a:gd name="T7" fmla="*/ 511872448 h 220"/>
              <a:gd name="T8" fmla="*/ 4297714 w 226"/>
              <a:gd name="T9" fmla="*/ 812975108 h 220"/>
              <a:gd name="T10" fmla="*/ 103153435 w 226"/>
              <a:gd name="T11" fmla="*/ 946320572 h 220"/>
              <a:gd name="T12" fmla="*/ 386829526 w 226"/>
              <a:gd name="T13" fmla="*/ 873195640 h 220"/>
              <a:gd name="T14" fmla="*/ 889705630 w 226"/>
              <a:gd name="T15" fmla="*/ 391433458 h 220"/>
              <a:gd name="T16" fmla="*/ 472790031 w 226"/>
              <a:gd name="T17" fmla="*/ 705438444 h 220"/>
              <a:gd name="T18" fmla="*/ 730677764 w 226"/>
              <a:gd name="T19" fmla="*/ 348418792 h 220"/>
              <a:gd name="T20" fmla="*/ 700589618 w 226"/>
              <a:gd name="T21" fmla="*/ 494666582 h 220"/>
              <a:gd name="T22" fmla="*/ 472790031 w 226"/>
              <a:gd name="T23" fmla="*/ 726945777 h 220"/>
              <a:gd name="T24" fmla="*/ 438406244 w 226"/>
              <a:gd name="T25" fmla="*/ 597901780 h 220"/>
              <a:gd name="T26" fmla="*/ 339550523 w 226"/>
              <a:gd name="T27" fmla="*/ 503269515 h 220"/>
              <a:gd name="T28" fmla="*/ 683398761 w 226"/>
              <a:gd name="T29" fmla="*/ 262389461 h 220"/>
              <a:gd name="T30" fmla="*/ 438406244 w 226"/>
              <a:gd name="T31" fmla="*/ 597901780 h 220"/>
              <a:gd name="T32" fmla="*/ 223501873 w 226"/>
              <a:gd name="T33" fmla="*/ 473159249 h 220"/>
              <a:gd name="T34" fmla="*/ 588838682 w 226"/>
              <a:gd name="T35" fmla="*/ 210771862 h 220"/>
              <a:gd name="T36" fmla="*/ 124644079 w 226"/>
              <a:gd name="T37" fmla="*/ 881798573 h 220"/>
              <a:gd name="T38" fmla="*/ 60174219 w 226"/>
              <a:gd name="T39" fmla="*/ 843085374 h 220"/>
              <a:gd name="T40" fmla="*/ 94558006 w 226"/>
              <a:gd name="T41" fmla="*/ 714041377 h 220"/>
              <a:gd name="T42" fmla="*/ 232097301 w 226"/>
              <a:gd name="T43" fmla="*/ 855989774 h 220"/>
              <a:gd name="T44" fmla="*/ 262183374 w 226"/>
              <a:gd name="T45" fmla="*/ 847386841 h 220"/>
              <a:gd name="T46" fmla="*/ 103153435 w 226"/>
              <a:gd name="T47" fmla="*/ 683931111 h 220"/>
              <a:gd name="T48" fmla="*/ 141837009 w 226"/>
              <a:gd name="T49" fmla="*/ 554887114 h 220"/>
              <a:gd name="T50" fmla="*/ 382531812 w 226"/>
              <a:gd name="T51" fmla="*/ 812975108 h 220"/>
              <a:gd name="T52" fmla="*/ 262183374 w 226"/>
              <a:gd name="T53" fmla="*/ 847386841 h 220"/>
              <a:gd name="T54" fmla="*/ 799447412 w 226"/>
              <a:gd name="T55" fmla="*/ 400036391 h 220"/>
              <a:gd name="T56" fmla="*/ 722080262 w 226"/>
              <a:gd name="T57" fmla="*/ 223676262 h 220"/>
              <a:gd name="T58" fmla="*/ 597436183 w 226"/>
              <a:gd name="T59" fmla="*/ 98933731 h 220"/>
              <a:gd name="T60" fmla="*/ 825235770 w 226"/>
              <a:gd name="T61" fmla="*/ 116139597 h 220"/>
              <a:gd name="T62" fmla="*/ 846726415 w 226"/>
              <a:gd name="T63" fmla="*/ 348418792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lumMod val="95000"/>
            </a:schemeClr>
          </a:solidFill>
          <a:ln>
            <a:noFill/>
          </a:ln>
        </p:spPr>
        <p:txBody>
          <a:bodyPr/>
          <a:lstStyle/>
          <a:p>
            <a:endParaRPr lang="zh-CN" altLang="en-US"/>
          </a:p>
        </p:txBody>
      </p:sp>
      <p:sp>
        <p:nvSpPr>
          <p:cNvPr id="172" name="Oval 9"/>
          <p:cNvSpPr/>
          <p:nvPr/>
        </p:nvSpPr>
        <p:spPr bwMode="auto">
          <a:xfrm>
            <a:off x="6935788" y="4730750"/>
            <a:ext cx="1149350" cy="1155700"/>
          </a:xfrm>
          <a:prstGeom prst="ellipse">
            <a:avLst/>
          </a:pr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w="28575">
            <a:no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sz="8800">
              <a:solidFill>
                <a:schemeClr val="bg1"/>
              </a:solidFill>
              <a:ea typeface="宋体" panose="02010600030101010101" pitchFamily="2" charset="-122"/>
            </a:endParaRPr>
          </a:p>
        </p:txBody>
      </p:sp>
      <p:sp>
        <p:nvSpPr>
          <p:cNvPr id="173" name="Freeform 44"/>
          <p:cNvSpPr>
            <a:spLocks noEditPoints="1"/>
          </p:cNvSpPr>
          <p:nvPr/>
        </p:nvSpPr>
        <p:spPr bwMode="auto">
          <a:xfrm>
            <a:off x="7267866" y="5147847"/>
            <a:ext cx="499597" cy="374900"/>
          </a:xfrm>
          <a:custGeom>
            <a:avLst/>
            <a:gdLst>
              <a:gd name="T0" fmla="*/ 182836166 w 1124"/>
              <a:gd name="T1" fmla="*/ 4156937 h 843"/>
              <a:gd name="T2" fmla="*/ 49217530 w 1124"/>
              <a:gd name="T3" fmla="*/ 0 h 843"/>
              <a:gd name="T4" fmla="*/ 4150699 w 1124"/>
              <a:gd name="T5" fmla="*/ 39393683 h 843"/>
              <a:gd name="T6" fmla="*/ 3558060 w 1124"/>
              <a:gd name="T7" fmla="*/ 58397776 h 843"/>
              <a:gd name="T8" fmla="*/ 111085444 w 1124"/>
              <a:gd name="T9" fmla="*/ 166879010 h 843"/>
              <a:gd name="T10" fmla="*/ 218612829 w 1124"/>
              <a:gd name="T11" fmla="*/ 58397776 h 843"/>
              <a:gd name="T12" fmla="*/ 218020189 w 1124"/>
              <a:gd name="T13" fmla="*/ 39393683 h 843"/>
              <a:gd name="T14" fmla="*/ 95667926 w 1124"/>
              <a:gd name="T15" fmla="*/ 48697960 h 843"/>
              <a:gd name="T16" fmla="*/ 126502962 w 1124"/>
              <a:gd name="T17" fmla="*/ 48697960 h 843"/>
              <a:gd name="T18" fmla="*/ 135397889 w 1124"/>
              <a:gd name="T19" fmla="*/ 15440686 h 843"/>
              <a:gd name="T20" fmla="*/ 131839829 w 1124"/>
              <a:gd name="T21" fmla="*/ 44144595 h 843"/>
              <a:gd name="T22" fmla="*/ 90331059 w 1124"/>
              <a:gd name="T23" fmla="*/ 44144595 h 843"/>
              <a:gd name="T24" fmla="*/ 86772999 w 1124"/>
              <a:gd name="T25" fmla="*/ 15440686 h 843"/>
              <a:gd name="T26" fmla="*/ 90331059 w 1124"/>
              <a:gd name="T27" fmla="*/ 44144595 h 843"/>
              <a:gd name="T28" fmla="*/ 111085444 w 1124"/>
              <a:gd name="T29" fmla="*/ 142134046 h 843"/>
              <a:gd name="T30" fmla="*/ 128281770 w 1124"/>
              <a:gd name="T31" fmla="*/ 55626337 h 843"/>
              <a:gd name="T32" fmla="*/ 169593142 w 1124"/>
              <a:gd name="T33" fmla="*/ 55626337 h 843"/>
              <a:gd name="T34" fmla="*/ 135397889 w 1124"/>
              <a:gd name="T35" fmla="*/ 55626337 h 843"/>
              <a:gd name="T36" fmla="*/ 154373022 w 1124"/>
              <a:gd name="T37" fmla="*/ 34444779 h 843"/>
              <a:gd name="T38" fmla="*/ 137374540 w 1124"/>
              <a:gd name="T39" fmla="*/ 48697960 h 843"/>
              <a:gd name="T40" fmla="*/ 168209575 w 1124"/>
              <a:gd name="T41" fmla="*/ 13857197 h 843"/>
              <a:gd name="T42" fmla="*/ 143699288 w 1124"/>
              <a:gd name="T43" fmla="*/ 13857197 h 843"/>
              <a:gd name="T44" fmla="*/ 95667926 w 1124"/>
              <a:gd name="T45" fmla="*/ 13857197 h 843"/>
              <a:gd name="T46" fmla="*/ 111085444 w 1124"/>
              <a:gd name="T47" fmla="*/ 26724436 h 843"/>
              <a:gd name="T48" fmla="*/ 53961313 w 1124"/>
              <a:gd name="T49" fmla="*/ 13857197 h 843"/>
              <a:gd name="T50" fmla="*/ 67402180 w 1124"/>
              <a:gd name="T51" fmla="*/ 24942955 h 843"/>
              <a:gd name="T52" fmla="*/ 84796349 w 1124"/>
              <a:gd name="T53" fmla="*/ 48697960 h 843"/>
              <a:gd name="T54" fmla="*/ 67797866 w 1124"/>
              <a:gd name="T55" fmla="*/ 34444779 h 843"/>
              <a:gd name="T56" fmla="*/ 103771926 w 1124"/>
              <a:gd name="T57" fmla="*/ 140946541 h 843"/>
              <a:gd name="T58" fmla="*/ 86772999 w 1124"/>
              <a:gd name="T59" fmla="*/ 55626337 h 843"/>
              <a:gd name="T60" fmla="*/ 19963903 w 1124"/>
              <a:gd name="T61" fmla="*/ 55626337 h 843"/>
              <a:gd name="T62" fmla="*/ 88156566 w 1124"/>
              <a:gd name="T63" fmla="*/ 128474840 h 843"/>
              <a:gd name="T64" fmla="*/ 202206985 w 1124"/>
              <a:gd name="T65" fmla="*/ 55626337 h 843"/>
              <a:gd name="T66" fmla="*/ 177697142 w 1124"/>
              <a:gd name="T67" fmla="*/ 55626337 h 843"/>
              <a:gd name="T68" fmla="*/ 159709890 w 1124"/>
              <a:gd name="T69" fmla="*/ 29891859 h 843"/>
              <a:gd name="T70" fmla="*/ 207741696 w 1124"/>
              <a:gd name="T71" fmla="*/ 48697960 h 843"/>
              <a:gd name="T72" fmla="*/ 46450397 w 1124"/>
              <a:gd name="T73" fmla="*/ 16628637 h 843"/>
              <a:gd name="T74" fmla="*/ 43683264 w 1124"/>
              <a:gd name="T75" fmla="*/ 48697960 h 843"/>
              <a:gd name="T76" fmla="*/ 46450397 w 1124"/>
              <a:gd name="T77" fmla="*/ 16628637 h 8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24" h="843">
                <a:moveTo>
                  <a:pt x="1103" y="199"/>
                </a:moveTo>
                <a:cubicBezTo>
                  <a:pt x="925" y="21"/>
                  <a:pt x="925" y="21"/>
                  <a:pt x="925" y="21"/>
                </a:cubicBezTo>
                <a:cubicBezTo>
                  <a:pt x="912" y="7"/>
                  <a:pt x="894" y="0"/>
                  <a:pt x="875" y="0"/>
                </a:cubicBezTo>
                <a:cubicBezTo>
                  <a:pt x="249" y="0"/>
                  <a:pt x="249" y="0"/>
                  <a:pt x="249" y="0"/>
                </a:cubicBezTo>
                <a:cubicBezTo>
                  <a:pt x="230" y="0"/>
                  <a:pt x="212" y="7"/>
                  <a:pt x="199" y="21"/>
                </a:cubicBezTo>
                <a:cubicBezTo>
                  <a:pt x="21" y="199"/>
                  <a:pt x="21" y="199"/>
                  <a:pt x="21" y="199"/>
                </a:cubicBezTo>
                <a:cubicBezTo>
                  <a:pt x="7" y="213"/>
                  <a:pt x="0" y="231"/>
                  <a:pt x="0" y="249"/>
                </a:cubicBezTo>
                <a:cubicBezTo>
                  <a:pt x="0" y="266"/>
                  <a:pt x="6" y="282"/>
                  <a:pt x="18" y="295"/>
                </a:cubicBezTo>
                <a:cubicBezTo>
                  <a:pt x="509" y="819"/>
                  <a:pt x="509" y="819"/>
                  <a:pt x="509" y="819"/>
                </a:cubicBezTo>
                <a:cubicBezTo>
                  <a:pt x="523" y="834"/>
                  <a:pt x="542" y="843"/>
                  <a:pt x="562" y="843"/>
                </a:cubicBezTo>
                <a:cubicBezTo>
                  <a:pt x="582" y="843"/>
                  <a:pt x="601" y="834"/>
                  <a:pt x="615" y="819"/>
                </a:cubicBezTo>
                <a:cubicBezTo>
                  <a:pt x="1106" y="295"/>
                  <a:pt x="1106" y="295"/>
                  <a:pt x="1106" y="295"/>
                </a:cubicBezTo>
                <a:cubicBezTo>
                  <a:pt x="1118" y="282"/>
                  <a:pt x="1124" y="265"/>
                  <a:pt x="1124" y="248"/>
                </a:cubicBezTo>
                <a:cubicBezTo>
                  <a:pt x="1124" y="230"/>
                  <a:pt x="1117" y="213"/>
                  <a:pt x="1103" y="199"/>
                </a:cubicBezTo>
                <a:close/>
                <a:moveTo>
                  <a:pt x="640" y="246"/>
                </a:moveTo>
                <a:cubicBezTo>
                  <a:pt x="484" y="246"/>
                  <a:pt x="484" y="246"/>
                  <a:pt x="484" y="246"/>
                </a:cubicBezTo>
                <a:cubicBezTo>
                  <a:pt x="562" y="181"/>
                  <a:pt x="562" y="181"/>
                  <a:pt x="562" y="181"/>
                </a:cubicBezTo>
                <a:lnTo>
                  <a:pt x="640" y="246"/>
                </a:lnTo>
                <a:close/>
                <a:moveTo>
                  <a:pt x="589" y="158"/>
                </a:moveTo>
                <a:cubicBezTo>
                  <a:pt x="685" y="78"/>
                  <a:pt x="685" y="78"/>
                  <a:pt x="685" y="78"/>
                </a:cubicBezTo>
                <a:cubicBezTo>
                  <a:pt x="756" y="149"/>
                  <a:pt x="756" y="149"/>
                  <a:pt x="756" y="149"/>
                </a:cubicBezTo>
                <a:cubicBezTo>
                  <a:pt x="667" y="223"/>
                  <a:pt x="667" y="223"/>
                  <a:pt x="667" y="223"/>
                </a:cubicBezTo>
                <a:lnTo>
                  <a:pt x="589" y="158"/>
                </a:lnTo>
                <a:close/>
                <a:moveTo>
                  <a:pt x="457" y="223"/>
                </a:moveTo>
                <a:cubicBezTo>
                  <a:pt x="368" y="149"/>
                  <a:pt x="368" y="149"/>
                  <a:pt x="368" y="149"/>
                </a:cubicBezTo>
                <a:cubicBezTo>
                  <a:pt x="439" y="78"/>
                  <a:pt x="439" y="78"/>
                  <a:pt x="439" y="78"/>
                </a:cubicBezTo>
                <a:cubicBezTo>
                  <a:pt x="535" y="158"/>
                  <a:pt x="535" y="158"/>
                  <a:pt x="535" y="158"/>
                </a:cubicBezTo>
                <a:lnTo>
                  <a:pt x="457" y="223"/>
                </a:lnTo>
                <a:close/>
                <a:moveTo>
                  <a:pt x="649" y="281"/>
                </a:moveTo>
                <a:cubicBezTo>
                  <a:pt x="562" y="718"/>
                  <a:pt x="562" y="718"/>
                  <a:pt x="562" y="718"/>
                </a:cubicBezTo>
                <a:cubicBezTo>
                  <a:pt x="475" y="281"/>
                  <a:pt x="475" y="281"/>
                  <a:pt x="475" y="281"/>
                </a:cubicBezTo>
                <a:lnTo>
                  <a:pt x="649" y="281"/>
                </a:lnTo>
                <a:close/>
                <a:moveTo>
                  <a:pt x="685" y="281"/>
                </a:moveTo>
                <a:cubicBezTo>
                  <a:pt x="858" y="281"/>
                  <a:pt x="858" y="281"/>
                  <a:pt x="858" y="281"/>
                </a:cubicBezTo>
                <a:cubicBezTo>
                  <a:pt x="599" y="712"/>
                  <a:pt x="599" y="712"/>
                  <a:pt x="599" y="712"/>
                </a:cubicBezTo>
                <a:lnTo>
                  <a:pt x="685" y="281"/>
                </a:lnTo>
                <a:close/>
                <a:moveTo>
                  <a:pt x="695" y="246"/>
                </a:moveTo>
                <a:cubicBezTo>
                  <a:pt x="781" y="174"/>
                  <a:pt x="781" y="174"/>
                  <a:pt x="781" y="174"/>
                </a:cubicBezTo>
                <a:cubicBezTo>
                  <a:pt x="853" y="246"/>
                  <a:pt x="853" y="246"/>
                  <a:pt x="853" y="246"/>
                </a:cubicBezTo>
                <a:lnTo>
                  <a:pt x="695" y="246"/>
                </a:lnTo>
                <a:close/>
                <a:moveTo>
                  <a:pt x="727" y="70"/>
                </a:moveTo>
                <a:cubicBezTo>
                  <a:pt x="851" y="70"/>
                  <a:pt x="851" y="70"/>
                  <a:pt x="851" y="70"/>
                </a:cubicBezTo>
                <a:cubicBezTo>
                  <a:pt x="783" y="126"/>
                  <a:pt x="783" y="126"/>
                  <a:pt x="783" y="126"/>
                </a:cubicBezTo>
                <a:lnTo>
                  <a:pt x="727" y="70"/>
                </a:lnTo>
                <a:close/>
                <a:moveTo>
                  <a:pt x="562" y="135"/>
                </a:moveTo>
                <a:cubicBezTo>
                  <a:pt x="484" y="70"/>
                  <a:pt x="484" y="70"/>
                  <a:pt x="484" y="70"/>
                </a:cubicBezTo>
                <a:cubicBezTo>
                  <a:pt x="640" y="70"/>
                  <a:pt x="640" y="70"/>
                  <a:pt x="640" y="70"/>
                </a:cubicBezTo>
                <a:lnTo>
                  <a:pt x="562" y="135"/>
                </a:lnTo>
                <a:close/>
                <a:moveTo>
                  <a:pt x="341" y="126"/>
                </a:moveTo>
                <a:cubicBezTo>
                  <a:pt x="273" y="70"/>
                  <a:pt x="273" y="70"/>
                  <a:pt x="273" y="70"/>
                </a:cubicBezTo>
                <a:cubicBezTo>
                  <a:pt x="397" y="70"/>
                  <a:pt x="397" y="70"/>
                  <a:pt x="397" y="70"/>
                </a:cubicBezTo>
                <a:lnTo>
                  <a:pt x="341" y="126"/>
                </a:lnTo>
                <a:close/>
                <a:moveTo>
                  <a:pt x="343" y="174"/>
                </a:moveTo>
                <a:cubicBezTo>
                  <a:pt x="429" y="246"/>
                  <a:pt x="429" y="246"/>
                  <a:pt x="429" y="246"/>
                </a:cubicBezTo>
                <a:cubicBezTo>
                  <a:pt x="271" y="246"/>
                  <a:pt x="271" y="246"/>
                  <a:pt x="271" y="246"/>
                </a:cubicBezTo>
                <a:lnTo>
                  <a:pt x="343" y="174"/>
                </a:lnTo>
                <a:close/>
                <a:moveTo>
                  <a:pt x="439" y="281"/>
                </a:moveTo>
                <a:cubicBezTo>
                  <a:pt x="525" y="712"/>
                  <a:pt x="525" y="712"/>
                  <a:pt x="525" y="712"/>
                </a:cubicBezTo>
                <a:cubicBezTo>
                  <a:pt x="266" y="281"/>
                  <a:pt x="266" y="281"/>
                  <a:pt x="266" y="281"/>
                </a:cubicBezTo>
                <a:lnTo>
                  <a:pt x="439" y="281"/>
                </a:lnTo>
                <a:close/>
                <a:moveTo>
                  <a:pt x="446" y="649"/>
                </a:moveTo>
                <a:cubicBezTo>
                  <a:pt x="101" y="281"/>
                  <a:pt x="101" y="281"/>
                  <a:pt x="101" y="281"/>
                </a:cubicBezTo>
                <a:cubicBezTo>
                  <a:pt x="225" y="281"/>
                  <a:pt x="225" y="281"/>
                  <a:pt x="225" y="281"/>
                </a:cubicBezTo>
                <a:lnTo>
                  <a:pt x="446" y="649"/>
                </a:lnTo>
                <a:close/>
                <a:moveTo>
                  <a:pt x="899" y="281"/>
                </a:moveTo>
                <a:cubicBezTo>
                  <a:pt x="1023" y="281"/>
                  <a:pt x="1023" y="281"/>
                  <a:pt x="1023" y="281"/>
                </a:cubicBezTo>
                <a:cubicBezTo>
                  <a:pt x="678" y="649"/>
                  <a:pt x="678" y="649"/>
                  <a:pt x="678" y="649"/>
                </a:cubicBezTo>
                <a:lnTo>
                  <a:pt x="899" y="281"/>
                </a:lnTo>
                <a:close/>
                <a:moveTo>
                  <a:pt x="903" y="246"/>
                </a:moveTo>
                <a:cubicBezTo>
                  <a:pt x="808" y="151"/>
                  <a:pt x="808" y="151"/>
                  <a:pt x="808" y="151"/>
                </a:cubicBezTo>
                <a:cubicBezTo>
                  <a:pt x="889" y="84"/>
                  <a:pt x="889" y="84"/>
                  <a:pt x="889" y="84"/>
                </a:cubicBezTo>
                <a:cubicBezTo>
                  <a:pt x="1051" y="246"/>
                  <a:pt x="1051" y="246"/>
                  <a:pt x="1051" y="246"/>
                </a:cubicBezTo>
                <a:lnTo>
                  <a:pt x="903" y="246"/>
                </a:lnTo>
                <a:close/>
                <a:moveTo>
                  <a:pt x="235" y="84"/>
                </a:moveTo>
                <a:cubicBezTo>
                  <a:pt x="316" y="151"/>
                  <a:pt x="316" y="151"/>
                  <a:pt x="316" y="151"/>
                </a:cubicBezTo>
                <a:cubicBezTo>
                  <a:pt x="221" y="246"/>
                  <a:pt x="221" y="246"/>
                  <a:pt x="221" y="246"/>
                </a:cubicBezTo>
                <a:cubicBezTo>
                  <a:pt x="70" y="246"/>
                  <a:pt x="70" y="246"/>
                  <a:pt x="70" y="246"/>
                </a:cubicBezTo>
                <a:lnTo>
                  <a:pt x="235" y="84"/>
                </a:lnTo>
                <a:close/>
              </a:path>
            </a:pathLst>
          </a:custGeom>
          <a:solidFill>
            <a:schemeClr val="bg1">
              <a:lumMod val="95000"/>
            </a:schemeClr>
          </a:solidFill>
          <a:ln>
            <a:noFill/>
          </a:ln>
        </p:spPr>
        <p:txBody>
          <a:bodyPr/>
          <a:lstStyle/>
          <a:p>
            <a:endParaRPr lang="zh-CN" altLang="en-US"/>
          </a:p>
        </p:txBody>
      </p:sp>
      <p:sp>
        <p:nvSpPr>
          <p:cNvPr id="175" name="Oval 6"/>
          <p:cNvSpPr/>
          <p:nvPr/>
        </p:nvSpPr>
        <p:spPr bwMode="auto">
          <a:xfrm>
            <a:off x="4176713" y="4730750"/>
            <a:ext cx="1149350" cy="1155700"/>
          </a:xfrm>
          <a:prstGeom prst="ellipse">
            <a:avLst/>
          </a:pr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w="28575">
            <a:no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sz="8800">
              <a:solidFill>
                <a:schemeClr val="bg1"/>
              </a:solidFill>
              <a:ea typeface="宋体" panose="02010600030101010101" pitchFamily="2" charset="-122"/>
            </a:endParaRPr>
          </a:p>
        </p:txBody>
      </p:sp>
      <p:grpSp>
        <p:nvGrpSpPr>
          <p:cNvPr id="176" name="Group 177"/>
          <p:cNvGrpSpPr/>
          <p:nvPr/>
        </p:nvGrpSpPr>
        <p:grpSpPr bwMode="auto">
          <a:xfrm>
            <a:off x="4486446" y="4992644"/>
            <a:ext cx="535271" cy="534944"/>
            <a:chOff x="0" y="1588"/>
            <a:chExt cx="4016375" cy="4014787"/>
          </a:xfrm>
          <a:solidFill>
            <a:schemeClr val="bg1">
              <a:lumMod val="95000"/>
            </a:schemeClr>
          </a:solidFill>
        </p:grpSpPr>
        <p:sp>
          <p:nvSpPr>
            <p:cNvPr id="177" name="Freeform 48"/>
            <p:cNvSpPr>
              <a:spLocks noEditPoints="1"/>
            </p:cNvSpPr>
            <p:nvPr/>
          </p:nvSpPr>
          <p:spPr bwMode="auto">
            <a:xfrm>
              <a:off x="0" y="1588"/>
              <a:ext cx="4016375" cy="4014787"/>
            </a:xfrm>
            <a:custGeom>
              <a:avLst/>
              <a:gdLst>
                <a:gd name="T0" fmla="*/ 690 w 1068"/>
                <a:gd name="T1" fmla="*/ 335 h 1068"/>
                <a:gd name="T2" fmla="*/ 534 w 1068"/>
                <a:gd name="T3" fmla="*/ 0 h 1068"/>
                <a:gd name="T4" fmla="*/ 301 w 1068"/>
                <a:gd name="T5" fmla="*/ 342 h 1068"/>
                <a:gd name="T6" fmla="*/ 267 w 1068"/>
                <a:gd name="T7" fmla="*/ 360 h 1068"/>
                <a:gd name="T8" fmla="*/ 100 w 1068"/>
                <a:gd name="T9" fmla="*/ 334 h 1068"/>
                <a:gd name="T10" fmla="*/ 0 w 1068"/>
                <a:gd name="T11" fmla="*/ 968 h 1068"/>
                <a:gd name="T12" fmla="*/ 201 w 1068"/>
                <a:gd name="T13" fmla="*/ 1068 h 1068"/>
                <a:gd name="T14" fmla="*/ 291 w 1068"/>
                <a:gd name="T15" fmla="*/ 1011 h 1068"/>
                <a:gd name="T16" fmla="*/ 301 w 1068"/>
                <a:gd name="T17" fmla="*/ 1013 h 1068"/>
                <a:gd name="T18" fmla="*/ 635 w 1068"/>
                <a:gd name="T19" fmla="*/ 1068 h 1068"/>
                <a:gd name="T20" fmla="*/ 937 w 1068"/>
                <a:gd name="T21" fmla="*/ 1004 h 1068"/>
                <a:gd name="T22" fmla="*/ 952 w 1068"/>
                <a:gd name="T23" fmla="*/ 909 h 1068"/>
                <a:gd name="T24" fmla="*/ 1007 w 1068"/>
                <a:gd name="T25" fmla="*/ 732 h 1068"/>
                <a:gd name="T26" fmla="*/ 1039 w 1068"/>
                <a:gd name="T27" fmla="*/ 560 h 1068"/>
                <a:gd name="T28" fmla="*/ 1068 w 1068"/>
                <a:gd name="T29" fmla="*/ 481 h 1068"/>
                <a:gd name="T30" fmla="*/ 974 w 1068"/>
                <a:gd name="T31" fmla="*/ 349 h 1068"/>
                <a:gd name="T32" fmla="*/ 201 w 1068"/>
                <a:gd name="T33" fmla="*/ 1001 h 1068"/>
                <a:gd name="T34" fmla="*/ 67 w 1068"/>
                <a:gd name="T35" fmla="*/ 968 h 1068"/>
                <a:gd name="T36" fmla="*/ 100 w 1068"/>
                <a:gd name="T37" fmla="*/ 401 h 1068"/>
                <a:gd name="T38" fmla="*/ 234 w 1068"/>
                <a:gd name="T39" fmla="*/ 434 h 1068"/>
                <a:gd name="T40" fmla="*/ 1001 w 1068"/>
                <a:gd name="T41" fmla="*/ 485 h 1068"/>
                <a:gd name="T42" fmla="*/ 868 w 1068"/>
                <a:gd name="T43" fmla="*/ 534 h 1068"/>
                <a:gd name="T44" fmla="*/ 868 w 1068"/>
                <a:gd name="T45" fmla="*/ 567 h 1068"/>
                <a:gd name="T46" fmla="*/ 986 w 1068"/>
                <a:gd name="T47" fmla="*/ 629 h 1068"/>
                <a:gd name="T48" fmla="*/ 835 w 1068"/>
                <a:gd name="T49" fmla="*/ 701 h 1068"/>
                <a:gd name="T50" fmla="*/ 835 w 1068"/>
                <a:gd name="T51" fmla="*/ 734 h 1068"/>
                <a:gd name="T52" fmla="*/ 944 w 1068"/>
                <a:gd name="T53" fmla="*/ 803 h 1068"/>
                <a:gd name="T54" fmla="*/ 801 w 1068"/>
                <a:gd name="T55" fmla="*/ 868 h 1068"/>
                <a:gd name="T56" fmla="*/ 801 w 1068"/>
                <a:gd name="T57" fmla="*/ 901 h 1068"/>
                <a:gd name="T58" fmla="*/ 888 w 1068"/>
                <a:gd name="T59" fmla="*/ 948 h 1068"/>
                <a:gd name="T60" fmla="*/ 818 w 1068"/>
                <a:gd name="T61" fmla="*/ 1001 h 1068"/>
                <a:gd name="T62" fmla="*/ 450 w 1068"/>
                <a:gd name="T63" fmla="*/ 980 h 1068"/>
                <a:gd name="T64" fmla="*/ 268 w 1068"/>
                <a:gd name="T65" fmla="*/ 914 h 1068"/>
                <a:gd name="T66" fmla="*/ 294 w 1068"/>
                <a:gd name="T67" fmla="*/ 418 h 1068"/>
                <a:gd name="T68" fmla="*/ 501 w 1068"/>
                <a:gd name="T69" fmla="*/ 100 h 1068"/>
                <a:gd name="T70" fmla="*/ 632 w 1068"/>
                <a:gd name="T71" fmla="*/ 225 h 1068"/>
                <a:gd name="T72" fmla="*/ 962 w 1068"/>
                <a:gd name="T73" fmla="*/ 413 h 1068"/>
                <a:gd name="T74" fmla="*/ 1001 w 1068"/>
                <a:gd name="T75" fmla="*/ 48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8" h="1068">
                  <a:moveTo>
                    <a:pt x="974" y="349"/>
                  </a:moveTo>
                  <a:cubicBezTo>
                    <a:pt x="932" y="339"/>
                    <a:pt x="834" y="339"/>
                    <a:pt x="690" y="335"/>
                  </a:cubicBezTo>
                  <a:cubicBezTo>
                    <a:pt x="697" y="304"/>
                    <a:pt x="699" y="275"/>
                    <a:pt x="699" y="225"/>
                  </a:cubicBezTo>
                  <a:cubicBezTo>
                    <a:pt x="699" y="105"/>
                    <a:pt x="611" y="0"/>
                    <a:pt x="534" y="0"/>
                  </a:cubicBezTo>
                  <a:cubicBezTo>
                    <a:pt x="480" y="0"/>
                    <a:pt x="435" y="45"/>
                    <a:pt x="434" y="99"/>
                  </a:cubicBezTo>
                  <a:cubicBezTo>
                    <a:pt x="433" y="167"/>
                    <a:pt x="413" y="283"/>
                    <a:pt x="301" y="342"/>
                  </a:cubicBezTo>
                  <a:cubicBezTo>
                    <a:pt x="292" y="346"/>
                    <a:pt x="269" y="357"/>
                    <a:pt x="265" y="359"/>
                  </a:cubicBezTo>
                  <a:cubicBezTo>
                    <a:pt x="267" y="360"/>
                    <a:pt x="267" y="360"/>
                    <a:pt x="267" y="360"/>
                  </a:cubicBezTo>
                  <a:cubicBezTo>
                    <a:pt x="250" y="345"/>
                    <a:pt x="225" y="334"/>
                    <a:pt x="201" y="334"/>
                  </a:cubicBezTo>
                  <a:cubicBezTo>
                    <a:pt x="100" y="334"/>
                    <a:pt x="100" y="334"/>
                    <a:pt x="100" y="334"/>
                  </a:cubicBezTo>
                  <a:cubicBezTo>
                    <a:pt x="45" y="334"/>
                    <a:pt x="0" y="379"/>
                    <a:pt x="0" y="434"/>
                  </a:cubicBezTo>
                  <a:cubicBezTo>
                    <a:pt x="0" y="968"/>
                    <a:pt x="0" y="968"/>
                    <a:pt x="0" y="968"/>
                  </a:cubicBezTo>
                  <a:cubicBezTo>
                    <a:pt x="0" y="1023"/>
                    <a:pt x="45" y="1068"/>
                    <a:pt x="100" y="1068"/>
                  </a:cubicBezTo>
                  <a:cubicBezTo>
                    <a:pt x="201" y="1068"/>
                    <a:pt x="201" y="1068"/>
                    <a:pt x="201" y="1068"/>
                  </a:cubicBezTo>
                  <a:cubicBezTo>
                    <a:pt x="240" y="1068"/>
                    <a:pt x="273" y="1044"/>
                    <a:pt x="290" y="1010"/>
                  </a:cubicBezTo>
                  <a:cubicBezTo>
                    <a:pt x="290" y="1011"/>
                    <a:pt x="291" y="1011"/>
                    <a:pt x="291" y="1011"/>
                  </a:cubicBezTo>
                  <a:cubicBezTo>
                    <a:pt x="293" y="1011"/>
                    <a:pt x="296" y="1012"/>
                    <a:pt x="299" y="1013"/>
                  </a:cubicBezTo>
                  <a:cubicBezTo>
                    <a:pt x="300" y="1013"/>
                    <a:pt x="300" y="1013"/>
                    <a:pt x="301" y="1013"/>
                  </a:cubicBezTo>
                  <a:cubicBezTo>
                    <a:pt x="320" y="1018"/>
                    <a:pt x="357" y="1027"/>
                    <a:pt x="436" y="1045"/>
                  </a:cubicBezTo>
                  <a:cubicBezTo>
                    <a:pt x="453" y="1049"/>
                    <a:pt x="542" y="1068"/>
                    <a:pt x="635" y="1068"/>
                  </a:cubicBezTo>
                  <a:cubicBezTo>
                    <a:pt x="818" y="1068"/>
                    <a:pt x="818" y="1068"/>
                    <a:pt x="818" y="1068"/>
                  </a:cubicBezTo>
                  <a:cubicBezTo>
                    <a:pt x="873" y="1068"/>
                    <a:pt x="913" y="1047"/>
                    <a:pt x="937" y="1004"/>
                  </a:cubicBezTo>
                  <a:cubicBezTo>
                    <a:pt x="938" y="1003"/>
                    <a:pt x="945" y="988"/>
                    <a:pt x="952" y="968"/>
                  </a:cubicBezTo>
                  <a:cubicBezTo>
                    <a:pt x="956" y="952"/>
                    <a:pt x="958" y="931"/>
                    <a:pt x="952" y="909"/>
                  </a:cubicBezTo>
                  <a:cubicBezTo>
                    <a:pt x="988" y="884"/>
                    <a:pt x="1000" y="847"/>
                    <a:pt x="1007" y="823"/>
                  </a:cubicBezTo>
                  <a:cubicBezTo>
                    <a:pt x="1020" y="783"/>
                    <a:pt x="1016" y="753"/>
                    <a:pt x="1007" y="732"/>
                  </a:cubicBezTo>
                  <a:cubicBezTo>
                    <a:pt x="1027" y="713"/>
                    <a:pt x="1045" y="684"/>
                    <a:pt x="1052" y="640"/>
                  </a:cubicBezTo>
                  <a:cubicBezTo>
                    <a:pt x="1056" y="612"/>
                    <a:pt x="1052" y="584"/>
                    <a:pt x="1039" y="560"/>
                  </a:cubicBezTo>
                  <a:cubicBezTo>
                    <a:pt x="1058" y="539"/>
                    <a:pt x="1066" y="513"/>
                    <a:pt x="1067" y="488"/>
                  </a:cubicBezTo>
                  <a:cubicBezTo>
                    <a:pt x="1068" y="481"/>
                    <a:pt x="1068" y="481"/>
                    <a:pt x="1068" y="481"/>
                  </a:cubicBezTo>
                  <a:cubicBezTo>
                    <a:pt x="1068" y="476"/>
                    <a:pt x="1068" y="474"/>
                    <a:pt x="1068" y="464"/>
                  </a:cubicBezTo>
                  <a:cubicBezTo>
                    <a:pt x="1068" y="422"/>
                    <a:pt x="1039" y="368"/>
                    <a:pt x="974" y="349"/>
                  </a:cubicBezTo>
                  <a:close/>
                  <a:moveTo>
                    <a:pt x="234" y="968"/>
                  </a:moveTo>
                  <a:cubicBezTo>
                    <a:pt x="234" y="986"/>
                    <a:pt x="219" y="1001"/>
                    <a:pt x="201" y="1001"/>
                  </a:cubicBezTo>
                  <a:cubicBezTo>
                    <a:pt x="100" y="1001"/>
                    <a:pt x="100" y="1001"/>
                    <a:pt x="100" y="1001"/>
                  </a:cubicBezTo>
                  <a:cubicBezTo>
                    <a:pt x="82" y="1001"/>
                    <a:pt x="67" y="986"/>
                    <a:pt x="67" y="968"/>
                  </a:cubicBezTo>
                  <a:cubicBezTo>
                    <a:pt x="67" y="434"/>
                    <a:pt x="67" y="434"/>
                    <a:pt x="67" y="434"/>
                  </a:cubicBezTo>
                  <a:cubicBezTo>
                    <a:pt x="67" y="415"/>
                    <a:pt x="82" y="401"/>
                    <a:pt x="100" y="401"/>
                  </a:cubicBezTo>
                  <a:cubicBezTo>
                    <a:pt x="201" y="401"/>
                    <a:pt x="201" y="401"/>
                    <a:pt x="201" y="401"/>
                  </a:cubicBezTo>
                  <a:cubicBezTo>
                    <a:pt x="219" y="401"/>
                    <a:pt x="234" y="415"/>
                    <a:pt x="234" y="434"/>
                  </a:cubicBezTo>
                  <a:lnTo>
                    <a:pt x="234" y="968"/>
                  </a:lnTo>
                  <a:close/>
                  <a:moveTo>
                    <a:pt x="1001" y="485"/>
                  </a:moveTo>
                  <a:cubicBezTo>
                    <a:pt x="1000" y="502"/>
                    <a:pt x="993" y="534"/>
                    <a:pt x="935" y="534"/>
                  </a:cubicBezTo>
                  <a:cubicBezTo>
                    <a:pt x="885" y="534"/>
                    <a:pt x="868" y="534"/>
                    <a:pt x="868" y="534"/>
                  </a:cubicBezTo>
                  <a:cubicBezTo>
                    <a:pt x="859" y="534"/>
                    <a:pt x="851" y="541"/>
                    <a:pt x="851" y="551"/>
                  </a:cubicBezTo>
                  <a:cubicBezTo>
                    <a:pt x="851" y="560"/>
                    <a:pt x="859" y="567"/>
                    <a:pt x="868" y="567"/>
                  </a:cubicBezTo>
                  <a:cubicBezTo>
                    <a:pt x="868" y="567"/>
                    <a:pt x="883" y="567"/>
                    <a:pt x="933" y="567"/>
                  </a:cubicBezTo>
                  <a:cubicBezTo>
                    <a:pt x="983" y="567"/>
                    <a:pt x="989" y="609"/>
                    <a:pt x="986" y="629"/>
                  </a:cubicBezTo>
                  <a:cubicBezTo>
                    <a:pt x="982" y="654"/>
                    <a:pt x="970" y="701"/>
                    <a:pt x="914" y="701"/>
                  </a:cubicBezTo>
                  <a:cubicBezTo>
                    <a:pt x="858" y="701"/>
                    <a:pt x="835" y="701"/>
                    <a:pt x="835" y="701"/>
                  </a:cubicBezTo>
                  <a:cubicBezTo>
                    <a:pt x="825" y="701"/>
                    <a:pt x="818" y="708"/>
                    <a:pt x="818" y="718"/>
                  </a:cubicBezTo>
                  <a:cubicBezTo>
                    <a:pt x="818" y="727"/>
                    <a:pt x="825" y="734"/>
                    <a:pt x="835" y="734"/>
                  </a:cubicBezTo>
                  <a:cubicBezTo>
                    <a:pt x="835" y="734"/>
                    <a:pt x="874" y="734"/>
                    <a:pt x="900" y="734"/>
                  </a:cubicBezTo>
                  <a:cubicBezTo>
                    <a:pt x="957" y="734"/>
                    <a:pt x="952" y="777"/>
                    <a:pt x="944" y="803"/>
                  </a:cubicBezTo>
                  <a:cubicBezTo>
                    <a:pt x="933" y="837"/>
                    <a:pt x="926" y="868"/>
                    <a:pt x="856" y="868"/>
                  </a:cubicBezTo>
                  <a:cubicBezTo>
                    <a:pt x="831" y="868"/>
                    <a:pt x="801" y="868"/>
                    <a:pt x="801" y="868"/>
                  </a:cubicBezTo>
                  <a:cubicBezTo>
                    <a:pt x="792" y="868"/>
                    <a:pt x="784" y="875"/>
                    <a:pt x="784" y="884"/>
                  </a:cubicBezTo>
                  <a:cubicBezTo>
                    <a:pt x="784" y="894"/>
                    <a:pt x="792" y="901"/>
                    <a:pt x="801" y="901"/>
                  </a:cubicBezTo>
                  <a:cubicBezTo>
                    <a:pt x="801" y="901"/>
                    <a:pt x="824" y="901"/>
                    <a:pt x="853" y="901"/>
                  </a:cubicBezTo>
                  <a:cubicBezTo>
                    <a:pt x="890" y="901"/>
                    <a:pt x="892" y="936"/>
                    <a:pt x="888" y="948"/>
                  </a:cubicBezTo>
                  <a:cubicBezTo>
                    <a:pt x="884" y="962"/>
                    <a:pt x="879" y="972"/>
                    <a:pt x="878" y="972"/>
                  </a:cubicBezTo>
                  <a:cubicBezTo>
                    <a:pt x="868" y="990"/>
                    <a:pt x="852" y="1001"/>
                    <a:pt x="818" y="1001"/>
                  </a:cubicBezTo>
                  <a:cubicBezTo>
                    <a:pt x="635" y="1001"/>
                    <a:pt x="635" y="1001"/>
                    <a:pt x="635" y="1001"/>
                  </a:cubicBezTo>
                  <a:cubicBezTo>
                    <a:pt x="544" y="1001"/>
                    <a:pt x="453" y="980"/>
                    <a:pt x="450" y="980"/>
                  </a:cubicBezTo>
                  <a:cubicBezTo>
                    <a:pt x="312" y="948"/>
                    <a:pt x="304" y="946"/>
                    <a:pt x="296" y="943"/>
                  </a:cubicBezTo>
                  <a:cubicBezTo>
                    <a:pt x="296" y="943"/>
                    <a:pt x="268" y="938"/>
                    <a:pt x="268" y="914"/>
                  </a:cubicBezTo>
                  <a:cubicBezTo>
                    <a:pt x="267" y="453"/>
                    <a:pt x="267" y="453"/>
                    <a:pt x="267" y="453"/>
                  </a:cubicBezTo>
                  <a:cubicBezTo>
                    <a:pt x="267" y="437"/>
                    <a:pt x="277" y="423"/>
                    <a:pt x="294" y="418"/>
                  </a:cubicBezTo>
                  <a:cubicBezTo>
                    <a:pt x="296" y="417"/>
                    <a:pt x="299" y="416"/>
                    <a:pt x="301" y="415"/>
                  </a:cubicBezTo>
                  <a:cubicBezTo>
                    <a:pt x="453" y="352"/>
                    <a:pt x="500" y="214"/>
                    <a:pt x="501" y="100"/>
                  </a:cubicBezTo>
                  <a:cubicBezTo>
                    <a:pt x="501" y="84"/>
                    <a:pt x="513" y="67"/>
                    <a:pt x="534" y="67"/>
                  </a:cubicBezTo>
                  <a:cubicBezTo>
                    <a:pt x="570" y="67"/>
                    <a:pt x="632" y="138"/>
                    <a:pt x="632" y="225"/>
                  </a:cubicBezTo>
                  <a:cubicBezTo>
                    <a:pt x="632" y="304"/>
                    <a:pt x="629" y="318"/>
                    <a:pt x="601" y="401"/>
                  </a:cubicBezTo>
                  <a:cubicBezTo>
                    <a:pt x="935" y="401"/>
                    <a:pt x="932" y="405"/>
                    <a:pt x="962" y="413"/>
                  </a:cubicBezTo>
                  <a:cubicBezTo>
                    <a:pt x="998" y="423"/>
                    <a:pt x="1002" y="454"/>
                    <a:pt x="1002" y="464"/>
                  </a:cubicBezTo>
                  <a:cubicBezTo>
                    <a:pt x="1002" y="476"/>
                    <a:pt x="1001" y="474"/>
                    <a:pt x="1001" y="485"/>
                  </a:cubicBezTo>
                  <a:close/>
                </a:path>
              </a:pathLst>
            </a:custGeom>
            <a:grpFill/>
            <a:ln>
              <a:noFill/>
            </a:ln>
          </p:spPr>
          <p:txBody>
            <a:bodyPr/>
            <a:lstStyle/>
            <a:p>
              <a:pPr eaLnBrk="1" fontAlgn="auto" hangingPunct="1">
                <a:spcBef>
                  <a:spcPts val="0"/>
                </a:spcBef>
                <a:spcAft>
                  <a:spcPts val="0"/>
                </a:spcAft>
                <a:defRPr/>
              </a:pPr>
              <a:endParaRPr lang="id-ID">
                <a:latin typeface="+mn-lt"/>
              </a:endParaRPr>
            </a:p>
          </p:txBody>
        </p:sp>
        <p:sp>
          <p:nvSpPr>
            <p:cNvPr id="178" name="Freeform 49"/>
            <p:cNvSpPr>
              <a:spLocks noEditPoints="1"/>
            </p:cNvSpPr>
            <p:nvPr/>
          </p:nvSpPr>
          <p:spPr bwMode="auto">
            <a:xfrm>
              <a:off x="376238" y="3263900"/>
              <a:ext cx="379413" cy="376237"/>
            </a:xfrm>
            <a:custGeom>
              <a:avLst/>
              <a:gdLst>
                <a:gd name="T0" fmla="*/ 50 w 101"/>
                <a:gd name="T1" fmla="*/ 0 h 100"/>
                <a:gd name="T2" fmla="*/ 0 w 101"/>
                <a:gd name="T3" fmla="*/ 50 h 100"/>
                <a:gd name="T4" fmla="*/ 50 w 101"/>
                <a:gd name="T5" fmla="*/ 100 h 100"/>
                <a:gd name="T6" fmla="*/ 101 w 101"/>
                <a:gd name="T7" fmla="*/ 50 h 100"/>
                <a:gd name="T8" fmla="*/ 50 w 101"/>
                <a:gd name="T9" fmla="*/ 0 h 100"/>
                <a:gd name="T10" fmla="*/ 50 w 101"/>
                <a:gd name="T11" fmla="*/ 67 h 100"/>
                <a:gd name="T12" fmla="*/ 34 w 101"/>
                <a:gd name="T13" fmla="*/ 50 h 100"/>
                <a:gd name="T14" fmla="*/ 50 w 101"/>
                <a:gd name="T15" fmla="*/ 33 h 100"/>
                <a:gd name="T16" fmla="*/ 67 w 101"/>
                <a:gd name="T17" fmla="*/ 50 h 100"/>
                <a:gd name="T18" fmla="*/ 50 w 101"/>
                <a:gd name="T19"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grpFill/>
            <a:ln>
              <a:noFill/>
            </a:ln>
          </p:spPr>
          <p:txBody>
            <a:bodyPr/>
            <a:lstStyle/>
            <a:p>
              <a:pPr eaLnBrk="1" fontAlgn="auto" hangingPunct="1">
                <a:spcBef>
                  <a:spcPts val="0"/>
                </a:spcBef>
                <a:spcAft>
                  <a:spcPts val="0"/>
                </a:spcAft>
                <a:defRPr/>
              </a:pPr>
              <a:endParaRPr lang="id-ID">
                <a:latin typeface="+mn-lt"/>
              </a:endParaRPr>
            </a:p>
          </p:txBody>
        </p:sp>
      </p:grpSp>
      <p:pic>
        <p:nvPicPr>
          <p:cNvPr id="179" name="图片 178"/>
          <p:cNvPicPr>
            <a:picLocks noChangeAspect="1"/>
          </p:cNvPicPr>
          <p:nvPr/>
        </p:nvPicPr>
        <p:blipFill>
          <a:blip r:embed="rId6"/>
          <a:stretch>
            <a:fillRect/>
          </a:stretch>
        </p:blipFill>
        <p:spPr>
          <a:xfrm>
            <a:off x="1074285" y="417039"/>
            <a:ext cx="942974" cy="884560"/>
          </a:xfrm>
          <a:prstGeom prst="rect">
            <a:avLst/>
          </a:prstGeom>
        </p:spPr>
      </p:pic>
      <p:sp>
        <p:nvSpPr>
          <p:cNvPr id="180" name="矩形 179"/>
          <p:cNvSpPr/>
          <p:nvPr/>
        </p:nvSpPr>
        <p:spPr>
          <a:xfrm>
            <a:off x="2162192" y="343457"/>
            <a:ext cx="2125903" cy="562783"/>
          </a:xfrm>
          <a:prstGeom prst="rect">
            <a:avLst/>
          </a:prstGeom>
        </p:spPr>
        <p:txBody>
          <a:bodyPr wrap="none">
            <a:spAutoFit/>
          </a:bodyPr>
          <a:lstStyle/>
          <a:p>
            <a:pPr>
              <a:lnSpc>
                <a:spcPct val="200000"/>
              </a:lnSpc>
            </a:pPr>
            <a:r>
              <a:rPr lang="en-US" altLang="zh-CN" dirty="0">
                <a:solidFill>
                  <a:schemeClr val="bg1"/>
                </a:solidFill>
                <a:latin typeface="微软雅黑" panose="020B0503020204020204" pitchFamily="34" charset="-122"/>
                <a:ea typeface="微软雅黑" panose="020B0503020204020204" pitchFamily="34" charset="-122"/>
              </a:rPr>
              <a:t>03.</a:t>
            </a:r>
            <a:r>
              <a:rPr lang="zh-CN" altLang="en-US" dirty="0">
                <a:solidFill>
                  <a:schemeClr val="bg1"/>
                </a:solidFill>
                <a:latin typeface="微软雅黑" panose="020B0503020204020204" pitchFamily="34" charset="-122"/>
                <a:ea typeface="微软雅黑" panose="020B0503020204020204" pitchFamily="34" charset="-122"/>
              </a:rPr>
              <a:t>课题研究的进展</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81" name="文本框 180"/>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182" name="文本框 181"/>
          <p:cNvSpPr txBox="1"/>
          <p:nvPr/>
        </p:nvSpPr>
        <p:spPr>
          <a:xfrm>
            <a:off x="8198591" y="2369276"/>
            <a:ext cx="2386970" cy="784830"/>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83" name="文本框 182"/>
          <p:cNvSpPr txBox="1"/>
          <p:nvPr/>
        </p:nvSpPr>
        <p:spPr>
          <a:xfrm>
            <a:off x="8198591" y="2089877"/>
            <a:ext cx="1284902"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
        <p:nvSpPr>
          <p:cNvPr id="184" name="文本框 183"/>
          <p:cNvSpPr txBox="1"/>
          <p:nvPr/>
        </p:nvSpPr>
        <p:spPr>
          <a:xfrm>
            <a:off x="8198591" y="5010149"/>
            <a:ext cx="2386970" cy="784830"/>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85" name="文本框 184"/>
          <p:cNvSpPr txBox="1"/>
          <p:nvPr/>
        </p:nvSpPr>
        <p:spPr>
          <a:xfrm>
            <a:off x="8198591" y="4730750"/>
            <a:ext cx="1284902"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
        <p:nvSpPr>
          <p:cNvPr id="186" name="文本框 185"/>
          <p:cNvSpPr txBox="1"/>
          <p:nvPr/>
        </p:nvSpPr>
        <p:spPr>
          <a:xfrm>
            <a:off x="8583133" y="3610508"/>
            <a:ext cx="2386970" cy="784830"/>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87" name="文本框 186"/>
          <p:cNvSpPr txBox="1"/>
          <p:nvPr/>
        </p:nvSpPr>
        <p:spPr>
          <a:xfrm>
            <a:off x="8583133" y="3331109"/>
            <a:ext cx="1284902"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
        <p:nvSpPr>
          <p:cNvPr id="188" name="文本框 187"/>
          <p:cNvSpPr txBox="1"/>
          <p:nvPr/>
        </p:nvSpPr>
        <p:spPr>
          <a:xfrm>
            <a:off x="1609557" y="2369276"/>
            <a:ext cx="2386970" cy="784830"/>
          </a:xfrm>
          <a:prstGeom prst="rect">
            <a:avLst/>
          </a:prstGeom>
          <a:noFill/>
        </p:spPr>
        <p:txBody>
          <a:bodyPr wrap="square" rtlCol="0">
            <a:spAutoFit/>
          </a:bodyPr>
          <a:lstStyle/>
          <a:p>
            <a:pPr algn="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89" name="文本框 188"/>
          <p:cNvSpPr txBox="1"/>
          <p:nvPr/>
        </p:nvSpPr>
        <p:spPr>
          <a:xfrm>
            <a:off x="2711625" y="2089877"/>
            <a:ext cx="1284902" cy="338554"/>
          </a:xfrm>
          <a:prstGeom prst="rect">
            <a:avLst/>
          </a:prstGeom>
          <a:noFill/>
        </p:spPr>
        <p:txBody>
          <a:bodyPr wrap="square" rtlCol="0">
            <a:spAutoFit/>
          </a:bodyPr>
          <a:lstStyle/>
          <a:p>
            <a:pPr algn="r"/>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
        <p:nvSpPr>
          <p:cNvPr id="190" name="文本框 189"/>
          <p:cNvSpPr txBox="1"/>
          <p:nvPr/>
        </p:nvSpPr>
        <p:spPr>
          <a:xfrm>
            <a:off x="1609557" y="5010149"/>
            <a:ext cx="2386970" cy="784830"/>
          </a:xfrm>
          <a:prstGeom prst="rect">
            <a:avLst/>
          </a:prstGeom>
          <a:noFill/>
        </p:spPr>
        <p:txBody>
          <a:bodyPr wrap="square" rtlCol="0">
            <a:spAutoFit/>
          </a:bodyPr>
          <a:lstStyle/>
          <a:p>
            <a:pPr algn="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91" name="文本框 190"/>
          <p:cNvSpPr txBox="1"/>
          <p:nvPr/>
        </p:nvSpPr>
        <p:spPr>
          <a:xfrm>
            <a:off x="2711625" y="4730750"/>
            <a:ext cx="1284902" cy="338554"/>
          </a:xfrm>
          <a:prstGeom prst="rect">
            <a:avLst/>
          </a:prstGeom>
          <a:noFill/>
        </p:spPr>
        <p:txBody>
          <a:bodyPr wrap="square" rtlCol="0">
            <a:spAutoFit/>
          </a:bodyPr>
          <a:lstStyle/>
          <a:p>
            <a:pPr algn="r"/>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
        <p:nvSpPr>
          <p:cNvPr id="192" name="文本框 191"/>
          <p:cNvSpPr txBox="1"/>
          <p:nvPr/>
        </p:nvSpPr>
        <p:spPr>
          <a:xfrm>
            <a:off x="1096118" y="3610508"/>
            <a:ext cx="2386970" cy="784830"/>
          </a:xfrm>
          <a:prstGeom prst="rect">
            <a:avLst/>
          </a:prstGeom>
          <a:noFill/>
        </p:spPr>
        <p:txBody>
          <a:bodyPr wrap="square" rtlCol="0">
            <a:spAutoFit/>
          </a:bodyPr>
          <a:lstStyle/>
          <a:p>
            <a:pPr algn="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93" name="文本框 192"/>
          <p:cNvSpPr txBox="1"/>
          <p:nvPr/>
        </p:nvSpPr>
        <p:spPr>
          <a:xfrm>
            <a:off x="2198186" y="3331109"/>
            <a:ext cx="1284902" cy="338554"/>
          </a:xfrm>
          <a:prstGeom prst="rect">
            <a:avLst/>
          </a:prstGeom>
          <a:noFill/>
        </p:spPr>
        <p:txBody>
          <a:bodyPr wrap="square" rtlCol="0">
            <a:spAutoFit/>
          </a:bodyPr>
          <a:lstStyle/>
          <a:p>
            <a:pPr algn="r"/>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Effect transition="in" filter="fade">
                                      <p:cBhvr>
                                        <p:cTn id="9" dur="500"/>
                                        <p:tgtEl>
                                          <p:spTgt spid="7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down)">
                                      <p:cBhvr>
                                        <p:cTn id="1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9" name="Freeform 13"/>
          <p:cNvSpPr/>
          <p:nvPr/>
        </p:nvSpPr>
        <p:spPr bwMode="auto">
          <a:xfrm rot="21391984">
            <a:off x="6988178" y="3149600"/>
            <a:ext cx="2632075" cy="2205038"/>
          </a:xfrm>
          <a:custGeom>
            <a:avLst/>
            <a:gdLst>
              <a:gd name="T0" fmla="*/ 930 w 1658"/>
              <a:gd name="T1" fmla="*/ 833 h 1389"/>
              <a:gd name="T2" fmla="*/ 945 w 1658"/>
              <a:gd name="T3" fmla="*/ 757 h 1389"/>
              <a:gd name="T4" fmla="*/ 996 w 1658"/>
              <a:gd name="T5" fmla="*/ 671 h 1389"/>
              <a:gd name="T6" fmla="*/ 1035 w 1658"/>
              <a:gd name="T7" fmla="*/ 641 h 1389"/>
              <a:gd name="T8" fmla="*/ 1102 w 1658"/>
              <a:gd name="T9" fmla="*/ 622 h 1389"/>
              <a:gd name="T10" fmla="*/ 1209 w 1658"/>
              <a:gd name="T11" fmla="*/ 632 h 1389"/>
              <a:gd name="T12" fmla="*/ 1318 w 1658"/>
              <a:gd name="T13" fmla="*/ 647 h 1389"/>
              <a:gd name="T14" fmla="*/ 1403 w 1658"/>
              <a:gd name="T15" fmla="*/ 641 h 1389"/>
              <a:gd name="T16" fmla="*/ 1484 w 1658"/>
              <a:gd name="T17" fmla="*/ 610 h 1389"/>
              <a:gd name="T18" fmla="*/ 1555 w 1658"/>
              <a:gd name="T19" fmla="*/ 561 h 1389"/>
              <a:gd name="T20" fmla="*/ 1611 w 1658"/>
              <a:gd name="T21" fmla="*/ 495 h 1389"/>
              <a:gd name="T22" fmla="*/ 1641 w 1658"/>
              <a:gd name="T23" fmla="*/ 433 h 1389"/>
              <a:gd name="T24" fmla="*/ 1658 w 1658"/>
              <a:gd name="T25" fmla="*/ 345 h 1389"/>
              <a:gd name="T26" fmla="*/ 1650 w 1658"/>
              <a:gd name="T27" fmla="*/ 259 h 1389"/>
              <a:gd name="T28" fmla="*/ 1619 w 1658"/>
              <a:gd name="T29" fmla="*/ 177 h 1389"/>
              <a:gd name="T30" fmla="*/ 1570 w 1658"/>
              <a:gd name="T31" fmla="*/ 106 h 1389"/>
              <a:gd name="T32" fmla="*/ 1506 w 1658"/>
              <a:gd name="T33" fmla="*/ 51 h 1389"/>
              <a:gd name="T34" fmla="*/ 1427 w 1658"/>
              <a:gd name="T35" fmla="*/ 14 h 1389"/>
              <a:gd name="T36" fmla="*/ 1335 w 1658"/>
              <a:gd name="T37" fmla="*/ 0 h 1389"/>
              <a:gd name="T38" fmla="*/ 1266 w 1658"/>
              <a:gd name="T39" fmla="*/ 8 h 1389"/>
              <a:gd name="T40" fmla="*/ 1182 w 1658"/>
              <a:gd name="T41" fmla="*/ 41 h 1389"/>
              <a:gd name="T42" fmla="*/ 1107 w 1658"/>
              <a:gd name="T43" fmla="*/ 96 h 1389"/>
              <a:gd name="T44" fmla="*/ 1051 w 1658"/>
              <a:gd name="T45" fmla="*/ 169 h 1389"/>
              <a:gd name="T46" fmla="*/ 1021 w 1658"/>
              <a:gd name="T47" fmla="*/ 245 h 1389"/>
              <a:gd name="T48" fmla="*/ 986 w 1658"/>
              <a:gd name="T49" fmla="*/ 390 h 1389"/>
              <a:gd name="T50" fmla="*/ 953 w 1658"/>
              <a:gd name="T51" fmla="*/ 453 h 1389"/>
              <a:gd name="T52" fmla="*/ 920 w 1658"/>
              <a:gd name="T53" fmla="*/ 487 h 1389"/>
              <a:gd name="T54" fmla="*/ 837 w 1658"/>
              <a:gd name="T55" fmla="*/ 521 h 1389"/>
              <a:gd name="T56" fmla="*/ 732 w 1658"/>
              <a:gd name="T57" fmla="*/ 521 h 1389"/>
              <a:gd name="T58" fmla="*/ 631 w 1658"/>
              <a:gd name="T59" fmla="*/ 495 h 1389"/>
              <a:gd name="T60" fmla="*/ 531 w 1658"/>
              <a:gd name="T61" fmla="*/ 472 h 1389"/>
              <a:gd name="T62" fmla="*/ 379 w 1658"/>
              <a:gd name="T63" fmla="*/ 475 h 1389"/>
              <a:gd name="T64" fmla="*/ 235 w 1658"/>
              <a:gd name="T65" fmla="*/ 527 h 1389"/>
              <a:gd name="T66" fmla="*/ 115 w 1658"/>
              <a:gd name="T67" fmla="*/ 622 h 1389"/>
              <a:gd name="T68" fmla="*/ 32 w 1658"/>
              <a:gd name="T69" fmla="*/ 750 h 1389"/>
              <a:gd name="T70" fmla="*/ 4 w 1658"/>
              <a:gd name="T71" fmla="*/ 860 h 1389"/>
              <a:gd name="T72" fmla="*/ 9 w 1658"/>
              <a:gd name="T73" fmla="*/ 1014 h 1389"/>
              <a:gd name="T74" fmla="*/ 61 w 1658"/>
              <a:gd name="T75" fmla="*/ 1158 h 1389"/>
              <a:gd name="T76" fmla="*/ 157 w 1658"/>
              <a:gd name="T77" fmla="*/ 1276 h 1389"/>
              <a:gd name="T78" fmla="*/ 235 w 1658"/>
              <a:gd name="T79" fmla="*/ 1332 h 1389"/>
              <a:gd name="T80" fmla="*/ 345 w 1658"/>
              <a:gd name="T81" fmla="*/ 1374 h 1389"/>
              <a:gd name="T82" fmla="*/ 462 w 1658"/>
              <a:gd name="T83" fmla="*/ 1389 h 1389"/>
              <a:gd name="T84" fmla="*/ 577 w 1658"/>
              <a:gd name="T85" fmla="*/ 1376 h 1389"/>
              <a:gd name="T86" fmla="*/ 659 w 1658"/>
              <a:gd name="T87" fmla="*/ 1345 h 1389"/>
              <a:gd name="T88" fmla="*/ 757 w 1658"/>
              <a:gd name="T89" fmla="*/ 1281 h 1389"/>
              <a:gd name="T90" fmla="*/ 837 w 1658"/>
              <a:gd name="T91" fmla="*/ 1195 h 1389"/>
              <a:gd name="T92" fmla="*/ 891 w 1658"/>
              <a:gd name="T93" fmla="*/ 1090 h 1389"/>
              <a:gd name="T94" fmla="*/ 915 w 1658"/>
              <a:gd name="T95" fmla="*/ 1006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8" h="1389">
                <a:moveTo>
                  <a:pt x="923" y="914"/>
                </a:moveTo>
                <a:lnTo>
                  <a:pt x="923" y="914"/>
                </a:lnTo>
                <a:lnTo>
                  <a:pt x="926" y="860"/>
                </a:lnTo>
                <a:lnTo>
                  <a:pt x="930" y="833"/>
                </a:lnTo>
                <a:lnTo>
                  <a:pt x="933" y="806"/>
                </a:lnTo>
                <a:lnTo>
                  <a:pt x="933" y="806"/>
                </a:lnTo>
                <a:lnTo>
                  <a:pt x="938" y="781"/>
                </a:lnTo>
                <a:lnTo>
                  <a:pt x="945" y="757"/>
                </a:lnTo>
                <a:lnTo>
                  <a:pt x="955" y="734"/>
                </a:lnTo>
                <a:lnTo>
                  <a:pt x="965" y="710"/>
                </a:lnTo>
                <a:lnTo>
                  <a:pt x="980" y="690"/>
                </a:lnTo>
                <a:lnTo>
                  <a:pt x="996" y="671"/>
                </a:lnTo>
                <a:lnTo>
                  <a:pt x="1014" y="654"/>
                </a:lnTo>
                <a:lnTo>
                  <a:pt x="1024" y="647"/>
                </a:lnTo>
                <a:lnTo>
                  <a:pt x="1035" y="641"/>
                </a:lnTo>
                <a:lnTo>
                  <a:pt x="1035" y="641"/>
                </a:lnTo>
                <a:lnTo>
                  <a:pt x="1051" y="634"/>
                </a:lnTo>
                <a:lnTo>
                  <a:pt x="1068" y="629"/>
                </a:lnTo>
                <a:lnTo>
                  <a:pt x="1085" y="625"/>
                </a:lnTo>
                <a:lnTo>
                  <a:pt x="1102" y="622"/>
                </a:lnTo>
                <a:lnTo>
                  <a:pt x="1119" y="622"/>
                </a:lnTo>
                <a:lnTo>
                  <a:pt x="1136" y="622"/>
                </a:lnTo>
                <a:lnTo>
                  <a:pt x="1173" y="625"/>
                </a:lnTo>
                <a:lnTo>
                  <a:pt x="1209" y="632"/>
                </a:lnTo>
                <a:lnTo>
                  <a:pt x="1246" y="639"/>
                </a:lnTo>
                <a:lnTo>
                  <a:pt x="1281" y="644"/>
                </a:lnTo>
                <a:lnTo>
                  <a:pt x="1318" y="647"/>
                </a:lnTo>
                <a:lnTo>
                  <a:pt x="1318" y="647"/>
                </a:lnTo>
                <a:lnTo>
                  <a:pt x="1340" y="647"/>
                </a:lnTo>
                <a:lnTo>
                  <a:pt x="1361" y="647"/>
                </a:lnTo>
                <a:lnTo>
                  <a:pt x="1383" y="644"/>
                </a:lnTo>
                <a:lnTo>
                  <a:pt x="1403" y="641"/>
                </a:lnTo>
                <a:lnTo>
                  <a:pt x="1425" y="635"/>
                </a:lnTo>
                <a:lnTo>
                  <a:pt x="1445" y="629"/>
                </a:lnTo>
                <a:lnTo>
                  <a:pt x="1466" y="620"/>
                </a:lnTo>
                <a:lnTo>
                  <a:pt x="1484" y="610"/>
                </a:lnTo>
                <a:lnTo>
                  <a:pt x="1503" y="600"/>
                </a:lnTo>
                <a:lnTo>
                  <a:pt x="1521" y="588"/>
                </a:lnTo>
                <a:lnTo>
                  <a:pt x="1538" y="576"/>
                </a:lnTo>
                <a:lnTo>
                  <a:pt x="1555" y="561"/>
                </a:lnTo>
                <a:lnTo>
                  <a:pt x="1570" y="546"/>
                </a:lnTo>
                <a:lnTo>
                  <a:pt x="1586" y="531"/>
                </a:lnTo>
                <a:lnTo>
                  <a:pt x="1597" y="514"/>
                </a:lnTo>
                <a:lnTo>
                  <a:pt x="1611" y="495"/>
                </a:lnTo>
                <a:lnTo>
                  <a:pt x="1611" y="495"/>
                </a:lnTo>
                <a:lnTo>
                  <a:pt x="1623" y="475"/>
                </a:lnTo>
                <a:lnTo>
                  <a:pt x="1633" y="455"/>
                </a:lnTo>
                <a:lnTo>
                  <a:pt x="1641" y="433"/>
                </a:lnTo>
                <a:lnTo>
                  <a:pt x="1648" y="411"/>
                </a:lnTo>
                <a:lnTo>
                  <a:pt x="1653" y="389"/>
                </a:lnTo>
                <a:lnTo>
                  <a:pt x="1657" y="367"/>
                </a:lnTo>
                <a:lnTo>
                  <a:pt x="1658" y="345"/>
                </a:lnTo>
                <a:lnTo>
                  <a:pt x="1658" y="323"/>
                </a:lnTo>
                <a:lnTo>
                  <a:pt x="1657" y="301"/>
                </a:lnTo>
                <a:lnTo>
                  <a:pt x="1653" y="281"/>
                </a:lnTo>
                <a:lnTo>
                  <a:pt x="1650" y="259"/>
                </a:lnTo>
                <a:lnTo>
                  <a:pt x="1645" y="238"/>
                </a:lnTo>
                <a:lnTo>
                  <a:pt x="1638" y="216"/>
                </a:lnTo>
                <a:lnTo>
                  <a:pt x="1629" y="198"/>
                </a:lnTo>
                <a:lnTo>
                  <a:pt x="1619" y="177"/>
                </a:lnTo>
                <a:lnTo>
                  <a:pt x="1609" y="159"/>
                </a:lnTo>
                <a:lnTo>
                  <a:pt x="1597" y="140"/>
                </a:lnTo>
                <a:lnTo>
                  <a:pt x="1586" y="123"/>
                </a:lnTo>
                <a:lnTo>
                  <a:pt x="1570" y="106"/>
                </a:lnTo>
                <a:lnTo>
                  <a:pt x="1557" y="91"/>
                </a:lnTo>
                <a:lnTo>
                  <a:pt x="1540" y="76"/>
                </a:lnTo>
                <a:lnTo>
                  <a:pt x="1523" y="63"/>
                </a:lnTo>
                <a:lnTo>
                  <a:pt x="1506" y="51"/>
                </a:lnTo>
                <a:lnTo>
                  <a:pt x="1488" y="39"/>
                </a:lnTo>
                <a:lnTo>
                  <a:pt x="1467" y="29"/>
                </a:lnTo>
                <a:lnTo>
                  <a:pt x="1447" y="20"/>
                </a:lnTo>
                <a:lnTo>
                  <a:pt x="1427" y="14"/>
                </a:lnTo>
                <a:lnTo>
                  <a:pt x="1405" y="8"/>
                </a:lnTo>
                <a:lnTo>
                  <a:pt x="1383" y="3"/>
                </a:lnTo>
                <a:lnTo>
                  <a:pt x="1359" y="2"/>
                </a:lnTo>
                <a:lnTo>
                  <a:pt x="1335" y="0"/>
                </a:lnTo>
                <a:lnTo>
                  <a:pt x="1312" y="2"/>
                </a:lnTo>
                <a:lnTo>
                  <a:pt x="1312" y="2"/>
                </a:lnTo>
                <a:lnTo>
                  <a:pt x="1288" y="3"/>
                </a:lnTo>
                <a:lnTo>
                  <a:pt x="1266" y="8"/>
                </a:lnTo>
                <a:lnTo>
                  <a:pt x="1244" y="14"/>
                </a:lnTo>
                <a:lnTo>
                  <a:pt x="1222" y="22"/>
                </a:lnTo>
                <a:lnTo>
                  <a:pt x="1202" y="30"/>
                </a:lnTo>
                <a:lnTo>
                  <a:pt x="1182" y="41"/>
                </a:lnTo>
                <a:lnTo>
                  <a:pt x="1161" y="52"/>
                </a:lnTo>
                <a:lnTo>
                  <a:pt x="1143" y="66"/>
                </a:lnTo>
                <a:lnTo>
                  <a:pt x="1124" y="81"/>
                </a:lnTo>
                <a:lnTo>
                  <a:pt x="1107" y="96"/>
                </a:lnTo>
                <a:lnTo>
                  <a:pt x="1092" y="113"/>
                </a:lnTo>
                <a:lnTo>
                  <a:pt x="1077" y="130"/>
                </a:lnTo>
                <a:lnTo>
                  <a:pt x="1063" y="149"/>
                </a:lnTo>
                <a:lnTo>
                  <a:pt x="1051" y="169"/>
                </a:lnTo>
                <a:lnTo>
                  <a:pt x="1041" y="189"/>
                </a:lnTo>
                <a:lnTo>
                  <a:pt x="1033" y="211"/>
                </a:lnTo>
                <a:lnTo>
                  <a:pt x="1033" y="211"/>
                </a:lnTo>
                <a:lnTo>
                  <a:pt x="1021" y="245"/>
                </a:lnTo>
                <a:lnTo>
                  <a:pt x="1013" y="282"/>
                </a:lnTo>
                <a:lnTo>
                  <a:pt x="1004" y="319"/>
                </a:lnTo>
                <a:lnTo>
                  <a:pt x="996" y="355"/>
                </a:lnTo>
                <a:lnTo>
                  <a:pt x="986" y="390"/>
                </a:lnTo>
                <a:lnTo>
                  <a:pt x="979" y="407"/>
                </a:lnTo>
                <a:lnTo>
                  <a:pt x="972" y="423"/>
                </a:lnTo>
                <a:lnTo>
                  <a:pt x="964" y="438"/>
                </a:lnTo>
                <a:lnTo>
                  <a:pt x="953" y="453"/>
                </a:lnTo>
                <a:lnTo>
                  <a:pt x="942" y="466"/>
                </a:lnTo>
                <a:lnTo>
                  <a:pt x="930" y="478"/>
                </a:lnTo>
                <a:lnTo>
                  <a:pt x="930" y="478"/>
                </a:lnTo>
                <a:lnTo>
                  <a:pt x="920" y="487"/>
                </a:lnTo>
                <a:lnTo>
                  <a:pt x="909" y="495"/>
                </a:lnTo>
                <a:lnTo>
                  <a:pt x="886" y="507"/>
                </a:lnTo>
                <a:lnTo>
                  <a:pt x="862" y="515"/>
                </a:lnTo>
                <a:lnTo>
                  <a:pt x="837" y="521"/>
                </a:lnTo>
                <a:lnTo>
                  <a:pt x="811" y="524"/>
                </a:lnTo>
                <a:lnTo>
                  <a:pt x="784" y="526"/>
                </a:lnTo>
                <a:lnTo>
                  <a:pt x="759" y="524"/>
                </a:lnTo>
                <a:lnTo>
                  <a:pt x="732" y="521"/>
                </a:lnTo>
                <a:lnTo>
                  <a:pt x="732" y="521"/>
                </a:lnTo>
                <a:lnTo>
                  <a:pt x="707" y="515"/>
                </a:lnTo>
                <a:lnTo>
                  <a:pt x="681" y="509"/>
                </a:lnTo>
                <a:lnTo>
                  <a:pt x="631" y="495"/>
                </a:lnTo>
                <a:lnTo>
                  <a:pt x="582" y="482"/>
                </a:lnTo>
                <a:lnTo>
                  <a:pt x="556" y="477"/>
                </a:lnTo>
                <a:lnTo>
                  <a:pt x="531" y="472"/>
                </a:lnTo>
                <a:lnTo>
                  <a:pt x="531" y="472"/>
                </a:lnTo>
                <a:lnTo>
                  <a:pt x="492" y="466"/>
                </a:lnTo>
                <a:lnTo>
                  <a:pt x="453" y="466"/>
                </a:lnTo>
                <a:lnTo>
                  <a:pt x="416" y="468"/>
                </a:lnTo>
                <a:lnTo>
                  <a:pt x="379" y="475"/>
                </a:lnTo>
                <a:lnTo>
                  <a:pt x="340" y="483"/>
                </a:lnTo>
                <a:lnTo>
                  <a:pt x="304" y="495"/>
                </a:lnTo>
                <a:lnTo>
                  <a:pt x="269" y="510"/>
                </a:lnTo>
                <a:lnTo>
                  <a:pt x="235" y="527"/>
                </a:lnTo>
                <a:lnTo>
                  <a:pt x="201" y="548"/>
                </a:lnTo>
                <a:lnTo>
                  <a:pt x="171" y="570"/>
                </a:lnTo>
                <a:lnTo>
                  <a:pt x="142" y="595"/>
                </a:lnTo>
                <a:lnTo>
                  <a:pt x="115" y="622"/>
                </a:lnTo>
                <a:lnTo>
                  <a:pt x="90" y="651"/>
                </a:lnTo>
                <a:lnTo>
                  <a:pt x="68" y="683"/>
                </a:lnTo>
                <a:lnTo>
                  <a:pt x="48" y="715"/>
                </a:lnTo>
                <a:lnTo>
                  <a:pt x="32" y="750"/>
                </a:lnTo>
                <a:lnTo>
                  <a:pt x="32" y="750"/>
                </a:lnTo>
                <a:lnTo>
                  <a:pt x="19" y="786"/>
                </a:lnTo>
                <a:lnTo>
                  <a:pt x="9" y="823"/>
                </a:lnTo>
                <a:lnTo>
                  <a:pt x="4" y="860"/>
                </a:lnTo>
                <a:lnTo>
                  <a:pt x="0" y="899"/>
                </a:lnTo>
                <a:lnTo>
                  <a:pt x="0" y="938"/>
                </a:lnTo>
                <a:lnTo>
                  <a:pt x="2" y="975"/>
                </a:lnTo>
                <a:lnTo>
                  <a:pt x="9" y="1014"/>
                </a:lnTo>
                <a:lnTo>
                  <a:pt x="17" y="1051"/>
                </a:lnTo>
                <a:lnTo>
                  <a:pt x="29" y="1087"/>
                </a:lnTo>
                <a:lnTo>
                  <a:pt x="44" y="1122"/>
                </a:lnTo>
                <a:lnTo>
                  <a:pt x="61" y="1158"/>
                </a:lnTo>
                <a:lnTo>
                  <a:pt x="81" y="1190"/>
                </a:lnTo>
                <a:lnTo>
                  <a:pt x="103" y="1220"/>
                </a:lnTo>
                <a:lnTo>
                  <a:pt x="129" y="1249"/>
                </a:lnTo>
                <a:lnTo>
                  <a:pt x="157" y="1276"/>
                </a:lnTo>
                <a:lnTo>
                  <a:pt x="186" y="1300"/>
                </a:lnTo>
                <a:lnTo>
                  <a:pt x="186" y="1300"/>
                </a:lnTo>
                <a:lnTo>
                  <a:pt x="211" y="1317"/>
                </a:lnTo>
                <a:lnTo>
                  <a:pt x="235" y="1332"/>
                </a:lnTo>
                <a:lnTo>
                  <a:pt x="262" y="1345"/>
                </a:lnTo>
                <a:lnTo>
                  <a:pt x="289" y="1357"/>
                </a:lnTo>
                <a:lnTo>
                  <a:pt x="316" y="1367"/>
                </a:lnTo>
                <a:lnTo>
                  <a:pt x="345" y="1374"/>
                </a:lnTo>
                <a:lnTo>
                  <a:pt x="374" y="1381"/>
                </a:lnTo>
                <a:lnTo>
                  <a:pt x="402" y="1386"/>
                </a:lnTo>
                <a:lnTo>
                  <a:pt x="431" y="1388"/>
                </a:lnTo>
                <a:lnTo>
                  <a:pt x="462" y="1389"/>
                </a:lnTo>
                <a:lnTo>
                  <a:pt x="490" y="1389"/>
                </a:lnTo>
                <a:lnTo>
                  <a:pt x="519" y="1386"/>
                </a:lnTo>
                <a:lnTo>
                  <a:pt x="548" y="1381"/>
                </a:lnTo>
                <a:lnTo>
                  <a:pt x="577" y="1376"/>
                </a:lnTo>
                <a:lnTo>
                  <a:pt x="605" y="1367"/>
                </a:lnTo>
                <a:lnTo>
                  <a:pt x="632" y="1357"/>
                </a:lnTo>
                <a:lnTo>
                  <a:pt x="632" y="1357"/>
                </a:lnTo>
                <a:lnTo>
                  <a:pt x="659" y="1345"/>
                </a:lnTo>
                <a:lnTo>
                  <a:pt x="686" y="1332"/>
                </a:lnTo>
                <a:lnTo>
                  <a:pt x="710" y="1317"/>
                </a:lnTo>
                <a:lnTo>
                  <a:pt x="735" y="1300"/>
                </a:lnTo>
                <a:lnTo>
                  <a:pt x="757" y="1281"/>
                </a:lnTo>
                <a:lnTo>
                  <a:pt x="779" y="1261"/>
                </a:lnTo>
                <a:lnTo>
                  <a:pt x="800" y="1241"/>
                </a:lnTo>
                <a:lnTo>
                  <a:pt x="818" y="1217"/>
                </a:lnTo>
                <a:lnTo>
                  <a:pt x="837" y="1195"/>
                </a:lnTo>
                <a:lnTo>
                  <a:pt x="852" y="1170"/>
                </a:lnTo>
                <a:lnTo>
                  <a:pt x="867" y="1144"/>
                </a:lnTo>
                <a:lnTo>
                  <a:pt x="881" y="1117"/>
                </a:lnTo>
                <a:lnTo>
                  <a:pt x="891" y="1090"/>
                </a:lnTo>
                <a:lnTo>
                  <a:pt x="901" y="1063"/>
                </a:lnTo>
                <a:lnTo>
                  <a:pt x="908" y="1034"/>
                </a:lnTo>
                <a:lnTo>
                  <a:pt x="915" y="1006"/>
                </a:lnTo>
                <a:lnTo>
                  <a:pt x="915" y="1006"/>
                </a:lnTo>
                <a:lnTo>
                  <a:pt x="920" y="960"/>
                </a:lnTo>
                <a:lnTo>
                  <a:pt x="923" y="914"/>
                </a:lnTo>
                <a:close/>
              </a:path>
            </a:pathLst>
          </a:cu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a:noFill/>
          </a:ln>
        </p:spPr>
        <p:txBody>
          <a:bodyPr/>
          <a:lstStyle/>
          <a:p>
            <a:pPr eaLnBrk="1" fontAlgn="auto" hangingPunct="1">
              <a:spcBef>
                <a:spcPts val="0"/>
              </a:spcBef>
              <a:spcAft>
                <a:spcPts val="0"/>
              </a:spcAft>
              <a:defRPr/>
            </a:pPr>
            <a:endParaRPr lang="en-AU">
              <a:latin typeface="+mn-lt"/>
            </a:endParaRPr>
          </a:p>
        </p:txBody>
      </p:sp>
      <p:sp>
        <p:nvSpPr>
          <p:cNvPr id="180" name="Freeform 5"/>
          <p:cNvSpPr/>
          <p:nvPr/>
        </p:nvSpPr>
        <p:spPr bwMode="auto">
          <a:xfrm rot="4291984">
            <a:off x="3268665" y="2732088"/>
            <a:ext cx="3627438" cy="2601912"/>
          </a:xfrm>
          <a:custGeom>
            <a:avLst/>
            <a:gdLst>
              <a:gd name="T0" fmla="*/ 2147483646 w 2285"/>
              <a:gd name="T1" fmla="*/ 2147483646 h 1639"/>
              <a:gd name="T2" fmla="*/ 2147483646 w 2285"/>
              <a:gd name="T3" fmla="*/ 2147483646 h 1639"/>
              <a:gd name="T4" fmla="*/ 2147483646 w 2285"/>
              <a:gd name="T5" fmla="*/ 2056447105 h 1639"/>
              <a:gd name="T6" fmla="*/ 2147483646 w 2285"/>
              <a:gd name="T7" fmla="*/ 1970761809 h 1639"/>
              <a:gd name="T8" fmla="*/ 2147483646 w 2285"/>
              <a:gd name="T9" fmla="*/ 1927919955 h 1639"/>
              <a:gd name="T10" fmla="*/ 2147483646 w 2285"/>
              <a:gd name="T11" fmla="*/ 1945560251 h 1639"/>
              <a:gd name="T12" fmla="*/ 2147483646 w 2285"/>
              <a:gd name="T13" fmla="*/ 2056447105 h 1639"/>
              <a:gd name="T14" fmla="*/ 2147483646 w 2285"/>
              <a:gd name="T15" fmla="*/ 2124492104 h 1639"/>
              <a:gd name="T16" fmla="*/ 2147483646 w 2285"/>
              <a:gd name="T17" fmla="*/ 2142132401 h 1639"/>
              <a:gd name="T18" fmla="*/ 2147483646 w 2285"/>
              <a:gd name="T19" fmla="*/ 2086688974 h 1639"/>
              <a:gd name="T20" fmla="*/ 2147483646 w 2285"/>
              <a:gd name="T21" fmla="*/ 1963202135 h 1639"/>
              <a:gd name="T22" fmla="*/ 2147483646 w 2285"/>
              <a:gd name="T23" fmla="*/ 1774189659 h 1639"/>
              <a:gd name="T24" fmla="*/ 2147483646 w 2285"/>
              <a:gd name="T25" fmla="*/ 1582657821 h 1639"/>
              <a:gd name="T26" fmla="*/ 2147483646 w 2285"/>
              <a:gd name="T27" fmla="*/ 1305440687 h 1639"/>
              <a:gd name="T28" fmla="*/ 2147483646 w 2285"/>
              <a:gd name="T29" fmla="*/ 1018142929 h 1639"/>
              <a:gd name="T30" fmla="*/ 2147483646 w 2285"/>
              <a:gd name="T31" fmla="*/ 740925795 h 1639"/>
              <a:gd name="T32" fmla="*/ 2147483646 w 2285"/>
              <a:gd name="T33" fmla="*/ 481350545 h 1639"/>
              <a:gd name="T34" fmla="*/ 2147483646 w 2285"/>
              <a:gd name="T35" fmla="*/ 262096200 h 1639"/>
              <a:gd name="T36" fmla="*/ 2147483646 w 2285"/>
              <a:gd name="T37" fmla="*/ 100806231 h 1639"/>
              <a:gd name="T38" fmla="*/ 2147483646 w 2285"/>
              <a:gd name="T39" fmla="*/ 12601573 h 1639"/>
              <a:gd name="T40" fmla="*/ 2147483646 w 2285"/>
              <a:gd name="T41" fmla="*/ 2520950 h 1639"/>
              <a:gd name="T42" fmla="*/ 2147483646 w 2285"/>
              <a:gd name="T43" fmla="*/ 68044999 h 1639"/>
              <a:gd name="T44" fmla="*/ 2147483646 w 2285"/>
              <a:gd name="T45" fmla="*/ 206652773 h 1639"/>
              <a:gd name="T46" fmla="*/ 2147483646 w 2285"/>
              <a:gd name="T47" fmla="*/ 420866807 h 1639"/>
              <a:gd name="T48" fmla="*/ 2147483646 w 2285"/>
              <a:gd name="T49" fmla="*/ 599797072 h 1639"/>
              <a:gd name="T50" fmla="*/ 2147483646 w 2285"/>
              <a:gd name="T51" fmla="*/ 1000502633 h 1639"/>
              <a:gd name="T52" fmla="*/ 2147483646 w 2285"/>
              <a:gd name="T53" fmla="*/ 1209674768 h 1639"/>
              <a:gd name="T54" fmla="*/ 2147483646 w 2285"/>
              <a:gd name="T55" fmla="*/ 1370964737 h 1639"/>
              <a:gd name="T56" fmla="*/ 2147483646 w 2285"/>
              <a:gd name="T57" fmla="*/ 1426408163 h 1639"/>
              <a:gd name="T58" fmla="*/ 2147483646 w 2285"/>
              <a:gd name="T59" fmla="*/ 1459170982 h 1639"/>
              <a:gd name="T60" fmla="*/ 2147483646 w 2285"/>
              <a:gd name="T61" fmla="*/ 1403727555 h 1639"/>
              <a:gd name="T62" fmla="*/ 2147483646 w 2285"/>
              <a:gd name="T63" fmla="*/ 1272679455 h 1639"/>
              <a:gd name="T64" fmla="*/ 1983364036 w 2285"/>
              <a:gd name="T65" fmla="*/ 1141631356 h 1639"/>
              <a:gd name="T66" fmla="*/ 1736388689 w 2285"/>
              <a:gd name="T67" fmla="*/ 1086187929 h 1639"/>
              <a:gd name="T68" fmla="*/ 1481852079 w 2285"/>
              <a:gd name="T69" fmla="*/ 1071066994 h 1639"/>
              <a:gd name="T70" fmla="*/ 1106349540 w 2285"/>
              <a:gd name="T71" fmla="*/ 1131550733 h 1639"/>
              <a:gd name="T72" fmla="*/ 647681039 w 2285"/>
              <a:gd name="T73" fmla="*/ 1345763179 h 1639"/>
              <a:gd name="T74" fmla="*/ 451108825 w 2285"/>
              <a:gd name="T75" fmla="*/ 1502012836 h 1639"/>
              <a:gd name="T76" fmla="*/ 279738176 w 2285"/>
              <a:gd name="T77" fmla="*/ 1693544675 h 1639"/>
              <a:gd name="T78" fmla="*/ 178931912 w 2285"/>
              <a:gd name="T79" fmla="*/ 1852315282 h 1639"/>
              <a:gd name="T80" fmla="*/ 75604698 w 2285"/>
              <a:gd name="T81" fmla="*/ 2086688974 h 1639"/>
              <a:gd name="T82" fmla="*/ 15120940 w 2285"/>
              <a:gd name="T83" fmla="*/ 2147483646 h 1639"/>
              <a:gd name="T84" fmla="*/ 7561264 w 2285"/>
              <a:gd name="T85" fmla="*/ 2147483646 h 1639"/>
              <a:gd name="T86" fmla="*/ 118448154 w 2285"/>
              <a:gd name="T87" fmla="*/ 2147483646 h 1639"/>
              <a:gd name="T88" fmla="*/ 236894720 w 2285"/>
              <a:gd name="T89" fmla="*/ 2147483646 h 1639"/>
              <a:gd name="T90" fmla="*/ 385584753 w 2285"/>
              <a:gd name="T91" fmla="*/ 2147483646 h 1639"/>
              <a:gd name="T92" fmla="*/ 579636017 w 2285"/>
              <a:gd name="T93" fmla="*/ 2147483646 h 1639"/>
              <a:gd name="T94" fmla="*/ 914817639 w 2285"/>
              <a:gd name="T95" fmla="*/ 2147483646 h 1639"/>
              <a:gd name="T96" fmla="*/ 1285279865 w 2285"/>
              <a:gd name="T97" fmla="*/ 2147483646 h 1639"/>
              <a:gd name="T98" fmla="*/ 1673383981 w 2285"/>
              <a:gd name="T99" fmla="*/ 2147483646 h 1639"/>
              <a:gd name="T100" fmla="*/ 1958162470 w 2285"/>
              <a:gd name="T101" fmla="*/ 2147483646 h 1639"/>
              <a:gd name="T102" fmla="*/ 2147483646 w 2285"/>
              <a:gd name="T103" fmla="*/ 2147483646 h 1639"/>
              <a:gd name="T104" fmla="*/ 2147483646 w 2285"/>
              <a:gd name="T105" fmla="*/ 2147483646 h 1639"/>
              <a:gd name="T106" fmla="*/ 2147483646 w 2285"/>
              <a:gd name="T107" fmla="*/ 2147483646 h 1639"/>
              <a:gd name="T108" fmla="*/ 2147483646 w 2285"/>
              <a:gd name="T109" fmla="*/ 2147483646 h 16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285" h="1639">
                <a:moveTo>
                  <a:pt x="1206" y="1108"/>
                </a:moveTo>
                <a:lnTo>
                  <a:pt x="1206" y="1108"/>
                </a:lnTo>
                <a:lnTo>
                  <a:pt x="1222" y="1039"/>
                </a:lnTo>
                <a:lnTo>
                  <a:pt x="1232" y="1004"/>
                </a:lnTo>
                <a:lnTo>
                  <a:pt x="1242" y="970"/>
                </a:lnTo>
                <a:lnTo>
                  <a:pt x="1254" y="938"/>
                </a:lnTo>
                <a:lnTo>
                  <a:pt x="1267" y="907"/>
                </a:lnTo>
                <a:lnTo>
                  <a:pt x="1284" y="878"/>
                </a:lnTo>
                <a:lnTo>
                  <a:pt x="1304" y="851"/>
                </a:lnTo>
                <a:lnTo>
                  <a:pt x="1326" y="828"/>
                </a:lnTo>
                <a:lnTo>
                  <a:pt x="1338" y="816"/>
                </a:lnTo>
                <a:lnTo>
                  <a:pt x="1350" y="806"/>
                </a:lnTo>
                <a:lnTo>
                  <a:pt x="1364" y="797"/>
                </a:lnTo>
                <a:lnTo>
                  <a:pt x="1379" y="789"/>
                </a:lnTo>
                <a:lnTo>
                  <a:pt x="1392" y="782"/>
                </a:lnTo>
                <a:lnTo>
                  <a:pt x="1408" y="775"/>
                </a:lnTo>
                <a:lnTo>
                  <a:pt x="1431" y="770"/>
                </a:lnTo>
                <a:lnTo>
                  <a:pt x="1453" y="765"/>
                </a:lnTo>
                <a:lnTo>
                  <a:pt x="1475" y="765"/>
                </a:lnTo>
                <a:lnTo>
                  <a:pt x="1499" y="765"/>
                </a:lnTo>
                <a:lnTo>
                  <a:pt x="1521" y="769"/>
                </a:lnTo>
                <a:lnTo>
                  <a:pt x="1544" y="772"/>
                </a:lnTo>
                <a:lnTo>
                  <a:pt x="1566" y="777"/>
                </a:lnTo>
                <a:lnTo>
                  <a:pt x="1590" y="784"/>
                </a:lnTo>
                <a:lnTo>
                  <a:pt x="1636" y="799"/>
                </a:lnTo>
                <a:lnTo>
                  <a:pt x="1681" y="816"/>
                </a:lnTo>
                <a:lnTo>
                  <a:pt x="1729" y="829"/>
                </a:lnTo>
                <a:lnTo>
                  <a:pt x="1751" y="836"/>
                </a:lnTo>
                <a:lnTo>
                  <a:pt x="1774" y="843"/>
                </a:lnTo>
                <a:lnTo>
                  <a:pt x="1803" y="846"/>
                </a:lnTo>
                <a:lnTo>
                  <a:pt x="1830" y="850"/>
                </a:lnTo>
                <a:lnTo>
                  <a:pt x="1859" y="851"/>
                </a:lnTo>
                <a:lnTo>
                  <a:pt x="1888" y="850"/>
                </a:lnTo>
                <a:lnTo>
                  <a:pt x="1915" y="846"/>
                </a:lnTo>
                <a:lnTo>
                  <a:pt x="1943" y="843"/>
                </a:lnTo>
                <a:lnTo>
                  <a:pt x="1970" y="836"/>
                </a:lnTo>
                <a:lnTo>
                  <a:pt x="1997" y="828"/>
                </a:lnTo>
                <a:lnTo>
                  <a:pt x="2024" y="818"/>
                </a:lnTo>
                <a:lnTo>
                  <a:pt x="2050" y="806"/>
                </a:lnTo>
                <a:lnTo>
                  <a:pt x="2075" y="794"/>
                </a:lnTo>
                <a:lnTo>
                  <a:pt x="2099" y="779"/>
                </a:lnTo>
                <a:lnTo>
                  <a:pt x="2123" y="762"/>
                </a:lnTo>
                <a:lnTo>
                  <a:pt x="2144" y="745"/>
                </a:lnTo>
                <a:lnTo>
                  <a:pt x="2165" y="725"/>
                </a:lnTo>
                <a:lnTo>
                  <a:pt x="2185" y="704"/>
                </a:lnTo>
                <a:lnTo>
                  <a:pt x="2204" y="679"/>
                </a:lnTo>
                <a:lnTo>
                  <a:pt x="2222" y="654"/>
                </a:lnTo>
                <a:lnTo>
                  <a:pt x="2237" y="628"/>
                </a:lnTo>
                <a:lnTo>
                  <a:pt x="2251" y="601"/>
                </a:lnTo>
                <a:lnTo>
                  <a:pt x="2261" y="574"/>
                </a:lnTo>
                <a:lnTo>
                  <a:pt x="2270" y="545"/>
                </a:lnTo>
                <a:lnTo>
                  <a:pt x="2276" y="518"/>
                </a:lnTo>
                <a:lnTo>
                  <a:pt x="2281" y="490"/>
                </a:lnTo>
                <a:lnTo>
                  <a:pt x="2285" y="461"/>
                </a:lnTo>
                <a:lnTo>
                  <a:pt x="2285" y="432"/>
                </a:lnTo>
                <a:lnTo>
                  <a:pt x="2285" y="404"/>
                </a:lnTo>
                <a:lnTo>
                  <a:pt x="2281" y="376"/>
                </a:lnTo>
                <a:lnTo>
                  <a:pt x="2276" y="348"/>
                </a:lnTo>
                <a:lnTo>
                  <a:pt x="2271" y="321"/>
                </a:lnTo>
                <a:lnTo>
                  <a:pt x="2263" y="294"/>
                </a:lnTo>
                <a:lnTo>
                  <a:pt x="2253" y="267"/>
                </a:lnTo>
                <a:lnTo>
                  <a:pt x="2241" y="241"/>
                </a:lnTo>
                <a:lnTo>
                  <a:pt x="2227" y="216"/>
                </a:lnTo>
                <a:lnTo>
                  <a:pt x="2214" y="191"/>
                </a:lnTo>
                <a:lnTo>
                  <a:pt x="2197" y="167"/>
                </a:lnTo>
                <a:lnTo>
                  <a:pt x="2178" y="145"/>
                </a:lnTo>
                <a:lnTo>
                  <a:pt x="2160" y="125"/>
                </a:lnTo>
                <a:lnTo>
                  <a:pt x="2139" y="104"/>
                </a:lnTo>
                <a:lnTo>
                  <a:pt x="2117" y="86"/>
                </a:lnTo>
                <a:lnTo>
                  <a:pt x="2094" y="69"/>
                </a:lnTo>
                <a:lnTo>
                  <a:pt x="2070" y="54"/>
                </a:lnTo>
                <a:lnTo>
                  <a:pt x="2043" y="40"/>
                </a:lnTo>
                <a:lnTo>
                  <a:pt x="2016" y="28"/>
                </a:lnTo>
                <a:lnTo>
                  <a:pt x="1989" y="18"/>
                </a:lnTo>
                <a:lnTo>
                  <a:pt x="1959" y="10"/>
                </a:lnTo>
                <a:lnTo>
                  <a:pt x="1930" y="5"/>
                </a:lnTo>
                <a:lnTo>
                  <a:pt x="1898" y="1"/>
                </a:lnTo>
                <a:lnTo>
                  <a:pt x="1867" y="0"/>
                </a:lnTo>
                <a:lnTo>
                  <a:pt x="1837" y="1"/>
                </a:lnTo>
                <a:lnTo>
                  <a:pt x="1806" y="3"/>
                </a:lnTo>
                <a:lnTo>
                  <a:pt x="1778" y="10"/>
                </a:lnTo>
                <a:lnTo>
                  <a:pt x="1749" y="16"/>
                </a:lnTo>
                <a:lnTo>
                  <a:pt x="1720" y="27"/>
                </a:lnTo>
                <a:lnTo>
                  <a:pt x="1692" y="37"/>
                </a:lnTo>
                <a:lnTo>
                  <a:pt x="1664" y="50"/>
                </a:lnTo>
                <a:lnTo>
                  <a:pt x="1637" y="65"/>
                </a:lnTo>
                <a:lnTo>
                  <a:pt x="1614" y="82"/>
                </a:lnTo>
                <a:lnTo>
                  <a:pt x="1588" y="101"/>
                </a:lnTo>
                <a:lnTo>
                  <a:pt x="1566" y="121"/>
                </a:lnTo>
                <a:lnTo>
                  <a:pt x="1546" y="143"/>
                </a:lnTo>
                <a:lnTo>
                  <a:pt x="1526" y="167"/>
                </a:lnTo>
                <a:lnTo>
                  <a:pt x="1509" y="191"/>
                </a:lnTo>
                <a:lnTo>
                  <a:pt x="1492" y="216"/>
                </a:lnTo>
                <a:lnTo>
                  <a:pt x="1482" y="238"/>
                </a:lnTo>
                <a:lnTo>
                  <a:pt x="1470" y="260"/>
                </a:lnTo>
                <a:lnTo>
                  <a:pt x="1452" y="305"/>
                </a:lnTo>
                <a:lnTo>
                  <a:pt x="1433" y="351"/>
                </a:lnTo>
                <a:lnTo>
                  <a:pt x="1414" y="397"/>
                </a:lnTo>
                <a:lnTo>
                  <a:pt x="1404" y="419"/>
                </a:lnTo>
                <a:lnTo>
                  <a:pt x="1394" y="439"/>
                </a:lnTo>
                <a:lnTo>
                  <a:pt x="1382" y="459"/>
                </a:lnTo>
                <a:lnTo>
                  <a:pt x="1370" y="480"/>
                </a:lnTo>
                <a:lnTo>
                  <a:pt x="1355" y="498"/>
                </a:lnTo>
                <a:lnTo>
                  <a:pt x="1340" y="515"/>
                </a:lnTo>
                <a:lnTo>
                  <a:pt x="1323" y="530"/>
                </a:lnTo>
                <a:lnTo>
                  <a:pt x="1304" y="544"/>
                </a:lnTo>
                <a:lnTo>
                  <a:pt x="1289" y="552"/>
                </a:lnTo>
                <a:lnTo>
                  <a:pt x="1274" y="561"/>
                </a:lnTo>
                <a:lnTo>
                  <a:pt x="1259" y="566"/>
                </a:lnTo>
                <a:lnTo>
                  <a:pt x="1242" y="571"/>
                </a:lnTo>
                <a:lnTo>
                  <a:pt x="1225" y="574"/>
                </a:lnTo>
                <a:lnTo>
                  <a:pt x="1210" y="578"/>
                </a:lnTo>
                <a:lnTo>
                  <a:pt x="1176" y="579"/>
                </a:lnTo>
                <a:lnTo>
                  <a:pt x="1141" y="579"/>
                </a:lnTo>
                <a:lnTo>
                  <a:pt x="1107" y="574"/>
                </a:lnTo>
                <a:lnTo>
                  <a:pt x="1073" y="567"/>
                </a:lnTo>
                <a:lnTo>
                  <a:pt x="1039" y="557"/>
                </a:lnTo>
                <a:lnTo>
                  <a:pt x="1007" y="545"/>
                </a:lnTo>
                <a:lnTo>
                  <a:pt x="977" y="532"/>
                </a:lnTo>
                <a:lnTo>
                  <a:pt x="914" y="505"/>
                </a:lnTo>
                <a:lnTo>
                  <a:pt x="852" y="476"/>
                </a:lnTo>
                <a:lnTo>
                  <a:pt x="819" y="464"/>
                </a:lnTo>
                <a:lnTo>
                  <a:pt x="787" y="453"/>
                </a:lnTo>
                <a:lnTo>
                  <a:pt x="762" y="446"/>
                </a:lnTo>
                <a:lnTo>
                  <a:pt x="738" y="439"/>
                </a:lnTo>
                <a:lnTo>
                  <a:pt x="713" y="434"/>
                </a:lnTo>
                <a:lnTo>
                  <a:pt x="689" y="431"/>
                </a:lnTo>
                <a:lnTo>
                  <a:pt x="664" y="427"/>
                </a:lnTo>
                <a:lnTo>
                  <a:pt x="639" y="425"/>
                </a:lnTo>
                <a:lnTo>
                  <a:pt x="613" y="425"/>
                </a:lnTo>
                <a:lnTo>
                  <a:pt x="588" y="425"/>
                </a:lnTo>
                <a:lnTo>
                  <a:pt x="563" y="427"/>
                </a:lnTo>
                <a:lnTo>
                  <a:pt x="539" y="429"/>
                </a:lnTo>
                <a:lnTo>
                  <a:pt x="488" y="437"/>
                </a:lnTo>
                <a:lnTo>
                  <a:pt x="439" y="449"/>
                </a:lnTo>
                <a:lnTo>
                  <a:pt x="392" y="466"/>
                </a:lnTo>
                <a:lnTo>
                  <a:pt x="344" y="485"/>
                </a:lnTo>
                <a:lnTo>
                  <a:pt x="301" y="508"/>
                </a:lnTo>
                <a:lnTo>
                  <a:pt x="257" y="534"/>
                </a:lnTo>
                <a:lnTo>
                  <a:pt x="236" y="549"/>
                </a:lnTo>
                <a:lnTo>
                  <a:pt x="216" y="564"/>
                </a:lnTo>
                <a:lnTo>
                  <a:pt x="197" y="579"/>
                </a:lnTo>
                <a:lnTo>
                  <a:pt x="179" y="596"/>
                </a:lnTo>
                <a:lnTo>
                  <a:pt x="160" y="615"/>
                </a:lnTo>
                <a:lnTo>
                  <a:pt x="143" y="633"/>
                </a:lnTo>
                <a:lnTo>
                  <a:pt x="126" y="652"/>
                </a:lnTo>
                <a:lnTo>
                  <a:pt x="111" y="672"/>
                </a:lnTo>
                <a:lnTo>
                  <a:pt x="96" y="693"/>
                </a:lnTo>
                <a:lnTo>
                  <a:pt x="83" y="713"/>
                </a:lnTo>
                <a:lnTo>
                  <a:pt x="71" y="735"/>
                </a:lnTo>
                <a:lnTo>
                  <a:pt x="59" y="758"/>
                </a:lnTo>
                <a:lnTo>
                  <a:pt x="49" y="780"/>
                </a:lnTo>
                <a:lnTo>
                  <a:pt x="39" y="804"/>
                </a:lnTo>
                <a:lnTo>
                  <a:pt x="30" y="828"/>
                </a:lnTo>
                <a:lnTo>
                  <a:pt x="23" y="851"/>
                </a:lnTo>
                <a:lnTo>
                  <a:pt x="17" y="875"/>
                </a:lnTo>
                <a:lnTo>
                  <a:pt x="10" y="900"/>
                </a:lnTo>
                <a:lnTo>
                  <a:pt x="6" y="926"/>
                </a:lnTo>
                <a:lnTo>
                  <a:pt x="3" y="949"/>
                </a:lnTo>
                <a:lnTo>
                  <a:pt x="0" y="1000"/>
                </a:lnTo>
                <a:lnTo>
                  <a:pt x="0" y="1051"/>
                </a:lnTo>
                <a:lnTo>
                  <a:pt x="3" y="1102"/>
                </a:lnTo>
                <a:lnTo>
                  <a:pt x="12" y="1151"/>
                </a:lnTo>
                <a:lnTo>
                  <a:pt x="23" y="1200"/>
                </a:lnTo>
                <a:lnTo>
                  <a:pt x="39" y="1249"/>
                </a:lnTo>
                <a:lnTo>
                  <a:pt x="47" y="1272"/>
                </a:lnTo>
                <a:lnTo>
                  <a:pt x="57" y="1294"/>
                </a:lnTo>
                <a:lnTo>
                  <a:pt x="69" y="1318"/>
                </a:lnTo>
                <a:lnTo>
                  <a:pt x="81" y="1340"/>
                </a:lnTo>
                <a:lnTo>
                  <a:pt x="94" y="1362"/>
                </a:lnTo>
                <a:lnTo>
                  <a:pt x="108" y="1382"/>
                </a:lnTo>
                <a:lnTo>
                  <a:pt x="121" y="1402"/>
                </a:lnTo>
                <a:lnTo>
                  <a:pt x="138" y="1423"/>
                </a:lnTo>
                <a:lnTo>
                  <a:pt x="153" y="1441"/>
                </a:lnTo>
                <a:lnTo>
                  <a:pt x="172" y="1460"/>
                </a:lnTo>
                <a:lnTo>
                  <a:pt x="199" y="1487"/>
                </a:lnTo>
                <a:lnTo>
                  <a:pt x="230" y="1511"/>
                </a:lnTo>
                <a:lnTo>
                  <a:pt x="260" y="1533"/>
                </a:lnTo>
                <a:lnTo>
                  <a:pt x="294" y="1554"/>
                </a:lnTo>
                <a:lnTo>
                  <a:pt x="328" y="1571"/>
                </a:lnTo>
                <a:lnTo>
                  <a:pt x="363" y="1588"/>
                </a:lnTo>
                <a:lnTo>
                  <a:pt x="399" y="1602"/>
                </a:lnTo>
                <a:lnTo>
                  <a:pt x="436" y="1614"/>
                </a:lnTo>
                <a:lnTo>
                  <a:pt x="473" y="1624"/>
                </a:lnTo>
                <a:lnTo>
                  <a:pt x="510" y="1631"/>
                </a:lnTo>
                <a:lnTo>
                  <a:pt x="549" y="1636"/>
                </a:lnTo>
                <a:lnTo>
                  <a:pt x="586" y="1639"/>
                </a:lnTo>
                <a:lnTo>
                  <a:pt x="625" y="1639"/>
                </a:lnTo>
                <a:lnTo>
                  <a:pt x="664" y="1636"/>
                </a:lnTo>
                <a:lnTo>
                  <a:pt x="703" y="1632"/>
                </a:lnTo>
                <a:lnTo>
                  <a:pt x="740" y="1624"/>
                </a:lnTo>
                <a:lnTo>
                  <a:pt x="777" y="1614"/>
                </a:lnTo>
                <a:lnTo>
                  <a:pt x="814" y="1602"/>
                </a:lnTo>
                <a:lnTo>
                  <a:pt x="850" y="1587"/>
                </a:lnTo>
                <a:lnTo>
                  <a:pt x="884" y="1570"/>
                </a:lnTo>
                <a:lnTo>
                  <a:pt x="917" y="1551"/>
                </a:lnTo>
                <a:lnTo>
                  <a:pt x="950" y="1529"/>
                </a:lnTo>
                <a:lnTo>
                  <a:pt x="980" y="1505"/>
                </a:lnTo>
                <a:lnTo>
                  <a:pt x="1010" y="1480"/>
                </a:lnTo>
                <a:lnTo>
                  <a:pt x="1037" y="1453"/>
                </a:lnTo>
                <a:lnTo>
                  <a:pt x="1063" y="1426"/>
                </a:lnTo>
                <a:lnTo>
                  <a:pt x="1088" y="1396"/>
                </a:lnTo>
                <a:lnTo>
                  <a:pt x="1110" y="1364"/>
                </a:lnTo>
                <a:lnTo>
                  <a:pt x="1130" y="1331"/>
                </a:lnTo>
                <a:lnTo>
                  <a:pt x="1147" y="1298"/>
                </a:lnTo>
                <a:lnTo>
                  <a:pt x="1164" y="1262"/>
                </a:lnTo>
                <a:lnTo>
                  <a:pt x="1178" y="1225"/>
                </a:lnTo>
                <a:lnTo>
                  <a:pt x="1186" y="1196"/>
                </a:lnTo>
                <a:lnTo>
                  <a:pt x="1193" y="1167"/>
                </a:lnTo>
                <a:lnTo>
                  <a:pt x="1206" y="1108"/>
                </a:lnTo>
                <a:close/>
              </a:path>
            </a:pathLst>
          </a:cu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a:noFill/>
          </a:ln>
        </p:spPr>
        <p:txBody>
          <a:bodyPr/>
          <a:lstStyle/>
          <a:p>
            <a:endParaRPr lang="zh-CN" altLang="en-US"/>
          </a:p>
        </p:txBody>
      </p:sp>
      <p:sp>
        <p:nvSpPr>
          <p:cNvPr id="181" name="Freeform 11"/>
          <p:cNvSpPr/>
          <p:nvPr/>
        </p:nvSpPr>
        <p:spPr bwMode="auto">
          <a:xfrm rot="574032">
            <a:off x="5683253" y="2632075"/>
            <a:ext cx="1568450" cy="2881313"/>
          </a:xfrm>
          <a:custGeom>
            <a:avLst/>
            <a:gdLst>
              <a:gd name="T0" fmla="*/ 655240625 w 988"/>
              <a:gd name="T1" fmla="*/ 2147173498 h 1815"/>
              <a:gd name="T2" fmla="*/ 756046875 w 988"/>
              <a:gd name="T3" fmla="*/ 2147483646 h 1815"/>
              <a:gd name="T4" fmla="*/ 816530625 w 988"/>
              <a:gd name="T5" fmla="*/ 2147483646 h 1815"/>
              <a:gd name="T6" fmla="*/ 798890325 w 988"/>
              <a:gd name="T7" fmla="*/ 2147483646 h 1815"/>
              <a:gd name="T8" fmla="*/ 710684063 w 988"/>
              <a:gd name="T9" fmla="*/ 2147483646 h 1815"/>
              <a:gd name="T10" fmla="*/ 501511888 w 988"/>
              <a:gd name="T11" fmla="*/ 2147483646 h 1815"/>
              <a:gd name="T12" fmla="*/ 274697825 w 988"/>
              <a:gd name="T13" fmla="*/ 2147483646 h 1815"/>
              <a:gd name="T14" fmla="*/ 136088438 w 988"/>
              <a:gd name="T15" fmla="*/ 2147483646 h 1815"/>
              <a:gd name="T16" fmla="*/ 40322500 w 988"/>
              <a:gd name="T17" fmla="*/ 2147483646 h 1815"/>
              <a:gd name="T18" fmla="*/ 0 w 988"/>
              <a:gd name="T19" fmla="*/ 2147483646 h 1815"/>
              <a:gd name="T20" fmla="*/ 15120938 w 988"/>
              <a:gd name="T21" fmla="*/ 2147483646 h 1815"/>
              <a:gd name="T22" fmla="*/ 70564375 w 988"/>
              <a:gd name="T23" fmla="*/ 2147483646 h 1815"/>
              <a:gd name="T24" fmla="*/ 191531875 w 988"/>
              <a:gd name="T25" fmla="*/ 2147483646 h 1815"/>
              <a:gd name="T26" fmla="*/ 357862188 w 988"/>
              <a:gd name="T27" fmla="*/ 2147483646 h 1815"/>
              <a:gd name="T28" fmla="*/ 551915013 w 988"/>
              <a:gd name="T29" fmla="*/ 2147483646 h 1815"/>
              <a:gd name="T30" fmla="*/ 761087188 w 988"/>
              <a:gd name="T31" fmla="*/ 2147483646 h 1815"/>
              <a:gd name="T32" fmla="*/ 977820625 w 988"/>
              <a:gd name="T33" fmla="*/ 2147483646 h 1815"/>
              <a:gd name="T34" fmla="*/ 1186994388 w 988"/>
              <a:gd name="T35" fmla="*/ 2147483646 h 1815"/>
              <a:gd name="T36" fmla="*/ 1373485950 w 988"/>
              <a:gd name="T37" fmla="*/ 2147483646 h 1815"/>
              <a:gd name="T38" fmla="*/ 1484372825 w 988"/>
              <a:gd name="T39" fmla="*/ 2147483646 h 1815"/>
              <a:gd name="T40" fmla="*/ 1580138763 w 988"/>
              <a:gd name="T41" fmla="*/ 2147483646 h 1815"/>
              <a:gd name="T42" fmla="*/ 1617940313 w 988"/>
              <a:gd name="T43" fmla="*/ 2147483646 h 1815"/>
              <a:gd name="T44" fmla="*/ 1592738750 w 988"/>
              <a:gd name="T45" fmla="*/ 2147483646 h 1815"/>
              <a:gd name="T46" fmla="*/ 1512093750 w 988"/>
              <a:gd name="T47" fmla="*/ 2147483646 h 1815"/>
              <a:gd name="T48" fmla="*/ 1328123138 w 988"/>
              <a:gd name="T49" fmla="*/ 2147483646 h 1815"/>
              <a:gd name="T50" fmla="*/ 1272679700 w 988"/>
              <a:gd name="T51" fmla="*/ 2147483646 h 1815"/>
              <a:gd name="T52" fmla="*/ 1277720013 w 988"/>
              <a:gd name="T53" fmla="*/ 2147483646 h 1815"/>
              <a:gd name="T54" fmla="*/ 1365924688 w 988"/>
              <a:gd name="T55" fmla="*/ 2147483646 h 1815"/>
              <a:gd name="T56" fmla="*/ 1552416250 w 988"/>
              <a:gd name="T57" fmla="*/ 2147483646 h 1815"/>
              <a:gd name="T58" fmla="*/ 1779230313 w 988"/>
              <a:gd name="T59" fmla="*/ 2147483646 h 1815"/>
              <a:gd name="T60" fmla="*/ 2006044375 w 988"/>
              <a:gd name="T61" fmla="*/ 2104331628 h 1815"/>
              <a:gd name="T62" fmla="*/ 2147483646 w 988"/>
              <a:gd name="T63" fmla="*/ 1832154705 h 1815"/>
              <a:gd name="T64" fmla="*/ 2147483646 w 988"/>
              <a:gd name="T65" fmla="*/ 1486892446 h 1815"/>
              <a:gd name="T66" fmla="*/ 2147483646 w 988"/>
              <a:gd name="T67" fmla="*/ 1106349579 h 1815"/>
              <a:gd name="T68" fmla="*/ 2147483646 w 988"/>
              <a:gd name="T69" fmla="*/ 733366390 h 1815"/>
              <a:gd name="T70" fmla="*/ 2147483646 w 988"/>
              <a:gd name="T71" fmla="*/ 481350721 h 1815"/>
              <a:gd name="T72" fmla="*/ 2001004063 w 988"/>
              <a:gd name="T73" fmla="*/ 216733475 h 1815"/>
              <a:gd name="T74" fmla="*/ 1655743450 w 988"/>
              <a:gd name="T75" fmla="*/ 50403134 h 1815"/>
              <a:gd name="T76" fmla="*/ 1277720013 w 988"/>
              <a:gd name="T77" fmla="*/ 0 h 1815"/>
              <a:gd name="T78" fmla="*/ 1033264063 w 988"/>
              <a:gd name="T79" fmla="*/ 37803144 h 1815"/>
              <a:gd name="T80" fmla="*/ 766127500 w 988"/>
              <a:gd name="T81" fmla="*/ 153730352 h 1815"/>
              <a:gd name="T82" fmla="*/ 531753763 w 988"/>
              <a:gd name="T83" fmla="*/ 327620369 h 1815"/>
              <a:gd name="T84" fmla="*/ 342741250 w 988"/>
              <a:gd name="T85" fmla="*/ 554434471 h 1815"/>
              <a:gd name="T86" fmla="*/ 249496263 w 988"/>
              <a:gd name="T87" fmla="*/ 753527643 h 1815"/>
              <a:gd name="T88" fmla="*/ 186491563 w 988"/>
              <a:gd name="T89" fmla="*/ 1038304555 h 1815"/>
              <a:gd name="T90" fmla="*/ 194052825 w 988"/>
              <a:gd name="T91" fmla="*/ 1333163681 h 1815"/>
              <a:gd name="T92" fmla="*/ 274697825 w 988"/>
              <a:gd name="T93" fmla="*/ 1612900280 h 1815"/>
              <a:gd name="T94" fmla="*/ 383063750 w 988"/>
              <a:gd name="T95" fmla="*/ 1804432188 h 18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88" h="1815">
                <a:moveTo>
                  <a:pt x="207" y="787"/>
                </a:moveTo>
                <a:lnTo>
                  <a:pt x="207" y="787"/>
                </a:lnTo>
                <a:lnTo>
                  <a:pt x="243" y="830"/>
                </a:lnTo>
                <a:lnTo>
                  <a:pt x="260" y="852"/>
                </a:lnTo>
                <a:lnTo>
                  <a:pt x="277" y="874"/>
                </a:lnTo>
                <a:lnTo>
                  <a:pt x="289" y="894"/>
                </a:lnTo>
                <a:lnTo>
                  <a:pt x="300" y="918"/>
                </a:lnTo>
                <a:lnTo>
                  <a:pt x="311" y="940"/>
                </a:lnTo>
                <a:lnTo>
                  <a:pt x="319" y="965"/>
                </a:lnTo>
                <a:lnTo>
                  <a:pt x="322" y="989"/>
                </a:lnTo>
                <a:lnTo>
                  <a:pt x="324" y="1014"/>
                </a:lnTo>
                <a:lnTo>
                  <a:pt x="322" y="1038"/>
                </a:lnTo>
                <a:lnTo>
                  <a:pt x="321" y="1049"/>
                </a:lnTo>
                <a:lnTo>
                  <a:pt x="317" y="1061"/>
                </a:lnTo>
                <a:lnTo>
                  <a:pt x="311" y="1078"/>
                </a:lnTo>
                <a:lnTo>
                  <a:pt x="302" y="1093"/>
                </a:lnTo>
                <a:lnTo>
                  <a:pt x="294" y="1107"/>
                </a:lnTo>
                <a:lnTo>
                  <a:pt x="282" y="1120"/>
                </a:lnTo>
                <a:lnTo>
                  <a:pt x="270" y="1134"/>
                </a:lnTo>
                <a:lnTo>
                  <a:pt x="256" y="1146"/>
                </a:lnTo>
                <a:lnTo>
                  <a:pt x="229" y="1168"/>
                </a:lnTo>
                <a:lnTo>
                  <a:pt x="199" y="1188"/>
                </a:lnTo>
                <a:lnTo>
                  <a:pt x="169" y="1208"/>
                </a:lnTo>
                <a:lnTo>
                  <a:pt x="138" y="1230"/>
                </a:lnTo>
                <a:lnTo>
                  <a:pt x="109" y="1252"/>
                </a:lnTo>
                <a:lnTo>
                  <a:pt x="94" y="1267"/>
                </a:lnTo>
                <a:lnTo>
                  <a:pt x="79" y="1283"/>
                </a:lnTo>
                <a:lnTo>
                  <a:pt x="65" y="1300"/>
                </a:lnTo>
                <a:lnTo>
                  <a:pt x="54" y="1316"/>
                </a:lnTo>
                <a:lnTo>
                  <a:pt x="43" y="1335"/>
                </a:lnTo>
                <a:lnTo>
                  <a:pt x="33" y="1354"/>
                </a:lnTo>
                <a:lnTo>
                  <a:pt x="25" y="1374"/>
                </a:lnTo>
                <a:lnTo>
                  <a:pt x="16" y="1394"/>
                </a:lnTo>
                <a:lnTo>
                  <a:pt x="10" y="1414"/>
                </a:lnTo>
                <a:lnTo>
                  <a:pt x="6" y="1435"/>
                </a:lnTo>
                <a:lnTo>
                  <a:pt x="3" y="1457"/>
                </a:lnTo>
                <a:lnTo>
                  <a:pt x="0" y="1477"/>
                </a:lnTo>
                <a:lnTo>
                  <a:pt x="0" y="1499"/>
                </a:lnTo>
                <a:lnTo>
                  <a:pt x="0" y="1521"/>
                </a:lnTo>
                <a:lnTo>
                  <a:pt x="3" y="1541"/>
                </a:lnTo>
                <a:lnTo>
                  <a:pt x="6" y="1563"/>
                </a:lnTo>
                <a:lnTo>
                  <a:pt x="11" y="1585"/>
                </a:lnTo>
                <a:lnTo>
                  <a:pt x="20" y="1609"/>
                </a:lnTo>
                <a:lnTo>
                  <a:pt x="28" y="1629"/>
                </a:lnTo>
                <a:lnTo>
                  <a:pt x="38" y="1649"/>
                </a:lnTo>
                <a:lnTo>
                  <a:pt x="50" y="1668"/>
                </a:lnTo>
                <a:lnTo>
                  <a:pt x="62" y="1687"/>
                </a:lnTo>
                <a:lnTo>
                  <a:pt x="76" y="1703"/>
                </a:lnTo>
                <a:lnTo>
                  <a:pt x="91" y="1719"/>
                </a:lnTo>
                <a:lnTo>
                  <a:pt x="108" y="1734"/>
                </a:lnTo>
                <a:lnTo>
                  <a:pt x="125" y="1747"/>
                </a:lnTo>
                <a:lnTo>
                  <a:pt x="142" y="1759"/>
                </a:lnTo>
                <a:lnTo>
                  <a:pt x="160" y="1771"/>
                </a:lnTo>
                <a:lnTo>
                  <a:pt x="179" y="1781"/>
                </a:lnTo>
                <a:lnTo>
                  <a:pt x="199" y="1790"/>
                </a:lnTo>
                <a:lnTo>
                  <a:pt x="219" y="1796"/>
                </a:lnTo>
                <a:lnTo>
                  <a:pt x="240" y="1803"/>
                </a:lnTo>
                <a:lnTo>
                  <a:pt x="260" y="1808"/>
                </a:lnTo>
                <a:lnTo>
                  <a:pt x="282" y="1812"/>
                </a:lnTo>
                <a:lnTo>
                  <a:pt x="302" y="1813"/>
                </a:lnTo>
                <a:lnTo>
                  <a:pt x="324" y="1815"/>
                </a:lnTo>
                <a:lnTo>
                  <a:pt x="346" y="1813"/>
                </a:lnTo>
                <a:lnTo>
                  <a:pt x="368" y="1812"/>
                </a:lnTo>
                <a:lnTo>
                  <a:pt x="388" y="1808"/>
                </a:lnTo>
                <a:lnTo>
                  <a:pt x="410" y="1803"/>
                </a:lnTo>
                <a:lnTo>
                  <a:pt x="431" y="1798"/>
                </a:lnTo>
                <a:lnTo>
                  <a:pt x="451" y="1790"/>
                </a:lnTo>
                <a:lnTo>
                  <a:pt x="471" y="1781"/>
                </a:lnTo>
                <a:lnTo>
                  <a:pt x="490" y="1769"/>
                </a:lnTo>
                <a:lnTo>
                  <a:pt x="510" y="1758"/>
                </a:lnTo>
                <a:lnTo>
                  <a:pt x="527" y="1742"/>
                </a:lnTo>
                <a:lnTo>
                  <a:pt x="545" y="1727"/>
                </a:lnTo>
                <a:lnTo>
                  <a:pt x="561" y="1710"/>
                </a:lnTo>
                <a:lnTo>
                  <a:pt x="576" y="1693"/>
                </a:lnTo>
                <a:lnTo>
                  <a:pt x="589" y="1673"/>
                </a:lnTo>
                <a:lnTo>
                  <a:pt x="601" y="1654"/>
                </a:lnTo>
                <a:lnTo>
                  <a:pt x="611" y="1634"/>
                </a:lnTo>
                <a:lnTo>
                  <a:pt x="620" y="1612"/>
                </a:lnTo>
                <a:lnTo>
                  <a:pt x="627" y="1592"/>
                </a:lnTo>
                <a:lnTo>
                  <a:pt x="633" y="1568"/>
                </a:lnTo>
                <a:lnTo>
                  <a:pt x="637" y="1546"/>
                </a:lnTo>
                <a:lnTo>
                  <a:pt x="640" y="1524"/>
                </a:lnTo>
                <a:lnTo>
                  <a:pt x="642" y="1501"/>
                </a:lnTo>
                <a:lnTo>
                  <a:pt x="642" y="1479"/>
                </a:lnTo>
                <a:lnTo>
                  <a:pt x="640" y="1455"/>
                </a:lnTo>
                <a:lnTo>
                  <a:pt x="637" y="1433"/>
                </a:lnTo>
                <a:lnTo>
                  <a:pt x="632" y="1411"/>
                </a:lnTo>
                <a:lnTo>
                  <a:pt x="625" y="1389"/>
                </a:lnTo>
                <a:lnTo>
                  <a:pt x="616" y="1367"/>
                </a:lnTo>
                <a:lnTo>
                  <a:pt x="600" y="1335"/>
                </a:lnTo>
                <a:lnTo>
                  <a:pt x="581" y="1303"/>
                </a:lnTo>
                <a:lnTo>
                  <a:pt x="562" y="1271"/>
                </a:lnTo>
                <a:lnTo>
                  <a:pt x="542" y="1239"/>
                </a:lnTo>
                <a:lnTo>
                  <a:pt x="527" y="1207"/>
                </a:lnTo>
                <a:lnTo>
                  <a:pt x="518" y="1190"/>
                </a:lnTo>
                <a:lnTo>
                  <a:pt x="513" y="1173"/>
                </a:lnTo>
                <a:lnTo>
                  <a:pt x="508" y="1156"/>
                </a:lnTo>
                <a:lnTo>
                  <a:pt x="505" y="1139"/>
                </a:lnTo>
                <a:lnTo>
                  <a:pt x="503" y="1122"/>
                </a:lnTo>
                <a:lnTo>
                  <a:pt x="505" y="1103"/>
                </a:lnTo>
                <a:lnTo>
                  <a:pt x="507" y="1092"/>
                </a:lnTo>
                <a:lnTo>
                  <a:pt x="508" y="1078"/>
                </a:lnTo>
                <a:lnTo>
                  <a:pt x="517" y="1054"/>
                </a:lnTo>
                <a:lnTo>
                  <a:pt x="527" y="1033"/>
                </a:lnTo>
                <a:lnTo>
                  <a:pt x="542" y="1011"/>
                </a:lnTo>
                <a:lnTo>
                  <a:pt x="557" y="990"/>
                </a:lnTo>
                <a:lnTo>
                  <a:pt x="576" y="972"/>
                </a:lnTo>
                <a:lnTo>
                  <a:pt x="596" y="955"/>
                </a:lnTo>
                <a:lnTo>
                  <a:pt x="616" y="940"/>
                </a:lnTo>
                <a:lnTo>
                  <a:pt x="638" y="924"/>
                </a:lnTo>
                <a:lnTo>
                  <a:pt x="660" y="911"/>
                </a:lnTo>
                <a:lnTo>
                  <a:pt x="706" y="887"/>
                </a:lnTo>
                <a:lnTo>
                  <a:pt x="752" y="862"/>
                </a:lnTo>
                <a:lnTo>
                  <a:pt x="774" y="848"/>
                </a:lnTo>
                <a:lnTo>
                  <a:pt x="796" y="835"/>
                </a:lnTo>
                <a:lnTo>
                  <a:pt x="826" y="811"/>
                </a:lnTo>
                <a:lnTo>
                  <a:pt x="853" y="786"/>
                </a:lnTo>
                <a:lnTo>
                  <a:pt x="878" y="757"/>
                </a:lnTo>
                <a:lnTo>
                  <a:pt x="902" y="727"/>
                </a:lnTo>
                <a:lnTo>
                  <a:pt x="922" y="694"/>
                </a:lnTo>
                <a:lnTo>
                  <a:pt x="941" y="661"/>
                </a:lnTo>
                <a:lnTo>
                  <a:pt x="956" y="625"/>
                </a:lnTo>
                <a:lnTo>
                  <a:pt x="968" y="590"/>
                </a:lnTo>
                <a:lnTo>
                  <a:pt x="978" y="553"/>
                </a:lnTo>
                <a:lnTo>
                  <a:pt x="983" y="515"/>
                </a:lnTo>
                <a:lnTo>
                  <a:pt x="988" y="476"/>
                </a:lnTo>
                <a:lnTo>
                  <a:pt x="988" y="439"/>
                </a:lnTo>
                <a:lnTo>
                  <a:pt x="987" y="400"/>
                </a:lnTo>
                <a:lnTo>
                  <a:pt x="980" y="363"/>
                </a:lnTo>
                <a:lnTo>
                  <a:pt x="971" y="326"/>
                </a:lnTo>
                <a:lnTo>
                  <a:pt x="958" y="291"/>
                </a:lnTo>
                <a:lnTo>
                  <a:pt x="943" y="255"/>
                </a:lnTo>
                <a:lnTo>
                  <a:pt x="924" y="223"/>
                </a:lnTo>
                <a:lnTo>
                  <a:pt x="902" y="191"/>
                </a:lnTo>
                <a:lnTo>
                  <a:pt x="878" y="162"/>
                </a:lnTo>
                <a:lnTo>
                  <a:pt x="853" y="133"/>
                </a:lnTo>
                <a:lnTo>
                  <a:pt x="824" y="110"/>
                </a:lnTo>
                <a:lnTo>
                  <a:pt x="794" y="86"/>
                </a:lnTo>
                <a:lnTo>
                  <a:pt x="762" y="66"/>
                </a:lnTo>
                <a:lnTo>
                  <a:pt x="728" y="47"/>
                </a:lnTo>
                <a:lnTo>
                  <a:pt x="692" y="32"/>
                </a:lnTo>
                <a:lnTo>
                  <a:pt x="657" y="20"/>
                </a:lnTo>
                <a:lnTo>
                  <a:pt x="620" y="10"/>
                </a:lnTo>
                <a:lnTo>
                  <a:pt x="583" y="3"/>
                </a:lnTo>
                <a:lnTo>
                  <a:pt x="544" y="0"/>
                </a:lnTo>
                <a:lnTo>
                  <a:pt x="507" y="0"/>
                </a:lnTo>
                <a:lnTo>
                  <a:pt x="468" y="3"/>
                </a:lnTo>
                <a:lnTo>
                  <a:pt x="439" y="8"/>
                </a:lnTo>
                <a:lnTo>
                  <a:pt x="410" y="15"/>
                </a:lnTo>
                <a:lnTo>
                  <a:pt x="383" y="23"/>
                </a:lnTo>
                <a:lnTo>
                  <a:pt x="356" y="34"/>
                </a:lnTo>
                <a:lnTo>
                  <a:pt x="329" y="47"/>
                </a:lnTo>
                <a:lnTo>
                  <a:pt x="304" y="61"/>
                </a:lnTo>
                <a:lnTo>
                  <a:pt x="278" y="76"/>
                </a:lnTo>
                <a:lnTo>
                  <a:pt x="255" y="93"/>
                </a:lnTo>
                <a:lnTo>
                  <a:pt x="231" y="110"/>
                </a:lnTo>
                <a:lnTo>
                  <a:pt x="211" y="130"/>
                </a:lnTo>
                <a:lnTo>
                  <a:pt x="191" y="150"/>
                </a:lnTo>
                <a:lnTo>
                  <a:pt x="170" y="172"/>
                </a:lnTo>
                <a:lnTo>
                  <a:pt x="153" y="196"/>
                </a:lnTo>
                <a:lnTo>
                  <a:pt x="136" y="220"/>
                </a:lnTo>
                <a:lnTo>
                  <a:pt x="123" y="245"/>
                </a:lnTo>
                <a:lnTo>
                  <a:pt x="109" y="272"/>
                </a:lnTo>
                <a:lnTo>
                  <a:pt x="99" y="299"/>
                </a:lnTo>
                <a:lnTo>
                  <a:pt x="89" y="326"/>
                </a:lnTo>
                <a:lnTo>
                  <a:pt x="82" y="355"/>
                </a:lnTo>
                <a:lnTo>
                  <a:pt x="77" y="383"/>
                </a:lnTo>
                <a:lnTo>
                  <a:pt x="74" y="412"/>
                </a:lnTo>
                <a:lnTo>
                  <a:pt x="72" y="441"/>
                </a:lnTo>
                <a:lnTo>
                  <a:pt x="72" y="471"/>
                </a:lnTo>
                <a:lnTo>
                  <a:pt x="74" y="500"/>
                </a:lnTo>
                <a:lnTo>
                  <a:pt x="77" y="529"/>
                </a:lnTo>
                <a:lnTo>
                  <a:pt x="82" y="558"/>
                </a:lnTo>
                <a:lnTo>
                  <a:pt x="89" y="586"/>
                </a:lnTo>
                <a:lnTo>
                  <a:pt x="98" y="613"/>
                </a:lnTo>
                <a:lnTo>
                  <a:pt x="109" y="640"/>
                </a:lnTo>
                <a:lnTo>
                  <a:pt x="121" y="667"/>
                </a:lnTo>
                <a:lnTo>
                  <a:pt x="135" y="693"/>
                </a:lnTo>
                <a:lnTo>
                  <a:pt x="152" y="716"/>
                </a:lnTo>
                <a:lnTo>
                  <a:pt x="179" y="754"/>
                </a:lnTo>
                <a:lnTo>
                  <a:pt x="207" y="787"/>
                </a:lnTo>
                <a:close/>
              </a:path>
            </a:pathLst>
          </a:cu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a:noFill/>
          </a:ln>
        </p:spPr>
        <p:txBody>
          <a:bodyPr/>
          <a:lstStyle/>
          <a:p>
            <a:endParaRPr lang="zh-CN" altLang="en-US"/>
          </a:p>
        </p:txBody>
      </p:sp>
      <p:sp>
        <p:nvSpPr>
          <p:cNvPr id="190" name="Freeform 7"/>
          <p:cNvSpPr/>
          <p:nvPr/>
        </p:nvSpPr>
        <p:spPr bwMode="auto">
          <a:xfrm rot="3506940">
            <a:off x="5585622" y="3217068"/>
            <a:ext cx="2889250" cy="1490663"/>
          </a:xfrm>
          <a:custGeom>
            <a:avLst/>
            <a:gdLst>
              <a:gd name="T0" fmla="*/ 917 w 1820"/>
              <a:gd name="T1" fmla="*/ 598 h 939"/>
              <a:gd name="T2" fmla="*/ 965 w 1820"/>
              <a:gd name="T3" fmla="*/ 537 h 939"/>
              <a:gd name="T4" fmla="*/ 1048 w 1820"/>
              <a:gd name="T5" fmla="*/ 483 h 939"/>
              <a:gd name="T6" fmla="*/ 1095 w 1820"/>
              <a:gd name="T7" fmla="*/ 473 h 939"/>
              <a:gd name="T8" fmla="*/ 1163 w 1820"/>
              <a:gd name="T9" fmla="*/ 485 h 939"/>
              <a:gd name="T10" fmla="*/ 1255 w 1820"/>
              <a:gd name="T11" fmla="*/ 541 h 939"/>
              <a:gd name="T12" fmla="*/ 1345 w 1820"/>
              <a:gd name="T13" fmla="*/ 601 h 939"/>
              <a:gd name="T14" fmla="*/ 1425 w 1820"/>
              <a:gd name="T15" fmla="*/ 632 h 939"/>
              <a:gd name="T16" fmla="*/ 1511 w 1820"/>
              <a:gd name="T17" fmla="*/ 640 h 939"/>
              <a:gd name="T18" fmla="*/ 1595 w 1820"/>
              <a:gd name="T19" fmla="*/ 628 h 939"/>
              <a:gd name="T20" fmla="*/ 1673 w 1820"/>
              <a:gd name="T21" fmla="*/ 593 h 939"/>
              <a:gd name="T22" fmla="*/ 1727 w 1820"/>
              <a:gd name="T23" fmla="*/ 549 h 939"/>
              <a:gd name="T24" fmla="*/ 1781 w 1820"/>
              <a:gd name="T25" fmla="*/ 480 h 939"/>
              <a:gd name="T26" fmla="*/ 1812 w 1820"/>
              <a:gd name="T27" fmla="*/ 399 h 939"/>
              <a:gd name="T28" fmla="*/ 1820 w 1820"/>
              <a:gd name="T29" fmla="*/ 312 h 939"/>
              <a:gd name="T30" fmla="*/ 1806 w 1820"/>
              <a:gd name="T31" fmla="*/ 228 h 939"/>
              <a:gd name="T32" fmla="*/ 1773 w 1820"/>
              <a:gd name="T33" fmla="*/ 150 h 939"/>
              <a:gd name="T34" fmla="*/ 1717 w 1820"/>
              <a:gd name="T35" fmla="*/ 83 h 939"/>
              <a:gd name="T36" fmla="*/ 1643 w 1820"/>
              <a:gd name="T37" fmla="*/ 30 h 939"/>
              <a:gd name="T38" fmla="*/ 1577 w 1820"/>
              <a:gd name="T39" fmla="*/ 7 h 939"/>
              <a:gd name="T40" fmla="*/ 1487 w 1820"/>
              <a:gd name="T41" fmla="*/ 0 h 939"/>
              <a:gd name="T42" fmla="*/ 1397 w 1820"/>
              <a:gd name="T43" fmla="*/ 17 h 939"/>
              <a:gd name="T44" fmla="*/ 1315 w 1820"/>
              <a:gd name="T45" fmla="*/ 59 h 939"/>
              <a:gd name="T46" fmla="*/ 1255 w 1820"/>
              <a:gd name="T47" fmla="*/ 113 h 939"/>
              <a:gd name="T48" fmla="*/ 1159 w 1820"/>
              <a:gd name="T49" fmla="*/ 226 h 939"/>
              <a:gd name="T50" fmla="*/ 1103 w 1820"/>
              <a:gd name="T51" fmla="*/ 268 h 939"/>
              <a:gd name="T52" fmla="*/ 1058 w 1820"/>
              <a:gd name="T53" fmla="*/ 285 h 939"/>
              <a:gd name="T54" fmla="*/ 970 w 1820"/>
              <a:gd name="T55" fmla="*/ 280 h 939"/>
              <a:gd name="T56" fmla="*/ 877 w 1820"/>
              <a:gd name="T57" fmla="*/ 233 h 939"/>
              <a:gd name="T58" fmla="*/ 797 w 1820"/>
              <a:gd name="T59" fmla="*/ 167 h 939"/>
              <a:gd name="T60" fmla="*/ 718 w 1820"/>
              <a:gd name="T61" fmla="*/ 101 h 939"/>
              <a:gd name="T62" fmla="*/ 579 w 1820"/>
              <a:gd name="T63" fmla="*/ 39 h 939"/>
              <a:gd name="T64" fmla="*/ 429 w 1820"/>
              <a:gd name="T65" fmla="*/ 23 h 939"/>
              <a:gd name="T66" fmla="*/ 280 w 1820"/>
              <a:gd name="T67" fmla="*/ 56 h 939"/>
              <a:gd name="T68" fmla="*/ 150 w 1820"/>
              <a:gd name="T69" fmla="*/ 135 h 939"/>
              <a:gd name="T70" fmla="*/ 76 w 1820"/>
              <a:gd name="T71" fmla="*/ 221 h 939"/>
              <a:gd name="T72" fmla="*/ 15 w 1820"/>
              <a:gd name="T73" fmla="*/ 360 h 939"/>
              <a:gd name="T74" fmla="*/ 0 w 1820"/>
              <a:gd name="T75" fmla="*/ 512 h 939"/>
              <a:gd name="T76" fmla="*/ 34 w 1820"/>
              <a:gd name="T77" fmla="*/ 659 h 939"/>
              <a:gd name="T78" fmla="*/ 81 w 1820"/>
              <a:gd name="T79" fmla="*/ 743 h 939"/>
              <a:gd name="T80" fmla="*/ 159 w 1820"/>
              <a:gd name="T81" fmla="*/ 830 h 939"/>
              <a:gd name="T82" fmla="*/ 257 w 1820"/>
              <a:gd name="T83" fmla="*/ 892 h 939"/>
              <a:gd name="T84" fmla="*/ 366 w 1820"/>
              <a:gd name="T85" fmla="*/ 931 h 939"/>
              <a:gd name="T86" fmla="*/ 454 w 1820"/>
              <a:gd name="T87" fmla="*/ 939 h 939"/>
              <a:gd name="T88" fmla="*/ 569 w 1820"/>
              <a:gd name="T89" fmla="*/ 924 h 939"/>
              <a:gd name="T90" fmla="*/ 677 w 1820"/>
              <a:gd name="T91" fmla="*/ 880 h 939"/>
              <a:gd name="T92" fmla="*/ 770 w 1820"/>
              <a:gd name="T93" fmla="*/ 813 h 939"/>
              <a:gd name="T94" fmla="*/ 828 w 1820"/>
              <a:gd name="T95" fmla="*/ 747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0" h="939">
                <a:moveTo>
                  <a:pt x="875" y="669"/>
                </a:moveTo>
                <a:lnTo>
                  <a:pt x="875" y="669"/>
                </a:lnTo>
                <a:lnTo>
                  <a:pt x="902" y="622"/>
                </a:lnTo>
                <a:lnTo>
                  <a:pt x="917" y="598"/>
                </a:lnTo>
                <a:lnTo>
                  <a:pt x="933" y="576"/>
                </a:lnTo>
                <a:lnTo>
                  <a:pt x="933" y="576"/>
                </a:lnTo>
                <a:lnTo>
                  <a:pt x="948" y="556"/>
                </a:lnTo>
                <a:lnTo>
                  <a:pt x="965" y="537"/>
                </a:lnTo>
                <a:lnTo>
                  <a:pt x="983" y="520"/>
                </a:lnTo>
                <a:lnTo>
                  <a:pt x="1004" y="505"/>
                </a:lnTo>
                <a:lnTo>
                  <a:pt x="1024" y="492"/>
                </a:lnTo>
                <a:lnTo>
                  <a:pt x="1048" y="483"/>
                </a:lnTo>
                <a:lnTo>
                  <a:pt x="1071" y="476"/>
                </a:lnTo>
                <a:lnTo>
                  <a:pt x="1083" y="473"/>
                </a:lnTo>
                <a:lnTo>
                  <a:pt x="1095" y="473"/>
                </a:lnTo>
                <a:lnTo>
                  <a:pt x="1095" y="473"/>
                </a:lnTo>
                <a:lnTo>
                  <a:pt x="1114" y="473"/>
                </a:lnTo>
                <a:lnTo>
                  <a:pt x="1130" y="476"/>
                </a:lnTo>
                <a:lnTo>
                  <a:pt x="1147" y="480"/>
                </a:lnTo>
                <a:lnTo>
                  <a:pt x="1163" y="485"/>
                </a:lnTo>
                <a:lnTo>
                  <a:pt x="1179" y="492"/>
                </a:lnTo>
                <a:lnTo>
                  <a:pt x="1195" y="500"/>
                </a:lnTo>
                <a:lnTo>
                  <a:pt x="1225" y="519"/>
                </a:lnTo>
                <a:lnTo>
                  <a:pt x="1255" y="541"/>
                </a:lnTo>
                <a:lnTo>
                  <a:pt x="1284" y="563"/>
                </a:lnTo>
                <a:lnTo>
                  <a:pt x="1315" y="583"/>
                </a:lnTo>
                <a:lnTo>
                  <a:pt x="1345" y="601"/>
                </a:lnTo>
                <a:lnTo>
                  <a:pt x="1345" y="601"/>
                </a:lnTo>
                <a:lnTo>
                  <a:pt x="1365" y="612"/>
                </a:lnTo>
                <a:lnTo>
                  <a:pt x="1384" y="620"/>
                </a:lnTo>
                <a:lnTo>
                  <a:pt x="1404" y="627"/>
                </a:lnTo>
                <a:lnTo>
                  <a:pt x="1425" y="632"/>
                </a:lnTo>
                <a:lnTo>
                  <a:pt x="1446" y="637"/>
                </a:lnTo>
                <a:lnTo>
                  <a:pt x="1467" y="640"/>
                </a:lnTo>
                <a:lnTo>
                  <a:pt x="1489" y="640"/>
                </a:lnTo>
                <a:lnTo>
                  <a:pt x="1511" y="640"/>
                </a:lnTo>
                <a:lnTo>
                  <a:pt x="1531" y="640"/>
                </a:lnTo>
                <a:lnTo>
                  <a:pt x="1553" y="637"/>
                </a:lnTo>
                <a:lnTo>
                  <a:pt x="1573" y="634"/>
                </a:lnTo>
                <a:lnTo>
                  <a:pt x="1595" y="628"/>
                </a:lnTo>
                <a:lnTo>
                  <a:pt x="1615" y="622"/>
                </a:lnTo>
                <a:lnTo>
                  <a:pt x="1634" y="613"/>
                </a:lnTo>
                <a:lnTo>
                  <a:pt x="1654" y="603"/>
                </a:lnTo>
                <a:lnTo>
                  <a:pt x="1673" y="593"/>
                </a:lnTo>
                <a:lnTo>
                  <a:pt x="1673" y="593"/>
                </a:lnTo>
                <a:lnTo>
                  <a:pt x="1692" y="579"/>
                </a:lnTo>
                <a:lnTo>
                  <a:pt x="1710" y="566"/>
                </a:lnTo>
                <a:lnTo>
                  <a:pt x="1727" y="549"/>
                </a:lnTo>
                <a:lnTo>
                  <a:pt x="1742" y="534"/>
                </a:lnTo>
                <a:lnTo>
                  <a:pt x="1757" y="515"/>
                </a:lnTo>
                <a:lnTo>
                  <a:pt x="1769" y="498"/>
                </a:lnTo>
                <a:lnTo>
                  <a:pt x="1781" y="480"/>
                </a:lnTo>
                <a:lnTo>
                  <a:pt x="1790" y="459"/>
                </a:lnTo>
                <a:lnTo>
                  <a:pt x="1798" y="439"/>
                </a:lnTo>
                <a:lnTo>
                  <a:pt x="1805" y="419"/>
                </a:lnTo>
                <a:lnTo>
                  <a:pt x="1812" y="399"/>
                </a:lnTo>
                <a:lnTo>
                  <a:pt x="1815" y="377"/>
                </a:lnTo>
                <a:lnTo>
                  <a:pt x="1818" y="356"/>
                </a:lnTo>
                <a:lnTo>
                  <a:pt x="1820" y="334"/>
                </a:lnTo>
                <a:lnTo>
                  <a:pt x="1820" y="312"/>
                </a:lnTo>
                <a:lnTo>
                  <a:pt x="1818" y="292"/>
                </a:lnTo>
                <a:lnTo>
                  <a:pt x="1817" y="270"/>
                </a:lnTo>
                <a:lnTo>
                  <a:pt x="1812" y="250"/>
                </a:lnTo>
                <a:lnTo>
                  <a:pt x="1806" y="228"/>
                </a:lnTo>
                <a:lnTo>
                  <a:pt x="1800" y="208"/>
                </a:lnTo>
                <a:lnTo>
                  <a:pt x="1793" y="187"/>
                </a:lnTo>
                <a:lnTo>
                  <a:pt x="1783" y="169"/>
                </a:lnTo>
                <a:lnTo>
                  <a:pt x="1773" y="150"/>
                </a:lnTo>
                <a:lnTo>
                  <a:pt x="1761" y="132"/>
                </a:lnTo>
                <a:lnTo>
                  <a:pt x="1747" y="115"/>
                </a:lnTo>
                <a:lnTo>
                  <a:pt x="1734" y="98"/>
                </a:lnTo>
                <a:lnTo>
                  <a:pt x="1717" y="83"/>
                </a:lnTo>
                <a:lnTo>
                  <a:pt x="1702" y="67"/>
                </a:lnTo>
                <a:lnTo>
                  <a:pt x="1683" y="54"/>
                </a:lnTo>
                <a:lnTo>
                  <a:pt x="1663" y="42"/>
                </a:lnTo>
                <a:lnTo>
                  <a:pt x="1643" y="30"/>
                </a:lnTo>
                <a:lnTo>
                  <a:pt x="1621" y="22"/>
                </a:lnTo>
                <a:lnTo>
                  <a:pt x="1621" y="22"/>
                </a:lnTo>
                <a:lnTo>
                  <a:pt x="1599" y="13"/>
                </a:lnTo>
                <a:lnTo>
                  <a:pt x="1577" y="7"/>
                </a:lnTo>
                <a:lnTo>
                  <a:pt x="1555" y="3"/>
                </a:lnTo>
                <a:lnTo>
                  <a:pt x="1533" y="0"/>
                </a:lnTo>
                <a:lnTo>
                  <a:pt x="1509" y="0"/>
                </a:lnTo>
                <a:lnTo>
                  <a:pt x="1487" y="0"/>
                </a:lnTo>
                <a:lnTo>
                  <a:pt x="1463" y="1"/>
                </a:lnTo>
                <a:lnTo>
                  <a:pt x="1441" y="5"/>
                </a:lnTo>
                <a:lnTo>
                  <a:pt x="1419" y="10"/>
                </a:lnTo>
                <a:lnTo>
                  <a:pt x="1397" y="17"/>
                </a:lnTo>
                <a:lnTo>
                  <a:pt x="1375" y="25"/>
                </a:lnTo>
                <a:lnTo>
                  <a:pt x="1355" y="35"/>
                </a:lnTo>
                <a:lnTo>
                  <a:pt x="1335" y="45"/>
                </a:lnTo>
                <a:lnTo>
                  <a:pt x="1315" y="59"/>
                </a:lnTo>
                <a:lnTo>
                  <a:pt x="1298" y="72"/>
                </a:lnTo>
                <a:lnTo>
                  <a:pt x="1281" y="88"/>
                </a:lnTo>
                <a:lnTo>
                  <a:pt x="1281" y="88"/>
                </a:lnTo>
                <a:lnTo>
                  <a:pt x="1255" y="113"/>
                </a:lnTo>
                <a:lnTo>
                  <a:pt x="1230" y="142"/>
                </a:lnTo>
                <a:lnTo>
                  <a:pt x="1208" y="172"/>
                </a:lnTo>
                <a:lnTo>
                  <a:pt x="1185" y="199"/>
                </a:lnTo>
                <a:lnTo>
                  <a:pt x="1159" y="226"/>
                </a:lnTo>
                <a:lnTo>
                  <a:pt x="1147" y="238"/>
                </a:lnTo>
                <a:lnTo>
                  <a:pt x="1134" y="250"/>
                </a:lnTo>
                <a:lnTo>
                  <a:pt x="1119" y="260"/>
                </a:lnTo>
                <a:lnTo>
                  <a:pt x="1103" y="268"/>
                </a:lnTo>
                <a:lnTo>
                  <a:pt x="1088" y="277"/>
                </a:lnTo>
                <a:lnTo>
                  <a:pt x="1071" y="282"/>
                </a:lnTo>
                <a:lnTo>
                  <a:pt x="1071" y="282"/>
                </a:lnTo>
                <a:lnTo>
                  <a:pt x="1058" y="285"/>
                </a:lnTo>
                <a:lnTo>
                  <a:pt x="1046" y="287"/>
                </a:lnTo>
                <a:lnTo>
                  <a:pt x="1021" y="289"/>
                </a:lnTo>
                <a:lnTo>
                  <a:pt x="995" y="285"/>
                </a:lnTo>
                <a:lnTo>
                  <a:pt x="970" y="280"/>
                </a:lnTo>
                <a:lnTo>
                  <a:pt x="946" y="272"/>
                </a:lnTo>
                <a:lnTo>
                  <a:pt x="923" y="260"/>
                </a:lnTo>
                <a:lnTo>
                  <a:pt x="899" y="248"/>
                </a:lnTo>
                <a:lnTo>
                  <a:pt x="877" y="233"/>
                </a:lnTo>
                <a:lnTo>
                  <a:pt x="877" y="233"/>
                </a:lnTo>
                <a:lnTo>
                  <a:pt x="857" y="218"/>
                </a:lnTo>
                <a:lnTo>
                  <a:pt x="836" y="201"/>
                </a:lnTo>
                <a:lnTo>
                  <a:pt x="797" y="167"/>
                </a:lnTo>
                <a:lnTo>
                  <a:pt x="759" y="133"/>
                </a:lnTo>
                <a:lnTo>
                  <a:pt x="738" y="116"/>
                </a:lnTo>
                <a:lnTo>
                  <a:pt x="718" y="101"/>
                </a:lnTo>
                <a:lnTo>
                  <a:pt x="718" y="101"/>
                </a:lnTo>
                <a:lnTo>
                  <a:pt x="686" y="81"/>
                </a:lnTo>
                <a:lnTo>
                  <a:pt x="652" y="64"/>
                </a:lnTo>
                <a:lnTo>
                  <a:pt x="617" y="49"/>
                </a:lnTo>
                <a:lnTo>
                  <a:pt x="579" y="39"/>
                </a:lnTo>
                <a:lnTo>
                  <a:pt x="542" y="30"/>
                </a:lnTo>
                <a:lnTo>
                  <a:pt x="505" y="25"/>
                </a:lnTo>
                <a:lnTo>
                  <a:pt x="466" y="22"/>
                </a:lnTo>
                <a:lnTo>
                  <a:pt x="429" y="23"/>
                </a:lnTo>
                <a:lnTo>
                  <a:pt x="390" y="27"/>
                </a:lnTo>
                <a:lnTo>
                  <a:pt x="353" y="34"/>
                </a:lnTo>
                <a:lnTo>
                  <a:pt x="316" y="44"/>
                </a:lnTo>
                <a:lnTo>
                  <a:pt x="280" y="56"/>
                </a:lnTo>
                <a:lnTo>
                  <a:pt x="245" y="71"/>
                </a:lnTo>
                <a:lnTo>
                  <a:pt x="213" y="89"/>
                </a:lnTo>
                <a:lnTo>
                  <a:pt x="181" y="110"/>
                </a:lnTo>
                <a:lnTo>
                  <a:pt x="150" y="135"/>
                </a:lnTo>
                <a:lnTo>
                  <a:pt x="150" y="135"/>
                </a:lnTo>
                <a:lnTo>
                  <a:pt x="123" y="160"/>
                </a:lnTo>
                <a:lnTo>
                  <a:pt x="99" y="191"/>
                </a:lnTo>
                <a:lnTo>
                  <a:pt x="76" y="221"/>
                </a:lnTo>
                <a:lnTo>
                  <a:pt x="57" y="253"/>
                </a:lnTo>
                <a:lnTo>
                  <a:pt x="40" y="287"/>
                </a:lnTo>
                <a:lnTo>
                  <a:pt x="27" y="323"/>
                </a:lnTo>
                <a:lnTo>
                  <a:pt x="15" y="360"/>
                </a:lnTo>
                <a:lnTo>
                  <a:pt x="6" y="397"/>
                </a:lnTo>
                <a:lnTo>
                  <a:pt x="1" y="436"/>
                </a:lnTo>
                <a:lnTo>
                  <a:pt x="0" y="473"/>
                </a:lnTo>
                <a:lnTo>
                  <a:pt x="0" y="512"/>
                </a:lnTo>
                <a:lnTo>
                  <a:pt x="3" y="549"/>
                </a:lnTo>
                <a:lnTo>
                  <a:pt x="10" y="586"/>
                </a:lnTo>
                <a:lnTo>
                  <a:pt x="20" y="623"/>
                </a:lnTo>
                <a:lnTo>
                  <a:pt x="34" y="659"/>
                </a:lnTo>
                <a:lnTo>
                  <a:pt x="50" y="694"/>
                </a:lnTo>
                <a:lnTo>
                  <a:pt x="50" y="694"/>
                </a:lnTo>
                <a:lnTo>
                  <a:pt x="64" y="720"/>
                </a:lnTo>
                <a:lnTo>
                  <a:pt x="81" y="743"/>
                </a:lnTo>
                <a:lnTo>
                  <a:pt x="98" y="767"/>
                </a:lnTo>
                <a:lnTo>
                  <a:pt x="116" y="789"/>
                </a:lnTo>
                <a:lnTo>
                  <a:pt x="137" y="809"/>
                </a:lnTo>
                <a:lnTo>
                  <a:pt x="159" y="830"/>
                </a:lnTo>
                <a:lnTo>
                  <a:pt x="182" y="847"/>
                </a:lnTo>
                <a:lnTo>
                  <a:pt x="206" y="863"/>
                </a:lnTo>
                <a:lnTo>
                  <a:pt x="231" y="879"/>
                </a:lnTo>
                <a:lnTo>
                  <a:pt x="257" y="892"/>
                </a:lnTo>
                <a:lnTo>
                  <a:pt x="284" y="904"/>
                </a:lnTo>
                <a:lnTo>
                  <a:pt x="311" y="914"/>
                </a:lnTo>
                <a:lnTo>
                  <a:pt x="338" y="924"/>
                </a:lnTo>
                <a:lnTo>
                  <a:pt x="366" y="931"/>
                </a:lnTo>
                <a:lnTo>
                  <a:pt x="395" y="936"/>
                </a:lnTo>
                <a:lnTo>
                  <a:pt x="424" y="938"/>
                </a:lnTo>
                <a:lnTo>
                  <a:pt x="424" y="938"/>
                </a:lnTo>
                <a:lnTo>
                  <a:pt x="454" y="939"/>
                </a:lnTo>
                <a:lnTo>
                  <a:pt x="483" y="938"/>
                </a:lnTo>
                <a:lnTo>
                  <a:pt x="512" y="936"/>
                </a:lnTo>
                <a:lnTo>
                  <a:pt x="541" y="931"/>
                </a:lnTo>
                <a:lnTo>
                  <a:pt x="569" y="924"/>
                </a:lnTo>
                <a:lnTo>
                  <a:pt x="596" y="916"/>
                </a:lnTo>
                <a:lnTo>
                  <a:pt x="625" y="906"/>
                </a:lnTo>
                <a:lnTo>
                  <a:pt x="650" y="894"/>
                </a:lnTo>
                <a:lnTo>
                  <a:pt x="677" y="880"/>
                </a:lnTo>
                <a:lnTo>
                  <a:pt x="703" y="867"/>
                </a:lnTo>
                <a:lnTo>
                  <a:pt x="726" y="850"/>
                </a:lnTo>
                <a:lnTo>
                  <a:pt x="748" y="831"/>
                </a:lnTo>
                <a:lnTo>
                  <a:pt x="770" y="813"/>
                </a:lnTo>
                <a:lnTo>
                  <a:pt x="792" y="792"/>
                </a:lnTo>
                <a:lnTo>
                  <a:pt x="811" y="770"/>
                </a:lnTo>
                <a:lnTo>
                  <a:pt x="828" y="747"/>
                </a:lnTo>
                <a:lnTo>
                  <a:pt x="828" y="747"/>
                </a:lnTo>
                <a:lnTo>
                  <a:pt x="853" y="708"/>
                </a:lnTo>
                <a:lnTo>
                  <a:pt x="875" y="669"/>
                </a:lnTo>
                <a:close/>
              </a:path>
            </a:pathLst>
          </a:cu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a:noFill/>
          </a:ln>
        </p:spPr>
        <p:txBody>
          <a:bodyPr/>
          <a:lstStyle/>
          <a:p>
            <a:pPr eaLnBrk="1" fontAlgn="auto" hangingPunct="1">
              <a:spcBef>
                <a:spcPts val="0"/>
              </a:spcBef>
              <a:spcAft>
                <a:spcPts val="0"/>
              </a:spcAft>
              <a:defRPr/>
            </a:pPr>
            <a:endParaRPr lang="en-AU">
              <a:latin typeface="+mn-lt"/>
            </a:endParaRPr>
          </a:p>
        </p:txBody>
      </p:sp>
      <p:grpSp>
        <p:nvGrpSpPr>
          <p:cNvPr id="191" name="Group 18"/>
          <p:cNvGrpSpPr/>
          <p:nvPr/>
        </p:nvGrpSpPr>
        <p:grpSpPr>
          <a:xfrm>
            <a:off x="5840513" y="4709835"/>
            <a:ext cx="444385" cy="436748"/>
            <a:chOff x="-20638" y="1588"/>
            <a:chExt cx="2955925" cy="2905125"/>
          </a:xfrm>
          <a:solidFill>
            <a:schemeClr val="bg1"/>
          </a:solidFill>
        </p:grpSpPr>
        <p:sp>
          <p:nvSpPr>
            <p:cNvPr id="192" name="Freeform 5"/>
            <p:cNvSpPr/>
            <p:nvPr/>
          </p:nvSpPr>
          <p:spPr bwMode="auto">
            <a:xfrm>
              <a:off x="1595438" y="363538"/>
              <a:ext cx="955675" cy="955675"/>
            </a:xfrm>
            <a:custGeom>
              <a:avLst/>
              <a:gdLst>
                <a:gd name="T0" fmla="*/ 229 w 254"/>
                <a:gd name="T1" fmla="*/ 242 h 254"/>
                <a:gd name="T2" fmla="*/ 229 w 254"/>
                <a:gd name="T3" fmla="*/ 242 h 254"/>
                <a:gd name="T4" fmla="*/ 241 w 254"/>
                <a:gd name="T5" fmla="*/ 254 h 254"/>
                <a:gd name="T6" fmla="*/ 254 w 254"/>
                <a:gd name="T7" fmla="*/ 242 h 254"/>
                <a:gd name="T8" fmla="*/ 253 w 254"/>
                <a:gd name="T9" fmla="*/ 242 h 254"/>
                <a:gd name="T10" fmla="*/ 13 w 254"/>
                <a:gd name="T11" fmla="*/ 1 h 254"/>
                <a:gd name="T12" fmla="*/ 12 w 254"/>
                <a:gd name="T13" fmla="*/ 0 h 254"/>
                <a:gd name="T14" fmla="*/ 0 w 254"/>
                <a:gd name="T15" fmla="*/ 13 h 254"/>
                <a:gd name="T16" fmla="*/ 12 w 254"/>
                <a:gd name="T17" fmla="*/ 25 h 254"/>
                <a:gd name="T18" fmla="*/ 12 w 254"/>
                <a:gd name="T19" fmla="*/ 25 h 254"/>
                <a:gd name="T20" fmla="*/ 229 w 254"/>
                <a:gd name="T21" fmla="*/ 24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254">
                  <a:moveTo>
                    <a:pt x="229" y="242"/>
                  </a:moveTo>
                  <a:cubicBezTo>
                    <a:pt x="229" y="242"/>
                    <a:pt x="229" y="242"/>
                    <a:pt x="229" y="242"/>
                  </a:cubicBezTo>
                  <a:cubicBezTo>
                    <a:pt x="229" y="248"/>
                    <a:pt x="235" y="254"/>
                    <a:pt x="241" y="254"/>
                  </a:cubicBezTo>
                  <a:cubicBezTo>
                    <a:pt x="248" y="254"/>
                    <a:pt x="254" y="248"/>
                    <a:pt x="254" y="242"/>
                  </a:cubicBezTo>
                  <a:cubicBezTo>
                    <a:pt x="254" y="242"/>
                    <a:pt x="253" y="242"/>
                    <a:pt x="253" y="242"/>
                  </a:cubicBezTo>
                  <a:cubicBezTo>
                    <a:pt x="253" y="109"/>
                    <a:pt x="146" y="1"/>
                    <a:pt x="13" y="1"/>
                  </a:cubicBezTo>
                  <a:cubicBezTo>
                    <a:pt x="13" y="1"/>
                    <a:pt x="12" y="0"/>
                    <a:pt x="12" y="0"/>
                  </a:cubicBezTo>
                  <a:cubicBezTo>
                    <a:pt x="6" y="0"/>
                    <a:pt x="0" y="6"/>
                    <a:pt x="0" y="13"/>
                  </a:cubicBezTo>
                  <a:cubicBezTo>
                    <a:pt x="0" y="19"/>
                    <a:pt x="6" y="25"/>
                    <a:pt x="12" y="25"/>
                  </a:cubicBezTo>
                  <a:cubicBezTo>
                    <a:pt x="12" y="25"/>
                    <a:pt x="12" y="25"/>
                    <a:pt x="12" y="25"/>
                  </a:cubicBezTo>
                  <a:cubicBezTo>
                    <a:pt x="132" y="25"/>
                    <a:pt x="229" y="122"/>
                    <a:pt x="229" y="242"/>
                  </a:cubicBezTo>
                  <a:close/>
                </a:path>
              </a:pathLst>
            </a:custGeom>
            <a:grpFill/>
            <a:ln>
              <a:noFill/>
            </a:ln>
          </p:spPr>
          <p:txBody>
            <a:bodyPr/>
            <a:lstStyle/>
            <a:p>
              <a:pPr eaLnBrk="1" fontAlgn="auto" hangingPunct="1">
                <a:spcBef>
                  <a:spcPts val="0"/>
                </a:spcBef>
                <a:spcAft>
                  <a:spcPts val="0"/>
                </a:spcAft>
                <a:defRPr/>
              </a:pPr>
              <a:endParaRPr lang="id-ID">
                <a:latin typeface="+mn-lt"/>
              </a:endParaRPr>
            </a:p>
          </p:txBody>
        </p:sp>
        <p:grpSp>
          <p:nvGrpSpPr>
            <p:cNvPr id="193" name="Group 20"/>
            <p:cNvGrpSpPr/>
            <p:nvPr/>
          </p:nvGrpSpPr>
          <p:grpSpPr>
            <a:xfrm>
              <a:off x="-20638" y="1588"/>
              <a:ext cx="2955925" cy="2905125"/>
              <a:chOff x="-20638" y="1588"/>
              <a:chExt cx="2955925" cy="2905125"/>
            </a:xfrm>
            <a:grpFill/>
          </p:grpSpPr>
          <p:sp>
            <p:nvSpPr>
              <p:cNvPr id="194" name="Freeform 6"/>
              <p:cNvSpPr>
                <a:spLocks noEditPoints="1"/>
              </p:cNvSpPr>
              <p:nvPr/>
            </p:nvSpPr>
            <p:spPr bwMode="auto">
              <a:xfrm>
                <a:off x="-20638" y="1588"/>
                <a:ext cx="2955925" cy="2905125"/>
              </a:xfrm>
              <a:custGeom>
                <a:avLst/>
                <a:gdLst>
                  <a:gd name="T0" fmla="*/ 227 w 785"/>
                  <a:gd name="T1" fmla="*/ 21 h 772"/>
                  <a:gd name="T2" fmla="*/ 176 w 785"/>
                  <a:gd name="T3" fmla="*/ 0 h 772"/>
                  <a:gd name="T4" fmla="*/ 148 w 785"/>
                  <a:gd name="T5" fmla="*/ 6 h 772"/>
                  <a:gd name="T6" fmla="*/ 103 w 785"/>
                  <a:gd name="T7" fmla="*/ 72 h 772"/>
                  <a:gd name="T8" fmla="*/ 103 w 785"/>
                  <a:gd name="T9" fmla="*/ 404 h 772"/>
                  <a:gd name="T10" fmla="*/ 28 w 785"/>
                  <a:gd name="T11" fmla="*/ 480 h 772"/>
                  <a:gd name="T12" fmla="*/ 28 w 785"/>
                  <a:gd name="T13" fmla="*/ 582 h 772"/>
                  <a:gd name="T14" fmla="*/ 197 w 785"/>
                  <a:gd name="T15" fmla="*/ 751 h 772"/>
                  <a:gd name="T16" fmla="*/ 248 w 785"/>
                  <a:gd name="T17" fmla="*/ 772 h 772"/>
                  <a:gd name="T18" fmla="*/ 299 w 785"/>
                  <a:gd name="T19" fmla="*/ 751 h 772"/>
                  <a:gd name="T20" fmla="*/ 375 w 785"/>
                  <a:gd name="T21" fmla="*/ 675 h 772"/>
                  <a:gd name="T22" fmla="*/ 707 w 785"/>
                  <a:gd name="T23" fmla="*/ 675 h 772"/>
                  <a:gd name="T24" fmla="*/ 773 w 785"/>
                  <a:gd name="T25" fmla="*/ 631 h 772"/>
                  <a:gd name="T26" fmla="*/ 758 w 785"/>
                  <a:gd name="T27" fmla="*/ 552 h 772"/>
                  <a:gd name="T28" fmla="*/ 227 w 785"/>
                  <a:gd name="T29" fmla="*/ 21 h 772"/>
                  <a:gd name="T30" fmla="*/ 341 w 785"/>
                  <a:gd name="T31" fmla="*/ 641 h 772"/>
                  <a:gd name="T32" fmla="*/ 265 w 785"/>
                  <a:gd name="T33" fmla="*/ 717 h 772"/>
                  <a:gd name="T34" fmla="*/ 248 w 785"/>
                  <a:gd name="T35" fmla="*/ 724 h 772"/>
                  <a:gd name="T36" fmla="*/ 231 w 785"/>
                  <a:gd name="T37" fmla="*/ 717 h 772"/>
                  <a:gd name="T38" fmla="*/ 62 w 785"/>
                  <a:gd name="T39" fmla="*/ 548 h 772"/>
                  <a:gd name="T40" fmla="*/ 55 w 785"/>
                  <a:gd name="T41" fmla="*/ 531 h 772"/>
                  <a:gd name="T42" fmla="*/ 62 w 785"/>
                  <a:gd name="T43" fmla="*/ 514 h 772"/>
                  <a:gd name="T44" fmla="*/ 138 w 785"/>
                  <a:gd name="T45" fmla="*/ 438 h 772"/>
                  <a:gd name="T46" fmla="*/ 138 w 785"/>
                  <a:gd name="T47" fmla="*/ 438 h 772"/>
                  <a:gd name="T48" fmla="*/ 341 w 785"/>
                  <a:gd name="T49" fmla="*/ 641 h 772"/>
                  <a:gd name="T50" fmla="*/ 341 w 785"/>
                  <a:gd name="T51" fmla="*/ 641 h 772"/>
                  <a:gd name="T52" fmla="*/ 375 w 785"/>
                  <a:gd name="T53" fmla="*/ 627 h 772"/>
                  <a:gd name="T54" fmla="*/ 364 w 785"/>
                  <a:gd name="T55" fmla="*/ 629 h 772"/>
                  <a:gd name="T56" fmla="*/ 150 w 785"/>
                  <a:gd name="T57" fmla="*/ 415 h 772"/>
                  <a:gd name="T58" fmla="*/ 152 w 785"/>
                  <a:gd name="T59" fmla="*/ 404 h 772"/>
                  <a:gd name="T60" fmla="*/ 152 w 785"/>
                  <a:gd name="T61" fmla="*/ 114 h 772"/>
                  <a:gd name="T62" fmla="*/ 665 w 785"/>
                  <a:gd name="T63" fmla="*/ 627 h 772"/>
                  <a:gd name="T64" fmla="*/ 375 w 785"/>
                  <a:gd name="T65" fmla="*/ 627 h 772"/>
                  <a:gd name="T66" fmla="*/ 729 w 785"/>
                  <a:gd name="T67" fmla="*/ 612 h 772"/>
                  <a:gd name="T68" fmla="*/ 707 w 785"/>
                  <a:gd name="T69" fmla="*/ 627 h 772"/>
                  <a:gd name="T70" fmla="*/ 699 w 785"/>
                  <a:gd name="T71" fmla="*/ 627 h 772"/>
                  <a:gd name="T72" fmla="*/ 152 w 785"/>
                  <a:gd name="T73" fmla="*/ 80 h 772"/>
                  <a:gd name="T74" fmla="*/ 152 w 785"/>
                  <a:gd name="T75" fmla="*/ 72 h 772"/>
                  <a:gd name="T76" fmla="*/ 167 w 785"/>
                  <a:gd name="T77" fmla="*/ 50 h 772"/>
                  <a:gd name="T78" fmla="*/ 176 w 785"/>
                  <a:gd name="T79" fmla="*/ 48 h 772"/>
                  <a:gd name="T80" fmla="*/ 193 w 785"/>
                  <a:gd name="T81" fmla="*/ 55 h 772"/>
                  <a:gd name="T82" fmla="*/ 724 w 785"/>
                  <a:gd name="T83" fmla="*/ 586 h 772"/>
                  <a:gd name="T84" fmla="*/ 729 w 785"/>
                  <a:gd name="T85" fmla="*/ 61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5" h="772">
                    <a:moveTo>
                      <a:pt x="227" y="21"/>
                    </a:moveTo>
                    <a:cubicBezTo>
                      <a:pt x="213" y="7"/>
                      <a:pt x="195" y="0"/>
                      <a:pt x="176" y="0"/>
                    </a:cubicBezTo>
                    <a:cubicBezTo>
                      <a:pt x="167" y="0"/>
                      <a:pt x="157" y="2"/>
                      <a:pt x="148" y="6"/>
                    </a:cubicBezTo>
                    <a:cubicBezTo>
                      <a:pt x="121" y="17"/>
                      <a:pt x="103" y="43"/>
                      <a:pt x="103" y="72"/>
                    </a:cubicBezTo>
                    <a:cubicBezTo>
                      <a:pt x="103" y="404"/>
                      <a:pt x="103" y="404"/>
                      <a:pt x="103" y="404"/>
                    </a:cubicBezTo>
                    <a:cubicBezTo>
                      <a:pt x="28" y="480"/>
                      <a:pt x="28" y="480"/>
                      <a:pt x="28" y="480"/>
                    </a:cubicBezTo>
                    <a:cubicBezTo>
                      <a:pt x="0" y="508"/>
                      <a:pt x="0" y="554"/>
                      <a:pt x="28" y="582"/>
                    </a:cubicBezTo>
                    <a:cubicBezTo>
                      <a:pt x="197" y="751"/>
                      <a:pt x="197" y="751"/>
                      <a:pt x="197" y="751"/>
                    </a:cubicBezTo>
                    <a:cubicBezTo>
                      <a:pt x="211" y="765"/>
                      <a:pt x="230" y="772"/>
                      <a:pt x="248" y="772"/>
                    </a:cubicBezTo>
                    <a:cubicBezTo>
                      <a:pt x="267" y="772"/>
                      <a:pt x="285" y="765"/>
                      <a:pt x="299" y="751"/>
                    </a:cubicBezTo>
                    <a:cubicBezTo>
                      <a:pt x="375" y="675"/>
                      <a:pt x="375" y="675"/>
                      <a:pt x="375" y="675"/>
                    </a:cubicBezTo>
                    <a:cubicBezTo>
                      <a:pt x="707" y="675"/>
                      <a:pt x="707" y="675"/>
                      <a:pt x="707" y="675"/>
                    </a:cubicBezTo>
                    <a:cubicBezTo>
                      <a:pt x="736" y="675"/>
                      <a:pt x="762" y="658"/>
                      <a:pt x="773" y="631"/>
                    </a:cubicBezTo>
                    <a:cubicBezTo>
                      <a:pt x="785" y="604"/>
                      <a:pt x="778" y="573"/>
                      <a:pt x="758" y="552"/>
                    </a:cubicBezTo>
                    <a:lnTo>
                      <a:pt x="227" y="21"/>
                    </a:lnTo>
                    <a:close/>
                    <a:moveTo>
                      <a:pt x="341" y="641"/>
                    </a:moveTo>
                    <a:cubicBezTo>
                      <a:pt x="265" y="717"/>
                      <a:pt x="265" y="717"/>
                      <a:pt x="265" y="717"/>
                    </a:cubicBezTo>
                    <a:cubicBezTo>
                      <a:pt x="259" y="723"/>
                      <a:pt x="252" y="724"/>
                      <a:pt x="248" y="724"/>
                    </a:cubicBezTo>
                    <a:cubicBezTo>
                      <a:pt x="245" y="724"/>
                      <a:pt x="237" y="723"/>
                      <a:pt x="231" y="717"/>
                    </a:cubicBezTo>
                    <a:cubicBezTo>
                      <a:pt x="62" y="548"/>
                      <a:pt x="62" y="548"/>
                      <a:pt x="62" y="548"/>
                    </a:cubicBezTo>
                    <a:cubicBezTo>
                      <a:pt x="56" y="542"/>
                      <a:pt x="55" y="534"/>
                      <a:pt x="55" y="531"/>
                    </a:cubicBezTo>
                    <a:cubicBezTo>
                      <a:pt x="55" y="527"/>
                      <a:pt x="56" y="520"/>
                      <a:pt x="62" y="514"/>
                    </a:cubicBezTo>
                    <a:cubicBezTo>
                      <a:pt x="138" y="438"/>
                      <a:pt x="138" y="438"/>
                      <a:pt x="138" y="438"/>
                    </a:cubicBezTo>
                    <a:cubicBezTo>
                      <a:pt x="138" y="438"/>
                      <a:pt x="138" y="438"/>
                      <a:pt x="138" y="438"/>
                    </a:cubicBezTo>
                    <a:cubicBezTo>
                      <a:pt x="341" y="641"/>
                      <a:pt x="341" y="641"/>
                      <a:pt x="341" y="641"/>
                    </a:cubicBezTo>
                    <a:cubicBezTo>
                      <a:pt x="341" y="641"/>
                      <a:pt x="341" y="641"/>
                      <a:pt x="341" y="641"/>
                    </a:cubicBezTo>
                    <a:close/>
                    <a:moveTo>
                      <a:pt x="375" y="627"/>
                    </a:moveTo>
                    <a:cubicBezTo>
                      <a:pt x="371" y="627"/>
                      <a:pt x="368" y="629"/>
                      <a:pt x="364" y="629"/>
                    </a:cubicBezTo>
                    <a:cubicBezTo>
                      <a:pt x="150" y="415"/>
                      <a:pt x="150" y="415"/>
                      <a:pt x="150" y="415"/>
                    </a:cubicBezTo>
                    <a:cubicBezTo>
                      <a:pt x="150" y="411"/>
                      <a:pt x="152" y="408"/>
                      <a:pt x="152" y="404"/>
                    </a:cubicBezTo>
                    <a:cubicBezTo>
                      <a:pt x="152" y="114"/>
                      <a:pt x="152" y="114"/>
                      <a:pt x="152" y="114"/>
                    </a:cubicBezTo>
                    <a:cubicBezTo>
                      <a:pt x="665" y="627"/>
                      <a:pt x="665" y="627"/>
                      <a:pt x="665" y="627"/>
                    </a:cubicBezTo>
                    <a:lnTo>
                      <a:pt x="375" y="627"/>
                    </a:lnTo>
                    <a:close/>
                    <a:moveTo>
                      <a:pt x="729" y="612"/>
                    </a:moveTo>
                    <a:cubicBezTo>
                      <a:pt x="725" y="621"/>
                      <a:pt x="716" y="627"/>
                      <a:pt x="707" y="627"/>
                    </a:cubicBezTo>
                    <a:cubicBezTo>
                      <a:pt x="699" y="627"/>
                      <a:pt x="699" y="627"/>
                      <a:pt x="699" y="627"/>
                    </a:cubicBezTo>
                    <a:cubicBezTo>
                      <a:pt x="152" y="80"/>
                      <a:pt x="152" y="80"/>
                      <a:pt x="152" y="80"/>
                    </a:cubicBezTo>
                    <a:cubicBezTo>
                      <a:pt x="152" y="72"/>
                      <a:pt x="152" y="72"/>
                      <a:pt x="152" y="72"/>
                    </a:cubicBezTo>
                    <a:cubicBezTo>
                      <a:pt x="152" y="63"/>
                      <a:pt x="158" y="54"/>
                      <a:pt x="167" y="50"/>
                    </a:cubicBezTo>
                    <a:cubicBezTo>
                      <a:pt x="170" y="49"/>
                      <a:pt x="173" y="48"/>
                      <a:pt x="176" y="48"/>
                    </a:cubicBezTo>
                    <a:cubicBezTo>
                      <a:pt x="182" y="48"/>
                      <a:pt x="188" y="51"/>
                      <a:pt x="193" y="55"/>
                    </a:cubicBezTo>
                    <a:cubicBezTo>
                      <a:pt x="724" y="586"/>
                      <a:pt x="724" y="586"/>
                      <a:pt x="724" y="586"/>
                    </a:cubicBezTo>
                    <a:cubicBezTo>
                      <a:pt x="731" y="593"/>
                      <a:pt x="733" y="603"/>
                      <a:pt x="729" y="612"/>
                    </a:cubicBezTo>
                    <a:close/>
                  </a:path>
                </a:pathLst>
              </a:custGeom>
              <a:grpFill/>
              <a:ln>
                <a:noFill/>
              </a:ln>
            </p:spPr>
            <p:txBody>
              <a:bodyPr/>
              <a:lstStyle/>
              <a:p>
                <a:pPr eaLnBrk="1" fontAlgn="auto" hangingPunct="1">
                  <a:spcBef>
                    <a:spcPts val="0"/>
                  </a:spcBef>
                  <a:spcAft>
                    <a:spcPts val="0"/>
                  </a:spcAft>
                  <a:defRPr/>
                </a:pPr>
                <a:endParaRPr lang="id-ID">
                  <a:latin typeface="+mn-lt"/>
                </a:endParaRPr>
              </a:p>
            </p:txBody>
          </p:sp>
          <p:sp>
            <p:nvSpPr>
              <p:cNvPr id="195" name="Freeform 7"/>
              <p:cNvSpPr/>
              <p:nvPr/>
            </p:nvSpPr>
            <p:spPr bwMode="auto">
              <a:xfrm>
                <a:off x="1549400" y="1588"/>
                <a:ext cx="1362075" cy="1362075"/>
              </a:xfrm>
              <a:custGeom>
                <a:avLst/>
                <a:gdLst>
                  <a:gd name="T0" fmla="*/ 24 w 362"/>
                  <a:gd name="T1" fmla="*/ 48 h 362"/>
                  <a:gd name="T2" fmla="*/ 24 w 362"/>
                  <a:gd name="T3" fmla="*/ 48 h 362"/>
                  <a:gd name="T4" fmla="*/ 314 w 362"/>
                  <a:gd name="T5" fmla="*/ 338 h 362"/>
                  <a:gd name="T6" fmla="*/ 314 w 362"/>
                  <a:gd name="T7" fmla="*/ 338 h 362"/>
                  <a:gd name="T8" fmla="*/ 338 w 362"/>
                  <a:gd name="T9" fmla="*/ 362 h 362"/>
                  <a:gd name="T10" fmla="*/ 362 w 362"/>
                  <a:gd name="T11" fmla="*/ 338 h 362"/>
                  <a:gd name="T12" fmla="*/ 362 w 362"/>
                  <a:gd name="T13" fmla="*/ 338 h 362"/>
                  <a:gd name="T14" fmla="*/ 25 w 362"/>
                  <a:gd name="T15" fmla="*/ 0 h 362"/>
                  <a:gd name="T16" fmla="*/ 24 w 362"/>
                  <a:gd name="T17" fmla="*/ 0 h 362"/>
                  <a:gd name="T18" fmla="*/ 0 w 362"/>
                  <a:gd name="T19" fmla="*/ 24 h 362"/>
                  <a:gd name="T20" fmla="*/ 24 w 362"/>
                  <a:gd name="T21" fmla="*/ 4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62">
                    <a:moveTo>
                      <a:pt x="24" y="48"/>
                    </a:moveTo>
                    <a:cubicBezTo>
                      <a:pt x="24" y="48"/>
                      <a:pt x="24" y="48"/>
                      <a:pt x="24" y="48"/>
                    </a:cubicBezTo>
                    <a:cubicBezTo>
                      <a:pt x="184" y="48"/>
                      <a:pt x="314" y="178"/>
                      <a:pt x="314" y="338"/>
                    </a:cubicBezTo>
                    <a:cubicBezTo>
                      <a:pt x="314" y="338"/>
                      <a:pt x="314" y="338"/>
                      <a:pt x="314" y="338"/>
                    </a:cubicBezTo>
                    <a:cubicBezTo>
                      <a:pt x="314" y="351"/>
                      <a:pt x="325" y="362"/>
                      <a:pt x="338" y="362"/>
                    </a:cubicBezTo>
                    <a:cubicBezTo>
                      <a:pt x="351" y="362"/>
                      <a:pt x="362" y="351"/>
                      <a:pt x="362" y="338"/>
                    </a:cubicBezTo>
                    <a:cubicBezTo>
                      <a:pt x="362" y="338"/>
                      <a:pt x="362" y="338"/>
                      <a:pt x="362" y="338"/>
                    </a:cubicBezTo>
                    <a:cubicBezTo>
                      <a:pt x="362" y="151"/>
                      <a:pt x="211" y="0"/>
                      <a:pt x="25" y="0"/>
                    </a:cubicBezTo>
                    <a:cubicBezTo>
                      <a:pt x="25" y="0"/>
                      <a:pt x="24" y="0"/>
                      <a:pt x="24" y="0"/>
                    </a:cubicBezTo>
                    <a:cubicBezTo>
                      <a:pt x="11" y="0"/>
                      <a:pt x="0" y="11"/>
                      <a:pt x="0" y="24"/>
                    </a:cubicBezTo>
                    <a:cubicBezTo>
                      <a:pt x="0" y="37"/>
                      <a:pt x="11" y="48"/>
                      <a:pt x="24" y="48"/>
                    </a:cubicBezTo>
                    <a:close/>
                  </a:path>
                </a:pathLst>
              </a:custGeom>
              <a:grpFill/>
              <a:ln>
                <a:noFill/>
              </a:ln>
            </p:spPr>
            <p:txBody>
              <a:bodyPr/>
              <a:lstStyle/>
              <a:p>
                <a:pPr eaLnBrk="1" fontAlgn="auto" hangingPunct="1">
                  <a:spcBef>
                    <a:spcPts val="0"/>
                  </a:spcBef>
                  <a:spcAft>
                    <a:spcPts val="0"/>
                  </a:spcAft>
                  <a:defRPr/>
                </a:pPr>
                <a:endParaRPr lang="id-ID">
                  <a:latin typeface="+mn-lt"/>
                </a:endParaRPr>
              </a:p>
            </p:txBody>
          </p:sp>
        </p:grpSp>
      </p:grpSp>
      <p:grpSp>
        <p:nvGrpSpPr>
          <p:cNvPr id="196" name="Group 23"/>
          <p:cNvGrpSpPr/>
          <p:nvPr/>
        </p:nvGrpSpPr>
        <p:grpSpPr>
          <a:xfrm>
            <a:off x="8770422" y="3405619"/>
            <a:ext cx="484703" cy="370186"/>
            <a:chOff x="-84138" y="4763"/>
            <a:chExt cx="7424738" cy="5670550"/>
          </a:xfrm>
          <a:solidFill>
            <a:schemeClr val="bg1"/>
          </a:solidFill>
        </p:grpSpPr>
        <p:sp>
          <p:nvSpPr>
            <p:cNvPr id="197" name="Freeform 5"/>
            <p:cNvSpPr>
              <a:spLocks noEditPoints="1"/>
            </p:cNvSpPr>
            <p:nvPr/>
          </p:nvSpPr>
          <p:spPr bwMode="auto">
            <a:xfrm>
              <a:off x="828675" y="866776"/>
              <a:ext cx="4694238" cy="3678238"/>
            </a:xfrm>
            <a:custGeom>
              <a:avLst/>
              <a:gdLst>
                <a:gd name="T0" fmla="*/ 1118 w 1250"/>
                <a:gd name="T1" fmla="*/ 50 h 979"/>
                <a:gd name="T2" fmla="*/ 625 w 1250"/>
                <a:gd name="T3" fmla="*/ 0 h 979"/>
                <a:gd name="T4" fmla="*/ 132 w 1250"/>
                <a:gd name="T5" fmla="*/ 50 h 979"/>
                <a:gd name="T6" fmla="*/ 87 w 1250"/>
                <a:gd name="T7" fmla="*/ 90 h 979"/>
                <a:gd name="T8" fmla="*/ 87 w 1250"/>
                <a:gd name="T9" fmla="*/ 888 h 979"/>
                <a:gd name="T10" fmla="*/ 132 w 1250"/>
                <a:gd name="T11" fmla="*/ 928 h 979"/>
                <a:gd name="T12" fmla="*/ 625 w 1250"/>
                <a:gd name="T13" fmla="*/ 979 h 979"/>
                <a:gd name="T14" fmla="*/ 1118 w 1250"/>
                <a:gd name="T15" fmla="*/ 928 h 979"/>
                <a:gd name="T16" fmla="*/ 1163 w 1250"/>
                <a:gd name="T17" fmla="*/ 888 h 979"/>
                <a:gd name="T18" fmla="*/ 1163 w 1250"/>
                <a:gd name="T19" fmla="*/ 90 h 979"/>
                <a:gd name="T20" fmla="*/ 1118 w 1250"/>
                <a:gd name="T21" fmla="*/ 50 h 979"/>
                <a:gd name="T22" fmla="*/ 1106 w 1250"/>
                <a:gd name="T23" fmla="*/ 869 h 979"/>
                <a:gd name="T24" fmla="*/ 144 w 1250"/>
                <a:gd name="T25" fmla="*/ 869 h 979"/>
                <a:gd name="T26" fmla="*/ 144 w 1250"/>
                <a:gd name="T27" fmla="*/ 109 h 979"/>
                <a:gd name="T28" fmla="*/ 1106 w 1250"/>
                <a:gd name="T29" fmla="*/ 109 h 979"/>
                <a:gd name="T30" fmla="*/ 1106 w 1250"/>
                <a:gd name="T31" fmla="*/ 869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0" h="979">
                  <a:moveTo>
                    <a:pt x="1118" y="50"/>
                  </a:moveTo>
                  <a:cubicBezTo>
                    <a:pt x="954" y="17"/>
                    <a:pt x="789" y="0"/>
                    <a:pt x="625" y="0"/>
                  </a:cubicBezTo>
                  <a:cubicBezTo>
                    <a:pt x="461" y="0"/>
                    <a:pt x="295" y="17"/>
                    <a:pt x="132" y="50"/>
                  </a:cubicBezTo>
                  <a:cubicBezTo>
                    <a:pt x="111" y="55"/>
                    <a:pt x="94" y="70"/>
                    <a:pt x="87" y="90"/>
                  </a:cubicBezTo>
                  <a:cubicBezTo>
                    <a:pt x="0" y="355"/>
                    <a:pt x="0" y="623"/>
                    <a:pt x="87" y="888"/>
                  </a:cubicBezTo>
                  <a:cubicBezTo>
                    <a:pt x="94" y="908"/>
                    <a:pt x="111" y="924"/>
                    <a:pt x="132" y="928"/>
                  </a:cubicBezTo>
                  <a:cubicBezTo>
                    <a:pt x="295" y="961"/>
                    <a:pt x="461" y="979"/>
                    <a:pt x="625" y="979"/>
                  </a:cubicBezTo>
                  <a:cubicBezTo>
                    <a:pt x="789" y="979"/>
                    <a:pt x="954" y="961"/>
                    <a:pt x="1118" y="928"/>
                  </a:cubicBezTo>
                  <a:cubicBezTo>
                    <a:pt x="1139" y="924"/>
                    <a:pt x="1156" y="908"/>
                    <a:pt x="1163" y="888"/>
                  </a:cubicBezTo>
                  <a:cubicBezTo>
                    <a:pt x="1250" y="623"/>
                    <a:pt x="1250" y="355"/>
                    <a:pt x="1163" y="90"/>
                  </a:cubicBezTo>
                  <a:cubicBezTo>
                    <a:pt x="1156" y="70"/>
                    <a:pt x="1139" y="55"/>
                    <a:pt x="1118" y="50"/>
                  </a:cubicBezTo>
                  <a:close/>
                  <a:moveTo>
                    <a:pt x="1106" y="869"/>
                  </a:moveTo>
                  <a:cubicBezTo>
                    <a:pt x="785" y="935"/>
                    <a:pt x="465" y="935"/>
                    <a:pt x="144" y="869"/>
                  </a:cubicBezTo>
                  <a:cubicBezTo>
                    <a:pt x="61" y="616"/>
                    <a:pt x="61" y="363"/>
                    <a:pt x="144" y="109"/>
                  </a:cubicBezTo>
                  <a:cubicBezTo>
                    <a:pt x="465" y="43"/>
                    <a:pt x="785" y="43"/>
                    <a:pt x="1106" y="109"/>
                  </a:cubicBezTo>
                  <a:cubicBezTo>
                    <a:pt x="1189" y="363"/>
                    <a:pt x="1189" y="616"/>
                    <a:pt x="1106" y="869"/>
                  </a:cubicBezTo>
                  <a:close/>
                </a:path>
              </a:pathLst>
            </a:custGeom>
            <a:grpFill/>
            <a:ln>
              <a:noFill/>
            </a:ln>
          </p:spPr>
          <p:txBody>
            <a:bodyPr/>
            <a:lstStyle/>
            <a:p>
              <a:pPr eaLnBrk="1" fontAlgn="auto" hangingPunct="1">
                <a:spcBef>
                  <a:spcPts val="0"/>
                </a:spcBef>
                <a:spcAft>
                  <a:spcPts val="0"/>
                </a:spcAft>
                <a:defRPr/>
              </a:pPr>
              <a:endParaRPr lang="id-ID">
                <a:latin typeface="+mn-lt"/>
              </a:endParaRPr>
            </a:p>
          </p:txBody>
        </p:sp>
        <p:sp>
          <p:nvSpPr>
            <p:cNvPr id="198" name="Freeform 6"/>
            <p:cNvSpPr>
              <a:spLocks noEditPoints="1"/>
            </p:cNvSpPr>
            <p:nvPr/>
          </p:nvSpPr>
          <p:spPr bwMode="auto">
            <a:xfrm>
              <a:off x="-84138" y="4763"/>
              <a:ext cx="7424738" cy="5670550"/>
            </a:xfrm>
            <a:custGeom>
              <a:avLst/>
              <a:gdLst>
                <a:gd name="T0" fmla="*/ 1885 w 1977"/>
                <a:gd name="T1" fmla="*/ 140 h 1509"/>
                <a:gd name="T2" fmla="*/ 1782 w 1977"/>
                <a:gd name="T3" fmla="*/ 48 h 1509"/>
                <a:gd name="T4" fmla="*/ 989 w 1977"/>
                <a:gd name="T5" fmla="*/ 0 h 1509"/>
                <a:gd name="T6" fmla="*/ 195 w 1977"/>
                <a:gd name="T7" fmla="*/ 48 h 1509"/>
                <a:gd name="T8" fmla="*/ 92 w 1977"/>
                <a:gd name="T9" fmla="*/ 140 h 1509"/>
                <a:gd name="T10" fmla="*/ 92 w 1977"/>
                <a:gd name="T11" fmla="*/ 1309 h 1509"/>
                <a:gd name="T12" fmla="*/ 195 w 1977"/>
                <a:gd name="T13" fmla="*/ 1401 h 1509"/>
                <a:gd name="T14" fmla="*/ 577 w 1977"/>
                <a:gd name="T15" fmla="*/ 1436 h 1509"/>
                <a:gd name="T16" fmla="*/ 566 w 1977"/>
                <a:gd name="T17" fmla="*/ 1449 h 1509"/>
                <a:gd name="T18" fmla="*/ 989 w 1977"/>
                <a:gd name="T19" fmla="*/ 1509 h 1509"/>
                <a:gd name="T20" fmla="*/ 1411 w 1977"/>
                <a:gd name="T21" fmla="*/ 1449 h 1509"/>
                <a:gd name="T22" fmla="*/ 1400 w 1977"/>
                <a:gd name="T23" fmla="*/ 1436 h 1509"/>
                <a:gd name="T24" fmla="*/ 1782 w 1977"/>
                <a:gd name="T25" fmla="*/ 1401 h 1509"/>
                <a:gd name="T26" fmla="*/ 1885 w 1977"/>
                <a:gd name="T27" fmla="*/ 1309 h 1509"/>
                <a:gd name="T28" fmla="*/ 1885 w 1977"/>
                <a:gd name="T29" fmla="*/ 140 h 1509"/>
                <a:gd name="T30" fmla="*/ 1768 w 1977"/>
                <a:gd name="T31" fmla="*/ 1281 h 1509"/>
                <a:gd name="T32" fmla="*/ 210 w 1977"/>
                <a:gd name="T33" fmla="*/ 1281 h 1509"/>
                <a:gd name="T34" fmla="*/ 210 w 1977"/>
                <a:gd name="T35" fmla="*/ 168 h 1509"/>
                <a:gd name="T36" fmla="*/ 1768 w 1977"/>
                <a:gd name="T37" fmla="*/ 168 h 1509"/>
                <a:gd name="T38" fmla="*/ 1768 w 1977"/>
                <a:gd name="T39" fmla="*/ 1281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77" h="1509">
                  <a:moveTo>
                    <a:pt x="1885" y="140"/>
                  </a:moveTo>
                  <a:cubicBezTo>
                    <a:pt x="1873" y="91"/>
                    <a:pt x="1832" y="54"/>
                    <a:pt x="1782" y="48"/>
                  </a:cubicBezTo>
                  <a:cubicBezTo>
                    <a:pt x="1519" y="16"/>
                    <a:pt x="1252" y="0"/>
                    <a:pt x="989" y="0"/>
                  </a:cubicBezTo>
                  <a:cubicBezTo>
                    <a:pt x="725" y="0"/>
                    <a:pt x="458" y="16"/>
                    <a:pt x="195" y="48"/>
                  </a:cubicBezTo>
                  <a:cubicBezTo>
                    <a:pt x="145" y="54"/>
                    <a:pt x="104" y="91"/>
                    <a:pt x="92" y="140"/>
                  </a:cubicBezTo>
                  <a:cubicBezTo>
                    <a:pt x="0" y="528"/>
                    <a:pt x="0" y="921"/>
                    <a:pt x="92" y="1309"/>
                  </a:cubicBezTo>
                  <a:cubicBezTo>
                    <a:pt x="104" y="1358"/>
                    <a:pt x="145" y="1395"/>
                    <a:pt x="195" y="1401"/>
                  </a:cubicBezTo>
                  <a:cubicBezTo>
                    <a:pt x="322" y="1416"/>
                    <a:pt x="450" y="1428"/>
                    <a:pt x="577" y="1436"/>
                  </a:cubicBezTo>
                  <a:cubicBezTo>
                    <a:pt x="570" y="1440"/>
                    <a:pt x="566" y="1444"/>
                    <a:pt x="566" y="1449"/>
                  </a:cubicBezTo>
                  <a:cubicBezTo>
                    <a:pt x="566" y="1482"/>
                    <a:pt x="755" y="1509"/>
                    <a:pt x="989" y="1509"/>
                  </a:cubicBezTo>
                  <a:cubicBezTo>
                    <a:pt x="1222" y="1509"/>
                    <a:pt x="1411" y="1482"/>
                    <a:pt x="1411" y="1449"/>
                  </a:cubicBezTo>
                  <a:cubicBezTo>
                    <a:pt x="1411" y="1444"/>
                    <a:pt x="1407" y="1440"/>
                    <a:pt x="1400" y="1436"/>
                  </a:cubicBezTo>
                  <a:cubicBezTo>
                    <a:pt x="1528" y="1428"/>
                    <a:pt x="1655" y="1416"/>
                    <a:pt x="1782" y="1401"/>
                  </a:cubicBezTo>
                  <a:cubicBezTo>
                    <a:pt x="1832" y="1395"/>
                    <a:pt x="1873" y="1358"/>
                    <a:pt x="1885" y="1309"/>
                  </a:cubicBezTo>
                  <a:cubicBezTo>
                    <a:pt x="1977" y="921"/>
                    <a:pt x="1977" y="528"/>
                    <a:pt x="1885" y="140"/>
                  </a:cubicBezTo>
                  <a:close/>
                  <a:moveTo>
                    <a:pt x="1768" y="1281"/>
                  </a:moveTo>
                  <a:cubicBezTo>
                    <a:pt x="1248" y="1344"/>
                    <a:pt x="729" y="1344"/>
                    <a:pt x="210" y="1281"/>
                  </a:cubicBezTo>
                  <a:cubicBezTo>
                    <a:pt x="121" y="910"/>
                    <a:pt x="121" y="539"/>
                    <a:pt x="210" y="168"/>
                  </a:cubicBezTo>
                  <a:cubicBezTo>
                    <a:pt x="729" y="105"/>
                    <a:pt x="1248" y="105"/>
                    <a:pt x="1768" y="168"/>
                  </a:cubicBezTo>
                  <a:cubicBezTo>
                    <a:pt x="1856" y="539"/>
                    <a:pt x="1856" y="910"/>
                    <a:pt x="1768" y="1281"/>
                  </a:cubicBezTo>
                  <a:close/>
                </a:path>
              </a:pathLst>
            </a:custGeom>
            <a:grpFill/>
            <a:ln>
              <a:noFill/>
            </a:ln>
          </p:spPr>
          <p:txBody>
            <a:bodyPr/>
            <a:lstStyle/>
            <a:p>
              <a:pPr eaLnBrk="1" fontAlgn="auto" hangingPunct="1">
                <a:spcBef>
                  <a:spcPts val="0"/>
                </a:spcBef>
                <a:spcAft>
                  <a:spcPts val="0"/>
                </a:spcAft>
                <a:defRPr/>
              </a:pPr>
              <a:endParaRPr lang="id-ID">
                <a:latin typeface="+mn-lt"/>
              </a:endParaRPr>
            </a:p>
          </p:txBody>
        </p:sp>
        <p:sp>
          <p:nvSpPr>
            <p:cNvPr id="199" name="Freeform 7"/>
            <p:cNvSpPr>
              <a:spLocks noEditPoints="1"/>
            </p:cNvSpPr>
            <p:nvPr/>
          </p:nvSpPr>
          <p:spPr bwMode="auto">
            <a:xfrm>
              <a:off x="5668963" y="1139826"/>
              <a:ext cx="679450" cy="681038"/>
            </a:xfrm>
            <a:custGeom>
              <a:avLst/>
              <a:gdLst>
                <a:gd name="T0" fmla="*/ 91 w 181"/>
                <a:gd name="T1" fmla="*/ 181 h 181"/>
                <a:gd name="T2" fmla="*/ 181 w 181"/>
                <a:gd name="T3" fmla="*/ 90 h 181"/>
                <a:gd name="T4" fmla="*/ 91 w 181"/>
                <a:gd name="T5" fmla="*/ 0 h 181"/>
                <a:gd name="T6" fmla="*/ 0 w 181"/>
                <a:gd name="T7" fmla="*/ 90 h 181"/>
                <a:gd name="T8" fmla="*/ 91 w 181"/>
                <a:gd name="T9" fmla="*/ 181 h 181"/>
                <a:gd name="T10" fmla="*/ 91 w 181"/>
                <a:gd name="T11" fmla="*/ 60 h 181"/>
                <a:gd name="T12" fmla="*/ 121 w 181"/>
                <a:gd name="T13" fmla="*/ 90 h 181"/>
                <a:gd name="T14" fmla="*/ 91 w 181"/>
                <a:gd name="T15" fmla="*/ 121 h 181"/>
                <a:gd name="T16" fmla="*/ 60 w 181"/>
                <a:gd name="T17" fmla="*/ 90 h 181"/>
                <a:gd name="T18" fmla="*/ 91 w 181"/>
                <a:gd name="T19" fmla="*/ 6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181">
                  <a:moveTo>
                    <a:pt x="91" y="181"/>
                  </a:moveTo>
                  <a:cubicBezTo>
                    <a:pt x="141" y="181"/>
                    <a:pt x="181" y="140"/>
                    <a:pt x="181" y="90"/>
                  </a:cubicBezTo>
                  <a:cubicBezTo>
                    <a:pt x="181" y="40"/>
                    <a:pt x="141" y="0"/>
                    <a:pt x="91" y="0"/>
                  </a:cubicBezTo>
                  <a:cubicBezTo>
                    <a:pt x="41" y="0"/>
                    <a:pt x="0" y="40"/>
                    <a:pt x="0" y="90"/>
                  </a:cubicBezTo>
                  <a:cubicBezTo>
                    <a:pt x="0" y="140"/>
                    <a:pt x="41" y="181"/>
                    <a:pt x="91" y="181"/>
                  </a:cubicBezTo>
                  <a:close/>
                  <a:moveTo>
                    <a:pt x="91" y="60"/>
                  </a:moveTo>
                  <a:cubicBezTo>
                    <a:pt x="107" y="60"/>
                    <a:pt x="121" y="74"/>
                    <a:pt x="121" y="90"/>
                  </a:cubicBezTo>
                  <a:cubicBezTo>
                    <a:pt x="121" y="107"/>
                    <a:pt x="107" y="121"/>
                    <a:pt x="91" y="121"/>
                  </a:cubicBezTo>
                  <a:cubicBezTo>
                    <a:pt x="74" y="121"/>
                    <a:pt x="60" y="107"/>
                    <a:pt x="60" y="90"/>
                  </a:cubicBezTo>
                  <a:cubicBezTo>
                    <a:pt x="60" y="74"/>
                    <a:pt x="74" y="60"/>
                    <a:pt x="91" y="60"/>
                  </a:cubicBezTo>
                  <a:close/>
                </a:path>
              </a:pathLst>
            </a:custGeom>
            <a:grpFill/>
            <a:ln>
              <a:noFill/>
            </a:ln>
          </p:spPr>
          <p:txBody>
            <a:bodyPr/>
            <a:lstStyle/>
            <a:p>
              <a:pPr eaLnBrk="1" fontAlgn="auto" hangingPunct="1">
                <a:spcBef>
                  <a:spcPts val="0"/>
                </a:spcBef>
                <a:spcAft>
                  <a:spcPts val="0"/>
                </a:spcAft>
                <a:defRPr/>
              </a:pPr>
              <a:endParaRPr lang="id-ID">
                <a:latin typeface="+mn-lt"/>
              </a:endParaRPr>
            </a:p>
          </p:txBody>
        </p:sp>
        <p:sp>
          <p:nvSpPr>
            <p:cNvPr id="200" name="Freeform 8"/>
            <p:cNvSpPr/>
            <p:nvPr/>
          </p:nvSpPr>
          <p:spPr bwMode="auto">
            <a:xfrm>
              <a:off x="5443538" y="4089401"/>
              <a:ext cx="904875" cy="225425"/>
            </a:xfrm>
            <a:custGeom>
              <a:avLst/>
              <a:gdLst>
                <a:gd name="T0" fmla="*/ 211 w 241"/>
                <a:gd name="T1" fmla="*/ 0 h 60"/>
                <a:gd name="T2" fmla="*/ 30 w 241"/>
                <a:gd name="T3" fmla="*/ 0 h 60"/>
                <a:gd name="T4" fmla="*/ 0 w 241"/>
                <a:gd name="T5" fmla="*/ 30 h 60"/>
                <a:gd name="T6" fmla="*/ 30 w 241"/>
                <a:gd name="T7" fmla="*/ 60 h 60"/>
                <a:gd name="T8" fmla="*/ 211 w 241"/>
                <a:gd name="T9" fmla="*/ 60 h 60"/>
                <a:gd name="T10" fmla="*/ 241 w 241"/>
                <a:gd name="T11" fmla="*/ 30 h 60"/>
                <a:gd name="T12" fmla="*/ 211 w 241"/>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241" h="60">
                  <a:moveTo>
                    <a:pt x="211" y="0"/>
                  </a:moveTo>
                  <a:cubicBezTo>
                    <a:pt x="30" y="0"/>
                    <a:pt x="30" y="0"/>
                    <a:pt x="30" y="0"/>
                  </a:cubicBezTo>
                  <a:cubicBezTo>
                    <a:pt x="13" y="0"/>
                    <a:pt x="0" y="13"/>
                    <a:pt x="0" y="30"/>
                  </a:cubicBezTo>
                  <a:cubicBezTo>
                    <a:pt x="0" y="47"/>
                    <a:pt x="13" y="60"/>
                    <a:pt x="30" y="60"/>
                  </a:cubicBezTo>
                  <a:cubicBezTo>
                    <a:pt x="211" y="60"/>
                    <a:pt x="211" y="60"/>
                    <a:pt x="211" y="60"/>
                  </a:cubicBezTo>
                  <a:cubicBezTo>
                    <a:pt x="228" y="60"/>
                    <a:pt x="241" y="47"/>
                    <a:pt x="241" y="30"/>
                  </a:cubicBezTo>
                  <a:cubicBezTo>
                    <a:pt x="241" y="13"/>
                    <a:pt x="228" y="0"/>
                    <a:pt x="211" y="0"/>
                  </a:cubicBezTo>
                  <a:close/>
                </a:path>
              </a:pathLst>
            </a:custGeom>
            <a:grpFill/>
            <a:ln>
              <a:noFill/>
            </a:ln>
          </p:spPr>
          <p:txBody>
            <a:bodyPr/>
            <a:lstStyle/>
            <a:p>
              <a:pPr eaLnBrk="1" fontAlgn="auto" hangingPunct="1">
                <a:spcBef>
                  <a:spcPts val="0"/>
                </a:spcBef>
                <a:spcAft>
                  <a:spcPts val="0"/>
                </a:spcAft>
                <a:defRPr/>
              </a:pPr>
              <a:endParaRPr lang="id-ID">
                <a:latin typeface="+mn-lt"/>
              </a:endParaRPr>
            </a:p>
          </p:txBody>
        </p:sp>
        <p:sp>
          <p:nvSpPr>
            <p:cNvPr id="201" name="Freeform 9"/>
            <p:cNvSpPr/>
            <p:nvPr/>
          </p:nvSpPr>
          <p:spPr bwMode="auto">
            <a:xfrm>
              <a:off x="5668963" y="3409951"/>
              <a:ext cx="908050" cy="225425"/>
            </a:xfrm>
            <a:custGeom>
              <a:avLst/>
              <a:gdLst>
                <a:gd name="T0" fmla="*/ 211 w 242"/>
                <a:gd name="T1" fmla="*/ 0 h 60"/>
                <a:gd name="T2" fmla="*/ 30 w 242"/>
                <a:gd name="T3" fmla="*/ 0 h 60"/>
                <a:gd name="T4" fmla="*/ 0 w 242"/>
                <a:gd name="T5" fmla="*/ 30 h 60"/>
                <a:gd name="T6" fmla="*/ 30 w 242"/>
                <a:gd name="T7" fmla="*/ 60 h 60"/>
                <a:gd name="T8" fmla="*/ 211 w 242"/>
                <a:gd name="T9" fmla="*/ 60 h 60"/>
                <a:gd name="T10" fmla="*/ 242 w 242"/>
                <a:gd name="T11" fmla="*/ 30 h 60"/>
                <a:gd name="T12" fmla="*/ 211 w 242"/>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242" h="60">
                  <a:moveTo>
                    <a:pt x="211" y="0"/>
                  </a:moveTo>
                  <a:cubicBezTo>
                    <a:pt x="30" y="0"/>
                    <a:pt x="30" y="0"/>
                    <a:pt x="30" y="0"/>
                  </a:cubicBezTo>
                  <a:cubicBezTo>
                    <a:pt x="14" y="0"/>
                    <a:pt x="0" y="13"/>
                    <a:pt x="0" y="30"/>
                  </a:cubicBezTo>
                  <a:cubicBezTo>
                    <a:pt x="0" y="47"/>
                    <a:pt x="14" y="60"/>
                    <a:pt x="30" y="60"/>
                  </a:cubicBezTo>
                  <a:cubicBezTo>
                    <a:pt x="211" y="60"/>
                    <a:pt x="211" y="60"/>
                    <a:pt x="211" y="60"/>
                  </a:cubicBezTo>
                  <a:cubicBezTo>
                    <a:pt x="228" y="60"/>
                    <a:pt x="242" y="47"/>
                    <a:pt x="242" y="30"/>
                  </a:cubicBezTo>
                  <a:cubicBezTo>
                    <a:pt x="242" y="13"/>
                    <a:pt x="228" y="0"/>
                    <a:pt x="211" y="0"/>
                  </a:cubicBezTo>
                  <a:close/>
                </a:path>
              </a:pathLst>
            </a:custGeom>
            <a:grpFill/>
            <a:ln>
              <a:noFill/>
            </a:ln>
          </p:spPr>
          <p:txBody>
            <a:bodyPr/>
            <a:lstStyle/>
            <a:p>
              <a:pPr eaLnBrk="1" fontAlgn="auto" hangingPunct="1">
                <a:spcBef>
                  <a:spcPts val="0"/>
                </a:spcBef>
                <a:spcAft>
                  <a:spcPts val="0"/>
                </a:spcAft>
                <a:defRPr/>
              </a:pPr>
              <a:endParaRPr lang="id-ID">
                <a:latin typeface="+mn-lt"/>
              </a:endParaRPr>
            </a:p>
          </p:txBody>
        </p:sp>
        <p:sp>
          <p:nvSpPr>
            <p:cNvPr id="202" name="Freeform 10"/>
            <p:cNvSpPr/>
            <p:nvPr/>
          </p:nvSpPr>
          <p:spPr bwMode="auto">
            <a:xfrm>
              <a:off x="5668963" y="2730501"/>
              <a:ext cx="908050" cy="225425"/>
            </a:xfrm>
            <a:custGeom>
              <a:avLst/>
              <a:gdLst>
                <a:gd name="T0" fmla="*/ 211 w 242"/>
                <a:gd name="T1" fmla="*/ 0 h 60"/>
                <a:gd name="T2" fmla="*/ 30 w 242"/>
                <a:gd name="T3" fmla="*/ 0 h 60"/>
                <a:gd name="T4" fmla="*/ 0 w 242"/>
                <a:gd name="T5" fmla="*/ 30 h 60"/>
                <a:gd name="T6" fmla="*/ 30 w 242"/>
                <a:gd name="T7" fmla="*/ 60 h 60"/>
                <a:gd name="T8" fmla="*/ 211 w 242"/>
                <a:gd name="T9" fmla="*/ 60 h 60"/>
                <a:gd name="T10" fmla="*/ 242 w 242"/>
                <a:gd name="T11" fmla="*/ 30 h 60"/>
                <a:gd name="T12" fmla="*/ 211 w 242"/>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242" h="60">
                  <a:moveTo>
                    <a:pt x="211" y="0"/>
                  </a:moveTo>
                  <a:cubicBezTo>
                    <a:pt x="30" y="0"/>
                    <a:pt x="30" y="0"/>
                    <a:pt x="30" y="0"/>
                  </a:cubicBezTo>
                  <a:cubicBezTo>
                    <a:pt x="14" y="0"/>
                    <a:pt x="0" y="13"/>
                    <a:pt x="0" y="30"/>
                  </a:cubicBezTo>
                  <a:cubicBezTo>
                    <a:pt x="0" y="46"/>
                    <a:pt x="14" y="60"/>
                    <a:pt x="30" y="60"/>
                  </a:cubicBezTo>
                  <a:cubicBezTo>
                    <a:pt x="211" y="60"/>
                    <a:pt x="211" y="60"/>
                    <a:pt x="211" y="60"/>
                  </a:cubicBezTo>
                  <a:cubicBezTo>
                    <a:pt x="228" y="60"/>
                    <a:pt x="242" y="46"/>
                    <a:pt x="242" y="30"/>
                  </a:cubicBezTo>
                  <a:cubicBezTo>
                    <a:pt x="242" y="13"/>
                    <a:pt x="228" y="0"/>
                    <a:pt x="211" y="0"/>
                  </a:cubicBezTo>
                  <a:close/>
                </a:path>
              </a:pathLst>
            </a:custGeom>
            <a:grpFill/>
            <a:ln>
              <a:noFill/>
            </a:ln>
          </p:spPr>
          <p:txBody>
            <a:bodyPr/>
            <a:lstStyle/>
            <a:p>
              <a:pPr eaLnBrk="1" fontAlgn="auto" hangingPunct="1">
                <a:spcBef>
                  <a:spcPts val="0"/>
                </a:spcBef>
                <a:spcAft>
                  <a:spcPts val="0"/>
                </a:spcAft>
                <a:defRPr/>
              </a:pPr>
              <a:endParaRPr lang="id-ID">
                <a:latin typeface="+mn-lt"/>
              </a:endParaRPr>
            </a:p>
          </p:txBody>
        </p:sp>
        <p:sp>
          <p:nvSpPr>
            <p:cNvPr id="203" name="Freeform 11"/>
            <p:cNvSpPr/>
            <p:nvPr/>
          </p:nvSpPr>
          <p:spPr bwMode="auto">
            <a:xfrm>
              <a:off x="1819275" y="1774826"/>
              <a:ext cx="1355725" cy="955675"/>
            </a:xfrm>
            <a:custGeom>
              <a:avLst/>
              <a:gdLst>
                <a:gd name="T0" fmla="*/ 331 w 361"/>
                <a:gd name="T1" fmla="*/ 0 h 254"/>
                <a:gd name="T2" fmla="*/ 54 w 361"/>
                <a:gd name="T3" fmla="*/ 22 h 254"/>
                <a:gd name="T4" fmla="*/ 19 w 361"/>
                <a:gd name="T5" fmla="*/ 55 h 254"/>
                <a:gd name="T6" fmla="*/ 0 w 361"/>
                <a:gd name="T7" fmla="*/ 223 h 254"/>
                <a:gd name="T8" fmla="*/ 29 w 361"/>
                <a:gd name="T9" fmla="*/ 254 h 254"/>
                <a:gd name="T10" fmla="*/ 60 w 361"/>
                <a:gd name="T11" fmla="*/ 223 h 254"/>
                <a:gd name="T12" fmla="*/ 70 w 361"/>
                <a:gd name="T13" fmla="*/ 109 h 254"/>
                <a:gd name="T14" fmla="*/ 104 w 361"/>
                <a:gd name="T15" fmla="*/ 76 h 254"/>
                <a:gd name="T16" fmla="*/ 331 w 361"/>
                <a:gd name="T17" fmla="*/ 60 h 254"/>
                <a:gd name="T18" fmla="*/ 361 w 361"/>
                <a:gd name="T19" fmla="*/ 29 h 254"/>
                <a:gd name="T20" fmla="*/ 331 w 361"/>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54">
                  <a:moveTo>
                    <a:pt x="331" y="0"/>
                  </a:moveTo>
                  <a:cubicBezTo>
                    <a:pt x="54" y="22"/>
                    <a:pt x="54" y="22"/>
                    <a:pt x="54" y="22"/>
                  </a:cubicBezTo>
                  <a:cubicBezTo>
                    <a:pt x="37" y="24"/>
                    <a:pt x="22" y="39"/>
                    <a:pt x="19" y="55"/>
                  </a:cubicBezTo>
                  <a:cubicBezTo>
                    <a:pt x="0" y="223"/>
                    <a:pt x="0" y="223"/>
                    <a:pt x="0" y="223"/>
                  </a:cubicBezTo>
                  <a:cubicBezTo>
                    <a:pt x="0" y="240"/>
                    <a:pt x="12" y="254"/>
                    <a:pt x="29" y="254"/>
                  </a:cubicBezTo>
                  <a:cubicBezTo>
                    <a:pt x="46" y="254"/>
                    <a:pt x="60" y="240"/>
                    <a:pt x="60" y="223"/>
                  </a:cubicBezTo>
                  <a:cubicBezTo>
                    <a:pt x="70" y="109"/>
                    <a:pt x="70" y="109"/>
                    <a:pt x="70" y="109"/>
                  </a:cubicBezTo>
                  <a:cubicBezTo>
                    <a:pt x="73" y="92"/>
                    <a:pt x="88" y="78"/>
                    <a:pt x="104" y="76"/>
                  </a:cubicBezTo>
                  <a:cubicBezTo>
                    <a:pt x="331" y="60"/>
                    <a:pt x="331" y="60"/>
                    <a:pt x="331" y="60"/>
                  </a:cubicBezTo>
                  <a:cubicBezTo>
                    <a:pt x="347" y="60"/>
                    <a:pt x="361" y="46"/>
                    <a:pt x="361" y="29"/>
                  </a:cubicBezTo>
                  <a:cubicBezTo>
                    <a:pt x="361" y="13"/>
                    <a:pt x="347" y="0"/>
                    <a:pt x="331" y="0"/>
                  </a:cubicBezTo>
                  <a:close/>
                </a:path>
              </a:pathLst>
            </a:custGeom>
            <a:grpFill/>
            <a:ln>
              <a:noFill/>
            </a:ln>
          </p:spPr>
          <p:txBody>
            <a:bodyPr/>
            <a:lstStyle/>
            <a:p>
              <a:pPr eaLnBrk="1" fontAlgn="auto" hangingPunct="1">
                <a:spcBef>
                  <a:spcPts val="0"/>
                </a:spcBef>
                <a:spcAft>
                  <a:spcPts val="0"/>
                </a:spcAft>
                <a:defRPr/>
              </a:pPr>
              <a:endParaRPr lang="id-ID">
                <a:latin typeface="+mn-lt"/>
              </a:endParaRPr>
            </a:p>
          </p:txBody>
        </p:sp>
      </p:grpSp>
      <p:sp>
        <p:nvSpPr>
          <p:cNvPr id="204" name="Freeform 15"/>
          <p:cNvSpPr>
            <a:spLocks noEditPoints="1"/>
          </p:cNvSpPr>
          <p:nvPr/>
        </p:nvSpPr>
        <p:spPr bwMode="auto">
          <a:xfrm>
            <a:off x="3933828" y="2773363"/>
            <a:ext cx="1108075" cy="847725"/>
          </a:xfrm>
          <a:custGeom>
            <a:avLst/>
            <a:gdLst>
              <a:gd name="T0" fmla="*/ 438198389 w 2472"/>
              <a:gd name="T1" fmla="*/ 0 h 1891"/>
              <a:gd name="T2" fmla="*/ 379932560 w 2472"/>
              <a:gd name="T3" fmla="*/ 58498405 h 1891"/>
              <a:gd name="T4" fmla="*/ 400225304 w 2472"/>
              <a:gd name="T5" fmla="*/ 102322335 h 1891"/>
              <a:gd name="T6" fmla="*/ 329100965 w 2472"/>
              <a:gd name="T7" fmla="*/ 209067096 h 1891"/>
              <a:gd name="T8" fmla="*/ 306799162 w 2472"/>
              <a:gd name="T9" fmla="*/ 204644222 h 1891"/>
              <a:gd name="T10" fmla="*/ 255364669 w 2472"/>
              <a:gd name="T11" fmla="*/ 235602099 h 1891"/>
              <a:gd name="T12" fmla="*/ 214980446 w 2472"/>
              <a:gd name="T13" fmla="*/ 211278085 h 1891"/>
              <a:gd name="T14" fmla="*/ 218998562 w 2472"/>
              <a:gd name="T15" fmla="*/ 190170584 h 1891"/>
              <a:gd name="T16" fmla="*/ 160531917 w 2472"/>
              <a:gd name="T17" fmla="*/ 131873016 h 1891"/>
              <a:gd name="T18" fmla="*/ 102065272 w 2472"/>
              <a:gd name="T19" fmla="*/ 190170584 h 1891"/>
              <a:gd name="T20" fmla="*/ 122157200 w 2472"/>
              <a:gd name="T21" fmla="*/ 233793230 h 1891"/>
              <a:gd name="T22" fmla="*/ 91818716 w 2472"/>
              <a:gd name="T23" fmla="*/ 274199363 h 1891"/>
              <a:gd name="T24" fmla="*/ 58265829 w 2472"/>
              <a:gd name="T25" fmla="*/ 263142627 h 1891"/>
              <a:gd name="T26" fmla="*/ 0 w 2472"/>
              <a:gd name="T27" fmla="*/ 321641479 h 1891"/>
              <a:gd name="T28" fmla="*/ 58265829 w 2472"/>
              <a:gd name="T29" fmla="*/ 380139884 h 1891"/>
              <a:gd name="T30" fmla="*/ 116330393 w 2472"/>
              <a:gd name="T31" fmla="*/ 321641479 h 1891"/>
              <a:gd name="T32" fmla="*/ 102668169 w 2472"/>
              <a:gd name="T33" fmla="*/ 284451412 h 1891"/>
              <a:gd name="T34" fmla="*/ 134412815 w 2472"/>
              <a:gd name="T35" fmla="*/ 242035126 h 1891"/>
              <a:gd name="T36" fmla="*/ 160531917 w 2472"/>
              <a:gd name="T37" fmla="*/ 248468153 h 1891"/>
              <a:gd name="T38" fmla="*/ 207948293 w 2472"/>
              <a:gd name="T39" fmla="*/ 224143690 h 1891"/>
              <a:gd name="T40" fmla="*/ 249939943 w 2472"/>
              <a:gd name="T41" fmla="*/ 249473229 h 1891"/>
              <a:gd name="T42" fmla="*/ 248131701 w 2472"/>
              <a:gd name="T43" fmla="*/ 263142627 h 1891"/>
              <a:gd name="T44" fmla="*/ 306799162 w 2472"/>
              <a:gd name="T45" fmla="*/ 321641479 h 1891"/>
              <a:gd name="T46" fmla="*/ 365265807 w 2472"/>
              <a:gd name="T47" fmla="*/ 263142627 h 1891"/>
              <a:gd name="T48" fmla="*/ 341557843 w 2472"/>
              <a:gd name="T49" fmla="*/ 216504751 h 1891"/>
              <a:gd name="T50" fmla="*/ 412280103 w 2472"/>
              <a:gd name="T51" fmla="*/ 110564231 h 1891"/>
              <a:gd name="T52" fmla="*/ 438198389 w 2472"/>
              <a:gd name="T53" fmla="*/ 116997257 h 1891"/>
              <a:gd name="T54" fmla="*/ 496665034 w 2472"/>
              <a:gd name="T55" fmla="*/ 58498405 h 1891"/>
              <a:gd name="T56" fmla="*/ 438198389 w 2472"/>
              <a:gd name="T57" fmla="*/ 0 h 1891"/>
              <a:gd name="T58" fmla="*/ 58265829 w 2472"/>
              <a:gd name="T59" fmla="*/ 350991324 h 1891"/>
              <a:gd name="T60" fmla="*/ 29132690 w 2472"/>
              <a:gd name="T61" fmla="*/ 321641479 h 1891"/>
              <a:gd name="T62" fmla="*/ 58265829 w 2472"/>
              <a:gd name="T63" fmla="*/ 292492471 h 1891"/>
              <a:gd name="T64" fmla="*/ 87197703 w 2472"/>
              <a:gd name="T65" fmla="*/ 321641479 h 1891"/>
              <a:gd name="T66" fmla="*/ 58265829 w 2472"/>
              <a:gd name="T67" fmla="*/ 350991324 h 1891"/>
              <a:gd name="T68" fmla="*/ 160531917 w 2472"/>
              <a:gd name="T69" fmla="*/ 219319144 h 1891"/>
              <a:gd name="T70" fmla="*/ 131198411 w 2472"/>
              <a:gd name="T71" fmla="*/ 190170584 h 1891"/>
              <a:gd name="T72" fmla="*/ 160531917 w 2472"/>
              <a:gd name="T73" fmla="*/ 161021576 h 1891"/>
              <a:gd name="T74" fmla="*/ 189865872 w 2472"/>
              <a:gd name="T75" fmla="*/ 190170584 h 1891"/>
              <a:gd name="T76" fmla="*/ 160531917 w 2472"/>
              <a:gd name="T77" fmla="*/ 219319144 h 1891"/>
              <a:gd name="T78" fmla="*/ 306799162 w 2472"/>
              <a:gd name="T79" fmla="*/ 292291635 h 1891"/>
              <a:gd name="T80" fmla="*/ 277465207 w 2472"/>
              <a:gd name="T81" fmla="*/ 263142627 h 1891"/>
              <a:gd name="T82" fmla="*/ 306799162 w 2472"/>
              <a:gd name="T83" fmla="*/ 233994066 h 1891"/>
              <a:gd name="T84" fmla="*/ 335931852 w 2472"/>
              <a:gd name="T85" fmla="*/ 263142627 h 1891"/>
              <a:gd name="T86" fmla="*/ 306799162 w 2472"/>
              <a:gd name="T87" fmla="*/ 292291635 h 1891"/>
              <a:gd name="T88" fmla="*/ 438198389 w 2472"/>
              <a:gd name="T89" fmla="*/ 87647413 h 1891"/>
              <a:gd name="T90" fmla="*/ 409266515 w 2472"/>
              <a:gd name="T91" fmla="*/ 58498405 h 1891"/>
              <a:gd name="T92" fmla="*/ 438198389 w 2472"/>
              <a:gd name="T93" fmla="*/ 29148560 h 1891"/>
              <a:gd name="T94" fmla="*/ 467331080 w 2472"/>
              <a:gd name="T95" fmla="*/ 58498405 h 1891"/>
              <a:gd name="T96" fmla="*/ 438198389 w 2472"/>
              <a:gd name="T97" fmla="*/ 87647413 h 18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72" h="1891">
                <a:moveTo>
                  <a:pt x="2181" y="0"/>
                </a:moveTo>
                <a:cubicBezTo>
                  <a:pt x="2021" y="0"/>
                  <a:pt x="1891" y="130"/>
                  <a:pt x="1891" y="291"/>
                </a:cubicBezTo>
                <a:cubicBezTo>
                  <a:pt x="1891" y="378"/>
                  <a:pt x="1931" y="456"/>
                  <a:pt x="1992" y="509"/>
                </a:cubicBezTo>
                <a:cubicBezTo>
                  <a:pt x="1638" y="1040"/>
                  <a:pt x="1638" y="1040"/>
                  <a:pt x="1638" y="1040"/>
                </a:cubicBezTo>
                <a:cubicBezTo>
                  <a:pt x="1603" y="1026"/>
                  <a:pt x="1566" y="1018"/>
                  <a:pt x="1527" y="1018"/>
                </a:cubicBezTo>
                <a:cubicBezTo>
                  <a:pt x="1416" y="1018"/>
                  <a:pt x="1321" y="1081"/>
                  <a:pt x="1271" y="1172"/>
                </a:cubicBezTo>
                <a:cubicBezTo>
                  <a:pt x="1070" y="1051"/>
                  <a:pt x="1070" y="1051"/>
                  <a:pt x="1070" y="1051"/>
                </a:cubicBezTo>
                <a:cubicBezTo>
                  <a:pt x="1082" y="1018"/>
                  <a:pt x="1090" y="983"/>
                  <a:pt x="1090" y="946"/>
                </a:cubicBezTo>
                <a:cubicBezTo>
                  <a:pt x="1090" y="786"/>
                  <a:pt x="959" y="656"/>
                  <a:pt x="799" y="656"/>
                </a:cubicBezTo>
                <a:cubicBezTo>
                  <a:pt x="638" y="656"/>
                  <a:pt x="508" y="786"/>
                  <a:pt x="508" y="946"/>
                </a:cubicBezTo>
                <a:cubicBezTo>
                  <a:pt x="508" y="1033"/>
                  <a:pt x="547" y="1110"/>
                  <a:pt x="608" y="1163"/>
                </a:cubicBezTo>
                <a:cubicBezTo>
                  <a:pt x="457" y="1364"/>
                  <a:pt x="457" y="1364"/>
                  <a:pt x="457" y="1364"/>
                </a:cubicBezTo>
                <a:cubicBezTo>
                  <a:pt x="410" y="1330"/>
                  <a:pt x="352" y="1309"/>
                  <a:pt x="290" y="1309"/>
                </a:cubicBezTo>
                <a:cubicBezTo>
                  <a:pt x="130" y="1309"/>
                  <a:pt x="0" y="1440"/>
                  <a:pt x="0" y="1600"/>
                </a:cubicBezTo>
                <a:cubicBezTo>
                  <a:pt x="0" y="1761"/>
                  <a:pt x="130" y="1891"/>
                  <a:pt x="290" y="1891"/>
                </a:cubicBezTo>
                <a:cubicBezTo>
                  <a:pt x="449" y="1891"/>
                  <a:pt x="579" y="1761"/>
                  <a:pt x="579" y="1600"/>
                </a:cubicBezTo>
                <a:cubicBezTo>
                  <a:pt x="579" y="1529"/>
                  <a:pt x="553" y="1465"/>
                  <a:pt x="511" y="1415"/>
                </a:cubicBezTo>
                <a:cubicBezTo>
                  <a:pt x="669" y="1204"/>
                  <a:pt x="669" y="1204"/>
                  <a:pt x="669" y="1204"/>
                </a:cubicBezTo>
                <a:cubicBezTo>
                  <a:pt x="708" y="1224"/>
                  <a:pt x="752" y="1236"/>
                  <a:pt x="799" y="1236"/>
                </a:cubicBezTo>
                <a:cubicBezTo>
                  <a:pt x="896" y="1236"/>
                  <a:pt x="982" y="1188"/>
                  <a:pt x="1035" y="1115"/>
                </a:cubicBezTo>
                <a:cubicBezTo>
                  <a:pt x="1244" y="1241"/>
                  <a:pt x="1244" y="1241"/>
                  <a:pt x="1244" y="1241"/>
                </a:cubicBezTo>
                <a:cubicBezTo>
                  <a:pt x="1239" y="1263"/>
                  <a:pt x="1235" y="1285"/>
                  <a:pt x="1235" y="1309"/>
                </a:cubicBezTo>
                <a:cubicBezTo>
                  <a:pt x="1235" y="1469"/>
                  <a:pt x="1366" y="1600"/>
                  <a:pt x="1527" y="1600"/>
                </a:cubicBezTo>
                <a:cubicBezTo>
                  <a:pt x="1687" y="1600"/>
                  <a:pt x="1818" y="1469"/>
                  <a:pt x="1818" y="1309"/>
                </a:cubicBezTo>
                <a:cubicBezTo>
                  <a:pt x="1818" y="1214"/>
                  <a:pt x="1771" y="1130"/>
                  <a:pt x="1700" y="1077"/>
                </a:cubicBezTo>
                <a:cubicBezTo>
                  <a:pt x="2052" y="550"/>
                  <a:pt x="2052" y="550"/>
                  <a:pt x="2052" y="550"/>
                </a:cubicBezTo>
                <a:cubicBezTo>
                  <a:pt x="2091" y="570"/>
                  <a:pt x="2135" y="582"/>
                  <a:pt x="2181" y="582"/>
                </a:cubicBezTo>
                <a:cubicBezTo>
                  <a:pt x="2341" y="582"/>
                  <a:pt x="2472" y="451"/>
                  <a:pt x="2472" y="291"/>
                </a:cubicBezTo>
                <a:cubicBezTo>
                  <a:pt x="2472" y="130"/>
                  <a:pt x="2341" y="0"/>
                  <a:pt x="2181" y="0"/>
                </a:cubicBezTo>
                <a:close/>
                <a:moveTo>
                  <a:pt x="290" y="1746"/>
                </a:moveTo>
                <a:cubicBezTo>
                  <a:pt x="210" y="1746"/>
                  <a:pt x="145" y="1681"/>
                  <a:pt x="145" y="1600"/>
                </a:cubicBezTo>
                <a:cubicBezTo>
                  <a:pt x="145" y="1520"/>
                  <a:pt x="210" y="1455"/>
                  <a:pt x="290" y="1455"/>
                </a:cubicBezTo>
                <a:cubicBezTo>
                  <a:pt x="369" y="1455"/>
                  <a:pt x="434" y="1520"/>
                  <a:pt x="434" y="1600"/>
                </a:cubicBezTo>
                <a:cubicBezTo>
                  <a:pt x="434" y="1681"/>
                  <a:pt x="369" y="1746"/>
                  <a:pt x="290" y="1746"/>
                </a:cubicBezTo>
                <a:close/>
                <a:moveTo>
                  <a:pt x="799" y="1091"/>
                </a:moveTo>
                <a:cubicBezTo>
                  <a:pt x="719" y="1091"/>
                  <a:pt x="653" y="1026"/>
                  <a:pt x="653" y="946"/>
                </a:cubicBezTo>
                <a:cubicBezTo>
                  <a:pt x="653" y="866"/>
                  <a:pt x="719" y="801"/>
                  <a:pt x="799" y="801"/>
                </a:cubicBezTo>
                <a:cubicBezTo>
                  <a:pt x="879" y="801"/>
                  <a:pt x="945" y="866"/>
                  <a:pt x="945" y="946"/>
                </a:cubicBezTo>
                <a:cubicBezTo>
                  <a:pt x="945" y="1026"/>
                  <a:pt x="879" y="1091"/>
                  <a:pt x="799" y="1091"/>
                </a:cubicBezTo>
                <a:close/>
                <a:moveTo>
                  <a:pt x="1527" y="1454"/>
                </a:moveTo>
                <a:cubicBezTo>
                  <a:pt x="1446" y="1454"/>
                  <a:pt x="1381" y="1389"/>
                  <a:pt x="1381" y="1309"/>
                </a:cubicBezTo>
                <a:cubicBezTo>
                  <a:pt x="1381" y="1229"/>
                  <a:pt x="1446" y="1164"/>
                  <a:pt x="1527" y="1164"/>
                </a:cubicBezTo>
                <a:cubicBezTo>
                  <a:pt x="1607" y="1164"/>
                  <a:pt x="1672" y="1229"/>
                  <a:pt x="1672" y="1309"/>
                </a:cubicBezTo>
                <a:cubicBezTo>
                  <a:pt x="1672" y="1389"/>
                  <a:pt x="1607" y="1454"/>
                  <a:pt x="1527" y="1454"/>
                </a:cubicBezTo>
                <a:close/>
                <a:moveTo>
                  <a:pt x="2181" y="436"/>
                </a:moveTo>
                <a:cubicBezTo>
                  <a:pt x="2101" y="436"/>
                  <a:pt x="2037" y="371"/>
                  <a:pt x="2037" y="291"/>
                </a:cubicBezTo>
                <a:cubicBezTo>
                  <a:pt x="2037" y="210"/>
                  <a:pt x="2101" y="145"/>
                  <a:pt x="2181" y="145"/>
                </a:cubicBezTo>
                <a:cubicBezTo>
                  <a:pt x="2261" y="145"/>
                  <a:pt x="2326" y="210"/>
                  <a:pt x="2326" y="291"/>
                </a:cubicBezTo>
                <a:cubicBezTo>
                  <a:pt x="2326" y="371"/>
                  <a:pt x="2261" y="436"/>
                  <a:pt x="2181" y="43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 name="Freeform 11"/>
          <p:cNvSpPr>
            <a:spLocks noEditPoints="1"/>
          </p:cNvSpPr>
          <p:nvPr/>
        </p:nvSpPr>
        <p:spPr bwMode="auto">
          <a:xfrm>
            <a:off x="6334128" y="3049588"/>
            <a:ext cx="557212" cy="555625"/>
          </a:xfrm>
          <a:custGeom>
            <a:avLst/>
            <a:gdLst>
              <a:gd name="T0" fmla="*/ 359240201 w 852"/>
              <a:gd name="T1" fmla="*/ 1710671 h 850"/>
              <a:gd name="T2" fmla="*/ 352817221 w 852"/>
              <a:gd name="T3" fmla="*/ 0 h 850"/>
              <a:gd name="T4" fmla="*/ 346823268 w 852"/>
              <a:gd name="T5" fmla="*/ 2138176 h 850"/>
              <a:gd name="T6" fmla="*/ 5566234 w 852"/>
              <a:gd name="T7" fmla="*/ 229244338 h 850"/>
              <a:gd name="T8" fmla="*/ 428373 w 852"/>
              <a:gd name="T9" fmla="*/ 239936524 h 850"/>
              <a:gd name="T10" fmla="*/ 7707445 w 852"/>
              <a:gd name="T11" fmla="*/ 249345543 h 850"/>
              <a:gd name="T12" fmla="*/ 96339470 w 852"/>
              <a:gd name="T13" fmla="*/ 284844751 h 850"/>
              <a:gd name="T14" fmla="*/ 138301065 w 852"/>
              <a:gd name="T15" fmla="*/ 357980036 h 850"/>
              <a:gd name="T16" fmla="*/ 148149068 w 852"/>
              <a:gd name="T17" fmla="*/ 363540208 h 850"/>
              <a:gd name="T18" fmla="*/ 148149068 w 852"/>
              <a:gd name="T19" fmla="*/ 363540208 h 850"/>
              <a:gd name="T20" fmla="*/ 157997070 w 852"/>
              <a:gd name="T21" fmla="*/ 357980036 h 850"/>
              <a:gd name="T22" fmla="*/ 181547125 w 852"/>
              <a:gd name="T23" fmla="*/ 318631981 h 850"/>
              <a:gd name="T24" fmla="*/ 292016366 w 852"/>
              <a:gd name="T25" fmla="*/ 362684546 h 850"/>
              <a:gd name="T26" fmla="*/ 295869762 w 852"/>
              <a:gd name="T27" fmla="*/ 363540208 h 850"/>
              <a:gd name="T28" fmla="*/ 301864369 w 852"/>
              <a:gd name="T29" fmla="*/ 362257041 h 850"/>
              <a:gd name="T30" fmla="*/ 307430603 w 852"/>
              <a:gd name="T31" fmla="*/ 354131189 h 850"/>
              <a:gd name="T32" fmla="*/ 363950343 w 852"/>
              <a:gd name="T33" fmla="*/ 13258520 h 850"/>
              <a:gd name="T34" fmla="*/ 359240201 w 852"/>
              <a:gd name="T35" fmla="*/ 1710671 h 850"/>
              <a:gd name="T36" fmla="*/ 35966988 w 852"/>
              <a:gd name="T37" fmla="*/ 236087024 h 850"/>
              <a:gd name="T38" fmla="*/ 299723812 w 852"/>
              <a:gd name="T39" fmla="*/ 60732427 h 850"/>
              <a:gd name="T40" fmla="*/ 107900311 w 852"/>
              <a:gd name="T41" fmla="*/ 265597901 h 850"/>
              <a:gd name="T42" fmla="*/ 104903007 w 852"/>
              <a:gd name="T43" fmla="*/ 263459726 h 850"/>
              <a:gd name="T44" fmla="*/ 35966988 w 852"/>
              <a:gd name="T45" fmla="*/ 236087024 h 850"/>
              <a:gd name="T46" fmla="*/ 116463848 w 852"/>
              <a:gd name="T47" fmla="*/ 273296903 h 850"/>
              <a:gd name="T48" fmla="*/ 116036129 w 852"/>
              <a:gd name="T49" fmla="*/ 273296903 h 850"/>
              <a:gd name="T50" fmla="*/ 331408377 w 852"/>
              <a:gd name="T51" fmla="*/ 43196902 h 850"/>
              <a:gd name="T52" fmla="*/ 148149068 w 852"/>
              <a:gd name="T53" fmla="*/ 328896663 h 850"/>
              <a:gd name="T54" fmla="*/ 116463848 w 852"/>
              <a:gd name="T55" fmla="*/ 273296903 h 850"/>
              <a:gd name="T56" fmla="*/ 287306224 w 852"/>
              <a:gd name="T57" fmla="*/ 336595664 h 850"/>
              <a:gd name="T58" fmla="*/ 190110663 w 852"/>
              <a:gd name="T59" fmla="*/ 297675113 h 850"/>
              <a:gd name="T60" fmla="*/ 182831590 w 852"/>
              <a:gd name="T61" fmla="*/ 296391946 h 850"/>
              <a:gd name="T62" fmla="*/ 332693496 w 852"/>
              <a:gd name="T63" fmla="*/ 64581928 h 850"/>
              <a:gd name="T64" fmla="*/ 287306224 w 852"/>
              <a:gd name="T65" fmla="*/ 336595664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2" h="850">
                <a:moveTo>
                  <a:pt x="839" y="4"/>
                </a:moveTo>
                <a:cubicBezTo>
                  <a:pt x="834" y="2"/>
                  <a:pt x="829" y="0"/>
                  <a:pt x="824" y="0"/>
                </a:cubicBezTo>
                <a:cubicBezTo>
                  <a:pt x="819" y="0"/>
                  <a:pt x="814" y="2"/>
                  <a:pt x="810" y="5"/>
                </a:cubicBezTo>
                <a:cubicBezTo>
                  <a:pt x="13" y="536"/>
                  <a:pt x="13" y="536"/>
                  <a:pt x="13" y="536"/>
                </a:cubicBezTo>
                <a:cubicBezTo>
                  <a:pt x="5" y="541"/>
                  <a:pt x="0" y="551"/>
                  <a:pt x="1" y="561"/>
                </a:cubicBezTo>
                <a:cubicBezTo>
                  <a:pt x="2" y="570"/>
                  <a:pt x="9" y="579"/>
                  <a:pt x="18" y="583"/>
                </a:cubicBezTo>
                <a:cubicBezTo>
                  <a:pt x="225" y="666"/>
                  <a:pt x="225" y="666"/>
                  <a:pt x="225" y="666"/>
                </a:cubicBezTo>
                <a:cubicBezTo>
                  <a:pt x="323" y="837"/>
                  <a:pt x="323" y="837"/>
                  <a:pt x="323" y="837"/>
                </a:cubicBezTo>
                <a:cubicBezTo>
                  <a:pt x="328" y="845"/>
                  <a:pt x="337" y="850"/>
                  <a:pt x="346" y="850"/>
                </a:cubicBezTo>
                <a:cubicBezTo>
                  <a:pt x="346" y="850"/>
                  <a:pt x="346" y="850"/>
                  <a:pt x="346" y="850"/>
                </a:cubicBezTo>
                <a:cubicBezTo>
                  <a:pt x="356" y="850"/>
                  <a:pt x="364" y="845"/>
                  <a:pt x="369" y="837"/>
                </a:cubicBezTo>
                <a:cubicBezTo>
                  <a:pt x="424" y="745"/>
                  <a:pt x="424" y="745"/>
                  <a:pt x="424" y="745"/>
                </a:cubicBezTo>
                <a:cubicBezTo>
                  <a:pt x="682" y="848"/>
                  <a:pt x="682" y="848"/>
                  <a:pt x="682" y="848"/>
                </a:cubicBezTo>
                <a:cubicBezTo>
                  <a:pt x="685" y="849"/>
                  <a:pt x="688" y="850"/>
                  <a:pt x="691" y="850"/>
                </a:cubicBezTo>
                <a:cubicBezTo>
                  <a:pt x="696" y="850"/>
                  <a:pt x="700" y="849"/>
                  <a:pt x="705" y="847"/>
                </a:cubicBezTo>
                <a:cubicBezTo>
                  <a:pt x="712" y="843"/>
                  <a:pt x="716" y="836"/>
                  <a:pt x="718" y="828"/>
                </a:cubicBezTo>
                <a:cubicBezTo>
                  <a:pt x="850" y="31"/>
                  <a:pt x="850" y="31"/>
                  <a:pt x="850" y="31"/>
                </a:cubicBezTo>
                <a:cubicBezTo>
                  <a:pt x="852" y="21"/>
                  <a:pt x="848" y="10"/>
                  <a:pt x="839" y="4"/>
                </a:cubicBezTo>
                <a:close/>
                <a:moveTo>
                  <a:pt x="84" y="552"/>
                </a:moveTo>
                <a:cubicBezTo>
                  <a:pt x="700" y="142"/>
                  <a:pt x="700" y="142"/>
                  <a:pt x="700" y="142"/>
                </a:cubicBezTo>
                <a:cubicBezTo>
                  <a:pt x="252" y="621"/>
                  <a:pt x="252" y="621"/>
                  <a:pt x="252" y="621"/>
                </a:cubicBezTo>
                <a:cubicBezTo>
                  <a:pt x="250" y="619"/>
                  <a:pt x="248" y="617"/>
                  <a:pt x="245" y="616"/>
                </a:cubicBezTo>
                <a:lnTo>
                  <a:pt x="84" y="552"/>
                </a:lnTo>
                <a:close/>
                <a:moveTo>
                  <a:pt x="272" y="639"/>
                </a:moveTo>
                <a:cubicBezTo>
                  <a:pt x="272" y="639"/>
                  <a:pt x="271" y="639"/>
                  <a:pt x="271" y="639"/>
                </a:cubicBezTo>
                <a:cubicBezTo>
                  <a:pt x="774" y="101"/>
                  <a:pt x="774" y="101"/>
                  <a:pt x="774" y="101"/>
                </a:cubicBezTo>
                <a:cubicBezTo>
                  <a:pt x="346" y="769"/>
                  <a:pt x="346" y="769"/>
                  <a:pt x="346" y="769"/>
                </a:cubicBezTo>
                <a:lnTo>
                  <a:pt x="272" y="639"/>
                </a:lnTo>
                <a:close/>
                <a:moveTo>
                  <a:pt x="671" y="787"/>
                </a:moveTo>
                <a:cubicBezTo>
                  <a:pt x="444" y="696"/>
                  <a:pt x="444" y="696"/>
                  <a:pt x="444" y="696"/>
                </a:cubicBezTo>
                <a:cubicBezTo>
                  <a:pt x="438" y="694"/>
                  <a:pt x="433" y="693"/>
                  <a:pt x="427" y="693"/>
                </a:cubicBezTo>
                <a:cubicBezTo>
                  <a:pt x="777" y="151"/>
                  <a:pt x="777" y="151"/>
                  <a:pt x="777" y="151"/>
                </a:cubicBezTo>
                <a:lnTo>
                  <a:pt x="671" y="78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35" name="图片 34"/>
          <p:cNvPicPr>
            <a:picLocks noChangeAspect="1"/>
          </p:cNvPicPr>
          <p:nvPr/>
        </p:nvPicPr>
        <p:blipFill>
          <a:blip r:embed="rId6"/>
          <a:stretch>
            <a:fillRect/>
          </a:stretch>
        </p:blipFill>
        <p:spPr>
          <a:xfrm>
            <a:off x="1074285" y="417039"/>
            <a:ext cx="942974" cy="884560"/>
          </a:xfrm>
          <a:prstGeom prst="rect">
            <a:avLst/>
          </a:prstGeom>
        </p:spPr>
      </p:pic>
      <p:sp>
        <p:nvSpPr>
          <p:cNvPr id="36" name="矩形 35"/>
          <p:cNvSpPr/>
          <p:nvPr/>
        </p:nvSpPr>
        <p:spPr>
          <a:xfrm>
            <a:off x="2162192" y="343457"/>
            <a:ext cx="2125903" cy="562783"/>
          </a:xfrm>
          <a:prstGeom prst="rect">
            <a:avLst/>
          </a:prstGeom>
        </p:spPr>
        <p:txBody>
          <a:bodyPr wrap="none">
            <a:spAutoFit/>
          </a:bodyPr>
          <a:lstStyle/>
          <a:p>
            <a:pPr>
              <a:lnSpc>
                <a:spcPct val="200000"/>
              </a:lnSpc>
            </a:pPr>
            <a:r>
              <a:rPr lang="en-US" altLang="zh-CN" dirty="0">
                <a:solidFill>
                  <a:schemeClr val="bg1"/>
                </a:solidFill>
                <a:latin typeface="微软雅黑" panose="020B0503020204020204" pitchFamily="34" charset="-122"/>
                <a:ea typeface="微软雅黑" panose="020B0503020204020204" pitchFamily="34" charset="-122"/>
              </a:rPr>
              <a:t>03.</a:t>
            </a:r>
            <a:r>
              <a:rPr lang="zh-CN" altLang="en-US" dirty="0">
                <a:solidFill>
                  <a:schemeClr val="bg1"/>
                </a:solidFill>
                <a:latin typeface="微软雅黑" panose="020B0503020204020204" pitchFamily="34" charset="-122"/>
                <a:ea typeface="微软雅黑" panose="020B0503020204020204" pitchFamily="34" charset="-122"/>
              </a:rPr>
              <a:t>课题研究的进展</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25" name="文本框 24"/>
          <p:cNvSpPr txBox="1"/>
          <p:nvPr/>
        </p:nvSpPr>
        <p:spPr>
          <a:xfrm>
            <a:off x="8770422" y="4743303"/>
            <a:ext cx="2386970" cy="784830"/>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6" name="文本框 25"/>
          <p:cNvSpPr txBox="1"/>
          <p:nvPr/>
        </p:nvSpPr>
        <p:spPr>
          <a:xfrm>
            <a:off x="8770422" y="4463904"/>
            <a:ext cx="1284902"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
        <p:nvSpPr>
          <p:cNvPr id="27" name="文本框 26"/>
          <p:cNvSpPr txBox="1"/>
          <p:nvPr/>
        </p:nvSpPr>
        <p:spPr>
          <a:xfrm>
            <a:off x="7402382" y="2256950"/>
            <a:ext cx="2386970" cy="784830"/>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8" name="文本框 27"/>
          <p:cNvSpPr txBox="1"/>
          <p:nvPr/>
        </p:nvSpPr>
        <p:spPr>
          <a:xfrm>
            <a:off x="7402382" y="1977551"/>
            <a:ext cx="1284902"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
        <p:nvSpPr>
          <p:cNvPr id="29" name="文本框 28"/>
          <p:cNvSpPr txBox="1"/>
          <p:nvPr/>
        </p:nvSpPr>
        <p:spPr>
          <a:xfrm>
            <a:off x="2801774" y="4743303"/>
            <a:ext cx="2386970" cy="784830"/>
          </a:xfrm>
          <a:prstGeom prst="rect">
            <a:avLst/>
          </a:prstGeom>
          <a:noFill/>
        </p:spPr>
        <p:txBody>
          <a:bodyPr wrap="square" rtlCol="0">
            <a:spAutoFit/>
          </a:bodyPr>
          <a:lstStyle/>
          <a:p>
            <a:pPr algn="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0" name="文本框 29"/>
          <p:cNvSpPr txBox="1"/>
          <p:nvPr/>
        </p:nvSpPr>
        <p:spPr>
          <a:xfrm>
            <a:off x="3903842" y="4463904"/>
            <a:ext cx="1284902" cy="338554"/>
          </a:xfrm>
          <a:prstGeom prst="rect">
            <a:avLst/>
          </a:prstGeom>
          <a:noFill/>
        </p:spPr>
        <p:txBody>
          <a:bodyPr wrap="square" rtlCol="0">
            <a:spAutoFit/>
          </a:bodyPr>
          <a:lstStyle/>
          <a:p>
            <a:pPr algn="r"/>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
        <p:nvSpPr>
          <p:cNvPr id="31" name="文本框 30"/>
          <p:cNvSpPr txBox="1"/>
          <p:nvPr/>
        </p:nvSpPr>
        <p:spPr>
          <a:xfrm>
            <a:off x="1074286" y="3012878"/>
            <a:ext cx="2386970" cy="784830"/>
          </a:xfrm>
          <a:prstGeom prst="rect">
            <a:avLst/>
          </a:prstGeom>
          <a:noFill/>
        </p:spPr>
        <p:txBody>
          <a:bodyPr wrap="square" rtlCol="0">
            <a:spAutoFit/>
          </a:bodyPr>
          <a:lstStyle/>
          <a:p>
            <a:pPr algn="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2" name="文本框 31"/>
          <p:cNvSpPr txBox="1"/>
          <p:nvPr/>
        </p:nvSpPr>
        <p:spPr>
          <a:xfrm>
            <a:off x="2176354" y="2733479"/>
            <a:ext cx="1284902" cy="338554"/>
          </a:xfrm>
          <a:prstGeom prst="rect">
            <a:avLst/>
          </a:prstGeom>
          <a:noFill/>
        </p:spPr>
        <p:txBody>
          <a:bodyPr wrap="square" rtlCol="0">
            <a:spAutoFit/>
          </a:bodyPr>
          <a:lstStyle/>
          <a:p>
            <a:pPr algn="r"/>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500"/>
                                        <p:tgtEl>
                                          <p:spTgt spid="18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1"/>
                                        </p:tgtEl>
                                        <p:attrNameLst>
                                          <p:attrName>style.visibility</p:attrName>
                                        </p:attrNameLst>
                                      </p:cBhvr>
                                      <p:to>
                                        <p:strVal val="visible"/>
                                      </p:to>
                                    </p:set>
                                    <p:animEffect transition="in" filter="fade">
                                      <p:cBhvr>
                                        <p:cTn id="11" dur="500"/>
                                        <p:tgtEl>
                                          <p:spTgt spid="18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0"/>
                                        </p:tgtEl>
                                        <p:attrNameLst>
                                          <p:attrName>style.visibility</p:attrName>
                                        </p:attrNameLst>
                                      </p:cBhvr>
                                      <p:to>
                                        <p:strVal val="visible"/>
                                      </p:to>
                                    </p:set>
                                    <p:animEffect transition="in" filter="fade">
                                      <p:cBhvr>
                                        <p:cTn id="15" dur="500"/>
                                        <p:tgtEl>
                                          <p:spTgt spid="19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9"/>
                                        </p:tgtEl>
                                        <p:attrNameLst>
                                          <p:attrName>style.visibility</p:attrName>
                                        </p:attrNameLst>
                                      </p:cBhvr>
                                      <p:to>
                                        <p:strVal val="visible"/>
                                      </p:to>
                                    </p:set>
                                    <p:animEffect transition="in" filter="fade">
                                      <p:cBhvr>
                                        <p:cTn id="19" dur="500"/>
                                        <p:tgtEl>
                                          <p:spTgt spid="179"/>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204"/>
                                        </p:tgtEl>
                                        <p:attrNameLst>
                                          <p:attrName>style.visibility</p:attrName>
                                        </p:attrNameLst>
                                      </p:cBhvr>
                                      <p:to>
                                        <p:strVal val="visible"/>
                                      </p:to>
                                    </p:set>
                                    <p:anim calcmode="lin" valueType="num">
                                      <p:cBhvr>
                                        <p:cTn id="23" dur="500" fill="hold"/>
                                        <p:tgtEl>
                                          <p:spTgt spid="204"/>
                                        </p:tgtEl>
                                        <p:attrNameLst>
                                          <p:attrName>ppt_w</p:attrName>
                                        </p:attrNameLst>
                                      </p:cBhvr>
                                      <p:tavLst>
                                        <p:tav tm="0">
                                          <p:val>
                                            <p:fltVal val="0"/>
                                          </p:val>
                                        </p:tav>
                                        <p:tav tm="100000">
                                          <p:val>
                                            <p:strVal val="#ppt_w"/>
                                          </p:val>
                                        </p:tav>
                                      </p:tavLst>
                                    </p:anim>
                                    <p:anim calcmode="lin" valueType="num">
                                      <p:cBhvr>
                                        <p:cTn id="24" dur="500" fill="hold"/>
                                        <p:tgtEl>
                                          <p:spTgt spid="204"/>
                                        </p:tgtEl>
                                        <p:attrNameLst>
                                          <p:attrName>ppt_h</p:attrName>
                                        </p:attrNameLst>
                                      </p:cBhvr>
                                      <p:tavLst>
                                        <p:tav tm="0">
                                          <p:val>
                                            <p:fltVal val="0"/>
                                          </p:val>
                                        </p:tav>
                                        <p:tav tm="100000">
                                          <p:val>
                                            <p:strVal val="#ppt_h"/>
                                          </p:val>
                                        </p:tav>
                                      </p:tavLst>
                                    </p:anim>
                                    <p:animEffect transition="in" filter="fade">
                                      <p:cBhvr>
                                        <p:cTn id="25" dur="500"/>
                                        <p:tgtEl>
                                          <p:spTgt spid="204"/>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p:cTn id="29" dur="500" fill="hold"/>
                                        <p:tgtEl>
                                          <p:spTgt spid="191"/>
                                        </p:tgtEl>
                                        <p:attrNameLst>
                                          <p:attrName>ppt_w</p:attrName>
                                        </p:attrNameLst>
                                      </p:cBhvr>
                                      <p:tavLst>
                                        <p:tav tm="0">
                                          <p:val>
                                            <p:fltVal val="0"/>
                                          </p:val>
                                        </p:tav>
                                        <p:tav tm="100000">
                                          <p:val>
                                            <p:strVal val="#ppt_w"/>
                                          </p:val>
                                        </p:tav>
                                      </p:tavLst>
                                    </p:anim>
                                    <p:anim calcmode="lin" valueType="num">
                                      <p:cBhvr>
                                        <p:cTn id="30" dur="500" fill="hold"/>
                                        <p:tgtEl>
                                          <p:spTgt spid="191"/>
                                        </p:tgtEl>
                                        <p:attrNameLst>
                                          <p:attrName>ppt_h</p:attrName>
                                        </p:attrNameLst>
                                      </p:cBhvr>
                                      <p:tavLst>
                                        <p:tav tm="0">
                                          <p:val>
                                            <p:fltVal val="0"/>
                                          </p:val>
                                        </p:tav>
                                        <p:tav tm="100000">
                                          <p:val>
                                            <p:strVal val="#ppt_h"/>
                                          </p:val>
                                        </p:tav>
                                      </p:tavLst>
                                    </p:anim>
                                    <p:animEffect transition="in" filter="fade">
                                      <p:cBhvr>
                                        <p:cTn id="31" dur="500"/>
                                        <p:tgtEl>
                                          <p:spTgt spid="191"/>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05"/>
                                        </p:tgtEl>
                                        <p:attrNameLst>
                                          <p:attrName>style.visibility</p:attrName>
                                        </p:attrNameLst>
                                      </p:cBhvr>
                                      <p:to>
                                        <p:strVal val="visible"/>
                                      </p:to>
                                    </p:set>
                                    <p:anim calcmode="lin" valueType="num">
                                      <p:cBhvr>
                                        <p:cTn id="35" dur="500" fill="hold"/>
                                        <p:tgtEl>
                                          <p:spTgt spid="205"/>
                                        </p:tgtEl>
                                        <p:attrNameLst>
                                          <p:attrName>ppt_w</p:attrName>
                                        </p:attrNameLst>
                                      </p:cBhvr>
                                      <p:tavLst>
                                        <p:tav tm="0">
                                          <p:val>
                                            <p:fltVal val="0"/>
                                          </p:val>
                                        </p:tav>
                                        <p:tav tm="100000">
                                          <p:val>
                                            <p:strVal val="#ppt_w"/>
                                          </p:val>
                                        </p:tav>
                                      </p:tavLst>
                                    </p:anim>
                                    <p:anim calcmode="lin" valueType="num">
                                      <p:cBhvr>
                                        <p:cTn id="36" dur="500" fill="hold"/>
                                        <p:tgtEl>
                                          <p:spTgt spid="205"/>
                                        </p:tgtEl>
                                        <p:attrNameLst>
                                          <p:attrName>ppt_h</p:attrName>
                                        </p:attrNameLst>
                                      </p:cBhvr>
                                      <p:tavLst>
                                        <p:tav tm="0">
                                          <p:val>
                                            <p:fltVal val="0"/>
                                          </p:val>
                                        </p:tav>
                                        <p:tav tm="100000">
                                          <p:val>
                                            <p:strVal val="#ppt_h"/>
                                          </p:val>
                                        </p:tav>
                                      </p:tavLst>
                                    </p:anim>
                                    <p:animEffect transition="in" filter="fade">
                                      <p:cBhvr>
                                        <p:cTn id="37" dur="500"/>
                                        <p:tgtEl>
                                          <p:spTgt spid="205"/>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96"/>
                                        </p:tgtEl>
                                        <p:attrNameLst>
                                          <p:attrName>style.visibility</p:attrName>
                                        </p:attrNameLst>
                                      </p:cBhvr>
                                      <p:to>
                                        <p:strVal val="visible"/>
                                      </p:to>
                                    </p:set>
                                    <p:anim calcmode="lin" valueType="num">
                                      <p:cBhvr>
                                        <p:cTn id="41" dur="500" fill="hold"/>
                                        <p:tgtEl>
                                          <p:spTgt spid="196"/>
                                        </p:tgtEl>
                                        <p:attrNameLst>
                                          <p:attrName>ppt_w</p:attrName>
                                        </p:attrNameLst>
                                      </p:cBhvr>
                                      <p:tavLst>
                                        <p:tav tm="0">
                                          <p:val>
                                            <p:fltVal val="0"/>
                                          </p:val>
                                        </p:tav>
                                        <p:tav tm="100000">
                                          <p:val>
                                            <p:strVal val="#ppt_w"/>
                                          </p:val>
                                        </p:tav>
                                      </p:tavLst>
                                    </p:anim>
                                    <p:anim calcmode="lin" valueType="num">
                                      <p:cBhvr>
                                        <p:cTn id="42" dur="500" fill="hold"/>
                                        <p:tgtEl>
                                          <p:spTgt spid="196"/>
                                        </p:tgtEl>
                                        <p:attrNameLst>
                                          <p:attrName>ppt_h</p:attrName>
                                        </p:attrNameLst>
                                      </p:cBhvr>
                                      <p:tavLst>
                                        <p:tav tm="0">
                                          <p:val>
                                            <p:fltVal val="0"/>
                                          </p:val>
                                        </p:tav>
                                        <p:tav tm="100000">
                                          <p:val>
                                            <p:strVal val="#ppt_h"/>
                                          </p:val>
                                        </p:tav>
                                      </p:tavLst>
                                    </p:anim>
                                    <p:animEffect transition="in" filter="fade">
                                      <p:cBhvr>
                                        <p:cTn id="43"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P spid="181" grpId="0" animBg="1"/>
      <p:bldP spid="204" grpId="0" animBg="1"/>
      <p:bldP spid="20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a:blip r:embed="rId4"/>
          <a:stretch>
            <a:fillRect/>
          </a:stretch>
        </p:blipFill>
        <p:spPr>
          <a:xfrm>
            <a:off x="245806" y="294968"/>
            <a:ext cx="11700388" cy="6341806"/>
          </a:xfrm>
          <a:prstGeom prst="rect">
            <a:avLst/>
          </a:prstGeom>
          <a:ln>
            <a:solidFill>
              <a:schemeClr val="bg1">
                <a:lumMod val="95000"/>
              </a:schemeClr>
            </a:solidFill>
          </a:ln>
        </p:spPr>
      </p:pic>
      <p:sp>
        <p:nvSpPr>
          <p:cNvPr id="22" name="文本框 21"/>
          <p:cNvSpPr txBox="1"/>
          <p:nvPr/>
        </p:nvSpPr>
        <p:spPr>
          <a:xfrm>
            <a:off x="4979586" y="2213900"/>
            <a:ext cx="1358263" cy="1107996"/>
          </a:xfrm>
          <a:prstGeom prst="rect">
            <a:avLst/>
          </a:prstGeom>
          <a:noFill/>
        </p:spPr>
        <p:txBody>
          <a:bodyPr wrap="square" rtlCol="0">
            <a:spAutoFit/>
          </a:bodyPr>
          <a:lstStyle/>
          <a:p>
            <a:pPr algn="ctr"/>
            <a:r>
              <a:rPr lang="en-US" altLang="zh-CN" sz="6600" dirty="0">
                <a:solidFill>
                  <a:schemeClr val="bg1">
                    <a:lumMod val="95000"/>
                  </a:schemeClr>
                </a:solidFill>
                <a:latin typeface="创艺简楷体" charset="0"/>
                <a:ea typeface="禹卫书法行书简体" panose="02000603000000000000" pitchFamily="2" charset="-122"/>
              </a:rPr>
              <a:t>o4</a:t>
            </a:r>
            <a:endParaRPr lang="zh-CN" altLang="en-US" sz="6600" dirty="0">
              <a:solidFill>
                <a:schemeClr val="bg1">
                  <a:lumMod val="95000"/>
                </a:schemeClr>
              </a:solidFill>
              <a:latin typeface="创艺简楷体" charset="0"/>
              <a:ea typeface="禹卫书法行书简体" panose="02000603000000000000" pitchFamily="2" charset="-122"/>
            </a:endParaRPr>
          </a:p>
        </p:txBody>
      </p:sp>
      <p:sp>
        <p:nvSpPr>
          <p:cNvPr id="23" name="文本框 22"/>
          <p:cNvSpPr txBox="1"/>
          <p:nvPr/>
        </p:nvSpPr>
        <p:spPr>
          <a:xfrm>
            <a:off x="5854151" y="2744041"/>
            <a:ext cx="1358263" cy="369332"/>
          </a:xfrm>
          <a:prstGeom prst="rect">
            <a:avLst/>
          </a:prstGeom>
          <a:noFill/>
        </p:spPr>
        <p:txBody>
          <a:bodyPr wrap="square" rtlCol="0">
            <a:spAutoFit/>
          </a:bodyPr>
          <a:lstStyle/>
          <a:p>
            <a:pPr algn="ctr"/>
            <a:r>
              <a:rPr lang="en-US" altLang="zh-CN" dirty="0">
                <a:solidFill>
                  <a:schemeClr val="bg1">
                    <a:lumMod val="95000"/>
                  </a:schemeClr>
                </a:solidFill>
                <a:latin typeface="微软雅黑" panose="020B0503020204020204" pitchFamily="34" charset="-122"/>
                <a:ea typeface="微软雅黑" panose="020B0503020204020204" pitchFamily="34" charset="-122"/>
              </a:rPr>
              <a:t>reply</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5022679" y="1588573"/>
            <a:ext cx="2151529" cy="2151530"/>
            <a:chOff x="7462576" y="1702608"/>
            <a:chExt cx="2151529" cy="2151530"/>
          </a:xfrm>
        </p:grpSpPr>
        <p:sp>
          <p:nvSpPr>
            <p:cNvPr id="25" name="矩形 24"/>
            <p:cNvSpPr/>
            <p:nvPr/>
          </p:nvSpPr>
          <p:spPr>
            <a:xfrm>
              <a:off x="7462576" y="1702608"/>
              <a:ext cx="2151529" cy="2151530"/>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95000"/>
                  </a:schemeClr>
                </a:solidFill>
              </a:endParaRPr>
            </a:p>
          </p:txBody>
        </p:sp>
        <p:cxnSp>
          <p:nvCxnSpPr>
            <p:cNvPr id="26" name="直接连接符 25"/>
            <p:cNvCxnSpPr>
              <a:stCxn id="22" idx="0"/>
            </p:cNvCxnSpPr>
            <p:nvPr/>
          </p:nvCxnSpPr>
          <p:spPr>
            <a:xfrm flipV="1">
              <a:off x="8098615" y="2033811"/>
              <a:ext cx="1" cy="294124"/>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8098614" y="2043581"/>
              <a:ext cx="850137"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948751" y="2033809"/>
              <a:ext cx="0" cy="921227"/>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948751" y="3224408"/>
              <a:ext cx="0" cy="298529"/>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8098614" y="3513165"/>
              <a:ext cx="850137"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22" idx="2"/>
            </p:cNvCxnSpPr>
            <p:nvPr/>
          </p:nvCxnSpPr>
          <p:spPr>
            <a:xfrm flipV="1">
              <a:off x="8098614" y="3319841"/>
              <a:ext cx="1" cy="203104"/>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3584947" y="3996469"/>
            <a:ext cx="5022106" cy="1046441"/>
            <a:chOff x="3584947" y="3664126"/>
            <a:chExt cx="5022106" cy="1046441"/>
          </a:xfrm>
        </p:grpSpPr>
        <p:sp>
          <p:nvSpPr>
            <p:cNvPr id="21" name="文本框 20"/>
            <p:cNvSpPr txBox="1"/>
            <p:nvPr/>
          </p:nvSpPr>
          <p:spPr>
            <a:xfrm>
              <a:off x="3616036" y="3664126"/>
              <a:ext cx="4959929" cy="646331"/>
            </a:xfrm>
            <a:prstGeom prst="rect">
              <a:avLst/>
            </a:prstGeom>
            <a:noFill/>
          </p:spPr>
          <p:txBody>
            <a:bodyPr wrap="square" rtlCol="0">
              <a:spAutoFit/>
            </a:bodyPr>
            <a:lstStyle/>
            <a:p>
              <a:pPr algn="ctr"/>
              <a:r>
                <a:rPr lang="zh-CN" altLang="en-US" sz="3600" b="1" dirty="0">
                  <a:solidFill>
                    <a:schemeClr val="bg1">
                      <a:lumMod val="95000"/>
                    </a:schemeClr>
                  </a:solidFill>
                  <a:latin typeface="微软雅黑" panose="020B0503020204020204" pitchFamily="34" charset="-122"/>
                  <a:ea typeface="微软雅黑" panose="020B0503020204020204" pitchFamily="34" charset="-122"/>
                </a:rPr>
                <a:t>课题实践的可行性</a:t>
              </a:r>
              <a:endParaRPr lang="en-US" altLang="zh-CN" sz="36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3584947" y="4310457"/>
              <a:ext cx="5022106" cy="400110"/>
            </a:xfrm>
            <a:prstGeom prst="snip1Rect">
              <a:avLst>
                <a:gd name="adj" fmla="val 0"/>
              </a:avLst>
            </a:prstGeom>
            <a:noFill/>
            <a:ln w="28575">
              <a:noFill/>
            </a:ln>
          </p:spPr>
          <p:txBody>
            <a:bodyPr wrap="square" rtlCol="0">
              <a:spAutoFit/>
            </a:bodyPr>
            <a:lstStyle/>
            <a:p>
              <a:pPr algn="ctr"/>
              <a:r>
                <a:rPr lang="en-US" altLang="zh-CN" sz="2000"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rPr>
                <a:t>THE DIFFICULTY OF PRACTICE </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3" name="Group 1"/>
          <p:cNvGrpSpPr/>
          <p:nvPr/>
        </p:nvGrpSpPr>
        <p:grpSpPr bwMode="auto">
          <a:xfrm>
            <a:off x="3943350" y="0"/>
            <a:ext cx="1697038" cy="6858000"/>
            <a:chOff x="3943351" y="0"/>
            <a:chExt cx="1697038" cy="6858001"/>
          </a:xfr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p:grpSpPr>
        <p:sp>
          <p:nvSpPr>
            <p:cNvPr id="34" name="Freeform 5"/>
            <p:cNvSpPr/>
            <p:nvPr/>
          </p:nvSpPr>
          <p:spPr bwMode="auto">
            <a:xfrm>
              <a:off x="5295901" y="0"/>
              <a:ext cx="344488" cy="5619750"/>
            </a:xfrm>
            <a:custGeom>
              <a:avLst/>
              <a:gdLst>
                <a:gd name="T0" fmla="*/ 546875494 w 217"/>
                <a:gd name="T1" fmla="*/ 2147483646 h 3540"/>
                <a:gd name="T2" fmla="*/ 0 w 217"/>
                <a:gd name="T3" fmla="*/ 2147483646 h 3540"/>
                <a:gd name="T4" fmla="*/ 0 w 217"/>
                <a:gd name="T5" fmla="*/ 226814063 h 3540"/>
                <a:gd name="T6" fmla="*/ 269657904 w 217"/>
                <a:gd name="T7" fmla="*/ 0 h 3540"/>
                <a:gd name="T8" fmla="*/ 546875494 w 217"/>
                <a:gd name="T9" fmla="*/ 226814063 h 3540"/>
                <a:gd name="T10" fmla="*/ 546875494 w 217"/>
                <a:gd name="T11" fmla="*/ 2147483646 h 35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7" h="3540">
                  <a:moveTo>
                    <a:pt x="217" y="3540"/>
                  </a:moveTo>
                  <a:lnTo>
                    <a:pt x="0" y="3540"/>
                  </a:lnTo>
                  <a:lnTo>
                    <a:pt x="0" y="90"/>
                  </a:lnTo>
                  <a:lnTo>
                    <a:pt x="107" y="0"/>
                  </a:lnTo>
                  <a:lnTo>
                    <a:pt x="217" y="90"/>
                  </a:lnTo>
                  <a:lnTo>
                    <a:pt x="217" y="35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9"/>
            <p:cNvSpPr/>
            <p:nvPr/>
          </p:nvSpPr>
          <p:spPr bwMode="auto">
            <a:xfrm>
              <a:off x="3943351" y="5619751"/>
              <a:ext cx="1697038" cy="442913"/>
            </a:xfrm>
            <a:custGeom>
              <a:avLst/>
              <a:gdLst>
                <a:gd name="T0" fmla="*/ 1069 w 1069"/>
                <a:gd name="T1" fmla="*/ 0 h 279"/>
                <a:gd name="T2" fmla="*/ 852 w 1069"/>
                <a:gd name="T3" fmla="*/ 0 h 279"/>
                <a:gd name="T4" fmla="*/ 0 w 1069"/>
                <a:gd name="T5" fmla="*/ 279 h 279"/>
                <a:gd name="T6" fmla="*/ 531 w 1069"/>
                <a:gd name="T7" fmla="*/ 279 h 279"/>
                <a:gd name="T8" fmla="*/ 1069 w 1069"/>
                <a:gd name="T9" fmla="*/ 0 h 279"/>
              </a:gdLst>
              <a:ahLst/>
              <a:cxnLst>
                <a:cxn ang="0">
                  <a:pos x="T0" y="T1"/>
                </a:cxn>
                <a:cxn ang="0">
                  <a:pos x="T2" y="T3"/>
                </a:cxn>
                <a:cxn ang="0">
                  <a:pos x="T4" y="T5"/>
                </a:cxn>
                <a:cxn ang="0">
                  <a:pos x="T6" y="T7"/>
                </a:cxn>
                <a:cxn ang="0">
                  <a:pos x="T8" y="T9"/>
                </a:cxn>
              </a:cxnLst>
              <a:rect l="0" t="0" r="r" b="b"/>
              <a:pathLst>
                <a:path w="1069" h="279">
                  <a:moveTo>
                    <a:pt x="1069" y="0"/>
                  </a:moveTo>
                  <a:lnTo>
                    <a:pt x="852" y="0"/>
                  </a:lnTo>
                  <a:lnTo>
                    <a:pt x="0" y="279"/>
                  </a:lnTo>
                  <a:lnTo>
                    <a:pt x="531" y="279"/>
                  </a:lnTo>
                  <a:lnTo>
                    <a:pt x="1069" y="0"/>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36" name="Rectangle 13"/>
            <p:cNvSpPr>
              <a:spLocks noChangeArrowheads="1"/>
            </p:cNvSpPr>
            <p:nvPr/>
          </p:nvSpPr>
          <p:spPr bwMode="auto">
            <a:xfrm>
              <a:off x="3943351" y="6062663"/>
              <a:ext cx="842963" cy="795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eaLnBrk="1" hangingPunct="1"/>
              <a:endParaRPr lang="en-AU" altLang="zh-CN">
                <a:ea typeface="宋体" panose="02010600030101010101" pitchFamily="2" charset="-122"/>
              </a:endParaRPr>
            </a:p>
          </p:txBody>
        </p:sp>
      </p:grpSp>
      <p:grpSp>
        <p:nvGrpSpPr>
          <p:cNvPr id="37" name="Group 2"/>
          <p:cNvGrpSpPr/>
          <p:nvPr/>
        </p:nvGrpSpPr>
        <p:grpSpPr bwMode="auto">
          <a:xfrm>
            <a:off x="5100638" y="0"/>
            <a:ext cx="955675" cy="6858000"/>
            <a:chOff x="5100638" y="0"/>
            <a:chExt cx="955675" cy="6858001"/>
          </a:xfr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p:grpSpPr>
        <p:sp>
          <p:nvSpPr>
            <p:cNvPr id="38" name="Freeform 6"/>
            <p:cNvSpPr/>
            <p:nvPr/>
          </p:nvSpPr>
          <p:spPr bwMode="auto">
            <a:xfrm>
              <a:off x="5729288" y="0"/>
              <a:ext cx="327025" cy="5619750"/>
            </a:xfrm>
            <a:custGeom>
              <a:avLst/>
              <a:gdLst>
                <a:gd name="T0" fmla="*/ 519152188 w 206"/>
                <a:gd name="T1" fmla="*/ 2147483646 h 3540"/>
                <a:gd name="T2" fmla="*/ 0 w 206"/>
                <a:gd name="T3" fmla="*/ 2147483646 h 3540"/>
                <a:gd name="T4" fmla="*/ 0 w 206"/>
                <a:gd name="T5" fmla="*/ 226814063 h 3540"/>
                <a:gd name="T6" fmla="*/ 259576888 w 206"/>
                <a:gd name="T7" fmla="*/ 0 h 3540"/>
                <a:gd name="T8" fmla="*/ 519152188 w 206"/>
                <a:gd name="T9" fmla="*/ 226814063 h 3540"/>
                <a:gd name="T10" fmla="*/ 519152188 w 206"/>
                <a:gd name="T11" fmla="*/ 2147483646 h 35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6" h="3540">
                  <a:moveTo>
                    <a:pt x="206" y="3540"/>
                  </a:moveTo>
                  <a:lnTo>
                    <a:pt x="0" y="3540"/>
                  </a:lnTo>
                  <a:lnTo>
                    <a:pt x="0" y="90"/>
                  </a:lnTo>
                  <a:lnTo>
                    <a:pt x="103" y="0"/>
                  </a:lnTo>
                  <a:lnTo>
                    <a:pt x="206" y="90"/>
                  </a:lnTo>
                  <a:lnTo>
                    <a:pt x="206" y="35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10"/>
            <p:cNvSpPr/>
            <p:nvPr/>
          </p:nvSpPr>
          <p:spPr bwMode="auto">
            <a:xfrm>
              <a:off x="5100638" y="5619751"/>
              <a:ext cx="955675" cy="442913"/>
            </a:xfrm>
            <a:custGeom>
              <a:avLst/>
              <a:gdLst>
                <a:gd name="T0" fmla="*/ 602 w 602"/>
                <a:gd name="T1" fmla="*/ 0 h 279"/>
                <a:gd name="T2" fmla="*/ 396 w 602"/>
                <a:gd name="T3" fmla="*/ 0 h 279"/>
                <a:gd name="T4" fmla="*/ 0 w 602"/>
                <a:gd name="T5" fmla="*/ 279 h 279"/>
                <a:gd name="T6" fmla="*/ 531 w 602"/>
                <a:gd name="T7" fmla="*/ 279 h 279"/>
                <a:gd name="T8" fmla="*/ 602 w 602"/>
                <a:gd name="T9" fmla="*/ 0 h 279"/>
              </a:gdLst>
              <a:ahLst/>
              <a:cxnLst>
                <a:cxn ang="0">
                  <a:pos x="T0" y="T1"/>
                </a:cxn>
                <a:cxn ang="0">
                  <a:pos x="T2" y="T3"/>
                </a:cxn>
                <a:cxn ang="0">
                  <a:pos x="T4" y="T5"/>
                </a:cxn>
                <a:cxn ang="0">
                  <a:pos x="T6" y="T7"/>
                </a:cxn>
                <a:cxn ang="0">
                  <a:pos x="T8" y="T9"/>
                </a:cxn>
              </a:cxnLst>
              <a:rect l="0" t="0" r="r" b="b"/>
              <a:pathLst>
                <a:path w="602" h="279">
                  <a:moveTo>
                    <a:pt x="602" y="0"/>
                  </a:moveTo>
                  <a:lnTo>
                    <a:pt x="396" y="0"/>
                  </a:lnTo>
                  <a:lnTo>
                    <a:pt x="0" y="279"/>
                  </a:lnTo>
                  <a:lnTo>
                    <a:pt x="531" y="279"/>
                  </a:lnTo>
                  <a:lnTo>
                    <a:pt x="602" y="0"/>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40" name="Rectangle 14"/>
            <p:cNvSpPr>
              <a:spLocks noChangeArrowheads="1"/>
            </p:cNvSpPr>
            <p:nvPr/>
          </p:nvSpPr>
          <p:spPr bwMode="auto">
            <a:xfrm>
              <a:off x="5100638" y="6062663"/>
              <a:ext cx="842963" cy="795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eaLnBrk="1" hangingPunct="1"/>
              <a:endParaRPr lang="en-AU" altLang="zh-CN">
                <a:ea typeface="宋体" panose="02010600030101010101" pitchFamily="2" charset="-122"/>
              </a:endParaRPr>
            </a:p>
          </p:txBody>
        </p:sp>
      </p:grpSp>
      <p:grpSp>
        <p:nvGrpSpPr>
          <p:cNvPr id="41" name="Group 3"/>
          <p:cNvGrpSpPr/>
          <p:nvPr/>
        </p:nvGrpSpPr>
        <p:grpSpPr bwMode="auto">
          <a:xfrm>
            <a:off x="6146800" y="0"/>
            <a:ext cx="955675" cy="6858000"/>
            <a:chOff x="6146801" y="0"/>
            <a:chExt cx="955675" cy="6858001"/>
          </a:xfr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p:grpSpPr>
        <p:sp>
          <p:nvSpPr>
            <p:cNvPr id="42" name="Freeform 7"/>
            <p:cNvSpPr/>
            <p:nvPr/>
          </p:nvSpPr>
          <p:spPr bwMode="auto">
            <a:xfrm>
              <a:off x="6146801" y="0"/>
              <a:ext cx="325438" cy="5619751"/>
            </a:xfrm>
            <a:custGeom>
              <a:avLst/>
              <a:gdLst>
                <a:gd name="T0" fmla="*/ 205 w 205"/>
                <a:gd name="T1" fmla="*/ 3540 h 3540"/>
                <a:gd name="T2" fmla="*/ 0 w 205"/>
                <a:gd name="T3" fmla="*/ 3540 h 3540"/>
                <a:gd name="T4" fmla="*/ 0 w 205"/>
                <a:gd name="T5" fmla="*/ 90 h 3540"/>
                <a:gd name="T6" fmla="*/ 102 w 205"/>
                <a:gd name="T7" fmla="*/ 0 h 3540"/>
                <a:gd name="T8" fmla="*/ 205 w 205"/>
                <a:gd name="T9" fmla="*/ 90 h 3540"/>
                <a:gd name="T10" fmla="*/ 205 w 205"/>
                <a:gd name="T11" fmla="*/ 3540 h 3540"/>
              </a:gdLst>
              <a:ahLst/>
              <a:cxnLst>
                <a:cxn ang="0">
                  <a:pos x="T0" y="T1"/>
                </a:cxn>
                <a:cxn ang="0">
                  <a:pos x="T2" y="T3"/>
                </a:cxn>
                <a:cxn ang="0">
                  <a:pos x="T4" y="T5"/>
                </a:cxn>
                <a:cxn ang="0">
                  <a:pos x="T6" y="T7"/>
                </a:cxn>
                <a:cxn ang="0">
                  <a:pos x="T8" y="T9"/>
                </a:cxn>
                <a:cxn ang="0">
                  <a:pos x="T10" y="T11"/>
                </a:cxn>
              </a:cxnLst>
              <a:rect l="0" t="0" r="r" b="b"/>
              <a:pathLst>
                <a:path w="205" h="3540">
                  <a:moveTo>
                    <a:pt x="205" y="3540"/>
                  </a:moveTo>
                  <a:lnTo>
                    <a:pt x="0" y="3540"/>
                  </a:lnTo>
                  <a:lnTo>
                    <a:pt x="0" y="90"/>
                  </a:lnTo>
                  <a:lnTo>
                    <a:pt x="102" y="0"/>
                  </a:lnTo>
                  <a:lnTo>
                    <a:pt x="205" y="90"/>
                  </a:lnTo>
                  <a:lnTo>
                    <a:pt x="205" y="3540"/>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43" name="Freeform 11"/>
            <p:cNvSpPr/>
            <p:nvPr/>
          </p:nvSpPr>
          <p:spPr bwMode="auto">
            <a:xfrm>
              <a:off x="6146801" y="5619751"/>
              <a:ext cx="955675" cy="442913"/>
            </a:xfrm>
            <a:custGeom>
              <a:avLst/>
              <a:gdLst>
                <a:gd name="T0" fmla="*/ 205 w 602"/>
                <a:gd name="T1" fmla="*/ 0 h 279"/>
                <a:gd name="T2" fmla="*/ 0 w 602"/>
                <a:gd name="T3" fmla="*/ 0 h 279"/>
                <a:gd name="T4" fmla="*/ 71 w 602"/>
                <a:gd name="T5" fmla="*/ 279 h 279"/>
                <a:gd name="T6" fmla="*/ 602 w 602"/>
                <a:gd name="T7" fmla="*/ 279 h 279"/>
                <a:gd name="T8" fmla="*/ 205 w 602"/>
                <a:gd name="T9" fmla="*/ 0 h 279"/>
              </a:gdLst>
              <a:ahLst/>
              <a:cxnLst>
                <a:cxn ang="0">
                  <a:pos x="T0" y="T1"/>
                </a:cxn>
                <a:cxn ang="0">
                  <a:pos x="T2" y="T3"/>
                </a:cxn>
                <a:cxn ang="0">
                  <a:pos x="T4" y="T5"/>
                </a:cxn>
                <a:cxn ang="0">
                  <a:pos x="T6" y="T7"/>
                </a:cxn>
                <a:cxn ang="0">
                  <a:pos x="T8" y="T9"/>
                </a:cxn>
              </a:cxnLst>
              <a:rect l="0" t="0" r="r" b="b"/>
              <a:pathLst>
                <a:path w="602" h="279">
                  <a:moveTo>
                    <a:pt x="205" y="0"/>
                  </a:moveTo>
                  <a:lnTo>
                    <a:pt x="0" y="0"/>
                  </a:lnTo>
                  <a:lnTo>
                    <a:pt x="71" y="279"/>
                  </a:lnTo>
                  <a:lnTo>
                    <a:pt x="602" y="279"/>
                  </a:lnTo>
                  <a:lnTo>
                    <a:pt x="205" y="0"/>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44" name="Rectangle 23"/>
            <p:cNvSpPr>
              <a:spLocks noChangeArrowheads="1"/>
            </p:cNvSpPr>
            <p:nvPr/>
          </p:nvSpPr>
          <p:spPr bwMode="auto">
            <a:xfrm>
              <a:off x="6246814" y="6062664"/>
              <a:ext cx="842962" cy="795337"/>
            </a:xfrm>
            <a:prstGeom prst="rect">
              <a:avLst/>
            </a:prstGeom>
            <a:grpFill/>
            <a:ln>
              <a:noFill/>
            </a:ln>
          </p:spPr>
          <p:txBody>
            <a:bodyP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eaLnBrk="1" hangingPunct="1"/>
              <a:endParaRPr lang="en-AU" altLang="zh-CN">
                <a:ea typeface="宋体" panose="02010600030101010101" pitchFamily="2" charset="-122"/>
              </a:endParaRPr>
            </a:p>
          </p:txBody>
        </p:sp>
      </p:grpSp>
      <p:grpSp>
        <p:nvGrpSpPr>
          <p:cNvPr id="45" name="Group 4"/>
          <p:cNvGrpSpPr/>
          <p:nvPr/>
        </p:nvGrpSpPr>
        <p:grpSpPr bwMode="auto">
          <a:xfrm>
            <a:off x="6562725" y="0"/>
            <a:ext cx="1695450" cy="6858000"/>
            <a:chOff x="6562726" y="0"/>
            <a:chExt cx="1695450" cy="6858001"/>
          </a:xfr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p:grpSpPr>
        <p:sp>
          <p:nvSpPr>
            <p:cNvPr id="46" name="Freeform 8"/>
            <p:cNvSpPr/>
            <p:nvPr/>
          </p:nvSpPr>
          <p:spPr bwMode="auto">
            <a:xfrm>
              <a:off x="6562726" y="0"/>
              <a:ext cx="344488" cy="5619751"/>
            </a:xfrm>
            <a:custGeom>
              <a:avLst/>
              <a:gdLst>
                <a:gd name="T0" fmla="*/ 217 w 217"/>
                <a:gd name="T1" fmla="*/ 3540 h 3540"/>
                <a:gd name="T2" fmla="*/ 0 w 217"/>
                <a:gd name="T3" fmla="*/ 3540 h 3540"/>
                <a:gd name="T4" fmla="*/ 0 w 217"/>
                <a:gd name="T5" fmla="*/ 90 h 3540"/>
                <a:gd name="T6" fmla="*/ 109 w 217"/>
                <a:gd name="T7" fmla="*/ 0 h 3540"/>
                <a:gd name="T8" fmla="*/ 217 w 217"/>
                <a:gd name="T9" fmla="*/ 90 h 3540"/>
                <a:gd name="T10" fmla="*/ 217 w 217"/>
                <a:gd name="T11" fmla="*/ 3540 h 3540"/>
              </a:gdLst>
              <a:ahLst/>
              <a:cxnLst>
                <a:cxn ang="0">
                  <a:pos x="T0" y="T1"/>
                </a:cxn>
                <a:cxn ang="0">
                  <a:pos x="T2" y="T3"/>
                </a:cxn>
                <a:cxn ang="0">
                  <a:pos x="T4" y="T5"/>
                </a:cxn>
                <a:cxn ang="0">
                  <a:pos x="T6" y="T7"/>
                </a:cxn>
                <a:cxn ang="0">
                  <a:pos x="T8" y="T9"/>
                </a:cxn>
                <a:cxn ang="0">
                  <a:pos x="T10" y="T11"/>
                </a:cxn>
              </a:cxnLst>
              <a:rect l="0" t="0" r="r" b="b"/>
              <a:pathLst>
                <a:path w="217" h="3540">
                  <a:moveTo>
                    <a:pt x="217" y="3540"/>
                  </a:moveTo>
                  <a:lnTo>
                    <a:pt x="0" y="3540"/>
                  </a:lnTo>
                  <a:lnTo>
                    <a:pt x="0" y="90"/>
                  </a:lnTo>
                  <a:lnTo>
                    <a:pt x="109" y="0"/>
                  </a:lnTo>
                  <a:lnTo>
                    <a:pt x="217" y="90"/>
                  </a:lnTo>
                  <a:lnTo>
                    <a:pt x="217" y="3540"/>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47" name="Freeform 12"/>
            <p:cNvSpPr/>
            <p:nvPr/>
          </p:nvSpPr>
          <p:spPr bwMode="auto">
            <a:xfrm>
              <a:off x="6562726" y="5619751"/>
              <a:ext cx="1695450" cy="442913"/>
            </a:xfrm>
            <a:custGeom>
              <a:avLst/>
              <a:gdLst>
                <a:gd name="T0" fmla="*/ 217 w 1068"/>
                <a:gd name="T1" fmla="*/ 0 h 279"/>
                <a:gd name="T2" fmla="*/ 0 w 1068"/>
                <a:gd name="T3" fmla="*/ 0 h 279"/>
                <a:gd name="T4" fmla="*/ 537 w 1068"/>
                <a:gd name="T5" fmla="*/ 279 h 279"/>
                <a:gd name="T6" fmla="*/ 1068 w 1068"/>
                <a:gd name="T7" fmla="*/ 279 h 279"/>
                <a:gd name="T8" fmla="*/ 217 w 1068"/>
                <a:gd name="T9" fmla="*/ 0 h 279"/>
              </a:gdLst>
              <a:ahLst/>
              <a:cxnLst>
                <a:cxn ang="0">
                  <a:pos x="T0" y="T1"/>
                </a:cxn>
                <a:cxn ang="0">
                  <a:pos x="T2" y="T3"/>
                </a:cxn>
                <a:cxn ang="0">
                  <a:pos x="T4" y="T5"/>
                </a:cxn>
                <a:cxn ang="0">
                  <a:pos x="T6" y="T7"/>
                </a:cxn>
                <a:cxn ang="0">
                  <a:pos x="T8" y="T9"/>
                </a:cxn>
              </a:cxnLst>
              <a:rect l="0" t="0" r="r" b="b"/>
              <a:pathLst>
                <a:path w="1068" h="279">
                  <a:moveTo>
                    <a:pt x="217" y="0"/>
                  </a:moveTo>
                  <a:lnTo>
                    <a:pt x="0" y="0"/>
                  </a:lnTo>
                  <a:lnTo>
                    <a:pt x="537" y="279"/>
                  </a:lnTo>
                  <a:lnTo>
                    <a:pt x="1068" y="279"/>
                  </a:lnTo>
                  <a:lnTo>
                    <a:pt x="217" y="0"/>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48" name="Rectangle 24"/>
            <p:cNvSpPr>
              <a:spLocks noChangeArrowheads="1"/>
            </p:cNvSpPr>
            <p:nvPr/>
          </p:nvSpPr>
          <p:spPr bwMode="auto">
            <a:xfrm>
              <a:off x="7402514" y="6062664"/>
              <a:ext cx="842962" cy="795337"/>
            </a:xfrm>
            <a:prstGeom prst="rect">
              <a:avLst/>
            </a:prstGeom>
            <a:grpFill/>
            <a:ln>
              <a:noFill/>
            </a:ln>
          </p:spPr>
          <p:txBody>
            <a:bodyP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eaLnBrk="1" hangingPunct="1"/>
              <a:endParaRPr lang="en-AU" altLang="zh-CN">
                <a:ea typeface="宋体" panose="02010600030101010101" pitchFamily="2" charset="-122"/>
              </a:endParaRPr>
            </a:p>
          </p:txBody>
        </p:sp>
      </p:grpSp>
      <p:sp>
        <p:nvSpPr>
          <p:cNvPr id="51" name="Rounded Rectangle 72"/>
          <p:cNvSpPr/>
          <p:nvPr/>
        </p:nvSpPr>
        <p:spPr>
          <a:xfrm>
            <a:off x="3633788" y="2973388"/>
            <a:ext cx="1752600" cy="317500"/>
          </a:xfrm>
          <a:prstGeom prst="roundRect">
            <a:avLst/>
          </a:pr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en-AU" altLang="zh-CN">
              <a:solidFill>
                <a:srgbClr val="FFFFFF"/>
              </a:solidFill>
              <a:ea typeface="宋体" panose="02010600030101010101" pitchFamily="2" charset="-122"/>
            </a:endParaRPr>
          </a:p>
        </p:txBody>
      </p:sp>
      <p:sp>
        <p:nvSpPr>
          <p:cNvPr id="52" name="Rounded Rectangle 73"/>
          <p:cNvSpPr/>
          <p:nvPr/>
        </p:nvSpPr>
        <p:spPr>
          <a:xfrm>
            <a:off x="4054475" y="4359275"/>
            <a:ext cx="1752600" cy="317500"/>
          </a:xfrm>
          <a:prstGeom prst="roundRect">
            <a:avLst/>
          </a:pr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en-AU" altLang="zh-CN">
              <a:solidFill>
                <a:srgbClr val="FFFFFF"/>
              </a:solidFill>
              <a:ea typeface="宋体" panose="02010600030101010101" pitchFamily="2" charset="-122"/>
            </a:endParaRPr>
          </a:p>
        </p:txBody>
      </p:sp>
      <p:sp>
        <p:nvSpPr>
          <p:cNvPr id="53" name="Rounded Rectangle 74"/>
          <p:cNvSpPr/>
          <p:nvPr/>
        </p:nvSpPr>
        <p:spPr>
          <a:xfrm>
            <a:off x="6246813" y="3354388"/>
            <a:ext cx="1752600" cy="317500"/>
          </a:xfrm>
          <a:prstGeom prst="roundRect">
            <a:avLst/>
          </a:pr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en-AU" altLang="zh-CN">
              <a:solidFill>
                <a:srgbClr val="FFFFFF"/>
              </a:solidFill>
              <a:ea typeface="宋体" panose="02010600030101010101" pitchFamily="2" charset="-122"/>
            </a:endParaRPr>
          </a:p>
        </p:txBody>
      </p:sp>
      <p:sp>
        <p:nvSpPr>
          <p:cNvPr id="54" name="Rounded Rectangle 75"/>
          <p:cNvSpPr/>
          <p:nvPr/>
        </p:nvSpPr>
        <p:spPr>
          <a:xfrm>
            <a:off x="6735763" y="4995863"/>
            <a:ext cx="1752600" cy="317500"/>
          </a:xfrm>
          <a:prstGeom prst="roundRect">
            <a:avLst/>
          </a:pr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en-AU" altLang="zh-CN">
              <a:solidFill>
                <a:srgbClr val="FFFFFF"/>
              </a:solidFill>
              <a:ea typeface="宋体" panose="02010600030101010101" pitchFamily="2" charset="-122"/>
            </a:endParaRPr>
          </a:p>
        </p:txBody>
      </p:sp>
      <p:pic>
        <p:nvPicPr>
          <p:cNvPr id="49" name="图片 48"/>
          <p:cNvPicPr>
            <a:picLocks noChangeAspect="1"/>
          </p:cNvPicPr>
          <p:nvPr/>
        </p:nvPicPr>
        <p:blipFill>
          <a:blip r:embed="rId6"/>
          <a:stretch>
            <a:fillRect/>
          </a:stretch>
        </p:blipFill>
        <p:spPr>
          <a:xfrm>
            <a:off x="1074285" y="417039"/>
            <a:ext cx="942974" cy="884560"/>
          </a:xfrm>
          <a:prstGeom prst="rect">
            <a:avLst/>
          </a:prstGeom>
        </p:spPr>
      </p:pic>
      <p:sp>
        <p:nvSpPr>
          <p:cNvPr id="50" name="文本框 49"/>
          <p:cNvSpPr txBox="1"/>
          <p:nvPr/>
        </p:nvSpPr>
        <p:spPr>
          <a:xfrm>
            <a:off x="934001" y="486836"/>
            <a:ext cx="4959929"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04.</a:t>
            </a:r>
            <a:r>
              <a:rPr lang="zh-CN" altLang="en-US" dirty="0">
                <a:solidFill>
                  <a:schemeClr val="bg1"/>
                </a:solidFill>
                <a:latin typeface="微软雅黑" panose="020B0503020204020204" pitchFamily="34" charset="-122"/>
                <a:ea typeface="微软雅黑" panose="020B0503020204020204" pitchFamily="34" charset="-122"/>
              </a:rPr>
              <a:t>课题实践的可行性</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1037382" y="934381"/>
            <a:ext cx="5022106" cy="369332"/>
          </a:xfrm>
          <a:prstGeom prst="snip1Rect">
            <a:avLst>
              <a:gd name="adj" fmla="val 0"/>
            </a:avLst>
          </a:prstGeom>
          <a:noFill/>
          <a:ln w="28575">
            <a:noFill/>
          </a:ln>
        </p:spPr>
        <p:txBody>
          <a:bodyPr wrap="square" rtlCol="0">
            <a:spAutoFit/>
          </a:bodyPr>
          <a:lstStyle/>
          <a:p>
            <a:pPr algn="ctr"/>
            <a:r>
              <a:rPr lang="en-US" altLang="zh-CN" dirty="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64" name="文本框 63"/>
          <p:cNvSpPr txBox="1"/>
          <p:nvPr/>
        </p:nvSpPr>
        <p:spPr>
          <a:xfrm>
            <a:off x="7999413" y="3295233"/>
            <a:ext cx="2386970" cy="784830"/>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5" name="文本框 64"/>
          <p:cNvSpPr txBox="1"/>
          <p:nvPr/>
        </p:nvSpPr>
        <p:spPr>
          <a:xfrm>
            <a:off x="7999413" y="3015834"/>
            <a:ext cx="1284902"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
        <p:nvSpPr>
          <p:cNvPr id="66" name="文本框 65"/>
          <p:cNvSpPr txBox="1"/>
          <p:nvPr/>
        </p:nvSpPr>
        <p:spPr>
          <a:xfrm>
            <a:off x="8574087" y="4995863"/>
            <a:ext cx="2386970" cy="784830"/>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7" name="文本框 66"/>
          <p:cNvSpPr txBox="1"/>
          <p:nvPr/>
        </p:nvSpPr>
        <p:spPr>
          <a:xfrm>
            <a:off x="8574087" y="4716464"/>
            <a:ext cx="1284902"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
        <p:nvSpPr>
          <p:cNvPr id="68" name="文本框 67"/>
          <p:cNvSpPr txBox="1"/>
          <p:nvPr/>
        </p:nvSpPr>
        <p:spPr>
          <a:xfrm>
            <a:off x="1178193" y="2966912"/>
            <a:ext cx="2386970" cy="784830"/>
          </a:xfrm>
          <a:prstGeom prst="rect">
            <a:avLst/>
          </a:prstGeom>
          <a:noFill/>
        </p:spPr>
        <p:txBody>
          <a:bodyPr wrap="square" rtlCol="0">
            <a:spAutoFit/>
          </a:bodyPr>
          <a:lstStyle/>
          <a:p>
            <a:pPr algn="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9" name="文本框 68"/>
          <p:cNvSpPr txBox="1"/>
          <p:nvPr/>
        </p:nvSpPr>
        <p:spPr>
          <a:xfrm>
            <a:off x="2280261" y="2687513"/>
            <a:ext cx="1284902" cy="338554"/>
          </a:xfrm>
          <a:prstGeom prst="rect">
            <a:avLst/>
          </a:prstGeom>
          <a:noFill/>
        </p:spPr>
        <p:txBody>
          <a:bodyPr wrap="square" rtlCol="0">
            <a:spAutoFit/>
          </a:bodyPr>
          <a:lstStyle/>
          <a:p>
            <a:pPr algn="r"/>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
        <p:nvSpPr>
          <p:cNvPr id="70" name="文本框 69"/>
          <p:cNvSpPr txBox="1"/>
          <p:nvPr/>
        </p:nvSpPr>
        <p:spPr>
          <a:xfrm>
            <a:off x="1616842" y="4291693"/>
            <a:ext cx="2386970" cy="784830"/>
          </a:xfrm>
          <a:prstGeom prst="rect">
            <a:avLst/>
          </a:prstGeom>
          <a:noFill/>
        </p:spPr>
        <p:txBody>
          <a:bodyPr wrap="square" rtlCol="0">
            <a:spAutoFit/>
          </a:bodyPr>
          <a:lstStyle/>
          <a:p>
            <a:pPr algn="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1" name="文本框 70"/>
          <p:cNvSpPr txBox="1"/>
          <p:nvPr/>
        </p:nvSpPr>
        <p:spPr>
          <a:xfrm>
            <a:off x="2718910" y="4012294"/>
            <a:ext cx="1284902" cy="338554"/>
          </a:xfrm>
          <a:prstGeom prst="rect">
            <a:avLst/>
          </a:prstGeom>
          <a:noFill/>
        </p:spPr>
        <p:txBody>
          <a:bodyPr wrap="square" rtlCol="0">
            <a:spAutoFit/>
          </a:bodyPr>
          <a:lstStyle/>
          <a:p>
            <a:pPr algn="r"/>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right)">
                                      <p:cBhvr>
                                        <p:cTn id="11" dur="500"/>
                                        <p:tgtEl>
                                          <p:spTgt spid="5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right)">
                                      <p:cBhvr>
                                        <p:cTn id="19" dur="500"/>
                                        <p:tgtEl>
                                          <p:spTgt spid="5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down)">
                                      <p:cBhvr>
                                        <p:cTn id="23" dur="500"/>
                                        <p:tgtEl>
                                          <p:spTgt spid="4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500"/>
                                        <p:tgtEl>
                                          <p:spTgt spid="53"/>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9" name="图片 48"/>
          <p:cNvPicPr>
            <a:picLocks noChangeAspect="1"/>
          </p:cNvPicPr>
          <p:nvPr/>
        </p:nvPicPr>
        <p:blipFill>
          <a:blip r:embed="rId4"/>
          <a:stretch>
            <a:fillRect/>
          </a:stretch>
        </p:blipFill>
        <p:spPr>
          <a:xfrm>
            <a:off x="1074285" y="417039"/>
            <a:ext cx="942974" cy="884560"/>
          </a:xfrm>
          <a:prstGeom prst="rect">
            <a:avLst/>
          </a:prstGeom>
        </p:spPr>
      </p:pic>
      <p:sp>
        <p:nvSpPr>
          <p:cNvPr id="50" name="文本框 49"/>
          <p:cNvSpPr txBox="1"/>
          <p:nvPr/>
        </p:nvSpPr>
        <p:spPr>
          <a:xfrm>
            <a:off x="934001" y="486836"/>
            <a:ext cx="4959929"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04.</a:t>
            </a:r>
            <a:r>
              <a:rPr lang="zh-CN" altLang="en-US" dirty="0">
                <a:solidFill>
                  <a:schemeClr val="bg1"/>
                </a:solidFill>
                <a:latin typeface="微软雅黑" panose="020B0503020204020204" pitchFamily="34" charset="-122"/>
                <a:ea typeface="微软雅黑" panose="020B0503020204020204" pitchFamily="34" charset="-122"/>
              </a:rPr>
              <a:t>课题实践的可行性</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1037382" y="934381"/>
            <a:ext cx="5022106" cy="369332"/>
          </a:xfrm>
          <a:prstGeom prst="snip1Rect">
            <a:avLst>
              <a:gd name="adj" fmla="val 0"/>
            </a:avLst>
          </a:prstGeom>
          <a:noFill/>
          <a:ln w="28575">
            <a:noFill/>
          </a:ln>
        </p:spPr>
        <p:txBody>
          <a:bodyPr wrap="square" rtlCol="0">
            <a:spAutoFit/>
          </a:bodyPr>
          <a:lstStyle/>
          <a:p>
            <a:pPr algn="ctr"/>
            <a:r>
              <a:rPr lang="en-US" altLang="zh-CN" dirty="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55" name="组合 54"/>
          <p:cNvGrpSpPr/>
          <p:nvPr/>
        </p:nvGrpSpPr>
        <p:grpSpPr>
          <a:xfrm>
            <a:off x="1344745" y="2213252"/>
            <a:ext cx="9502510" cy="3793264"/>
            <a:chOff x="1441076" y="2184224"/>
            <a:chExt cx="9502510" cy="3793264"/>
          </a:xfrm>
        </p:grpSpPr>
        <p:grpSp>
          <p:nvGrpSpPr>
            <p:cNvPr id="56" name="组合 55"/>
            <p:cNvGrpSpPr/>
            <p:nvPr/>
          </p:nvGrpSpPr>
          <p:grpSpPr>
            <a:xfrm>
              <a:off x="1441076" y="2184224"/>
              <a:ext cx="9502510" cy="3793264"/>
              <a:chOff x="1480666" y="1974127"/>
              <a:chExt cx="8312848" cy="3318368"/>
            </a:xfrm>
          </p:grpSpPr>
          <p:grpSp>
            <p:nvGrpSpPr>
              <p:cNvPr id="61" name="Group 10"/>
              <p:cNvGrpSpPr/>
              <p:nvPr/>
            </p:nvGrpSpPr>
            <p:grpSpPr>
              <a:xfrm>
                <a:off x="1480666" y="3449264"/>
                <a:ext cx="8312848" cy="1843231"/>
                <a:chOff x="-83247" y="2522887"/>
                <a:chExt cx="8312848" cy="1843231"/>
              </a:xfrm>
            </p:grpSpPr>
            <p:sp>
              <p:nvSpPr>
                <p:cNvPr id="103" name="Freeform 5"/>
                <p:cNvSpPr/>
                <p:nvPr/>
              </p:nvSpPr>
              <p:spPr bwMode="auto">
                <a:xfrm>
                  <a:off x="-76200" y="2522887"/>
                  <a:ext cx="8229600" cy="1836900"/>
                </a:xfrm>
                <a:custGeom>
                  <a:avLst/>
                  <a:gdLst/>
                  <a:ahLst/>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l="0" t="0" r="r" b="b"/>
                  <a:pathLst>
                    <a:path w="848" h="292">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noFill/>
                <a:ln w="9525">
                  <a:solidFill>
                    <a:schemeClr val="bg1"/>
                  </a:solidFill>
                  <a:round/>
                </a:ln>
              </p:spPr>
              <p:txBody>
                <a:bodyPr vert="horz" wrap="square" lIns="91440" tIns="45720" rIns="91440" bIns="45720" numCol="1" anchor="t" anchorCtr="0" compatLnSpc="1"/>
                <a:lstStyle/>
                <a:p>
                  <a:endParaRPr lang="en-US"/>
                </a:p>
              </p:txBody>
            </p:sp>
            <p:grpSp>
              <p:nvGrpSpPr>
                <p:cNvPr id="104" name="Group 4"/>
                <p:cNvGrpSpPr>
                  <a:grpSpLocks noChangeAspect="1"/>
                </p:cNvGrpSpPr>
                <p:nvPr/>
              </p:nvGrpSpPr>
              <p:grpSpPr bwMode="auto">
                <a:xfrm>
                  <a:off x="-83247" y="2910818"/>
                  <a:ext cx="8312848" cy="1455300"/>
                  <a:chOff x="2434" y="1457"/>
                  <a:chExt cx="878" cy="308"/>
                </a:xfrm>
                <a:noFill/>
              </p:grpSpPr>
              <p:sp>
                <p:nvSpPr>
                  <p:cNvPr id="105" name="AutoShape 3"/>
                  <p:cNvSpPr>
                    <a:spLocks noChangeAspect="1" noChangeArrowheads="1" noTextEdit="1"/>
                  </p:cNvSpPr>
                  <p:nvPr/>
                </p:nvSpPr>
                <p:spPr bwMode="auto">
                  <a:xfrm>
                    <a:off x="2462" y="1457"/>
                    <a:ext cx="850" cy="290"/>
                  </a:xfrm>
                  <a:prstGeom prst="rect">
                    <a:avLst/>
                  </a:prstGeom>
                  <a:grpFill/>
                  <a:ln w="9525">
                    <a:noFill/>
                    <a:miter lim="800000"/>
                  </a:ln>
                </p:spPr>
                <p:txBody>
                  <a:bodyPr vert="horz" wrap="square" lIns="91440" tIns="45720" rIns="91440" bIns="45720" numCol="1" anchor="t" anchorCtr="0" compatLnSpc="1"/>
                  <a:lstStyle/>
                  <a:p>
                    <a:endParaRPr lang="en-US"/>
                  </a:p>
                </p:txBody>
              </p:sp>
              <p:sp>
                <p:nvSpPr>
                  <p:cNvPr id="106" name="Freeform 5"/>
                  <p:cNvSpPr/>
                  <p:nvPr/>
                </p:nvSpPr>
                <p:spPr bwMode="auto">
                  <a:xfrm>
                    <a:off x="2434" y="1473"/>
                    <a:ext cx="871" cy="292"/>
                  </a:xfrm>
                  <a:custGeom>
                    <a:avLst/>
                    <a:gdLst/>
                    <a:ahLst/>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l="0" t="0" r="r" b="b"/>
                    <a:pathLst>
                      <a:path w="848" h="292">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blipFill>
                    <a:blip r:embed="rId5" cstate="print"/>
                    <a:stretch>
                      <a:fillRect/>
                    </a:stretch>
                  </a:blipFill>
                  <a:ln w="9525">
                    <a:solidFill>
                      <a:schemeClr val="bg1"/>
                    </a:solidFill>
                    <a:round/>
                  </a:ln>
                </p:spPr>
                <p:txBody>
                  <a:bodyPr vert="horz" wrap="square" lIns="91440" tIns="45720" rIns="91440" bIns="45720" numCol="1" anchor="t" anchorCtr="0" compatLnSpc="1"/>
                  <a:lstStyle/>
                  <a:p>
                    <a:endParaRPr lang="en-US"/>
                  </a:p>
                </p:txBody>
              </p:sp>
            </p:grpSp>
          </p:grpSp>
          <p:grpSp>
            <p:nvGrpSpPr>
              <p:cNvPr id="62" name="Group 46"/>
              <p:cNvGrpSpPr/>
              <p:nvPr/>
            </p:nvGrpSpPr>
            <p:grpSpPr>
              <a:xfrm>
                <a:off x="2260347" y="1974127"/>
                <a:ext cx="6085367" cy="433778"/>
                <a:chOff x="1229833" y="1047750"/>
                <a:chExt cx="6085367" cy="433778"/>
              </a:xfrm>
            </p:grpSpPr>
            <p:sp>
              <p:nvSpPr>
                <p:cNvPr id="99" name="TextBox 15"/>
                <p:cNvSpPr txBox="1"/>
                <p:nvPr/>
              </p:nvSpPr>
              <p:spPr>
                <a:xfrm>
                  <a:off x="1229833" y="1058383"/>
                  <a:ext cx="609600" cy="400110"/>
                </a:xfrm>
                <a:prstGeom prst="rect">
                  <a:avLst/>
                </a:prstGeom>
                <a:noFill/>
              </p:spPr>
              <p:txBody>
                <a:bodyPr wrap="square" rtlCol="0">
                  <a:spAutoFit/>
                </a:bodyPr>
                <a:lstStyle/>
                <a:p>
                  <a:pPr algn="ctr"/>
                  <a:r>
                    <a:rPr lang="id-ID" sz="2000" dirty="0">
                      <a:solidFill>
                        <a:schemeClr val="bg1"/>
                      </a:solidFill>
                      <a:latin typeface="Bebas Neue" pitchFamily="34" charset="0"/>
                    </a:rPr>
                    <a:t>59%</a:t>
                  </a:r>
                  <a:endParaRPr lang="en-US" sz="2000" dirty="0">
                    <a:solidFill>
                      <a:schemeClr val="bg1"/>
                    </a:solidFill>
                    <a:latin typeface="Bebas Neue" pitchFamily="34" charset="0"/>
                  </a:endParaRPr>
                </a:p>
              </p:txBody>
            </p:sp>
            <p:sp>
              <p:nvSpPr>
                <p:cNvPr id="100" name="TextBox 16"/>
                <p:cNvSpPr txBox="1"/>
                <p:nvPr/>
              </p:nvSpPr>
              <p:spPr>
                <a:xfrm>
                  <a:off x="3363433" y="1047750"/>
                  <a:ext cx="609600" cy="400110"/>
                </a:xfrm>
                <a:prstGeom prst="rect">
                  <a:avLst/>
                </a:prstGeom>
                <a:noFill/>
              </p:spPr>
              <p:txBody>
                <a:bodyPr wrap="square" rtlCol="0">
                  <a:spAutoFit/>
                </a:bodyPr>
                <a:lstStyle/>
                <a:p>
                  <a:pPr algn="ctr"/>
                  <a:r>
                    <a:rPr lang="id-ID" sz="2000" dirty="0">
                      <a:solidFill>
                        <a:schemeClr val="bg1"/>
                      </a:solidFill>
                      <a:latin typeface="Bebas Neue" pitchFamily="34" charset="0"/>
                    </a:rPr>
                    <a:t>36%</a:t>
                  </a:r>
                  <a:endParaRPr lang="en-US" sz="2000" dirty="0">
                    <a:solidFill>
                      <a:schemeClr val="bg1"/>
                    </a:solidFill>
                    <a:latin typeface="Bebas Neue" pitchFamily="34" charset="0"/>
                  </a:endParaRPr>
                </a:p>
              </p:txBody>
            </p:sp>
            <p:sp>
              <p:nvSpPr>
                <p:cNvPr id="101" name="TextBox 17"/>
                <p:cNvSpPr txBox="1"/>
                <p:nvPr/>
              </p:nvSpPr>
              <p:spPr>
                <a:xfrm>
                  <a:off x="4963633" y="1081418"/>
                  <a:ext cx="609600" cy="400110"/>
                </a:xfrm>
                <a:prstGeom prst="rect">
                  <a:avLst/>
                </a:prstGeom>
                <a:noFill/>
              </p:spPr>
              <p:txBody>
                <a:bodyPr wrap="square" rtlCol="0">
                  <a:spAutoFit/>
                </a:bodyPr>
                <a:lstStyle/>
                <a:p>
                  <a:pPr algn="ctr"/>
                  <a:r>
                    <a:rPr lang="id-ID" sz="2000" dirty="0">
                      <a:solidFill>
                        <a:schemeClr val="bg1"/>
                      </a:solidFill>
                      <a:latin typeface="Bebas Neue" pitchFamily="34" charset="0"/>
                    </a:rPr>
                    <a:t>99%</a:t>
                  </a:r>
                  <a:endParaRPr lang="en-US" sz="2000" dirty="0">
                    <a:solidFill>
                      <a:schemeClr val="bg1"/>
                    </a:solidFill>
                    <a:latin typeface="Bebas Neue" pitchFamily="34" charset="0"/>
                  </a:endParaRPr>
                </a:p>
              </p:txBody>
            </p:sp>
            <p:sp>
              <p:nvSpPr>
                <p:cNvPr id="102" name="TextBox 18"/>
                <p:cNvSpPr txBox="1"/>
                <p:nvPr/>
              </p:nvSpPr>
              <p:spPr>
                <a:xfrm>
                  <a:off x="6705600" y="1081418"/>
                  <a:ext cx="609600" cy="400110"/>
                </a:xfrm>
                <a:prstGeom prst="rect">
                  <a:avLst/>
                </a:prstGeom>
                <a:noFill/>
              </p:spPr>
              <p:txBody>
                <a:bodyPr wrap="square" rtlCol="0">
                  <a:spAutoFit/>
                </a:bodyPr>
                <a:lstStyle/>
                <a:p>
                  <a:pPr algn="ctr"/>
                  <a:r>
                    <a:rPr lang="id-ID" sz="2000" dirty="0">
                      <a:solidFill>
                        <a:schemeClr val="bg1"/>
                      </a:solidFill>
                      <a:latin typeface="Bebas Neue" pitchFamily="34" charset="0"/>
                    </a:rPr>
                    <a:t>77%</a:t>
                  </a:r>
                  <a:endParaRPr lang="en-US" sz="2000" dirty="0">
                    <a:solidFill>
                      <a:schemeClr val="bg1"/>
                    </a:solidFill>
                    <a:latin typeface="Bebas Neue" pitchFamily="34" charset="0"/>
                  </a:endParaRPr>
                </a:p>
              </p:txBody>
            </p:sp>
          </p:grpSp>
          <p:grpSp>
            <p:nvGrpSpPr>
              <p:cNvPr id="72" name="Group 47"/>
              <p:cNvGrpSpPr/>
              <p:nvPr/>
            </p:nvGrpSpPr>
            <p:grpSpPr>
              <a:xfrm>
                <a:off x="2304648" y="3053626"/>
                <a:ext cx="5996467" cy="520701"/>
                <a:chOff x="1274134" y="2127249"/>
                <a:chExt cx="5996467" cy="520701"/>
              </a:xfrm>
            </p:grpSpPr>
            <p:grpSp>
              <p:nvGrpSpPr>
                <p:cNvPr id="78" name="Group 19"/>
                <p:cNvGrpSpPr/>
                <p:nvPr/>
              </p:nvGrpSpPr>
              <p:grpSpPr>
                <a:xfrm>
                  <a:off x="3397101" y="2127249"/>
                  <a:ext cx="519113" cy="520700"/>
                  <a:chOff x="4229100" y="1752600"/>
                  <a:chExt cx="519113" cy="520700"/>
                </a:xfrm>
              </p:grpSpPr>
              <p:sp>
                <p:nvSpPr>
                  <p:cNvPr id="96" name="Oval 18"/>
                  <p:cNvSpPr>
                    <a:spLocks noChangeArrowheads="1"/>
                  </p:cNvSpPr>
                  <p:nvPr/>
                </p:nvSpPr>
                <p:spPr bwMode="auto">
                  <a:xfrm>
                    <a:off x="4229100" y="1752600"/>
                    <a:ext cx="519113" cy="520700"/>
                  </a:xfrm>
                  <a:prstGeom prst="ellipse">
                    <a:avLst/>
                  </a:prstGeom>
                  <a:noFill/>
                  <a:ln w="9525">
                    <a:solidFill>
                      <a:schemeClr val="bg1"/>
                    </a:solidFill>
                    <a:round/>
                  </a:ln>
                </p:spPr>
                <p:txBody>
                  <a:bodyPr vert="horz" wrap="square" lIns="91440" tIns="45720" rIns="91440" bIns="45720" numCol="1" anchor="t" anchorCtr="0" compatLnSpc="1"/>
                  <a:lstStyle/>
                  <a:p>
                    <a:endParaRPr lang="en-US"/>
                  </a:p>
                </p:txBody>
              </p:sp>
              <p:sp>
                <p:nvSpPr>
                  <p:cNvPr id="97" name="Freeform 20"/>
                  <p:cNvSpPr>
                    <a:spLocks noEditPoints="1"/>
                  </p:cNvSpPr>
                  <p:nvPr/>
                </p:nvSpPr>
                <p:spPr bwMode="auto">
                  <a:xfrm>
                    <a:off x="4313237" y="1824037"/>
                    <a:ext cx="352425" cy="379413"/>
                  </a:xfrm>
                  <a:custGeom>
                    <a:avLst/>
                    <a:gdLst/>
                    <a:ahLst/>
                    <a:cxnLst>
                      <a:cxn ang="0">
                        <a:pos x="187" y="48"/>
                      </a:cxn>
                      <a:cxn ang="0">
                        <a:pos x="139" y="30"/>
                      </a:cxn>
                      <a:cxn ang="0">
                        <a:pos x="59" y="26"/>
                      </a:cxn>
                      <a:cxn ang="0">
                        <a:pos x="14" y="40"/>
                      </a:cxn>
                      <a:cxn ang="0">
                        <a:pos x="19" y="102"/>
                      </a:cxn>
                      <a:cxn ang="0">
                        <a:pos x="9" y="164"/>
                      </a:cxn>
                      <a:cxn ang="0">
                        <a:pos x="57" y="181"/>
                      </a:cxn>
                      <a:cxn ang="0">
                        <a:pos x="137" y="185"/>
                      </a:cxn>
                      <a:cxn ang="0">
                        <a:pos x="182" y="171"/>
                      </a:cxn>
                      <a:cxn ang="0">
                        <a:pos x="177" y="109"/>
                      </a:cxn>
                      <a:cxn ang="0">
                        <a:pos x="180" y="52"/>
                      </a:cxn>
                      <a:cxn ang="0">
                        <a:pos x="154" y="78"/>
                      </a:cxn>
                      <a:cxn ang="0">
                        <a:pos x="146" y="38"/>
                      </a:cxn>
                      <a:cxn ang="0">
                        <a:pos x="96" y="163"/>
                      </a:cxn>
                      <a:cxn ang="0">
                        <a:pos x="49" y="129"/>
                      </a:cxn>
                      <a:cxn ang="0">
                        <a:pos x="50" y="79"/>
                      </a:cxn>
                      <a:cxn ang="0">
                        <a:pos x="100" y="48"/>
                      </a:cxn>
                      <a:cxn ang="0">
                        <a:pos x="147" y="82"/>
                      </a:cxn>
                      <a:cxn ang="0">
                        <a:pos x="146" y="132"/>
                      </a:cxn>
                      <a:cxn ang="0">
                        <a:pos x="144" y="144"/>
                      </a:cxn>
                      <a:cxn ang="0">
                        <a:pos x="105" y="168"/>
                      </a:cxn>
                      <a:cxn ang="0">
                        <a:pos x="144" y="144"/>
                      </a:cxn>
                      <a:cxn ang="0">
                        <a:pos x="61" y="173"/>
                      </a:cxn>
                      <a:cxn ang="0">
                        <a:pos x="62" y="151"/>
                      </a:cxn>
                      <a:cxn ang="0">
                        <a:pos x="40" y="120"/>
                      </a:cxn>
                      <a:cxn ang="0">
                        <a:pos x="41" y="88"/>
                      </a:cxn>
                      <a:cxn ang="0">
                        <a:pos x="40" y="120"/>
                      </a:cxn>
                      <a:cxn ang="0">
                        <a:pos x="63" y="35"/>
                      </a:cxn>
                      <a:cxn ang="0">
                        <a:pos x="66" y="57"/>
                      </a:cxn>
                      <a:cxn ang="0">
                        <a:pos x="110" y="44"/>
                      </a:cxn>
                      <a:cxn ang="0">
                        <a:pos x="144" y="69"/>
                      </a:cxn>
                      <a:cxn ang="0">
                        <a:pos x="110" y="44"/>
                      </a:cxn>
                      <a:cxn ang="0">
                        <a:pos x="168" y="109"/>
                      </a:cxn>
                      <a:cxn ang="0">
                        <a:pos x="156" y="106"/>
                      </a:cxn>
                      <a:cxn ang="0">
                        <a:pos x="98" y="7"/>
                      </a:cxn>
                      <a:cxn ang="0">
                        <a:pos x="101" y="39"/>
                      </a:cxn>
                      <a:cxn ang="0">
                        <a:pos x="98" y="7"/>
                      </a:cxn>
                      <a:cxn ang="0">
                        <a:pos x="20" y="45"/>
                      </a:cxn>
                      <a:cxn ang="0">
                        <a:pos x="55" y="34"/>
                      </a:cxn>
                      <a:cxn ang="0">
                        <a:pos x="24" y="95"/>
                      </a:cxn>
                      <a:cxn ang="0">
                        <a:pos x="50" y="174"/>
                      </a:cxn>
                      <a:cxn ang="0">
                        <a:pos x="20" y="115"/>
                      </a:cxn>
                      <a:cxn ang="0">
                        <a:pos x="42" y="133"/>
                      </a:cxn>
                      <a:cxn ang="0">
                        <a:pos x="50" y="174"/>
                      </a:cxn>
                      <a:cxn ang="0">
                        <a:pos x="65" y="180"/>
                      </a:cxn>
                      <a:cxn ang="0">
                        <a:pos x="128" y="184"/>
                      </a:cxn>
                      <a:cxn ang="0">
                        <a:pos x="176" y="166"/>
                      </a:cxn>
                      <a:cxn ang="0">
                        <a:pos x="141" y="178"/>
                      </a:cxn>
                      <a:cxn ang="0">
                        <a:pos x="172" y="116"/>
                      </a:cxn>
                      <a:cxn ang="0">
                        <a:pos x="176" y="166"/>
                      </a:cxn>
                    </a:cxnLst>
                    <a:rect l="0" t="0" r="r" b="b"/>
                    <a:pathLst>
                      <a:path w="197" h="212">
                        <a:moveTo>
                          <a:pt x="177" y="109"/>
                        </a:moveTo>
                        <a:cubicBezTo>
                          <a:pt x="193" y="87"/>
                          <a:pt x="197" y="64"/>
                          <a:pt x="187" y="48"/>
                        </a:cubicBezTo>
                        <a:cubicBezTo>
                          <a:pt x="179" y="36"/>
                          <a:pt x="165" y="30"/>
                          <a:pt x="146" y="30"/>
                        </a:cubicBezTo>
                        <a:cubicBezTo>
                          <a:pt x="144" y="30"/>
                          <a:pt x="141" y="30"/>
                          <a:pt x="139" y="30"/>
                        </a:cubicBezTo>
                        <a:cubicBezTo>
                          <a:pt x="129" y="11"/>
                          <a:pt x="114" y="0"/>
                          <a:pt x="98" y="0"/>
                        </a:cubicBezTo>
                        <a:cubicBezTo>
                          <a:pt x="83" y="0"/>
                          <a:pt x="69" y="10"/>
                          <a:pt x="59" y="26"/>
                        </a:cubicBezTo>
                        <a:cubicBezTo>
                          <a:pt x="56" y="26"/>
                          <a:pt x="53" y="26"/>
                          <a:pt x="50" y="26"/>
                        </a:cubicBezTo>
                        <a:cubicBezTo>
                          <a:pt x="34" y="26"/>
                          <a:pt x="22" y="31"/>
                          <a:pt x="14" y="40"/>
                        </a:cubicBezTo>
                        <a:cubicBezTo>
                          <a:pt x="4" y="53"/>
                          <a:pt x="4" y="72"/>
                          <a:pt x="14" y="93"/>
                        </a:cubicBezTo>
                        <a:cubicBezTo>
                          <a:pt x="15" y="96"/>
                          <a:pt x="17" y="99"/>
                          <a:pt x="19" y="102"/>
                        </a:cubicBezTo>
                        <a:cubicBezTo>
                          <a:pt x="17" y="105"/>
                          <a:pt x="15" y="108"/>
                          <a:pt x="13" y="111"/>
                        </a:cubicBezTo>
                        <a:cubicBezTo>
                          <a:pt x="2" y="132"/>
                          <a:pt x="0" y="150"/>
                          <a:pt x="9" y="164"/>
                        </a:cubicBezTo>
                        <a:cubicBezTo>
                          <a:pt x="16" y="175"/>
                          <a:pt x="31" y="181"/>
                          <a:pt x="50" y="181"/>
                        </a:cubicBezTo>
                        <a:cubicBezTo>
                          <a:pt x="52" y="181"/>
                          <a:pt x="55" y="181"/>
                          <a:pt x="57" y="181"/>
                        </a:cubicBezTo>
                        <a:cubicBezTo>
                          <a:pt x="67" y="200"/>
                          <a:pt x="82" y="212"/>
                          <a:pt x="98" y="212"/>
                        </a:cubicBezTo>
                        <a:cubicBezTo>
                          <a:pt x="113" y="212"/>
                          <a:pt x="127" y="202"/>
                          <a:pt x="137" y="185"/>
                        </a:cubicBezTo>
                        <a:cubicBezTo>
                          <a:pt x="140" y="185"/>
                          <a:pt x="143" y="186"/>
                          <a:pt x="146" y="186"/>
                        </a:cubicBezTo>
                        <a:cubicBezTo>
                          <a:pt x="162" y="186"/>
                          <a:pt x="174" y="180"/>
                          <a:pt x="182" y="171"/>
                        </a:cubicBezTo>
                        <a:cubicBezTo>
                          <a:pt x="191" y="158"/>
                          <a:pt x="192" y="140"/>
                          <a:pt x="182" y="118"/>
                        </a:cubicBezTo>
                        <a:cubicBezTo>
                          <a:pt x="181" y="115"/>
                          <a:pt x="179" y="112"/>
                          <a:pt x="177" y="109"/>
                        </a:cubicBezTo>
                        <a:close/>
                        <a:moveTo>
                          <a:pt x="146" y="38"/>
                        </a:moveTo>
                        <a:cubicBezTo>
                          <a:pt x="162" y="38"/>
                          <a:pt x="174" y="43"/>
                          <a:pt x="180" y="52"/>
                        </a:cubicBezTo>
                        <a:cubicBezTo>
                          <a:pt x="189" y="65"/>
                          <a:pt x="185" y="83"/>
                          <a:pt x="173" y="102"/>
                        </a:cubicBezTo>
                        <a:cubicBezTo>
                          <a:pt x="168" y="94"/>
                          <a:pt x="161" y="86"/>
                          <a:pt x="154" y="78"/>
                        </a:cubicBezTo>
                        <a:cubicBezTo>
                          <a:pt x="152" y="63"/>
                          <a:pt x="148" y="49"/>
                          <a:pt x="143" y="38"/>
                        </a:cubicBezTo>
                        <a:cubicBezTo>
                          <a:pt x="144" y="38"/>
                          <a:pt x="145" y="38"/>
                          <a:pt x="146" y="38"/>
                        </a:cubicBezTo>
                        <a:close/>
                        <a:moveTo>
                          <a:pt x="125" y="148"/>
                        </a:moveTo>
                        <a:cubicBezTo>
                          <a:pt x="116" y="154"/>
                          <a:pt x="105" y="159"/>
                          <a:pt x="96" y="163"/>
                        </a:cubicBezTo>
                        <a:cubicBezTo>
                          <a:pt x="86" y="158"/>
                          <a:pt x="76" y="152"/>
                          <a:pt x="67" y="145"/>
                        </a:cubicBezTo>
                        <a:cubicBezTo>
                          <a:pt x="61" y="140"/>
                          <a:pt x="55" y="135"/>
                          <a:pt x="49" y="129"/>
                        </a:cubicBezTo>
                        <a:cubicBezTo>
                          <a:pt x="48" y="122"/>
                          <a:pt x="48" y="114"/>
                          <a:pt x="48" y="106"/>
                        </a:cubicBezTo>
                        <a:cubicBezTo>
                          <a:pt x="48" y="97"/>
                          <a:pt x="48" y="88"/>
                          <a:pt x="50" y="79"/>
                        </a:cubicBezTo>
                        <a:cubicBezTo>
                          <a:pt x="56" y="74"/>
                          <a:pt x="63" y="69"/>
                          <a:pt x="71" y="64"/>
                        </a:cubicBezTo>
                        <a:cubicBezTo>
                          <a:pt x="80" y="57"/>
                          <a:pt x="90" y="52"/>
                          <a:pt x="100" y="48"/>
                        </a:cubicBezTo>
                        <a:cubicBezTo>
                          <a:pt x="110" y="53"/>
                          <a:pt x="120" y="59"/>
                          <a:pt x="129" y="66"/>
                        </a:cubicBezTo>
                        <a:cubicBezTo>
                          <a:pt x="135" y="71"/>
                          <a:pt x="141" y="76"/>
                          <a:pt x="147" y="82"/>
                        </a:cubicBezTo>
                        <a:cubicBezTo>
                          <a:pt x="148" y="90"/>
                          <a:pt x="148" y="97"/>
                          <a:pt x="148" y="106"/>
                        </a:cubicBezTo>
                        <a:cubicBezTo>
                          <a:pt x="148" y="115"/>
                          <a:pt x="147" y="124"/>
                          <a:pt x="146" y="132"/>
                        </a:cubicBezTo>
                        <a:cubicBezTo>
                          <a:pt x="140" y="137"/>
                          <a:pt x="133" y="143"/>
                          <a:pt x="125" y="148"/>
                        </a:cubicBezTo>
                        <a:close/>
                        <a:moveTo>
                          <a:pt x="144" y="144"/>
                        </a:moveTo>
                        <a:cubicBezTo>
                          <a:pt x="142" y="156"/>
                          <a:pt x="138" y="167"/>
                          <a:pt x="133" y="177"/>
                        </a:cubicBezTo>
                        <a:cubicBezTo>
                          <a:pt x="124" y="175"/>
                          <a:pt x="114" y="172"/>
                          <a:pt x="105" y="168"/>
                        </a:cubicBezTo>
                        <a:cubicBezTo>
                          <a:pt x="113" y="164"/>
                          <a:pt x="121" y="160"/>
                          <a:pt x="130" y="154"/>
                        </a:cubicBezTo>
                        <a:cubicBezTo>
                          <a:pt x="135" y="151"/>
                          <a:pt x="140" y="147"/>
                          <a:pt x="144" y="144"/>
                        </a:cubicBezTo>
                        <a:close/>
                        <a:moveTo>
                          <a:pt x="86" y="167"/>
                        </a:moveTo>
                        <a:cubicBezTo>
                          <a:pt x="77" y="170"/>
                          <a:pt x="69" y="172"/>
                          <a:pt x="61" y="173"/>
                        </a:cubicBezTo>
                        <a:cubicBezTo>
                          <a:pt x="57" y="164"/>
                          <a:pt x="54" y="154"/>
                          <a:pt x="51" y="142"/>
                        </a:cubicBezTo>
                        <a:cubicBezTo>
                          <a:pt x="55" y="145"/>
                          <a:pt x="59" y="148"/>
                          <a:pt x="62" y="151"/>
                        </a:cubicBezTo>
                        <a:cubicBezTo>
                          <a:pt x="70" y="157"/>
                          <a:pt x="78" y="163"/>
                          <a:pt x="86" y="167"/>
                        </a:cubicBezTo>
                        <a:close/>
                        <a:moveTo>
                          <a:pt x="40" y="120"/>
                        </a:moveTo>
                        <a:cubicBezTo>
                          <a:pt x="36" y="114"/>
                          <a:pt x="32" y="108"/>
                          <a:pt x="28" y="103"/>
                        </a:cubicBezTo>
                        <a:cubicBezTo>
                          <a:pt x="32" y="98"/>
                          <a:pt x="36" y="93"/>
                          <a:pt x="41" y="88"/>
                        </a:cubicBezTo>
                        <a:cubicBezTo>
                          <a:pt x="40" y="94"/>
                          <a:pt x="40" y="100"/>
                          <a:pt x="40" y="106"/>
                        </a:cubicBezTo>
                        <a:cubicBezTo>
                          <a:pt x="40" y="110"/>
                          <a:pt x="40" y="115"/>
                          <a:pt x="40" y="120"/>
                        </a:cubicBezTo>
                        <a:close/>
                        <a:moveTo>
                          <a:pt x="52" y="68"/>
                        </a:moveTo>
                        <a:cubicBezTo>
                          <a:pt x="54" y="55"/>
                          <a:pt x="58" y="44"/>
                          <a:pt x="63" y="35"/>
                        </a:cubicBezTo>
                        <a:cubicBezTo>
                          <a:pt x="72" y="36"/>
                          <a:pt x="82" y="39"/>
                          <a:pt x="91" y="43"/>
                        </a:cubicBezTo>
                        <a:cubicBezTo>
                          <a:pt x="83" y="47"/>
                          <a:pt x="74" y="52"/>
                          <a:pt x="66" y="57"/>
                        </a:cubicBezTo>
                        <a:cubicBezTo>
                          <a:pt x="61" y="60"/>
                          <a:pt x="56" y="64"/>
                          <a:pt x="52" y="68"/>
                        </a:cubicBezTo>
                        <a:close/>
                        <a:moveTo>
                          <a:pt x="110" y="44"/>
                        </a:moveTo>
                        <a:cubicBezTo>
                          <a:pt x="118" y="41"/>
                          <a:pt x="127" y="39"/>
                          <a:pt x="135" y="38"/>
                        </a:cubicBezTo>
                        <a:cubicBezTo>
                          <a:pt x="139" y="47"/>
                          <a:pt x="142" y="58"/>
                          <a:pt x="144" y="69"/>
                        </a:cubicBezTo>
                        <a:cubicBezTo>
                          <a:pt x="141" y="66"/>
                          <a:pt x="137" y="63"/>
                          <a:pt x="134" y="60"/>
                        </a:cubicBezTo>
                        <a:cubicBezTo>
                          <a:pt x="126" y="54"/>
                          <a:pt x="118" y="49"/>
                          <a:pt x="110" y="44"/>
                        </a:cubicBezTo>
                        <a:close/>
                        <a:moveTo>
                          <a:pt x="155" y="91"/>
                        </a:moveTo>
                        <a:cubicBezTo>
                          <a:pt x="160" y="97"/>
                          <a:pt x="164" y="103"/>
                          <a:pt x="168" y="109"/>
                        </a:cubicBezTo>
                        <a:cubicBezTo>
                          <a:pt x="164" y="114"/>
                          <a:pt x="160" y="119"/>
                          <a:pt x="155" y="124"/>
                        </a:cubicBezTo>
                        <a:cubicBezTo>
                          <a:pt x="156" y="118"/>
                          <a:pt x="156" y="112"/>
                          <a:pt x="156" y="106"/>
                        </a:cubicBezTo>
                        <a:cubicBezTo>
                          <a:pt x="156" y="101"/>
                          <a:pt x="156" y="96"/>
                          <a:pt x="155" y="91"/>
                        </a:cubicBezTo>
                        <a:close/>
                        <a:moveTo>
                          <a:pt x="98" y="7"/>
                        </a:moveTo>
                        <a:cubicBezTo>
                          <a:pt x="110" y="7"/>
                          <a:pt x="122" y="16"/>
                          <a:pt x="131" y="31"/>
                        </a:cubicBezTo>
                        <a:cubicBezTo>
                          <a:pt x="121" y="33"/>
                          <a:pt x="111" y="35"/>
                          <a:pt x="101" y="39"/>
                        </a:cubicBezTo>
                        <a:cubicBezTo>
                          <a:pt x="89" y="34"/>
                          <a:pt x="78" y="30"/>
                          <a:pt x="67" y="28"/>
                        </a:cubicBezTo>
                        <a:cubicBezTo>
                          <a:pt x="76" y="15"/>
                          <a:pt x="86" y="7"/>
                          <a:pt x="98" y="7"/>
                        </a:cubicBezTo>
                        <a:close/>
                        <a:moveTo>
                          <a:pt x="21" y="90"/>
                        </a:moveTo>
                        <a:cubicBezTo>
                          <a:pt x="13" y="71"/>
                          <a:pt x="12" y="55"/>
                          <a:pt x="20" y="45"/>
                        </a:cubicBezTo>
                        <a:cubicBezTo>
                          <a:pt x="26" y="38"/>
                          <a:pt x="36" y="34"/>
                          <a:pt x="50" y="34"/>
                        </a:cubicBezTo>
                        <a:cubicBezTo>
                          <a:pt x="51" y="34"/>
                          <a:pt x="53" y="34"/>
                          <a:pt x="55" y="34"/>
                        </a:cubicBezTo>
                        <a:cubicBezTo>
                          <a:pt x="49" y="46"/>
                          <a:pt x="45" y="60"/>
                          <a:pt x="42" y="76"/>
                        </a:cubicBezTo>
                        <a:cubicBezTo>
                          <a:pt x="35" y="82"/>
                          <a:pt x="29" y="88"/>
                          <a:pt x="24" y="95"/>
                        </a:cubicBezTo>
                        <a:cubicBezTo>
                          <a:pt x="23" y="93"/>
                          <a:pt x="22" y="92"/>
                          <a:pt x="21" y="90"/>
                        </a:cubicBezTo>
                        <a:close/>
                        <a:moveTo>
                          <a:pt x="50" y="174"/>
                        </a:moveTo>
                        <a:cubicBezTo>
                          <a:pt x="34" y="174"/>
                          <a:pt x="22" y="169"/>
                          <a:pt x="16" y="159"/>
                        </a:cubicBezTo>
                        <a:cubicBezTo>
                          <a:pt x="8" y="148"/>
                          <a:pt x="10" y="133"/>
                          <a:pt x="20" y="115"/>
                        </a:cubicBezTo>
                        <a:cubicBezTo>
                          <a:pt x="21" y="113"/>
                          <a:pt x="22" y="111"/>
                          <a:pt x="23" y="110"/>
                        </a:cubicBezTo>
                        <a:cubicBezTo>
                          <a:pt x="28" y="118"/>
                          <a:pt x="35" y="125"/>
                          <a:pt x="42" y="133"/>
                        </a:cubicBezTo>
                        <a:cubicBezTo>
                          <a:pt x="44" y="148"/>
                          <a:pt x="48" y="162"/>
                          <a:pt x="53" y="174"/>
                        </a:cubicBezTo>
                        <a:cubicBezTo>
                          <a:pt x="52" y="174"/>
                          <a:pt x="51" y="174"/>
                          <a:pt x="50" y="174"/>
                        </a:cubicBezTo>
                        <a:close/>
                        <a:moveTo>
                          <a:pt x="98" y="204"/>
                        </a:moveTo>
                        <a:cubicBezTo>
                          <a:pt x="85" y="204"/>
                          <a:pt x="74" y="195"/>
                          <a:pt x="65" y="180"/>
                        </a:cubicBezTo>
                        <a:cubicBezTo>
                          <a:pt x="75" y="179"/>
                          <a:pt x="85" y="176"/>
                          <a:pt x="95" y="172"/>
                        </a:cubicBezTo>
                        <a:cubicBezTo>
                          <a:pt x="106" y="178"/>
                          <a:pt x="118" y="181"/>
                          <a:pt x="128" y="184"/>
                        </a:cubicBezTo>
                        <a:cubicBezTo>
                          <a:pt x="120" y="196"/>
                          <a:pt x="109" y="204"/>
                          <a:pt x="98" y="204"/>
                        </a:cubicBezTo>
                        <a:close/>
                        <a:moveTo>
                          <a:pt x="176" y="166"/>
                        </a:moveTo>
                        <a:cubicBezTo>
                          <a:pt x="170" y="174"/>
                          <a:pt x="159" y="178"/>
                          <a:pt x="146" y="178"/>
                        </a:cubicBezTo>
                        <a:cubicBezTo>
                          <a:pt x="144" y="178"/>
                          <a:pt x="143" y="178"/>
                          <a:pt x="141" y="178"/>
                        </a:cubicBezTo>
                        <a:cubicBezTo>
                          <a:pt x="147" y="166"/>
                          <a:pt x="151" y="152"/>
                          <a:pt x="154" y="136"/>
                        </a:cubicBezTo>
                        <a:cubicBezTo>
                          <a:pt x="161" y="129"/>
                          <a:pt x="167" y="123"/>
                          <a:pt x="172" y="116"/>
                        </a:cubicBezTo>
                        <a:cubicBezTo>
                          <a:pt x="173" y="118"/>
                          <a:pt x="174" y="120"/>
                          <a:pt x="175" y="122"/>
                        </a:cubicBezTo>
                        <a:cubicBezTo>
                          <a:pt x="183" y="140"/>
                          <a:pt x="183" y="156"/>
                          <a:pt x="176" y="166"/>
                        </a:cubicBezTo>
                        <a:close/>
                      </a:path>
                    </a:pathLst>
                  </a:custGeom>
                  <a:solidFill>
                    <a:srgbClr val="E4E4E4"/>
                  </a:solidFill>
                  <a:ln w="9525">
                    <a:noFill/>
                    <a:round/>
                  </a:ln>
                </p:spPr>
                <p:txBody>
                  <a:bodyPr vert="horz" wrap="square" lIns="91440" tIns="45720" rIns="91440" bIns="45720" numCol="1" anchor="t" anchorCtr="0" compatLnSpc="1"/>
                  <a:lstStyle/>
                  <a:p>
                    <a:endParaRPr lang="en-US"/>
                  </a:p>
                </p:txBody>
              </p:sp>
              <p:sp>
                <p:nvSpPr>
                  <p:cNvPr id="98" name="Oval 21"/>
                  <p:cNvSpPr>
                    <a:spLocks noChangeArrowheads="1"/>
                  </p:cNvSpPr>
                  <p:nvPr/>
                </p:nvSpPr>
                <p:spPr bwMode="auto">
                  <a:xfrm>
                    <a:off x="4459287" y="1984375"/>
                    <a:ext cx="57150" cy="58738"/>
                  </a:xfrm>
                  <a:prstGeom prst="ellipse">
                    <a:avLst/>
                  </a:prstGeom>
                  <a:solidFill>
                    <a:srgbClr val="F1F1F1"/>
                  </a:solidFill>
                  <a:ln w="9525">
                    <a:noFill/>
                    <a:round/>
                  </a:ln>
                </p:spPr>
                <p:txBody>
                  <a:bodyPr vert="horz" wrap="square" lIns="91440" tIns="45720" rIns="91440" bIns="45720" numCol="1" anchor="t" anchorCtr="0" compatLnSpc="1"/>
                  <a:lstStyle/>
                  <a:p>
                    <a:endParaRPr lang="en-US"/>
                  </a:p>
                </p:txBody>
              </p:sp>
            </p:grpSp>
            <p:grpSp>
              <p:nvGrpSpPr>
                <p:cNvPr id="79" name="Group 24"/>
                <p:cNvGrpSpPr/>
                <p:nvPr/>
              </p:nvGrpSpPr>
              <p:grpSpPr>
                <a:xfrm>
                  <a:off x="4997301" y="2127250"/>
                  <a:ext cx="520700" cy="520700"/>
                  <a:chOff x="4811712" y="1752600"/>
                  <a:chExt cx="520700" cy="520700"/>
                </a:xfrm>
              </p:grpSpPr>
              <p:sp>
                <p:nvSpPr>
                  <p:cNvPr id="93" name="Oval 22"/>
                  <p:cNvSpPr>
                    <a:spLocks noChangeArrowheads="1"/>
                  </p:cNvSpPr>
                  <p:nvPr/>
                </p:nvSpPr>
                <p:spPr bwMode="auto">
                  <a:xfrm>
                    <a:off x="4811712" y="1752600"/>
                    <a:ext cx="520700" cy="520700"/>
                  </a:xfrm>
                  <a:prstGeom prst="ellipse">
                    <a:avLst/>
                  </a:prstGeom>
                  <a:noFill/>
                  <a:ln w="9525">
                    <a:solidFill>
                      <a:schemeClr val="bg1"/>
                    </a:solidFill>
                    <a:round/>
                  </a:ln>
                </p:spPr>
                <p:txBody>
                  <a:bodyPr vert="horz" wrap="square" lIns="91440" tIns="45720" rIns="91440" bIns="45720" numCol="1" anchor="t" anchorCtr="0" compatLnSpc="1"/>
                  <a:lstStyle/>
                  <a:p>
                    <a:endParaRPr lang="en-US"/>
                  </a:p>
                </p:txBody>
              </p:sp>
              <p:sp>
                <p:nvSpPr>
                  <p:cNvPr id="94" name="Freeform 24"/>
                  <p:cNvSpPr>
                    <a:spLocks noEditPoints="1"/>
                  </p:cNvSpPr>
                  <p:nvPr/>
                </p:nvSpPr>
                <p:spPr bwMode="auto">
                  <a:xfrm>
                    <a:off x="4943475" y="1817687"/>
                    <a:ext cx="258763" cy="366713"/>
                  </a:xfrm>
                  <a:custGeom>
                    <a:avLst/>
                    <a:gdLst/>
                    <a:ahLst/>
                    <a:cxnLst>
                      <a:cxn ang="0">
                        <a:pos x="72" y="205"/>
                      </a:cxn>
                      <a:cxn ang="0">
                        <a:pos x="0" y="135"/>
                      </a:cxn>
                      <a:cxn ang="0">
                        <a:pos x="41" y="72"/>
                      </a:cxn>
                      <a:cxn ang="0">
                        <a:pos x="41" y="0"/>
                      </a:cxn>
                      <a:cxn ang="0">
                        <a:pos x="103" y="0"/>
                      </a:cxn>
                      <a:cxn ang="0">
                        <a:pos x="103" y="72"/>
                      </a:cxn>
                      <a:cxn ang="0">
                        <a:pos x="145" y="135"/>
                      </a:cxn>
                      <a:cxn ang="0">
                        <a:pos x="72" y="205"/>
                      </a:cxn>
                      <a:cxn ang="0">
                        <a:pos x="50" y="9"/>
                      </a:cxn>
                      <a:cxn ang="0">
                        <a:pos x="50" y="78"/>
                      </a:cxn>
                      <a:cxn ang="0">
                        <a:pos x="47" y="79"/>
                      </a:cxn>
                      <a:cxn ang="0">
                        <a:pos x="9" y="135"/>
                      </a:cxn>
                      <a:cxn ang="0">
                        <a:pos x="72" y="196"/>
                      </a:cxn>
                      <a:cxn ang="0">
                        <a:pos x="136" y="135"/>
                      </a:cxn>
                      <a:cxn ang="0">
                        <a:pos x="97" y="79"/>
                      </a:cxn>
                      <a:cxn ang="0">
                        <a:pos x="95" y="78"/>
                      </a:cxn>
                      <a:cxn ang="0">
                        <a:pos x="95" y="9"/>
                      </a:cxn>
                      <a:cxn ang="0">
                        <a:pos x="50" y="9"/>
                      </a:cxn>
                    </a:cxnLst>
                    <a:rect l="0" t="0" r="r" b="b"/>
                    <a:pathLst>
                      <a:path w="145" h="205">
                        <a:moveTo>
                          <a:pt x="72" y="205"/>
                        </a:moveTo>
                        <a:cubicBezTo>
                          <a:pt x="32" y="205"/>
                          <a:pt x="0" y="174"/>
                          <a:pt x="0" y="135"/>
                        </a:cubicBezTo>
                        <a:cubicBezTo>
                          <a:pt x="0" y="108"/>
                          <a:pt x="16" y="84"/>
                          <a:pt x="41" y="72"/>
                        </a:cubicBezTo>
                        <a:cubicBezTo>
                          <a:pt x="41" y="0"/>
                          <a:pt x="41" y="0"/>
                          <a:pt x="41" y="0"/>
                        </a:cubicBezTo>
                        <a:cubicBezTo>
                          <a:pt x="103" y="0"/>
                          <a:pt x="103" y="0"/>
                          <a:pt x="103" y="0"/>
                        </a:cubicBezTo>
                        <a:cubicBezTo>
                          <a:pt x="103" y="72"/>
                          <a:pt x="103" y="72"/>
                          <a:pt x="103" y="72"/>
                        </a:cubicBezTo>
                        <a:cubicBezTo>
                          <a:pt x="128" y="84"/>
                          <a:pt x="145" y="108"/>
                          <a:pt x="145" y="135"/>
                        </a:cubicBezTo>
                        <a:cubicBezTo>
                          <a:pt x="145" y="174"/>
                          <a:pt x="112" y="205"/>
                          <a:pt x="72" y="205"/>
                        </a:cubicBezTo>
                        <a:close/>
                        <a:moveTo>
                          <a:pt x="50" y="9"/>
                        </a:moveTo>
                        <a:cubicBezTo>
                          <a:pt x="50" y="78"/>
                          <a:pt x="50" y="78"/>
                          <a:pt x="50" y="78"/>
                        </a:cubicBezTo>
                        <a:cubicBezTo>
                          <a:pt x="47" y="79"/>
                          <a:pt x="47" y="79"/>
                          <a:pt x="47" y="79"/>
                        </a:cubicBezTo>
                        <a:cubicBezTo>
                          <a:pt x="24" y="88"/>
                          <a:pt x="9" y="111"/>
                          <a:pt x="9" y="135"/>
                        </a:cubicBezTo>
                        <a:cubicBezTo>
                          <a:pt x="9" y="169"/>
                          <a:pt x="37" y="196"/>
                          <a:pt x="72" y="196"/>
                        </a:cubicBezTo>
                        <a:cubicBezTo>
                          <a:pt x="107" y="196"/>
                          <a:pt x="136" y="169"/>
                          <a:pt x="136" y="135"/>
                        </a:cubicBezTo>
                        <a:cubicBezTo>
                          <a:pt x="136" y="111"/>
                          <a:pt x="121" y="88"/>
                          <a:pt x="97" y="79"/>
                        </a:cubicBezTo>
                        <a:cubicBezTo>
                          <a:pt x="95" y="78"/>
                          <a:pt x="95" y="78"/>
                          <a:pt x="95" y="78"/>
                        </a:cubicBezTo>
                        <a:cubicBezTo>
                          <a:pt x="95" y="9"/>
                          <a:pt x="95" y="9"/>
                          <a:pt x="95" y="9"/>
                        </a:cubicBezTo>
                        <a:lnTo>
                          <a:pt x="50" y="9"/>
                        </a:lnTo>
                        <a:close/>
                      </a:path>
                    </a:pathLst>
                  </a:custGeom>
                  <a:solidFill>
                    <a:srgbClr val="E4E4E4"/>
                  </a:solidFill>
                  <a:ln w="9525">
                    <a:noFill/>
                    <a:round/>
                  </a:ln>
                </p:spPr>
                <p:txBody>
                  <a:bodyPr vert="horz" wrap="square" lIns="91440" tIns="45720" rIns="91440" bIns="45720" numCol="1" anchor="t" anchorCtr="0" compatLnSpc="1"/>
                  <a:lstStyle/>
                  <a:p>
                    <a:endParaRPr lang="en-US"/>
                  </a:p>
                </p:txBody>
              </p:sp>
              <p:sp>
                <p:nvSpPr>
                  <p:cNvPr id="95" name="Freeform 25"/>
                  <p:cNvSpPr/>
                  <p:nvPr/>
                </p:nvSpPr>
                <p:spPr bwMode="auto">
                  <a:xfrm>
                    <a:off x="5113337" y="1985963"/>
                    <a:ext cx="101600" cy="157163"/>
                  </a:xfrm>
                  <a:custGeom>
                    <a:avLst/>
                    <a:gdLst/>
                    <a:ahLst/>
                    <a:cxnLst>
                      <a:cxn ang="0">
                        <a:pos x="19" y="0"/>
                      </a:cxn>
                      <a:cxn ang="0">
                        <a:pos x="10" y="88"/>
                      </a:cxn>
                      <a:cxn ang="0">
                        <a:pos x="0" y="85"/>
                      </a:cxn>
                      <a:cxn ang="0">
                        <a:pos x="19" y="0"/>
                      </a:cxn>
                    </a:cxnLst>
                    <a:rect l="0" t="0" r="r" b="b"/>
                    <a:pathLst>
                      <a:path w="57" h="88">
                        <a:moveTo>
                          <a:pt x="19" y="0"/>
                        </a:moveTo>
                        <a:cubicBezTo>
                          <a:pt x="46" y="30"/>
                          <a:pt x="43" y="62"/>
                          <a:pt x="10" y="88"/>
                        </a:cubicBezTo>
                        <a:cubicBezTo>
                          <a:pt x="6" y="87"/>
                          <a:pt x="3" y="86"/>
                          <a:pt x="0" y="85"/>
                        </a:cubicBezTo>
                        <a:cubicBezTo>
                          <a:pt x="57" y="51"/>
                          <a:pt x="16" y="0"/>
                          <a:pt x="19" y="0"/>
                        </a:cubicBezTo>
                        <a:close/>
                      </a:path>
                    </a:pathLst>
                  </a:custGeom>
                  <a:solidFill>
                    <a:srgbClr val="E4E4E4"/>
                  </a:solidFill>
                  <a:ln w="9525">
                    <a:noFill/>
                    <a:round/>
                  </a:ln>
                </p:spPr>
                <p:txBody>
                  <a:bodyPr vert="horz" wrap="square" lIns="91440" tIns="45720" rIns="91440" bIns="45720" numCol="1" anchor="t" anchorCtr="0" compatLnSpc="1"/>
                  <a:lstStyle/>
                  <a:p>
                    <a:endParaRPr lang="en-US"/>
                  </a:p>
                </p:txBody>
              </p:sp>
            </p:grpSp>
            <p:grpSp>
              <p:nvGrpSpPr>
                <p:cNvPr id="80" name="Group 29"/>
                <p:cNvGrpSpPr/>
                <p:nvPr/>
              </p:nvGrpSpPr>
              <p:grpSpPr>
                <a:xfrm>
                  <a:off x="1274134" y="2127250"/>
                  <a:ext cx="520700" cy="520700"/>
                  <a:chOff x="5427662" y="1752600"/>
                  <a:chExt cx="520700" cy="520700"/>
                </a:xfrm>
              </p:grpSpPr>
              <p:sp>
                <p:nvSpPr>
                  <p:cNvPr id="89" name="Oval 26"/>
                  <p:cNvSpPr>
                    <a:spLocks noChangeArrowheads="1"/>
                  </p:cNvSpPr>
                  <p:nvPr/>
                </p:nvSpPr>
                <p:spPr bwMode="auto">
                  <a:xfrm>
                    <a:off x="5427662" y="1752600"/>
                    <a:ext cx="520700" cy="520700"/>
                  </a:xfrm>
                  <a:prstGeom prst="ellipse">
                    <a:avLst/>
                  </a:prstGeom>
                  <a:noFill/>
                  <a:ln w="9525">
                    <a:solidFill>
                      <a:schemeClr val="bg1"/>
                    </a:solidFill>
                    <a:round/>
                  </a:ln>
                </p:spPr>
                <p:txBody>
                  <a:bodyPr vert="horz" wrap="square" lIns="91440" tIns="45720" rIns="91440" bIns="45720" numCol="1" anchor="t" anchorCtr="0" compatLnSpc="1"/>
                  <a:lstStyle/>
                  <a:p>
                    <a:endParaRPr lang="en-US"/>
                  </a:p>
                </p:txBody>
              </p:sp>
              <p:grpSp>
                <p:nvGrpSpPr>
                  <p:cNvPr id="90" name="Group 794"/>
                  <p:cNvGrpSpPr/>
                  <p:nvPr/>
                </p:nvGrpSpPr>
                <p:grpSpPr>
                  <a:xfrm>
                    <a:off x="5513387" y="1828800"/>
                    <a:ext cx="342900" cy="355600"/>
                    <a:chOff x="5513387" y="1828800"/>
                    <a:chExt cx="342900" cy="355600"/>
                  </a:xfrm>
                </p:grpSpPr>
                <p:sp>
                  <p:nvSpPr>
                    <p:cNvPr id="91" name="Freeform 28"/>
                    <p:cNvSpPr/>
                    <p:nvPr/>
                  </p:nvSpPr>
                  <p:spPr bwMode="auto">
                    <a:xfrm>
                      <a:off x="5546725" y="1860550"/>
                      <a:ext cx="71438" cy="103188"/>
                    </a:xfrm>
                    <a:custGeom>
                      <a:avLst/>
                      <a:gdLst/>
                      <a:ahLst/>
                      <a:cxnLst>
                        <a:cxn ang="0">
                          <a:pos x="40" y="3"/>
                        </a:cxn>
                        <a:cxn ang="0">
                          <a:pos x="3" y="31"/>
                        </a:cxn>
                        <a:cxn ang="0">
                          <a:pos x="2" y="34"/>
                        </a:cxn>
                        <a:cxn ang="0">
                          <a:pos x="5" y="58"/>
                        </a:cxn>
                        <a:cxn ang="0">
                          <a:pos x="6" y="38"/>
                        </a:cxn>
                        <a:cxn ang="0">
                          <a:pos x="40" y="3"/>
                        </a:cxn>
                      </a:cxnLst>
                      <a:rect l="0" t="0" r="r" b="b"/>
                      <a:pathLst>
                        <a:path w="40" h="58">
                          <a:moveTo>
                            <a:pt x="40" y="3"/>
                          </a:moveTo>
                          <a:cubicBezTo>
                            <a:pt x="24" y="0"/>
                            <a:pt x="7" y="12"/>
                            <a:pt x="3" y="31"/>
                          </a:cubicBezTo>
                          <a:cubicBezTo>
                            <a:pt x="2" y="32"/>
                            <a:pt x="2" y="33"/>
                            <a:pt x="2" y="34"/>
                          </a:cubicBezTo>
                          <a:cubicBezTo>
                            <a:pt x="0" y="43"/>
                            <a:pt x="2" y="51"/>
                            <a:pt x="5" y="58"/>
                          </a:cubicBezTo>
                          <a:cubicBezTo>
                            <a:pt x="4" y="52"/>
                            <a:pt x="5" y="45"/>
                            <a:pt x="6" y="38"/>
                          </a:cubicBezTo>
                          <a:cubicBezTo>
                            <a:pt x="11" y="19"/>
                            <a:pt x="25" y="6"/>
                            <a:pt x="40" y="3"/>
                          </a:cubicBezTo>
                          <a:close/>
                        </a:path>
                      </a:pathLst>
                    </a:custGeom>
                    <a:solidFill>
                      <a:srgbClr val="E4E4E4"/>
                    </a:solidFill>
                    <a:ln w="9525">
                      <a:noFill/>
                      <a:round/>
                    </a:ln>
                  </p:spPr>
                  <p:txBody>
                    <a:bodyPr vert="horz" wrap="square" lIns="91440" tIns="45720" rIns="91440" bIns="45720" numCol="1" anchor="t" anchorCtr="0" compatLnSpc="1"/>
                    <a:lstStyle/>
                    <a:p>
                      <a:endParaRPr lang="en-US"/>
                    </a:p>
                  </p:txBody>
                </p:sp>
                <p:sp>
                  <p:nvSpPr>
                    <p:cNvPr id="92" name="Freeform 29"/>
                    <p:cNvSpPr>
                      <a:spLocks noEditPoints="1"/>
                    </p:cNvSpPr>
                    <p:nvPr/>
                  </p:nvSpPr>
                  <p:spPr bwMode="auto">
                    <a:xfrm>
                      <a:off x="5513387" y="1828800"/>
                      <a:ext cx="342900" cy="355600"/>
                    </a:xfrm>
                    <a:custGeom>
                      <a:avLst/>
                      <a:gdLst/>
                      <a:ahLst/>
                      <a:cxnLst>
                        <a:cxn ang="0">
                          <a:pos x="185" y="169"/>
                        </a:cxn>
                        <a:cxn ang="0">
                          <a:pos x="127" y="107"/>
                        </a:cxn>
                        <a:cxn ang="0">
                          <a:pos x="107" y="103"/>
                        </a:cxn>
                        <a:cxn ang="0">
                          <a:pos x="100" y="95"/>
                        </a:cxn>
                        <a:cxn ang="0">
                          <a:pos x="99" y="23"/>
                        </a:cxn>
                        <a:cxn ang="0">
                          <a:pos x="23" y="20"/>
                        </a:cxn>
                        <a:cxn ang="0">
                          <a:pos x="20" y="97"/>
                        </a:cxn>
                        <a:cxn ang="0">
                          <a:pos x="92" y="103"/>
                        </a:cxn>
                        <a:cxn ang="0">
                          <a:pos x="99" y="110"/>
                        </a:cxn>
                        <a:cxn ang="0">
                          <a:pos x="102" y="130"/>
                        </a:cxn>
                        <a:cxn ang="0">
                          <a:pos x="159" y="192"/>
                        </a:cxn>
                        <a:cxn ang="0">
                          <a:pos x="184" y="193"/>
                        </a:cxn>
                        <a:cxn ang="0">
                          <a:pos x="185" y="169"/>
                        </a:cxn>
                        <a:cxn ang="0">
                          <a:pos x="27" y="90"/>
                        </a:cxn>
                        <a:cxn ang="0">
                          <a:pos x="29" y="28"/>
                        </a:cxn>
                        <a:cxn ang="0">
                          <a:pos x="92" y="30"/>
                        </a:cxn>
                        <a:cxn ang="0">
                          <a:pos x="90" y="92"/>
                        </a:cxn>
                        <a:cxn ang="0">
                          <a:pos x="27" y="90"/>
                        </a:cxn>
                      </a:cxnLst>
                      <a:rect l="0" t="0" r="r" b="b"/>
                      <a:pathLst>
                        <a:path w="191" h="199">
                          <a:moveTo>
                            <a:pt x="185" y="169"/>
                          </a:moveTo>
                          <a:cubicBezTo>
                            <a:pt x="127" y="107"/>
                            <a:pt x="127" y="107"/>
                            <a:pt x="127" y="107"/>
                          </a:cubicBezTo>
                          <a:cubicBezTo>
                            <a:pt x="125" y="105"/>
                            <a:pt x="115" y="101"/>
                            <a:pt x="107" y="103"/>
                          </a:cubicBezTo>
                          <a:cubicBezTo>
                            <a:pt x="100" y="95"/>
                            <a:pt x="100" y="95"/>
                            <a:pt x="100" y="95"/>
                          </a:cubicBezTo>
                          <a:cubicBezTo>
                            <a:pt x="118" y="75"/>
                            <a:pt x="118" y="43"/>
                            <a:pt x="99" y="23"/>
                          </a:cubicBezTo>
                          <a:cubicBezTo>
                            <a:pt x="79" y="1"/>
                            <a:pt x="44" y="0"/>
                            <a:pt x="23" y="20"/>
                          </a:cubicBezTo>
                          <a:cubicBezTo>
                            <a:pt x="1" y="41"/>
                            <a:pt x="0" y="75"/>
                            <a:pt x="20" y="97"/>
                          </a:cubicBezTo>
                          <a:cubicBezTo>
                            <a:pt x="39" y="117"/>
                            <a:pt x="70" y="119"/>
                            <a:pt x="92" y="103"/>
                          </a:cubicBezTo>
                          <a:cubicBezTo>
                            <a:pt x="99" y="110"/>
                            <a:pt x="99" y="110"/>
                            <a:pt x="99" y="110"/>
                          </a:cubicBezTo>
                          <a:cubicBezTo>
                            <a:pt x="96" y="118"/>
                            <a:pt x="99" y="128"/>
                            <a:pt x="102" y="130"/>
                          </a:cubicBezTo>
                          <a:cubicBezTo>
                            <a:pt x="159" y="192"/>
                            <a:pt x="159" y="192"/>
                            <a:pt x="159" y="192"/>
                          </a:cubicBezTo>
                          <a:cubicBezTo>
                            <a:pt x="166" y="199"/>
                            <a:pt x="177" y="199"/>
                            <a:pt x="184" y="193"/>
                          </a:cubicBezTo>
                          <a:cubicBezTo>
                            <a:pt x="191" y="186"/>
                            <a:pt x="191" y="176"/>
                            <a:pt x="185" y="169"/>
                          </a:cubicBezTo>
                          <a:close/>
                          <a:moveTo>
                            <a:pt x="27" y="90"/>
                          </a:moveTo>
                          <a:cubicBezTo>
                            <a:pt x="11" y="72"/>
                            <a:pt x="12" y="44"/>
                            <a:pt x="29" y="28"/>
                          </a:cubicBezTo>
                          <a:cubicBezTo>
                            <a:pt x="47" y="11"/>
                            <a:pt x="75" y="12"/>
                            <a:pt x="92" y="30"/>
                          </a:cubicBezTo>
                          <a:cubicBezTo>
                            <a:pt x="108" y="48"/>
                            <a:pt x="107" y="75"/>
                            <a:pt x="90" y="92"/>
                          </a:cubicBezTo>
                          <a:cubicBezTo>
                            <a:pt x="72" y="109"/>
                            <a:pt x="44" y="108"/>
                            <a:pt x="27" y="90"/>
                          </a:cubicBezTo>
                          <a:close/>
                        </a:path>
                      </a:pathLst>
                    </a:custGeom>
                    <a:solidFill>
                      <a:srgbClr val="E4E4E4"/>
                    </a:solidFill>
                    <a:ln w="9525">
                      <a:noFill/>
                      <a:round/>
                    </a:ln>
                  </p:spPr>
                  <p:txBody>
                    <a:bodyPr vert="horz" wrap="square" lIns="91440" tIns="45720" rIns="91440" bIns="45720" numCol="1" anchor="t" anchorCtr="0" compatLnSpc="1"/>
                    <a:lstStyle/>
                    <a:p>
                      <a:endParaRPr lang="en-US"/>
                    </a:p>
                  </p:txBody>
                </p:sp>
              </p:grpSp>
            </p:grpSp>
            <p:grpSp>
              <p:nvGrpSpPr>
                <p:cNvPr id="81" name="Group 35"/>
                <p:cNvGrpSpPr/>
                <p:nvPr/>
              </p:nvGrpSpPr>
              <p:grpSpPr>
                <a:xfrm>
                  <a:off x="6749901" y="2127250"/>
                  <a:ext cx="520700" cy="520700"/>
                  <a:chOff x="6034087" y="1752600"/>
                  <a:chExt cx="520700" cy="520700"/>
                </a:xfrm>
              </p:grpSpPr>
              <p:sp>
                <p:nvSpPr>
                  <p:cNvPr id="82" name="Oval 30"/>
                  <p:cNvSpPr>
                    <a:spLocks noChangeArrowheads="1"/>
                  </p:cNvSpPr>
                  <p:nvPr/>
                </p:nvSpPr>
                <p:spPr bwMode="auto">
                  <a:xfrm>
                    <a:off x="6034087" y="1752600"/>
                    <a:ext cx="520700" cy="520700"/>
                  </a:xfrm>
                  <a:prstGeom prst="ellipse">
                    <a:avLst/>
                  </a:prstGeom>
                  <a:noFill/>
                  <a:ln w="9525">
                    <a:solidFill>
                      <a:schemeClr val="bg1"/>
                    </a:solidFill>
                    <a:round/>
                  </a:ln>
                </p:spPr>
                <p:txBody>
                  <a:bodyPr vert="horz" wrap="square" lIns="91440" tIns="45720" rIns="91440" bIns="45720" numCol="1" anchor="t" anchorCtr="0" compatLnSpc="1"/>
                  <a:lstStyle/>
                  <a:p>
                    <a:endParaRPr lang="en-US"/>
                  </a:p>
                </p:txBody>
              </p:sp>
              <p:sp>
                <p:nvSpPr>
                  <p:cNvPr id="83" name="Freeform 32"/>
                  <p:cNvSpPr/>
                  <p:nvPr/>
                </p:nvSpPr>
                <p:spPr bwMode="auto">
                  <a:xfrm>
                    <a:off x="6235700" y="1933575"/>
                    <a:ext cx="22225" cy="42863"/>
                  </a:xfrm>
                  <a:custGeom>
                    <a:avLst/>
                    <a:gdLst/>
                    <a:ahLst/>
                    <a:cxnLst>
                      <a:cxn ang="0">
                        <a:pos x="13" y="6"/>
                      </a:cxn>
                      <a:cxn ang="0">
                        <a:pos x="12" y="1"/>
                      </a:cxn>
                      <a:cxn ang="0">
                        <a:pos x="6" y="0"/>
                      </a:cxn>
                      <a:cxn ang="0">
                        <a:pos x="3" y="0"/>
                      </a:cxn>
                      <a:cxn ang="0">
                        <a:pos x="1" y="2"/>
                      </a:cxn>
                      <a:cxn ang="0">
                        <a:pos x="0" y="4"/>
                      </a:cxn>
                      <a:cxn ang="0">
                        <a:pos x="0" y="7"/>
                      </a:cxn>
                      <a:cxn ang="0">
                        <a:pos x="0" y="8"/>
                      </a:cxn>
                      <a:cxn ang="0">
                        <a:pos x="5" y="8"/>
                      </a:cxn>
                      <a:cxn ang="0">
                        <a:pos x="5" y="6"/>
                      </a:cxn>
                      <a:cxn ang="0">
                        <a:pos x="6" y="4"/>
                      </a:cxn>
                      <a:cxn ang="0">
                        <a:pos x="7" y="3"/>
                      </a:cxn>
                      <a:cxn ang="0">
                        <a:pos x="8" y="4"/>
                      </a:cxn>
                      <a:cxn ang="0">
                        <a:pos x="8" y="5"/>
                      </a:cxn>
                      <a:cxn ang="0">
                        <a:pos x="7" y="9"/>
                      </a:cxn>
                      <a:cxn ang="0">
                        <a:pos x="0" y="20"/>
                      </a:cxn>
                      <a:cxn ang="0">
                        <a:pos x="0" y="24"/>
                      </a:cxn>
                      <a:cxn ang="0">
                        <a:pos x="13" y="24"/>
                      </a:cxn>
                      <a:cxn ang="0">
                        <a:pos x="13" y="20"/>
                      </a:cxn>
                      <a:cxn ang="0">
                        <a:pos x="6" y="20"/>
                      </a:cxn>
                      <a:cxn ang="0">
                        <a:pos x="12" y="10"/>
                      </a:cxn>
                      <a:cxn ang="0">
                        <a:pos x="13" y="6"/>
                      </a:cxn>
                    </a:cxnLst>
                    <a:rect l="0" t="0" r="r" b="b"/>
                    <a:pathLst>
                      <a:path w="13" h="24">
                        <a:moveTo>
                          <a:pt x="13" y="6"/>
                        </a:moveTo>
                        <a:cubicBezTo>
                          <a:pt x="13" y="4"/>
                          <a:pt x="13" y="3"/>
                          <a:pt x="12" y="1"/>
                        </a:cubicBezTo>
                        <a:cubicBezTo>
                          <a:pt x="10" y="0"/>
                          <a:pt x="9" y="0"/>
                          <a:pt x="6" y="0"/>
                        </a:cubicBezTo>
                        <a:cubicBezTo>
                          <a:pt x="5" y="0"/>
                          <a:pt x="4" y="0"/>
                          <a:pt x="3" y="0"/>
                        </a:cubicBezTo>
                        <a:cubicBezTo>
                          <a:pt x="2" y="1"/>
                          <a:pt x="2" y="1"/>
                          <a:pt x="1" y="2"/>
                        </a:cubicBezTo>
                        <a:cubicBezTo>
                          <a:pt x="1" y="3"/>
                          <a:pt x="0" y="3"/>
                          <a:pt x="0" y="4"/>
                        </a:cubicBezTo>
                        <a:cubicBezTo>
                          <a:pt x="0" y="5"/>
                          <a:pt x="0" y="6"/>
                          <a:pt x="0" y="7"/>
                        </a:cubicBezTo>
                        <a:cubicBezTo>
                          <a:pt x="0" y="8"/>
                          <a:pt x="0" y="8"/>
                          <a:pt x="0" y="8"/>
                        </a:cubicBezTo>
                        <a:cubicBezTo>
                          <a:pt x="5" y="8"/>
                          <a:pt x="5" y="8"/>
                          <a:pt x="5" y="8"/>
                        </a:cubicBezTo>
                        <a:cubicBezTo>
                          <a:pt x="5" y="6"/>
                          <a:pt x="5" y="6"/>
                          <a:pt x="5" y="6"/>
                        </a:cubicBezTo>
                        <a:cubicBezTo>
                          <a:pt x="5" y="5"/>
                          <a:pt x="5" y="4"/>
                          <a:pt x="6" y="4"/>
                        </a:cubicBezTo>
                        <a:cubicBezTo>
                          <a:pt x="6" y="4"/>
                          <a:pt x="6" y="3"/>
                          <a:pt x="7" y="3"/>
                        </a:cubicBezTo>
                        <a:cubicBezTo>
                          <a:pt x="7" y="3"/>
                          <a:pt x="7" y="4"/>
                          <a:pt x="8" y="4"/>
                        </a:cubicBezTo>
                        <a:cubicBezTo>
                          <a:pt x="8" y="4"/>
                          <a:pt x="8" y="5"/>
                          <a:pt x="8" y="5"/>
                        </a:cubicBezTo>
                        <a:cubicBezTo>
                          <a:pt x="8" y="6"/>
                          <a:pt x="8" y="7"/>
                          <a:pt x="7" y="9"/>
                        </a:cubicBezTo>
                        <a:cubicBezTo>
                          <a:pt x="6" y="10"/>
                          <a:pt x="4" y="14"/>
                          <a:pt x="0" y="20"/>
                        </a:cubicBezTo>
                        <a:cubicBezTo>
                          <a:pt x="0" y="24"/>
                          <a:pt x="0" y="24"/>
                          <a:pt x="0" y="24"/>
                        </a:cubicBezTo>
                        <a:cubicBezTo>
                          <a:pt x="13" y="24"/>
                          <a:pt x="13" y="24"/>
                          <a:pt x="13" y="24"/>
                        </a:cubicBezTo>
                        <a:cubicBezTo>
                          <a:pt x="13" y="20"/>
                          <a:pt x="13" y="20"/>
                          <a:pt x="13" y="20"/>
                        </a:cubicBezTo>
                        <a:cubicBezTo>
                          <a:pt x="6" y="20"/>
                          <a:pt x="6" y="20"/>
                          <a:pt x="6" y="20"/>
                        </a:cubicBezTo>
                        <a:cubicBezTo>
                          <a:pt x="10" y="15"/>
                          <a:pt x="12" y="12"/>
                          <a:pt x="12" y="10"/>
                        </a:cubicBezTo>
                        <a:cubicBezTo>
                          <a:pt x="13" y="9"/>
                          <a:pt x="13" y="7"/>
                          <a:pt x="13" y="6"/>
                        </a:cubicBezTo>
                        <a:close/>
                      </a:path>
                    </a:pathLst>
                  </a:custGeom>
                  <a:solidFill>
                    <a:srgbClr val="EBEBEB"/>
                  </a:solidFill>
                  <a:ln w="9525">
                    <a:noFill/>
                    <a:round/>
                  </a:ln>
                </p:spPr>
                <p:txBody>
                  <a:bodyPr vert="horz" wrap="square" lIns="91440" tIns="45720" rIns="91440" bIns="45720" numCol="1" anchor="t" anchorCtr="0" compatLnSpc="1"/>
                  <a:lstStyle/>
                  <a:p>
                    <a:endParaRPr lang="en-US"/>
                  </a:p>
                </p:txBody>
              </p:sp>
              <p:sp>
                <p:nvSpPr>
                  <p:cNvPr id="84" name="Freeform 33"/>
                  <p:cNvSpPr/>
                  <p:nvPr/>
                </p:nvSpPr>
                <p:spPr bwMode="auto">
                  <a:xfrm>
                    <a:off x="6269037" y="1941513"/>
                    <a:ext cx="25400" cy="34925"/>
                  </a:xfrm>
                  <a:custGeom>
                    <a:avLst/>
                    <a:gdLst/>
                    <a:ahLst/>
                    <a:cxnLst>
                      <a:cxn ang="0">
                        <a:pos x="13" y="0"/>
                      </a:cxn>
                      <a:cxn ang="0">
                        <a:pos x="8" y="0"/>
                      </a:cxn>
                      <a:cxn ang="0">
                        <a:pos x="7" y="7"/>
                      </a:cxn>
                      <a:cxn ang="0">
                        <a:pos x="5" y="0"/>
                      </a:cxn>
                      <a:cxn ang="0">
                        <a:pos x="0" y="0"/>
                      </a:cxn>
                      <a:cxn ang="0">
                        <a:pos x="3" y="10"/>
                      </a:cxn>
                      <a:cxn ang="0">
                        <a:pos x="0" y="20"/>
                      </a:cxn>
                      <a:cxn ang="0">
                        <a:pos x="5" y="20"/>
                      </a:cxn>
                      <a:cxn ang="0">
                        <a:pos x="7" y="13"/>
                      </a:cxn>
                      <a:cxn ang="0">
                        <a:pos x="8" y="20"/>
                      </a:cxn>
                      <a:cxn ang="0">
                        <a:pos x="14" y="20"/>
                      </a:cxn>
                      <a:cxn ang="0">
                        <a:pos x="11" y="10"/>
                      </a:cxn>
                      <a:cxn ang="0">
                        <a:pos x="13" y="0"/>
                      </a:cxn>
                    </a:cxnLst>
                    <a:rect l="0" t="0" r="r" b="b"/>
                    <a:pathLst>
                      <a:path w="14" h="20">
                        <a:moveTo>
                          <a:pt x="13" y="0"/>
                        </a:moveTo>
                        <a:cubicBezTo>
                          <a:pt x="8" y="0"/>
                          <a:pt x="8" y="0"/>
                          <a:pt x="8" y="0"/>
                        </a:cubicBezTo>
                        <a:cubicBezTo>
                          <a:pt x="8" y="2"/>
                          <a:pt x="7" y="4"/>
                          <a:pt x="7" y="7"/>
                        </a:cubicBezTo>
                        <a:cubicBezTo>
                          <a:pt x="7" y="7"/>
                          <a:pt x="6" y="4"/>
                          <a:pt x="5" y="0"/>
                        </a:cubicBezTo>
                        <a:cubicBezTo>
                          <a:pt x="0" y="0"/>
                          <a:pt x="0" y="0"/>
                          <a:pt x="0" y="0"/>
                        </a:cubicBezTo>
                        <a:cubicBezTo>
                          <a:pt x="3" y="10"/>
                          <a:pt x="3" y="10"/>
                          <a:pt x="3" y="10"/>
                        </a:cubicBezTo>
                        <a:cubicBezTo>
                          <a:pt x="0" y="20"/>
                          <a:pt x="0" y="20"/>
                          <a:pt x="0" y="20"/>
                        </a:cubicBezTo>
                        <a:cubicBezTo>
                          <a:pt x="5" y="20"/>
                          <a:pt x="5" y="20"/>
                          <a:pt x="5" y="20"/>
                        </a:cubicBezTo>
                        <a:cubicBezTo>
                          <a:pt x="6" y="18"/>
                          <a:pt x="6" y="16"/>
                          <a:pt x="7" y="13"/>
                        </a:cubicBezTo>
                        <a:cubicBezTo>
                          <a:pt x="7" y="15"/>
                          <a:pt x="7" y="17"/>
                          <a:pt x="8" y="20"/>
                        </a:cubicBezTo>
                        <a:cubicBezTo>
                          <a:pt x="14" y="20"/>
                          <a:pt x="14" y="20"/>
                          <a:pt x="14" y="20"/>
                        </a:cubicBezTo>
                        <a:cubicBezTo>
                          <a:pt x="11" y="10"/>
                          <a:pt x="11" y="10"/>
                          <a:pt x="11" y="10"/>
                        </a:cubicBezTo>
                        <a:lnTo>
                          <a:pt x="13" y="0"/>
                        </a:lnTo>
                        <a:close/>
                      </a:path>
                    </a:pathLst>
                  </a:custGeom>
                  <a:solidFill>
                    <a:srgbClr val="EBEBEB"/>
                  </a:solidFill>
                  <a:ln w="9525">
                    <a:noFill/>
                    <a:round/>
                  </a:ln>
                </p:spPr>
                <p:txBody>
                  <a:bodyPr vert="horz" wrap="square" lIns="91440" tIns="45720" rIns="91440" bIns="45720" numCol="1" anchor="t" anchorCtr="0" compatLnSpc="1"/>
                  <a:lstStyle/>
                  <a:p>
                    <a:endParaRPr lang="en-US"/>
                  </a:p>
                </p:txBody>
              </p:sp>
              <p:sp>
                <p:nvSpPr>
                  <p:cNvPr id="85" name="Freeform 34"/>
                  <p:cNvSpPr/>
                  <p:nvPr/>
                </p:nvSpPr>
                <p:spPr bwMode="auto">
                  <a:xfrm>
                    <a:off x="6302375" y="1933575"/>
                    <a:ext cx="25400" cy="42863"/>
                  </a:xfrm>
                  <a:custGeom>
                    <a:avLst/>
                    <a:gdLst/>
                    <a:ahLst/>
                    <a:cxnLst>
                      <a:cxn ang="0">
                        <a:pos x="14" y="6"/>
                      </a:cxn>
                      <a:cxn ang="0">
                        <a:pos x="12" y="1"/>
                      </a:cxn>
                      <a:cxn ang="0">
                        <a:pos x="7" y="0"/>
                      </a:cxn>
                      <a:cxn ang="0">
                        <a:pos x="4" y="0"/>
                      </a:cxn>
                      <a:cxn ang="0">
                        <a:pos x="2" y="2"/>
                      </a:cxn>
                      <a:cxn ang="0">
                        <a:pos x="1" y="4"/>
                      </a:cxn>
                      <a:cxn ang="0">
                        <a:pos x="0" y="7"/>
                      </a:cxn>
                      <a:cxn ang="0">
                        <a:pos x="0" y="8"/>
                      </a:cxn>
                      <a:cxn ang="0">
                        <a:pos x="6" y="8"/>
                      </a:cxn>
                      <a:cxn ang="0">
                        <a:pos x="6" y="6"/>
                      </a:cxn>
                      <a:cxn ang="0">
                        <a:pos x="6" y="4"/>
                      </a:cxn>
                      <a:cxn ang="0">
                        <a:pos x="7" y="3"/>
                      </a:cxn>
                      <a:cxn ang="0">
                        <a:pos x="8" y="4"/>
                      </a:cxn>
                      <a:cxn ang="0">
                        <a:pos x="8" y="5"/>
                      </a:cxn>
                      <a:cxn ang="0">
                        <a:pos x="7" y="9"/>
                      </a:cxn>
                      <a:cxn ang="0">
                        <a:pos x="0" y="20"/>
                      </a:cxn>
                      <a:cxn ang="0">
                        <a:pos x="0" y="24"/>
                      </a:cxn>
                      <a:cxn ang="0">
                        <a:pos x="13" y="24"/>
                      </a:cxn>
                      <a:cxn ang="0">
                        <a:pos x="13" y="20"/>
                      </a:cxn>
                      <a:cxn ang="0">
                        <a:pos x="7" y="20"/>
                      </a:cxn>
                      <a:cxn ang="0">
                        <a:pos x="13" y="10"/>
                      </a:cxn>
                      <a:cxn ang="0">
                        <a:pos x="14" y="6"/>
                      </a:cxn>
                    </a:cxnLst>
                    <a:rect l="0" t="0" r="r" b="b"/>
                    <a:pathLst>
                      <a:path w="14" h="24">
                        <a:moveTo>
                          <a:pt x="14" y="6"/>
                        </a:moveTo>
                        <a:cubicBezTo>
                          <a:pt x="14" y="4"/>
                          <a:pt x="13" y="3"/>
                          <a:pt x="12" y="1"/>
                        </a:cubicBezTo>
                        <a:cubicBezTo>
                          <a:pt x="11" y="0"/>
                          <a:pt x="9" y="0"/>
                          <a:pt x="7" y="0"/>
                        </a:cubicBezTo>
                        <a:cubicBezTo>
                          <a:pt x="6" y="0"/>
                          <a:pt x="5" y="0"/>
                          <a:pt x="4" y="0"/>
                        </a:cubicBezTo>
                        <a:cubicBezTo>
                          <a:pt x="3" y="1"/>
                          <a:pt x="2" y="1"/>
                          <a:pt x="2" y="2"/>
                        </a:cubicBezTo>
                        <a:cubicBezTo>
                          <a:pt x="1" y="3"/>
                          <a:pt x="1" y="3"/>
                          <a:pt x="1" y="4"/>
                        </a:cubicBezTo>
                        <a:cubicBezTo>
                          <a:pt x="0" y="5"/>
                          <a:pt x="0" y="6"/>
                          <a:pt x="0" y="7"/>
                        </a:cubicBezTo>
                        <a:cubicBezTo>
                          <a:pt x="0" y="8"/>
                          <a:pt x="0" y="8"/>
                          <a:pt x="0" y="8"/>
                        </a:cubicBezTo>
                        <a:cubicBezTo>
                          <a:pt x="6" y="8"/>
                          <a:pt x="6" y="8"/>
                          <a:pt x="6" y="8"/>
                        </a:cubicBezTo>
                        <a:cubicBezTo>
                          <a:pt x="6" y="6"/>
                          <a:pt x="6" y="6"/>
                          <a:pt x="6" y="6"/>
                        </a:cubicBezTo>
                        <a:cubicBezTo>
                          <a:pt x="6" y="5"/>
                          <a:pt x="6" y="4"/>
                          <a:pt x="6" y="4"/>
                        </a:cubicBezTo>
                        <a:cubicBezTo>
                          <a:pt x="6" y="4"/>
                          <a:pt x="7" y="3"/>
                          <a:pt x="7" y="3"/>
                        </a:cubicBezTo>
                        <a:cubicBezTo>
                          <a:pt x="7" y="3"/>
                          <a:pt x="8" y="4"/>
                          <a:pt x="8" y="4"/>
                        </a:cubicBezTo>
                        <a:cubicBezTo>
                          <a:pt x="8" y="4"/>
                          <a:pt x="8" y="5"/>
                          <a:pt x="8" y="5"/>
                        </a:cubicBezTo>
                        <a:cubicBezTo>
                          <a:pt x="8" y="6"/>
                          <a:pt x="8" y="7"/>
                          <a:pt x="7" y="9"/>
                        </a:cubicBezTo>
                        <a:cubicBezTo>
                          <a:pt x="7" y="10"/>
                          <a:pt x="4" y="14"/>
                          <a:pt x="0" y="20"/>
                        </a:cubicBezTo>
                        <a:cubicBezTo>
                          <a:pt x="0" y="24"/>
                          <a:pt x="0" y="24"/>
                          <a:pt x="0" y="24"/>
                        </a:cubicBezTo>
                        <a:cubicBezTo>
                          <a:pt x="13" y="24"/>
                          <a:pt x="13" y="24"/>
                          <a:pt x="13" y="24"/>
                        </a:cubicBezTo>
                        <a:cubicBezTo>
                          <a:pt x="13" y="20"/>
                          <a:pt x="13" y="20"/>
                          <a:pt x="13" y="20"/>
                        </a:cubicBezTo>
                        <a:cubicBezTo>
                          <a:pt x="7" y="20"/>
                          <a:pt x="7" y="20"/>
                          <a:pt x="7" y="20"/>
                        </a:cubicBezTo>
                        <a:cubicBezTo>
                          <a:pt x="10" y="15"/>
                          <a:pt x="12" y="12"/>
                          <a:pt x="13" y="10"/>
                        </a:cubicBezTo>
                        <a:cubicBezTo>
                          <a:pt x="14" y="9"/>
                          <a:pt x="14" y="7"/>
                          <a:pt x="14" y="6"/>
                        </a:cubicBezTo>
                        <a:close/>
                      </a:path>
                    </a:pathLst>
                  </a:custGeom>
                  <a:solidFill>
                    <a:srgbClr val="EBEBEB"/>
                  </a:solidFill>
                  <a:ln w="9525">
                    <a:noFill/>
                    <a:round/>
                  </a:ln>
                </p:spPr>
                <p:txBody>
                  <a:bodyPr vert="horz" wrap="square" lIns="91440" tIns="45720" rIns="91440" bIns="45720" numCol="1" anchor="t" anchorCtr="0" compatLnSpc="1"/>
                  <a:lstStyle/>
                  <a:p>
                    <a:endParaRPr lang="en-US"/>
                  </a:p>
                </p:txBody>
              </p:sp>
              <p:sp>
                <p:nvSpPr>
                  <p:cNvPr id="86" name="Rectangle 35"/>
                  <p:cNvSpPr>
                    <a:spLocks noChangeArrowheads="1"/>
                  </p:cNvSpPr>
                  <p:nvPr/>
                </p:nvSpPr>
                <p:spPr bwMode="auto">
                  <a:xfrm>
                    <a:off x="6340475" y="1946275"/>
                    <a:ext cx="25400" cy="7938"/>
                  </a:xfrm>
                  <a:prstGeom prst="rect">
                    <a:avLst/>
                  </a:prstGeom>
                  <a:solidFill>
                    <a:srgbClr val="EBEBEB"/>
                  </a:solidFill>
                  <a:ln w="9525">
                    <a:noFill/>
                    <a:miter lim="800000"/>
                  </a:ln>
                </p:spPr>
                <p:txBody>
                  <a:bodyPr vert="horz" wrap="square" lIns="91440" tIns="45720" rIns="91440" bIns="45720" numCol="1" anchor="t" anchorCtr="0" compatLnSpc="1"/>
                  <a:lstStyle/>
                  <a:p>
                    <a:endParaRPr lang="en-US"/>
                  </a:p>
                </p:txBody>
              </p:sp>
              <p:sp>
                <p:nvSpPr>
                  <p:cNvPr id="87" name="Rectangle 36"/>
                  <p:cNvSpPr>
                    <a:spLocks noChangeArrowheads="1"/>
                  </p:cNvSpPr>
                  <p:nvPr/>
                </p:nvSpPr>
                <p:spPr bwMode="auto">
                  <a:xfrm>
                    <a:off x="6340475" y="1957388"/>
                    <a:ext cx="25400" cy="6350"/>
                  </a:xfrm>
                  <a:prstGeom prst="rect">
                    <a:avLst/>
                  </a:prstGeom>
                  <a:solidFill>
                    <a:srgbClr val="EBEBEB"/>
                  </a:solidFill>
                  <a:ln w="9525">
                    <a:noFill/>
                    <a:miter lim="800000"/>
                  </a:ln>
                </p:spPr>
                <p:txBody>
                  <a:bodyPr vert="horz" wrap="square" lIns="91440" tIns="45720" rIns="91440" bIns="45720" numCol="1" anchor="t" anchorCtr="0" compatLnSpc="1"/>
                  <a:lstStyle/>
                  <a:p>
                    <a:endParaRPr lang="en-US"/>
                  </a:p>
                </p:txBody>
              </p:sp>
              <p:sp>
                <p:nvSpPr>
                  <p:cNvPr id="88" name="Freeform 37"/>
                  <p:cNvSpPr>
                    <a:spLocks noEditPoints="1"/>
                  </p:cNvSpPr>
                  <p:nvPr/>
                </p:nvSpPr>
                <p:spPr bwMode="auto">
                  <a:xfrm>
                    <a:off x="6153150" y="1863725"/>
                    <a:ext cx="293688" cy="352425"/>
                  </a:xfrm>
                  <a:custGeom>
                    <a:avLst/>
                    <a:gdLst/>
                    <a:ahLst/>
                    <a:cxnLst>
                      <a:cxn ang="0">
                        <a:pos x="158" y="0"/>
                      </a:cxn>
                      <a:cxn ang="0">
                        <a:pos x="7" y="0"/>
                      </a:cxn>
                      <a:cxn ang="0">
                        <a:pos x="0" y="8"/>
                      </a:cxn>
                      <a:cxn ang="0">
                        <a:pos x="0" y="102"/>
                      </a:cxn>
                      <a:cxn ang="0">
                        <a:pos x="7" y="110"/>
                      </a:cxn>
                      <a:cxn ang="0">
                        <a:pos x="55" y="110"/>
                      </a:cxn>
                      <a:cxn ang="0">
                        <a:pos x="29" y="189"/>
                      </a:cxn>
                      <a:cxn ang="0">
                        <a:pos x="32" y="196"/>
                      </a:cxn>
                      <a:cxn ang="0">
                        <a:pos x="32" y="196"/>
                      </a:cxn>
                      <a:cxn ang="0">
                        <a:pos x="39" y="192"/>
                      </a:cxn>
                      <a:cxn ang="0">
                        <a:pos x="46" y="170"/>
                      </a:cxn>
                      <a:cxn ang="0">
                        <a:pos x="80" y="170"/>
                      </a:cxn>
                      <a:cxn ang="0">
                        <a:pos x="80" y="190"/>
                      </a:cxn>
                      <a:cxn ang="0">
                        <a:pos x="85" y="197"/>
                      </a:cxn>
                      <a:cxn ang="0">
                        <a:pos x="85" y="197"/>
                      </a:cxn>
                      <a:cxn ang="0">
                        <a:pos x="90" y="190"/>
                      </a:cxn>
                      <a:cxn ang="0">
                        <a:pos x="90" y="170"/>
                      </a:cxn>
                      <a:cxn ang="0">
                        <a:pos x="119" y="170"/>
                      </a:cxn>
                      <a:cxn ang="0">
                        <a:pos x="126" y="192"/>
                      </a:cxn>
                      <a:cxn ang="0">
                        <a:pos x="132" y="196"/>
                      </a:cxn>
                      <a:cxn ang="0">
                        <a:pos x="133" y="196"/>
                      </a:cxn>
                      <a:cxn ang="0">
                        <a:pos x="136" y="189"/>
                      </a:cxn>
                      <a:cxn ang="0">
                        <a:pos x="111" y="110"/>
                      </a:cxn>
                      <a:cxn ang="0">
                        <a:pos x="158" y="110"/>
                      </a:cxn>
                      <a:cxn ang="0">
                        <a:pos x="164" y="102"/>
                      </a:cxn>
                      <a:cxn ang="0">
                        <a:pos x="164" y="8"/>
                      </a:cxn>
                      <a:cxn ang="0">
                        <a:pos x="158" y="0"/>
                      </a:cxn>
                      <a:cxn ang="0">
                        <a:pos x="49" y="162"/>
                      </a:cxn>
                      <a:cxn ang="0">
                        <a:pos x="66" y="110"/>
                      </a:cxn>
                      <a:cxn ang="0">
                        <a:pos x="80" y="110"/>
                      </a:cxn>
                      <a:cxn ang="0">
                        <a:pos x="80" y="162"/>
                      </a:cxn>
                      <a:cxn ang="0">
                        <a:pos x="49" y="162"/>
                      </a:cxn>
                      <a:cxn ang="0">
                        <a:pos x="116" y="162"/>
                      </a:cxn>
                      <a:cxn ang="0">
                        <a:pos x="90" y="162"/>
                      </a:cxn>
                      <a:cxn ang="0">
                        <a:pos x="90" y="110"/>
                      </a:cxn>
                      <a:cxn ang="0">
                        <a:pos x="100" y="110"/>
                      </a:cxn>
                      <a:cxn ang="0">
                        <a:pos x="116" y="162"/>
                      </a:cxn>
                      <a:cxn ang="0">
                        <a:pos x="154" y="95"/>
                      </a:cxn>
                      <a:cxn ang="0">
                        <a:pos x="148" y="101"/>
                      </a:cxn>
                      <a:cxn ang="0">
                        <a:pos x="16" y="101"/>
                      </a:cxn>
                      <a:cxn ang="0">
                        <a:pos x="11" y="95"/>
                      </a:cxn>
                      <a:cxn ang="0">
                        <a:pos x="11" y="16"/>
                      </a:cxn>
                      <a:cxn ang="0">
                        <a:pos x="16" y="9"/>
                      </a:cxn>
                      <a:cxn ang="0">
                        <a:pos x="148" y="9"/>
                      </a:cxn>
                      <a:cxn ang="0">
                        <a:pos x="154" y="16"/>
                      </a:cxn>
                      <a:cxn ang="0">
                        <a:pos x="154" y="95"/>
                      </a:cxn>
                    </a:cxnLst>
                    <a:rect l="0" t="0" r="r" b="b"/>
                    <a:pathLst>
                      <a:path w="164" h="197">
                        <a:moveTo>
                          <a:pt x="158" y="0"/>
                        </a:moveTo>
                        <a:cubicBezTo>
                          <a:pt x="7" y="0"/>
                          <a:pt x="7" y="0"/>
                          <a:pt x="7" y="0"/>
                        </a:cubicBezTo>
                        <a:cubicBezTo>
                          <a:pt x="4" y="0"/>
                          <a:pt x="0" y="3"/>
                          <a:pt x="0" y="8"/>
                        </a:cubicBezTo>
                        <a:cubicBezTo>
                          <a:pt x="0" y="102"/>
                          <a:pt x="0" y="102"/>
                          <a:pt x="0" y="102"/>
                        </a:cubicBezTo>
                        <a:cubicBezTo>
                          <a:pt x="0" y="107"/>
                          <a:pt x="4" y="110"/>
                          <a:pt x="7" y="110"/>
                        </a:cubicBezTo>
                        <a:cubicBezTo>
                          <a:pt x="55" y="110"/>
                          <a:pt x="55" y="110"/>
                          <a:pt x="55" y="110"/>
                        </a:cubicBezTo>
                        <a:cubicBezTo>
                          <a:pt x="29" y="189"/>
                          <a:pt x="29" y="189"/>
                          <a:pt x="29" y="189"/>
                        </a:cubicBezTo>
                        <a:cubicBezTo>
                          <a:pt x="28" y="192"/>
                          <a:pt x="29" y="195"/>
                          <a:pt x="32" y="196"/>
                        </a:cubicBezTo>
                        <a:cubicBezTo>
                          <a:pt x="32" y="196"/>
                          <a:pt x="32" y="196"/>
                          <a:pt x="32" y="196"/>
                        </a:cubicBezTo>
                        <a:cubicBezTo>
                          <a:pt x="35" y="197"/>
                          <a:pt x="38" y="195"/>
                          <a:pt x="39" y="192"/>
                        </a:cubicBezTo>
                        <a:cubicBezTo>
                          <a:pt x="46" y="170"/>
                          <a:pt x="46" y="170"/>
                          <a:pt x="46" y="170"/>
                        </a:cubicBezTo>
                        <a:cubicBezTo>
                          <a:pt x="80" y="170"/>
                          <a:pt x="80" y="170"/>
                          <a:pt x="80" y="170"/>
                        </a:cubicBezTo>
                        <a:cubicBezTo>
                          <a:pt x="80" y="190"/>
                          <a:pt x="80" y="190"/>
                          <a:pt x="80" y="190"/>
                        </a:cubicBezTo>
                        <a:cubicBezTo>
                          <a:pt x="80" y="194"/>
                          <a:pt x="82" y="197"/>
                          <a:pt x="85" y="197"/>
                        </a:cubicBezTo>
                        <a:cubicBezTo>
                          <a:pt x="85" y="197"/>
                          <a:pt x="85" y="197"/>
                          <a:pt x="85" y="197"/>
                        </a:cubicBezTo>
                        <a:cubicBezTo>
                          <a:pt x="88" y="197"/>
                          <a:pt x="90" y="194"/>
                          <a:pt x="90" y="190"/>
                        </a:cubicBezTo>
                        <a:cubicBezTo>
                          <a:pt x="90" y="170"/>
                          <a:pt x="90" y="170"/>
                          <a:pt x="90" y="170"/>
                        </a:cubicBezTo>
                        <a:cubicBezTo>
                          <a:pt x="119" y="170"/>
                          <a:pt x="119" y="170"/>
                          <a:pt x="119" y="170"/>
                        </a:cubicBezTo>
                        <a:cubicBezTo>
                          <a:pt x="126" y="192"/>
                          <a:pt x="126" y="192"/>
                          <a:pt x="126" y="192"/>
                        </a:cubicBezTo>
                        <a:cubicBezTo>
                          <a:pt x="127" y="195"/>
                          <a:pt x="130" y="197"/>
                          <a:pt x="132" y="196"/>
                        </a:cubicBezTo>
                        <a:cubicBezTo>
                          <a:pt x="133" y="196"/>
                          <a:pt x="133" y="196"/>
                          <a:pt x="133" y="196"/>
                        </a:cubicBezTo>
                        <a:cubicBezTo>
                          <a:pt x="135" y="195"/>
                          <a:pt x="137" y="192"/>
                          <a:pt x="136" y="189"/>
                        </a:cubicBezTo>
                        <a:cubicBezTo>
                          <a:pt x="111" y="110"/>
                          <a:pt x="111" y="110"/>
                          <a:pt x="111" y="110"/>
                        </a:cubicBezTo>
                        <a:cubicBezTo>
                          <a:pt x="158" y="110"/>
                          <a:pt x="158" y="110"/>
                          <a:pt x="158" y="110"/>
                        </a:cubicBezTo>
                        <a:cubicBezTo>
                          <a:pt x="161" y="110"/>
                          <a:pt x="164" y="107"/>
                          <a:pt x="164" y="102"/>
                        </a:cubicBezTo>
                        <a:cubicBezTo>
                          <a:pt x="164" y="8"/>
                          <a:pt x="164" y="8"/>
                          <a:pt x="164" y="8"/>
                        </a:cubicBezTo>
                        <a:cubicBezTo>
                          <a:pt x="164" y="3"/>
                          <a:pt x="161" y="0"/>
                          <a:pt x="158" y="0"/>
                        </a:cubicBezTo>
                        <a:close/>
                        <a:moveTo>
                          <a:pt x="49" y="162"/>
                        </a:moveTo>
                        <a:cubicBezTo>
                          <a:pt x="66" y="110"/>
                          <a:pt x="66" y="110"/>
                          <a:pt x="66" y="110"/>
                        </a:cubicBezTo>
                        <a:cubicBezTo>
                          <a:pt x="80" y="110"/>
                          <a:pt x="80" y="110"/>
                          <a:pt x="80" y="110"/>
                        </a:cubicBezTo>
                        <a:cubicBezTo>
                          <a:pt x="80" y="162"/>
                          <a:pt x="80" y="162"/>
                          <a:pt x="80" y="162"/>
                        </a:cubicBezTo>
                        <a:lnTo>
                          <a:pt x="49" y="162"/>
                        </a:lnTo>
                        <a:close/>
                        <a:moveTo>
                          <a:pt x="116" y="162"/>
                        </a:moveTo>
                        <a:cubicBezTo>
                          <a:pt x="90" y="162"/>
                          <a:pt x="90" y="162"/>
                          <a:pt x="90" y="162"/>
                        </a:cubicBezTo>
                        <a:cubicBezTo>
                          <a:pt x="90" y="110"/>
                          <a:pt x="90" y="110"/>
                          <a:pt x="90" y="110"/>
                        </a:cubicBezTo>
                        <a:cubicBezTo>
                          <a:pt x="100" y="110"/>
                          <a:pt x="100" y="110"/>
                          <a:pt x="100" y="110"/>
                        </a:cubicBezTo>
                        <a:lnTo>
                          <a:pt x="116" y="162"/>
                        </a:lnTo>
                        <a:close/>
                        <a:moveTo>
                          <a:pt x="154" y="95"/>
                        </a:moveTo>
                        <a:cubicBezTo>
                          <a:pt x="154" y="98"/>
                          <a:pt x="152" y="101"/>
                          <a:pt x="148" y="101"/>
                        </a:cubicBezTo>
                        <a:cubicBezTo>
                          <a:pt x="16" y="101"/>
                          <a:pt x="16" y="101"/>
                          <a:pt x="16" y="101"/>
                        </a:cubicBezTo>
                        <a:cubicBezTo>
                          <a:pt x="13" y="101"/>
                          <a:pt x="11" y="98"/>
                          <a:pt x="11" y="95"/>
                        </a:cubicBezTo>
                        <a:cubicBezTo>
                          <a:pt x="11" y="16"/>
                          <a:pt x="11" y="16"/>
                          <a:pt x="11" y="16"/>
                        </a:cubicBezTo>
                        <a:cubicBezTo>
                          <a:pt x="11" y="12"/>
                          <a:pt x="13" y="9"/>
                          <a:pt x="16" y="9"/>
                        </a:cubicBezTo>
                        <a:cubicBezTo>
                          <a:pt x="148" y="9"/>
                          <a:pt x="148" y="9"/>
                          <a:pt x="148" y="9"/>
                        </a:cubicBezTo>
                        <a:cubicBezTo>
                          <a:pt x="152" y="9"/>
                          <a:pt x="154" y="12"/>
                          <a:pt x="154" y="16"/>
                        </a:cubicBezTo>
                        <a:lnTo>
                          <a:pt x="154" y="95"/>
                        </a:lnTo>
                        <a:close/>
                      </a:path>
                    </a:pathLst>
                  </a:custGeom>
                  <a:solidFill>
                    <a:srgbClr val="EBEBEB"/>
                  </a:solidFill>
                  <a:ln w="9525">
                    <a:noFill/>
                    <a:round/>
                  </a:ln>
                </p:spPr>
                <p:txBody>
                  <a:bodyPr vert="horz" wrap="square" lIns="91440" tIns="45720" rIns="91440" bIns="45720" numCol="1" anchor="t" anchorCtr="0" compatLnSpc="1"/>
                  <a:lstStyle/>
                  <a:p>
                    <a:endParaRPr lang="en-US"/>
                  </a:p>
                </p:txBody>
              </p:sp>
            </p:grpSp>
          </p:grpSp>
          <p:grpSp>
            <p:nvGrpSpPr>
              <p:cNvPr id="73" name="Group 44"/>
              <p:cNvGrpSpPr/>
              <p:nvPr/>
            </p:nvGrpSpPr>
            <p:grpSpPr>
              <a:xfrm>
                <a:off x="2935514" y="3345727"/>
                <a:ext cx="5715000" cy="1295400"/>
                <a:chOff x="1905000" y="2419350"/>
                <a:chExt cx="5715000" cy="1295400"/>
              </a:xfrm>
            </p:grpSpPr>
            <p:cxnSp>
              <p:nvCxnSpPr>
                <p:cNvPr id="74" name="Elbow Connector 83"/>
                <p:cNvCxnSpPr/>
                <p:nvPr/>
              </p:nvCxnSpPr>
              <p:spPr>
                <a:xfrm rot="16200000" flipH="1">
                  <a:off x="1447800" y="2876550"/>
                  <a:ext cx="1295400" cy="381000"/>
                </a:xfrm>
                <a:prstGeom prst="bentConnector3">
                  <a:avLst>
                    <a:gd name="adj1" fmla="val -420"/>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5" name="Elbow Connector 86"/>
                <p:cNvCxnSpPr/>
                <p:nvPr/>
              </p:nvCxnSpPr>
              <p:spPr>
                <a:xfrm rot="16200000" flipH="1">
                  <a:off x="3695700" y="2762250"/>
                  <a:ext cx="914400" cy="228600"/>
                </a:xfrm>
                <a:prstGeom prst="bentConnector3">
                  <a:avLst>
                    <a:gd name="adj1" fmla="val -549"/>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6" name="Elbow Connector 89"/>
                <p:cNvCxnSpPr/>
                <p:nvPr/>
              </p:nvCxnSpPr>
              <p:spPr>
                <a:xfrm rot="16200000" flipH="1">
                  <a:off x="5524500" y="2533650"/>
                  <a:ext cx="381000" cy="152400"/>
                </a:xfrm>
                <a:prstGeom prst="bentConnector3">
                  <a:avLst>
                    <a:gd name="adj1" fmla="val -2747"/>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7" name="Elbow Connector 92"/>
                <p:cNvCxnSpPr/>
                <p:nvPr/>
              </p:nvCxnSpPr>
              <p:spPr>
                <a:xfrm rot="16200000" flipH="1">
                  <a:off x="7048500" y="2762250"/>
                  <a:ext cx="914400" cy="228600"/>
                </a:xfrm>
                <a:prstGeom prst="bentConnector3">
                  <a:avLst>
                    <a:gd name="adj1" fmla="val -549"/>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sp>
          <p:nvSpPr>
            <p:cNvPr id="57" name="文本框 56"/>
            <p:cNvSpPr txBox="1"/>
            <p:nvPr/>
          </p:nvSpPr>
          <p:spPr>
            <a:xfrm>
              <a:off x="1630328" y="2560926"/>
              <a:ext cx="2093259" cy="784830"/>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8" name="文本框 57"/>
            <p:cNvSpPr txBox="1"/>
            <p:nvPr/>
          </p:nvSpPr>
          <p:spPr>
            <a:xfrm>
              <a:off x="4073070" y="2560926"/>
              <a:ext cx="2093259" cy="784830"/>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9" name="文本框 58"/>
            <p:cNvSpPr txBox="1"/>
            <p:nvPr/>
          </p:nvSpPr>
          <p:spPr>
            <a:xfrm>
              <a:off x="6436545" y="2560926"/>
              <a:ext cx="2093259" cy="784830"/>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0" name="文本框 59"/>
            <p:cNvSpPr txBox="1"/>
            <p:nvPr/>
          </p:nvSpPr>
          <p:spPr>
            <a:xfrm>
              <a:off x="8615539" y="2560926"/>
              <a:ext cx="2093259" cy="784830"/>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a:blip r:embed="rId4"/>
          <a:stretch>
            <a:fillRect/>
          </a:stretch>
        </p:blipFill>
        <p:spPr>
          <a:xfrm>
            <a:off x="245806" y="294968"/>
            <a:ext cx="11700388" cy="6341806"/>
          </a:xfrm>
          <a:prstGeom prst="rect">
            <a:avLst/>
          </a:prstGeom>
          <a:ln>
            <a:solidFill>
              <a:schemeClr val="bg1">
                <a:lumMod val="95000"/>
              </a:schemeClr>
            </a:solidFill>
          </a:ln>
        </p:spPr>
      </p:pic>
      <p:sp>
        <p:nvSpPr>
          <p:cNvPr id="22" name="文本框 21"/>
          <p:cNvSpPr txBox="1"/>
          <p:nvPr/>
        </p:nvSpPr>
        <p:spPr>
          <a:xfrm>
            <a:off x="4979586" y="2213900"/>
            <a:ext cx="1358263" cy="1107996"/>
          </a:xfrm>
          <a:prstGeom prst="rect">
            <a:avLst/>
          </a:prstGeom>
          <a:noFill/>
        </p:spPr>
        <p:txBody>
          <a:bodyPr wrap="square" rtlCol="0">
            <a:spAutoFit/>
          </a:bodyPr>
          <a:lstStyle/>
          <a:p>
            <a:pPr algn="ctr"/>
            <a:r>
              <a:rPr lang="en-US" altLang="zh-CN" sz="6600" dirty="0">
                <a:solidFill>
                  <a:schemeClr val="bg1">
                    <a:lumMod val="95000"/>
                  </a:schemeClr>
                </a:solidFill>
                <a:latin typeface="创艺简楷体" charset="0"/>
                <a:ea typeface="禹卫书法行书简体" panose="02000603000000000000" pitchFamily="2" charset="-122"/>
              </a:rPr>
              <a:t>o5</a:t>
            </a:r>
            <a:endParaRPr lang="zh-CN" altLang="en-US" sz="6600" dirty="0">
              <a:solidFill>
                <a:schemeClr val="bg1">
                  <a:lumMod val="95000"/>
                </a:schemeClr>
              </a:solidFill>
              <a:latin typeface="创艺简楷体" charset="0"/>
              <a:ea typeface="禹卫书法行书简体" panose="02000603000000000000" pitchFamily="2" charset="-122"/>
            </a:endParaRPr>
          </a:p>
        </p:txBody>
      </p:sp>
      <p:sp>
        <p:nvSpPr>
          <p:cNvPr id="23" name="文本框 22"/>
          <p:cNvSpPr txBox="1"/>
          <p:nvPr/>
        </p:nvSpPr>
        <p:spPr>
          <a:xfrm>
            <a:off x="5854151" y="2744041"/>
            <a:ext cx="1358263" cy="369332"/>
          </a:xfrm>
          <a:prstGeom prst="rect">
            <a:avLst/>
          </a:prstGeom>
          <a:noFill/>
        </p:spPr>
        <p:txBody>
          <a:bodyPr wrap="square" rtlCol="0">
            <a:spAutoFit/>
          </a:bodyPr>
          <a:lstStyle/>
          <a:p>
            <a:pPr algn="ctr"/>
            <a:r>
              <a:rPr lang="en-US" altLang="zh-CN" dirty="0">
                <a:solidFill>
                  <a:schemeClr val="bg1">
                    <a:lumMod val="95000"/>
                  </a:schemeClr>
                </a:solidFill>
                <a:latin typeface="微软雅黑" panose="020B0503020204020204" pitchFamily="34" charset="-122"/>
                <a:ea typeface="微软雅黑" panose="020B0503020204020204" pitchFamily="34" charset="-122"/>
              </a:rPr>
              <a:t>reply</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5022679" y="1588573"/>
            <a:ext cx="2151529" cy="2151530"/>
            <a:chOff x="7462576" y="1702608"/>
            <a:chExt cx="2151529" cy="2151530"/>
          </a:xfrm>
        </p:grpSpPr>
        <p:sp>
          <p:nvSpPr>
            <p:cNvPr id="25" name="矩形 24"/>
            <p:cNvSpPr/>
            <p:nvPr/>
          </p:nvSpPr>
          <p:spPr>
            <a:xfrm>
              <a:off x="7462576" y="1702608"/>
              <a:ext cx="2151529" cy="2151530"/>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95000"/>
                  </a:schemeClr>
                </a:solidFill>
              </a:endParaRPr>
            </a:p>
          </p:txBody>
        </p:sp>
        <p:cxnSp>
          <p:nvCxnSpPr>
            <p:cNvPr id="26" name="直接连接符 25"/>
            <p:cNvCxnSpPr>
              <a:stCxn id="22" idx="0"/>
            </p:cNvCxnSpPr>
            <p:nvPr/>
          </p:nvCxnSpPr>
          <p:spPr>
            <a:xfrm flipV="1">
              <a:off x="8098615" y="2033811"/>
              <a:ext cx="1" cy="294124"/>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8098614" y="2043581"/>
              <a:ext cx="850137"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948751" y="2033809"/>
              <a:ext cx="0" cy="921227"/>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948751" y="3224408"/>
              <a:ext cx="0" cy="298529"/>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8098614" y="3513165"/>
              <a:ext cx="850137"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22" idx="2"/>
            </p:cNvCxnSpPr>
            <p:nvPr/>
          </p:nvCxnSpPr>
          <p:spPr>
            <a:xfrm flipV="1">
              <a:off x="8098614" y="3319841"/>
              <a:ext cx="1" cy="203104"/>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3572732" y="3995013"/>
            <a:ext cx="5022106" cy="1046441"/>
            <a:chOff x="3584947" y="3664126"/>
            <a:chExt cx="5022106" cy="1046441"/>
          </a:xfrm>
        </p:grpSpPr>
        <p:sp>
          <p:nvSpPr>
            <p:cNvPr id="18" name="文本框 17"/>
            <p:cNvSpPr txBox="1"/>
            <p:nvPr/>
          </p:nvSpPr>
          <p:spPr>
            <a:xfrm>
              <a:off x="3616036" y="3664126"/>
              <a:ext cx="4959929" cy="646331"/>
            </a:xfrm>
            <a:prstGeom prst="rect">
              <a:avLst/>
            </a:prstGeom>
            <a:noFill/>
          </p:spPr>
          <p:txBody>
            <a:bodyPr wrap="square" rtlCol="0">
              <a:spAutoFit/>
            </a:bodyPr>
            <a:lstStyle/>
            <a:p>
              <a:pPr algn="ctr"/>
              <a:r>
                <a:rPr lang="zh-CN" altLang="en-US" sz="3600" b="1" dirty="0">
                  <a:solidFill>
                    <a:schemeClr val="bg1">
                      <a:lumMod val="95000"/>
                    </a:schemeClr>
                  </a:solidFill>
                  <a:latin typeface="微软雅黑" panose="020B0503020204020204" pitchFamily="34" charset="-122"/>
                  <a:ea typeface="微软雅黑" panose="020B0503020204020204" pitchFamily="34" charset="-122"/>
                </a:rPr>
                <a:t>课题研究的结论</a:t>
              </a:r>
              <a:endParaRPr lang="en-US" altLang="zh-CN" sz="36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3584947" y="4310457"/>
              <a:ext cx="5022106" cy="400110"/>
            </a:xfrm>
            <a:prstGeom prst="snip1Rect">
              <a:avLst>
                <a:gd name="adj" fmla="val 0"/>
              </a:avLst>
            </a:prstGeom>
            <a:noFill/>
            <a:ln w="28575">
              <a:noFill/>
            </a:ln>
          </p:spPr>
          <p:txBody>
            <a:bodyPr wrap="square" rtlCol="0">
              <a:spAutoFit/>
            </a:bodyPr>
            <a:lstStyle/>
            <a:p>
              <a:pPr algn="ctr"/>
              <a:r>
                <a:rPr lang="en-US" altLang="zh-CN" sz="2000"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rPr>
                <a:t>THE CONCLUSION OF STUDY</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7" name="Group 6"/>
          <p:cNvGrpSpPr/>
          <p:nvPr/>
        </p:nvGrpSpPr>
        <p:grpSpPr>
          <a:xfrm>
            <a:off x="3647335" y="4706242"/>
            <a:ext cx="4500685" cy="1499665"/>
            <a:chOff x="6213792" y="4111943"/>
            <a:chExt cx="3403577" cy="818663"/>
          </a:xfr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p:grpSpPr>
        <p:sp>
          <p:nvSpPr>
            <p:cNvPr id="28" name="Freeform 23"/>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grpFill/>
            <a:ln>
              <a:solidFill>
                <a:schemeClr val="bg1"/>
              </a:solidFill>
            </a:ln>
          </p:spPr>
          <p:txBody>
            <a:bodyPr vert="horz" wrap="square" lIns="91440" tIns="45720" rIns="91440" bIns="45720" numCol="1" anchor="t" anchorCtr="0" compatLnSpc="1"/>
            <a:lstStyle/>
            <a:p>
              <a:endParaRPr lang="id-ID" sz="1350"/>
            </a:p>
          </p:txBody>
        </p:sp>
        <p:sp>
          <p:nvSpPr>
            <p:cNvPr id="29" name="Freeform 24"/>
            <p:cNvSpPr/>
            <p:nvPr/>
          </p:nvSpPr>
          <p:spPr bwMode="auto">
            <a:xfrm>
              <a:off x="6929265" y="4194858"/>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grpFill/>
            <a:ln>
              <a:solidFill>
                <a:schemeClr val="bg1"/>
              </a:solidFill>
            </a:ln>
          </p:spPr>
          <p:txBody>
            <a:bodyPr vert="horz" wrap="square" lIns="91440" tIns="45720" rIns="91440" bIns="45720" numCol="1" anchor="t" anchorCtr="0" compatLnSpc="1"/>
            <a:lstStyle/>
            <a:p>
              <a:endParaRPr lang="id-ID" sz="1350"/>
            </a:p>
          </p:txBody>
        </p:sp>
        <p:sp>
          <p:nvSpPr>
            <p:cNvPr id="30" name="Freeform 25"/>
            <p:cNvSpPr/>
            <p:nvPr/>
          </p:nvSpPr>
          <p:spPr bwMode="auto">
            <a:xfrm>
              <a:off x="6213792" y="4311188"/>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grpFill/>
            <a:ln>
              <a:solidFill>
                <a:schemeClr val="bg1"/>
              </a:solidFill>
            </a:ln>
          </p:spPr>
          <p:txBody>
            <a:bodyPr vert="horz" wrap="square" lIns="91440" tIns="45720" rIns="91440" bIns="45720" numCol="1" anchor="t" anchorCtr="0" compatLnSpc="1"/>
            <a:lstStyle/>
            <a:p>
              <a:endParaRPr lang="id-ID" sz="1350"/>
            </a:p>
          </p:txBody>
        </p:sp>
        <p:sp>
          <p:nvSpPr>
            <p:cNvPr id="31" name="Freeform 26"/>
            <p:cNvSpPr/>
            <p:nvPr/>
          </p:nvSpPr>
          <p:spPr bwMode="auto">
            <a:xfrm>
              <a:off x="7602546" y="4273023"/>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grpFill/>
            <a:ln>
              <a:solidFill>
                <a:schemeClr val="bg1"/>
              </a:solidFill>
            </a:ln>
          </p:spPr>
          <p:txBody>
            <a:bodyPr vert="horz" wrap="square" lIns="91440" tIns="45720" rIns="91440" bIns="45720" numCol="1" anchor="t" anchorCtr="0" compatLnSpc="1"/>
            <a:lstStyle/>
            <a:p>
              <a:endParaRPr lang="id-ID" sz="1350"/>
            </a:p>
          </p:txBody>
        </p:sp>
        <p:sp>
          <p:nvSpPr>
            <p:cNvPr id="32" name="Freeform 27"/>
            <p:cNvSpPr>
              <a:spLocks noEditPoints="1"/>
            </p:cNvSpPr>
            <p:nvPr/>
          </p:nvSpPr>
          <p:spPr bwMode="auto">
            <a:xfrm>
              <a:off x="6223137" y="4111943"/>
              <a:ext cx="3394232" cy="365935"/>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grpFill/>
            <a:ln>
              <a:solidFill>
                <a:schemeClr val="bg1"/>
              </a:solidFill>
            </a:ln>
          </p:spPr>
          <p:txBody>
            <a:bodyPr vert="horz" wrap="square" lIns="91440" tIns="45720" rIns="91440" bIns="45720" numCol="1" anchor="t" anchorCtr="0" compatLnSpc="1"/>
            <a:lstStyle/>
            <a:p>
              <a:endParaRPr lang="id-ID" sz="1350"/>
            </a:p>
          </p:txBody>
        </p:sp>
        <p:sp>
          <p:nvSpPr>
            <p:cNvPr id="33"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grpFill/>
            <a:ln w="9525">
              <a:solidFill>
                <a:schemeClr val="bg1"/>
              </a:solidFill>
              <a:round/>
            </a:ln>
          </p:spPr>
          <p:txBody>
            <a:bodyPr vert="horz" wrap="square" lIns="91440" tIns="45720" rIns="91440" bIns="45720" numCol="1" anchor="t" anchorCtr="0" compatLnSpc="1"/>
            <a:lstStyle/>
            <a:p>
              <a:endParaRPr lang="id-ID" sz="1350"/>
            </a:p>
          </p:txBody>
        </p:sp>
      </p:grpSp>
      <p:sp>
        <p:nvSpPr>
          <p:cNvPr id="34" name="TextBox 7"/>
          <p:cNvSpPr txBox="1"/>
          <p:nvPr/>
        </p:nvSpPr>
        <p:spPr>
          <a:xfrm rot="21195770">
            <a:off x="6223698" y="5291561"/>
            <a:ext cx="1943469" cy="461665"/>
          </a:xfrm>
          <a:prstGeom prst="rect">
            <a:avLst/>
          </a:prstGeom>
          <a:noFill/>
        </p:spPr>
        <p:txBody>
          <a:bodyPr wrap="square" rtlCol="0" anchor="ctr">
            <a:spAutoFit/>
          </a:bodyPr>
          <a:lstStyle/>
          <a:p>
            <a:pPr>
              <a:lnSpc>
                <a:spcPct val="150000"/>
              </a:lnSpc>
            </a:pPr>
            <a:r>
              <a:rPr lang="en-US" sz="1600" b="1" dirty="0">
                <a:solidFill>
                  <a:schemeClr val="bg1"/>
                </a:solidFill>
                <a:latin typeface="+mj-lt"/>
                <a:cs typeface="Clear Sans" panose="020B0503030202020304" pitchFamily="34" charset="0"/>
              </a:rPr>
              <a:t>STAGE 1</a:t>
            </a:r>
          </a:p>
        </p:txBody>
      </p:sp>
      <p:grpSp>
        <p:nvGrpSpPr>
          <p:cNvPr id="35" name="Group 15"/>
          <p:cNvGrpSpPr/>
          <p:nvPr/>
        </p:nvGrpSpPr>
        <p:grpSpPr>
          <a:xfrm>
            <a:off x="4110520" y="3933796"/>
            <a:ext cx="3509059" cy="1166636"/>
            <a:chOff x="6213792" y="4114590"/>
            <a:chExt cx="3394232" cy="814592"/>
          </a:xfr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p:grpSpPr>
        <p:sp>
          <p:nvSpPr>
            <p:cNvPr id="36" name="Freeform 17"/>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grpFill/>
            <a:ln>
              <a:solidFill>
                <a:schemeClr val="bg1"/>
              </a:solidFill>
            </a:ln>
          </p:spPr>
          <p:txBody>
            <a:bodyPr vert="horz" wrap="square" lIns="91440" tIns="45720" rIns="91440" bIns="45720" numCol="1" anchor="t" anchorCtr="0" compatLnSpc="1"/>
            <a:lstStyle/>
            <a:p>
              <a:endParaRPr lang="id-ID" sz="1350"/>
            </a:p>
          </p:txBody>
        </p:sp>
        <p:sp>
          <p:nvSpPr>
            <p:cNvPr id="37" name="Freeform 18"/>
            <p:cNvSpPr/>
            <p:nvPr/>
          </p:nvSpPr>
          <p:spPr bwMode="auto">
            <a:xfrm>
              <a:off x="6929265" y="4193960"/>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grpFill/>
            <a:ln>
              <a:solidFill>
                <a:schemeClr val="bg1"/>
              </a:solidFill>
            </a:ln>
          </p:spPr>
          <p:txBody>
            <a:bodyPr vert="horz" wrap="square" lIns="91440" tIns="45720" rIns="91440" bIns="45720" numCol="1" anchor="t" anchorCtr="0" compatLnSpc="1"/>
            <a:lstStyle/>
            <a:p>
              <a:endParaRPr lang="id-ID" sz="1350"/>
            </a:p>
          </p:txBody>
        </p:sp>
        <p:sp>
          <p:nvSpPr>
            <p:cNvPr id="38" name="Freeform 25"/>
            <p:cNvSpPr/>
            <p:nvPr/>
          </p:nvSpPr>
          <p:spPr bwMode="auto">
            <a:xfrm>
              <a:off x="6213792" y="4300557"/>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grpFill/>
            <a:ln>
              <a:solidFill>
                <a:schemeClr val="bg1"/>
              </a:solidFill>
            </a:ln>
          </p:spPr>
          <p:txBody>
            <a:bodyPr vert="horz" wrap="square" lIns="91440" tIns="45720" rIns="91440" bIns="45720" numCol="1" anchor="t" anchorCtr="0" compatLnSpc="1"/>
            <a:lstStyle/>
            <a:p>
              <a:endParaRPr lang="id-ID" sz="1350"/>
            </a:p>
          </p:txBody>
        </p:sp>
        <p:sp>
          <p:nvSpPr>
            <p:cNvPr id="39" name="Freeform 26"/>
            <p:cNvSpPr/>
            <p:nvPr/>
          </p:nvSpPr>
          <p:spPr bwMode="auto">
            <a:xfrm>
              <a:off x="7602546" y="4275651"/>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grpFill/>
            <a:ln>
              <a:solidFill>
                <a:schemeClr val="bg1"/>
              </a:solidFill>
            </a:ln>
          </p:spPr>
          <p:txBody>
            <a:bodyPr vert="horz" wrap="square" lIns="91440" tIns="45720" rIns="91440" bIns="45720" numCol="1" anchor="t" anchorCtr="0" compatLnSpc="1"/>
            <a:lstStyle/>
            <a:p>
              <a:endParaRPr lang="id-ID" sz="1350"/>
            </a:p>
          </p:txBody>
        </p:sp>
        <p:sp>
          <p:nvSpPr>
            <p:cNvPr id="40" name="Freeform 27"/>
            <p:cNvSpPr>
              <a:spLocks noEditPoints="1"/>
            </p:cNvSpPr>
            <p:nvPr/>
          </p:nvSpPr>
          <p:spPr bwMode="auto">
            <a:xfrm>
              <a:off x="6213792" y="4115351"/>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grpFill/>
            <a:ln>
              <a:solidFill>
                <a:schemeClr val="bg1"/>
              </a:solidFill>
            </a:ln>
          </p:spPr>
          <p:txBody>
            <a:bodyPr vert="horz" wrap="square" lIns="91440" tIns="45720" rIns="91440" bIns="45720" numCol="1" anchor="t" anchorCtr="0" compatLnSpc="1"/>
            <a:lstStyle/>
            <a:p>
              <a:endParaRPr lang="id-ID" sz="1350"/>
            </a:p>
          </p:txBody>
        </p:sp>
        <p:sp>
          <p:nvSpPr>
            <p:cNvPr id="41"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grpFill/>
            <a:ln w="9525">
              <a:solidFill>
                <a:schemeClr val="bg1"/>
              </a:solidFill>
              <a:round/>
            </a:ln>
          </p:spPr>
          <p:txBody>
            <a:bodyPr vert="horz" wrap="square" lIns="91440" tIns="45720" rIns="91440" bIns="45720" numCol="1" anchor="t" anchorCtr="0" compatLnSpc="1"/>
            <a:lstStyle/>
            <a:p>
              <a:endParaRPr lang="id-ID" sz="1350"/>
            </a:p>
          </p:txBody>
        </p:sp>
      </p:grpSp>
      <p:grpSp>
        <p:nvGrpSpPr>
          <p:cNvPr id="66" name="Group 24"/>
          <p:cNvGrpSpPr/>
          <p:nvPr/>
        </p:nvGrpSpPr>
        <p:grpSpPr>
          <a:xfrm>
            <a:off x="4338288" y="3162208"/>
            <a:ext cx="3106424" cy="1032097"/>
            <a:chOff x="6213792" y="4114590"/>
            <a:chExt cx="3394232" cy="814058"/>
          </a:xfr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p:grpSpPr>
        <p:sp>
          <p:nvSpPr>
            <p:cNvPr id="67" name="Freeform 23"/>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grpFill/>
            <a:ln>
              <a:solidFill>
                <a:schemeClr val="bg1"/>
              </a:solidFill>
            </a:ln>
          </p:spPr>
          <p:txBody>
            <a:bodyPr vert="horz" wrap="square" lIns="91440" tIns="45720" rIns="91440" bIns="45720" numCol="1" anchor="t" anchorCtr="0" compatLnSpc="1"/>
            <a:lstStyle/>
            <a:p>
              <a:endParaRPr lang="id-ID" sz="1350"/>
            </a:p>
          </p:txBody>
        </p:sp>
        <p:sp>
          <p:nvSpPr>
            <p:cNvPr id="68" name="Freeform 24"/>
            <p:cNvSpPr/>
            <p:nvPr/>
          </p:nvSpPr>
          <p:spPr bwMode="auto">
            <a:xfrm>
              <a:off x="6929265" y="4193426"/>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grpFill/>
            <a:ln>
              <a:solidFill>
                <a:schemeClr val="bg1"/>
              </a:solidFill>
            </a:ln>
          </p:spPr>
          <p:txBody>
            <a:bodyPr vert="horz" wrap="square" lIns="91440" tIns="45720" rIns="91440" bIns="45720" numCol="1" anchor="t" anchorCtr="0" compatLnSpc="1"/>
            <a:lstStyle/>
            <a:p>
              <a:endParaRPr lang="id-ID" sz="1350"/>
            </a:p>
          </p:txBody>
        </p:sp>
        <p:sp>
          <p:nvSpPr>
            <p:cNvPr id="69" name="Freeform 25"/>
            <p:cNvSpPr/>
            <p:nvPr/>
          </p:nvSpPr>
          <p:spPr bwMode="auto">
            <a:xfrm>
              <a:off x="6213792" y="4300582"/>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grpFill/>
            <a:ln>
              <a:solidFill>
                <a:schemeClr val="bg1"/>
              </a:solidFill>
            </a:ln>
          </p:spPr>
          <p:txBody>
            <a:bodyPr vert="horz" wrap="square" lIns="91440" tIns="45720" rIns="91440" bIns="45720" numCol="1" anchor="t" anchorCtr="0" compatLnSpc="1"/>
            <a:lstStyle/>
            <a:p>
              <a:endParaRPr lang="id-ID" sz="1350"/>
            </a:p>
          </p:txBody>
        </p:sp>
        <p:sp>
          <p:nvSpPr>
            <p:cNvPr id="70" name="Freeform 26"/>
            <p:cNvSpPr/>
            <p:nvPr/>
          </p:nvSpPr>
          <p:spPr bwMode="auto">
            <a:xfrm>
              <a:off x="7602546" y="4275117"/>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grpFill/>
            <a:ln>
              <a:solidFill>
                <a:schemeClr val="bg1"/>
              </a:solidFill>
            </a:ln>
          </p:spPr>
          <p:txBody>
            <a:bodyPr vert="horz" wrap="square" lIns="91440" tIns="45720" rIns="91440" bIns="45720" numCol="1" anchor="t" anchorCtr="0" compatLnSpc="1"/>
            <a:lstStyle/>
            <a:p>
              <a:endParaRPr lang="id-ID" sz="1350"/>
            </a:p>
          </p:txBody>
        </p:sp>
        <p:sp>
          <p:nvSpPr>
            <p:cNvPr id="71" name="Freeform 27"/>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grpFill/>
            <a:ln>
              <a:solidFill>
                <a:schemeClr val="bg1"/>
              </a:solidFill>
            </a:ln>
          </p:spPr>
          <p:txBody>
            <a:bodyPr vert="horz" wrap="square" lIns="91440" tIns="45720" rIns="91440" bIns="45720" numCol="1" anchor="t" anchorCtr="0" compatLnSpc="1"/>
            <a:lstStyle/>
            <a:p>
              <a:endParaRPr lang="id-ID" sz="1350"/>
            </a:p>
          </p:txBody>
        </p:sp>
        <p:sp>
          <p:nvSpPr>
            <p:cNvPr id="72"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grpFill/>
            <a:ln w="9525">
              <a:solidFill>
                <a:schemeClr val="bg1"/>
              </a:solidFill>
              <a:round/>
            </a:ln>
          </p:spPr>
          <p:txBody>
            <a:bodyPr vert="horz" wrap="square" lIns="91440" tIns="45720" rIns="91440" bIns="45720" numCol="1" anchor="t" anchorCtr="0" compatLnSpc="1"/>
            <a:lstStyle/>
            <a:p>
              <a:endParaRPr lang="id-ID" sz="1350"/>
            </a:p>
          </p:txBody>
        </p:sp>
      </p:grpSp>
      <p:sp>
        <p:nvSpPr>
          <p:cNvPr id="73" name="TextBox 25"/>
          <p:cNvSpPr txBox="1"/>
          <p:nvPr/>
        </p:nvSpPr>
        <p:spPr>
          <a:xfrm rot="21195770">
            <a:off x="6116371" y="3434400"/>
            <a:ext cx="1943469" cy="461665"/>
          </a:xfrm>
          <a:prstGeom prst="rect">
            <a:avLst/>
          </a:prstGeom>
          <a:noFill/>
        </p:spPr>
        <p:txBody>
          <a:bodyPr wrap="square" rtlCol="0" anchor="ctr">
            <a:spAutoFit/>
          </a:bodyPr>
          <a:lstStyle/>
          <a:p>
            <a:pPr>
              <a:lnSpc>
                <a:spcPct val="150000"/>
              </a:lnSpc>
            </a:pPr>
            <a:r>
              <a:rPr lang="en-US" sz="1600" b="1" dirty="0">
                <a:solidFill>
                  <a:schemeClr val="bg1"/>
                </a:solidFill>
                <a:latin typeface="+mj-lt"/>
                <a:cs typeface="Clear Sans" panose="020B0503030202020304" pitchFamily="34" charset="0"/>
              </a:rPr>
              <a:t>STAGE 3</a:t>
            </a:r>
          </a:p>
        </p:txBody>
      </p:sp>
      <p:grpSp>
        <p:nvGrpSpPr>
          <p:cNvPr id="74" name="Group 33"/>
          <p:cNvGrpSpPr/>
          <p:nvPr/>
        </p:nvGrpSpPr>
        <p:grpSpPr>
          <a:xfrm>
            <a:off x="4618027" y="2500217"/>
            <a:ext cx="2543469" cy="845057"/>
            <a:chOff x="6213792" y="4114590"/>
            <a:chExt cx="3394232" cy="814058"/>
          </a:xfr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p:grpSpPr>
        <p:sp>
          <p:nvSpPr>
            <p:cNvPr id="75" name="Freeform 23"/>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grpFill/>
            <a:ln>
              <a:solidFill>
                <a:schemeClr val="bg1"/>
              </a:solidFill>
            </a:ln>
          </p:spPr>
          <p:txBody>
            <a:bodyPr vert="horz" wrap="square" lIns="91440" tIns="45720" rIns="91440" bIns="45720" numCol="1" anchor="t" anchorCtr="0" compatLnSpc="1"/>
            <a:lstStyle/>
            <a:p>
              <a:endParaRPr lang="id-ID" sz="1350"/>
            </a:p>
          </p:txBody>
        </p:sp>
        <p:sp>
          <p:nvSpPr>
            <p:cNvPr id="76" name="Freeform 24"/>
            <p:cNvSpPr/>
            <p:nvPr/>
          </p:nvSpPr>
          <p:spPr bwMode="auto">
            <a:xfrm>
              <a:off x="6929265" y="4193426"/>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grpFill/>
            <a:ln>
              <a:solidFill>
                <a:schemeClr val="bg1"/>
              </a:solidFill>
            </a:ln>
          </p:spPr>
          <p:txBody>
            <a:bodyPr vert="horz" wrap="square" lIns="91440" tIns="45720" rIns="91440" bIns="45720" numCol="1" anchor="t" anchorCtr="0" compatLnSpc="1"/>
            <a:lstStyle/>
            <a:p>
              <a:endParaRPr lang="id-ID" sz="1350"/>
            </a:p>
          </p:txBody>
        </p:sp>
        <p:sp>
          <p:nvSpPr>
            <p:cNvPr id="77" name="Freeform 25"/>
            <p:cNvSpPr/>
            <p:nvPr/>
          </p:nvSpPr>
          <p:spPr bwMode="auto">
            <a:xfrm>
              <a:off x="6213792" y="4300582"/>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grpFill/>
            <a:ln>
              <a:solidFill>
                <a:schemeClr val="bg1"/>
              </a:solidFill>
            </a:ln>
          </p:spPr>
          <p:txBody>
            <a:bodyPr vert="horz" wrap="square" lIns="91440" tIns="45720" rIns="91440" bIns="45720" numCol="1" anchor="t" anchorCtr="0" compatLnSpc="1"/>
            <a:lstStyle/>
            <a:p>
              <a:endParaRPr lang="id-ID" sz="1350"/>
            </a:p>
          </p:txBody>
        </p:sp>
        <p:sp>
          <p:nvSpPr>
            <p:cNvPr id="78" name="Freeform 26"/>
            <p:cNvSpPr/>
            <p:nvPr/>
          </p:nvSpPr>
          <p:spPr bwMode="auto">
            <a:xfrm>
              <a:off x="7602546" y="4275117"/>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grpFill/>
            <a:ln>
              <a:solidFill>
                <a:schemeClr val="bg1"/>
              </a:solidFill>
            </a:ln>
          </p:spPr>
          <p:txBody>
            <a:bodyPr vert="horz" wrap="square" lIns="91440" tIns="45720" rIns="91440" bIns="45720" numCol="1" anchor="t" anchorCtr="0" compatLnSpc="1"/>
            <a:lstStyle/>
            <a:p>
              <a:endParaRPr lang="id-ID" sz="1350"/>
            </a:p>
          </p:txBody>
        </p:sp>
        <p:sp>
          <p:nvSpPr>
            <p:cNvPr id="79" name="Freeform 27"/>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grpFill/>
            <a:ln>
              <a:solidFill>
                <a:schemeClr val="bg1"/>
              </a:solidFill>
            </a:ln>
          </p:spPr>
          <p:txBody>
            <a:bodyPr vert="horz" wrap="square" lIns="91440" tIns="45720" rIns="91440" bIns="45720" numCol="1" anchor="t" anchorCtr="0" compatLnSpc="1"/>
            <a:lstStyle/>
            <a:p>
              <a:endParaRPr lang="id-ID" sz="1350"/>
            </a:p>
          </p:txBody>
        </p:sp>
        <p:sp>
          <p:nvSpPr>
            <p:cNvPr id="80"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grpFill/>
            <a:ln w="9525">
              <a:solidFill>
                <a:schemeClr val="bg1"/>
              </a:solidFill>
              <a:round/>
            </a:ln>
          </p:spPr>
          <p:txBody>
            <a:bodyPr vert="horz" wrap="square" lIns="91440" tIns="45720" rIns="91440" bIns="45720" numCol="1" anchor="t" anchorCtr="0" compatLnSpc="1"/>
            <a:lstStyle/>
            <a:p>
              <a:endParaRPr lang="id-ID" sz="1350"/>
            </a:p>
          </p:txBody>
        </p:sp>
      </p:grpSp>
      <p:sp>
        <p:nvSpPr>
          <p:cNvPr id="84" name="TextBox 44"/>
          <p:cNvSpPr txBox="1"/>
          <p:nvPr/>
        </p:nvSpPr>
        <p:spPr>
          <a:xfrm rot="21195770">
            <a:off x="6067202" y="4309872"/>
            <a:ext cx="1943469" cy="461665"/>
          </a:xfrm>
          <a:prstGeom prst="rect">
            <a:avLst/>
          </a:prstGeom>
          <a:noFill/>
        </p:spPr>
        <p:txBody>
          <a:bodyPr wrap="square" rtlCol="0" anchor="ctr">
            <a:spAutoFit/>
          </a:bodyPr>
          <a:lstStyle/>
          <a:p>
            <a:pPr>
              <a:lnSpc>
                <a:spcPct val="150000"/>
              </a:lnSpc>
            </a:pPr>
            <a:r>
              <a:rPr lang="en-US" sz="1600" b="1" dirty="0">
                <a:solidFill>
                  <a:schemeClr val="bg1"/>
                </a:solidFill>
                <a:latin typeface="+mj-lt"/>
                <a:cs typeface="Clear Sans" panose="020B0503030202020304" pitchFamily="34" charset="0"/>
              </a:rPr>
              <a:t>STAGE </a:t>
            </a:r>
            <a:r>
              <a:rPr lang="id-ID" sz="1600" b="1" dirty="0">
                <a:solidFill>
                  <a:schemeClr val="bg1"/>
                </a:solidFill>
                <a:latin typeface="+mj-lt"/>
                <a:cs typeface="Clear Sans" panose="020B0503030202020304" pitchFamily="34" charset="0"/>
              </a:rPr>
              <a:t>2</a:t>
            </a:r>
            <a:endParaRPr lang="en-US" sz="1600" b="1" dirty="0">
              <a:solidFill>
                <a:schemeClr val="bg1"/>
              </a:solidFill>
              <a:latin typeface="+mj-lt"/>
              <a:cs typeface="Clear Sans" panose="020B0503030202020304" pitchFamily="34" charset="0"/>
            </a:endParaRPr>
          </a:p>
        </p:txBody>
      </p:sp>
      <p:sp>
        <p:nvSpPr>
          <p:cNvPr id="85" name="TextBox 45"/>
          <p:cNvSpPr txBox="1"/>
          <p:nvPr/>
        </p:nvSpPr>
        <p:spPr>
          <a:xfrm rot="21195770">
            <a:off x="5931143" y="2675172"/>
            <a:ext cx="1943469" cy="461665"/>
          </a:xfrm>
          <a:prstGeom prst="rect">
            <a:avLst/>
          </a:prstGeom>
          <a:noFill/>
        </p:spPr>
        <p:txBody>
          <a:bodyPr wrap="square" rtlCol="0" anchor="ctr">
            <a:spAutoFit/>
          </a:bodyPr>
          <a:lstStyle/>
          <a:p>
            <a:pPr>
              <a:lnSpc>
                <a:spcPct val="150000"/>
              </a:lnSpc>
            </a:pPr>
            <a:r>
              <a:rPr lang="en-US" sz="1600" b="1" dirty="0">
                <a:solidFill>
                  <a:schemeClr val="bg1"/>
                </a:solidFill>
                <a:latin typeface="+mj-lt"/>
                <a:cs typeface="Clear Sans" panose="020B0503030202020304" pitchFamily="34" charset="0"/>
              </a:rPr>
              <a:t>STAGE </a:t>
            </a:r>
            <a:r>
              <a:rPr lang="id-ID" sz="1600" b="1" dirty="0">
                <a:solidFill>
                  <a:schemeClr val="bg1"/>
                </a:solidFill>
                <a:latin typeface="+mj-lt"/>
                <a:cs typeface="Clear Sans" panose="020B0503030202020304" pitchFamily="34" charset="0"/>
              </a:rPr>
              <a:t>4</a:t>
            </a:r>
            <a:endParaRPr lang="en-US" sz="1600" b="1" dirty="0">
              <a:solidFill>
                <a:schemeClr val="bg1"/>
              </a:solidFill>
              <a:latin typeface="+mj-lt"/>
              <a:cs typeface="Clear Sans" panose="020B0503030202020304" pitchFamily="34" charset="0"/>
            </a:endParaRPr>
          </a:p>
        </p:txBody>
      </p:sp>
      <p:graphicFrame>
        <p:nvGraphicFramePr>
          <p:cNvPr id="86" name="Chart Placeholder 14"/>
          <p:cNvGraphicFramePr/>
          <p:nvPr/>
        </p:nvGraphicFramePr>
        <p:xfrm>
          <a:off x="738408" y="3592835"/>
          <a:ext cx="2840922" cy="2272797"/>
        </p:xfrm>
        <a:graphic>
          <a:graphicData uri="http://schemas.openxmlformats.org/drawingml/2006/chart">
            <c:chart xmlns:c="http://schemas.openxmlformats.org/drawingml/2006/chart" xmlns:r="http://schemas.openxmlformats.org/officeDocument/2006/relationships" r:id="rId6"/>
          </a:graphicData>
        </a:graphic>
      </p:graphicFrame>
      <p:grpSp>
        <p:nvGrpSpPr>
          <p:cNvPr id="87" name="Group 47"/>
          <p:cNvGrpSpPr/>
          <p:nvPr/>
        </p:nvGrpSpPr>
        <p:grpSpPr>
          <a:xfrm>
            <a:off x="1837851" y="4469162"/>
            <a:ext cx="550862" cy="498475"/>
            <a:chOff x="5329238" y="1931988"/>
            <a:chExt cx="550862" cy="498475"/>
          </a:xfr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p:grpSpPr>
        <p:sp>
          <p:nvSpPr>
            <p:cNvPr id="88" name="Freeform 5"/>
            <p:cNvSpPr>
              <a:spLocks noEditPoints="1"/>
            </p:cNvSpPr>
            <p:nvPr/>
          </p:nvSpPr>
          <p:spPr bwMode="auto">
            <a:xfrm>
              <a:off x="5462588" y="2284413"/>
              <a:ext cx="53975" cy="146050"/>
            </a:xfrm>
            <a:custGeom>
              <a:avLst/>
              <a:gdLst>
                <a:gd name="T0" fmla="*/ 3 w 14"/>
                <a:gd name="T1" fmla="*/ 10 h 38"/>
                <a:gd name="T2" fmla="*/ 0 w 14"/>
                <a:gd name="T3" fmla="*/ 15 h 38"/>
                <a:gd name="T4" fmla="*/ 0 w 14"/>
                <a:gd name="T5" fmla="*/ 38 h 38"/>
                <a:gd name="T6" fmla="*/ 14 w 14"/>
                <a:gd name="T7" fmla="*/ 38 h 38"/>
                <a:gd name="T8" fmla="*/ 14 w 14"/>
                <a:gd name="T9" fmla="*/ 2 h 38"/>
                <a:gd name="T10" fmla="*/ 11 w 14"/>
                <a:gd name="T11" fmla="*/ 1 h 38"/>
                <a:gd name="T12" fmla="*/ 3 w 14"/>
                <a:gd name="T13" fmla="*/ 10 h 38"/>
                <a:gd name="T14" fmla="*/ 3 w 14"/>
                <a:gd name="T15" fmla="*/ 10 h 38"/>
                <a:gd name="T16" fmla="*/ 3 w 14"/>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solidFill>
                <a:schemeClr val="bg1"/>
              </a:solidFill>
            </a:ln>
          </p:spPr>
          <p:txBody>
            <a:bodyPr vert="horz" wrap="square" lIns="91440" tIns="45720" rIns="91440" bIns="45720" numCol="1" anchor="t" anchorCtr="0" compatLnSpc="1"/>
            <a:lstStyle/>
            <a:p>
              <a:endParaRPr lang="en-GB"/>
            </a:p>
          </p:txBody>
        </p:sp>
        <p:sp>
          <p:nvSpPr>
            <p:cNvPr id="89" name="Freeform 6"/>
            <p:cNvSpPr>
              <a:spLocks noEditPoints="1"/>
            </p:cNvSpPr>
            <p:nvPr/>
          </p:nvSpPr>
          <p:spPr bwMode="auto">
            <a:xfrm>
              <a:off x="5688013" y="2200275"/>
              <a:ext cx="49212" cy="230188"/>
            </a:xfrm>
            <a:custGeom>
              <a:avLst/>
              <a:gdLst>
                <a:gd name="T0" fmla="*/ 2 w 13"/>
                <a:gd name="T1" fmla="*/ 10 h 60"/>
                <a:gd name="T2" fmla="*/ 0 w 13"/>
                <a:gd name="T3" fmla="*/ 15 h 60"/>
                <a:gd name="T4" fmla="*/ 0 w 13"/>
                <a:gd name="T5" fmla="*/ 60 h 60"/>
                <a:gd name="T6" fmla="*/ 13 w 13"/>
                <a:gd name="T7" fmla="*/ 60 h 60"/>
                <a:gd name="T8" fmla="*/ 13 w 13"/>
                <a:gd name="T9" fmla="*/ 2 h 60"/>
                <a:gd name="T10" fmla="*/ 11 w 13"/>
                <a:gd name="T11" fmla="*/ 1 h 60"/>
                <a:gd name="T12" fmla="*/ 2 w 13"/>
                <a:gd name="T13" fmla="*/ 10 h 60"/>
                <a:gd name="T14" fmla="*/ 2 w 13"/>
                <a:gd name="T15" fmla="*/ 10 h 60"/>
                <a:gd name="T16" fmla="*/ 2 w 13"/>
                <a:gd name="T17"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0">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solidFill>
                <a:schemeClr val="bg1"/>
              </a:solidFill>
            </a:ln>
          </p:spPr>
          <p:txBody>
            <a:bodyPr vert="horz" wrap="square" lIns="91440" tIns="45720" rIns="91440" bIns="45720" numCol="1" anchor="t" anchorCtr="0" compatLnSpc="1"/>
            <a:lstStyle/>
            <a:p>
              <a:endParaRPr lang="en-GB"/>
            </a:p>
          </p:txBody>
        </p:sp>
        <p:sp>
          <p:nvSpPr>
            <p:cNvPr id="90" name="Freeform 7"/>
            <p:cNvSpPr>
              <a:spLocks noEditPoints="1"/>
            </p:cNvSpPr>
            <p:nvPr/>
          </p:nvSpPr>
          <p:spPr bwMode="auto">
            <a:xfrm>
              <a:off x="5761038" y="2127250"/>
              <a:ext cx="49212" cy="303213"/>
            </a:xfrm>
            <a:custGeom>
              <a:avLst/>
              <a:gdLst>
                <a:gd name="T0" fmla="*/ 3 w 13"/>
                <a:gd name="T1" fmla="*/ 9 h 79"/>
                <a:gd name="T2" fmla="*/ 0 w 13"/>
                <a:gd name="T3" fmla="*/ 15 h 79"/>
                <a:gd name="T4" fmla="*/ 0 w 13"/>
                <a:gd name="T5" fmla="*/ 79 h 79"/>
                <a:gd name="T6" fmla="*/ 13 w 13"/>
                <a:gd name="T7" fmla="*/ 79 h 79"/>
                <a:gd name="T8" fmla="*/ 13 w 13"/>
                <a:gd name="T9" fmla="*/ 2 h 79"/>
                <a:gd name="T10" fmla="*/ 11 w 13"/>
                <a:gd name="T11" fmla="*/ 1 h 79"/>
                <a:gd name="T12" fmla="*/ 3 w 13"/>
                <a:gd name="T13" fmla="*/ 9 h 79"/>
                <a:gd name="T14" fmla="*/ 3 w 13"/>
                <a:gd name="T15" fmla="*/ 9 h 79"/>
                <a:gd name="T16" fmla="*/ 3 w 13"/>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9">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solidFill>
                <a:schemeClr val="bg1"/>
              </a:solidFill>
            </a:ln>
          </p:spPr>
          <p:txBody>
            <a:bodyPr vert="horz" wrap="square" lIns="91440" tIns="45720" rIns="91440" bIns="45720" numCol="1" anchor="t" anchorCtr="0" compatLnSpc="1"/>
            <a:lstStyle/>
            <a:p>
              <a:endParaRPr lang="en-GB"/>
            </a:p>
          </p:txBody>
        </p:sp>
        <p:sp>
          <p:nvSpPr>
            <p:cNvPr id="91" name="Freeform 8"/>
            <p:cNvSpPr>
              <a:spLocks noEditPoints="1"/>
            </p:cNvSpPr>
            <p:nvPr/>
          </p:nvSpPr>
          <p:spPr bwMode="auto">
            <a:xfrm>
              <a:off x="5611813" y="2273300"/>
              <a:ext cx="53975" cy="157163"/>
            </a:xfrm>
            <a:custGeom>
              <a:avLst/>
              <a:gdLst>
                <a:gd name="T0" fmla="*/ 3 w 14"/>
                <a:gd name="T1" fmla="*/ 10 h 41"/>
                <a:gd name="T2" fmla="*/ 2 w 14"/>
                <a:gd name="T3" fmla="*/ 11 h 41"/>
                <a:gd name="T4" fmla="*/ 0 w 14"/>
                <a:gd name="T5" fmla="*/ 16 h 41"/>
                <a:gd name="T6" fmla="*/ 0 w 14"/>
                <a:gd name="T7" fmla="*/ 41 h 41"/>
                <a:gd name="T8" fmla="*/ 14 w 14"/>
                <a:gd name="T9" fmla="*/ 41 h 41"/>
                <a:gd name="T10" fmla="*/ 14 w 14"/>
                <a:gd name="T11" fmla="*/ 3 h 41"/>
                <a:gd name="T12" fmla="*/ 11 w 14"/>
                <a:gd name="T13" fmla="*/ 2 h 41"/>
                <a:gd name="T14" fmla="*/ 3 w 14"/>
                <a:gd name="T15" fmla="*/ 10 h 41"/>
                <a:gd name="T16" fmla="*/ 3 w 14"/>
                <a:gd name="T17" fmla="*/ 10 h 41"/>
                <a:gd name="T18" fmla="*/ 3 w 14"/>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1">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solidFill>
                <a:schemeClr val="bg1"/>
              </a:solidFill>
            </a:ln>
          </p:spPr>
          <p:txBody>
            <a:bodyPr vert="horz" wrap="square" lIns="91440" tIns="45720" rIns="91440" bIns="45720" numCol="1" anchor="t" anchorCtr="0" compatLnSpc="1"/>
            <a:lstStyle/>
            <a:p>
              <a:endParaRPr lang="en-GB"/>
            </a:p>
          </p:txBody>
        </p:sp>
        <p:sp>
          <p:nvSpPr>
            <p:cNvPr id="92" name="Freeform 9"/>
            <p:cNvSpPr>
              <a:spLocks noEditPoints="1"/>
            </p:cNvSpPr>
            <p:nvPr/>
          </p:nvSpPr>
          <p:spPr bwMode="auto">
            <a:xfrm>
              <a:off x="5538788" y="2279650"/>
              <a:ext cx="49212" cy="150813"/>
            </a:xfrm>
            <a:custGeom>
              <a:avLst/>
              <a:gdLst>
                <a:gd name="T0" fmla="*/ 2 w 13"/>
                <a:gd name="T1" fmla="*/ 1 h 39"/>
                <a:gd name="T2" fmla="*/ 0 w 13"/>
                <a:gd name="T3" fmla="*/ 2 h 39"/>
                <a:gd name="T4" fmla="*/ 0 w 13"/>
                <a:gd name="T5" fmla="*/ 39 h 39"/>
                <a:gd name="T6" fmla="*/ 13 w 13"/>
                <a:gd name="T7" fmla="*/ 39 h 39"/>
                <a:gd name="T8" fmla="*/ 13 w 13"/>
                <a:gd name="T9" fmla="*/ 16 h 39"/>
                <a:gd name="T10" fmla="*/ 11 w 13"/>
                <a:gd name="T11" fmla="*/ 10 h 39"/>
                <a:gd name="T12" fmla="*/ 9 w 13"/>
                <a:gd name="T13" fmla="*/ 8 h 39"/>
                <a:gd name="T14" fmla="*/ 2 w 13"/>
                <a:gd name="T15" fmla="*/ 1 h 39"/>
                <a:gd name="T16" fmla="*/ 2 w 13"/>
                <a:gd name="T17" fmla="*/ 1 h 39"/>
                <a:gd name="T18" fmla="*/ 2 w 13"/>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9">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solidFill>
                <a:schemeClr val="bg1"/>
              </a:solidFill>
            </a:ln>
          </p:spPr>
          <p:txBody>
            <a:bodyPr vert="horz" wrap="square" lIns="91440" tIns="45720" rIns="91440" bIns="45720" numCol="1" anchor="t" anchorCtr="0" compatLnSpc="1"/>
            <a:lstStyle/>
            <a:p>
              <a:endParaRPr lang="en-GB"/>
            </a:p>
          </p:txBody>
        </p:sp>
        <p:sp>
          <p:nvSpPr>
            <p:cNvPr id="93" name="Freeform 10"/>
            <p:cNvSpPr>
              <a:spLocks noEditPoints="1"/>
            </p:cNvSpPr>
            <p:nvPr/>
          </p:nvSpPr>
          <p:spPr bwMode="auto">
            <a:xfrm>
              <a:off x="5381625" y="2357438"/>
              <a:ext cx="58737" cy="73025"/>
            </a:xfrm>
            <a:custGeom>
              <a:avLst/>
              <a:gdLst>
                <a:gd name="T0" fmla="*/ 7 w 15"/>
                <a:gd name="T1" fmla="*/ 8 h 19"/>
                <a:gd name="T2" fmla="*/ 2 w 15"/>
                <a:gd name="T3" fmla="*/ 12 h 19"/>
                <a:gd name="T4" fmla="*/ 0 w 15"/>
                <a:gd name="T5" fmla="*/ 17 h 19"/>
                <a:gd name="T6" fmla="*/ 0 w 15"/>
                <a:gd name="T7" fmla="*/ 19 h 19"/>
                <a:gd name="T8" fmla="*/ 15 w 15"/>
                <a:gd name="T9" fmla="*/ 19 h 19"/>
                <a:gd name="T10" fmla="*/ 15 w 15"/>
                <a:gd name="T11" fmla="*/ 2 h 19"/>
                <a:gd name="T12" fmla="*/ 13 w 15"/>
                <a:gd name="T13" fmla="*/ 1 h 19"/>
                <a:gd name="T14" fmla="*/ 7 w 15"/>
                <a:gd name="T15" fmla="*/ 8 h 19"/>
                <a:gd name="T16" fmla="*/ 7 w 15"/>
                <a:gd name="T17" fmla="*/ 8 h 19"/>
                <a:gd name="T18" fmla="*/ 7 w 15"/>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solidFill>
                <a:schemeClr val="bg1"/>
              </a:solidFill>
            </a:ln>
          </p:spPr>
          <p:txBody>
            <a:bodyPr vert="horz" wrap="square" lIns="91440" tIns="45720" rIns="91440" bIns="45720" numCol="1" anchor="t" anchorCtr="0" compatLnSpc="1"/>
            <a:lstStyle/>
            <a:p>
              <a:endParaRPr lang="en-GB"/>
            </a:p>
          </p:txBody>
        </p:sp>
        <p:sp>
          <p:nvSpPr>
            <p:cNvPr id="94" name="Freeform 11"/>
            <p:cNvSpPr>
              <a:spLocks noEditPoints="1"/>
            </p:cNvSpPr>
            <p:nvPr/>
          </p:nvSpPr>
          <p:spPr bwMode="auto">
            <a:xfrm>
              <a:off x="5329238" y="1931988"/>
              <a:ext cx="550862" cy="414338"/>
            </a:xfrm>
            <a:custGeom>
              <a:avLst/>
              <a:gdLst>
                <a:gd name="T0" fmla="*/ 142 w 144"/>
                <a:gd name="T1" fmla="*/ 53 h 108"/>
                <a:gd name="T2" fmla="*/ 144 w 144"/>
                <a:gd name="T3" fmla="*/ 52 h 108"/>
                <a:gd name="T4" fmla="*/ 144 w 144"/>
                <a:gd name="T5" fmla="*/ 6 h 108"/>
                <a:gd name="T6" fmla="*/ 138 w 144"/>
                <a:gd name="T7" fmla="*/ 0 h 108"/>
                <a:gd name="T8" fmla="*/ 92 w 144"/>
                <a:gd name="T9" fmla="*/ 0 h 108"/>
                <a:gd name="T10" fmla="*/ 91 w 144"/>
                <a:gd name="T11" fmla="*/ 2 h 108"/>
                <a:gd name="T12" fmla="*/ 108 w 144"/>
                <a:gd name="T13" fmla="*/ 18 h 108"/>
                <a:gd name="T14" fmla="*/ 101 w 144"/>
                <a:gd name="T15" fmla="*/ 25 h 108"/>
                <a:gd name="T16" fmla="*/ 70 w 144"/>
                <a:gd name="T17" fmla="*/ 56 h 108"/>
                <a:gd name="T18" fmla="*/ 54 w 144"/>
                <a:gd name="T19" fmla="*/ 39 h 108"/>
                <a:gd name="T20" fmla="*/ 50 w 144"/>
                <a:gd name="T21" fmla="*/ 39 h 108"/>
                <a:gd name="T22" fmla="*/ 5 w 144"/>
                <a:gd name="T23" fmla="*/ 84 h 108"/>
                <a:gd name="T24" fmla="*/ 5 w 144"/>
                <a:gd name="T25" fmla="*/ 103 h 108"/>
                <a:gd name="T26" fmla="*/ 5 w 144"/>
                <a:gd name="T27" fmla="*/ 103 h 108"/>
                <a:gd name="T28" fmla="*/ 23 w 144"/>
                <a:gd name="T29" fmla="*/ 103 h 108"/>
                <a:gd name="T30" fmla="*/ 52 w 144"/>
                <a:gd name="T31" fmla="*/ 74 h 108"/>
                <a:gd name="T32" fmla="*/ 68 w 144"/>
                <a:gd name="T33" fmla="*/ 90 h 108"/>
                <a:gd name="T34" fmla="*/ 73 w 144"/>
                <a:gd name="T35" fmla="*/ 90 h 108"/>
                <a:gd name="T36" fmla="*/ 126 w 144"/>
                <a:gd name="T37" fmla="*/ 37 h 108"/>
                <a:gd name="T38" fmla="*/ 142 w 144"/>
                <a:gd name="T39" fmla="*/ 53 h 108"/>
                <a:gd name="T40" fmla="*/ 142 w 144"/>
                <a:gd name="T41" fmla="*/ 53 h 108"/>
                <a:gd name="T42" fmla="*/ 142 w 144"/>
                <a:gd name="T4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08">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solidFill>
                <a:schemeClr val="bg1"/>
              </a:solidFill>
            </a:ln>
          </p:spPr>
          <p:txBody>
            <a:bodyPr vert="horz" wrap="square" lIns="91440" tIns="45720" rIns="91440" bIns="45720" numCol="1" anchor="t" anchorCtr="0" compatLnSpc="1"/>
            <a:lstStyle/>
            <a:p>
              <a:endParaRPr lang="en-GB"/>
            </a:p>
          </p:txBody>
        </p:sp>
      </p:grpSp>
      <p:pic>
        <p:nvPicPr>
          <p:cNvPr id="55" name="图片 54"/>
          <p:cNvPicPr>
            <a:picLocks noChangeAspect="1"/>
          </p:cNvPicPr>
          <p:nvPr/>
        </p:nvPicPr>
        <p:blipFill>
          <a:blip r:embed="rId7"/>
          <a:stretch>
            <a:fillRect/>
          </a:stretch>
        </p:blipFill>
        <p:spPr>
          <a:xfrm>
            <a:off x="1074285" y="417039"/>
            <a:ext cx="942974" cy="884560"/>
          </a:xfrm>
          <a:prstGeom prst="rect">
            <a:avLst/>
          </a:prstGeom>
        </p:spPr>
      </p:pic>
      <p:sp>
        <p:nvSpPr>
          <p:cNvPr id="56" name="矩形 55"/>
          <p:cNvSpPr/>
          <p:nvPr/>
        </p:nvSpPr>
        <p:spPr>
          <a:xfrm>
            <a:off x="2133164" y="444023"/>
            <a:ext cx="2125903" cy="562783"/>
          </a:xfrm>
          <a:prstGeom prst="rect">
            <a:avLst/>
          </a:prstGeom>
        </p:spPr>
        <p:txBody>
          <a:bodyPr wrap="none">
            <a:spAutoFit/>
          </a:bodyPr>
          <a:lstStyle/>
          <a:p>
            <a:pPr>
              <a:lnSpc>
                <a:spcPct val="200000"/>
              </a:lnSpc>
            </a:pPr>
            <a:r>
              <a:rPr lang="en-US" altLang="zh-CN" dirty="0">
                <a:solidFill>
                  <a:schemeClr val="bg1"/>
                </a:solidFill>
                <a:latin typeface="微软雅黑" panose="020B0503020204020204" pitchFamily="34" charset="-122"/>
                <a:ea typeface="微软雅黑" panose="020B0503020204020204" pitchFamily="34" charset="-122"/>
              </a:rPr>
              <a:t>05.</a:t>
            </a:r>
            <a:r>
              <a:rPr lang="zh-CN" altLang="en-US" dirty="0">
                <a:solidFill>
                  <a:schemeClr val="bg1"/>
                </a:solidFill>
                <a:latin typeface="微软雅黑" panose="020B0503020204020204" pitchFamily="34" charset="-122"/>
                <a:ea typeface="微软雅黑" panose="020B0503020204020204" pitchFamily="34" charset="-122"/>
              </a:rPr>
              <a:t>课题研究的结论</a:t>
            </a:r>
          </a:p>
        </p:txBody>
      </p:sp>
      <p:sp>
        <p:nvSpPr>
          <p:cNvPr id="57" name="文本框 56"/>
          <p:cNvSpPr txBox="1"/>
          <p:nvPr/>
        </p:nvSpPr>
        <p:spPr>
          <a:xfrm>
            <a:off x="856185" y="1038109"/>
            <a:ext cx="5022106" cy="369332"/>
          </a:xfrm>
          <a:prstGeom prst="snip1Rect">
            <a:avLst>
              <a:gd name="adj" fmla="val 0"/>
            </a:avLst>
          </a:prstGeom>
          <a:noFill/>
          <a:ln w="28575">
            <a:noFill/>
          </a:ln>
        </p:spPr>
        <p:txBody>
          <a:bodyPr wrap="square" rtlCol="0">
            <a:spAutoFit/>
          </a:bodyPr>
          <a:lstStyle/>
          <a:p>
            <a:pPr algn="ctr"/>
            <a:r>
              <a:rPr lang="en-US" altLang="zh-CN" dirty="0">
                <a:solidFill>
                  <a:schemeClr val="bg1"/>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51" name="文本框 50"/>
          <p:cNvSpPr txBox="1"/>
          <p:nvPr/>
        </p:nvSpPr>
        <p:spPr>
          <a:xfrm>
            <a:off x="7458102" y="2620740"/>
            <a:ext cx="3007363" cy="553998"/>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3" name="文本框 52"/>
          <p:cNvSpPr txBox="1"/>
          <p:nvPr/>
        </p:nvSpPr>
        <p:spPr>
          <a:xfrm>
            <a:off x="7819779" y="3346161"/>
            <a:ext cx="3007363" cy="553998"/>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4" name="文本框 53"/>
          <p:cNvSpPr txBox="1"/>
          <p:nvPr/>
        </p:nvSpPr>
        <p:spPr>
          <a:xfrm>
            <a:off x="8120154" y="4188178"/>
            <a:ext cx="3007363" cy="553998"/>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8" name="文本框 57"/>
          <p:cNvSpPr txBox="1"/>
          <p:nvPr/>
        </p:nvSpPr>
        <p:spPr>
          <a:xfrm>
            <a:off x="8468386" y="5087246"/>
            <a:ext cx="3007363" cy="553998"/>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 name="文本框 1"/>
          <p:cNvSpPr txBox="1"/>
          <p:nvPr/>
        </p:nvSpPr>
        <p:spPr>
          <a:xfrm>
            <a:off x="2294257" y="3933791"/>
            <a:ext cx="654806" cy="369332"/>
          </a:xfrm>
          <a:prstGeom prst="rect">
            <a:avLst/>
          </a:prstGeom>
          <a:noFill/>
        </p:spPr>
        <p:txBody>
          <a:bodyPr wrap="square" rtlCol="0">
            <a:spAutoFit/>
          </a:bodyPr>
          <a:lstStyle/>
          <a:p>
            <a:r>
              <a:rPr lang="en-US" altLang="zh-CN" dirty="0">
                <a:solidFill>
                  <a:schemeClr val="bg1"/>
                </a:solidFill>
              </a:rPr>
              <a:t>15%</a:t>
            </a:r>
            <a:endParaRPr lang="zh-CN" altLang="en-US" dirty="0">
              <a:solidFill>
                <a:schemeClr val="bg1"/>
              </a:solidFill>
            </a:endParaRPr>
          </a:p>
        </p:txBody>
      </p:sp>
      <p:sp>
        <p:nvSpPr>
          <p:cNvPr id="59" name="文本框 58"/>
          <p:cNvSpPr txBox="1"/>
          <p:nvPr/>
        </p:nvSpPr>
        <p:spPr>
          <a:xfrm>
            <a:off x="2255076" y="5128460"/>
            <a:ext cx="654806" cy="369332"/>
          </a:xfrm>
          <a:prstGeom prst="rect">
            <a:avLst/>
          </a:prstGeom>
          <a:noFill/>
        </p:spPr>
        <p:txBody>
          <a:bodyPr wrap="square" rtlCol="0">
            <a:spAutoFit/>
          </a:bodyPr>
          <a:lstStyle/>
          <a:p>
            <a:r>
              <a:rPr lang="en-US" altLang="zh-CN" dirty="0">
                <a:solidFill>
                  <a:schemeClr val="bg1"/>
                </a:solidFill>
              </a:rPr>
              <a:t>40%</a:t>
            </a:r>
            <a:endParaRPr lang="zh-CN" altLang="en-US" dirty="0">
              <a:solidFill>
                <a:schemeClr val="bg1"/>
              </a:solidFill>
            </a:endParaRPr>
          </a:p>
        </p:txBody>
      </p:sp>
      <p:sp>
        <p:nvSpPr>
          <p:cNvPr id="60" name="文本框 59"/>
          <p:cNvSpPr txBox="1"/>
          <p:nvPr/>
        </p:nvSpPr>
        <p:spPr>
          <a:xfrm>
            <a:off x="1205781" y="4892230"/>
            <a:ext cx="654806" cy="369332"/>
          </a:xfrm>
          <a:prstGeom prst="rect">
            <a:avLst/>
          </a:prstGeom>
          <a:noFill/>
        </p:spPr>
        <p:txBody>
          <a:bodyPr wrap="square" rtlCol="0">
            <a:spAutoFit/>
          </a:bodyPr>
          <a:lstStyle/>
          <a:p>
            <a:r>
              <a:rPr lang="en-US" altLang="zh-CN" dirty="0">
                <a:solidFill>
                  <a:schemeClr val="bg1"/>
                </a:solidFill>
              </a:rPr>
              <a:t>15%</a:t>
            </a:r>
            <a:endParaRPr lang="zh-CN" altLang="en-US" dirty="0">
              <a:solidFill>
                <a:schemeClr val="bg1"/>
              </a:solidFill>
            </a:endParaRPr>
          </a:p>
        </p:txBody>
      </p:sp>
      <p:sp>
        <p:nvSpPr>
          <p:cNvPr id="61" name="文本框 60"/>
          <p:cNvSpPr txBox="1"/>
          <p:nvPr/>
        </p:nvSpPr>
        <p:spPr>
          <a:xfrm>
            <a:off x="1340267" y="4038480"/>
            <a:ext cx="654806" cy="369332"/>
          </a:xfrm>
          <a:prstGeom prst="rect">
            <a:avLst/>
          </a:prstGeom>
          <a:noFill/>
        </p:spPr>
        <p:txBody>
          <a:bodyPr wrap="square" rtlCol="0">
            <a:spAutoFit/>
          </a:bodyPr>
          <a:lstStyle/>
          <a:p>
            <a:r>
              <a:rPr lang="en-US" altLang="zh-CN" dirty="0">
                <a:solidFill>
                  <a:schemeClr val="bg1"/>
                </a:solidFill>
              </a:rPr>
              <a:t>30%</a:t>
            </a:r>
            <a:endParaRPr lang="zh-CN"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graphicEl>
                                              <a:chart seriesIdx="-3" categoryIdx="-3" bldStep="gridLegend"/>
                                            </p:graphicEl>
                                          </p:spTgt>
                                        </p:tgtEl>
                                        <p:attrNameLst>
                                          <p:attrName>style.visibility</p:attrName>
                                        </p:attrNameLst>
                                      </p:cBhvr>
                                      <p:to>
                                        <p:strVal val="visible"/>
                                      </p:to>
                                    </p:set>
                                    <p:animEffect transition="in" filter="fade">
                                      <p:cBhvr>
                                        <p:cTn id="7" dur="500"/>
                                        <p:tgtEl>
                                          <p:spTgt spid="86">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6">
                                            <p:graphicEl>
                                              <a:chart seriesIdx="0" categoryIdx="0" bldStep="ptInCategory"/>
                                            </p:graphicEl>
                                          </p:spTgt>
                                        </p:tgtEl>
                                        <p:attrNameLst>
                                          <p:attrName>style.visibility</p:attrName>
                                        </p:attrNameLst>
                                      </p:cBhvr>
                                      <p:to>
                                        <p:strVal val="visible"/>
                                      </p:to>
                                    </p:set>
                                    <p:animEffect transition="in" filter="fade">
                                      <p:cBhvr>
                                        <p:cTn id="11" dur="500"/>
                                        <p:tgtEl>
                                          <p:spTgt spid="86">
                                            <p:graphicEl>
                                              <a:chart seriesIdx="0" categoryIdx="0" bldStep="ptIn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6">
                                            <p:graphicEl>
                                              <a:chart seriesIdx="0" categoryIdx="1" bldStep="ptInCategory"/>
                                            </p:graphicEl>
                                          </p:spTgt>
                                        </p:tgtEl>
                                        <p:attrNameLst>
                                          <p:attrName>style.visibility</p:attrName>
                                        </p:attrNameLst>
                                      </p:cBhvr>
                                      <p:to>
                                        <p:strVal val="visible"/>
                                      </p:to>
                                    </p:set>
                                    <p:animEffect transition="in" filter="fade">
                                      <p:cBhvr>
                                        <p:cTn id="15" dur="500"/>
                                        <p:tgtEl>
                                          <p:spTgt spid="86">
                                            <p:graphicEl>
                                              <a:chart seriesIdx="0" categoryIdx="1" bldStep="ptInCategory"/>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6">
                                            <p:graphicEl>
                                              <a:chart seriesIdx="0" categoryIdx="2" bldStep="ptInCategory"/>
                                            </p:graphicEl>
                                          </p:spTgt>
                                        </p:tgtEl>
                                        <p:attrNameLst>
                                          <p:attrName>style.visibility</p:attrName>
                                        </p:attrNameLst>
                                      </p:cBhvr>
                                      <p:to>
                                        <p:strVal val="visible"/>
                                      </p:to>
                                    </p:set>
                                    <p:animEffect transition="in" filter="fade">
                                      <p:cBhvr>
                                        <p:cTn id="19" dur="500"/>
                                        <p:tgtEl>
                                          <p:spTgt spid="86">
                                            <p:graphicEl>
                                              <a:chart seriesIdx="0" categoryIdx="2" bldStep="ptInCategory"/>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6">
                                            <p:graphicEl>
                                              <a:chart seriesIdx="0" categoryIdx="3" bldStep="ptInCategory"/>
                                            </p:graphicEl>
                                          </p:spTgt>
                                        </p:tgtEl>
                                        <p:attrNameLst>
                                          <p:attrName>style.visibility</p:attrName>
                                        </p:attrNameLst>
                                      </p:cBhvr>
                                      <p:to>
                                        <p:strVal val="visible"/>
                                      </p:to>
                                    </p:set>
                                    <p:animEffect transition="in" filter="fade">
                                      <p:cBhvr>
                                        <p:cTn id="23" dur="500"/>
                                        <p:tgtEl>
                                          <p:spTgt spid="86">
                                            <p:graphicEl>
                                              <a:chart seriesIdx="0" categoryIdx="3" bldStep="ptInCategory"/>
                                            </p:graphic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500"/>
                                        <p:tgtEl>
                                          <p:spTgt spid="87"/>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par>
                                <p:cTn id="32" presetID="22" presetClass="entr" presetSubtype="4"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par>
                                <p:cTn id="35" presetID="22" presetClass="entr" presetSubtype="4"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down)">
                                      <p:cBhvr>
                                        <p:cTn id="37" dur="500"/>
                                        <p:tgtEl>
                                          <p:spTgt spid="66"/>
                                        </p:tgtEl>
                                      </p:cBhvr>
                                    </p:animEffect>
                                  </p:childTnLst>
                                </p:cTn>
                              </p:par>
                              <p:par>
                                <p:cTn id="38" presetID="22" presetClass="entr" presetSubtype="4"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wipe(down)">
                                      <p:cBhvr>
                                        <p:cTn id="40" dur="500"/>
                                        <p:tgtEl>
                                          <p:spTgt spid="74"/>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fade">
                                      <p:cBhvr>
                                        <p:cTn id="47" dur="500"/>
                                        <p:tgtEl>
                                          <p:spTgt spid="8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500"/>
                                        <p:tgtEl>
                                          <p:spTgt spid="7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73" grpId="0"/>
      <p:bldP spid="84" grpId="0"/>
      <p:bldP spid="85" grpId="0"/>
      <p:bldGraphic spid="86" grpId="0">
        <p:bldSub>
          <a:bldChart bld="categoryEl"/>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a:blip r:embed="rId4"/>
          <a:stretch>
            <a:fillRect/>
          </a:stretch>
        </p:blipFill>
        <p:spPr>
          <a:xfrm>
            <a:off x="245806" y="294968"/>
            <a:ext cx="11700388" cy="6341806"/>
          </a:xfrm>
          <a:prstGeom prst="rect">
            <a:avLst/>
          </a:prstGeom>
        </p:spPr>
      </p:pic>
      <p:sp>
        <p:nvSpPr>
          <p:cNvPr id="31" name="文本框 30"/>
          <p:cNvSpPr txBox="1"/>
          <p:nvPr/>
        </p:nvSpPr>
        <p:spPr>
          <a:xfrm>
            <a:off x="4843767" y="2169872"/>
            <a:ext cx="3728733" cy="3785652"/>
          </a:xfrm>
          <a:prstGeom prst="rect">
            <a:avLst/>
          </a:prstGeom>
          <a:noFill/>
        </p:spPr>
        <p:txBody>
          <a:bodyPr wrap="square" rtlCol="0">
            <a:spAutoFit/>
          </a:bodyPr>
          <a:lstStyle/>
          <a:p>
            <a:pPr>
              <a:lnSpc>
                <a:spcPct val="200000"/>
              </a:lnSpc>
            </a:pPr>
            <a:r>
              <a:rPr lang="en-US" altLang="zh-CN" sz="2400" dirty="0">
                <a:solidFill>
                  <a:schemeClr val="bg1">
                    <a:lumMod val="95000"/>
                  </a:schemeClr>
                </a:solidFill>
                <a:latin typeface="微软雅黑" panose="020B0503020204020204" pitchFamily="34" charset="-122"/>
                <a:ea typeface="微软雅黑" panose="020B0503020204020204" pitchFamily="34" charset="-122"/>
              </a:rPr>
              <a:t>01.</a:t>
            </a:r>
            <a:r>
              <a:rPr lang="zh-CN" altLang="en-US" sz="2400" dirty="0">
                <a:solidFill>
                  <a:schemeClr val="bg1">
                    <a:lumMod val="95000"/>
                  </a:schemeClr>
                </a:solidFill>
                <a:latin typeface="微软雅黑" panose="020B0503020204020204" pitchFamily="34" charset="-122"/>
                <a:ea typeface="微软雅黑" panose="020B0503020204020204" pitchFamily="34" charset="-122"/>
              </a:rPr>
              <a:t>选题的背景与意义</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a:p>
            <a:pPr>
              <a:lnSpc>
                <a:spcPct val="200000"/>
              </a:lnSpc>
            </a:pPr>
            <a:r>
              <a:rPr lang="en-US" altLang="zh-CN" sz="2400" dirty="0">
                <a:solidFill>
                  <a:schemeClr val="bg1">
                    <a:lumMod val="95000"/>
                  </a:schemeClr>
                </a:solidFill>
                <a:latin typeface="微软雅黑" panose="020B0503020204020204" pitchFamily="34" charset="-122"/>
                <a:ea typeface="微软雅黑" panose="020B0503020204020204" pitchFamily="34" charset="-122"/>
              </a:rPr>
              <a:t>02.</a:t>
            </a:r>
            <a:r>
              <a:rPr lang="zh-CN" altLang="en-US" sz="2400" dirty="0">
                <a:solidFill>
                  <a:schemeClr val="bg1">
                    <a:lumMod val="95000"/>
                  </a:schemeClr>
                </a:solidFill>
                <a:latin typeface="微软雅黑" panose="020B0503020204020204" pitchFamily="34" charset="-122"/>
                <a:ea typeface="微软雅黑" panose="020B0503020204020204" pitchFamily="34" charset="-122"/>
              </a:rPr>
              <a:t>课题研究的思路与方法</a:t>
            </a:r>
          </a:p>
          <a:p>
            <a:pPr>
              <a:lnSpc>
                <a:spcPct val="200000"/>
              </a:lnSpc>
            </a:pPr>
            <a:r>
              <a:rPr lang="en-US" altLang="zh-CN" sz="2400" dirty="0">
                <a:solidFill>
                  <a:schemeClr val="bg1">
                    <a:lumMod val="95000"/>
                  </a:schemeClr>
                </a:solidFill>
                <a:latin typeface="微软雅黑" panose="020B0503020204020204" pitchFamily="34" charset="-122"/>
                <a:ea typeface="微软雅黑" panose="020B0503020204020204" pitchFamily="34" charset="-122"/>
              </a:rPr>
              <a:t>03.</a:t>
            </a:r>
            <a:r>
              <a:rPr lang="zh-CN" altLang="en-US" sz="2400" dirty="0">
                <a:solidFill>
                  <a:schemeClr val="bg1">
                    <a:lumMod val="95000"/>
                  </a:schemeClr>
                </a:solidFill>
                <a:latin typeface="微软雅黑" panose="020B0503020204020204" pitchFamily="34" charset="-122"/>
                <a:ea typeface="微软雅黑" panose="020B0503020204020204" pitchFamily="34" charset="-122"/>
              </a:rPr>
              <a:t>课题研究的进展</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a:p>
            <a:pPr>
              <a:lnSpc>
                <a:spcPct val="200000"/>
              </a:lnSpc>
            </a:pPr>
            <a:r>
              <a:rPr lang="en-US" altLang="zh-CN" sz="2400" dirty="0">
                <a:solidFill>
                  <a:schemeClr val="bg1">
                    <a:lumMod val="95000"/>
                  </a:schemeClr>
                </a:solidFill>
                <a:latin typeface="微软雅黑" panose="020B0503020204020204" pitchFamily="34" charset="-122"/>
                <a:ea typeface="微软雅黑" panose="020B0503020204020204" pitchFamily="34" charset="-122"/>
              </a:rPr>
              <a:t>04.</a:t>
            </a:r>
            <a:r>
              <a:rPr lang="zh-CN" altLang="en-US" sz="2400" dirty="0">
                <a:solidFill>
                  <a:schemeClr val="bg1">
                    <a:lumMod val="95000"/>
                  </a:schemeClr>
                </a:solidFill>
                <a:latin typeface="微软雅黑" panose="020B0503020204020204" pitchFamily="34" charset="-122"/>
                <a:ea typeface="微软雅黑" panose="020B0503020204020204" pitchFamily="34" charset="-122"/>
              </a:rPr>
              <a:t>课题实践的可行性</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a:p>
            <a:pPr>
              <a:lnSpc>
                <a:spcPct val="200000"/>
              </a:lnSpc>
            </a:pPr>
            <a:r>
              <a:rPr lang="en-US" altLang="zh-CN" sz="2400" dirty="0">
                <a:solidFill>
                  <a:schemeClr val="bg1">
                    <a:lumMod val="95000"/>
                  </a:schemeClr>
                </a:solidFill>
                <a:latin typeface="微软雅黑" panose="020B0503020204020204" pitchFamily="34" charset="-122"/>
                <a:ea typeface="微软雅黑" panose="020B0503020204020204" pitchFamily="34" charset="-122"/>
              </a:rPr>
              <a:t>05.</a:t>
            </a:r>
            <a:r>
              <a:rPr lang="zh-CN" altLang="en-US" sz="2400" dirty="0">
                <a:solidFill>
                  <a:schemeClr val="bg1">
                    <a:lumMod val="95000"/>
                  </a:schemeClr>
                </a:solidFill>
                <a:latin typeface="微软雅黑" panose="020B0503020204020204" pitchFamily="34" charset="-122"/>
                <a:ea typeface="微软雅黑" panose="020B0503020204020204" pitchFamily="34" charset="-122"/>
              </a:rPr>
              <a:t>课题研究的结论</a:t>
            </a:r>
          </a:p>
        </p:txBody>
      </p:sp>
      <p:sp>
        <p:nvSpPr>
          <p:cNvPr id="32" name="文本框 31"/>
          <p:cNvSpPr txBox="1"/>
          <p:nvPr/>
        </p:nvSpPr>
        <p:spPr>
          <a:xfrm>
            <a:off x="5427436" y="916428"/>
            <a:ext cx="2022763" cy="830997"/>
          </a:xfrm>
          <a:prstGeom prst="rect">
            <a:avLst/>
          </a:prstGeom>
          <a:noFill/>
        </p:spPr>
        <p:txBody>
          <a:bodyPr wrap="square" rtlCol="0">
            <a:spAutoFit/>
          </a:bodyPr>
          <a:lstStyle/>
          <a:p>
            <a:r>
              <a:rPr lang="zh-CN" altLang="en-US" sz="4800" dirty="0">
                <a:solidFill>
                  <a:schemeClr val="bg1">
                    <a:lumMod val="95000"/>
                  </a:schemeClr>
                </a:solidFill>
                <a:latin typeface="微软雅黑" panose="020B0503020204020204" pitchFamily="34" charset="-122"/>
                <a:ea typeface="微软雅黑" panose="020B0503020204020204" pitchFamily="34" charset="-122"/>
              </a:rPr>
              <a:t>目录</a:t>
            </a:r>
          </a:p>
        </p:txBody>
      </p:sp>
      <p:sp>
        <p:nvSpPr>
          <p:cNvPr id="33" name="文本框 32"/>
          <p:cNvSpPr txBox="1"/>
          <p:nvPr/>
        </p:nvSpPr>
        <p:spPr>
          <a:xfrm>
            <a:off x="5501401" y="1747425"/>
            <a:ext cx="2258289" cy="461665"/>
          </a:xfrm>
          <a:prstGeom prst="rect">
            <a:avLst/>
          </a:prstGeom>
          <a:noFill/>
        </p:spPr>
        <p:txBody>
          <a:bodyPr wrap="square" rtlCol="0">
            <a:spAutoFit/>
          </a:bodyPr>
          <a:lstStyle/>
          <a:p>
            <a:r>
              <a:rPr lang="en-US" altLang="zh-CN" sz="24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24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2" name="文本框 61"/>
          <p:cNvSpPr txBox="1"/>
          <p:nvPr/>
        </p:nvSpPr>
        <p:spPr>
          <a:xfrm>
            <a:off x="2329676" y="3715756"/>
            <a:ext cx="7424516" cy="923330"/>
          </a:xfrm>
          <a:prstGeom prst="rect">
            <a:avLst/>
          </a:prstGeom>
          <a:noFill/>
        </p:spPr>
        <p:txBody>
          <a:bodyPr wrap="square" rtlCol="0">
            <a:spAutoFit/>
          </a:bodyPr>
          <a:lstStyle/>
          <a:p>
            <a:pPr algn="ctr"/>
            <a:r>
              <a:rPr lang="zh-CN" altLang="en-US" sz="5400" dirty="0">
                <a:solidFill>
                  <a:schemeClr val="bg1">
                    <a:lumMod val="95000"/>
                  </a:schemeClr>
                </a:solidFill>
                <a:latin typeface="微软雅黑" panose="020B0503020204020204" pitchFamily="34" charset="-122"/>
                <a:ea typeface="微软雅黑" panose="020B0503020204020204" pitchFamily="34" charset="-122"/>
              </a:rPr>
              <a:t>欢迎各位老师指导</a:t>
            </a:r>
          </a:p>
        </p:txBody>
      </p:sp>
      <p:sp>
        <p:nvSpPr>
          <p:cNvPr id="63" name="文本框 19"/>
          <p:cNvSpPr txBox="1"/>
          <p:nvPr/>
        </p:nvSpPr>
        <p:spPr>
          <a:xfrm>
            <a:off x="491757" y="2051433"/>
            <a:ext cx="11100354" cy="18620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1500" dirty="0">
                <a:solidFill>
                  <a:schemeClr val="bg1">
                    <a:lumMod val="95000"/>
                  </a:schemeClr>
                </a:solidFill>
                <a:latin typeface="创艺简楷体" charset="0"/>
                <a:ea typeface="微软雅黑" panose="020B0503020204020204" pitchFamily="34" charset="-122"/>
                <a:cs typeface="Arial" panose="020B0604020202020204" pitchFamily="34" charset="0"/>
              </a:rPr>
              <a:t>THANK YOU</a:t>
            </a:r>
            <a:endParaRPr lang="zh-CN" altLang="en-US" sz="11500" dirty="0">
              <a:solidFill>
                <a:schemeClr val="bg1">
                  <a:lumMod val="95000"/>
                </a:schemeClr>
              </a:solidFill>
              <a:latin typeface="创艺简楷体" charset="0"/>
              <a:ea typeface="微软雅黑" panose="020B0503020204020204" pitchFamily="34" charset="-122"/>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a:blip r:embed="rId4"/>
          <a:stretch>
            <a:fillRect/>
          </a:stretch>
        </p:blipFill>
        <p:spPr>
          <a:xfrm>
            <a:off x="245806" y="294968"/>
            <a:ext cx="11700388" cy="6341806"/>
          </a:xfrm>
          <a:prstGeom prst="rect">
            <a:avLst/>
          </a:prstGeom>
          <a:ln>
            <a:solidFill>
              <a:schemeClr val="bg1">
                <a:lumMod val="95000"/>
              </a:schemeClr>
            </a:solidFill>
          </a:ln>
        </p:spPr>
      </p:pic>
      <p:grpSp>
        <p:nvGrpSpPr>
          <p:cNvPr id="7" name="组合 6"/>
          <p:cNvGrpSpPr/>
          <p:nvPr/>
        </p:nvGrpSpPr>
        <p:grpSpPr>
          <a:xfrm>
            <a:off x="4979586" y="1588573"/>
            <a:ext cx="2232828" cy="2151530"/>
            <a:chOff x="7419483" y="1702608"/>
            <a:chExt cx="2232828" cy="2151530"/>
          </a:xfrm>
        </p:grpSpPr>
        <p:sp>
          <p:nvSpPr>
            <p:cNvPr id="8" name="文本框 7"/>
            <p:cNvSpPr txBox="1"/>
            <p:nvPr/>
          </p:nvSpPr>
          <p:spPr>
            <a:xfrm>
              <a:off x="7419483" y="2327935"/>
              <a:ext cx="1358263" cy="1107996"/>
            </a:xfrm>
            <a:prstGeom prst="rect">
              <a:avLst/>
            </a:prstGeom>
            <a:noFill/>
            <a:ln>
              <a:noFill/>
            </a:ln>
          </p:spPr>
          <p:txBody>
            <a:bodyPr wrap="square" rtlCol="0">
              <a:spAutoFit/>
            </a:bodyPr>
            <a:lstStyle/>
            <a:p>
              <a:pPr algn="ctr"/>
              <a:r>
                <a:rPr lang="en-US" altLang="zh-CN" sz="6600" dirty="0">
                  <a:solidFill>
                    <a:schemeClr val="bg1">
                      <a:lumMod val="95000"/>
                    </a:schemeClr>
                  </a:solidFill>
                  <a:latin typeface="创艺简楷体" charset="0"/>
                  <a:ea typeface="禹卫书法行书简体" panose="02000603000000000000" pitchFamily="2" charset="-122"/>
                </a:rPr>
                <a:t>o1</a:t>
              </a:r>
              <a:endParaRPr lang="zh-CN" altLang="en-US" sz="6600" dirty="0">
                <a:solidFill>
                  <a:schemeClr val="bg1">
                    <a:lumMod val="95000"/>
                  </a:schemeClr>
                </a:solidFill>
                <a:latin typeface="创艺简楷体" charset="0"/>
                <a:ea typeface="禹卫书法行书简体" panose="02000603000000000000" pitchFamily="2" charset="-122"/>
              </a:endParaRPr>
            </a:p>
          </p:txBody>
        </p:sp>
        <p:sp>
          <p:nvSpPr>
            <p:cNvPr id="9" name="文本框 8"/>
            <p:cNvSpPr txBox="1"/>
            <p:nvPr/>
          </p:nvSpPr>
          <p:spPr>
            <a:xfrm>
              <a:off x="8294048" y="2858076"/>
              <a:ext cx="1358263" cy="369332"/>
            </a:xfrm>
            <a:prstGeom prst="rect">
              <a:avLst/>
            </a:prstGeom>
            <a:noFill/>
            <a:ln>
              <a:noFill/>
            </a:ln>
          </p:spPr>
          <p:txBody>
            <a:bodyPr wrap="square" rtlCol="0">
              <a:spAutoFit/>
            </a:bodyPr>
            <a:lstStyle/>
            <a:p>
              <a:pPr algn="ctr"/>
              <a:r>
                <a:rPr lang="en-US" altLang="zh-CN" dirty="0">
                  <a:solidFill>
                    <a:schemeClr val="bg1">
                      <a:lumMod val="95000"/>
                    </a:schemeClr>
                  </a:solidFill>
                  <a:latin typeface="微软雅黑" panose="020B0503020204020204" pitchFamily="34" charset="-122"/>
                  <a:ea typeface="微软雅黑" panose="020B0503020204020204" pitchFamily="34" charset="-122"/>
                </a:rPr>
                <a:t>reply</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7462576" y="1702608"/>
              <a:ext cx="2151529" cy="2151530"/>
              <a:chOff x="7462576" y="1702608"/>
              <a:chExt cx="2151529" cy="2151530"/>
            </a:xfrm>
          </p:grpSpPr>
          <p:sp>
            <p:nvSpPr>
              <p:cNvPr id="11" name="矩形 10"/>
              <p:cNvSpPr/>
              <p:nvPr/>
            </p:nvSpPr>
            <p:spPr>
              <a:xfrm>
                <a:off x="7462576" y="1702608"/>
                <a:ext cx="2151529" cy="2151530"/>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95000"/>
                    </a:schemeClr>
                  </a:solidFill>
                </a:endParaRPr>
              </a:p>
            </p:txBody>
          </p:sp>
          <p:cxnSp>
            <p:nvCxnSpPr>
              <p:cNvPr id="12" name="直接连接符 11"/>
              <p:cNvCxnSpPr>
                <a:stCxn id="8" idx="0"/>
              </p:cNvCxnSpPr>
              <p:nvPr/>
            </p:nvCxnSpPr>
            <p:spPr>
              <a:xfrm flipV="1">
                <a:off x="8098615" y="2033811"/>
                <a:ext cx="1" cy="294124"/>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098614" y="2043581"/>
                <a:ext cx="850137"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948751" y="2033809"/>
                <a:ext cx="0" cy="921227"/>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948751" y="3224408"/>
                <a:ext cx="0" cy="298529"/>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a:off x="8098614" y="3513165"/>
                <a:ext cx="850137"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8" idx="2"/>
              </p:cNvCxnSpPr>
              <p:nvPr/>
            </p:nvCxnSpPr>
            <p:spPr>
              <a:xfrm flipV="1">
                <a:off x="8098614" y="3319841"/>
                <a:ext cx="1" cy="203104"/>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p:cNvGrpSpPr/>
          <p:nvPr/>
        </p:nvGrpSpPr>
        <p:grpSpPr>
          <a:xfrm>
            <a:off x="3584947" y="3982012"/>
            <a:ext cx="5022106" cy="1021381"/>
            <a:chOff x="4274520" y="2862372"/>
            <a:chExt cx="5022106" cy="1021381"/>
          </a:xfrm>
        </p:grpSpPr>
        <p:sp>
          <p:nvSpPr>
            <p:cNvPr id="19" name="文本框 18"/>
            <p:cNvSpPr txBox="1"/>
            <p:nvPr/>
          </p:nvSpPr>
          <p:spPr>
            <a:xfrm>
              <a:off x="4305609" y="2862372"/>
              <a:ext cx="4959929" cy="646331"/>
            </a:xfrm>
            <a:prstGeom prst="rect">
              <a:avLst/>
            </a:prstGeom>
            <a:noFill/>
          </p:spPr>
          <p:txBody>
            <a:bodyPr wrap="square" rtlCol="0">
              <a:spAutoFit/>
            </a:bodyPr>
            <a:lstStyle/>
            <a:p>
              <a:pPr algn="ctr"/>
              <a:r>
                <a:rPr lang="zh-CN" altLang="en-US" sz="3600" b="1" dirty="0">
                  <a:solidFill>
                    <a:schemeClr val="bg1">
                      <a:lumMod val="95000"/>
                    </a:schemeClr>
                  </a:solidFill>
                  <a:latin typeface="微软雅黑" panose="020B0503020204020204" pitchFamily="34" charset="-122"/>
                  <a:ea typeface="微软雅黑" panose="020B0503020204020204" pitchFamily="34" charset="-122"/>
                </a:rPr>
                <a:t>选题的背景与意义</a:t>
              </a:r>
              <a:endParaRPr lang="en-US" altLang="zh-CN" sz="36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4274520" y="3483643"/>
              <a:ext cx="5022106" cy="400110"/>
            </a:xfrm>
            <a:prstGeom prst="snip1Rect">
              <a:avLst>
                <a:gd name="adj" fmla="val 0"/>
              </a:avLst>
            </a:prstGeom>
            <a:noFill/>
            <a:ln w="28575">
              <a:noFill/>
            </a:ln>
          </p:spPr>
          <p:txBody>
            <a:bodyPr wrap="square" rtlCol="0">
              <a:spAutoFit/>
            </a:bodyPr>
            <a:lstStyle/>
            <a:p>
              <a:pPr algn="ctr"/>
              <a:r>
                <a:rPr lang="en-US" altLang="zh-CN" sz="2000"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rPr>
                <a:t> BACKGROUND AND SIGNIFICANCE</a:t>
              </a:r>
              <a:endParaRPr lang="zh-CN" altLang="en-US" sz="2000" dirty="0">
                <a:ln>
                  <a:solidFill>
                    <a:srgbClr val="00762F"/>
                  </a:solidFill>
                </a:ln>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p:cNvSpPr/>
          <p:nvPr/>
        </p:nvSpPr>
        <p:spPr>
          <a:xfrm>
            <a:off x="2061546" y="371537"/>
            <a:ext cx="2356735" cy="562783"/>
          </a:xfrm>
          <a:prstGeom prst="rect">
            <a:avLst/>
          </a:prstGeom>
        </p:spPr>
        <p:txBody>
          <a:bodyPr wrap="none">
            <a:spAutoFit/>
          </a:bodyPr>
          <a:lstStyle/>
          <a:p>
            <a:pPr>
              <a:lnSpc>
                <a:spcPct val="200000"/>
              </a:lnSpc>
            </a:pPr>
            <a:r>
              <a:rPr lang="en-US" altLang="zh-CN" dirty="0">
                <a:solidFill>
                  <a:schemeClr val="bg1"/>
                </a:solidFill>
                <a:latin typeface="微软雅黑" panose="020B0503020204020204" pitchFamily="34" charset="-122"/>
                <a:ea typeface="微软雅黑" panose="020B0503020204020204" pitchFamily="34" charset="-122"/>
              </a:rPr>
              <a:t>01.</a:t>
            </a:r>
            <a:r>
              <a:rPr lang="zh-CN" altLang="en-US" dirty="0">
                <a:solidFill>
                  <a:schemeClr val="bg1"/>
                </a:solidFill>
                <a:latin typeface="微软雅黑" panose="020B0503020204020204" pitchFamily="34" charset="-122"/>
                <a:ea typeface="微软雅黑" panose="020B0503020204020204" pitchFamily="34" charset="-122"/>
              </a:rPr>
              <a:t>选题的背景与意义</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859301" y="995673"/>
            <a:ext cx="5022106" cy="338554"/>
          </a:xfrm>
          <a:prstGeom prst="snip1Rect">
            <a:avLst>
              <a:gd name="adj" fmla="val 0"/>
            </a:avLst>
          </a:prstGeom>
          <a:noFill/>
          <a:ln w="28575">
            <a:noFill/>
          </a:ln>
        </p:spPr>
        <p:txBody>
          <a:bodyPr wrap="square" rtlCol="0">
            <a:spAutoFit/>
          </a:bodyPr>
          <a:lstStyle/>
          <a:p>
            <a:pPr algn="ctr"/>
            <a:r>
              <a:rPr lang="en-US" altLang="zh-CN" sz="1600" dirty="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 name="组合 1"/>
          <p:cNvGrpSpPr/>
          <p:nvPr/>
        </p:nvGrpSpPr>
        <p:grpSpPr>
          <a:xfrm>
            <a:off x="3216768" y="1912861"/>
            <a:ext cx="3000080" cy="4543578"/>
            <a:chOff x="859301" y="1539875"/>
            <a:chExt cx="3492637" cy="5289550"/>
          </a:xfrm>
          <a:blipFill>
            <a:blip r:embed="rId4" cstate="print">
              <a:alphaModFix amt="98000"/>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p:grpSpPr>
        <p:grpSp>
          <p:nvGrpSpPr>
            <p:cNvPr id="69" name="Group 3"/>
            <p:cNvGrpSpPr/>
            <p:nvPr/>
          </p:nvGrpSpPr>
          <p:grpSpPr bwMode="auto">
            <a:xfrm>
              <a:off x="859301" y="1539875"/>
              <a:ext cx="2387600" cy="5289550"/>
              <a:chOff x="3603929" y="794403"/>
              <a:chExt cx="2386517" cy="5289886"/>
            </a:xfrm>
            <a:grpFill/>
          </p:grpSpPr>
          <p:sp>
            <p:nvSpPr>
              <p:cNvPr id="70" name="Rectangle 5"/>
              <p:cNvSpPr/>
              <p:nvPr/>
            </p:nvSpPr>
            <p:spPr>
              <a:xfrm rot="1419498">
                <a:off x="3661053" y="4796745"/>
                <a:ext cx="1050448" cy="508032"/>
              </a:xfrm>
              <a:custGeom>
                <a:avLst/>
                <a:gdLst>
                  <a:gd name="connsiteX0" fmla="*/ 0 w 504486"/>
                  <a:gd name="connsiteY0" fmla="*/ 0 h 388303"/>
                  <a:gd name="connsiteX1" fmla="*/ 504486 w 504486"/>
                  <a:gd name="connsiteY1" fmla="*/ 0 h 388303"/>
                  <a:gd name="connsiteX2" fmla="*/ 504486 w 504486"/>
                  <a:gd name="connsiteY2" fmla="*/ 388303 h 388303"/>
                  <a:gd name="connsiteX3" fmla="*/ 0 w 504486"/>
                  <a:gd name="connsiteY3" fmla="*/ 388303 h 388303"/>
                  <a:gd name="connsiteX4" fmla="*/ 0 w 504486"/>
                  <a:gd name="connsiteY4" fmla="*/ 0 h 388303"/>
                  <a:gd name="connsiteX0-1" fmla="*/ 0 w 680304"/>
                  <a:gd name="connsiteY0-2" fmla="*/ 144620 h 532923"/>
                  <a:gd name="connsiteX1-3" fmla="*/ 680304 w 680304"/>
                  <a:gd name="connsiteY1-4" fmla="*/ 0 h 532923"/>
                  <a:gd name="connsiteX2-5" fmla="*/ 504486 w 680304"/>
                  <a:gd name="connsiteY2-6" fmla="*/ 532923 h 532923"/>
                  <a:gd name="connsiteX3-7" fmla="*/ 0 w 680304"/>
                  <a:gd name="connsiteY3-8" fmla="*/ 532923 h 532923"/>
                  <a:gd name="connsiteX4-9" fmla="*/ 0 w 680304"/>
                  <a:gd name="connsiteY4-10" fmla="*/ 144620 h 532923"/>
                  <a:gd name="connsiteX0-11" fmla="*/ 380430 w 1060734"/>
                  <a:gd name="connsiteY0-12" fmla="*/ 144620 h 532923"/>
                  <a:gd name="connsiteX1-13" fmla="*/ 1060734 w 1060734"/>
                  <a:gd name="connsiteY1-14" fmla="*/ 0 h 532923"/>
                  <a:gd name="connsiteX2-15" fmla="*/ 884916 w 1060734"/>
                  <a:gd name="connsiteY2-16" fmla="*/ 532923 h 532923"/>
                  <a:gd name="connsiteX3-17" fmla="*/ 0 w 1060734"/>
                  <a:gd name="connsiteY3-18" fmla="*/ 507209 h 532923"/>
                  <a:gd name="connsiteX4-19" fmla="*/ 380430 w 1060734"/>
                  <a:gd name="connsiteY4-20" fmla="*/ 144620 h 532923"/>
                  <a:gd name="connsiteX0-21" fmla="*/ 380430 w 1060734"/>
                  <a:gd name="connsiteY0-22" fmla="*/ 144620 h 507209"/>
                  <a:gd name="connsiteX1-23" fmla="*/ 1060734 w 1060734"/>
                  <a:gd name="connsiteY1-24" fmla="*/ 0 h 507209"/>
                  <a:gd name="connsiteX2-25" fmla="*/ 621415 w 1060734"/>
                  <a:gd name="connsiteY2-26" fmla="*/ 388388 h 507209"/>
                  <a:gd name="connsiteX3-27" fmla="*/ 0 w 1060734"/>
                  <a:gd name="connsiteY3-28" fmla="*/ 507209 h 507209"/>
                  <a:gd name="connsiteX4-29" fmla="*/ 380430 w 1060734"/>
                  <a:gd name="connsiteY4-30" fmla="*/ 144620 h 507209"/>
                  <a:gd name="connsiteX0-31" fmla="*/ 380430 w 1060734"/>
                  <a:gd name="connsiteY0-32" fmla="*/ 144620 h 507209"/>
                  <a:gd name="connsiteX1-33" fmla="*/ 1060734 w 1060734"/>
                  <a:gd name="connsiteY1-34" fmla="*/ 0 h 507209"/>
                  <a:gd name="connsiteX2-35" fmla="*/ 677584 w 1060734"/>
                  <a:gd name="connsiteY2-36" fmla="*/ 374179 h 507209"/>
                  <a:gd name="connsiteX3-37" fmla="*/ 0 w 1060734"/>
                  <a:gd name="connsiteY3-38" fmla="*/ 507209 h 507209"/>
                  <a:gd name="connsiteX4-39" fmla="*/ 380430 w 1060734"/>
                  <a:gd name="connsiteY4-40" fmla="*/ 144620 h 507209"/>
                  <a:gd name="connsiteX0-41" fmla="*/ 373202 w 1060734"/>
                  <a:gd name="connsiteY0-42" fmla="*/ 139988 h 507209"/>
                  <a:gd name="connsiteX1-43" fmla="*/ 1060734 w 1060734"/>
                  <a:gd name="connsiteY1-44" fmla="*/ 0 h 507209"/>
                  <a:gd name="connsiteX2-45" fmla="*/ 677584 w 1060734"/>
                  <a:gd name="connsiteY2-46" fmla="*/ 374179 h 507209"/>
                  <a:gd name="connsiteX3-47" fmla="*/ 0 w 1060734"/>
                  <a:gd name="connsiteY3-48" fmla="*/ 507209 h 507209"/>
                  <a:gd name="connsiteX4-49" fmla="*/ 373202 w 1060734"/>
                  <a:gd name="connsiteY4-50" fmla="*/ 139988 h 507209"/>
                  <a:gd name="connsiteX0-51" fmla="*/ 378790 w 1060734"/>
                  <a:gd name="connsiteY0-52" fmla="*/ 134940 h 507209"/>
                  <a:gd name="connsiteX1-53" fmla="*/ 1060734 w 1060734"/>
                  <a:gd name="connsiteY1-54" fmla="*/ 0 h 507209"/>
                  <a:gd name="connsiteX2-55" fmla="*/ 677584 w 1060734"/>
                  <a:gd name="connsiteY2-56" fmla="*/ 374179 h 507209"/>
                  <a:gd name="connsiteX3-57" fmla="*/ 0 w 1060734"/>
                  <a:gd name="connsiteY3-58" fmla="*/ 507209 h 507209"/>
                  <a:gd name="connsiteX4-59" fmla="*/ 378790 w 1060734"/>
                  <a:gd name="connsiteY4-60" fmla="*/ 134940 h 507209"/>
                  <a:gd name="connsiteX0-61" fmla="*/ 378790 w 1050098"/>
                  <a:gd name="connsiteY0-62" fmla="*/ 135479 h 507748"/>
                  <a:gd name="connsiteX1-63" fmla="*/ 1050098 w 1050098"/>
                  <a:gd name="connsiteY1-64" fmla="*/ 0 h 507748"/>
                  <a:gd name="connsiteX2-65" fmla="*/ 677584 w 1050098"/>
                  <a:gd name="connsiteY2-66" fmla="*/ 374718 h 507748"/>
                  <a:gd name="connsiteX3-67" fmla="*/ 0 w 1050098"/>
                  <a:gd name="connsiteY3-68" fmla="*/ 507748 h 507748"/>
                  <a:gd name="connsiteX4-69" fmla="*/ 378790 w 1050098"/>
                  <a:gd name="connsiteY4-70" fmla="*/ 135479 h 5077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0098" h="507748">
                    <a:moveTo>
                      <a:pt x="378790" y="135479"/>
                    </a:moveTo>
                    <a:lnTo>
                      <a:pt x="1050098" y="0"/>
                    </a:lnTo>
                    <a:lnTo>
                      <a:pt x="677584" y="374718"/>
                    </a:lnTo>
                    <a:lnTo>
                      <a:pt x="0" y="507748"/>
                    </a:lnTo>
                    <a:lnTo>
                      <a:pt x="378790" y="135479"/>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71" name="Rectangle 14"/>
              <p:cNvSpPr/>
              <p:nvPr/>
            </p:nvSpPr>
            <p:spPr>
              <a:xfrm>
                <a:off x="4774973" y="3733053"/>
                <a:ext cx="1088531" cy="1303420"/>
              </a:xfrm>
              <a:custGeom>
                <a:avLst/>
                <a:gdLst>
                  <a:gd name="connsiteX0" fmla="*/ 0 w 623906"/>
                  <a:gd name="connsiteY0" fmla="*/ 0 h 951736"/>
                  <a:gd name="connsiteX1" fmla="*/ 623906 w 623906"/>
                  <a:gd name="connsiteY1" fmla="*/ 0 h 951736"/>
                  <a:gd name="connsiteX2" fmla="*/ 623906 w 623906"/>
                  <a:gd name="connsiteY2" fmla="*/ 951736 h 951736"/>
                  <a:gd name="connsiteX3" fmla="*/ 0 w 623906"/>
                  <a:gd name="connsiteY3" fmla="*/ 951736 h 951736"/>
                  <a:gd name="connsiteX4" fmla="*/ 0 w 623906"/>
                  <a:gd name="connsiteY4" fmla="*/ 0 h 951736"/>
                  <a:gd name="connsiteX0-1" fmla="*/ 0 w 623906"/>
                  <a:gd name="connsiteY0-2" fmla="*/ 0 h 951736"/>
                  <a:gd name="connsiteX1-3" fmla="*/ 623906 w 623906"/>
                  <a:gd name="connsiteY1-4" fmla="*/ 0 h 951736"/>
                  <a:gd name="connsiteX2-5" fmla="*/ 623906 w 623906"/>
                  <a:gd name="connsiteY2-6" fmla="*/ 951736 h 951736"/>
                  <a:gd name="connsiteX3-7" fmla="*/ 0 w 623906"/>
                  <a:gd name="connsiteY3-8" fmla="*/ 951736 h 951736"/>
                  <a:gd name="connsiteX4-9" fmla="*/ 0 w 623906"/>
                  <a:gd name="connsiteY4-10" fmla="*/ 0 h 951736"/>
                  <a:gd name="connsiteX0-11" fmla="*/ 0 w 623906"/>
                  <a:gd name="connsiteY0-12" fmla="*/ 243840 h 1195576"/>
                  <a:gd name="connsiteX1-13" fmla="*/ 616286 w 623906"/>
                  <a:gd name="connsiteY1-14" fmla="*/ 0 h 1195576"/>
                  <a:gd name="connsiteX2-15" fmla="*/ 623906 w 623906"/>
                  <a:gd name="connsiteY2-16" fmla="*/ 1195576 h 1195576"/>
                  <a:gd name="connsiteX3-17" fmla="*/ 0 w 623906"/>
                  <a:gd name="connsiteY3-18" fmla="*/ 1195576 h 1195576"/>
                  <a:gd name="connsiteX4-19" fmla="*/ 0 w 623906"/>
                  <a:gd name="connsiteY4-20" fmla="*/ 243840 h 1195576"/>
                  <a:gd name="connsiteX0-21" fmla="*/ 0 w 623906"/>
                  <a:gd name="connsiteY0-22" fmla="*/ 243840 h 1195576"/>
                  <a:gd name="connsiteX1-23" fmla="*/ 616286 w 623906"/>
                  <a:gd name="connsiteY1-24" fmla="*/ 0 h 1195576"/>
                  <a:gd name="connsiteX2-25" fmla="*/ 623906 w 623906"/>
                  <a:gd name="connsiteY2-26" fmla="*/ 1024798 h 1195576"/>
                  <a:gd name="connsiteX3-27" fmla="*/ 0 w 623906"/>
                  <a:gd name="connsiteY3-28" fmla="*/ 1195576 h 1195576"/>
                  <a:gd name="connsiteX4-29" fmla="*/ 0 w 623906"/>
                  <a:gd name="connsiteY4-30" fmla="*/ 243840 h 1195576"/>
                  <a:gd name="connsiteX0-31" fmla="*/ 0 w 616286"/>
                  <a:gd name="connsiteY0-32" fmla="*/ 243840 h 1195576"/>
                  <a:gd name="connsiteX1-33" fmla="*/ 616286 w 616286"/>
                  <a:gd name="connsiteY1-34" fmla="*/ 0 h 1195576"/>
                  <a:gd name="connsiteX2-35" fmla="*/ 616286 w 616286"/>
                  <a:gd name="connsiteY2-36" fmla="*/ 959740 h 1195576"/>
                  <a:gd name="connsiteX3-37" fmla="*/ 0 w 616286"/>
                  <a:gd name="connsiteY3-38" fmla="*/ 1195576 h 1195576"/>
                  <a:gd name="connsiteX4-39" fmla="*/ 0 w 616286"/>
                  <a:gd name="connsiteY4-40" fmla="*/ 243840 h 1195576"/>
                  <a:gd name="connsiteX0-41" fmla="*/ 0 w 616286"/>
                  <a:gd name="connsiteY0-42" fmla="*/ 396320 h 1348056"/>
                  <a:gd name="connsiteX1-43" fmla="*/ 608132 w 616286"/>
                  <a:gd name="connsiteY1-44" fmla="*/ 0 h 1348056"/>
                  <a:gd name="connsiteX2-45" fmla="*/ 616286 w 616286"/>
                  <a:gd name="connsiteY2-46" fmla="*/ 1112220 h 1348056"/>
                  <a:gd name="connsiteX3-47" fmla="*/ 0 w 616286"/>
                  <a:gd name="connsiteY3-48" fmla="*/ 1348056 h 1348056"/>
                  <a:gd name="connsiteX4-49" fmla="*/ 0 w 616286"/>
                  <a:gd name="connsiteY4-50" fmla="*/ 396320 h 1348056"/>
                  <a:gd name="connsiteX0-51" fmla="*/ 0 w 616286"/>
                  <a:gd name="connsiteY0-52" fmla="*/ 416651 h 1368387"/>
                  <a:gd name="connsiteX1-53" fmla="*/ 608132 w 616286"/>
                  <a:gd name="connsiteY1-54" fmla="*/ 0 h 1368387"/>
                  <a:gd name="connsiteX2-55" fmla="*/ 616286 w 616286"/>
                  <a:gd name="connsiteY2-56" fmla="*/ 1132551 h 1368387"/>
                  <a:gd name="connsiteX3-57" fmla="*/ 0 w 616286"/>
                  <a:gd name="connsiteY3-58" fmla="*/ 1368387 h 1368387"/>
                  <a:gd name="connsiteX4-59" fmla="*/ 0 w 616286"/>
                  <a:gd name="connsiteY4-60" fmla="*/ 416651 h 1368387"/>
                  <a:gd name="connsiteX0-61" fmla="*/ 0 w 610850"/>
                  <a:gd name="connsiteY0-62" fmla="*/ 416651 h 1368387"/>
                  <a:gd name="connsiteX1-63" fmla="*/ 608132 w 610850"/>
                  <a:gd name="connsiteY1-64" fmla="*/ 0 h 1368387"/>
                  <a:gd name="connsiteX2-65" fmla="*/ 610850 w 610850"/>
                  <a:gd name="connsiteY2-66" fmla="*/ 969905 h 1368387"/>
                  <a:gd name="connsiteX3-67" fmla="*/ 0 w 610850"/>
                  <a:gd name="connsiteY3-68" fmla="*/ 1368387 h 1368387"/>
                  <a:gd name="connsiteX4-69" fmla="*/ 0 w 610850"/>
                  <a:gd name="connsiteY4-70" fmla="*/ 416651 h 1368387"/>
                  <a:gd name="connsiteX0-71" fmla="*/ 0 w 610850"/>
                  <a:gd name="connsiteY0-72" fmla="*/ 414109 h 1365845"/>
                  <a:gd name="connsiteX1-73" fmla="*/ 609479 w 610850"/>
                  <a:gd name="connsiteY1-74" fmla="*/ 0 h 1365845"/>
                  <a:gd name="connsiteX2-75" fmla="*/ 610850 w 610850"/>
                  <a:gd name="connsiteY2-76" fmla="*/ 967363 h 1365845"/>
                  <a:gd name="connsiteX3-77" fmla="*/ 0 w 610850"/>
                  <a:gd name="connsiteY3-78" fmla="*/ 1365845 h 1365845"/>
                  <a:gd name="connsiteX4-79" fmla="*/ 0 w 610850"/>
                  <a:gd name="connsiteY4-80" fmla="*/ 414109 h 1365845"/>
                  <a:gd name="connsiteX0-81" fmla="*/ 0 w 609479"/>
                  <a:gd name="connsiteY0-82" fmla="*/ 414109 h 1365845"/>
                  <a:gd name="connsiteX1-83" fmla="*/ 609479 w 609479"/>
                  <a:gd name="connsiteY1-84" fmla="*/ 0 h 1365845"/>
                  <a:gd name="connsiteX2-85" fmla="*/ 608177 w 609479"/>
                  <a:gd name="connsiteY2-86" fmla="*/ 872595 h 1365845"/>
                  <a:gd name="connsiteX3-87" fmla="*/ 0 w 609479"/>
                  <a:gd name="connsiteY3-88" fmla="*/ 1365845 h 1365845"/>
                  <a:gd name="connsiteX4-89" fmla="*/ 0 w 609479"/>
                  <a:gd name="connsiteY4-90" fmla="*/ 414109 h 13658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479" h="1365845">
                    <a:moveTo>
                      <a:pt x="0" y="414109"/>
                    </a:moveTo>
                    <a:lnTo>
                      <a:pt x="609479" y="0"/>
                    </a:lnTo>
                    <a:lnTo>
                      <a:pt x="608177" y="872595"/>
                    </a:lnTo>
                    <a:lnTo>
                      <a:pt x="0" y="1365845"/>
                    </a:lnTo>
                    <a:lnTo>
                      <a:pt x="0" y="414109"/>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72" name="Rectangle 14"/>
              <p:cNvSpPr/>
              <p:nvPr/>
            </p:nvSpPr>
            <p:spPr>
              <a:xfrm>
                <a:off x="5247833" y="2869398"/>
                <a:ext cx="615671" cy="1119258"/>
              </a:xfrm>
              <a:custGeom>
                <a:avLst/>
                <a:gdLst>
                  <a:gd name="connsiteX0" fmla="*/ 0 w 623906"/>
                  <a:gd name="connsiteY0" fmla="*/ 0 h 951736"/>
                  <a:gd name="connsiteX1" fmla="*/ 623906 w 623906"/>
                  <a:gd name="connsiteY1" fmla="*/ 0 h 951736"/>
                  <a:gd name="connsiteX2" fmla="*/ 623906 w 623906"/>
                  <a:gd name="connsiteY2" fmla="*/ 951736 h 951736"/>
                  <a:gd name="connsiteX3" fmla="*/ 0 w 623906"/>
                  <a:gd name="connsiteY3" fmla="*/ 951736 h 951736"/>
                  <a:gd name="connsiteX4" fmla="*/ 0 w 623906"/>
                  <a:gd name="connsiteY4" fmla="*/ 0 h 951736"/>
                  <a:gd name="connsiteX0-1" fmla="*/ 0 w 623906"/>
                  <a:gd name="connsiteY0-2" fmla="*/ 0 h 951736"/>
                  <a:gd name="connsiteX1-3" fmla="*/ 623906 w 623906"/>
                  <a:gd name="connsiteY1-4" fmla="*/ 0 h 951736"/>
                  <a:gd name="connsiteX2-5" fmla="*/ 623906 w 623906"/>
                  <a:gd name="connsiteY2-6" fmla="*/ 951736 h 951736"/>
                  <a:gd name="connsiteX3-7" fmla="*/ 0 w 623906"/>
                  <a:gd name="connsiteY3-8" fmla="*/ 951736 h 951736"/>
                  <a:gd name="connsiteX4-9" fmla="*/ 0 w 623906"/>
                  <a:gd name="connsiteY4-10" fmla="*/ 0 h 951736"/>
                  <a:gd name="connsiteX0-11" fmla="*/ 0 w 623906"/>
                  <a:gd name="connsiteY0-12" fmla="*/ 243840 h 1195576"/>
                  <a:gd name="connsiteX1-13" fmla="*/ 616286 w 623906"/>
                  <a:gd name="connsiteY1-14" fmla="*/ 0 h 1195576"/>
                  <a:gd name="connsiteX2-15" fmla="*/ 623906 w 623906"/>
                  <a:gd name="connsiteY2-16" fmla="*/ 1195576 h 1195576"/>
                  <a:gd name="connsiteX3-17" fmla="*/ 0 w 623906"/>
                  <a:gd name="connsiteY3-18" fmla="*/ 1195576 h 1195576"/>
                  <a:gd name="connsiteX4-19" fmla="*/ 0 w 623906"/>
                  <a:gd name="connsiteY4-20" fmla="*/ 243840 h 1195576"/>
                  <a:gd name="connsiteX0-21" fmla="*/ 0 w 623906"/>
                  <a:gd name="connsiteY0-22" fmla="*/ 243840 h 1195576"/>
                  <a:gd name="connsiteX1-23" fmla="*/ 616286 w 623906"/>
                  <a:gd name="connsiteY1-24" fmla="*/ 0 h 1195576"/>
                  <a:gd name="connsiteX2-25" fmla="*/ 623906 w 623906"/>
                  <a:gd name="connsiteY2-26" fmla="*/ 1024798 h 1195576"/>
                  <a:gd name="connsiteX3-27" fmla="*/ 0 w 623906"/>
                  <a:gd name="connsiteY3-28" fmla="*/ 1195576 h 1195576"/>
                  <a:gd name="connsiteX4-29" fmla="*/ 0 w 623906"/>
                  <a:gd name="connsiteY4-30" fmla="*/ 243840 h 1195576"/>
                  <a:gd name="connsiteX0-31" fmla="*/ 0 w 616286"/>
                  <a:gd name="connsiteY0-32" fmla="*/ 243840 h 1195576"/>
                  <a:gd name="connsiteX1-33" fmla="*/ 616286 w 616286"/>
                  <a:gd name="connsiteY1-34" fmla="*/ 0 h 1195576"/>
                  <a:gd name="connsiteX2-35" fmla="*/ 616286 w 616286"/>
                  <a:gd name="connsiteY2-36" fmla="*/ 959740 h 1195576"/>
                  <a:gd name="connsiteX3-37" fmla="*/ 0 w 616286"/>
                  <a:gd name="connsiteY3-38" fmla="*/ 1195576 h 1195576"/>
                  <a:gd name="connsiteX4-39" fmla="*/ 0 w 616286"/>
                  <a:gd name="connsiteY4-40" fmla="*/ 243840 h 11955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16286" h="1195576">
                    <a:moveTo>
                      <a:pt x="0" y="243840"/>
                    </a:moveTo>
                    <a:lnTo>
                      <a:pt x="616286" y="0"/>
                    </a:lnTo>
                    <a:lnTo>
                      <a:pt x="616286" y="959740"/>
                    </a:lnTo>
                    <a:lnTo>
                      <a:pt x="0" y="1195576"/>
                    </a:lnTo>
                    <a:lnTo>
                      <a:pt x="0" y="24384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73" name="Rectangle 4"/>
              <p:cNvSpPr/>
              <p:nvPr/>
            </p:nvSpPr>
            <p:spPr>
              <a:xfrm>
                <a:off x="5733388" y="2155883"/>
                <a:ext cx="130115" cy="807384"/>
              </a:xfrm>
              <a:custGeom>
                <a:avLst/>
                <a:gdLst>
                  <a:gd name="connsiteX0" fmla="*/ 0 w 222339"/>
                  <a:gd name="connsiteY0" fmla="*/ 0 h 995363"/>
                  <a:gd name="connsiteX1" fmla="*/ 222339 w 222339"/>
                  <a:gd name="connsiteY1" fmla="*/ 0 h 995363"/>
                  <a:gd name="connsiteX2" fmla="*/ 222339 w 222339"/>
                  <a:gd name="connsiteY2" fmla="*/ 995363 h 995363"/>
                  <a:gd name="connsiteX3" fmla="*/ 0 w 222339"/>
                  <a:gd name="connsiteY3" fmla="*/ 995363 h 995363"/>
                  <a:gd name="connsiteX4" fmla="*/ 0 w 222339"/>
                  <a:gd name="connsiteY4" fmla="*/ 0 h 995363"/>
                  <a:gd name="connsiteX0-1" fmla="*/ 2381 w 224720"/>
                  <a:gd name="connsiteY0-2" fmla="*/ 0 h 995363"/>
                  <a:gd name="connsiteX1-3" fmla="*/ 224720 w 224720"/>
                  <a:gd name="connsiteY1-4" fmla="*/ 0 h 995363"/>
                  <a:gd name="connsiteX2-5" fmla="*/ 224720 w 224720"/>
                  <a:gd name="connsiteY2-6" fmla="*/ 995363 h 995363"/>
                  <a:gd name="connsiteX3-7" fmla="*/ 0 w 224720"/>
                  <a:gd name="connsiteY3-8" fmla="*/ 928688 h 995363"/>
                  <a:gd name="connsiteX4-9" fmla="*/ 2381 w 224720"/>
                  <a:gd name="connsiteY4-10" fmla="*/ 0 h 9953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4720" h="995363">
                    <a:moveTo>
                      <a:pt x="2381" y="0"/>
                    </a:moveTo>
                    <a:lnTo>
                      <a:pt x="224720" y="0"/>
                    </a:lnTo>
                    <a:lnTo>
                      <a:pt x="224720" y="995363"/>
                    </a:lnTo>
                    <a:lnTo>
                      <a:pt x="0" y="928688"/>
                    </a:lnTo>
                    <a:cubicBezTo>
                      <a:pt x="794" y="619125"/>
                      <a:pt x="1587" y="309563"/>
                      <a:pt x="2381" y="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74" name="Freeform 8"/>
              <p:cNvSpPr/>
              <p:nvPr/>
            </p:nvSpPr>
            <p:spPr>
              <a:xfrm>
                <a:off x="4744777" y="889659"/>
                <a:ext cx="1244035" cy="2063881"/>
              </a:xfrm>
              <a:custGeom>
                <a:avLst/>
                <a:gdLst>
                  <a:gd name="connsiteX0" fmla="*/ 707634 w 1243818"/>
                  <a:gd name="connsiteY0" fmla="*/ 0 h 2063749"/>
                  <a:gd name="connsiteX1" fmla="*/ 1243818 w 1243818"/>
                  <a:gd name="connsiteY1" fmla="*/ 1308100 h 2063749"/>
                  <a:gd name="connsiteX2" fmla="*/ 962831 w 1243818"/>
                  <a:gd name="connsiteY2" fmla="*/ 1240678 h 2063749"/>
                  <a:gd name="connsiteX3" fmla="*/ 962831 w 1243818"/>
                  <a:gd name="connsiteY3" fmla="*/ 2063749 h 2063749"/>
                  <a:gd name="connsiteX4" fmla="*/ 283381 w 1243818"/>
                  <a:gd name="connsiteY4" fmla="*/ 1924049 h 2063749"/>
                  <a:gd name="connsiteX5" fmla="*/ 277825 w 1243818"/>
                  <a:gd name="connsiteY5" fmla="*/ 1155551 h 2063749"/>
                  <a:gd name="connsiteX6" fmla="*/ 277102 w 1243818"/>
                  <a:gd name="connsiteY6" fmla="*/ 1076140 h 2063749"/>
                  <a:gd name="connsiteX7" fmla="*/ 0 w 1243818"/>
                  <a:gd name="connsiteY7" fmla="*/ 1009650 h 206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818" h="2063749">
                    <a:moveTo>
                      <a:pt x="707634" y="0"/>
                    </a:moveTo>
                    <a:lnTo>
                      <a:pt x="1243818" y="1308100"/>
                    </a:lnTo>
                    <a:lnTo>
                      <a:pt x="962831" y="1240678"/>
                    </a:lnTo>
                    <a:lnTo>
                      <a:pt x="962831" y="2063749"/>
                    </a:lnTo>
                    <a:lnTo>
                      <a:pt x="283381" y="1924049"/>
                    </a:lnTo>
                    <a:cubicBezTo>
                      <a:pt x="281529" y="1744861"/>
                      <a:pt x="279677" y="1380926"/>
                      <a:pt x="277825" y="1155551"/>
                    </a:cubicBezTo>
                    <a:lnTo>
                      <a:pt x="277102" y="1076140"/>
                    </a:lnTo>
                    <a:lnTo>
                      <a:pt x="0" y="100965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75" name="Rectangle 3"/>
              <p:cNvSpPr/>
              <p:nvPr/>
            </p:nvSpPr>
            <p:spPr>
              <a:xfrm rot="20341555">
                <a:off x="5723867" y="794403"/>
                <a:ext cx="266579" cy="1411378"/>
              </a:xfrm>
              <a:custGeom>
                <a:avLst/>
                <a:gdLst>
                  <a:gd name="connsiteX0" fmla="*/ 0 w 277019"/>
                  <a:gd name="connsiteY0" fmla="*/ 0 h 1412345"/>
                  <a:gd name="connsiteX1" fmla="*/ 277019 w 277019"/>
                  <a:gd name="connsiteY1" fmla="*/ 0 h 1412345"/>
                  <a:gd name="connsiteX2" fmla="*/ 277019 w 277019"/>
                  <a:gd name="connsiteY2" fmla="*/ 1412345 h 1412345"/>
                  <a:gd name="connsiteX3" fmla="*/ 0 w 277019"/>
                  <a:gd name="connsiteY3" fmla="*/ 1412345 h 1412345"/>
                  <a:gd name="connsiteX4" fmla="*/ 0 w 277019"/>
                  <a:gd name="connsiteY4" fmla="*/ 0 h 1412345"/>
                  <a:gd name="connsiteX0-1" fmla="*/ 0 w 277019"/>
                  <a:gd name="connsiteY0-2" fmla="*/ 0 h 1440288"/>
                  <a:gd name="connsiteX1-3" fmla="*/ 277019 w 277019"/>
                  <a:gd name="connsiteY1-4" fmla="*/ 0 h 1440288"/>
                  <a:gd name="connsiteX2-5" fmla="*/ 277019 w 277019"/>
                  <a:gd name="connsiteY2-6" fmla="*/ 1412345 h 1440288"/>
                  <a:gd name="connsiteX3-7" fmla="*/ 86198 w 277019"/>
                  <a:gd name="connsiteY3-8" fmla="*/ 1440288 h 1440288"/>
                  <a:gd name="connsiteX4-9" fmla="*/ 0 w 277019"/>
                  <a:gd name="connsiteY4-10" fmla="*/ 0 h 1440288"/>
                  <a:gd name="connsiteX0-11" fmla="*/ 0 w 277019"/>
                  <a:gd name="connsiteY0-12" fmla="*/ 0 h 1412642"/>
                  <a:gd name="connsiteX1-13" fmla="*/ 277019 w 277019"/>
                  <a:gd name="connsiteY1-14" fmla="*/ 0 h 1412642"/>
                  <a:gd name="connsiteX2-15" fmla="*/ 277019 w 277019"/>
                  <a:gd name="connsiteY2-16" fmla="*/ 1412345 h 1412642"/>
                  <a:gd name="connsiteX3-17" fmla="*/ 40690 w 277019"/>
                  <a:gd name="connsiteY3-18" fmla="*/ 1412642 h 1412642"/>
                  <a:gd name="connsiteX4-19" fmla="*/ 0 w 277019"/>
                  <a:gd name="connsiteY4-20" fmla="*/ 0 h 1412642"/>
                  <a:gd name="connsiteX0-21" fmla="*/ 0 w 277019"/>
                  <a:gd name="connsiteY0-22" fmla="*/ 0 h 1412642"/>
                  <a:gd name="connsiteX1-23" fmla="*/ 244926 w 277019"/>
                  <a:gd name="connsiteY1-24" fmla="*/ 43802 h 1412642"/>
                  <a:gd name="connsiteX2-25" fmla="*/ 277019 w 277019"/>
                  <a:gd name="connsiteY2-26" fmla="*/ 1412345 h 1412642"/>
                  <a:gd name="connsiteX3-27" fmla="*/ 40690 w 277019"/>
                  <a:gd name="connsiteY3-28" fmla="*/ 1412642 h 1412642"/>
                  <a:gd name="connsiteX4-29" fmla="*/ 0 w 277019"/>
                  <a:gd name="connsiteY4-30" fmla="*/ 0 h 1412642"/>
                  <a:gd name="connsiteX0-31" fmla="*/ 0 w 277019"/>
                  <a:gd name="connsiteY0-32" fmla="*/ 0 h 1412642"/>
                  <a:gd name="connsiteX1-33" fmla="*/ 205570 w 277019"/>
                  <a:gd name="connsiteY1-34" fmla="*/ 13415 h 1412642"/>
                  <a:gd name="connsiteX2-35" fmla="*/ 277019 w 277019"/>
                  <a:gd name="connsiteY2-36" fmla="*/ 1412345 h 1412642"/>
                  <a:gd name="connsiteX3-37" fmla="*/ 40690 w 277019"/>
                  <a:gd name="connsiteY3-38" fmla="*/ 1412642 h 1412642"/>
                  <a:gd name="connsiteX4-39" fmla="*/ 0 w 277019"/>
                  <a:gd name="connsiteY4-40" fmla="*/ 0 h 1412642"/>
                  <a:gd name="connsiteX0-41" fmla="*/ 0 w 205570"/>
                  <a:gd name="connsiteY0-42" fmla="*/ 0 h 1412642"/>
                  <a:gd name="connsiteX1-43" fmla="*/ 205570 w 205570"/>
                  <a:gd name="connsiteY1-44" fmla="*/ 13415 h 1412642"/>
                  <a:gd name="connsiteX2-45" fmla="*/ 205498 w 205570"/>
                  <a:gd name="connsiteY2-46" fmla="*/ 1359424 h 1412642"/>
                  <a:gd name="connsiteX3-47" fmla="*/ 40690 w 205570"/>
                  <a:gd name="connsiteY3-48" fmla="*/ 1412642 h 1412642"/>
                  <a:gd name="connsiteX4-49" fmla="*/ 0 w 205570"/>
                  <a:gd name="connsiteY4-50" fmla="*/ 0 h 1412642"/>
                  <a:gd name="connsiteX0-51" fmla="*/ 0 w 273610"/>
                  <a:gd name="connsiteY0-52" fmla="*/ 0 h 1421238"/>
                  <a:gd name="connsiteX1-53" fmla="*/ 205570 w 273610"/>
                  <a:gd name="connsiteY1-54" fmla="*/ 13415 h 1421238"/>
                  <a:gd name="connsiteX2-55" fmla="*/ 273610 w 273610"/>
                  <a:gd name="connsiteY2-56" fmla="*/ 1421238 h 1421238"/>
                  <a:gd name="connsiteX3-57" fmla="*/ 40690 w 273610"/>
                  <a:gd name="connsiteY3-58" fmla="*/ 1412642 h 1421238"/>
                  <a:gd name="connsiteX4-59" fmla="*/ 0 w 273610"/>
                  <a:gd name="connsiteY4-60" fmla="*/ 0 h 1421238"/>
                  <a:gd name="connsiteX0-61" fmla="*/ 0 w 282504"/>
                  <a:gd name="connsiteY0-62" fmla="*/ 0 h 1424647"/>
                  <a:gd name="connsiteX1-63" fmla="*/ 214464 w 282504"/>
                  <a:gd name="connsiteY1-64" fmla="*/ 16824 h 1424647"/>
                  <a:gd name="connsiteX2-65" fmla="*/ 282504 w 282504"/>
                  <a:gd name="connsiteY2-66" fmla="*/ 1424647 h 1424647"/>
                  <a:gd name="connsiteX3-67" fmla="*/ 49584 w 282504"/>
                  <a:gd name="connsiteY3-68" fmla="*/ 1416051 h 1424647"/>
                  <a:gd name="connsiteX4-69" fmla="*/ 0 w 282504"/>
                  <a:gd name="connsiteY4-70" fmla="*/ 0 h 1424647"/>
                  <a:gd name="connsiteX0-71" fmla="*/ 0 w 282504"/>
                  <a:gd name="connsiteY0-72" fmla="*/ 0 h 1426316"/>
                  <a:gd name="connsiteX1-73" fmla="*/ 214464 w 282504"/>
                  <a:gd name="connsiteY1-74" fmla="*/ 16824 h 1426316"/>
                  <a:gd name="connsiteX2-75" fmla="*/ 282504 w 282504"/>
                  <a:gd name="connsiteY2-76" fmla="*/ 1424647 h 1426316"/>
                  <a:gd name="connsiteX3-77" fmla="*/ 43098 w 282504"/>
                  <a:gd name="connsiteY3-78" fmla="*/ 1426316 h 1426316"/>
                  <a:gd name="connsiteX4-79" fmla="*/ 0 w 282504"/>
                  <a:gd name="connsiteY4-80" fmla="*/ 0 h 1426316"/>
                  <a:gd name="connsiteX0-81" fmla="*/ 0 w 266940"/>
                  <a:gd name="connsiteY0-82" fmla="*/ 0 h 1420276"/>
                  <a:gd name="connsiteX1-83" fmla="*/ 198900 w 266940"/>
                  <a:gd name="connsiteY1-84" fmla="*/ 10784 h 1420276"/>
                  <a:gd name="connsiteX2-85" fmla="*/ 266940 w 266940"/>
                  <a:gd name="connsiteY2-86" fmla="*/ 1418607 h 1420276"/>
                  <a:gd name="connsiteX3-87" fmla="*/ 27534 w 266940"/>
                  <a:gd name="connsiteY3-88" fmla="*/ 1420276 h 1420276"/>
                  <a:gd name="connsiteX4-89" fmla="*/ 0 w 266940"/>
                  <a:gd name="connsiteY4-90" fmla="*/ 0 h 14202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6940" h="1420276">
                    <a:moveTo>
                      <a:pt x="0" y="0"/>
                    </a:moveTo>
                    <a:lnTo>
                      <a:pt x="198900" y="10784"/>
                    </a:lnTo>
                    <a:cubicBezTo>
                      <a:pt x="198876" y="459454"/>
                      <a:pt x="266964" y="969937"/>
                      <a:pt x="266940" y="1418607"/>
                    </a:cubicBezTo>
                    <a:lnTo>
                      <a:pt x="27534" y="1420276"/>
                    </a:lnTo>
                    <a:lnTo>
                      <a:pt x="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76" name="Rectangle 5"/>
              <p:cNvSpPr/>
              <p:nvPr/>
            </p:nvSpPr>
            <p:spPr>
              <a:xfrm rot="1419498">
                <a:off x="4638509" y="2702699"/>
                <a:ext cx="1059969" cy="506445"/>
              </a:xfrm>
              <a:custGeom>
                <a:avLst/>
                <a:gdLst>
                  <a:gd name="connsiteX0" fmla="*/ 0 w 504486"/>
                  <a:gd name="connsiteY0" fmla="*/ 0 h 388303"/>
                  <a:gd name="connsiteX1" fmla="*/ 504486 w 504486"/>
                  <a:gd name="connsiteY1" fmla="*/ 0 h 388303"/>
                  <a:gd name="connsiteX2" fmla="*/ 504486 w 504486"/>
                  <a:gd name="connsiteY2" fmla="*/ 388303 h 388303"/>
                  <a:gd name="connsiteX3" fmla="*/ 0 w 504486"/>
                  <a:gd name="connsiteY3" fmla="*/ 388303 h 388303"/>
                  <a:gd name="connsiteX4" fmla="*/ 0 w 504486"/>
                  <a:gd name="connsiteY4" fmla="*/ 0 h 388303"/>
                  <a:gd name="connsiteX0-1" fmla="*/ 0 w 680304"/>
                  <a:gd name="connsiteY0-2" fmla="*/ 144620 h 532923"/>
                  <a:gd name="connsiteX1-3" fmla="*/ 680304 w 680304"/>
                  <a:gd name="connsiteY1-4" fmla="*/ 0 h 532923"/>
                  <a:gd name="connsiteX2-5" fmla="*/ 504486 w 680304"/>
                  <a:gd name="connsiteY2-6" fmla="*/ 532923 h 532923"/>
                  <a:gd name="connsiteX3-7" fmla="*/ 0 w 680304"/>
                  <a:gd name="connsiteY3-8" fmla="*/ 532923 h 532923"/>
                  <a:gd name="connsiteX4-9" fmla="*/ 0 w 680304"/>
                  <a:gd name="connsiteY4-10" fmla="*/ 144620 h 532923"/>
                  <a:gd name="connsiteX0-11" fmla="*/ 380430 w 1060734"/>
                  <a:gd name="connsiteY0-12" fmla="*/ 144620 h 532923"/>
                  <a:gd name="connsiteX1-13" fmla="*/ 1060734 w 1060734"/>
                  <a:gd name="connsiteY1-14" fmla="*/ 0 h 532923"/>
                  <a:gd name="connsiteX2-15" fmla="*/ 884916 w 1060734"/>
                  <a:gd name="connsiteY2-16" fmla="*/ 532923 h 532923"/>
                  <a:gd name="connsiteX3-17" fmla="*/ 0 w 1060734"/>
                  <a:gd name="connsiteY3-18" fmla="*/ 507209 h 532923"/>
                  <a:gd name="connsiteX4-19" fmla="*/ 380430 w 1060734"/>
                  <a:gd name="connsiteY4-20" fmla="*/ 144620 h 532923"/>
                  <a:gd name="connsiteX0-21" fmla="*/ 380430 w 1060734"/>
                  <a:gd name="connsiteY0-22" fmla="*/ 144620 h 507209"/>
                  <a:gd name="connsiteX1-23" fmla="*/ 1060734 w 1060734"/>
                  <a:gd name="connsiteY1-24" fmla="*/ 0 h 507209"/>
                  <a:gd name="connsiteX2-25" fmla="*/ 621415 w 1060734"/>
                  <a:gd name="connsiteY2-26" fmla="*/ 388388 h 507209"/>
                  <a:gd name="connsiteX3-27" fmla="*/ 0 w 1060734"/>
                  <a:gd name="connsiteY3-28" fmla="*/ 507209 h 507209"/>
                  <a:gd name="connsiteX4-29" fmla="*/ 380430 w 1060734"/>
                  <a:gd name="connsiteY4-30" fmla="*/ 144620 h 507209"/>
                  <a:gd name="connsiteX0-31" fmla="*/ 380430 w 1060734"/>
                  <a:gd name="connsiteY0-32" fmla="*/ 144620 h 507209"/>
                  <a:gd name="connsiteX1-33" fmla="*/ 1060734 w 1060734"/>
                  <a:gd name="connsiteY1-34" fmla="*/ 0 h 507209"/>
                  <a:gd name="connsiteX2-35" fmla="*/ 677584 w 1060734"/>
                  <a:gd name="connsiteY2-36" fmla="*/ 374179 h 507209"/>
                  <a:gd name="connsiteX3-37" fmla="*/ 0 w 1060734"/>
                  <a:gd name="connsiteY3-38" fmla="*/ 507209 h 507209"/>
                  <a:gd name="connsiteX4-39" fmla="*/ 380430 w 1060734"/>
                  <a:gd name="connsiteY4-40" fmla="*/ 144620 h 507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60734" h="507209">
                    <a:moveTo>
                      <a:pt x="380430" y="144620"/>
                    </a:moveTo>
                    <a:lnTo>
                      <a:pt x="1060734" y="0"/>
                    </a:lnTo>
                    <a:lnTo>
                      <a:pt x="677584" y="374179"/>
                    </a:lnTo>
                    <a:lnTo>
                      <a:pt x="0" y="507209"/>
                    </a:lnTo>
                    <a:lnTo>
                      <a:pt x="380430" y="14462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77" name="Rectangle 9"/>
              <p:cNvSpPr/>
              <p:nvPr/>
            </p:nvSpPr>
            <p:spPr>
              <a:xfrm>
                <a:off x="4576626" y="2974179"/>
                <a:ext cx="683902" cy="1014476"/>
              </a:xfrm>
              <a:custGeom>
                <a:avLst/>
                <a:gdLst>
                  <a:gd name="connsiteX0" fmla="*/ 0 w 681901"/>
                  <a:gd name="connsiteY0" fmla="*/ 0 h 850839"/>
                  <a:gd name="connsiteX1" fmla="*/ 681901 w 681901"/>
                  <a:gd name="connsiteY1" fmla="*/ 0 h 850839"/>
                  <a:gd name="connsiteX2" fmla="*/ 681901 w 681901"/>
                  <a:gd name="connsiteY2" fmla="*/ 850839 h 850839"/>
                  <a:gd name="connsiteX3" fmla="*/ 0 w 681901"/>
                  <a:gd name="connsiteY3" fmla="*/ 850839 h 850839"/>
                  <a:gd name="connsiteX4" fmla="*/ 0 w 681901"/>
                  <a:gd name="connsiteY4" fmla="*/ 0 h 850839"/>
                  <a:gd name="connsiteX0-1" fmla="*/ 0 w 691426"/>
                  <a:gd name="connsiteY0-2" fmla="*/ 0 h 850839"/>
                  <a:gd name="connsiteX1-3" fmla="*/ 691426 w 691426"/>
                  <a:gd name="connsiteY1-4" fmla="*/ 138113 h 850839"/>
                  <a:gd name="connsiteX2-5" fmla="*/ 681901 w 691426"/>
                  <a:gd name="connsiteY2-6" fmla="*/ 850839 h 850839"/>
                  <a:gd name="connsiteX3-7" fmla="*/ 0 w 691426"/>
                  <a:gd name="connsiteY3-8" fmla="*/ 850839 h 850839"/>
                  <a:gd name="connsiteX4-9" fmla="*/ 0 w 691426"/>
                  <a:gd name="connsiteY4-10" fmla="*/ 0 h 850839"/>
                  <a:gd name="connsiteX0-11" fmla="*/ 0 w 691426"/>
                  <a:gd name="connsiteY0-12" fmla="*/ 0 h 1003239"/>
                  <a:gd name="connsiteX1-13" fmla="*/ 691426 w 691426"/>
                  <a:gd name="connsiteY1-14" fmla="*/ 138113 h 1003239"/>
                  <a:gd name="connsiteX2-15" fmla="*/ 691426 w 691426"/>
                  <a:gd name="connsiteY2-16" fmla="*/ 1003239 h 1003239"/>
                  <a:gd name="connsiteX3-17" fmla="*/ 0 w 691426"/>
                  <a:gd name="connsiteY3-18" fmla="*/ 850839 h 1003239"/>
                  <a:gd name="connsiteX4-19" fmla="*/ 0 w 691426"/>
                  <a:gd name="connsiteY4-20" fmla="*/ 0 h 1003239"/>
                  <a:gd name="connsiteX0-21" fmla="*/ 0 w 691426"/>
                  <a:gd name="connsiteY0-22" fmla="*/ 0 h 1015145"/>
                  <a:gd name="connsiteX1-23" fmla="*/ 691426 w 691426"/>
                  <a:gd name="connsiteY1-24" fmla="*/ 150019 h 1015145"/>
                  <a:gd name="connsiteX2-25" fmla="*/ 691426 w 691426"/>
                  <a:gd name="connsiteY2-26" fmla="*/ 1015145 h 1015145"/>
                  <a:gd name="connsiteX3-27" fmla="*/ 0 w 691426"/>
                  <a:gd name="connsiteY3-28" fmla="*/ 862745 h 1015145"/>
                  <a:gd name="connsiteX4-29" fmla="*/ 0 w 691426"/>
                  <a:gd name="connsiteY4-30" fmla="*/ 0 h 1015145"/>
                  <a:gd name="connsiteX0-31" fmla="*/ 0 w 691426"/>
                  <a:gd name="connsiteY0-32" fmla="*/ 0 h 1015145"/>
                  <a:gd name="connsiteX1-33" fmla="*/ 691426 w 691426"/>
                  <a:gd name="connsiteY1-34" fmla="*/ 150019 h 1015145"/>
                  <a:gd name="connsiteX2-35" fmla="*/ 691426 w 691426"/>
                  <a:gd name="connsiteY2-36" fmla="*/ 1015145 h 1015145"/>
                  <a:gd name="connsiteX3-37" fmla="*/ 0 w 691426"/>
                  <a:gd name="connsiteY3-38" fmla="*/ 862745 h 1015145"/>
                  <a:gd name="connsiteX4-39" fmla="*/ 0 w 691426"/>
                  <a:gd name="connsiteY4-40" fmla="*/ 0 h 10151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26" h="1015145">
                    <a:moveTo>
                      <a:pt x="0" y="0"/>
                    </a:moveTo>
                    <a:lnTo>
                      <a:pt x="691426" y="150019"/>
                    </a:lnTo>
                    <a:lnTo>
                      <a:pt x="691426" y="1015145"/>
                    </a:lnTo>
                    <a:lnTo>
                      <a:pt x="0" y="862745"/>
                    </a:lnTo>
                    <a:lnTo>
                      <a:pt x="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78" name="Rectangle 5"/>
              <p:cNvSpPr/>
              <p:nvPr/>
            </p:nvSpPr>
            <p:spPr>
              <a:xfrm rot="1419498">
                <a:off x="4149781" y="3752104"/>
                <a:ext cx="1059969" cy="506444"/>
              </a:xfrm>
              <a:custGeom>
                <a:avLst/>
                <a:gdLst>
                  <a:gd name="connsiteX0" fmla="*/ 0 w 504486"/>
                  <a:gd name="connsiteY0" fmla="*/ 0 h 388303"/>
                  <a:gd name="connsiteX1" fmla="*/ 504486 w 504486"/>
                  <a:gd name="connsiteY1" fmla="*/ 0 h 388303"/>
                  <a:gd name="connsiteX2" fmla="*/ 504486 w 504486"/>
                  <a:gd name="connsiteY2" fmla="*/ 388303 h 388303"/>
                  <a:gd name="connsiteX3" fmla="*/ 0 w 504486"/>
                  <a:gd name="connsiteY3" fmla="*/ 388303 h 388303"/>
                  <a:gd name="connsiteX4" fmla="*/ 0 w 504486"/>
                  <a:gd name="connsiteY4" fmla="*/ 0 h 388303"/>
                  <a:gd name="connsiteX0-1" fmla="*/ 0 w 680304"/>
                  <a:gd name="connsiteY0-2" fmla="*/ 144620 h 532923"/>
                  <a:gd name="connsiteX1-3" fmla="*/ 680304 w 680304"/>
                  <a:gd name="connsiteY1-4" fmla="*/ 0 h 532923"/>
                  <a:gd name="connsiteX2-5" fmla="*/ 504486 w 680304"/>
                  <a:gd name="connsiteY2-6" fmla="*/ 532923 h 532923"/>
                  <a:gd name="connsiteX3-7" fmla="*/ 0 w 680304"/>
                  <a:gd name="connsiteY3-8" fmla="*/ 532923 h 532923"/>
                  <a:gd name="connsiteX4-9" fmla="*/ 0 w 680304"/>
                  <a:gd name="connsiteY4-10" fmla="*/ 144620 h 532923"/>
                  <a:gd name="connsiteX0-11" fmla="*/ 380430 w 1060734"/>
                  <a:gd name="connsiteY0-12" fmla="*/ 144620 h 532923"/>
                  <a:gd name="connsiteX1-13" fmla="*/ 1060734 w 1060734"/>
                  <a:gd name="connsiteY1-14" fmla="*/ 0 h 532923"/>
                  <a:gd name="connsiteX2-15" fmla="*/ 884916 w 1060734"/>
                  <a:gd name="connsiteY2-16" fmla="*/ 532923 h 532923"/>
                  <a:gd name="connsiteX3-17" fmla="*/ 0 w 1060734"/>
                  <a:gd name="connsiteY3-18" fmla="*/ 507209 h 532923"/>
                  <a:gd name="connsiteX4-19" fmla="*/ 380430 w 1060734"/>
                  <a:gd name="connsiteY4-20" fmla="*/ 144620 h 532923"/>
                  <a:gd name="connsiteX0-21" fmla="*/ 380430 w 1060734"/>
                  <a:gd name="connsiteY0-22" fmla="*/ 144620 h 507209"/>
                  <a:gd name="connsiteX1-23" fmla="*/ 1060734 w 1060734"/>
                  <a:gd name="connsiteY1-24" fmla="*/ 0 h 507209"/>
                  <a:gd name="connsiteX2-25" fmla="*/ 621415 w 1060734"/>
                  <a:gd name="connsiteY2-26" fmla="*/ 388388 h 507209"/>
                  <a:gd name="connsiteX3-27" fmla="*/ 0 w 1060734"/>
                  <a:gd name="connsiteY3-28" fmla="*/ 507209 h 507209"/>
                  <a:gd name="connsiteX4-29" fmla="*/ 380430 w 1060734"/>
                  <a:gd name="connsiteY4-30" fmla="*/ 144620 h 507209"/>
                  <a:gd name="connsiteX0-31" fmla="*/ 380430 w 1060734"/>
                  <a:gd name="connsiteY0-32" fmla="*/ 144620 h 507209"/>
                  <a:gd name="connsiteX1-33" fmla="*/ 1060734 w 1060734"/>
                  <a:gd name="connsiteY1-34" fmla="*/ 0 h 507209"/>
                  <a:gd name="connsiteX2-35" fmla="*/ 677584 w 1060734"/>
                  <a:gd name="connsiteY2-36" fmla="*/ 374179 h 507209"/>
                  <a:gd name="connsiteX3-37" fmla="*/ 0 w 1060734"/>
                  <a:gd name="connsiteY3-38" fmla="*/ 507209 h 507209"/>
                  <a:gd name="connsiteX4-39" fmla="*/ 380430 w 1060734"/>
                  <a:gd name="connsiteY4-40" fmla="*/ 144620 h 507209"/>
                  <a:gd name="connsiteX0-41" fmla="*/ 373202 w 1060734"/>
                  <a:gd name="connsiteY0-42" fmla="*/ 139988 h 507209"/>
                  <a:gd name="connsiteX1-43" fmla="*/ 1060734 w 1060734"/>
                  <a:gd name="connsiteY1-44" fmla="*/ 0 h 507209"/>
                  <a:gd name="connsiteX2-45" fmla="*/ 677584 w 1060734"/>
                  <a:gd name="connsiteY2-46" fmla="*/ 374179 h 507209"/>
                  <a:gd name="connsiteX3-47" fmla="*/ 0 w 1060734"/>
                  <a:gd name="connsiteY3-48" fmla="*/ 507209 h 507209"/>
                  <a:gd name="connsiteX4-49" fmla="*/ 373202 w 1060734"/>
                  <a:gd name="connsiteY4-50" fmla="*/ 139988 h 507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60734" h="507209">
                    <a:moveTo>
                      <a:pt x="373202" y="139988"/>
                    </a:moveTo>
                    <a:lnTo>
                      <a:pt x="1060734" y="0"/>
                    </a:lnTo>
                    <a:lnTo>
                      <a:pt x="677584" y="374179"/>
                    </a:lnTo>
                    <a:lnTo>
                      <a:pt x="0" y="507209"/>
                    </a:lnTo>
                    <a:lnTo>
                      <a:pt x="373202" y="139988"/>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79" name="Rectangle 9"/>
              <p:cNvSpPr/>
              <p:nvPr/>
            </p:nvSpPr>
            <p:spPr>
              <a:xfrm>
                <a:off x="4092657" y="4021996"/>
                <a:ext cx="683903" cy="1014476"/>
              </a:xfrm>
              <a:custGeom>
                <a:avLst/>
                <a:gdLst>
                  <a:gd name="connsiteX0" fmla="*/ 0 w 681901"/>
                  <a:gd name="connsiteY0" fmla="*/ 0 h 850839"/>
                  <a:gd name="connsiteX1" fmla="*/ 681901 w 681901"/>
                  <a:gd name="connsiteY1" fmla="*/ 0 h 850839"/>
                  <a:gd name="connsiteX2" fmla="*/ 681901 w 681901"/>
                  <a:gd name="connsiteY2" fmla="*/ 850839 h 850839"/>
                  <a:gd name="connsiteX3" fmla="*/ 0 w 681901"/>
                  <a:gd name="connsiteY3" fmla="*/ 850839 h 850839"/>
                  <a:gd name="connsiteX4" fmla="*/ 0 w 681901"/>
                  <a:gd name="connsiteY4" fmla="*/ 0 h 850839"/>
                  <a:gd name="connsiteX0-1" fmla="*/ 0 w 691426"/>
                  <a:gd name="connsiteY0-2" fmla="*/ 0 h 850839"/>
                  <a:gd name="connsiteX1-3" fmla="*/ 691426 w 691426"/>
                  <a:gd name="connsiteY1-4" fmla="*/ 138113 h 850839"/>
                  <a:gd name="connsiteX2-5" fmla="*/ 681901 w 691426"/>
                  <a:gd name="connsiteY2-6" fmla="*/ 850839 h 850839"/>
                  <a:gd name="connsiteX3-7" fmla="*/ 0 w 691426"/>
                  <a:gd name="connsiteY3-8" fmla="*/ 850839 h 850839"/>
                  <a:gd name="connsiteX4-9" fmla="*/ 0 w 691426"/>
                  <a:gd name="connsiteY4-10" fmla="*/ 0 h 850839"/>
                  <a:gd name="connsiteX0-11" fmla="*/ 0 w 691426"/>
                  <a:gd name="connsiteY0-12" fmla="*/ 0 h 1003239"/>
                  <a:gd name="connsiteX1-13" fmla="*/ 691426 w 691426"/>
                  <a:gd name="connsiteY1-14" fmla="*/ 138113 h 1003239"/>
                  <a:gd name="connsiteX2-15" fmla="*/ 691426 w 691426"/>
                  <a:gd name="connsiteY2-16" fmla="*/ 1003239 h 1003239"/>
                  <a:gd name="connsiteX3-17" fmla="*/ 0 w 691426"/>
                  <a:gd name="connsiteY3-18" fmla="*/ 850839 h 1003239"/>
                  <a:gd name="connsiteX4-19" fmla="*/ 0 w 691426"/>
                  <a:gd name="connsiteY4-20" fmla="*/ 0 h 1003239"/>
                  <a:gd name="connsiteX0-21" fmla="*/ 0 w 691426"/>
                  <a:gd name="connsiteY0-22" fmla="*/ 0 h 1015145"/>
                  <a:gd name="connsiteX1-23" fmla="*/ 691426 w 691426"/>
                  <a:gd name="connsiteY1-24" fmla="*/ 150019 h 1015145"/>
                  <a:gd name="connsiteX2-25" fmla="*/ 691426 w 691426"/>
                  <a:gd name="connsiteY2-26" fmla="*/ 1015145 h 1015145"/>
                  <a:gd name="connsiteX3-27" fmla="*/ 0 w 691426"/>
                  <a:gd name="connsiteY3-28" fmla="*/ 862745 h 1015145"/>
                  <a:gd name="connsiteX4-29" fmla="*/ 0 w 691426"/>
                  <a:gd name="connsiteY4-30" fmla="*/ 0 h 1015145"/>
                  <a:gd name="connsiteX0-31" fmla="*/ 0 w 691426"/>
                  <a:gd name="connsiteY0-32" fmla="*/ 0 h 1015145"/>
                  <a:gd name="connsiteX1-33" fmla="*/ 691426 w 691426"/>
                  <a:gd name="connsiteY1-34" fmla="*/ 150019 h 1015145"/>
                  <a:gd name="connsiteX2-35" fmla="*/ 691426 w 691426"/>
                  <a:gd name="connsiteY2-36" fmla="*/ 1015145 h 1015145"/>
                  <a:gd name="connsiteX3-37" fmla="*/ 0 w 691426"/>
                  <a:gd name="connsiteY3-38" fmla="*/ 862745 h 1015145"/>
                  <a:gd name="connsiteX4-39" fmla="*/ 0 w 691426"/>
                  <a:gd name="connsiteY4-40" fmla="*/ 0 h 10151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26" h="1015145">
                    <a:moveTo>
                      <a:pt x="0" y="0"/>
                    </a:moveTo>
                    <a:lnTo>
                      <a:pt x="691426" y="150019"/>
                    </a:lnTo>
                    <a:lnTo>
                      <a:pt x="691426" y="1015145"/>
                    </a:lnTo>
                    <a:lnTo>
                      <a:pt x="0" y="862745"/>
                    </a:lnTo>
                    <a:lnTo>
                      <a:pt x="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80" name="Rectangle 14"/>
              <p:cNvSpPr/>
              <p:nvPr/>
            </p:nvSpPr>
            <p:spPr>
              <a:xfrm>
                <a:off x="4283071" y="4560192"/>
                <a:ext cx="1582020" cy="1522510"/>
              </a:xfrm>
              <a:custGeom>
                <a:avLst/>
                <a:gdLst>
                  <a:gd name="connsiteX0" fmla="*/ 0 w 623906"/>
                  <a:gd name="connsiteY0" fmla="*/ 0 h 951736"/>
                  <a:gd name="connsiteX1" fmla="*/ 623906 w 623906"/>
                  <a:gd name="connsiteY1" fmla="*/ 0 h 951736"/>
                  <a:gd name="connsiteX2" fmla="*/ 623906 w 623906"/>
                  <a:gd name="connsiteY2" fmla="*/ 951736 h 951736"/>
                  <a:gd name="connsiteX3" fmla="*/ 0 w 623906"/>
                  <a:gd name="connsiteY3" fmla="*/ 951736 h 951736"/>
                  <a:gd name="connsiteX4" fmla="*/ 0 w 623906"/>
                  <a:gd name="connsiteY4" fmla="*/ 0 h 951736"/>
                  <a:gd name="connsiteX0-1" fmla="*/ 0 w 623906"/>
                  <a:gd name="connsiteY0-2" fmla="*/ 0 h 951736"/>
                  <a:gd name="connsiteX1-3" fmla="*/ 623906 w 623906"/>
                  <a:gd name="connsiteY1-4" fmla="*/ 0 h 951736"/>
                  <a:gd name="connsiteX2-5" fmla="*/ 623906 w 623906"/>
                  <a:gd name="connsiteY2-6" fmla="*/ 951736 h 951736"/>
                  <a:gd name="connsiteX3-7" fmla="*/ 0 w 623906"/>
                  <a:gd name="connsiteY3-8" fmla="*/ 951736 h 951736"/>
                  <a:gd name="connsiteX4-9" fmla="*/ 0 w 623906"/>
                  <a:gd name="connsiteY4-10" fmla="*/ 0 h 951736"/>
                  <a:gd name="connsiteX0-11" fmla="*/ 0 w 623906"/>
                  <a:gd name="connsiteY0-12" fmla="*/ 243840 h 1195576"/>
                  <a:gd name="connsiteX1-13" fmla="*/ 616286 w 623906"/>
                  <a:gd name="connsiteY1-14" fmla="*/ 0 h 1195576"/>
                  <a:gd name="connsiteX2-15" fmla="*/ 623906 w 623906"/>
                  <a:gd name="connsiteY2-16" fmla="*/ 1195576 h 1195576"/>
                  <a:gd name="connsiteX3-17" fmla="*/ 0 w 623906"/>
                  <a:gd name="connsiteY3-18" fmla="*/ 1195576 h 1195576"/>
                  <a:gd name="connsiteX4-19" fmla="*/ 0 w 623906"/>
                  <a:gd name="connsiteY4-20" fmla="*/ 243840 h 1195576"/>
                  <a:gd name="connsiteX0-21" fmla="*/ 0 w 623906"/>
                  <a:gd name="connsiteY0-22" fmla="*/ 243840 h 1195576"/>
                  <a:gd name="connsiteX1-23" fmla="*/ 616286 w 623906"/>
                  <a:gd name="connsiteY1-24" fmla="*/ 0 h 1195576"/>
                  <a:gd name="connsiteX2-25" fmla="*/ 623906 w 623906"/>
                  <a:gd name="connsiteY2-26" fmla="*/ 1024798 h 1195576"/>
                  <a:gd name="connsiteX3-27" fmla="*/ 0 w 623906"/>
                  <a:gd name="connsiteY3-28" fmla="*/ 1195576 h 1195576"/>
                  <a:gd name="connsiteX4-29" fmla="*/ 0 w 623906"/>
                  <a:gd name="connsiteY4-30" fmla="*/ 243840 h 1195576"/>
                  <a:gd name="connsiteX0-31" fmla="*/ 0 w 616286"/>
                  <a:gd name="connsiteY0-32" fmla="*/ 243840 h 1195576"/>
                  <a:gd name="connsiteX1-33" fmla="*/ 616286 w 616286"/>
                  <a:gd name="connsiteY1-34" fmla="*/ 0 h 1195576"/>
                  <a:gd name="connsiteX2-35" fmla="*/ 616286 w 616286"/>
                  <a:gd name="connsiteY2-36" fmla="*/ 959740 h 1195576"/>
                  <a:gd name="connsiteX3-37" fmla="*/ 0 w 616286"/>
                  <a:gd name="connsiteY3-38" fmla="*/ 1195576 h 1195576"/>
                  <a:gd name="connsiteX4-39" fmla="*/ 0 w 616286"/>
                  <a:gd name="connsiteY4-40" fmla="*/ 243840 h 1195576"/>
                  <a:gd name="connsiteX0-41" fmla="*/ 0 w 616286"/>
                  <a:gd name="connsiteY0-42" fmla="*/ 396320 h 1348056"/>
                  <a:gd name="connsiteX1-43" fmla="*/ 608132 w 616286"/>
                  <a:gd name="connsiteY1-44" fmla="*/ 0 h 1348056"/>
                  <a:gd name="connsiteX2-45" fmla="*/ 616286 w 616286"/>
                  <a:gd name="connsiteY2-46" fmla="*/ 1112220 h 1348056"/>
                  <a:gd name="connsiteX3-47" fmla="*/ 0 w 616286"/>
                  <a:gd name="connsiteY3-48" fmla="*/ 1348056 h 1348056"/>
                  <a:gd name="connsiteX4-49" fmla="*/ 0 w 616286"/>
                  <a:gd name="connsiteY4-50" fmla="*/ 396320 h 1348056"/>
                  <a:gd name="connsiteX0-51" fmla="*/ 0 w 616286"/>
                  <a:gd name="connsiteY0-52" fmla="*/ 416651 h 1368387"/>
                  <a:gd name="connsiteX1-53" fmla="*/ 608132 w 616286"/>
                  <a:gd name="connsiteY1-54" fmla="*/ 0 h 1368387"/>
                  <a:gd name="connsiteX2-55" fmla="*/ 616286 w 616286"/>
                  <a:gd name="connsiteY2-56" fmla="*/ 1132551 h 1368387"/>
                  <a:gd name="connsiteX3-57" fmla="*/ 0 w 616286"/>
                  <a:gd name="connsiteY3-58" fmla="*/ 1368387 h 1368387"/>
                  <a:gd name="connsiteX4-59" fmla="*/ 0 w 616286"/>
                  <a:gd name="connsiteY4-60" fmla="*/ 416651 h 1368387"/>
                  <a:gd name="connsiteX0-61" fmla="*/ 0 w 610850"/>
                  <a:gd name="connsiteY0-62" fmla="*/ 416651 h 1368387"/>
                  <a:gd name="connsiteX1-63" fmla="*/ 608132 w 610850"/>
                  <a:gd name="connsiteY1-64" fmla="*/ 0 h 1368387"/>
                  <a:gd name="connsiteX2-65" fmla="*/ 610850 w 610850"/>
                  <a:gd name="connsiteY2-66" fmla="*/ 969905 h 1368387"/>
                  <a:gd name="connsiteX3-67" fmla="*/ 0 w 610850"/>
                  <a:gd name="connsiteY3-68" fmla="*/ 1368387 h 1368387"/>
                  <a:gd name="connsiteX4-69" fmla="*/ 0 w 610850"/>
                  <a:gd name="connsiteY4-70" fmla="*/ 416651 h 1368387"/>
                  <a:gd name="connsiteX0-71" fmla="*/ 0 w 610850"/>
                  <a:gd name="connsiteY0-72" fmla="*/ 414109 h 1365845"/>
                  <a:gd name="connsiteX1-73" fmla="*/ 609479 w 610850"/>
                  <a:gd name="connsiteY1-74" fmla="*/ 0 h 1365845"/>
                  <a:gd name="connsiteX2-75" fmla="*/ 610850 w 610850"/>
                  <a:gd name="connsiteY2-76" fmla="*/ 967363 h 1365845"/>
                  <a:gd name="connsiteX3-77" fmla="*/ 0 w 610850"/>
                  <a:gd name="connsiteY3-78" fmla="*/ 1365845 h 1365845"/>
                  <a:gd name="connsiteX4-79" fmla="*/ 0 w 610850"/>
                  <a:gd name="connsiteY4-80" fmla="*/ 414109 h 1365845"/>
                  <a:gd name="connsiteX0-81" fmla="*/ 0 w 609479"/>
                  <a:gd name="connsiteY0-82" fmla="*/ 414109 h 1365845"/>
                  <a:gd name="connsiteX1-83" fmla="*/ 609479 w 609479"/>
                  <a:gd name="connsiteY1-84" fmla="*/ 0 h 1365845"/>
                  <a:gd name="connsiteX2-85" fmla="*/ 608177 w 609479"/>
                  <a:gd name="connsiteY2-86" fmla="*/ 872595 h 1365845"/>
                  <a:gd name="connsiteX3-87" fmla="*/ 0 w 609479"/>
                  <a:gd name="connsiteY3-88" fmla="*/ 1365845 h 1365845"/>
                  <a:gd name="connsiteX4-89" fmla="*/ 0 w 609479"/>
                  <a:gd name="connsiteY4-90" fmla="*/ 414109 h 1365845"/>
                  <a:gd name="connsiteX0-91" fmla="*/ 0 w 608177"/>
                  <a:gd name="connsiteY0-92" fmla="*/ 713378 h 1665114"/>
                  <a:gd name="connsiteX1-93" fmla="*/ 607632 w 608177"/>
                  <a:gd name="connsiteY1-94" fmla="*/ 0 h 1665114"/>
                  <a:gd name="connsiteX2-95" fmla="*/ 608177 w 608177"/>
                  <a:gd name="connsiteY2-96" fmla="*/ 1171864 h 1665114"/>
                  <a:gd name="connsiteX3-97" fmla="*/ 0 w 608177"/>
                  <a:gd name="connsiteY3-98" fmla="*/ 1665114 h 1665114"/>
                  <a:gd name="connsiteX4-99" fmla="*/ 0 w 608177"/>
                  <a:gd name="connsiteY4-100" fmla="*/ 713378 h 1665114"/>
                  <a:gd name="connsiteX0-101" fmla="*/ 0 w 608177"/>
                  <a:gd name="connsiteY0-102" fmla="*/ 753281 h 1665114"/>
                  <a:gd name="connsiteX1-103" fmla="*/ 607632 w 608177"/>
                  <a:gd name="connsiteY1-104" fmla="*/ 0 h 1665114"/>
                  <a:gd name="connsiteX2-105" fmla="*/ 608177 w 608177"/>
                  <a:gd name="connsiteY2-106" fmla="*/ 1171864 h 1665114"/>
                  <a:gd name="connsiteX3-107" fmla="*/ 0 w 608177"/>
                  <a:gd name="connsiteY3-108" fmla="*/ 1665114 h 1665114"/>
                  <a:gd name="connsiteX4-109" fmla="*/ 0 w 608177"/>
                  <a:gd name="connsiteY4-110" fmla="*/ 753281 h 1665114"/>
                  <a:gd name="connsiteX0-111" fmla="*/ 0 w 608177"/>
                  <a:gd name="connsiteY0-112" fmla="*/ 658512 h 1570345"/>
                  <a:gd name="connsiteX1-113" fmla="*/ 607632 w 608177"/>
                  <a:gd name="connsiteY1-114" fmla="*/ 0 h 1570345"/>
                  <a:gd name="connsiteX2-115" fmla="*/ 608177 w 608177"/>
                  <a:gd name="connsiteY2-116" fmla="*/ 1077095 h 1570345"/>
                  <a:gd name="connsiteX3-117" fmla="*/ 0 w 608177"/>
                  <a:gd name="connsiteY3-118" fmla="*/ 1570345 h 1570345"/>
                  <a:gd name="connsiteX4-119" fmla="*/ 0 w 608177"/>
                  <a:gd name="connsiteY4-120" fmla="*/ 658512 h 1570345"/>
                  <a:gd name="connsiteX0-121" fmla="*/ 0 w 608177"/>
                  <a:gd name="connsiteY0-122" fmla="*/ 683452 h 1595285"/>
                  <a:gd name="connsiteX1-123" fmla="*/ 607632 w 608177"/>
                  <a:gd name="connsiteY1-124" fmla="*/ 0 h 1595285"/>
                  <a:gd name="connsiteX2-125" fmla="*/ 608177 w 608177"/>
                  <a:gd name="connsiteY2-126" fmla="*/ 1102035 h 1595285"/>
                  <a:gd name="connsiteX3-127" fmla="*/ 0 w 608177"/>
                  <a:gd name="connsiteY3-128" fmla="*/ 1595285 h 1595285"/>
                  <a:gd name="connsiteX4-129" fmla="*/ 0 w 608177"/>
                  <a:gd name="connsiteY4-130" fmla="*/ 683452 h 1595285"/>
                  <a:gd name="connsiteX0-131" fmla="*/ 1847 w 608177"/>
                  <a:gd name="connsiteY0-132" fmla="*/ 693428 h 1595285"/>
                  <a:gd name="connsiteX1-133" fmla="*/ 607632 w 608177"/>
                  <a:gd name="connsiteY1-134" fmla="*/ 0 h 1595285"/>
                  <a:gd name="connsiteX2-135" fmla="*/ 608177 w 608177"/>
                  <a:gd name="connsiteY2-136" fmla="*/ 1102035 h 1595285"/>
                  <a:gd name="connsiteX3-137" fmla="*/ 0 w 608177"/>
                  <a:gd name="connsiteY3-138" fmla="*/ 1595285 h 1595285"/>
                  <a:gd name="connsiteX4-139" fmla="*/ 1847 w 608177"/>
                  <a:gd name="connsiteY4-140" fmla="*/ 693428 h 1595285"/>
                  <a:gd name="connsiteX0-141" fmla="*/ 81 w 610105"/>
                  <a:gd name="connsiteY0-142" fmla="*/ 683453 h 1595285"/>
                  <a:gd name="connsiteX1-143" fmla="*/ 609560 w 610105"/>
                  <a:gd name="connsiteY1-144" fmla="*/ 0 h 1595285"/>
                  <a:gd name="connsiteX2-145" fmla="*/ 610105 w 610105"/>
                  <a:gd name="connsiteY2-146" fmla="*/ 1102035 h 1595285"/>
                  <a:gd name="connsiteX3-147" fmla="*/ 1928 w 610105"/>
                  <a:gd name="connsiteY3-148" fmla="*/ 1595285 h 1595285"/>
                  <a:gd name="connsiteX4-149" fmla="*/ 81 w 610105"/>
                  <a:gd name="connsiteY4-150" fmla="*/ 683453 h 1595285"/>
                  <a:gd name="connsiteX0-151" fmla="*/ 81 w 611952"/>
                  <a:gd name="connsiteY0-152" fmla="*/ 683453 h 1595285"/>
                  <a:gd name="connsiteX1-153" fmla="*/ 609560 w 611952"/>
                  <a:gd name="connsiteY1-154" fmla="*/ 0 h 1595285"/>
                  <a:gd name="connsiteX2-155" fmla="*/ 611952 w 611952"/>
                  <a:gd name="connsiteY2-156" fmla="*/ 847655 h 1595285"/>
                  <a:gd name="connsiteX3-157" fmla="*/ 1928 w 611952"/>
                  <a:gd name="connsiteY3-158" fmla="*/ 1595285 h 1595285"/>
                  <a:gd name="connsiteX4-159" fmla="*/ 81 w 611952"/>
                  <a:gd name="connsiteY4-160" fmla="*/ 683453 h 1595285"/>
                  <a:gd name="connsiteX0-161" fmla="*/ 1847 w 613718"/>
                  <a:gd name="connsiteY0-162" fmla="*/ 683453 h 1585309"/>
                  <a:gd name="connsiteX1-163" fmla="*/ 611326 w 613718"/>
                  <a:gd name="connsiteY1-164" fmla="*/ 0 h 1585309"/>
                  <a:gd name="connsiteX2-165" fmla="*/ 613718 w 613718"/>
                  <a:gd name="connsiteY2-166" fmla="*/ 847655 h 1585309"/>
                  <a:gd name="connsiteX3-167" fmla="*/ 0 w 613718"/>
                  <a:gd name="connsiteY3-168" fmla="*/ 1585309 h 1585309"/>
                  <a:gd name="connsiteX4-169" fmla="*/ 1847 w 613718"/>
                  <a:gd name="connsiteY4-170" fmla="*/ 683453 h 1585309"/>
                  <a:gd name="connsiteX0-171" fmla="*/ 1847 w 613718"/>
                  <a:gd name="connsiteY0-172" fmla="*/ 693429 h 1595285"/>
                  <a:gd name="connsiteX1-173" fmla="*/ 611326 w 613718"/>
                  <a:gd name="connsiteY1-174" fmla="*/ 0 h 1595285"/>
                  <a:gd name="connsiteX2-175" fmla="*/ 613718 w 613718"/>
                  <a:gd name="connsiteY2-176" fmla="*/ 857631 h 1595285"/>
                  <a:gd name="connsiteX3-177" fmla="*/ 0 w 613718"/>
                  <a:gd name="connsiteY3-178" fmla="*/ 1595285 h 1595285"/>
                  <a:gd name="connsiteX4-179" fmla="*/ 1847 w 613718"/>
                  <a:gd name="connsiteY4-180" fmla="*/ 693429 h 1595285"/>
                  <a:gd name="connsiteX0-181" fmla="*/ 1847 w 613718"/>
                  <a:gd name="connsiteY0-182" fmla="*/ 693429 h 1595285"/>
                  <a:gd name="connsiteX1-183" fmla="*/ 611326 w 613718"/>
                  <a:gd name="connsiteY1-184" fmla="*/ 0 h 1595285"/>
                  <a:gd name="connsiteX2-185" fmla="*/ 613718 w 613718"/>
                  <a:gd name="connsiteY2-186" fmla="*/ 857631 h 1595285"/>
                  <a:gd name="connsiteX3-187" fmla="*/ 0 w 613718"/>
                  <a:gd name="connsiteY3-188" fmla="*/ 1595285 h 1595285"/>
                  <a:gd name="connsiteX4-189" fmla="*/ 1847 w 613718"/>
                  <a:gd name="connsiteY4-190" fmla="*/ 693429 h 1595285"/>
                  <a:gd name="connsiteX0-191" fmla="*/ 1847 w 613718"/>
                  <a:gd name="connsiteY0-192" fmla="*/ 688442 h 1595285"/>
                  <a:gd name="connsiteX1-193" fmla="*/ 611326 w 613718"/>
                  <a:gd name="connsiteY1-194" fmla="*/ 0 h 1595285"/>
                  <a:gd name="connsiteX2-195" fmla="*/ 613718 w 613718"/>
                  <a:gd name="connsiteY2-196" fmla="*/ 857631 h 1595285"/>
                  <a:gd name="connsiteX3-197" fmla="*/ 0 w 613718"/>
                  <a:gd name="connsiteY3-198" fmla="*/ 1595285 h 1595285"/>
                  <a:gd name="connsiteX4-199" fmla="*/ 1847 w 613718"/>
                  <a:gd name="connsiteY4-200" fmla="*/ 688442 h 15952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13718" h="1595285">
                    <a:moveTo>
                      <a:pt x="1847" y="688442"/>
                    </a:moveTo>
                    <a:lnTo>
                      <a:pt x="611326" y="0"/>
                    </a:lnTo>
                    <a:cubicBezTo>
                      <a:pt x="611508" y="390621"/>
                      <a:pt x="613536" y="467010"/>
                      <a:pt x="613718" y="857631"/>
                    </a:cubicBezTo>
                    <a:lnTo>
                      <a:pt x="0" y="1595285"/>
                    </a:lnTo>
                    <a:cubicBezTo>
                      <a:pt x="616" y="1294666"/>
                      <a:pt x="1231" y="989061"/>
                      <a:pt x="1847" y="688442"/>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81" name="Rectangle 9"/>
              <p:cNvSpPr/>
              <p:nvPr/>
            </p:nvSpPr>
            <p:spPr>
              <a:xfrm>
                <a:off x="3603929" y="5069813"/>
                <a:ext cx="683903" cy="1014476"/>
              </a:xfrm>
              <a:custGeom>
                <a:avLst/>
                <a:gdLst>
                  <a:gd name="connsiteX0" fmla="*/ 0 w 681901"/>
                  <a:gd name="connsiteY0" fmla="*/ 0 h 850839"/>
                  <a:gd name="connsiteX1" fmla="*/ 681901 w 681901"/>
                  <a:gd name="connsiteY1" fmla="*/ 0 h 850839"/>
                  <a:gd name="connsiteX2" fmla="*/ 681901 w 681901"/>
                  <a:gd name="connsiteY2" fmla="*/ 850839 h 850839"/>
                  <a:gd name="connsiteX3" fmla="*/ 0 w 681901"/>
                  <a:gd name="connsiteY3" fmla="*/ 850839 h 850839"/>
                  <a:gd name="connsiteX4" fmla="*/ 0 w 681901"/>
                  <a:gd name="connsiteY4" fmla="*/ 0 h 850839"/>
                  <a:gd name="connsiteX0-1" fmla="*/ 0 w 691426"/>
                  <a:gd name="connsiteY0-2" fmla="*/ 0 h 850839"/>
                  <a:gd name="connsiteX1-3" fmla="*/ 691426 w 691426"/>
                  <a:gd name="connsiteY1-4" fmla="*/ 138113 h 850839"/>
                  <a:gd name="connsiteX2-5" fmla="*/ 681901 w 691426"/>
                  <a:gd name="connsiteY2-6" fmla="*/ 850839 h 850839"/>
                  <a:gd name="connsiteX3-7" fmla="*/ 0 w 691426"/>
                  <a:gd name="connsiteY3-8" fmla="*/ 850839 h 850839"/>
                  <a:gd name="connsiteX4-9" fmla="*/ 0 w 691426"/>
                  <a:gd name="connsiteY4-10" fmla="*/ 0 h 850839"/>
                  <a:gd name="connsiteX0-11" fmla="*/ 0 w 691426"/>
                  <a:gd name="connsiteY0-12" fmla="*/ 0 h 1003239"/>
                  <a:gd name="connsiteX1-13" fmla="*/ 691426 w 691426"/>
                  <a:gd name="connsiteY1-14" fmla="*/ 138113 h 1003239"/>
                  <a:gd name="connsiteX2-15" fmla="*/ 691426 w 691426"/>
                  <a:gd name="connsiteY2-16" fmla="*/ 1003239 h 1003239"/>
                  <a:gd name="connsiteX3-17" fmla="*/ 0 w 691426"/>
                  <a:gd name="connsiteY3-18" fmla="*/ 850839 h 1003239"/>
                  <a:gd name="connsiteX4-19" fmla="*/ 0 w 691426"/>
                  <a:gd name="connsiteY4-20" fmla="*/ 0 h 1003239"/>
                  <a:gd name="connsiteX0-21" fmla="*/ 0 w 691426"/>
                  <a:gd name="connsiteY0-22" fmla="*/ 0 h 1015145"/>
                  <a:gd name="connsiteX1-23" fmla="*/ 691426 w 691426"/>
                  <a:gd name="connsiteY1-24" fmla="*/ 150019 h 1015145"/>
                  <a:gd name="connsiteX2-25" fmla="*/ 691426 w 691426"/>
                  <a:gd name="connsiteY2-26" fmla="*/ 1015145 h 1015145"/>
                  <a:gd name="connsiteX3-27" fmla="*/ 0 w 691426"/>
                  <a:gd name="connsiteY3-28" fmla="*/ 862745 h 1015145"/>
                  <a:gd name="connsiteX4-29" fmla="*/ 0 w 691426"/>
                  <a:gd name="connsiteY4-30" fmla="*/ 0 h 1015145"/>
                  <a:gd name="connsiteX0-31" fmla="*/ 0 w 691426"/>
                  <a:gd name="connsiteY0-32" fmla="*/ 0 h 1015145"/>
                  <a:gd name="connsiteX1-33" fmla="*/ 691426 w 691426"/>
                  <a:gd name="connsiteY1-34" fmla="*/ 150019 h 1015145"/>
                  <a:gd name="connsiteX2-35" fmla="*/ 691426 w 691426"/>
                  <a:gd name="connsiteY2-36" fmla="*/ 1015145 h 1015145"/>
                  <a:gd name="connsiteX3-37" fmla="*/ 0 w 691426"/>
                  <a:gd name="connsiteY3-38" fmla="*/ 862745 h 1015145"/>
                  <a:gd name="connsiteX4-39" fmla="*/ 0 w 691426"/>
                  <a:gd name="connsiteY4-40" fmla="*/ 0 h 10151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26" h="1015145">
                    <a:moveTo>
                      <a:pt x="0" y="0"/>
                    </a:moveTo>
                    <a:lnTo>
                      <a:pt x="691426" y="150019"/>
                    </a:lnTo>
                    <a:lnTo>
                      <a:pt x="691426" y="1015145"/>
                    </a:lnTo>
                    <a:lnTo>
                      <a:pt x="0" y="862745"/>
                    </a:lnTo>
                    <a:lnTo>
                      <a:pt x="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grpSp>
        <p:grpSp>
          <p:nvGrpSpPr>
            <p:cNvPr id="91" name="Group 27"/>
            <p:cNvGrpSpPr/>
            <p:nvPr/>
          </p:nvGrpSpPr>
          <p:grpSpPr>
            <a:xfrm flipV="1">
              <a:off x="3181635" y="1896718"/>
              <a:ext cx="1170303" cy="393237"/>
              <a:chOff x="546369" y="1851670"/>
              <a:chExt cx="3840904" cy="405515"/>
            </a:xfrm>
            <a:grpFill/>
          </p:grpSpPr>
          <p:cxnSp>
            <p:nvCxnSpPr>
              <p:cNvPr id="92" name="Straight Connector 28"/>
              <p:cNvCxnSpPr/>
              <p:nvPr/>
            </p:nvCxnSpPr>
            <p:spPr>
              <a:xfrm>
                <a:off x="546369" y="2257185"/>
                <a:ext cx="2030984" cy="0"/>
              </a:xfrm>
              <a:prstGeom prst="line">
                <a:avLst/>
              </a:prstGeom>
              <a:grpFill/>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29"/>
              <p:cNvCxnSpPr/>
              <p:nvPr/>
            </p:nvCxnSpPr>
            <p:spPr>
              <a:xfrm>
                <a:off x="3006177" y="1851670"/>
                <a:ext cx="1381096" cy="0"/>
              </a:xfrm>
              <a:prstGeom prst="line">
                <a:avLst/>
              </a:prstGeom>
              <a:grpFill/>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30"/>
              <p:cNvCxnSpPr/>
              <p:nvPr/>
            </p:nvCxnSpPr>
            <p:spPr>
              <a:xfrm flipH="1">
                <a:off x="2577354" y="1851670"/>
                <a:ext cx="428823" cy="405515"/>
              </a:xfrm>
              <a:prstGeom prst="line">
                <a:avLst/>
              </a:prstGeom>
              <a:grpFill/>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5" name="Group 32"/>
            <p:cNvGrpSpPr/>
            <p:nvPr/>
          </p:nvGrpSpPr>
          <p:grpSpPr>
            <a:xfrm flipH="1" flipV="1">
              <a:off x="3181635" y="3558034"/>
              <a:ext cx="1170303" cy="393237"/>
              <a:chOff x="546369" y="1851670"/>
              <a:chExt cx="3840904" cy="405515"/>
            </a:xfrm>
            <a:grpFill/>
          </p:grpSpPr>
          <p:cxnSp>
            <p:nvCxnSpPr>
              <p:cNvPr id="96" name="Straight Connector 33"/>
              <p:cNvCxnSpPr/>
              <p:nvPr/>
            </p:nvCxnSpPr>
            <p:spPr>
              <a:xfrm>
                <a:off x="546369" y="2257185"/>
                <a:ext cx="2030984" cy="0"/>
              </a:xfrm>
              <a:prstGeom prst="line">
                <a:avLst/>
              </a:prstGeom>
              <a:grpFill/>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34"/>
              <p:cNvCxnSpPr/>
              <p:nvPr/>
            </p:nvCxnSpPr>
            <p:spPr>
              <a:xfrm>
                <a:off x="3006177" y="1851670"/>
                <a:ext cx="1381096" cy="0"/>
              </a:xfrm>
              <a:prstGeom prst="line">
                <a:avLst/>
              </a:prstGeom>
              <a:grpFill/>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35"/>
              <p:cNvCxnSpPr/>
              <p:nvPr/>
            </p:nvCxnSpPr>
            <p:spPr>
              <a:xfrm flipH="1">
                <a:off x="2577354" y="1851670"/>
                <a:ext cx="428823" cy="405515"/>
              </a:xfrm>
              <a:prstGeom prst="line">
                <a:avLst/>
              </a:prstGeom>
              <a:grpFill/>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9" name="Group 36"/>
            <p:cNvGrpSpPr/>
            <p:nvPr/>
          </p:nvGrpSpPr>
          <p:grpSpPr>
            <a:xfrm flipH="1" flipV="1">
              <a:off x="3157512" y="4478140"/>
              <a:ext cx="1170303" cy="393237"/>
              <a:chOff x="546369" y="1851670"/>
              <a:chExt cx="3840904" cy="405515"/>
            </a:xfrm>
            <a:grpFill/>
          </p:grpSpPr>
          <p:cxnSp>
            <p:nvCxnSpPr>
              <p:cNvPr id="100" name="Straight Connector 37"/>
              <p:cNvCxnSpPr/>
              <p:nvPr/>
            </p:nvCxnSpPr>
            <p:spPr>
              <a:xfrm>
                <a:off x="546369" y="2257185"/>
                <a:ext cx="2030984" cy="0"/>
              </a:xfrm>
              <a:prstGeom prst="line">
                <a:avLst/>
              </a:prstGeom>
              <a:grpFill/>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38"/>
              <p:cNvCxnSpPr/>
              <p:nvPr/>
            </p:nvCxnSpPr>
            <p:spPr>
              <a:xfrm>
                <a:off x="3006177" y="1851670"/>
                <a:ext cx="1381096" cy="0"/>
              </a:xfrm>
              <a:prstGeom prst="line">
                <a:avLst/>
              </a:prstGeom>
              <a:grpFill/>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39"/>
              <p:cNvCxnSpPr/>
              <p:nvPr/>
            </p:nvCxnSpPr>
            <p:spPr>
              <a:xfrm flipH="1">
                <a:off x="2577354" y="1851670"/>
                <a:ext cx="428823" cy="405515"/>
              </a:xfrm>
              <a:prstGeom prst="line">
                <a:avLst/>
              </a:prstGeom>
              <a:grpFill/>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Group 40"/>
            <p:cNvGrpSpPr/>
            <p:nvPr/>
          </p:nvGrpSpPr>
          <p:grpSpPr>
            <a:xfrm flipH="1" flipV="1">
              <a:off x="3171427" y="5335821"/>
              <a:ext cx="1170303" cy="393237"/>
              <a:chOff x="546369" y="1851670"/>
              <a:chExt cx="3840904" cy="405515"/>
            </a:xfrm>
            <a:grpFill/>
          </p:grpSpPr>
          <p:cxnSp>
            <p:nvCxnSpPr>
              <p:cNvPr id="104" name="Straight Connector 41"/>
              <p:cNvCxnSpPr/>
              <p:nvPr/>
            </p:nvCxnSpPr>
            <p:spPr>
              <a:xfrm>
                <a:off x="546369" y="2257185"/>
                <a:ext cx="2030984" cy="0"/>
              </a:xfrm>
              <a:prstGeom prst="line">
                <a:avLst/>
              </a:prstGeom>
              <a:grpFill/>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42"/>
              <p:cNvCxnSpPr/>
              <p:nvPr/>
            </p:nvCxnSpPr>
            <p:spPr>
              <a:xfrm>
                <a:off x="3006177" y="1851670"/>
                <a:ext cx="1381096" cy="0"/>
              </a:xfrm>
              <a:prstGeom prst="line">
                <a:avLst/>
              </a:prstGeom>
              <a:grpFill/>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43"/>
              <p:cNvCxnSpPr/>
              <p:nvPr/>
            </p:nvCxnSpPr>
            <p:spPr>
              <a:xfrm flipH="1">
                <a:off x="2577354" y="1851670"/>
                <a:ext cx="428823" cy="405515"/>
              </a:xfrm>
              <a:prstGeom prst="line">
                <a:avLst/>
              </a:prstGeom>
              <a:grpFill/>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pic>
        <p:nvPicPr>
          <p:cNvPr id="3" name="图片 2"/>
          <p:cNvPicPr>
            <a:picLocks noChangeAspect="1"/>
          </p:cNvPicPr>
          <p:nvPr/>
        </p:nvPicPr>
        <p:blipFill>
          <a:blip r:embed="rId6"/>
          <a:stretch>
            <a:fillRect/>
          </a:stretch>
        </p:blipFill>
        <p:spPr>
          <a:xfrm>
            <a:off x="1074285" y="417039"/>
            <a:ext cx="942974" cy="884560"/>
          </a:xfrm>
          <a:prstGeom prst="rect">
            <a:avLst/>
          </a:prstGeom>
        </p:spPr>
      </p:pic>
      <p:sp>
        <p:nvSpPr>
          <p:cNvPr id="54" name="文本框 53"/>
          <p:cNvSpPr txBox="1"/>
          <p:nvPr/>
        </p:nvSpPr>
        <p:spPr>
          <a:xfrm>
            <a:off x="6326598" y="2422818"/>
            <a:ext cx="3167025"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5" name="文本框 54"/>
          <p:cNvSpPr txBox="1"/>
          <p:nvPr/>
        </p:nvSpPr>
        <p:spPr>
          <a:xfrm>
            <a:off x="6178088" y="2172886"/>
            <a:ext cx="1284902"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
        <p:nvSpPr>
          <p:cNvPr id="56" name="文本框 55"/>
          <p:cNvSpPr txBox="1"/>
          <p:nvPr/>
        </p:nvSpPr>
        <p:spPr>
          <a:xfrm>
            <a:off x="6326598" y="3477284"/>
            <a:ext cx="3167025"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7" name="文本框 56"/>
          <p:cNvSpPr txBox="1"/>
          <p:nvPr/>
        </p:nvSpPr>
        <p:spPr>
          <a:xfrm>
            <a:off x="6178088" y="3227352"/>
            <a:ext cx="1284902"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
        <p:nvSpPr>
          <p:cNvPr id="58" name="文本框 57"/>
          <p:cNvSpPr txBox="1"/>
          <p:nvPr/>
        </p:nvSpPr>
        <p:spPr>
          <a:xfrm>
            <a:off x="6326598" y="4281697"/>
            <a:ext cx="3167025"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9" name="文本框 58"/>
          <p:cNvSpPr txBox="1"/>
          <p:nvPr/>
        </p:nvSpPr>
        <p:spPr>
          <a:xfrm>
            <a:off x="6178088" y="4031765"/>
            <a:ext cx="1284902"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
        <p:nvSpPr>
          <p:cNvPr id="60" name="文本框 59"/>
          <p:cNvSpPr txBox="1"/>
          <p:nvPr/>
        </p:nvSpPr>
        <p:spPr>
          <a:xfrm>
            <a:off x="6326598" y="5051594"/>
            <a:ext cx="3167025"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1" name="文本框 60"/>
          <p:cNvSpPr txBox="1"/>
          <p:nvPr/>
        </p:nvSpPr>
        <p:spPr>
          <a:xfrm>
            <a:off x="6178088" y="4801662"/>
            <a:ext cx="1284902"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p:cNvSpPr/>
          <p:nvPr/>
        </p:nvSpPr>
        <p:spPr>
          <a:xfrm>
            <a:off x="2061546" y="371537"/>
            <a:ext cx="2356735" cy="562783"/>
          </a:xfrm>
          <a:prstGeom prst="rect">
            <a:avLst/>
          </a:prstGeom>
        </p:spPr>
        <p:txBody>
          <a:bodyPr wrap="none">
            <a:spAutoFit/>
          </a:bodyPr>
          <a:lstStyle/>
          <a:p>
            <a:pPr>
              <a:lnSpc>
                <a:spcPct val="200000"/>
              </a:lnSpc>
            </a:pPr>
            <a:r>
              <a:rPr lang="en-US" altLang="zh-CN" dirty="0">
                <a:solidFill>
                  <a:schemeClr val="bg1"/>
                </a:solidFill>
                <a:latin typeface="微软雅黑" panose="020B0503020204020204" pitchFamily="34" charset="-122"/>
                <a:ea typeface="微软雅黑" panose="020B0503020204020204" pitchFamily="34" charset="-122"/>
              </a:rPr>
              <a:t>01.</a:t>
            </a:r>
            <a:r>
              <a:rPr lang="zh-CN" altLang="en-US" dirty="0">
                <a:solidFill>
                  <a:schemeClr val="bg1"/>
                </a:solidFill>
                <a:latin typeface="微软雅黑" panose="020B0503020204020204" pitchFamily="34" charset="-122"/>
                <a:ea typeface="微软雅黑" panose="020B0503020204020204" pitchFamily="34" charset="-122"/>
              </a:rPr>
              <a:t>选题的背景与意义</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859301" y="995673"/>
            <a:ext cx="5022106" cy="338554"/>
          </a:xfrm>
          <a:prstGeom prst="snip1Rect">
            <a:avLst>
              <a:gd name="adj" fmla="val 0"/>
            </a:avLst>
          </a:prstGeom>
          <a:noFill/>
          <a:ln w="28575">
            <a:noFill/>
          </a:ln>
        </p:spPr>
        <p:txBody>
          <a:bodyPr wrap="square" rtlCol="0">
            <a:spAutoFit/>
          </a:bodyPr>
          <a:lstStyle/>
          <a:p>
            <a:pPr algn="ctr"/>
            <a:r>
              <a:rPr lang="en-US" altLang="zh-CN" sz="1600" dirty="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pic>
        <p:nvPicPr>
          <p:cNvPr id="3" name="图片 2"/>
          <p:cNvPicPr>
            <a:picLocks noChangeAspect="1"/>
          </p:cNvPicPr>
          <p:nvPr/>
        </p:nvPicPr>
        <p:blipFill>
          <a:blip r:embed="rId4"/>
          <a:stretch>
            <a:fillRect/>
          </a:stretch>
        </p:blipFill>
        <p:spPr>
          <a:xfrm>
            <a:off x="1074285" y="417039"/>
            <a:ext cx="942974" cy="884560"/>
          </a:xfrm>
          <a:prstGeom prst="rect">
            <a:avLst/>
          </a:prstGeom>
        </p:spPr>
      </p:pic>
      <p:sp>
        <p:nvSpPr>
          <p:cNvPr id="45" name="Freeform 5"/>
          <p:cNvSpPr/>
          <p:nvPr/>
        </p:nvSpPr>
        <p:spPr bwMode="auto">
          <a:xfrm rot="19788676">
            <a:off x="5618490" y="1998663"/>
            <a:ext cx="1636074" cy="1467896"/>
          </a:xfrm>
          <a:custGeom>
            <a:avLst/>
            <a:gdLst>
              <a:gd name="T0" fmla="*/ 264711090 w 2431"/>
              <a:gd name="T1" fmla="*/ 0 h 2180"/>
              <a:gd name="T2" fmla="*/ 0 w 2431"/>
              <a:gd name="T3" fmla="*/ 458711553 h 2180"/>
              <a:gd name="T4" fmla="*/ 304598758 w 2431"/>
              <a:gd name="T5" fmla="*/ 988133738 h 2180"/>
              <a:gd name="T6" fmla="*/ 551179089 w 2431"/>
              <a:gd name="T7" fmla="*/ 988133738 h 2180"/>
              <a:gd name="T8" fmla="*/ 797759420 w 2431"/>
              <a:gd name="T9" fmla="*/ 988133738 h 2180"/>
              <a:gd name="T10" fmla="*/ 1101905077 w 2431"/>
              <a:gd name="T11" fmla="*/ 458711553 h 2180"/>
              <a:gd name="T12" fmla="*/ 1071082788 w 2431"/>
              <a:gd name="T13" fmla="*/ 405225480 h 2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31" h="2180">
                <a:moveTo>
                  <a:pt x="584" y="0"/>
                </a:moveTo>
                <a:lnTo>
                  <a:pt x="0" y="1012"/>
                </a:lnTo>
                <a:lnTo>
                  <a:pt x="672" y="2180"/>
                </a:lnTo>
                <a:lnTo>
                  <a:pt x="1216" y="2180"/>
                </a:lnTo>
                <a:lnTo>
                  <a:pt x="1760" y="2180"/>
                </a:lnTo>
                <a:lnTo>
                  <a:pt x="2431" y="1012"/>
                </a:lnTo>
                <a:lnTo>
                  <a:pt x="2363" y="894"/>
                </a:lnTo>
              </a:path>
            </a:pathLst>
          </a:custGeom>
          <a:noFill/>
          <a:ln w="112713" cap="rnd">
            <a:solidFill>
              <a:srgbClr val="A5A5A5"/>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 name="Freeform 6"/>
          <p:cNvSpPr/>
          <p:nvPr/>
        </p:nvSpPr>
        <p:spPr bwMode="auto">
          <a:xfrm rot="19788676">
            <a:off x="7516332" y="4424363"/>
            <a:ext cx="1184275" cy="1470025"/>
          </a:xfrm>
          <a:custGeom>
            <a:avLst/>
            <a:gdLst>
              <a:gd name="T0" fmla="*/ 0 w 1759"/>
              <a:gd name="T1" fmla="*/ 0 h 2183"/>
              <a:gd name="T2" fmla="*/ 544 w 1759"/>
              <a:gd name="T3" fmla="*/ 0 h 2183"/>
              <a:gd name="T4" fmla="*/ 1088 w 1759"/>
              <a:gd name="T5" fmla="*/ 0 h 2183"/>
              <a:gd name="T6" fmla="*/ 1759 w 1759"/>
              <a:gd name="T7" fmla="*/ 1168 h 2183"/>
              <a:gd name="T8" fmla="*/ 1173 w 1759"/>
              <a:gd name="T9" fmla="*/ 2183 h 2183"/>
            </a:gdLst>
            <a:ahLst/>
            <a:cxnLst>
              <a:cxn ang="0">
                <a:pos x="T0" y="T1"/>
              </a:cxn>
              <a:cxn ang="0">
                <a:pos x="T2" y="T3"/>
              </a:cxn>
              <a:cxn ang="0">
                <a:pos x="T4" y="T5"/>
              </a:cxn>
              <a:cxn ang="0">
                <a:pos x="T6" y="T7"/>
              </a:cxn>
              <a:cxn ang="0">
                <a:pos x="T8" y="T9"/>
              </a:cxn>
            </a:cxnLst>
            <a:rect l="0" t="0" r="r" b="b"/>
            <a:pathLst>
              <a:path w="1759" h="2183">
                <a:moveTo>
                  <a:pt x="0" y="0"/>
                </a:moveTo>
                <a:lnTo>
                  <a:pt x="544" y="0"/>
                </a:lnTo>
                <a:lnTo>
                  <a:pt x="1088" y="0"/>
                </a:lnTo>
                <a:lnTo>
                  <a:pt x="1759" y="1168"/>
                </a:lnTo>
                <a:lnTo>
                  <a:pt x="1173" y="2183"/>
                </a:lnTo>
              </a:path>
            </a:pathLst>
          </a:custGeom>
          <a:noFill/>
          <a:ln w="112713" cap="rnd">
            <a:solidFill>
              <a:srgbClr val="A5A5A5"/>
            </a:solidFill>
            <a:prstDash val="solid"/>
            <a:bevel/>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a:latin typeface="+mn-lt"/>
            </a:endParaRPr>
          </a:p>
        </p:txBody>
      </p:sp>
      <p:sp>
        <p:nvSpPr>
          <p:cNvPr id="47" name="Freeform 7"/>
          <p:cNvSpPr/>
          <p:nvPr/>
        </p:nvSpPr>
        <p:spPr bwMode="auto">
          <a:xfrm rot="19788676">
            <a:off x="7871932" y="3397250"/>
            <a:ext cx="1308100" cy="1409700"/>
          </a:xfrm>
          <a:custGeom>
            <a:avLst/>
            <a:gdLst>
              <a:gd name="T0" fmla="*/ 527 w 1944"/>
              <a:gd name="T1" fmla="*/ 0 h 2093"/>
              <a:gd name="T2" fmla="*/ 0 w 1944"/>
              <a:gd name="T3" fmla="*/ 915 h 2093"/>
              <a:gd name="T4" fmla="*/ 686 w 1944"/>
              <a:gd name="T5" fmla="*/ 2093 h 2093"/>
              <a:gd name="T6" fmla="*/ 1840 w 1944"/>
              <a:gd name="T7" fmla="*/ 2093 h 2093"/>
              <a:gd name="T8" fmla="*/ 1944 w 1944"/>
              <a:gd name="T9" fmla="*/ 1911 h 2093"/>
            </a:gdLst>
            <a:ahLst/>
            <a:cxnLst>
              <a:cxn ang="0">
                <a:pos x="T0" y="T1"/>
              </a:cxn>
              <a:cxn ang="0">
                <a:pos x="T2" y="T3"/>
              </a:cxn>
              <a:cxn ang="0">
                <a:pos x="T4" y="T5"/>
              </a:cxn>
              <a:cxn ang="0">
                <a:pos x="T6" y="T7"/>
              </a:cxn>
              <a:cxn ang="0">
                <a:pos x="T8" y="T9"/>
              </a:cxn>
            </a:cxnLst>
            <a:rect l="0" t="0" r="r" b="b"/>
            <a:pathLst>
              <a:path w="1944" h="2093">
                <a:moveTo>
                  <a:pt x="527" y="0"/>
                </a:moveTo>
                <a:lnTo>
                  <a:pt x="0" y="915"/>
                </a:lnTo>
                <a:lnTo>
                  <a:pt x="686" y="2093"/>
                </a:lnTo>
                <a:lnTo>
                  <a:pt x="1840" y="2093"/>
                </a:lnTo>
                <a:lnTo>
                  <a:pt x="1944" y="1911"/>
                </a:lnTo>
              </a:path>
            </a:pathLst>
          </a:custGeom>
          <a:noFill/>
          <a:ln w="112713" cap="rnd">
            <a:solidFill>
              <a:srgbClr val="A5A5A5"/>
            </a:solidFill>
            <a:prstDash val="solid"/>
            <a:bevel/>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a:latin typeface="+mn-lt"/>
            </a:endParaRPr>
          </a:p>
        </p:txBody>
      </p:sp>
      <p:sp>
        <p:nvSpPr>
          <p:cNvPr id="48" name="Freeform 8"/>
          <p:cNvSpPr/>
          <p:nvPr/>
        </p:nvSpPr>
        <p:spPr bwMode="auto">
          <a:xfrm rot="19788676">
            <a:off x="7297257" y="2797175"/>
            <a:ext cx="1373188" cy="615950"/>
          </a:xfrm>
          <a:custGeom>
            <a:avLst/>
            <a:gdLst>
              <a:gd name="T0" fmla="*/ 0 w 2041"/>
              <a:gd name="T1" fmla="*/ 0 h 915"/>
              <a:gd name="T2" fmla="*/ 527 w 2041"/>
              <a:gd name="T3" fmla="*/ 915 h 915"/>
              <a:gd name="T4" fmla="*/ 1892 w 2041"/>
              <a:gd name="T5" fmla="*/ 915 h 915"/>
              <a:gd name="T6" fmla="*/ 2041 w 2041"/>
              <a:gd name="T7" fmla="*/ 657 h 915"/>
            </a:gdLst>
            <a:ahLst/>
            <a:cxnLst>
              <a:cxn ang="0">
                <a:pos x="T0" y="T1"/>
              </a:cxn>
              <a:cxn ang="0">
                <a:pos x="T2" y="T3"/>
              </a:cxn>
              <a:cxn ang="0">
                <a:pos x="T4" y="T5"/>
              </a:cxn>
              <a:cxn ang="0">
                <a:pos x="T6" y="T7"/>
              </a:cxn>
            </a:cxnLst>
            <a:rect l="0" t="0" r="r" b="b"/>
            <a:pathLst>
              <a:path w="2041" h="915">
                <a:moveTo>
                  <a:pt x="0" y="0"/>
                </a:moveTo>
                <a:lnTo>
                  <a:pt x="527" y="915"/>
                </a:lnTo>
                <a:lnTo>
                  <a:pt x="1892" y="915"/>
                </a:lnTo>
                <a:lnTo>
                  <a:pt x="2041" y="657"/>
                </a:lnTo>
              </a:path>
            </a:pathLst>
          </a:custGeom>
          <a:noFill/>
          <a:ln w="112713" cap="rnd">
            <a:solidFill>
              <a:srgbClr val="A5A5A5"/>
            </a:solidFill>
            <a:prstDash val="solid"/>
            <a:bevel/>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a:latin typeface="+mn-lt"/>
            </a:endParaRPr>
          </a:p>
        </p:txBody>
      </p:sp>
      <p:sp>
        <p:nvSpPr>
          <p:cNvPr id="49" name="Freeform 9"/>
          <p:cNvSpPr/>
          <p:nvPr/>
        </p:nvSpPr>
        <p:spPr bwMode="auto">
          <a:xfrm rot="19788676">
            <a:off x="6070120" y="4486275"/>
            <a:ext cx="1168400" cy="1409700"/>
          </a:xfrm>
          <a:custGeom>
            <a:avLst/>
            <a:gdLst>
              <a:gd name="T0" fmla="*/ 1208 w 1736"/>
              <a:gd name="T1" fmla="*/ 0 h 2093"/>
              <a:gd name="T2" fmla="*/ 1736 w 1736"/>
              <a:gd name="T3" fmla="*/ 915 h 2093"/>
              <a:gd name="T4" fmla="*/ 1050 w 1736"/>
              <a:gd name="T5" fmla="*/ 2093 h 2093"/>
              <a:gd name="T6" fmla="*/ 0 w 1736"/>
              <a:gd name="T7" fmla="*/ 2093 h 2093"/>
            </a:gdLst>
            <a:ahLst/>
            <a:cxnLst>
              <a:cxn ang="0">
                <a:pos x="T0" y="T1"/>
              </a:cxn>
              <a:cxn ang="0">
                <a:pos x="T2" y="T3"/>
              </a:cxn>
              <a:cxn ang="0">
                <a:pos x="T4" y="T5"/>
              </a:cxn>
              <a:cxn ang="0">
                <a:pos x="T6" y="T7"/>
              </a:cxn>
            </a:cxnLst>
            <a:rect l="0" t="0" r="r" b="b"/>
            <a:pathLst>
              <a:path w="1736" h="2093">
                <a:moveTo>
                  <a:pt x="1208" y="0"/>
                </a:moveTo>
                <a:lnTo>
                  <a:pt x="1736" y="915"/>
                </a:lnTo>
                <a:lnTo>
                  <a:pt x="1050" y="2093"/>
                </a:lnTo>
                <a:lnTo>
                  <a:pt x="0" y="2093"/>
                </a:lnTo>
              </a:path>
            </a:pathLst>
          </a:custGeom>
          <a:noFill/>
          <a:ln w="112713" cap="rnd">
            <a:solidFill>
              <a:srgbClr val="A5A5A5"/>
            </a:solidFill>
            <a:prstDash val="solid"/>
            <a:bevel/>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a:latin typeface="+mn-lt"/>
            </a:endParaRPr>
          </a:p>
        </p:txBody>
      </p:sp>
      <p:sp>
        <p:nvSpPr>
          <p:cNvPr id="50" name="Freeform 10"/>
          <p:cNvSpPr/>
          <p:nvPr/>
        </p:nvSpPr>
        <p:spPr bwMode="auto">
          <a:xfrm rot="19788676">
            <a:off x="5160482" y="3201814"/>
            <a:ext cx="1319762" cy="1409315"/>
          </a:xfrm>
          <a:custGeom>
            <a:avLst/>
            <a:gdLst>
              <a:gd name="T0" fmla="*/ 54846043 w 1961"/>
              <a:gd name="T1" fmla="*/ 0 h 2093"/>
              <a:gd name="T2" fmla="*/ 577922068 w 1961"/>
              <a:gd name="T3" fmla="*/ 0 h 2093"/>
              <a:gd name="T4" fmla="*/ 888866896 w 1961"/>
              <a:gd name="T5" fmla="*/ 533955282 h 2093"/>
              <a:gd name="T6" fmla="*/ 649538892 w 1961"/>
              <a:gd name="T7" fmla="*/ 948699297 h 2093"/>
              <a:gd name="T8" fmla="*/ 31276060 w 1961"/>
              <a:gd name="T9" fmla="*/ 948699297 h 2093"/>
              <a:gd name="T10" fmla="*/ 0 w 1961"/>
              <a:gd name="T11" fmla="*/ 896119418 h 20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1" h="2093">
                <a:moveTo>
                  <a:pt x="121" y="0"/>
                </a:moveTo>
                <a:lnTo>
                  <a:pt x="1275" y="0"/>
                </a:lnTo>
                <a:lnTo>
                  <a:pt x="1961" y="1178"/>
                </a:lnTo>
                <a:lnTo>
                  <a:pt x="1433" y="2093"/>
                </a:lnTo>
                <a:lnTo>
                  <a:pt x="69" y="2093"/>
                </a:lnTo>
                <a:lnTo>
                  <a:pt x="0" y="1977"/>
                </a:lnTo>
              </a:path>
            </a:pathLst>
          </a:custGeom>
          <a:noFill/>
          <a:ln w="112713" cap="rnd">
            <a:solidFill>
              <a:srgbClr val="A5A5A5"/>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2" name="Freeform 19"/>
          <p:cNvSpPr>
            <a:spLocks noEditPoints="1"/>
          </p:cNvSpPr>
          <p:nvPr/>
        </p:nvSpPr>
        <p:spPr bwMode="auto">
          <a:xfrm>
            <a:off x="6779732" y="3549650"/>
            <a:ext cx="782638" cy="784225"/>
          </a:xfrm>
          <a:custGeom>
            <a:avLst/>
            <a:gdLst>
              <a:gd name="T0" fmla="*/ 797994274 w 384"/>
              <a:gd name="T1" fmla="*/ 0 h 384"/>
              <a:gd name="T2" fmla="*/ 0 w 384"/>
              <a:gd name="T3" fmla="*/ 797994274 h 384"/>
              <a:gd name="T4" fmla="*/ 797994274 w 384"/>
              <a:gd name="T5" fmla="*/ 1595986509 h 384"/>
              <a:gd name="T6" fmla="*/ 1595986509 w 384"/>
              <a:gd name="T7" fmla="*/ 797994274 h 384"/>
              <a:gd name="T8" fmla="*/ 797994274 w 384"/>
              <a:gd name="T9" fmla="*/ 0 h 384"/>
              <a:gd name="T10" fmla="*/ 797994274 w 384"/>
              <a:gd name="T11" fmla="*/ 1450518559 h 384"/>
              <a:gd name="T12" fmla="*/ 145467950 w 384"/>
              <a:gd name="T13" fmla="*/ 797994274 h 384"/>
              <a:gd name="T14" fmla="*/ 797994274 w 384"/>
              <a:gd name="T15" fmla="*/ 145467950 h 384"/>
              <a:gd name="T16" fmla="*/ 1450518559 w 384"/>
              <a:gd name="T17" fmla="*/ 797994274 h 384"/>
              <a:gd name="T18" fmla="*/ 797994274 w 384"/>
              <a:gd name="T19" fmla="*/ 1450518559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blipFill>
            <a:blip r:embed="rId5" cstate="print">
              <a:alphaModFix amt="98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p:spPr>
        <p:txBody>
          <a:bodyPr lIns="121920" tIns="60960" rIns="121920" bIns="60960"/>
          <a:lstStyle/>
          <a:p>
            <a:endParaRPr lang="zh-CN" altLang="en-US"/>
          </a:p>
        </p:txBody>
      </p:sp>
      <p:sp>
        <p:nvSpPr>
          <p:cNvPr id="53" name="AutoShape 66"/>
          <p:cNvSpPr>
            <a:spLocks noChangeAspect="1"/>
          </p:cNvSpPr>
          <p:nvPr/>
        </p:nvSpPr>
        <p:spPr bwMode="auto">
          <a:xfrm>
            <a:off x="7014682" y="3768725"/>
            <a:ext cx="349250" cy="3492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blipFill>
            <a:blip r:embed="rId5" cstate="print">
              <a:alphaModFix amt="98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a:effectLst/>
        </p:spPr>
        <p:txBody>
          <a:bodyPr lIns="50789" tIns="50789" rIns="50789" bIns="50789" anchor="ctr"/>
          <a:lstStyle/>
          <a:p>
            <a:pPr defTabSz="456565" eaLnBrk="1" fontAlgn="auto" hangingPunct="1">
              <a:spcBef>
                <a:spcPts val="0"/>
              </a:spcBef>
              <a:spcAft>
                <a:spcPts val="0"/>
              </a:spcAft>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63" name="Freeform 23"/>
          <p:cNvSpPr>
            <a:spLocks noEditPoints="1"/>
          </p:cNvSpPr>
          <p:nvPr/>
        </p:nvSpPr>
        <p:spPr bwMode="auto">
          <a:xfrm>
            <a:off x="6014557" y="2290763"/>
            <a:ext cx="782638" cy="782637"/>
          </a:xfrm>
          <a:custGeom>
            <a:avLst/>
            <a:gdLst>
              <a:gd name="T0" fmla="*/ 797994274 w 384"/>
              <a:gd name="T1" fmla="*/ 0 h 384"/>
              <a:gd name="T2" fmla="*/ 0 w 384"/>
              <a:gd name="T3" fmla="*/ 797995293 h 384"/>
              <a:gd name="T4" fmla="*/ 797994274 w 384"/>
              <a:gd name="T5" fmla="*/ 1595990587 h 384"/>
              <a:gd name="T6" fmla="*/ 1595986509 w 384"/>
              <a:gd name="T7" fmla="*/ 797995293 h 384"/>
              <a:gd name="T8" fmla="*/ 797994274 w 384"/>
              <a:gd name="T9" fmla="*/ 0 h 384"/>
              <a:gd name="T10" fmla="*/ 797994274 w 384"/>
              <a:gd name="T11" fmla="*/ 1450522451 h 384"/>
              <a:gd name="T12" fmla="*/ 145467950 w 384"/>
              <a:gd name="T13" fmla="*/ 797995293 h 384"/>
              <a:gd name="T14" fmla="*/ 797994274 w 384"/>
              <a:gd name="T15" fmla="*/ 145468136 h 384"/>
              <a:gd name="T16" fmla="*/ 1450518559 w 384"/>
              <a:gd name="T17" fmla="*/ 797995293 h 384"/>
              <a:gd name="T18" fmla="*/ 797994274 w 384"/>
              <a:gd name="T19" fmla="*/ 1450522451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blipFill>
            <a:blip r:embed="rId5" cstate="print">
              <a:alphaModFix amt="98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p:spPr>
        <p:txBody>
          <a:bodyPr lIns="121920" tIns="60960" rIns="121920" bIns="60960"/>
          <a:lstStyle/>
          <a:p>
            <a:endParaRPr lang="zh-CN" altLang="en-US"/>
          </a:p>
        </p:txBody>
      </p:sp>
      <p:sp>
        <p:nvSpPr>
          <p:cNvPr id="64" name="Freeform 23"/>
          <p:cNvSpPr>
            <a:spLocks noChangeAspect="1" noChangeArrowheads="1"/>
          </p:cNvSpPr>
          <p:nvPr/>
        </p:nvSpPr>
        <p:spPr bwMode="auto">
          <a:xfrm>
            <a:off x="6239549" y="2527722"/>
            <a:ext cx="377694" cy="334013"/>
          </a:xfrm>
          <a:custGeom>
            <a:avLst/>
            <a:gdLst>
              <a:gd name="T0" fmla="*/ 345300 w 512434"/>
              <a:gd name="T1" fmla="*/ 425866 h 453171"/>
              <a:gd name="T2" fmla="*/ 372270 w 512434"/>
              <a:gd name="T3" fmla="*/ 425866 h 453171"/>
              <a:gd name="T4" fmla="*/ 151153 w 512434"/>
              <a:gd name="T5" fmla="*/ 300585 h 453171"/>
              <a:gd name="T6" fmla="*/ 195731 w 512434"/>
              <a:gd name="T7" fmla="*/ 345175 h 453171"/>
              <a:gd name="T8" fmla="*/ 151153 w 512434"/>
              <a:gd name="T9" fmla="*/ 300585 h 453171"/>
              <a:gd name="T10" fmla="*/ 120152 w 512434"/>
              <a:gd name="T11" fmla="*/ 300585 h 453171"/>
              <a:gd name="T12" fmla="*/ 71978 w 512434"/>
              <a:gd name="T13" fmla="*/ 345175 h 453171"/>
              <a:gd name="T14" fmla="*/ 481786 w 512434"/>
              <a:gd name="T15" fmla="*/ 286492 h 453171"/>
              <a:gd name="T16" fmla="*/ 481786 w 512434"/>
              <a:gd name="T17" fmla="*/ 313389 h 453171"/>
              <a:gd name="T18" fmla="*/ 481786 w 512434"/>
              <a:gd name="T19" fmla="*/ 286492 h 453171"/>
              <a:gd name="T20" fmla="*/ 222300 w 512434"/>
              <a:gd name="T21" fmla="*/ 299940 h 453171"/>
              <a:gd name="T22" fmla="*/ 249270 w 512434"/>
              <a:gd name="T23" fmla="*/ 299940 h 453171"/>
              <a:gd name="T24" fmla="*/ 151153 w 512434"/>
              <a:gd name="T25" fmla="*/ 228588 h 453171"/>
              <a:gd name="T26" fmla="*/ 195731 w 512434"/>
              <a:gd name="T27" fmla="*/ 273178 h 453171"/>
              <a:gd name="T28" fmla="*/ 151153 w 512434"/>
              <a:gd name="T29" fmla="*/ 228588 h 453171"/>
              <a:gd name="T30" fmla="*/ 120152 w 512434"/>
              <a:gd name="T31" fmla="*/ 228588 h 453171"/>
              <a:gd name="T32" fmla="*/ 71978 w 512434"/>
              <a:gd name="T33" fmla="*/ 273178 h 453171"/>
              <a:gd name="T34" fmla="*/ 427028 w 512434"/>
              <a:gd name="T35" fmla="*/ 221695 h 453171"/>
              <a:gd name="T36" fmla="*/ 358785 w 512434"/>
              <a:gd name="T37" fmla="*/ 272636 h 453171"/>
              <a:gd name="T38" fmla="*/ 283596 w 512434"/>
              <a:gd name="T39" fmla="*/ 238404 h 453171"/>
              <a:gd name="T40" fmla="*/ 270111 w 512434"/>
              <a:gd name="T41" fmla="*/ 255520 h 453171"/>
              <a:gd name="T42" fmla="*/ 358785 w 512434"/>
              <a:gd name="T43" fmla="*/ 327245 h 453171"/>
              <a:gd name="T44" fmla="*/ 386164 w 512434"/>
              <a:gd name="T45" fmla="*/ 296680 h 453171"/>
              <a:gd name="T46" fmla="*/ 444191 w 512434"/>
              <a:gd name="T47" fmla="*/ 221695 h 453171"/>
              <a:gd name="T48" fmla="*/ 358785 w 512434"/>
              <a:gd name="T49" fmla="*/ 163826 h 453171"/>
              <a:gd name="T50" fmla="*/ 358785 w 512434"/>
              <a:gd name="T51" fmla="*/ 190723 h 453171"/>
              <a:gd name="T52" fmla="*/ 358785 w 512434"/>
              <a:gd name="T53" fmla="*/ 163826 h 453171"/>
              <a:gd name="T54" fmla="*/ 195731 w 512434"/>
              <a:gd name="T55" fmla="*/ 156592 h 453171"/>
              <a:gd name="T56" fmla="*/ 151153 w 512434"/>
              <a:gd name="T57" fmla="*/ 201182 h 453171"/>
              <a:gd name="T58" fmla="*/ 37595 w 512434"/>
              <a:gd name="T59" fmla="*/ 102289 h 453171"/>
              <a:gd name="T60" fmla="*/ 228838 w 512434"/>
              <a:gd name="T61" fmla="*/ 374925 h 453171"/>
              <a:gd name="T62" fmla="*/ 246001 w 512434"/>
              <a:gd name="T63" fmla="*/ 201318 h 453171"/>
              <a:gd name="T64" fmla="*/ 225569 w 512434"/>
              <a:gd name="T65" fmla="*/ 156898 h 453171"/>
              <a:gd name="T66" fmla="*/ 270111 w 512434"/>
              <a:gd name="T67" fmla="*/ 177274 h 453171"/>
              <a:gd name="T68" fmla="*/ 382895 w 512434"/>
              <a:gd name="T69" fmla="*/ 149970 h 453171"/>
              <a:gd name="T70" fmla="*/ 37595 w 512434"/>
              <a:gd name="T71" fmla="*/ 102289 h 453171"/>
              <a:gd name="T72" fmla="*/ 136894 w 512434"/>
              <a:gd name="T73" fmla="*/ 68057 h 453171"/>
              <a:gd name="T74" fmla="*/ 283596 w 512434"/>
              <a:gd name="T75" fmla="*/ 30564 h 453171"/>
              <a:gd name="T76" fmla="*/ 30648 w 512434"/>
              <a:gd name="T77" fmla="*/ 0 h 453171"/>
              <a:gd name="T78" fmla="*/ 420490 w 512434"/>
              <a:gd name="T79" fmla="*/ 30564 h 453171"/>
              <a:gd name="T80" fmla="*/ 512434 w 512434"/>
              <a:gd name="T81" fmla="*/ 299940 h 453171"/>
              <a:gd name="T82" fmla="*/ 263164 w 512434"/>
              <a:gd name="T83" fmla="*/ 419346 h 453171"/>
              <a:gd name="T84" fmla="*/ 0 w 512434"/>
              <a:gd name="T85" fmla="*/ 388374 h 453171"/>
              <a:gd name="T86" fmla="*/ 30648 w 512434"/>
              <a:gd name="T87" fmla="*/ 0 h 453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lnTo>
                  <a:pt x="151153" y="300585"/>
                </a:lnTo>
                <a:close/>
                <a:moveTo>
                  <a:pt x="71978" y="300585"/>
                </a:moveTo>
                <a:lnTo>
                  <a:pt x="120152" y="300585"/>
                </a:lnTo>
                <a:lnTo>
                  <a:pt x="120152" y="345175"/>
                </a:lnTo>
                <a:lnTo>
                  <a:pt x="71978" y="345175"/>
                </a:lnTo>
                <a:lnTo>
                  <a:pt x="71978" y="30058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lnTo>
                  <a:pt x="151153" y="228588"/>
                </a:lnTo>
                <a:close/>
                <a:moveTo>
                  <a:pt x="71978" y="228588"/>
                </a:moveTo>
                <a:lnTo>
                  <a:pt x="120152" y="228588"/>
                </a:lnTo>
                <a:lnTo>
                  <a:pt x="120152" y="273178"/>
                </a:lnTo>
                <a:lnTo>
                  <a:pt x="71978" y="273178"/>
                </a:lnTo>
                <a:lnTo>
                  <a:pt x="71978" y="22858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lnTo>
                  <a:pt x="151153" y="15659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blipFill>
            <a:blip r:embed="rId5" cstate="print">
              <a:alphaModFix amt="98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p:spPr>
        <p:txBody>
          <a:bodyPr anchor="ctr"/>
          <a:lstStyle/>
          <a:p>
            <a:endParaRPr lang="zh-CN" altLang="en-US"/>
          </a:p>
        </p:txBody>
      </p:sp>
      <p:sp>
        <p:nvSpPr>
          <p:cNvPr id="66" name="Freeform 23"/>
          <p:cNvSpPr>
            <a:spLocks noEditPoints="1"/>
          </p:cNvSpPr>
          <p:nvPr/>
        </p:nvSpPr>
        <p:spPr bwMode="auto">
          <a:xfrm>
            <a:off x="5231920" y="3625850"/>
            <a:ext cx="782637" cy="782638"/>
          </a:xfrm>
          <a:custGeom>
            <a:avLst/>
            <a:gdLst>
              <a:gd name="T0" fmla="*/ 797994274 w 384"/>
              <a:gd name="T1" fmla="*/ 0 h 384"/>
              <a:gd name="T2" fmla="*/ 0 w 384"/>
              <a:gd name="T3" fmla="*/ 797994274 h 384"/>
              <a:gd name="T4" fmla="*/ 797994274 w 384"/>
              <a:gd name="T5" fmla="*/ 1595986509 h 384"/>
              <a:gd name="T6" fmla="*/ 1595986509 w 384"/>
              <a:gd name="T7" fmla="*/ 797994274 h 384"/>
              <a:gd name="T8" fmla="*/ 797994274 w 384"/>
              <a:gd name="T9" fmla="*/ 0 h 384"/>
              <a:gd name="T10" fmla="*/ 797994274 w 384"/>
              <a:gd name="T11" fmla="*/ 1450518559 h 384"/>
              <a:gd name="T12" fmla="*/ 145467950 w 384"/>
              <a:gd name="T13" fmla="*/ 797994274 h 384"/>
              <a:gd name="T14" fmla="*/ 797994274 w 384"/>
              <a:gd name="T15" fmla="*/ 145467950 h 384"/>
              <a:gd name="T16" fmla="*/ 1450518559 w 384"/>
              <a:gd name="T17" fmla="*/ 797994274 h 384"/>
              <a:gd name="T18" fmla="*/ 797994274 w 384"/>
              <a:gd name="T19" fmla="*/ 1450518559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blipFill>
            <a:blip r:embed="rId5" cstate="print">
              <a:alphaModFix amt="98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p:spPr>
        <p:txBody>
          <a:bodyPr lIns="121920" tIns="60960" rIns="121920" bIns="60960"/>
          <a:lstStyle/>
          <a:p>
            <a:endParaRPr lang="zh-CN" altLang="en-US"/>
          </a:p>
        </p:txBody>
      </p:sp>
      <p:sp>
        <p:nvSpPr>
          <p:cNvPr id="67" name="Freeform 26"/>
          <p:cNvSpPr>
            <a:spLocks noChangeAspect="1" noChangeArrowheads="1"/>
          </p:cNvSpPr>
          <p:nvPr/>
        </p:nvSpPr>
        <p:spPr bwMode="auto">
          <a:xfrm>
            <a:off x="5483823" y="3809956"/>
            <a:ext cx="276779" cy="434788"/>
          </a:xfrm>
          <a:custGeom>
            <a:avLst/>
            <a:gdLst>
              <a:gd name="T0" fmla="*/ 72093969 w 657"/>
              <a:gd name="T1" fmla="*/ 168183425 h 1032"/>
              <a:gd name="T2" fmla="*/ 59131508 w 657"/>
              <a:gd name="T3" fmla="*/ 183101747 h 1032"/>
              <a:gd name="T4" fmla="*/ 44392878 w 657"/>
              <a:gd name="T5" fmla="*/ 168183425 h 1032"/>
              <a:gd name="T6" fmla="*/ 79552198 w 657"/>
              <a:gd name="T7" fmla="*/ 162677975 h 1032"/>
              <a:gd name="T8" fmla="*/ 35159321 w 657"/>
              <a:gd name="T9" fmla="*/ 147937493 h 1032"/>
              <a:gd name="T10" fmla="*/ 116487268 w 657"/>
              <a:gd name="T11" fmla="*/ 59139345 h 1032"/>
              <a:gd name="T12" fmla="*/ 99795482 w 657"/>
              <a:gd name="T13" fmla="*/ 99809049 h 1032"/>
              <a:gd name="T14" fmla="*/ 94290829 w 657"/>
              <a:gd name="T15" fmla="*/ 112773661 h 1032"/>
              <a:gd name="T16" fmla="*/ 88785755 w 657"/>
              <a:gd name="T17" fmla="*/ 125737851 h 1032"/>
              <a:gd name="T18" fmla="*/ 88785755 w 657"/>
              <a:gd name="T19" fmla="*/ 129467431 h 1032"/>
              <a:gd name="T20" fmla="*/ 29476840 w 657"/>
              <a:gd name="T21" fmla="*/ 140478332 h 1032"/>
              <a:gd name="T22" fmla="*/ 27701092 w 657"/>
              <a:gd name="T23" fmla="*/ 125737851 h 1032"/>
              <a:gd name="T24" fmla="*/ 23972188 w 657"/>
              <a:gd name="T25" fmla="*/ 112773661 h 1032"/>
              <a:gd name="T26" fmla="*/ 16514380 w 657"/>
              <a:gd name="T27" fmla="*/ 98033179 h 1032"/>
              <a:gd name="T28" fmla="*/ 0 w 657"/>
              <a:gd name="T29" fmla="*/ 59139345 h 1032"/>
              <a:gd name="T30" fmla="*/ 59131508 w 657"/>
              <a:gd name="T31" fmla="*/ 0 h 1032"/>
              <a:gd name="T32" fmla="*/ 116487268 w 657"/>
              <a:gd name="T33" fmla="*/ 59139345 h 1032"/>
              <a:gd name="T34" fmla="*/ 90561504 w 657"/>
              <a:gd name="T35" fmla="*/ 27705093 h 1032"/>
              <a:gd name="T36" fmla="*/ 27701092 w 657"/>
              <a:gd name="T37" fmla="*/ 27705093 h 1032"/>
              <a:gd name="T38" fmla="*/ 25925343 w 657"/>
              <a:gd name="T39" fmla="*/ 88620308 h 1032"/>
              <a:gd name="T40" fmla="*/ 29476840 w 657"/>
              <a:gd name="T41" fmla="*/ 96079469 h 1032"/>
              <a:gd name="T42" fmla="*/ 40663974 w 657"/>
              <a:gd name="T43" fmla="*/ 118279111 h 1032"/>
              <a:gd name="T44" fmla="*/ 75823294 w 657"/>
              <a:gd name="T45" fmla="*/ 127514142 h 1032"/>
              <a:gd name="T46" fmla="*/ 81327947 w 657"/>
              <a:gd name="T47" fmla="*/ 107268210 h 1032"/>
              <a:gd name="T48" fmla="*/ 90561504 w 657"/>
              <a:gd name="T49" fmla="*/ 92349889 h 1032"/>
              <a:gd name="T50" fmla="*/ 103524386 w 657"/>
              <a:gd name="T51" fmla="*/ 59139345 h 1032"/>
              <a:gd name="T52" fmla="*/ 62860412 w 657"/>
              <a:gd name="T53" fmla="*/ 62868925 h 1032"/>
              <a:gd name="T54" fmla="*/ 53626856 w 657"/>
              <a:gd name="T55" fmla="*/ 62868925 h 1032"/>
              <a:gd name="T56" fmla="*/ 42439722 w 657"/>
              <a:gd name="T57" fmla="*/ 62868925 h 1032"/>
              <a:gd name="T58" fmla="*/ 44392878 w 657"/>
              <a:gd name="T59" fmla="*/ 88620308 h 1032"/>
              <a:gd name="T60" fmla="*/ 53626856 w 657"/>
              <a:gd name="T61" fmla="*/ 88620308 h 1032"/>
              <a:gd name="T62" fmla="*/ 64636161 w 657"/>
              <a:gd name="T63" fmla="*/ 88620308 h 1032"/>
              <a:gd name="T64" fmla="*/ 73869718 w 657"/>
              <a:gd name="T65" fmla="*/ 88620308 h 1032"/>
              <a:gd name="T66" fmla="*/ 75823294 w 657"/>
              <a:gd name="T67" fmla="*/ 62868925 h 1032"/>
              <a:gd name="T68" fmla="*/ 68365065 w 657"/>
              <a:gd name="T69" fmla="*/ 73879827 h 10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blipFill>
            <a:blip r:embed="rId5" cstate="print">
              <a:alphaModFix amt="98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p:spPr>
        <p:txBody>
          <a:bodyPr wrap="none" lIns="182843" tIns="91422" rIns="182843" bIns="91422" anchor="ctr"/>
          <a:lstStyle/>
          <a:p>
            <a:endParaRPr lang="zh-CN" altLang="en-US"/>
          </a:p>
        </p:txBody>
      </p:sp>
      <p:sp>
        <p:nvSpPr>
          <p:cNvPr id="82" name="Freeform 29"/>
          <p:cNvSpPr>
            <a:spLocks noEditPoints="1"/>
          </p:cNvSpPr>
          <p:nvPr/>
        </p:nvSpPr>
        <p:spPr bwMode="auto">
          <a:xfrm>
            <a:off x="7752870" y="2533650"/>
            <a:ext cx="311150" cy="387350"/>
          </a:xfrm>
          <a:custGeom>
            <a:avLst/>
            <a:gdLst>
              <a:gd name="T0" fmla="*/ 49 w 83"/>
              <a:gd name="T1" fmla="*/ 71 h 104"/>
              <a:gd name="T2" fmla="*/ 43 w 83"/>
              <a:gd name="T3" fmla="*/ 71 h 104"/>
              <a:gd name="T4" fmla="*/ 60 w 83"/>
              <a:gd name="T5" fmla="*/ 99 h 104"/>
              <a:gd name="T6" fmla="*/ 69 w 83"/>
              <a:gd name="T7" fmla="*/ 104 h 104"/>
              <a:gd name="T8" fmla="*/ 77 w 83"/>
              <a:gd name="T9" fmla="*/ 69 h 104"/>
              <a:gd name="T10" fmla="*/ 78 w 83"/>
              <a:gd name="T11" fmla="*/ 27 h 104"/>
              <a:gd name="T12" fmla="*/ 52 w 83"/>
              <a:gd name="T13" fmla="*/ 35 h 104"/>
              <a:gd name="T14" fmla="*/ 32 w 83"/>
              <a:gd name="T15" fmla="*/ 38 h 104"/>
              <a:gd name="T16" fmla="*/ 24 w 83"/>
              <a:gd name="T17" fmla="*/ 37 h 104"/>
              <a:gd name="T18" fmla="*/ 8 w 83"/>
              <a:gd name="T19" fmla="*/ 54 h 104"/>
              <a:gd name="T20" fmla="*/ 12 w 83"/>
              <a:gd name="T21" fmla="*/ 90 h 104"/>
              <a:gd name="T22" fmla="*/ 20 w 83"/>
              <a:gd name="T23" fmla="*/ 104 h 104"/>
              <a:gd name="T24" fmla="*/ 41 w 83"/>
              <a:gd name="T25" fmla="*/ 104 h 104"/>
              <a:gd name="T26" fmla="*/ 42 w 83"/>
              <a:gd name="T27" fmla="*/ 0 h 104"/>
              <a:gd name="T28" fmla="*/ 59 w 83"/>
              <a:gd name="T29" fmla="*/ 17 h 104"/>
              <a:gd name="T30" fmla="*/ 42 w 83"/>
              <a:gd name="T31" fmla="*/ 35 h 104"/>
              <a:gd name="T32" fmla="*/ 25 w 83"/>
              <a:gd name="T33" fmla="*/ 17 h 104"/>
              <a:gd name="T34" fmla="*/ 42 w 83"/>
              <a:gd name="T35" fmla="*/ 0 h 104"/>
              <a:gd name="T36" fmla="*/ 52 w 83"/>
              <a:gd name="T37" fmla="*/ 17 h 104"/>
              <a:gd name="T38" fmla="*/ 42 w 83"/>
              <a:gd name="T39" fmla="*/ 27 h 104"/>
              <a:gd name="T40" fmla="*/ 32 w 83"/>
              <a:gd name="T41" fmla="*/ 17 h 104"/>
              <a:gd name="T42" fmla="*/ 42 w 83"/>
              <a:gd name="T43" fmla="*/ 8 h 104"/>
              <a:gd name="T44" fmla="*/ 41 w 83"/>
              <a:gd name="T45" fmla="*/ 57 h 104"/>
              <a:gd name="T46" fmla="*/ 41 w 83"/>
              <a:gd name="T47" fmla="*/ 85 h 104"/>
              <a:gd name="T48" fmla="*/ 41 w 83"/>
              <a:gd name="T49" fmla="*/ 57 h 104"/>
              <a:gd name="T50" fmla="*/ 21 w 83"/>
              <a:gd name="T51" fmla="*/ 54 h 104"/>
              <a:gd name="T52" fmla="*/ 29 w 83"/>
              <a:gd name="T53" fmla="*/ 48 h 104"/>
              <a:gd name="T54" fmla="*/ 33 w 83"/>
              <a:gd name="T55" fmla="*/ 53 h 104"/>
              <a:gd name="T56" fmla="*/ 27 w 83"/>
              <a:gd name="T57" fmla="*/ 54 h 104"/>
              <a:gd name="T58" fmla="*/ 25 w 83"/>
              <a:gd name="T59" fmla="*/ 57 h 104"/>
              <a:gd name="T60" fmla="*/ 62 w 83"/>
              <a:gd name="T61" fmla="*/ 57 h 104"/>
              <a:gd name="T62" fmla="*/ 58 w 83"/>
              <a:gd name="T63" fmla="*/ 55 h 104"/>
              <a:gd name="T64" fmla="*/ 54 w 83"/>
              <a:gd name="T65" fmla="*/ 53 h 104"/>
              <a:gd name="T66" fmla="*/ 49 w 83"/>
              <a:gd name="T67" fmla="*/ 49 h 104"/>
              <a:gd name="T68" fmla="*/ 59 w 83"/>
              <a:gd name="T69" fmla="*/ 50 h 104"/>
              <a:gd name="T70" fmla="*/ 62 w 83"/>
              <a:gd name="T71" fmla="*/ 57 h 104"/>
              <a:gd name="T72" fmla="*/ 39 w 83"/>
              <a:gd name="T73" fmla="*/ 71 h 104"/>
              <a:gd name="T74" fmla="*/ 33 w 83"/>
              <a:gd name="T75" fmla="*/ 7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104">
                <a:moveTo>
                  <a:pt x="46" y="66"/>
                </a:moveTo>
                <a:cubicBezTo>
                  <a:pt x="48" y="66"/>
                  <a:pt x="49" y="69"/>
                  <a:pt x="49" y="71"/>
                </a:cubicBezTo>
                <a:cubicBezTo>
                  <a:pt x="49" y="74"/>
                  <a:pt x="48" y="76"/>
                  <a:pt x="46" y="76"/>
                </a:cubicBezTo>
                <a:cubicBezTo>
                  <a:pt x="45" y="76"/>
                  <a:pt x="43" y="74"/>
                  <a:pt x="43" y="71"/>
                </a:cubicBezTo>
                <a:cubicBezTo>
                  <a:pt x="43" y="69"/>
                  <a:pt x="45" y="66"/>
                  <a:pt x="46" y="66"/>
                </a:cubicBezTo>
                <a:close/>
                <a:moveTo>
                  <a:pt x="60" y="99"/>
                </a:moveTo>
                <a:cubicBezTo>
                  <a:pt x="62" y="104"/>
                  <a:pt x="62" y="104"/>
                  <a:pt x="62" y="104"/>
                </a:cubicBezTo>
                <a:cubicBezTo>
                  <a:pt x="69" y="104"/>
                  <a:pt x="69" y="104"/>
                  <a:pt x="69" y="104"/>
                </a:cubicBezTo>
                <a:cubicBezTo>
                  <a:pt x="69" y="91"/>
                  <a:pt x="69" y="91"/>
                  <a:pt x="69" y="91"/>
                </a:cubicBezTo>
                <a:cubicBezTo>
                  <a:pt x="74" y="85"/>
                  <a:pt x="77" y="77"/>
                  <a:pt x="77" y="69"/>
                </a:cubicBezTo>
                <a:cubicBezTo>
                  <a:pt x="77" y="64"/>
                  <a:pt x="76" y="59"/>
                  <a:pt x="74" y="54"/>
                </a:cubicBezTo>
                <a:cubicBezTo>
                  <a:pt x="80" y="48"/>
                  <a:pt x="83" y="37"/>
                  <a:pt x="78" y="27"/>
                </a:cubicBezTo>
                <a:cubicBezTo>
                  <a:pt x="70" y="28"/>
                  <a:pt x="63" y="32"/>
                  <a:pt x="58" y="37"/>
                </a:cubicBezTo>
                <a:cubicBezTo>
                  <a:pt x="57" y="36"/>
                  <a:pt x="54" y="36"/>
                  <a:pt x="52" y="35"/>
                </a:cubicBezTo>
                <a:cubicBezTo>
                  <a:pt x="51" y="38"/>
                  <a:pt x="51" y="38"/>
                  <a:pt x="51" y="38"/>
                </a:cubicBezTo>
                <a:cubicBezTo>
                  <a:pt x="44" y="37"/>
                  <a:pt x="40" y="37"/>
                  <a:pt x="32" y="38"/>
                </a:cubicBezTo>
                <a:cubicBezTo>
                  <a:pt x="31" y="35"/>
                  <a:pt x="31" y="35"/>
                  <a:pt x="31" y="35"/>
                </a:cubicBezTo>
                <a:cubicBezTo>
                  <a:pt x="29" y="35"/>
                  <a:pt x="26" y="36"/>
                  <a:pt x="24" y="37"/>
                </a:cubicBezTo>
                <a:cubicBezTo>
                  <a:pt x="20" y="32"/>
                  <a:pt x="12" y="28"/>
                  <a:pt x="5" y="27"/>
                </a:cubicBezTo>
                <a:cubicBezTo>
                  <a:pt x="0" y="37"/>
                  <a:pt x="3" y="48"/>
                  <a:pt x="8" y="54"/>
                </a:cubicBezTo>
                <a:cubicBezTo>
                  <a:pt x="6" y="59"/>
                  <a:pt x="5" y="63"/>
                  <a:pt x="5" y="69"/>
                </a:cubicBezTo>
                <a:cubicBezTo>
                  <a:pt x="5" y="77"/>
                  <a:pt x="8" y="84"/>
                  <a:pt x="12" y="90"/>
                </a:cubicBezTo>
                <a:cubicBezTo>
                  <a:pt x="13" y="104"/>
                  <a:pt x="13" y="104"/>
                  <a:pt x="13" y="104"/>
                </a:cubicBezTo>
                <a:cubicBezTo>
                  <a:pt x="20" y="104"/>
                  <a:pt x="20" y="104"/>
                  <a:pt x="20" y="104"/>
                </a:cubicBezTo>
                <a:cubicBezTo>
                  <a:pt x="22" y="99"/>
                  <a:pt x="22" y="99"/>
                  <a:pt x="22" y="99"/>
                </a:cubicBezTo>
                <a:cubicBezTo>
                  <a:pt x="27" y="102"/>
                  <a:pt x="34" y="104"/>
                  <a:pt x="41" y="104"/>
                </a:cubicBezTo>
                <a:cubicBezTo>
                  <a:pt x="48" y="104"/>
                  <a:pt x="55" y="102"/>
                  <a:pt x="60" y="99"/>
                </a:cubicBezTo>
                <a:close/>
                <a:moveTo>
                  <a:pt x="42" y="0"/>
                </a:moveTo>
                <a:cubicBezTo>
                  <a:pt x="47" y="0"/>
                  <a:pt x="51" y="2"/>
                  <a:pt x="54" y="5"/>
                </a:cubicBezTo>
                <a:cubicBezTo>
                  <a:pt x="57" y="8"/>
                  <a:pt x="59" y="13"/>
                  <a:pt x="59" y="17"/>
                </a:cubicBezTo>
                <a:cubicBezTo>
                  <a:pt x="59" y="22"/>
                  <a:pt x="57" y="26"/>
                  <a:pt x="54" y="30"/>
                </a:cubicBezTo>
                <a:cubicBezTo>
                  <a:pt x="51" y="33"/>
                  <a:pt x="47" y="35"/>
                  <a:pt x="42" y="35"/>
                </a:cubicBezTo>
                <a:cubicBezTo>
                  <a:pt x="37" y="35"/>
                  <a:pt x="33" y="33"/>
                  <a:pt x="30" y="30"/>
                </a:cubicBezTo>
                <a:cubicBezTo>
                  <a:pt x="27" y="26"/>
                  <a:pt x="25" y="22"/>
                  <a:pt x="25" y="17"/>
                </a:cubicBezTo>
                <a:cubicBezTo>
                  <a:pt x="25" y="13"/>
                  <a:pt x="27" y="8"/>
                  <a:pt x="30" y="5"/>
                </a:cubicBezTo>
                <a:cubicBezTo>
                  <a:pt x="33" y="2"/>
                  <a:pt x="37" y="0"/>
                  <a:pt x="42" y="0"/>
                </a:cubicBezTo>
                <a:close/>
                <a:moveTo>
                  <a:pt x="49" y="10"/>
                </a:moveTo>
                <a:cubicBezTo>
                  <a:pt x="51" y="12"/>
                  <a:pt x="52" y="15"/>
                  <a:pt x="52" y="17"/>
                </a:cubicBezTo>
                <a:cubicBezTo>
                  <a:pt x="52" y="20"/>
                  <a:pt x="51" y="23"/>
                  <a:pt x="49" y="24"/>
                </a:cubicBezTo>
                <a:cubicBezTo>
                  <a:pt x="47" y="26"/>
                  <a:pt x="45" y="27"/>
                  <a:pt x="42" y="27"/>
                </a:cubicBezTo>
                <a:cubicBezTo>
                  <a:pt x="39" y="27"/>
                  <a:pt x="37" y="26"/>
                  <a:pt x="35" y="24"/>
                </a:cubicBezTo>
                <a:cubicBezTo>
                  <a:pt x="33" y="23"/>
                  <a:pt x="32" y="20"/>
                  <a:pt x="32" y="17"/>
                </a:cubicBezTo>
                <a:cubicBezTo>
                  <a:pt x="32" y="15"/>
                  <a:pt x="33" y="12"/>
                  <a:pt x="35" y="10"/>
                </a:cubicBezTo>
                <a:cubicBezTo>
                  <a:pt x="37" y="9"/>
                  <a:pt x="39" y="8"/>
                  <a:pt x="42" y="8"/>
                </a:cubicBezTo>
                <a:cubicBezTo>
                  <a:pt x="45" y="8"/>
                  <a:pt x="47" y="9"/>
                  <a:pt x="49" y="10"/>
                </a:cubicBezTo>
                <a:close/>
                <a:moveTo>
                  <a:pt x="41" y="57"/>
                </a:moveTo>
                <a:cubicBezTo>
                  <a:pt x="33" y="57"/>
                  <a:pt x="27" y="64"/>
                  <a:pt x="27" y="71"/>
                </a:cubicBezTo>
                <a:cubicBezTo>
                  <a:pt x="27" y="79"/>
                  <a:pt x="33" y="85"/>
                  <a:pt x="41" y="85"/>
                </a:cubicBezTo>
                <a:cubicBezTo>
                  <a:pt x="49" y="85"/>
                  <a:pt x="55" y="79"/>
                  <a:pt x="55" y="71"/>
                </a:cubicBezTo>
                <a:cubicBezTo>
                  <a:pt x="55" y="64"/>
                  <a:pt x="49" y="57"/>
                  <a:pt x="41" y="57"/>
                </a:cubicBezTo>
                <a:close/>
                <a:moveTo>
                  <a:pt x="21" y="57"/>
                </a:moveTo>
                <a:cubicBezTo>
                  <a:pt x="21" y="56"/>
                  <a:pt x="21" y="55"/>
                  <a:pt x="21" y="54"/>
                </a:cubicBezTo>
                <a:cubicBezTo>
                  <a:pt x="22" y="52"/>
                  <a:pt x="23" y="51"/>
                  <a:pt x="24" y="50"/>
                </a:cubicBezTo>
                <a:cubicBezTo>
                  <a:pt x="26" y="49"/>
                  <a:pt x="27" y="49"/>
                  <a:pt x="29" y="48"/>
                </a:cubicBezTo>
                <a:cubicBezTo>
                  <a:pt x="31" y="48"/>
                  <a:pt x="32" y="49"/>
                  <a:pt x="34" y="49"/>
                </a:cubicBezTo>
                <a:cubicBezTo>
                  <a:pt x="33" y="53"/>
                  <a:pt x="33" y="53"/>
                  <a:pt x="33" y="53"/>
                </a:cubicBezTo>
                <a:cubicBezTo>
                  <a:pt x="31" y="53"/>
                  <a:pt x="30" y="53"/>
                  <a:pt x="29" y="53"/>
                </a:cubicBezTo>
                <a:cubicBezTo>
                  <a:pt x="28" y="53"/>
                  <a:pt x="27" y="53"/>
                  <a:pt x="27" y="54"/>
                </a:cubicBezTo>
                <a:cubicBezTo>
                  <a:pt x="26" y="54"/>
                  <a:pt x="26" y="54"/>
                  <a:pt x="25" y="55"/>
                </a:cubicBezTo>
                <a:cubicBezTo>
                  <a:pt x="25" y="56"/>
                  <a:pt x="25" y="56"/>
                  <a:pt x="25" y="57"/>
                </a:cubicBezTo>
                <a:cubicBezTo>
                  <a:pt x="21" y="57"/>
                  <a:pt x="21" y="57"/>
                  <a:pt x="21" y="57"/>
                </a:cubicBezTo>
                <a:close/>
                <a:moveTo>
                  <a:pt x="62" y="57"/>
                </a:moveTo>
                <a:cubicBezTo>
                  <a:pt x="58" y="57"/>
                  <a:pt x="58" y="57"/>
                  <a:pt x="58" y="57"/>
                </a:cubicBezTo>
                <a:cubicBezTo>
                  <a:pt x="58" y="56"/>
                  <a:pt x="58" y="56"/>
                  <a:pt x="58" y="55"/>
                </a:cubicBezTo>
                <a:cubicBezTo>
                  <a:pt x="57" y="54"/>
                  <a:pt x="57" y="54"/>
                  <a:pt x="56" y="54"/>
                </a:cubicBezTo>
                <a:cubicBezTo>
                  <a:pt x="56" y="53"/>
                  <a:pt x="55" y="53"/>
                  <a:pt x="54" y="53"/>
                </a:cubicBezTo>
                <a:cubicBezTo>
                  <a:pt x="53" y="53"/>
                  <a:pt x="51" y="53"/>
                  <a:pt x="50" y="53"/>
                </a:cubicBezTo>
                <a:cubicBezTo>
                  <a:pt x="49" y="49"/>
                  <a:pt x="49" y="49"/>
                  <a:pt x="49" y="49"/>
                </a:cubicBezTo>
                <a:cubicBezTo>
                  <a:pt x="50" y="49"/>
                  <a:pt x="52" y="48"/>
                  <a:pt x="54" y="48"/>
                </a:cubicBezTo>
                <a:cubicBezTo>
                  <a:pt x="56" y="49"/>
                  <a:pt x="57" y="49"/>
                  <a:pt x="59" y="50"/>
                </a:cubicBezTo>
                <a:cubicBezTo>
                  <a:pt x="60" y="51"/>
                  <a:pt x="61" y="52"/>
                  <a:pt x="62" y="54"/>
                </a:cubicBezTo>
                <a:cubicBezTo>
                  <a:pt x="62" y="55"/>
                  <a:pt x="62" y="56"/>
                  <a:pt x="62" y="57"/>
                </a:cubicBezTo>
                <a:close/>
                <a:moveTo>
                  <a:pt x="36" y="66"/>
                </a:moveTo>
                <a:cubicBezTo>
                  <a:pt x="37" y="66"/>
                  <a:pt x="39" y="69"/>
                  <a:pt x="39" y="71"/>
                </a:cubicBezTo>
                <a:cubicBezTo>
                  <a:pt x="39" y="74"/>
                  <a:pt x="37" y="76"/>
                  <a:pt x="36" y="76"/>
                </a:cubicBezTo>
                <a:cubicBezTo>
                  <a:pt x="34" y="76"/>
                  <a:pt x="33" y="74"/>
                  <a:pt x="33" y="71"/>
                </a:cubicBezTo>
                <a:cubicBezTo>
                  <a:pt x="33" y="69"/>
                  <a:pt x="34" y="66"/>
                  <a:pt x="36" y="66"/>
                </a:cubicBezTo>
                <a:close/>
              </a:path>
            </a:pathLst>
          </a:custGeom>
          <a:blipFill>
            <a:blip r:embed="rId5" cstate="print">
              <a:alphaModFix amt="98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solidFill>
                <a:prstClr val="black"/>
              </a:solidFill>
            </a:endParaRPr>
          </a:p>
        </p:txBody>
      </p:sp>
      <p:sp>
        <p:nvSpPr>
          <p:cNvPr id="83" name="Freeform 23"/>
          <p:cNvSpPr>
            <a:spLocks noEditPoints="1"/>
          </p:cNvSpPr>
          <p:nvPr/>
        </p:nvSpPr>
        <p:spPr bwMode="auto">
          <a:xfrm>
            <a:off x="7506807" y="2360613"/>
            <a:ext cx="782638" cy="782637"/>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blipFill>
            <a:blip r:embed="rId5" cstate="print">
              <a:alphaModFix amt="98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p:spPr>
        <p:txBody>
          <a:bodyPr lIns="121920" tIns="60960" rIns="121920" bIns="60960"/>
          <a:lstStyle/>
          <a:p>
            <a:pPr eaLnBrk="1" fontAlgn="auto" hangingPunct="1">
              <a:spcBef>
                <a:spcPts val="0"/>
              </a:spcBef>
              <a:spcAft>
                <a:spcPts val="0"/>
              </a:spcAft>
              <a:defRPr/>
            </a:pPr>
            <a:endParaRPr lang="en-US" sz="2400" dirty="0">
              <a:latin typeface="+mn-lt"/>
            </a:endParaRPr>
          </a:p>
        </p:txBody>
      </p:sp>
      <p:sp>
        <p:nvSpPr>
          <p:cNvPr id="85" name="Freeform 31"/>
          <p:cNvSpPr>
            <a:spLocks noEditPoints="1"/>
          </p:cNvSpPr>
          <p:nvPr/>
        </p:nvSpPr>
        <p:spPr bwMode="auto">
          <a:xfrm>
            <a:off x="8484707" y="3846513"/>
            <a:ext cx="430213" cy="347662"/>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blipFill>
            <a:blip r:embed="rId5" cstate="print">
              <a:alphaModFix amt="98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solidFill>
                <a:prstClr val="black"/>
              </a:solidFill>
            </a:endParaRPr>
          </a:p>
        </p:txBody>
      </p:sp>
      <p:sp>
        <p:nvSpPr>
          <p:cNvPr id="86" name="Freeform 23"/>
          <p:cNvSpPr>
            <a:spLocks noEditPoints="1"/>
          </p:cNvSpPr>
          <p:nvPr/>
        </p:nvSpPr>
        <p:spPr bwMode="auto">
          <a:xfrm>
            <a:off x="8306907" y="3625850"/>
            <a:ext cx="782638" cy="78263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blipFill>
            <a:blip r:embed="rId5" cstate="print">
              <a:alphaModFix amt="98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p:spPr>
        <p:txBody>
          <a:bodyPr lIns="121920" tIns="60960" rIns="121920" bIns="60960"/>
          <a:lstStyle/>
          <a:p>
            <a:pPr eaLnBrk="1" fontAlgn="auto" hangingPunct="1">
              <a:spcBef>
                <a:spcPts val="0"/>
              </a:spcBef>
              <a:spcAft>
                <a:spcPts val="0"/>
              </a:spcAft>
              <a:defRPr/>
            </a:pPr>
            <a:endParaRPr lang="en-US" sz="2400" dirty="0">
              <a:latin typeface="+mn-lt"/>
            </a:endParaRPr>
          </a:p>
        </p:txBody>
      </p:sp>
      <p:grpSp>
        <p:nvGrpSpPr>
          <p:cNvPr id="88" name="Group 5"/>
          <p:cNvGrpSpPr/>
          <p:nvPr/>
        </p:nvGrpSpPr>
        <p:grpSpPr bwMode="auto">
          <a:xfrm>
            <a:off x="6226027" y="5098490"/>
            <a:ext cx="394620" cy="378944"/>
            <a:chOff x="2510396" y="2775122"/>
            <a:chExt cx="525995" cy="504077"/>
          </a:xfrm>
          <a:blipFill>
            <a:blip r:embed="rId5" cstate="print">
              <a:alphaModFix amt="98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p:grpSpPr>
        <p:sp>
          <p:nvSpPr>
            <p:cNvPr id="90" name="Freeform 16"/>
            <p:cNvSpPr/>
            <p:nvPr/>
          </p:nvSpPr>
          <p:spPr bwMode="auto">
            <a:xfrm>
              <a:off x="2587103" y="2992094"/>
              <a:ext cx="201631" cy="287105"/>
            </a:xfrm>
            <a:custGeom>
              <a:avLst/>
              <a:gdLst/>
              <a:ahLst/>
              <a:cxnLst>
                <a:cxn ang="0">
                  <a:pos x="125" y="101"/>
                </a:cxn>
                <a:cxn ang="0">
                  <a:pos x="125" y="231"/>
                </a:cxn>
                <a:cxn ang="0">
                  <a:pos x="125" y="231"/>
                </a:cxn>
                <a:cxn ang="0">
                  <a:pos x="124" y="237"/>
                </a:cxn>
                <a:cxn ang="0">
                  <a:pos x="122" y="243"/>
                </a:cxn>
                <a:cxn ang="0">
                  <a:pos x="119" y="248"/>
                </a:cxn>
                <a:cxn ang="0">
                  <a:pos x="115" y="253"/>
                </a:cxn>
                <a:cxn ang="0">
                  <a:pos x="110" y="257"/>
                </a:cxn>
                <a:cxn ang="0">
                  <a:pos x="105" y="260"/>
                </a:cxn>
                <a:cxn ang="0">
                  <a:pos x="99" y="262"/>
                </a:cxn>
                <a:cxn ang="0">
                  <a:pos x="93" y="263"/>
                </a:cxn>
                <a:cxn ang="0">
                  <a:pos x="93" y="263"/>
                </a:cxn>
                <a:cxn ang="0">
                  <a:pos x="93" y="263"/>
                </a:cxn>
                <a:cxn ang="0">
                  <a:pos x="87" y="262"/>
                </a:cxn>
                <a:cxn ang="0">
                  <a:pos x="80" y="260"/>
                </a:cxn>
                <a:cxn ang="0">
                  <a:pos x="74" y="257"/>
                </a:cxn>
                <a:cxn ang="0">
                  <a:pos x="69" y="253"/>
                </a:cxn>
                <a:cxn ang="0">
                  <a:pos x="66" y="248"/>
                </a:cxn>
                <a:cxn ang="0">
                  <a:pos x="63" y="243"/>
                </a:cxn>
                <a:cxn ang="0">
                  <a:pos x="61" y="237"/>
                </a:cxn>
                <a:cxn ang="0">
                  <a:pos x="61" y="231"/>
                </a:cxn>
                <a:cxn ang="0">
                  <a:pos x="61" y="101"/>
                </a:cxn>
                <a:cxn ang="0">
                  <a:pos x="16" y="101"/>
                </a:cxn>
                <a:cxn ang="0">
                  <a:pos x="16" y="101"/>
                </a:cxn>
                <a:cxn ang="0">
                  <a:pos x="10" y="100"/>
                </a:cxn>
                <a:cxn ang="0">
                  <a:pos x="5" y="99"/>
                </a:cxn>
                <a:cxn ang="0">
                  <a:pos x="1" y="95"/>
                </a:cxn>
                <a:cxn ang="0">
                  <a:pos x="0" y="91"/>
                </a:cxn>
                <a:cxn ang="0">
                  <a:pos x="0" y="87"/>
                </a:cxn>
                <a:cxn ang="0">
                  <a:pos x="0" y="82"/>
                </a:cxn>
                <a:cxn ang="0">
                  <a:pos x="3" y="77"/>
                </a:cxn>
                <a:cxn ang="0">
                  <a:pos x="7" y="73"/>
                </a:cxn>
                <a:cxn ang="0">
                  <a:pos x="69" y="11"/>
                </a:cxn>
                <a:cxn ang="0">
                  <a:pos x="69" y="11"/>
                </a:cxn>
                <a:cxn ang="0">
                  <a:pos x="75" y="6"/>
                </a:cxn>
                <a:cxn ang="0">
                  <a:pos x="80" y="2"/>
                </a:cxn>
                <a:cxn ang="0">
                  <a:pos x="87" y="0"/>
                </a:cxn>
                <a:cxn ang="0">
                  <a:pos x="93" y="0"/>
                </a:cxn>
                <a:cxn ang="0">
                  <a:pos x="98" y="0"/>
                </a:cxn>
                <a:cxn ang="0">
                  <a:pos x="104" y="2"/>
                </a:cxn>
                <a:cxn ang="0">
                  <a:pos x="110" y="6"/>
                </a:cxn>
                <a:cxn ang="0">
                  <a:pos x="115" y="11"/>
                </a:cxn>
                <a:cxn ang="0">
                  <a:pos x="178" y="73"/>
                </a:cxn>
                <a:cxn ang="0">
                  <a:pos x="178" y="73"/>
                </a:cxn>
                <a:cxn ang="0">
                  <a:pos x="182" y="77"/>
                </a:cxn>
                <a:cxn ang="0">
                  <a:pos x="184" y="82"/>
                </a:cxn>
                <a:cxn ang="0">
                  <a:pos x="184" y="86"/>
                </a:cxn>
                <a:cxn ang="0">
                  <a:pos x="184" y="91"/>
                </a:cxn>
                <a:cxn ang="0">
                  <a:pos x="182" y="95"/>
                </a:cxn>
                <a:cxn ang="0">
                  <a:pos x="178" y="97"/>
                </a:cxn>
                <a:cxn ang="0">
                  <a:pos x="173" y="100"/>
                </a:cxn>
                <a:cxn ang="0">
                  <a:pos x="166" y="101"/>
                </a:cxn>
                <a:cxn ang="0">
                  <a:pos x="125" y="101"/>
                </a:cxn>
              </a:cxnLst>
              <a:rect l="0" t="0" r="r" b="b"/>
              <a:pathLst>
                <a:path w="184" h="263">
                  <a:moveTo>
                    <a:pt x="125" y="101"/>
                  </a:moveTo>
                  <a:lnTo>
                    <a:pt x="125" y="231"/>
                  </a:lnTo>
                  <a:lnTo>
                    <a:pt x="125" y="231"/>
                  </a:lnTo>
                  <a:lnTo>
                    <a:pt x="124" y="237"/>
                  </a:lnTo>
                  <a:lnTo>
                    <a:pt x="122" y="243"/>
                  </a:lnTo>
                  <a:lnTo>
                    <a:pt x="119" y="248"/>
                  </a:lnTo>
                  <a:lnTo>
                    <a:pt x="115" y="253"/>
                  </a:lnTo>
                  <a:lnTo>
                    <a:pt x="110" y="257"/>
                  </a:lnTo>
                  <a:lnTo>
                    <a:pt x="105" y="260"/>
                  </a:lnTo>
                  <a:lnTo>
                    <a:pt x="99" y="262"/>
                  </a:lnTo>
                  <a:lnTo>
                    <a:pt x="93" y="263"/>
                  </a:lnTo>
                  <a:lnTo>
                    <a:pt x="93" y="263"/>
                  </a:lnTo>
                  <a:lnTo>
                    <a:pt x="93" y="263"/>
                  </a:lnTo>
                  <a:lnTo>
                    <a:pt x="87" y="262"/>
                  </a:lnTo>
                  <a:lnTo>
                    <a:pt x="80" y="260"/>
                  </a:lnTo>
                  <a:lnTo>
                    <a:pt x="74" y="257"/>
                  </a:lnTo>
                  <a:lnTo>
                    <a:pt x="69" y="253"/>
                  </a:lnTo>
                  <a:lnTo>
                    <a:pt x="66" y="248"/>
                  </a:lnTo>
                  <a:lnTo>
                    <a:pt x="63" y="243"/>
                  </a:lnTo>
                  <a:lnTo>
                    <a:pt x="61" y="237"/>
                  </a:lnTo>
                  <a:lnTo>
                    <a:pt x="61" y="231"/>
                  </a:lnTo>
                  <a:lnTo>
                    <a:pt x="61" y="101"/>
                  </a:lnTo>
                  <a:lnTo>
                    <a:pt x="16" y="101"/>
                  </a:lnTo>
                  <a:lnTo>
                    <a:pt x="16" y="101"/>
                  </a:lnTo>
                  <a:lnTo>
                    <a:pt x="10" y="100"/>
                  </a:lnTo>
                  <a:lnTo>
                    <a:pt x="5" y="99"/>
                  </a:lnTo>
                  <a:lnTo>
                    <a:pt x="1" y="95"/>
                  </a:lnTo>
                  <a:lnTo>
                    <a:pt x="0" y="91"/>
                  </a:lnTo>
                  <a:lnTo>
                    <a:pt x="0" y="87"/>
                  </a:lnTo>
                  <a:lnTo>
                    <a:pt x="0" y="82"/>
                  </a:lnTo>
                  <a:lnTo>
                    <a:pt x="3" y="77"/>
                  </a:lnTo>
                  <a:lnTo>
                    <a:pt x="7" y="73"/>
                  </a:lnTo>
                  <a:lnTo>
                    <a:pt x="69" y="11"/>
                  </a:lnTo>
                  <a:lnTo>
                    <a:pt x="69" y="11"/>
                  </a:lnTo>
                  <a:lnTo>
                    <a:pt x="75" y="6"/>
                  </a:lnTo>
                  <a:lnTo>
                    <a:pt x="80" y="2"/>
                  </a:lnTo>
                  <a:lnTo>
                    <a:pt x="87" y="0"/>
                  </a:lnTo>
                  <a:lnTo>
                    <a:pt x="93" y="0"/>
                  </a:lnTo>
                  <a:lnTo>
                    <a:pt x="98" y="0"/>
                  </a:lnTo>
                  <a:lnTo>
                    <a:pt x="104" y="2"/>
                  </a:lnTo>
                  <a:lnTo>
                    <a:pt x="110" y="6"/>
                  </a:lnTo>
                  <a:lnTo>
                    <a:pt x="115" y="11"/>
                  </a:lnTo>
                  <a:lnTo>
                    <a:pt x="178" y="73"/>
                  </a:lnTo>
                  <a:lnTo>
                    <a:pt x="178" y="73"/>
                  </a:lnTo>
                  <a:lnTo>
                    <a:pt x="182" y="77"/>
                  </a:lnTo>
                  <a:lnTo>
                    <a:pt x="184" y="82"/>
                  </a:lnTo>
                  <a:lnTo>
                    <a:pt x="184" y="86"/>
                  </a:lnTo>
                  <a:lnTo>
                    <a:pt x="184" y="91"/>
                  </a:lnTo>
                  <a:lnTo>
                    <a:pt x="182" y="95"/>
                  </a:lnTo>
                  <a:lnTo>
                    <a:pt x="178" y="97"/>
                  </a:lnTo>
                  <a:lnTo>
                    <a:pt x="173" y="100"/>
                  </a:lnTo>
                  <a:lnTo>
                    <a:pt x="166" y="101"/>
                  </a:lnTo>
                  <a:lnTo>
                    <a:pt x="125" y="10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2400">
                <a:latin typeface="+mn-lt"/>
              </a:endParaRPr>
            </a:p>
          </p:txBody>
        </p:sp>
        <p:sp>
          <p:nvSpPr>
            <p:cNvPr id="107" name="Freeform 17"/>
            <p:cNvSpPr/>
            <p:nvPr/>
          </p:nvSpPr>
          <p:spPr bwMode="auto">
            <a:xfrm>
              <a:off x="2510396" y="2775122"/>
              <a:ext cx="525995" cy="368194"/>
            </a:xfrm>
            <a:custGeom>
              <a:avLst/>
              <a:gdLst/>
              <a:ahLst/>
              <a:cxnLst>
                <a:cxn ang="0">
                  <a:pos x="392" y="125"/>
                </a:cxn>
                <a:cxn ang="0">
                  <a:pos x="420" y="136"/>
                </a:cxn>
                <a:cxn ang="0">
                  <a:pos x="445" y="153"/>
                </a:cxn>
                <a:cxn ang="0">
                  <a:pos x="463" y="175"/>
                </a:cxn>
                <a:cxn ang="0">
                  <a:pos x="476" y="200"/>
                </a:cxn>
                <a:cxn ang="0">
                  <a:pos x="480" y="227"/>
                </a:cxn>
                <a:cxn ang="0">
                  <a:pos x="480" y="237"/>
                </a:cxn>
                <a:cxn ang="0">
                  <a:pos x="472" y="264"/>
                </a:cxn>
                <a:cxn ang="0">
                  <a:pos x="457" y="289"/>
                </a:cxn>
                <a:cxn ang="0">
                  <a:pos x="435" y="310"/>
                </a:cxn>
                <a:cxn ang="0">
                  <a:pos x="408" y="325"/>
                </a:cxn>
                <a:cxn ang="0">
                  <a:pos x="376" y="334"/>
                </a:cxn>
                <a:cxn ang="0">
                  <a:pos x="376" y="220"/>
                </a:cxn>
                <a:cxn ang="0">
                  <a:pos x="362" y="195"/>
                </a:cxn>
                <a:cxn ang="0">
                  <a:pos x="347" y="185"/>
                </a:cxn>
                <a:cxn ang="0">
                  <a:pos x="329" y="182"/>
                </a:cxn>
                <a:cxn ang="0">
                  <a:pos x="301" y="190"/>
                </a:cxn>
                <a:cxn ang="0">
                  <a:pos x="288" y="203"/>
                </a:cxn>
                <a:cxn ang="0">
                  <a:pos x="280" y="230"/>
                </a:cxn>
                <a:cxn ang="0">
                  <a:pos x="210" y="315"/>
                </a:cxn>
                <a:cxn ang="0">
                  <a:pos x="246" y="313"/>
                </a:cxn>
                <a:cxn ang="0">
                  <a:pos x="259" y="306"/>
                </a:cxn>
                <a:cxn ang="0">
                  <a:pos x="268" y="295"/>
                </a:cxn>
                <a:cxn ang="0">
                  <a:pos x="268" y="277"/>
                </a:cxn>
                <a:cxn ang="0">
                  <a:pos x="258" y="259"/>
                </a:cxn>
                <a:cxn ang="0">
                  <a:pos x="188" y="190"/>
                </a:cxn>
                <a:cxn ang="0">
                  <a:pos x="162" y="182"/>
                </a:cxn>
                <a:cxn ang="0">
                  <a:pos x="143" y="185"/>
                </a:cxn>
                <a:cxn ang="0">
                  <a:pos x="65" y="259"/>
                </a:cxn>
                <a:cxn ang="0">
                  <a:pos x="54" y="278"/>
                </a:cxn>
                <a:cxn ang="0">
                  <a:pos x="54" y="295"/>
                </a:cxn>
                <a:cxn ang="0">
                  <a:pos x="59" y="304"/>
                </a:cxn>
                <a:cxn ang="0">
                  <a:pos x="67" y="310"/>
                </a:cxn>
                <a:cxn ang="0">
                  <a:pos x="114" y="315"/>
                </a:cxn>
                <a:cxn ang="0">
                  <a:pos x="101" y="334"/>
                </a:cxn>
                <a:cxn ang="0">
                  <a:pos x="69" y="324"/>
                </a:cxn>
                <a:cxn ang="0">
                  <a:pos x="41" y="306"/>
                </a:cxn>
                <a:cxn ang="0">
                  <a:pos x="20" y="284"/>
                </a:cxn>
                <a:cxn ang="0">
                  <a:pos x="5" y="257"/>
                </a:cxn>
                <a:cxn ang="0">
                  <a:pos x="0" y="227"/>
                </a:cxn>
                <a:cxn ang="0">
                  <a:pos x="1" y="219"/>
                </a:cxn>
                <a:cxn ang="0">
                  <a:pos x="7" y="191"/>
                </a:cxn>
                <a:cxn ang="0">
                  <a:pos x="22" y="167"/>
                </a:cxn>
                <a:cxn ang="0">
                  <a:pos x="43" y="147"/>
                </a:cxn>
                <a:cxn ang="0">
                  <a:pos x="69" y="132"/>
                </a:cxn>
                <a:cxn ang="0">
                  <a:pos x="99" y="122"/>
                </a:cxn>
                <a:cxn ang="0">
                  <a:pos x="99" y="118"/>
                </a:cxn>
                <a:cxn ang="0">
                  <a:pos x="105" y="84"/>
                </a:cxn>
                <a:cxn ang="0">
                  <a:pos x="123" y="53"/>
                </a:cxn>
                <a:cxn ang="0">
                  <a:pos x="151" y="27"/>
                </a:cxn>
                <a:cxn ang="0">
                  <a:pos x="185" y="10"/>
                </a:cxn>
                <a:cxn ang="0">
                  <a:pos x="226" y="1"/>
                </a:cxn>
                <a:cxn ang="0">
                  <a:pos x="255" y="1"/>
                </a:cxn>
                <a:cxn ang="0">
                  <a:pos x="295" y="10"/>
                </a:cxn>
                <a:cxn ang="0">
                  <a:pos x="330" y="27"/>
                </a:cxn>
                <a:cxn ang="0">
                  <a:pos x="357" y="53"/>
                </a:cxn>
                <a:cxn ang="0">
                  <a:pos x="374" y="84"/>
                </a:cxn>
                <a:cxn ang="0">
                  <a:pos x="381" y="118"/>
                </a:cxn>
                <a:cxn ang="0">
                  <a:pos x="381" y="122"/>
                </a:cxn>
              </a:cxnLst>
              <a:rect l="0" t="0" r="r" b="b"/>
              <a:pathLst>
                <a:path w="480" h="336">
                  <a:moveTo>
                    <a:pt x="381" y="122"/>
                  </a:moveTo>
                  <a:lnTo>
                    <a:pt x="381" y="122"/>
                  </a:lnTo>
                  <a:lnTo>
                    <a:pt x="392" y="125"/>
                  </a:lnTo>
                  <a:lnTo>
                    <a:pt x="402" y="127"/>
                  </a:lnTo>
                  <a:lnTo>
                    <a:pt x="412" y="132"/>
                  </a:lnTo>
                  <a:lnTo>
                    <a:pt x="420" y="136"/>
                  </a:lnTo>
                  <a:lnTo>
                    <a:pt x="429" y="141"/>
                  </a:lnTo>
                  <a:lnTo>
                    <a:pt x="438" y="147"/>
                  </a:lnTo>
                  <a:lnTo>
                    <a:pt x="445" y="153"/>
                  </a:lnTo>
                  <a:lnTo>
                    <a:pt x="451" y="161"/>
                  </a:lnTo>
                  <a:lnTo>
                    <a:pt x="457" y="167"/>
                  </a:lnTo>
                  <a:lnTo>
                    <a:pt x="463" y="175"/>
                  </a:lnTo>
                  <a:lnTo>
                    <a:pt x="468" y="183"/>
                  </a:lnTo>
                  <a:lnTo>
                    <a:pt x="472" y="191"/>
                  </a:lnTo>
                  <a:lnTo>
                    <a:pt x="476" y="200"/>
                  </a:lnTo>
                  <a:lnTo>
                    <a:pt x="478" y="209"/>
                  </a:lnTo>
                  <a:lnTo>
                    <a:pt x="480" y="219"/>
                  </a:lnTo>
                  <a:lnTo>
                    <a:pt x="480" y="227"/>
                  </a:lnTo>
                  <a:lnTo>
                    <a:pt x="480" y="227"/>
                  </a:lnTo>
                  <a:lnTo>
                    <a:pt x="480" y="227"/>
                  </a:lnTo>
                  <a:lnTo>
                    <a:pt x="480" y="237"/>
                  </a:lnTo>
                  <a:lnTo>
                    <a:pt x="478" y="247"/>
                  </a:lnTo>
                  <a:lnTo>
                    <a:pt x="476" y="256"/>
                  </a:lnTo>
                  <a:lnTo>
                    <a:pt x="472" y="264"/>
                  </a:lnTo>
                  <a:lnTo>
                    <a:pt x="467" y="273"/>
                  </a:lnTo>
                  <a:lnTo>
                    <a:pt x="462" y="282"/>
                  </a:lnTo>
                  <a:lnTo>
                    <a:pt x="457" y="289"/>
                  </a:lnTo>
                  <a:lnTo>
                    <a:pt x="450" y="297"/>
                  </a:lnTo>
                  <a:lnTo>
                    <a:pt x="442" y="304"/>
                  </a:lnTo>
                  <a:lnTo>
                    <a:pt x="435" y="310"/>
                  </a:lnTo>
                  <a:lnTo>
                    <a:pt x="426" y="315"/>
                  </a:lnTo>
                  <a:lnTo>
                    <a:pt x="418" y="320"/>
                  </a:lnTo>
                  <a:lnTo>
                    <a:pt x="408" y="325"/>
                  </a:lnTo>
                  <a:lnTo>
                    <a:pt x="398" y="329"/>
                  </a:lnTo>
                  <a:lnTo>
                    <a:pt x="387" y="331"/>
                  </a:lnTo>
                  <a:lnTo>
                    <a:pt x="376" y="334"/>
                  </a:lnTo>
                  <a:lnTo>
                    <a:pt x="376" y="230"/>
                  </a:lnTo>
                  <a:lnTo>
                    <a:pt x="376" y="230"/>
                  </a:lnTo>
                  <a:lnTo>
                    <a:pt x="376" y="220"/>
                  </a:lnTo>
                  <a:lnTo>
                    <a:pt x="372" y="211"/>
                  </a:lnTo>
                  <a:lnTo>
                    <a:pt x="368" y="203"/>
                  </a:lnTo>
                  <a:lnTo>
                    <a:pt x="362" y="195"/>
                  </a:lnTo>
                  <a:lnTo>
                    <a:pt x="362" y="195"/>
                  </a:lnTo>
                  <a:lnTo>
                    <a:pt x="355" y="190"/>
                  </a:lnTo>
                  <a:lnTo>
                    <a:pt x="347" y="185"/>
                  </a:lnTo>
                  <a:lnTo>
                    <a:pt x="337" y="183"/>
                  </a:lnTo>
                  <a:lnTo>
                    <a:pt x="329" y="182"/>
                  </a:lnTo>
                  <a:lnTo>
                    <a:pt x="329" y="182"/>
                  </a:lnTo>
                  <a:lnTo>
                    <a:pt x="319" y="183"/>
                  </a:lnTo>
                  <a:lnTo>
                    <a:pt x="309" y="185"/>
                  </a:lnTo>
                  <a:lnTo>
                    <a:pt x="301" y="190"/>
                  </a:lnTo>
                  <a:lnTo>
                    <a:pt x="294" y="195"/>
                  </a:lnTo>
                  <a:lnTo>
                    <a:pt x="294" y="195"/>
                  </a:lnTo>
                  <a:lnTo>
                    <a:pt x="288" y="203"/>
                  </a:lnTo>
                  <a:lnTo>
                    <a:pt x="284" y="211"/>
                  </a:lnTo>
                  <a:lnTo>
                    <a:pt x="280" y="220"/>
                  </a:lnTo>
                  <a:lnTo>
                    <a:pt x="280" y="230"/>
                  </a:lnTo>
                  <a:lnTo>
                    <a:pt x="280" y="336"/>
                  </a:lnTo>
                  <a:lnTo>
                    <a:pt x="210" y="336"/>
                  </a:lnTo>
                  <a:lnTo>
                    <a:pt x="210" y="315"/>
                  </a:lnTo>
                  <a:lnTo>
                    <a:pt x="235" y="315"/>
                  </a:lnTo>
                  <a:lnTo>
                    <a:pt x="235" y="315"/>
                  </a:lnTo>
                  <a:lnTo>
                    <a:pt x="246" y="313"/>
                  </a:lnTo>
                  <a:lnTo>
                    <a:pt x="255" y="310"/>
                  </a:lnTo>
                  <a:lnTo>
                    <a:pt x="255" y="310"/>
                  </a:lnTo>
                  <a:lnTo>
                    <a:pt x="259" y="306"/>
                  </a:lnTo>
                  <a:lnTo>
                    <a:pt x="263" y="303"/>
                  </a:lnTo>
                  <a:lnTo>
                    <a:pt x="266" y="299"/>
                  </a:lnTo>
                  <a:lnTo>
                    <a:pt x="268" y="295"/>
                  </a:lnTo>
                  <a:lnTo>
                    <a:pt x="268" y="295"/>
                  </a:lnTo>
                  <a:lnTo>
                    <a:pt x="269" y="285"/>
                  </a:lnTo>
                  <a:lnTo>
                    <a:pt x="268" y="277"/>
                  </a:lnTo>
                  <a:lnTo>
                    <a:pt x="268" y="277"/>
                  </a:lnTo>
                  <a:lnTo>
                    <a:pt x="264" y="268"/>
                  </a:lnTo>
                  <a:lnTo>
                    <a:pt x="258" y="259"/>
                  </a:lnTo>
                  <a:lnTo>
                    <a:pt x="195" y="198"/>
                  </a:lnTo>
                  <a:lnTo>
                    <a:pt x="195" y="198"/>
                  </a:lnTo>
                  <a:lnTo>
                    <a:pt x="188" y="190"/>
                  </a:lnTo>
                  <a:lnTo>
                    <a:pt x="179" y="185"/>
                  </a:lnTo>
                  <a:lnTo>
                    <a:pt x="170" y="183"/>
                  </a:lnTo>
                  <a:lnTo>
                    <a:pt x="162" y="182"/>
                  </a:lnTo>
                  <a:lnTo>
                    <a:pt x="162" y="182"/>
                  </a:lnTo>
                  <a:lnTo>
                    <a:pt x="152" y="183"/>
                  </a:lnTo>
                  <a:lnTo>
                    <a:pt x="143" y="185"/>
                  </a:lnTo>
                  <a:lnTo>
                    <a:pt x="136" y="190"/>
                  </a:lnTo>
                  <a:lnTo>
                    <a:pt x="127" y="198"/>
                  </a:lnTo>
                  <a:lnTo>
                    <a:pt x="65" y="259"/>
                  </a:lnTo>
                  <a:lnTo>
                    <a:pt x="65" y="259"/>
                  </a:lnTo>
                  <a:lnTo>
                    <a:pt x="58" y="268"/>
                  </a:lnTo>
                  <a:lnTo>
                    <a:pt x="54" y="278"/>
                  </a:lnTo>
                  <a:lnTo>
                    <a:pt x="54" y="278"/>
                  </a:lnTo>
                  <a:lnTo>
                    <a:pt x="53" y="287"/>
                  </a:lnTo>
                  <a:lnTo>
                    <a:pt x="54" y="295"/>
                  </a:lnTo>
                  <a:lnTo>
                    <a:pt x="54" y="295"/>
                  </a:lnTo>
                  <a:lnTo>
                    <a:pt x="57" y="300"/>
                  </a:lnTo>
                  <a:lnTo>
                    <a:pt x="59" y="304"/>
                  </a:lnTo>
                  <a:lnTo>
                    <a:pt x="63" y="306"/>
                  </a:lnTo>
                  <a:lnTo>
                    <a:pt x="67" y="310"/>
                  </a:lnTo>
                  <a:lnTo>
                    <a:pt x="67" y="310"/>
                  </a:lnTo>
                  <a:lnTo>
                    <a:pt x="75" y="314"/>
                  </a:lnTo>
                  <a:lnTo>
                    <a:pt x="85" y="315"/>
                  </a:lnTo>
                  <a:lnTo>
                    <a:pt x="114" y="315"/>
                  </a:lnTo>
                  <a:lnTo>
                    <a:pt x="114" y="335"/>
                  </a:lnTo>
                  <a:lnTo>
                    <a:pt x="114" y="335"/>
                  </a:lnTo>
                  <a:lnTo>
                    <a:pt x="101" y="334"/>
                  </a:lnTo>
                  <a:lnTo>
                    <a:pt x="90" y="331"/>
                  </a:lnTo>
                  <a:lnTo>
                    <a:pt x="79" y="327"/>
                  </a:lnTo>
                  <a:lnTo>
                    <a:pt x="69" y="324"/>
                  </a:lnTo>
                  <a:lnTo>
                    <a:pt x="59" y="319"/>
                  </a:lnTo>
                  <a:lnTo>
                    <a:pt x="49" y="313"/>
                  </a:lnTo>
                  <a:lnTo>
                    <a:pt x="41" y="306"/>
                  </a:lnTo>
                  <a:lnTo>
                    <a:pt x="33" y="300"/>
                  </a:lnTo>
                  <a:lnTo>
                    <a:pt x="26" y="292"/>
                  </a:lnTo>
                  <a:lnTo>
                    <a:pt x="20" y="284"/>
                  </a:lnTo>
                  <a:lnTo>
                    <a:pt x="13" y="275"/>
                  </a:lnTo>
                  <a:lnTo>
                    <a:pt x="8" y="267"/>
                  </a:lnTo>
                  <a:lnTo>
                    <a:pt x="5" y="257"/>
                  </a:lnTo>
                  <a:lnTo>
                    <a:pt x="2" y="248"/>
                  </a:lnTo>
                  <a:lnTo>
                    <a:pt x="1" y="237"/>
                  </a:lnTo>
                  <a:lnTo>
                    <a:pt x="0" y="227"/>
                  </a:lnTo>
                  <a:lnTo>
                    <a:pt x="0" y="227"/>
                  </a:lnTo>
                  <a:lnTo>
                    <a:pt x="0" y="227"/>
                  </a:lnTo>
                  <a:lnTo>
                    <a:pt x="1" y="219"/>
                  </a:lnTo>
                  <a:lnTo>
                    <a:pt x="2" y="209"/>
                  </a:lnTo>
                  <a:lnTo>
                    <a:pt x="5" y="200"/>
                  </a:lnTo>
                  <a:lnTo>
                    <a:pt x="7" y="191"/>
                  </a:lnTo>
                  <a:lnTo>
                    <a:pt x="12" y="183"/>
                  </a:lnTo>
                  <a:lnTo>
                    <a:pt x="16" y="175"/>
                  </a:lnTo>
                  <a:lnTo>
                    <a:pt x="22" y="167"/>
                  </a:lnTo>
                  <a:lnTo>
                    <a:pt x="28" y="161"/>
                  </a:lnTo>
                  <a:lnTo>
                    <a:pt x="36" y="153"/>
                  </a:lnTo>
                  <a:lnTo>
                    <a:pt x="43" y="147"/>
                  </a:lnTo>
                  <a:lnTo>
                    <a:pt x="50" y="141"/>
                  </a:lnTo>
                  <a:lnTo>
                    <a:pt x="59" y="136"/>
                  </a:lnTo>
                  <a:lnTo>
                    <a:pt x="69" y="132"/>
                  </a:lnTo>
                  <a:lnTo>
                    <a:pt x="79" y="127"/>
                  </a:lnTo>
                  <a:lnTo>
                    <a:pt x="89" y="125"/>
                  </a:lnTo>
                  <a:lnTo>
                    <a:pt x="99" y="122"/>
                  </a:lnTo>
                  <a:lnTo>
                    <a:pt x="99" y="122"/>
                  </a:lnTo>
                  <a:lnTo>
                    <a:pt x="99" y="118"/>
                  </a:lnTo>
                  <a:lnTo>
                    <a:pt x="99" y="118"/>
                  </a:lnTo>
                  <a:lnTo>
                    <a:pt x="100" y="107"/>
                  </a:lnTo>
                  <a:lnTo>
                    <a:pt x="101" y="95"/>
                  </a:lnTo>
                  <a:lnTo>
                    <a:pt x="105" y="84"/>
                  </a:lnTo>
                  <a:lnTo>
                    <a:pt x="110" y="73"/>
                  </a:lnTo>
                  <a:lnTo>
                    <a:pt x="116" y="63"/>
                  </a:lnTo>
                  <a:lnTo>
                    <a:pt x="123" y="53"/>
                  </a:lnTo>
                  <a:lnTo>
                    <a:pt x="131" y="43"/>
                  </a:lnTo>
                  <a:lnTo>
                    <a:pt x="141" y="36"/>
                  </a:lnTo>
                  <a:lnTo>
                    <a:pt x="151" y="27"/>
                  </a:lnTo>
                  <a:lnTo>
                    <a:pt x="161" y="21"/>
                  </a:lnTo>
                  <a:lnTo>
                    <a:pt x="173" y="15"/>
                  </a:lnTo>
                  <a:lnTo>
                    <a:pt x="185" y="10"/>
                  </a:lnTo>
                  <a:lnTo>
                    <a:pt x="198" y="6"/>
                  </a:lnTo>
                  <a:lnTo>
                    <a:pt x="211" y="2"/>
                  </a:lnTo>
                  <a:lnTo>
                    <a:pt x="226" y="1"/>
                  </a:lnTo>
                  <a:lnTo>
                    <a:pt x="240" y="0"/>
                  </a:lnTo>
                  <a:lnTo>
                    <a:pt x="240" y="0"/>
                  </a:lnTo>
                  <a:lnTo>
                    <a:pt x="255" y="1"/>
                  </a:lnTo>
                  <a:lnTo>
                    <a:pt x="268" y="2"/>
                  </a:lnTo>
                  <a:lnTo>
                    <a:pt x="282" y="6"/>
                  </a:lnTo>
                  <a:lnTo>
                    <a:pt x="295" y="10"/>
                  </a:lnTo>
                  <a:lnTo>
                    <a:pt x="308" y="15"/>
                  </a:lnTo>
                  <a:lnTo>
                    <a:pt x="319" y="21"/>
                  </a:lnTo>
                  <a:lnTo>
                    <a:pt x="330" y="27"/>
                  </a:lnTo>
                  <a:lnTo>
                    <a:pt x="340" y="36"/>
                  </a:lnTo>
                  <a:lnTo>
                    <a:pt x="348" y="43"/>
                  </a:lnTo>
                  <a:lnTo>
                    <a:pt x="357" y="53"/>
                  </a:lnTo>
                  <a:lnTo>
                    <a:pt x="365" y="63"/>
                  </a:lnTo>
                  <a:lnTo>
                    <a:pt x="369" y="73"/>
                  </a:lnTo>
                  <a:lnTo>
                    <a:pt x="374" y="84"/>
                  </a:lnTo>
                  <a:lnTo>
                    <a:pt x="378" y="95"/>
                  </a:lnTo>
                  <a:lnTo>
                    <a:pt x="381" y="107"/>
                  </a:lnTo>
                  <a:lnTo>
                    <a:pt x="381" y="118"/>
                  </a:lnTo>
                  <a:lnTo>
                    <a:pt x="381" y="118"/>
                  </a:lnTo>
                  <a:lnTo>
                    <a:pt x="381" y="122"/>
                  </a:lnTo>
                  <a:lnTo>
                    <a:pt x="381" y="12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2400">
                <a:latin typeface="+mn-lt"/>
              </a:endParaRPr>
            </a:p>
          </p:txBody>
        </p:sp>
        <p:sp>
          <p:nvSpPr>
            <p:cNvPr id="108" name="Freeform 18"/>
            <p:cNvSpPr/>
            <p:nvPr/>
          </p:nvSpPr>
          <p:spPr bwMode="auto">
            <a:xfrm>
              <a:off x="2769010" y="2992094"/>
              <a:ext cx="203824" cy="287105"/>
            </a:xfrm>
            <a:custGeom>
              <a:avLst/>
              <a:gdLst/>
              <a:ahLst/>
              <a:cxnLst>
                <a:cxn ang="0">
                  <a:pos x="126" y="162"/>
                </a:cxn>
                <a:cxn ang="0">
                  <a:pos x="126" y="32"/>
                </a:cxn>
                <a:cxn ang="0">
                  <a:pos x="126" y="32"/>
                </a:cxn>
                <a:cxn ang="0">
                  <a:pos x="125" y="26"/>
                </a:cxn>
                <a:cxn ang="0">
                  <a:pos x="123" y="19"/>
                </a:cxn>
                <a:cxn ang="0">
                  <a:pos x="120" y="13"/>
                </a:cxn>
                <a:cxn ang="0">
                  <a:pos x="116" y="8"/>
                </a:cxn>
                <a:cxn ang="0">
                  <a:pos x="111" y="5"/>
                </a:cxn>
                <a:cxn ang="0">
                  <a:pos x="106" y="2"/>
                </a:cxn>
                <a:cxn ang="0">
                  <a:pos x="100" y="0"/>
                </a:cxn>
                <a:cxn ang="0">
                  <a:pos x="94" y="0"/>
                </a:cxn>
                <a:cxn ang="0">
                  <a:pos x="94" y="0"/>
                </a:cxn>
                <a:cxn ang="0">
                  <a:pos x="94" y="0"/>
                </a:cxn>
                <a:cxn ang="0">
                  <a:pos x="86" y="0"/>
                </a:cxn>
                <a:cxn ang="0">
                  <a:pos x="80" y="2"/>
                </a:cxn>
                <a:cxn ang="0">
                  <a:pos x="75" y="5"/>
                </a:cxn>
                <a:cxn ang="0">
                  <a:pos x="70" y="8"/>
                </a:cxn>
                <a:cxn ang="0">
                  <a:pos x="66" y="13"/>
                </a:cxn>
                <a:cxn ang="0">
                  <a:pos x="64" y="19"/>
                </a:cxn>
                <a:cxn ang="0">
                  <a:pos x="62" y="26"/>
                </a:cxn>
                <a:cxn ang="0">
                  <a:pos x="62" y="32"/>
                </a:cxn>
                <a:cxn ang="0">
                  <a:pos x="62" y="162"/>
                </a:cxn>
                <a:cxn ang="0">
                  <a:pos x="17" y="162"/>
                </a:cxn>
                <a:cxn ang="0">
                  <a:pos x="17" y="162"/>
                </a:cxn>
                <a:cxn ang="0">
                  <a:pos x="11" y="162"/>
                </a:cxn>
                <a:cxn ang="0">
                  <a:pos x="6" y="164"/>
                </a:cxn>
                <a:cxn ang="0">
                  <a:pos x="2" y="167"/>
                </a:cxn>
                <a:cxn ang="0">
                  <a:pos x="1" y="170"/>
                </a:cxn>
                <a:cxn ang="0">
                  <a:pos x="0" y="175"/>
                </a:cxn>
                <a:cxn ang="0">
                  <a:pos x="1" y="179"/>
                </a:cxn>
                <a:cxn ang="0">
                  <a:pos x="3" y="184"/>
                </a:cxn>
                <a:cxn ang="0">
                  <a:pos x="7" y="189"/>
                </a:cxn>
                <a:cxn ang="0">
                  <a:pos x="70" y="251"/>
                </a:cxn>
                <a:cxn ang="0">
                  <a:pos x="70" y="251"/>
                </a:cxn>
                <a:cxn ang="0">
                  <a:pos x="76" y="256"/>
                </a:cxn>
                <a:cxn ang="0">
                  <a:pos x="81" y="259"/>
                </a:cxn>
                <a:cxn ang="0">
                  <a:pos x="88" y="262"/>
                </a:cxn>
                <a:cxn ang="0">
                  <a:pos x="92" y="263"/>
                </a:cxn>
                <a:cxn ang="0">
                  <a:pos x="99" y="262"/>
                </a:cxn>
                <a:cxn ang="0">
                  <a:pos x="105" y="259"/>
                </a:cxn>
                <a:cxn ang="0">
                  <a:pos x="110" y="256"/>
                </a:cxn>
                <a:cxn ang="0">
                  <a:pos x="116" y="251"/>
                </a:cxn>
                <a:cxn ang="0">
                  <a:pos x="179" y="189"/>
                </a:cxn>
                <a:cxn ang="0">
                  <a:pos x="179" y="189"/>
                </a:cxn>
                <a:cxn ang="0">
                  <a:pos x="183" y="185"/>
                </a:cxn>
                <a:cxn ang="0">
                  <a:pos x="184" y="180"/>
                </a:cxn>
                <a:cxn ang="0">
                  <a:pos x="185" y="175"/>
                </a:cxn>
                <a:cxn ang="0">
                  <a:pos x="185" y="171"/>
                </a:cxn>
                <a:cxn ang="0">
                  <a:pos x="183" y="168"/>
                </a:cxn>
                <a:cxn ang="0">
                  <a:pos x="179" y="164"/>
                </a:cxn>
                <a:cxn ang="0">
                  <a:pos x="173" y="162"/>
                </a:cxn>
                <a:cxn ang="0">
                  <a:pos x="165" y="162"/>
                </a:cxn>
                <a:cxn ang="0">
                  <a:pos x="126" y="162"/>
                </a:cxn>
              </a:cxnLst>
              <a:rect l="0" t="0" r="r" b="b"/>
              <a:pathLst>
                <a:path w="185" h="263">
                  <a:moveTo>
                    <a:pt x="126" y="162"/>
                  </a:moveTo>
                  <a:lnTo>
                    <a:pt x="126" y="32"/>
                  </a:lnTo>
                  <a:lnTo>
                    <a:pt x="126" y="32"/>
                  </a:lnTo>
                  <a:lnTo>
                    <a:pt x="125" y="26"/>
                  </a:lnTo>
                  <a:lnTo>
                    <a:pt x="123" y="19"/>
                  </a:lnTo>
                  <a:lnTo>
                    <a:pt x="120" y="13"/>
                  </a:lnTo>
                  <a:lnTo>
                    <a:pt x="116" y="8"/>
                  </a:lnTo>
                  <a:lnTo>
                    <a:pt x="111" y="5"/>
                  </a:lnTo>
                  <a:lnTo>
                    <a:pt x="106" y="2"/>
                  </a:lnTo>
                  <a:lnTo>
                    <a:pt x="100" y="0"/>
                  </a:lnTo>
                  <a:lnTo>
                    <a:pt x="94" y="0"/>
                  </a:lnTo>
                  <a:lnTo>
                    <a:pt x="94" y="0"/>
                  </a:lnTo>
                  <a:lnTo>
                    <a:pt x="94" y="0"/>
                  </a:lnTo>
                  <a:lnTo>
                    <a:pt x="86" y="0"/>
                  </a:lnTo>
                  <a:lnTo>
                    <a:pt x="80" y="2"/>
                  </a:lnTo>
                  <a:lnTo>
                    <a:pt x="75" y="5"/>
                  </a:lnTo>
                  <a:lnTo>
                    <a:pt x="70" y="8"/>
                  </a:lnTo>
                  <a:lnTo>
                    <a:pt x="66" y="13"/>
                  </a:lnTo>
                  <a:lnTo>
                    <a:pt x="64" y="19"/>
                  </a:lnTo>
                  <a:lnTo>
                    <a:pt x="62" y="26"/>
                  </a:lnTo>
                  <a:lnTo>
                    <a:pt x="62" y="32"/>
                  </a:lnTo>
                  <a:lnTo>
                    <a:pt x="62" y="162"/>
                  </a:lnTo>
                  <a:lnTo>
                    <a:pt x="17" y="162"/>
                  </a:lnTo>
                  <a:lnTo>
                    <a:pt x="17" y="162"/>
                  </a:lnTo>
                  <a:lnTo>
                    <a:pt x="11" y="162"/>
                  </a:lnTo>
                  <a:lnTo>
                    <a:pt x="6" y="164"/>
                  </a:lnTo>
                  <a:lnTo>
                    <a:pt x="2" y="167"/>
                  </a:lnTo>
                  <a:lnTo>
                    <a:pt x="1" y="170"/>
                  </a:lnTo>
                  <a:lnTo>
                    <a:pt x="0" y="175"/>
                  </a:lnTo>
                  <a:lnTo>
                    <a:pt x="1" y="179"/>
                  </a:lnTo>
                  <a:lnTo>
                    <a:pt x="3" y="184"/>
                  </a:lnTo>
                  <a:lnTo>
                    <a:pt x="7" y="189"/>
                  </a:lnTo>
                  <a:lnTo>
                    <a:pt x="70" y="251"/>
                  </a:lnTo>
                  <a:lnTo>
                    <a:pt x="70" y="251"/>
                  </a:lnTo>
                  <a:lnTo>
                    <a:pt x="76" y="256"/>
                  </a:lnTo>
                  <a:lnTo>
                    <a:pt x="81" y="259"/>
                  </a:lnTo>
                  <a:lnTo>
                    <a:pt x="88" y="262"/>
                  </a:lnTo>
                  <a:lnTo>
                    <a:pt x="92" y="263"/>
                  </a:lnTo>
                  <a:lnTo>
                    <a:pt x="99" y="262"/>
                  </a:lnTo>
                  <a:lnTo>
                    <a:pt x="105" y="259"/>
                  </a:lnTo>
                  <a:lnTo>
                    <a:pt x="110" y="256"/>
                  </a:lnTo>
                  <a:lnTo>
                    <a:pt x="116" y="251"/>
                  </a:lnTo>
                  <a:lnTo>
                    <a:pt x="179" y="189"/>
                  </a:lnTo>
                  <a:lnTo>
                    <a:pt x="179" y="189"/>
                  </a:lnTo>
                  <a:lnTo>
                    <a:pt x="183" y="185"/>
                  </a:lnTo>
                  <a:lnTo>
                    <a:pt x="184" y="180"/>
                  </a:lnTo>
                  <a:lnTo>
                    <a:pt x="185" y="175"/>
                  </a:lnTo>
                  <a:lnTo>
                    <a:pt x="185" y="171"/>
                  </a:lnTo>
                  <a:lnTo>
                    <a:pt x="183" y="168"/>
                  </a:lnTo>
                  <a:lnTo>
                    <a:pt x="179" y="164"/>
                  </a:lnTo>
                  <a:lnTo>
                    <a:pt x="173" y="162"/>
                  </a:lnTo>
                  <a:lnTo>
                    <a:pt x="165" y="162"/>
                  </a:lnTo>
                  <a:lnTo>
                    <a:pt x="126" y="16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2400">
                <a:latin typeface="+mn-lt"/>
              </a:endParaRPr>
            </a:p>
          </p:txBody>
        </p:sp>
      </p:grpSp>
      <p:sp>
        <p:nvSpPr>
          <p:cNvPr id="89" name="Freeform 23"/>
          <p:cNvSpPr>
            <a:spLocks noEditPoints="1"/>
          </p:cNvSpPr>
          <p:nvPr/>
        </p:nvSpPr>
        <p:spPr bwMode="auto">
          <a:xfrm>
            <a:off x="6032020" y="4895850"/>
            <a:ext cx="782637" cy="784225"/>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blipFill>
            <a:blip r:embed="rId5" cstate="print">
              <a:alphaModFix amt="98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p:spPr>
        <p:txBody>
          <a:bodyPr lIns="121920" tIns="60960" rIns="121920" bIns="60960"/>
          <a:lstStyle/>
          <a:p>
            <a:pPr eaLnBrk="1" fontAlgn="auto" hangingPunct="1">
              <a:spcBef>
                <a:spcPts val="0"/>
              </a:spcBef>
              <a:spcAft>
                <a:spcPts val="0"/>
              </a:spcAft>
              <a:defRPr/>
            </a:pPr>
            <a:endParaRPr lang="en-US" sz="2400" dirty="0">
              <a:latin typeface="+mn-lt"/>
            </a:endParaRPr>
          </a:p>
        </p:txBody>
      </p:sp>
      <p:sp>
        <p:nvSpPr>
          <p:cNvPr id="110" name="Freeform 41"/>
          <p:cNvSpPr>
            <a:spLocks noEditPoints="1"/>
          </p:cNvSpPr>
          <p:nvPr/>
        </p:nvSpPr>
        <p:spPr bwMode="auto">
          <a:xfrm flipH="1">
            <a:off x="7535382" y="4916488"/>
            <a:ext cx="782638" cy="782637"/>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blipFill>
            <a:blip r:embed="rId5" cstate="print">
              <a:alphaModFix amt="98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p:spPr>
        <p:txBody>
          <a:bodyPr lIns="121920" tIns="60960" rIns="121920" bIns="60960"/>
          <a:lstStyle/>
          <a:p>
            <a:pPr algn="r" eaLnBrk="1" fontAlgn="auto" hangingPunct="1">
              <a:spcBef>
                <a:spcPts val="0"/>
              </a:spcBef>
              <a:spcAft>
                <a:spcPts val="0"/>
              </a:spcAft>
              <a:defRPr/>
            </a:pPr>
            <a:endParaRPr lang="en-US" sz="2400" dirty="0">
              <a:solidFill>
                <a:schemeClr val="tx2"/>
              </a:solidFill>
              <a:latin typeface="+mn-lt"/>
            </a:endParaRPr>
          </a:p>
        </p:txBody>
      </p:sp>
      <p:sp>
        <p:nvSpPr>
          <p:cNvPr id="111" name="Freeform 42"/>
          <p:cNvSpPr>
            <a:spLocks noChangeAspect="1" noChangeArrowheads="1"/>
          </p:cNvSpPr>
          <p:nvPr/>
        </p:nvSpPr>
        <p:spPr bwMode="auto">
          <a:xfrm>
            <a:off x="7767157" y="5118100"/>
            <a:ext cx="319088" cy="379413"/>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blipFill>
            <a:blip r:embed="rId5" cstate="print">
              <a:alphaModFix amt="98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a:effectLst/>
        </p:spPr>
        <p:txBody>
          <a:bodyPr anchor="ctr"/>
          <a:lstStyle/>
          <a:p>
            <a:pPr eaLnBrk="1" fontAlgn="auto" hangingPunct="1">
              <a:spcBef>
                <a:spcPts val="0"/>
              </a:spcBef>
              <a:spcAft>
                <a:spcPts val="0"/>
              </a:spcAft>
              <a:defRPr/>
            </a:pPr>
            <a:endParaRPr lang="en-US" sz="2400" dirty="0">
              <a:latin typeface="+mn-lt"/>
              <a:ea typeface="宋体" panose="02010600030101010101" pitchFamily="2" charset="-122"/>
            </a:endParaRPr>
          </a:p>
        </p:txBody>
      </p:sp>
      <p:sp>
        <p:nvSpPr>
          <p:cNvPr id="112" name="Oval 43"/>
          <p:cNvSpPr/>
          <p:nvPr/>
        </p:nvSpPr>
        <p:spPr>
          <a:xfrm>
            <a:off x="1381685" y="2401888"/>
            <a:ext cx="427038" cy="425450"/>
          </a:xfrm>
          <a:prstGeom prst="ellipse">
            <a:avLst/>
          </a:prstGeom>
          <a:blipFill>
            <a:blip r:embed="rId5" cstate="print">
              <a:alphaModFix amt="98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a:solidFill>
                <a:srgbClr val="FFFFFF"/>
              </a:solidFill>
              <a:ea typeface="宋体" panose="02010600030101010101" pitchFamily="2" charset="-122"/>
            </a:endParaRPr>
          </a:p>
        </p:txBody>
      </p:sp>
      <p:sp>
        <p:nvSpPr>
          <p:cNvPr id="113" name="Oval 44"/>
          <p:cNvSpPr/>
          <p:nvPr/>
        </p:nvSpPr>
        <p:spPr>
          <a:xfrm>
            <a:off x="1381685" y="3236913"/>
            <a:ext cx="427038" cy="427037"/>
          </a:xfrm>
          <a:prstGeom prst="ellipse">
            <a:avLst/>
          </a:prstGeom>
          <a:blipFill>
            <a:blip r:embed="rId5" cstate="print">
              <a:alphaModFix amt="98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a:solidFill>
                <a:srgbClr val="FFFFFF"/>
              </a:solidFill>
              <a:ea typeface="宋体" panose="02010600030101010101" pitchFamily="2" charset="-122"/>
            </a:endParaRPr>
          </a:p>
        </p:txBody>
      </p:sp>
      <p:sp>
        <p:nvSpPr>
          <p:cNvPr id="114" name="Oval 45"/>
          <p:cNvSpPr/>
          <p:nvPr/>
        </p:nvSpPr>
        <p:spPr>
          <a:xfrm>
            <a:off x="1381685" y="4032250"/>
            <a:ext cx="427038" cy="427038"/>
          </a:xfrm>
          <a:prstGeom prst="ellipse">
            <a:avLst/>
          </a:prstGeom>
          <a:blipFill>
            <a:blip r:embed="rId5" cstate="print">
              <a:alphaModFix amt="98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a:solidFill>
                <a:srgbClr val="FFFFFF"/>
              </a:solidFill>
              <a:ea typeface="宋体" panose="02010600030101010101" pitchFamily="2" charset="-122"/>
            </a:endParaRPr>
          </a:p>
        </p:txBody>
      </p:sp>
      <p:sp>
        <p:nvSpPr>
          <p:cNvPr id="121" name="Oval 52"/>
          <p:cNvSpPr/>
          <p:nvPr/>
        </p:nvSpPr>
        <p:spPr>
          <a:xfrm>
            <a:off x="1381685" y="4776788"/>
            <a:ext cx="427038" cy="427037"/>
          </a:xfrm>
          <a:prstGeom prst="ellipse">
            <a:avLst/>
          </a:prstGeom>
          <a:blipFill>
            <a:blip r:embed="rId5" cstate="print">
              <a:alphaModFix amt="98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a:solidFill>
                <a:srgbClr val="FFFFFF"/>
              </a:solidFill>
              <a:ea typeface="宋体" panose="02010600030101010101" pitchFamily="2" charset="-122"/>
            </a:endParaRPr>
          </a:p>
        </p:txBody>
      </p:sp>
      <p:grpSp>
        <p:nvGrpSpPr>
          <p:cNvPr id="133" name="Group 9"/>
          <p:cNvGrpSpPr/>
          <p:nvPr/>
        </p:nvGrpSpPr>
        <p:grpSpPr bwMode="auto">
          <a:xfrm>
            <a:off x="9094414" y="4916488"/>
            <a:ext cx="2982912" cy="2852737"/>
            <a:chOff x="8300999" y="4916922"/>
            <a:chExt cx="2982671" cy="2852500"/>
          </a:xfrm>
          <a:blipFill>
            <a:blip r:embed="rId5" cstate="print">
              <a:alphaModFix amt="98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p:grpSpPr>
        <p:sp>
          <p:nvSpPr>
            <p:cNvPr id="134" name="Freeform 81"/>
            <p:cNvSpPr/>
            <p:nvPr/>
          </p:nvSpPr>
          <p:spPr bwMode="auto">
            <a:xfrm flipV="1">
              <a:off x="9393620" y="5712301"/>
              <a:ext cx="1197168" cy="1051622"/>
            </a:xfrm>
            <a:custGeom>
              <a:avLst/>
              <a:gdLst>
                <a:gd name="T0" fmla="*/ 0 w 1168"/>
                <a:gd name="T1" fmla="*/ 745904415 h 1026"/>
                <a:gd name="T2" fmla="*/ 550498435 w 1168"/>
                <a:gd name="T3" fmla="*/ 59881981 h 1026"/>
                <a:gd name="T4" fmla="*/ 1109400621 w 1168"/>
                <a:gd name="T5" fmla="*/ 0 h 1026"/>
                <a:gd name="T6" fmla="*/ 1220760819 w 1168"/>
                <a:gd name="T7" fmla="*/ 104006031 h 1026"/>
                <a:gd name="T8" fmla="*/ 1227064401 w 1168"/>
                <a:gd name="T9" fmla="*/ 223771017 h 1026"/>
                <a:gd name="T10" fmla="*/ 541043063 w 1168"/>
                <a:gd name="T11" fmla="*/ 1077883851 h 1026"/>
                <a:gd name="T12" fmla="*/ 0 w 1168"/>
                <a:gd name="T13" fmla="*/ 745904415 h 10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8" h="1026">
                  <a:moveTo>
                    <a:pt x="0" y="710"/>
                  </a:moveTo>
                  <a:lnTo>
                    <a:pt x="524" y="57"/>
                  </a:lnTo>
                  <a:lnTo>
                    <a:pt x="1056" y="0"/>
                  </a:lnTo>
                  <a:lnTo>
                    <a:pt x="1162" y="99"/>
                  </a:lnTo>
                  <a:lnTo>
                    <a:pt x="1168" y="213"/>
                  </a:lnTo>
                  <a:lnTo>
                    <a:pt x="515" y="1026"/>
                  </a:lnTo>
                  <a:lnTo>
                    <a:pt x="0" y="7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5" name="Freeform 82"/>
            <p:cNvSpPr/>
            <p:nvPr/>
          </p:nvSpPr>
          <p:spPr bwMode="auto">
            <a:xfrm flipV="1">
              <a:off x="9393620" y="5712301"/>
              <a:ext cx="1197168" cy="1051622"/>
            </a:xfrm>
            <a:custGeom>
              <a:avLst/>
              <a:gdLst>
                <a:gd name="T0" fmla="*/ 0 w 1168"/>
                <a:gd name="T1" fmla="*/ 745904415 h 1026"/>
                <a:gd name="T2" fmla="*/ 550498435 w 1168"/>
                <a:gd name="T3" fmla="*/ 59881981 h 1026"/>
                <a:gd name="T4" fmla="*/ 1109400621 w 1168"/>
                <a:gd name="T5" fmla="*/ 0 h 1026"/>
                <a:gd name="T6" fmla="*/ 1220760819 w 1168"/>
                <a:gd name="T7" fmla="*/ 104006031 h 1026"/>
                <a:gd name="T8" fmla="*/ 1227064401 w 1168"/>
                <a:gd name="T9" fmla="*/ 223771017 h 1026"/>
                <a:gd name="T10" fmla="*/ 541043063 w 1168"/>
                <a:gd name="T11" fmla="*/ 1077883851 h 1026"/>
                <a:gd name="T12" fmla="*/ 0 w 1168"/>
                <a:gd name="T13" fmla="*/ 745904415 h 10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8" h="1026">
                  <a:moveTo>
                    <a:pt x="0" y="710"/>
                  </a:moveTo>
                  <a:lnTo>
                    <a:pt x="524" y="57"/>
                  </a:lnTo>
                  <a:lnTo>
                    <a:pt x="1056" y="0"/>
                  </a:lnTo>
                  <a:lnTo>
                    <a:pt x="1162" y="99"/>
                  </a:lnTo>
                  <a:lnTo>
                    <a:pt x="1168" y="213"/>
                  </a:lnTo>
                  <a:lnTo>
                    <a:pt x="515" y="1026"/>
                  </a:lnTo>
                  <a:lnTo>
                    <a:pt x="0" y="71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 name="Freeform 83"/>
            <p:cNvSpPr/>
            <p:nvPr/>
          </p:nvSpPr>
          <p:spPr bwMode="auto">
            <a:xfrm flipV="1">
              <a:off x="9549416" y="5790199"/>
              <a:ext cx="1136695" cy="966550"/>
            </a:xfrm>
            <a:custGeom>
              <a:avLst/>
              <a:gdLst>
                <a:gd name="T0" fmla="*/ 427581815 w 1109"/>
                <a:gd name="T1" fmla="*/ 990688126 h 943"/>
                <a:gd name="T2" fmla="*/ 1165081626 w 1109"/>
                <a:gd name="T3" fmla="*/ 192254277 h 943"/>
                <a:gd name="T4" fmla="*/ 957068491 w 1109"/>
                <a:gd name="T5" fmla="*/ 0 h 943"/>
                <a:gd name="T6" fmla="*/ 431784204 w 1109"/>
                <a:gd name="T7" fmla="*/ 53579464 h 943"/>
                <a:gd name="T8" fmla="*/ 0 w 1109"/>
                <a:gd name="T9" fmla="*/ 522133795 h 943"/>
                <a:gd name="T10" fmla="*/ 427581815 w 1109"/>
                <a:gd name="T11" fmla="*/ 990688126 h 9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9" h="943">
                  <a:moveTo>
                    <a:pt x="407" y="943"/>
                  </a:moveTo>
                  <a:lnTo>
                    <a:pt x="1109" y="183"/>
                  </a:lnTo>
                  <a:lnTo>
                    <a:pt x="911" y="0"/>
                  </a:lnTo>
                  <a:lnTo>
                    <a:pt x="411" y="51"/>
                  </a:lnTo>
                  <a:lnTo>
                    <a:pt x="0" y="497"/>
                  </a:lnTo>
                  <a:lnTo>
                    <a:pt x="407" y="9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7" name="Freeform 84"/>
            <p:cNvSpPr/>
            <p:nvPr/>
          </p:nvSpPr>
          <p:spPr bwMode="auto">
            <a:xfrm flipV="1">
              <a:off x="9549416" y="5790199"/>
              <a:ext cx="1136695" cy="966550"/>
            </a:xfrm>
            <a:custGeom>
              <a:avLst/>
              <a:gdLst>
                <a:gd name="T0" fmla="*/ 427581815 w 1109"/>
                <a:gd name="T1" fmla="*/ 990688126 h 943"/>
                <a:gd name="T2" fmla="*/ 1165081626 w 1109"/>
                <a:gd name="T3" fmla="*/ 192254277 h 943"/>
                <a:gd name="T4" fmla="*/ 957068491 w 1109"/>
                <a:gd name="T5" fmla="*/ 0 h 943"/>
                <a:gd name="T6" fmla="*/ 431784204 w 1109"/>
                <a:gd name="T7" fmla="*/ 53579464 h 943"/>
                <a:gd name="T8" fmla="*/ 0 w 1109"/>
                <a:gd name="T9" fmla="*/ 522133795 h 943"/>
                <a:gd name="T10" fmla="*/ 427581815 w 1109"/>
                <a:gd name="T11" fmla="*/ 990688126 h 9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9" h="943">
                  <a:moveTo>
                    <a:pt x="407" y="943"/>
                  </a:moveTo>
                  <a:lnTo>
                    <a:pt x="1109" y="183"/>
                  </a:lnTo>
                  <a:lnTo>
                    <a:pt x="911" y="0"/>
                  </a:lnTo>
                  <a:lnTo>
                    <a:pt x="411" y="51"/>
                  </a:lnTo>
                  <a:lnTo>
                    <a:pt x="0" y="497"/>
                  </a:lnTo>
                  <a:lnTo>
                    <a:pt x="407" y="943"/>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8" name="Freeform 85"/>
            <p:cNvSpPr/>
            <p:nvPr/>
          </p:nvSpPr>
          <p:spPr bwMode="auto">
            <a:xfrm flipV="1">
              <a:off x="9688362" y="5974109"/>
              <a:ext cx="973058" cy="790509"/>
            </a:xfrm>
            <a:custGeom>
              <a:avLst/>
              <a:gdLst>
                <a:gd name="T0" fmla="*/ 511 w 949"/>
                <a:gd name="T1" fmla="*/ 771 h 771"/>
                <a:gd name="T2" fmla="*/ 942 w 949"/>
                <a:gd name="T3" fmla="*/ 296 h 771"/>
                <a:gd name="T4" fmla="*/ 949 w 949"/>
                <a:gd name="T5" fmla="*/ 168 h 771"/>
                <a:gd name="T6" fmla="*/ 768 w 949"/>
                <a:gd name="T7" fmla="*/ 0 h 771"/>
                <a:gd name="T8" fmla="*/ 217 w 949"/>
                <a:gd name="T9" fmla="*/ 60 h 771"/>
                <a:gd name="T10" fmla="*/ 0 w 949"/>
                <a:gd name="T11" fmla="*/ 300 h 771"/>
                <a:gd name="T12" fmla="*/ 511 w 949"/>
                <a:gd name="T13" fmla="*/ 771 h 771"/>
              </a:gdLst>
              <a:ahLst/>
              <a:cxnLst>
                <a:cxn ang="0">
                  <a:pos x="T0" y="T1"/>
                </a:cxn>
                <a:cxn ang="0">
                  <a:pos x="T2" y="T3"/>
                </a:cxn>
                <a:cxn ang="0">
                  <a:pos x="T4" y="T5"/>
                </a:cxn>
                <a:cxn ang="0">
                  <a:pos x="T6" y="T7"/>
                </a:cxn>
                <a:cxn ang="0">
                  <a:pos x="T8" y="T9"/>
                </a:cxn>
                <a:cxn ang="0">
                  <a:pos x="T10" y="T11"/>
                </a:cxn>
                <a:cxn ang="0">
                  <a:pos x="T12" y="T13"/>
                </a:cxn>
              </a:cxnLst>
              <a:rect l="0" t="0" r="r" b="b"/>
              <a:pathLst>
                <a:path w="949" h="771">
                  <a:moveTo>
                    <a:pt x="511" y="771"/>
                  </a:moveTo>
                  <a:lnTo>
                    <a:pt x="942" y="296"/>
                  </a:lnTo>
                  <a:lnTo>
                    <a:pt x="949" y="168"/>
                  </a:lnTo>
                  <a:lnTo>
                    <a:pt x="768" y="0"/>
                  </a:lnTo>
                  <a:lnTo>
                    <a:pt x="217" y="60"/>
                  </a:lnTo>
                  <a:lnTo>
                    <a:pt x="0" y="300"/>
                  </a:lnTo>
                  <a:lnTo>
                    <a:pt x="511" y="771"/>
                  </a:lnTo>
                  <a:close/>
                </a:path>
              </a:pathLst>
            </a:custGeom>
            <a:grpFill/>
            <a:ln>
              <a:noFill/>
            </a:ln>
          </p:spPr>
          <p:txBody>
            <a:bodyPr/>
            <a:lstStyle/>
            <a:p>
              <a:pPr eaLnBrk="1" fontAlgn="auto" hangingPunct="1">
                <a:spcBef>
                  <a:spcPts val="0"/>
                </a:spcBef>
                <a:spcAft>
                  <a:spcPts val="0"/>
                </a:spcAft>
                <a:defRPr/>
              </a:pPr>
              <a:endParaRPr lang="en-AU">
                <a:latin typeface="+mn-lt"/>
              </a:endParaRPr>
            </a:p>
          </p:txBody>
        </p:sp>
        <p:sp>
          <p:nvSpPr>
            <p:cNvPr id="139" name="Freeform 86"/>
            <p:cNvSpPr/>
            <p:nvPr/>
          </p:nvSpPr>
          <p:spPr bwMode="auto">
            <a:xfrm flipV="1">
              <a:off x="9688812" y="5973669"/>
              <a:ext cx="972700" cy="790254"/>
            </a:xfrm>
            <a:custGeom>
              <a:avLst/>
              <a:gdLst>
                <a:gd name="T0" fmla="*/ 536842252 w 949"/>
                <a:gd name="T1" fmla="*/ 809988826 h 771"/>
                <a:gd name="T2" fmla="*/ 989637690 w 949"/>
                <a:gd name="T3" fmla="*/ 310968536 h 771"/>
                <a:gd name="T4" fmla="*/ 996991876 w 949"/>
                <a:gd name="T5" fmla="*/ 176495185 h 771"/>
                <a:gd name="T6" fmla="*/ 806838763 w 949"/>
                <a:gd name="T7" fmla="*/ 0 h 771"/>
                <a:gd name="T8" fmla="*/ 227973616 w 949"/>
                <a:gd name="T9" fmla="*/ 63033775 h 771"/>
                <a:gd name="T10" fmla="*/ 0 w 949"/>
                <a:gd name="T11" fmla="*/ 315170925 h 771"/>
                <a:gd name="T12" fmla="*/ 536842252 w 949"/>
                <a:gd name="T13" fmla="*/ 809988826 h 7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771">
                  <a:moveTo>
                    <a:pt x="511" y="771"/>
                  </a:moveTo>
                  <a:lnTo>
                    <a:pt x="942" y="296"/>
                  </a:lnTo>
                  <a:lnTo>
                    <a:pt x="949" y="168"/>
                  </a:lnTo>
                  <a:lnTo>
                    <a:pt x="768" y="0"/>
                  </a:lnTo>
                  <a:lnTo>
                    <a:pt x="217" y="60"/>
                  </a:lnTo>
                  <a:lnTo>
                    <a:pt x="0" y="300"/>
                  </a:lnTo>
                  <a:lnTo>
                    <a:pt x="511" y="771"/>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0" name="Freeform 87"/>
            <p:cNvSpPr/>
            <p:nvPr/>
          </p:nvSpPr>
          <p:spPr bwMode="auto">
            <a:xfrm flipV="1">
              <a:off x="9871257" y="6168414"/>
              <a:ext cx="1412413" cy="1601008"/>
            </a:xfrm>
            <a:custGeom>
              <a:avLst/>
              <a:gdLst>
                <a:gd name="T0" fmla="*/ 1014850515 w 1378"/>
                <a:gd name="T1" fmla="*/ 0 h 1562"/>
                <a:gd name="T2" fmla="*/ 0 w 1378"/>
                <a:gd name="T3" fmla="*/ 1124109536 h 1562"/>
                <a:gd name="T4" fmla="*/ 564156496 w 1378"/>
                <a:gd name="T5" fmla="*/ 1640990151 h 1562"/>
                <a:gd name="T6" fmla="*/ 1447685401 w 1378"/>
                <a:gd name="T7" fmla="*/ 661858962 h 1562"/>
                <a:gd name="T8" fmla="*/ 1447685401 w 1378"/>
                <a:gd name="T9" fmla="*/ 0 h 1562"/>
                <a:gd name="T10" fmla="*/ 1014850515 w 1378"/>
                <a:gd name="T11" fmla="*/ 0 h 15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8" h="1562">
                  <a:moveTo>
                    <a:pt x="966" y="0"/>
                  </a:moveTo>
                  <a:lnTo>
                    <a:pt x="0" y="1070"/>
                  </a:lnTo>
                  <a:lnTo>
                    <a:pt x="537" y="1562"/>
                  </a:lnTo>
                  <a:lnTo>
                    <a:pt x="1378" y="630"/>
                  </a:lnTo>
                  <a:lnTo>
                    <a:pt x="1378" y="0"/>
                  </a:lnTo>
                  <a:lnTo>
                    <a:pt x="9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1" name="Freeform 88"/>
            <p:cNvSpPr/>
            <p:nvPr/>
          </p:nvSpPr>
          <p:spPr bwMode="auto">
            <a:xfrm flipV="1">
              <a:off x="9871257" y="6168414"/>
              <a:ext cx="1412413" cy="1601008"/>
            </a:xfrm>
            <a:custGeom>
              <a:avLst/>
              <a:gdLst>
                <a:gd name="T0" fmla="*/ 1014850515 w 1378"/>
                <a:gd name="T1" fmla="*/ 0 h 1562"/>
                <a:gd name="T2" fmla="*/ 0 w 1378"/>
                <a:gd name="T3" fmla="*/ 1124109536 h 1562"/>
                <a:gd name="T4" fmla="*/ 564156496 w 1378"/>
                <a:gd name="T5" fmla="*/ 1640990151 h 1562"/>
                <a:gd name="T6" fmla="*/ 1447685401 w 1378"/>
                <a:gd name="T7" fmla="*/ 661858962 h 1562"/>
                <a:gd name="T8" fmla="*/ 1447685401 w 1378"/>
                <a:gd name="T9" fmla="*/ 0 h 1562"/>
                <a:gd name="T10" fmla="*/ 1014850515 w 1378"/>
                <a:gd name="T11" fmla="*/ 0 h 15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8" h="1562">
                  <a:moveTo>
                    <a:pt x="966" y="0"/>
                  </a:moveTo>
                  <a:lnTo>
                    <a:pt x="0" y="1070"/>
                  </a:lnTo>
                  <a:lnTo>
                    <a:pt x="537" y="1562"/>
                  </a:lnTo>
                  <a:lnTo>
                    <a:pt x="1378" y="630"/>
                  </a:lnTo>
                  <a:lnTo>
                    <a:pt x="1378" y="0"/>
                  </a:lnTo>
                  <a:lnTo>
                    <a:pt x="96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2" name="Freeform 90"/>
            <p:cNvSpPr/>
            <p:nvPr/>
          </p:nvSpPr>
          <p:spPr bwMode="auto">
            <a:xfrm flipV="1">
              <a:off x="8736613" y="5683602"/>
              <a:ext cx="715431" cy="503262"/>
            </a:xfrm>
            <a:custGeom>
              <a:avLst/>
              <a:gdLst>
                <a:gd name="T0" fmla="*/ 59881985 w 698"/>
                <a:gd name="T1" fmla="*/ 507425442 h 491"/>
                <a:gd name="T2" fmla="*/ 59881985 w 698"/>
                <a:gd name="T3" fmla="*/ 507425442 h 491"/>
                <a:gd name="T4" fmla="*/ 47275844 w 698"/>
                <a:gd name="T5" fmla="*/ 502172453 h 491"/>
                <a:gd name="T6" fmla="*/ 37820471 w 698"/>
                <a:gd name="T7" fmla="*/ 495869891 h 491"/>
                <a:gd name="T8" fmla="*/ 27314500 w 698"/>
                <a:gd name="T9" fmla="*/ 487465108 h 491"/>
                <a:gd name="T10" fmla="*/ 19960320 w 698"/>
                <a:gd name="T11" fmla="*/ 479060325 h 491"/>
                <a:gd name="T12" fmla="*/ 13657762 w 698"/>
                <a:gd name="T13" fmla="*/ 470655542 h 491"/>
                <a:gd name="T14" fmla="*/ 7354180 w 698"/>
                <a:gd name="T15" fmla="*/ 459098966 h 491"/>
                <a:gd name="T16" fmla="*/ 3151791 w 698"/>
                <a:gd name="T17" fmla="*/ 449644610 h 491"/>
                <a:gd name="T18" fmla="*/ 2101194 w 698"/>
                <a:gd name="T19" fmla="*/ 438088034 h 491"/>
                <a:gd name="T20" fmla="*/ 0 w 698"/>
                <a:gd name="T21" fmla="*/ 425480859 h 491"/>
                <a:gd name="T22" fmla="*/ 0 w 698"/>
                <a:gd name="T23" fmla="*/ 413925308 h 491"/>
                <a:gd name="T24" fmla="*/ 3151791 w 698"/>
                <a:gd name="T25" fmla="*/ 402368731 h 491"/>
                <a:gd name="T26" fmla="*/ 6303583 w 698"/>
                <a:gd name="T27" fmla="*/ 390812155 h 491"/>
                <a:gd name="T28" fmla="*/ 11556568 w 698"/>
                <a:gd name="T29" fmla="*/ 381356774 h 491"/>
                <a:gd name="T30" fmla="*/ 17860151 w 698"/>
                <a:gd name="T31" fmla="*/ 371902418 h 491"/>
                <a:gd name="T32" fmla="*/ 26263902 w 698"/>
                <a:gd name="T33" fmla="*/ 361396440 h 491"/>
                <a:gd name="T34" fmla="*/ 35719276 w 698"/>
                <a:gd name="T35" fmla="*/ 352991657 h 491"/>
                <a:gd name="T36" fmla="*/ 377154109 w 698"/>
                <a:gd name="T37" fmla="*/ 101904918 h 491"/>
                <a:gd name="T38" fmla="*/ 377154109 w 698"/>
                <a:gd name="T39" fmla="*/ 101904918 h 491"/>
                <a:gd name="T40" fmla="*/ 390811871 w 698"/>
                <a:gd name="T41" fmla="*/ 93501160 h 491"/>
                <a:gd name="T42" fmla="*/ 407620400 w 698"/>
                <a:gd name="T43" fmla="*/ 85096377 h 491"/>
                <a:gd name="T44" fmla="*/ 448592662 w 698"/>
                <a:gd name="T45" fmla="*/ 64084420 h 491"/>
                <a:gd name="T46" fmla="*/ 499020297 w 698"/>
                <a:gd name="T47" fmla="*/ 44124085 h 491"/>
                <a:gd name="T48" fmla="*/ 527385394 w 698"/>
                <a:gd name="T49" fmla="*/ 33618107 h 491"/>
                <a:gd name="T50" fmla="*/ 554700919 w 698"/>
                <a:gd name="T51" fmla="*/ 24162726 h 491"/>
                <a:gd name="T52" fmla="*/ 583066015 w 698"/>
                <a:gd name="T53" fmla="*/ 15758968 h 491"/>
                <a:gd name="T54" fmla="*/ 610380515 w 698"/>
                <a:gd name="T55" fmla="*/ 9455381 h 491"/>
                <a:gd name="T56" fmla="*/ 635594845 w 698"/>
                <a:gd name="T57" fmla="*/ 4202391 h 491"/>
                <a:gd name="T58" fmla="*/ 659757554 w 698"/>
                <a:gd name="T59" fmla="*/ 1050598 h 491"/>
                <a:gd name="T60" fmla="*/ 680768471 w 698"/>
                <a:gd name="T61" fmla="*/ 0 h 491"/>
                <a:gd name="T62" fmla="*/ 699679218 w 698"/>
                <a:gd name="T63" fmla="*/ 3151794 h 491"/>
                <a:gd name="T64" fmla="*/ 708083995 w 698"/>
                <a:gd name="T65" fmla="*/ 4202391 h 491"/>
                <a:gd name="T66" fmla="*/ 715437150 w 698"/>
                <a:gd name="T67" fmla="*/ 7354185 h 491"/>
                <a:gd name="T68" fmla="*/ 720690135 w 698"/>
                <a:gd name="T69" fmla="*/ 9455381 h 491"/>
                <a:gd name="T70" fmla="*/ 724892524 w 698"/>
                <a:gd name="T71" fmla="*/ 15758968 h 491"/>
                <a:gd name="T72" fmla="*/ 724892524 w 698"/>
                <a:gd name="T73" fmla="*/ 15758968 h 491"/>
                <a:gd name="T74" fmla="*/ 729094912 w 698"/>
                <a:gd name="T75" fmla="*/ 19960334 h 491"/>
                <a:gd name="T76" fmla="*/ 732246703 w 698"/>
                <a:gd name="T77" fmla="*/ 25213324 h 491"/>
                <a:gd name="T78" fmla="*/ 733297301 w 698"/>
                <a:gd name="T79" fmla="*/ 32567509 h 491"/>
                <a:gd name="T80" fmla="*/ 733297301 w 698"/>
                <a:gd name="T81" fmla="*/ 37820498 h 491"/>
                <a:gd name="T82" fmla="*/ 733297301 w 698"/>
                <a:gd name="T83" fmla="*/ 53579466 h 491"/>
                <a:gd name="T84" fmla="*/ 729094912 w 698"/>
                <a:gd name="T85" fmla="*/ 69337409 h 491"/>
                <a:gd name="T86" fmla="*/ 721740732 w 698"/>
                <a:gd name="T87" fmla="*/ 86146975 h 491"/>
                <a:gd name="T88" fmla="*/ 712286384 w 698"/>
                <a:gd name="T89" fmla="*/ 105056711 h 491"/>
                <a:gd name="T90" fmla="*/ 700729815 w 698"/>
                <a:gd name="T91" fmla="*/ 122916875 h 491"/>
                <a:gd name="T92" fmla="*/ 688122650 w 698"/>
                <a:gd name="T93" fmla="*/ 141826611 h 491"/>
                <a:gd name="T94" fmla="*/ 673415316 w 698"/>
                <a:gd name="T95" fmla="*/ 159686775 h 491"/>
                <a:gd name="T96" fmla="*/ 658706956 w 698"/>
                <a:gd name="T97" fmla="*/ 178596512 h 491"/>
                <a:gd name="T98" fmla="*/ 628240666 w 698"/>
                <a:gd name="T99" fmla="*/ 212215643 h 491"/>
                <a:gd name="T100" fmla="*/ 598823947 w 698"/>
                <a:gd name="T101" fmla="*/ 239530163 h 491"/>
                <a:gd name="T102" fmla="*/ 586217807 w 698"/>
                <a:gd name="T103" fmla="*/ 251086739 h 491"/>
                <a:gd name="T104" fmla="*/ 574661238 w 698"/>
                <a:gd name="T105" fmla="*/ 259490497 h 491"/>
                <a:gd name="T106" fmla="*/ 261591503 w 698"/>
                <a:gd name="T107" fmla="*/ 462250759 h 491"/>
                <a:gd name="T108" fmla="*/ 261591503 w 698"/>
                <a:gd name="T109" fmla="*/ 462250759 h 491"/>
                <a:gd name="T110" fmla="*/ 229024018 w 698"/>
                <a:gd name="T111" fmla="*/ 482212119 h 491"/>
                <a:gd name="T112" fmla="*/ 198557727 w 698"/>
                <a:gd name="T113" fmla="*/ 495869891 h 491"/>
                <a:gd name="T114" fmla="*/ 172293824 w 698"/>
                <a:gd name="T115" fmla="*/ 506374845 h 491"/>
                <a:gd name="T116" fmla="*/ 146028897 w 698"/>
                <a:gd name="T117" fmla="*/ 511627834 h 491"/>
                <a:gd name="T118" fmla="*/ 121866189 w 698"/>
                <a:gd name="T119" fmla="*/ 515830225 h 491"/>
                <a:gd name="T120" fmla="*/ 99803649 w 698"/>
                <a:gd name="T121" fmla="*/ 515830225 h 491"/>
                <a:gd name="T122" fmla="*/ 78792732 w 698"/>
                <a:gd name="T123" fmla="*/ 513729030 h 491"/>
                <a:gd name="T124" fmla="*/ 59881985 w 698"/>
                <a:gd name="T125" fmla="*/ 507425442 h 4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98" h="491">
                  <a:moveTo>
                    <a:pt x="57" y="483"/>
                  </a:moveTo>
                  <a:lnTo>
                    <a:pt x="57" y="483"/>
                  </a:lnTo>
                  <a:lnTo>
                    <a:pt x="45" y="478"/>
                  </a:lnTo>
                  <a:lnTo>
                    <a:pt x="36" y="472"/>
                  </a:lnTo>
                  <a:lnTo>
                    <a:pt x="26" y="464"/>
                  </a:lnTo>
                  <a:lnTo>
                    <a:pt x="19" y="456"/>
                  </a:lnTo>
                  <a:lnTo>
                    <a:pt x="13" y="448"/>
                  </a:lnTo>
                  <a:lnTo>
                    <a:pt x="7" y="437"/>
                  </a:lnTo>
                  <a:lnTo>
                    <a:pt x="3" y="428"/>
                  </a:lnTo>
                  <a:lnTo>
                    <a:pt x="2" y="417"/>
                  </a:lnTo>
                  <a:lnTo>
                    <a:pt x="0" y="405"/>
                  </a:lnTo>
                  <a:lnTo>
                    <a:pt x="0" y="394"/>
                  </a:lnTo>
                  <a:lnTo>
                    <a:pt x="3" y="383"/>
                  </a:lnTo>
                  <a:lnTo>
                    <a:pt x="6" y="372"/>
                  </a:lnTo>
                  <a:lnTo>
                    <a:pt x="11" y="363"/>
                  </a:lnTo>
                  <a:lnTo>
                    <a:pt x="17" y="354"/>
                  </a:lnTo>
                  <a:lnTo>
                    <a:pt x="25" y="344"/>
                  </a:lnTo>
                  <a:lnTo>
                    <a:pt x="34" y="336"/>
                  </a:lnTo>
                  <a:lnTo>
                    <a:pt x="359" y="97"/>
                  </a:lnTo>
                  <a:lnTo>
                    <a:pt x="372" y="89"/>
                  </a:lnTo>
                  <a:lnTo>
                    <a:pt x="388" y="81"/>
                  </a:lnTo>
                  <a:lnTo>
                    <a:pt x="427" y="61"/>
                  </a:lnTo>
                  <a:lnTo>
                    <a:pt x="475" y="42"/>
                  </a:lnTo>
                  <a:lnTo>
                    <a:pt x="502" y="32"/>
                  </a:lnTo>
                  <a:lnTo>
                    <a:pt x="528" y="23"/>
                  </a:lnTo>
                  <a:lnTo>
                    <a:pt x="555" y="15"/>
                  </a:lnTo>
                  <a:lnTo>
                    <a:pt x="581" y="9"/>
                  </a:lnTo>
                  <a:lnTo>
                    <a:pt x="605" y="4"/>
                  </a:lnTo>
                  <a:lnTo>
                    <a:pt x="628" y="1"/>
                  </a:lnTo>
                  <a:lnTo>
                    <a:pt x="648" y="0"/>
                  </a:lnTo>
                  <a:lnTo>
                    <a:pt x="666" y="3"/>
                  </a:lnTo>
                  <a:lnTo>
                    <a:pt x="674" y="4"/>
                  </a:lnTo>
                  <a:lnTo>
                    <a:pt x="681" y="7"/>
                  </a:lnTo>
                  <a:lnTo>
                    <a:pt x="686" y="9"/>
                  </a:lnTo>
                  <a:lnTo>
                    <a:pt x="690" y="15"/>
                  </a:lnTo>
                  <a:lnTo>
                    <a:pt x="694" y="19"/>
                  </a:lnTo>
                  <a:lnTo>
                    <a:pt x="697" y="24"/>
                  </a:lnTo>
                  <a:lnTo>
                    <a:pt x="698" y="31"/>
                  </a:lnTo>
                  <a:lnTo>
                    <a:pt x="698" y="36"/>
                  </a:lnTo>
                  <a:lnTo>
                    <a:pt x="698" y="51"/>
                  </a:lnTo>
                  <a:lnTo>
                    <a:pt x="694" y="66"/>
                  </a:lnTo>
                  <a:lnTo>
                    <a:pt x="687" y="82"/>
                  </a:lnTo>
                  <a:lnTo>
                    <a:pt x="678" y="100"/>
                  </a:lnTo>
                  <a:lnTo>
                    <a:pt x="667" y="117"/>
                  </a:lnTo>
                  <a:lnTo>
                    <a:pt x="655" y="135"/>
                  </a:lnTo>
                  <a:lnTo>
                    <a:pt x="641" y="152"/>
                  </a:lnTo>
                  <a:lnTo>
                    <a:pt x="627" y="170"/>
                  </a:lnTo>
                  <a:lnTo>
                    <a:pt x="598" y="202"/>
                  </a:lnTo>
                  <a:lnTo>
                    <a:pt x="570" y="228"/>
                  </a:lnTo>
                  <a:lnTo>
                    <a:pt x="558" y="239"/>
                  </a:lnTo>
                  <a:lnTo>
                    <a:pt x="547" y="247"/>
                  </a:lnTo>
                  <a:lnTo>
                    <a:pt x="249" y="440"/>
                  </a:lnTo>
                  <a:lnTo>
                    <a:pt x="218" y="459"/>
                  </a:lnTo>
                  <a:lnTo>
                    <a:pt x="189" y="472"/>
                  </a:lnTo>
                  <a:lnTo>
                    <a:pt x="164" y="482"/>
                  </a:lnTo>
                  <a:lnTo>
                    <a:pt x="139" y="487"/>
                  </a:lnTo>
                  <a:lnTo>
                    <a:pt x="116" y="491"/>
                  </a:lnTo>
                  <a:lnTo>
                    <a:pt x="95" y="491"/>
                  </a:lnTo>
                  <a:lnTo>
                    <a:pt x="75" y="489"/>
                  </a:lnTo>
                  <a:lnTo>
                    <a:pt x="57" y="4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 name="Freeform 91"/>
            <p:cNvSpPr/>
            <p:nvPr/>
          </p:nvSpPr>
          <p:spPr bwMode="auto">
            <a:xfrm flipV="1">
              <a:off x="8736613" y="5683602"/>
              <a:ext cx="715431" cy="503262"/>
            </a:xfrm>
            <a:custGeom>
              <a:avLst/>
              <a:gdLst>
                <a:gd name="T0" fmla="*/ 59881985 w 698"/>
                <a:gd name="T1" fmla="*/ 507425442 h 491"/>
                <a:gd name="T2" fmla="*/ 59881985 w 698"/>
                <a:gd name="T3" fmla="*/ 507425442 h 491"/>
                <a:gd name="T4" fmla="*/ 47275844 w 698"/>
                <a:gd name="T5" fmla="*/ 502172453 h 491"/>
                <a:gd name="T6" fmla="*/ 37820471 w 698"/>
                <a:gd name="T7" fmla="*/ 495869891 h 491"/>
                <a:gd name="T8" fmla="*/ 27314500 w 698"/>
                <a:gd name="T9" fmla="*/ 487465108 h 491"/>
                <a:gd name="T10" fmla="*/ 19960320 w 698"/>
                <a:gd name="T11" fmla="*/ 479060325 h 491"/>
                <a:gd name="T12" fmla="*/ 13657762 w 698"/>
                <a:gd name="T13" fmla="*/ 470655542 h 491"/>
                <a:gd name="T14" fmla="*/ 7354180 w 698"/>
                <a:gd name="T15" fmla="*/ 459098966 h 491"/>
                <a:gd name="T16" fmla="*/ 3151791 w 698"/>
                <a:gd name="T17" fmla="*/ 449644610 h 491"/>
                <a:gd name="T18" fmla="*/ 2101194 w 698"/>
                <a:gd name="T19" fmla="*/ 438088034 h 491"/>
                <a:gd name="T20" fmla="*/ 0 w 698"/>
                <a:gd name="T21" fmla="*/ 425480859 h 491"/>
                <a:gd name="T22" fmla="*/ 0 w 698"/>
                <a:gd name="T23" fmla="*/ 413925308 h 491"/>
                <a:gd name="T24" fmla="*/ 3151791 w 698"/>
                <a:gd name="T25" fmla="*/ 402368731 h 491"/>
                <a:gd name="T26" fmla="*/ 6303583 w 698"/>
                <a:gd name="T27" fmla="*/ 390812155 h 491"/>
                <a:gd name="T28" fmla="*/ 11556568 w 698"/>
                <a:gd name="T29" fmla="*/ 381356774 h 491"/>
                <a:gd name="T30" fmla="*/ 17860151 w 698"/>
                <a:gd name="T31" fmla="*/ 371902418 h 491"/>
                <a:gd name="T32" fmla="*/ 26263902 w 698"/>
                <a:gd name="T33" fmla="*/ 361396440 h 491"/>
                <a:gd name="T34" fmla="*/ 35719276 w 698"/>
                <a:gd name="T35" fmla="*/ 352991657 h 491"/>
                <a:gd name="T36" fmla="*/ 377154109 w 698"/>
                <a:gd name="T37" fmla="*/ 101904918 h 491"/>
                <a:gd name="T38" fmla="*/ 377154109 w 698"/>
                <a:gd name="T39" fmla="*/ 101904918 h 491"/>
                <a:gd name="T40" fmla="*/ 390811871 w 698"/>
                <a:gd name="T41" fmla="*/ 93501160 h 491"/>
                <a:gd name="T42" fmla="*/ 407620400 w 698"/>
                <a:gd name="T43" fmla="*/ 85096377 h 491"/>
                <a:gd name="T44" fmla="*/ 448592662 w 698"/>
                <a:gd name="T45" fmla="*/ 64084420 h 491"/>
                <a:gd name="T46" fmla="*/ 499020297 w 698"/>
                <a:gd name="T47" fmla="*/ 44124085 h 491"/>
                <a:gd name="T48" fmla="*/ 527385394 w 698"/>
                <a:gd name="T49" fmla="*/ 33618107 h 491"/>
                <a:gd name="T50" fmla="*/ 554700919 w 698"/>
                <a:gd name="T51" fmla="*/ 24162726 h 491"/>
                <a:gd name="T52" fmla="*/ 583066015 w 698"/>
                <a:gd name="T53" fmla="*/ 15758968 h 491"/>
                <a:gd name="T54" fmla="*/ 610380515 w 698"/>
                <a:gd name="T55" fmla="*/ 9455381 h 491"/>
                <a:gd name="T56" fmla="*/ 635594845 w 698"/>
                <a:gd name="T57" fmla="*/ 4202391 h 491"/>
                <a:gd name="T58" fmla="*/ 659757554 w 698"/>
                <a:gd name="T59" fmla="*/ 1050598 h 491"/>
                <a:gd name="T60" fmla="*/ 680768471 w 698"/>
                <a:gd name="T61" fmla="*/ 0 h 491"/>
                <a:gd name="T62" fmla="*/ 699679218 w 698"/>
                <a:gd name="T63" fmla="*/ 3151794 h 491"/>
                <a:gd name="T64" fmla="*/ 708083995 w 698"/>
                <a:gd name="T65" fmla="*/ 4202391 h 491"/>
                <a:gd name="T66" fmla="*/ 715437150 w 698"/>
                <a:gd name="T67" fmla="*/ 7354185 h 491"/>
                <a:gd name="T68" fmla="*/ 720690135 w 698"/>
                <a:gd name="T69" fmla="*/ 9455381 h 491"/>
                <a:gd name="T70" fmla="*/ 724892524 w 698"/>
                <a:gd name="T71" fmla="*/ 15758968 h 491"/>
                <a:gd name="T72" fmla="*/ 724892524 w 698"/>
                <a:gd name="T73" fmla="*/ 15758968 h 491"/>
                <a:gd name="T74" fmla="*/ 729094912 w 698"/>
                <a:gd name="T75" fmla="*/ 19960334 h 491"/>
                <a:gd name="T76" fmla="*/ 732246703 w 698"/>
                <a:gd name="T77" fmla="*/ 25213324 h 491"/>
                <a:gd name="T78" fmla="*/ 733297301 w 698"/>
                <a:gd name="T79" fmla="*/ 32567509 h 491"/>
                <a:gd name="T80" fmla="*/ 733297301 w 698"/>
                <a:gd name="T81" fmla="*/ 37820498 h 491"/>
                <a:gd name="T82" fmla="*/ 733297301 w 698"/>
                <a:gd name="T83" fmla="*/ 53579466 h 491"/>
                <a:gd name="T84" fmla="*/ 729094912 w 698"/>
                <a:gd name="T85" fmla="*/ 69337409 h 491"/>
                <a:gd name="T86" fmla="*/ 721740732 w 698"/>
                <a:gd name="T87" fmla="*/ 86146975 h 491"/>
                <a:gd name="T88" fmla="*/ 712286384 w 698"/>
                <a:gd name="T89" fmla="*/ 105056711 h 491"/>
                <a:gd name="T90" fmla="*/ 700729815 w 698"/>
                <a:gd name="T91" fmla="*/ 122916875 h 491"/>
                <a:gd name="T92" fmla="*/ 688122650 w 698"/>
                <a:gd name="T93" fmla="*/ 141826611 h 491"/>
                <a:gd name="T94" fmla="*/ 673415316 w 698"/>
                <a:gd name="T95" fmla="*/ 159686775 h 491"/>
                <a:gd name="T96" fmla="*/ 658706956 w 698"/>
                <a:gd name="T97" fmla="*/ 178596512 h 491"/>
                <a:gd name="T98" fmla="*/ 628240666 w 698"/>
                <a:gd name="T99" fmla="*/ 212215643 h 491"/>
                <a:gd name="T100" fmla="*/ 598823947 w 698"/>
                <a:gd name="T101" fmla="*/ 239530163 h 491"/>
                <a:gd name="T102" fmla="*/ 586217807 w 698"/>
                <a:gd name="T103" fmla="*/ 251086739 h 491"/>
                <a:gd name="T104" fmla="*/ 574661238 w 698"/>
                <a:gd name="T105" fmla="*/ 259490497 h 491"/>
                <a:gd name="T106" fmla="*/ 261591503 w 698"/>
                <a:gd name="T107" fmla="*/ 462250759 h 491"/>
                <a:gd name="T108" fmla="*/ 261591503 w 698"/>
                <a:gd name="T109" fmla="*/ 462250759 h 491"/>
                <a:gd name="T110" fmla="*/ 229024018 w 698"/>
                <a:gd name="T111" fmla="*/ 482212119 h 491"/>
                <a:gd name="T112" fmla="*/ 198557727 w 698"/>
                <a:gd name="T113" fmla="*/ 495869891 h 491"/>
                <a:gd name="T114" fmla="*/ 172293824 w 698"/>
                <a:gd name="T115" fmla="*/ 506374845 h 491"/>
                <a:gd name="T116" fmla="*/ 146028897 w 698"/>
                <a:gd name="T117" fmla="*/ 511627834 h 491"/>
                <a:gd name="T118" fmla="*/ 121866189 w 698"/>
                <a:gd name="T119" fmla="*/ 515830225 h 491"/>
                <a:gd name="T120" fmla="*/ 99803649 w 698"/>
                <a:gd name="T121" fmla="*/ 515830225 h 491"/>
                <a:gd name="T122" fmla="*/ 78792732 w 698"/>
                <a:gd name="T123" fmla="*/ 513729030 h 491"/>
                <a:gd name="T124" fmla="*/ 59881985 w 698"/>
                <a:gd name="T125" fmla="*/ 507425442 h 4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98" h="491">
                  <a:moveTo>
                    <a:pt x="57" y="483"/>
                  </a:moveTo>
                  <a:lnTo>
                    <a:pt x="57" y="483"/>
                  </a:lnTo>
                  <a:lnTo>
                    <a:pt x="45" y="478"/>
                  </a:lnTo>
                  <a:lnTo>
                    <a:pt x="36" y="472"/>
                  </a:lnTo>
                  <a:lnTo>
                    <a:pt x="26" y="464"/>
                  </a:lnTo>
                  <a:lnTo>
                    <a:pt x="19" y="456"/>
                  </a:lnTo>
                  <a:lnTo>
                    <a:pt x="13" y="448"/>
                  </a:lnTo>
                  <a:lnTo>
                    <a:pt x="7" y="437"/>
                  </a:lnTo>
                  <a:lnTo>
                    <a:pt x="3" y="428"/>
                  </a:lnTo>
                  <a:lnTo>
                    <a:pt x="2" y="417"/>
                  </a:lnTo>
                  <a:lnTo>
                    <a:pt x="0" y="405"/>
                  </a:lnTo>
                  <a:lnTo>
                    <a:pt x="0" y="394"/>
                  </a:lnTo>
                  <a:lnTo>
                    <a:pt x="3" y="383"/>
                  </a:lnTo>
                  <a:lnTo>
                    <a:pt x="6" y="372"/>
                  </a:lnTo>
                  <a:lnTo>
                    <a:pt x="11" y="363"/>
                  </a:lnTo>
                  <a:lnTo>
                    <a:pt x="17" y="354"/>
                  </a:lnTo>
                  <a:lnTo>
                    <a:pt x="25" y="344"/>
                  </a:lnTo>
                  <a:lnTo>
                    <a:pt x="34" y="336"/>
                  </a:lnTo>
                  <a:lnTo>
                    <a:pt x="359" y="97"/>
                  </a:lnTo>
                  <a:lnTo>
                    <a:pt x="372" y="89"/>
                  </a:lnTo>
                  <a:lnTo>
                    <a:pt x="388" y="81"/>
                  </a:lnTo>
                  <a:lnTo>
                    <a:pt x="427" y="61"/>
                  </a:lnTo>
                  <a:lnTo>
                    <a:pt x="475" y="42"/>
                  </a:lnTo>
                  <a:lnTo>
                    <a:pt x="502" y="32"/>
                  </a:lnTo>
                  <a:lnTo>
                    <a:pt x="528" y="23"/>
                  </a:lnTo>
                  <a:lnTo>
                    <a:pt x="555" y="15"/>
                  </a:lnTo>
                  <a:lnTo>
                    <a:pt x="581" y="9"/>
                  </a:lnTo>
                  <a:lnTo>
                    <a:pt x="605" y="4"/>
                  </a:lnTo>
                  <a:lnTo>
                    <a:pt x="628" y="1"/>
                  </a:lnTo>
                  <a:lnTo>
                    <a:pt x="648" y="0"/>
                  </a:lnTo>
                  <a:lnTo>
                    <a:pt x="666" y="3"/>
                  </a:lnTo>
                  <a:lnTo>
                    <a:pt x="674" y="4"/>
                  </a:lnTo>
                  <a:lnTo>
                    <a:pt x="681" y="7"/>
                  </a:lnTo>
                  <a:lnTo>
                    <a:pt x="686" y="9"/>
                  </a:lnTo>
                  <a:lnTo>
                    <a:pt x="690" y="15"/>
                  </a:lnTo>
                  <a:lnTo>
                    <a:pt x="694" y="19"/>
                  </a:lnTo>
                  <a:lnTo>
                    <a:pt x="697" y="24"/>
                  </a:lnTo>
                  <a:lnTo>
                    <a:pt x="698" y="31"/>
                  </a:lnTo>
                  <a:lnTo>
                    <a:pt x="698" y="36"/>
                  </a:lnTo>
                  <a:lnTo>
                    <a:pt x="698" y="51"/>
                  </a:lnTo>
                  <a:lnTo>
                    <a:pt x="694" y="66"/>
                  </a:lnTo>
                  <a:lnTo>
                    <a:pt x="687" y="82"/>
                  </a:lnTo>
                  <a:lnTo>
                    <a:pt x="678" y="100"/>
                  </a:lnTo>
                  <a:lnTo>
                    <a:pt x="667" y="117"/>
                  </a:lnTo>
                  <a:lnTo>
                    <a:pt x="655" y="135"/>
                  </a:lnTo>
                  <a:lnTo>
                    <a:pt x="641" y="152"/>
                  </a:lnTo>
                  <a:lnTo>
                    <a:pt x="627" y="170"/>
                  </a:lnTo>
                  <a:lnTo>
                    <a:pt x="598" y="202"/>
                  </a:lnTo>
                  <a:lnTo>
                    <a:pt x="570" y="228"/>
                  </a:lnTo>
                  <a:lnTo>
                    <a:pt x="558" y="239"/>
                  </a:lnTo>
                  <a:lnTo>
                    <a:pt x="547" y="247"/>
                  </a:lnTo>
                  <a:lnTo>
                    <a:pt x="249" y="440"/>
                  </a:lnTo>
                  <a:lnTo>
                    <a:pt x="218" y="459"/>
                  </a:lnTo>
                  <a:lnTo>
                    <a:pt x="189" y="472"/>
                  </a:lnTo>
                  <a:lnTo>
                    <a:pt x="164" y="482"/>
                  </a:lnTo>
                  <a:lnTo>
                    <a:pt x="139" y="487"/>
                  </a:lnTo>
                  <a:lnTo>
                    <a:pt x="116" y="491"/>
                  </a:lnTo>
                  <a:lnTo>
                    <a:pt x="95" y="491"/>
                  </a:lnTo>
                  <a:lnTo>
                    <a:pt x="75" y="489"/>
                  </a:lnTo>
                  <a:lnTo>
                    <a:pt x="57" y="483"/>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4" name="Freeform 92"/>
            <p:cNvSpPr/>
            <p:nvPr/>
          </p:nvSpPr>
          <p:spPr bwMode="auto">
            <a:xfrm flipV="1">
              <a:off x="8764287" y="5694876"/>
              <a:ext cx="727731" cy="503262"/>
            </a:xfrm>
            <a:custGeom>
              <a:avLst/>
              <a:gdLst>
                <a:gd name="T0" fmla="*/ 32567500 w 710"/>
                <a:gd name="T1" fmla="*/ 487465108 h 491"/>
                <a:gd name="T2" fmla="*/ 18910756 w 710"/>
                <a:gd name="T3" fmla="*/ 474857934 h 491"/>
                <a:gd name="T4" fmla="*/ 9455378 w 710"/>
                <a:gd name="T5" fmla="*/ 461200162 h 491"/>
                <a:gd name="T6" fmla="*/ 2101195 w 710"/>
                <a:gd name="T7" fmla="*/ 445442219 h 491"/>
                <a:gd name="T8" fmla="*/ 0 w 710"/>
                <a:gd name="T9" fmla="*/ 428632653 h 491"/>
                <a:gd name="T10" fmla="*/ 2101195 w 710"/>
                <a:gd name="T11" fmla="*/ 411824112 h 491"/>
                <a:gd name="T12" fmla="*/ 7354183 w 710"/>
                <a:gd name="T13" fmla="*/ 393963948 h 491"/>
                <a:gd name="T14" fmla="*/ 15758964 w 710"/>
                <a:gd name="T15" fmla="*/ 380306176 h 491"/>
                <a:gd name="T16" fmla="*/ 30466305 w 710"/>
                <a:gd name="T17" fmla="*/ 367700027 h 491"/>
                <a:gd name="T18" fmla="*/ 390812046 w 710"/>
                <a:gd name="T19" fmla="*/ 101904918 h 491"/>
                <a:gd name="T20" fmla="*/ 419177156 w 710"/>
                <a:gd name="T21" fmla="*/ 85096377 h 491"/>
                <a:gd name="T22" fmla="*/ 512678290 w 710"/>
                <a:gd name="T23" fmla="*/ 44124085 h 491"/>
                <a:gd name="T24" fmla="*/ 567308338 w 710"/>
                <a:gd name="T25" fmla="*/ 24162726 h 491"/>
                <a:gd name="T26" fmla="*/ 622987960 w 710"/>
                <a:gd name="T27" fmla="*/ 10505979 h 491"/>
                <a:gd name="T28" fmla="*/ 672365021 w 710"/>
                <a:gd name="T29" fmla="*/ 2101196 h 491"/>
                <a:gd name="T30" fmla="*/ 712286703 w 710"/>
                <a:gd name="T31" fmla="*/ 3151794 h 491"/>
                <a:gd name="T32" fmla="*/ 725944472 w 710"/>
                <a:gd name="T33" fmla="*/ 7354185 h 491"/>
                <a:gd name="T34" fmla="*/ 737500020 w 710"/>
                <a:gd name="T35" fmla="*/ 15758968 h 491"/>
                <a:gd name="T36" fmla="*/ 741702410 w 710"/>
                <a:gd name="T37" fmla="*/ 19960334 h 491"/>
                <a:gd name="T38" fmla="*/ 745904801 w 710"/>
                <a:gd name="T39" fmla="*/ 32567509 h 491"/>
                <a:gd name="T40" fmla="*/ 744854203 w 710"/>
                <a:gd name="T41" fmla="*/ 53579466 h 491"/>
                <a:gd name="T42" fmla="*/ 733297630 w 710"/>
                <a:gd name="T43" fmla="*/ 86146975 h 491"/>
                <a:gd name="T44" fmla="*/ 713337301 w 710"/>
                <a:gd name="T45" fmla="*/ 123967473 h 491"/>
                <a:gd name="T46" fmla="*/ 687072362 w 710"/>
                <a:gd name="T47" fmla="*/ 160737373 h 491"/>
                <a:gd name="T48" fmla="*/ 640848118 w 710"/>
                <a:gd name="T49" fmla="*/ 213266241 h 491"/>
                <a:gd name="T50" fmla="*/ 598825241 w 710"/>
                <a:gd name="T51" fmla="*/ 251086739 h 491"/>
                <a:gd name="T52" fmla="*/ 273148193 w 710"/>
                <a:gd name="T53" fmla="*/ 462250759 h 491"/>
                <a:gd name="T54" fmla="*/ 253187865 w 710"/>
                <a:gd name="T55" fmla="*/ 474857934 h 491"/>
                <a:gd name="T56" fmla="*/ 213266182 w 710"/>
                <a:gd name="T57" fmla="*/ 494819293 h 491"/>
                <a:gd name="T58" fmla="*/ 177545865 w 710"/>
                <a:gd name="T59" fmla="*/ 507425442 h 491"/>
                <a:gd name="T60" fmla="*/ 144978365 w 710"/>
                <a:gd name="T61" fmla="*/ 514779627 h 491"/>
                <a:gd name="T62" fmla="*/ 115562658 w 710"/>
                <a:gd name="T63" fmla="*/ 515830225 h 491"/>
                <a:gd name="T64" fmla="*/ 88248146 w 710"/>
                <a:gd name="T65" fmla="*/ 511627834 h 491"/>
                <a:gd name="T66" fmla="*/ 64084402 w 710"/>
                <a:gd name="T67" fmla="*/ 505324247 h 491"/>
                <a:gd name="T68" fmla="*/ 43073475 w 710"/>
                <a:gd name="T69" fmla="*/ 493768695 h 4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10" h="491">
                  <a:moveTo>
                    <a:pt x="31" y="464"/>
                  </a:moveTo>
                  <a:lnTo>
                    <a:pt x="31" y="464"/>
                  </a:lnTo>
                  <a:lnTo>
                    <a:pt x="23" y="459"/>
                  </a:lnTo>
                  <a:lnTo>
                    <a:pt x="18" y="452"/>
                  </a:lnTo>
                  <a:lnTo>
                    <a:pt x="13" y="446"/>
                  </a:lnTo>
                  <a:lnTo>
                    <a:pt x="9" y="439"/>
                  </a:lnTo>
                  <a:lnTo>
                    <a:pt x="4" y="432"/>
                  </a:lnTo>
                  <a:lnTo>
                    <a:pt x="2" y="424"/>
                  </a:lnTo>
                  <a:lnTo>
                    <a:pt x="0" y="416"/>
                  </a:lnTo>
                  <a:lnTo>
                    <a:pt x="0" y="408"/>
                  </a:lnTo>
                  <a:lnTo>
                    <a:pt x="0" y="400"/>
                  </a:lnTo>
                  <a:lnTo>
                    <a:pt x="2" y="392"/>
                  </a:lnTo>
                  <a:lnTo>
                    <a:pt x="3" y="383"/>
                  </a:lnTo>
                  <a:lnTo>
                    <a:pt x="7" y="375"/>
                  </a:lnTo>
                  <a:lnTo>
                    <a:pt x="11" y="369"/>
                  </a:lnTo>
                  <a:lnTo>
                    <a:pt x="15" y="362"/>
                  </a:lnTo>
                  <a:lnTo>
                    <a:pt x="22" y="355"/>
                  </a:lnTo>
                  <a:lnTo>
                    <a:pt x="29" y="350"/>
                  </a:lnTo>
                  <a:lnTo>
                    <a:pt x="372" y="97"/>
                  </a:lnTo>
                  <a:lnTo>
                    <a:pt x="384" y="89"/>
                  </a:lnTo>
                  <a:lnTo>
                    <a:pt x="399" y="81"/>
                  </a:lnTo>
                  <a:lnTo>
                    <a:pt x="439" y="61"/>
                  </a:lnTo>
                  <a:lnTo>
                    <a:pt x="488" y="42"/>
                  </a:lnTo>
                  <a:lnTo>
                    <a:pt x="513" y="33"/>
                  </a:lnTo>
                  <a:lnTo>
                    <a:pt x="540" y="23"/>
                  </a:lnTo>
                  <a:lnTo>
                    <a:pt x="567" y="15"/>
                  </a:lnTo>
                  <a:lnTo>
                    <a:pt x="593" y="10"/>
                  </a:lnTo>
                  <a:lnTo>
                    <a:pt x="617" y="4"/>
                  </a:lnTo>
                  <a:lnTo>
                    <a:pt x="640" y="2"/>
                  </a:lnTo>
                  <a:lnTo>
                    <a:pt x="660" y="0"/>
                  </a:lnTo>
                  <a:lnTo>
                    <a:pt x="678" y="3"/>
                  </a:lnTo>
                  <a:lnTo>
                    <a:pt x="686" y="4"/>
                  </a:lnTo>
                  <a:lnTo>
                    <a:pt x="691" y="7"/>
                  </a:lnTo>
                  <a:lnTo>
                    <a:pt x="698" y="11"/>
                  </a:lnTo>
                  <a:lnTo>
                    <a:pt x="702" y="15"/>
                  </a:lnTo>
                  <a:lnTo>
                    <a:pt x="706" y="19"/>
                  </a:lnTo>
                  <a:lnTo>
                    <a:pt x="708" y="24"/>
                  </a:lnTo>
                  <a:lnTo>
                    <a:pt x="710" y="31"/>
                  </a:lnTo>
                  <a:lnTo>
                    <a:pt x="710" y="37"/>
                  </a:lnTo>
                  <a:lnTo>
                    <a:pt x="709" y="51"/>
                  </a:lnTo>
                  <a:lnTo>
                    <a:pt x="705" y="66"/>
                  </a:lnTo>
                  <a:lnTo>
                    <a:pt x="698" y="82"/>
                  </a:lnTo>
                  <a:lnTo>
                    <a:pt x="690" y="100"/>
                  </a:lnTo>
                  <a:lnTo>
                    <a:pt x="679" y="118"/>
                  </a:lnTo>
                  <a:lnTo>
                    <a:pt x="667" y="135"/>
                  </a:lnTo>
                  <a:lnTo>
                    <a:pt x="654" y="153"/>
                  </a:lnTo>
                  <a:lnTo>
                    <a:pt x="639" y="170"/>
                  </a:lnTo>
                  <a:lnTo>
                    <a:pt x="610" y="203"/>
                  </a:lnTo>
                  <a:lnTo>
                    <a:pt x="582" y="228"/>
                  </a:lnTo>
                  <a:lnTo>
                    <a:pt x="570" y="239"/>
                  </a:lnTo>
                  <a:lnTo>
                    <a:pt x="559" y="247"/>
                  </a:lnTo>
                  <a:lnTo>
                    <a:pt x="260" y="440"/>
                  </a:lnTo>
                  <a:lnTo>
                    <a:pt x="241" y="452"/>
                  </a:lnTo>
                  <a:lnTo>
                    <a:pt x="222" y="463"/>
                  </a:lnTo>
                  <a:lnTo>
                    <a:pt x="203" y="471"/>
                  </a:lnTo>
                  <a:lnTo>
                    <a:pt x="185" y="478"/>
                  </a:lnTo>
                  <a:lnTo>
                    <a:pt x="169" y="483"/>
                  </a:lnTo>
                  <a:lnTo>
                    <a:pt x="153" y="487"/>
                  </a:lnTo>
                  <a:lnTo>
                    <a:pt x="138" y="490"/>
                  </a:lnTo>
                  <a:lnTo>
                    <a:pt x="123" y="491"/>
                  </a:lnTo>
                  <a:lnTo>
                    <a:pt x="110" y="491"/>
                  </a:lnTo>
                  <a:lnTo>
                    <a:pt x="96" y="490"/>
                  </a:lnTo>
                  <a:lnTo>
                    <a:pt x="84" y="487"/>
                  </a:lnTo>
                  <a:lnTo>
                    <a:pt x="72" y="485"/>
                  </a:lnTo>
                  <a:lnTo>
                    <a:pt x="61" y="481"/>
                  </a:lnTo>
                  <a:lnTo>
                    <a:pt x="50" y="475"/>
                  </a:lnTo>
                  <a:lnTo>
                    <a:pt x="41" y="470"/>
                  </a:lnTo>
                  <a:lnTo>
                    <a:pt x="31" y="4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 name="Freeform 93"/>
            <p:cNvSpPr/>
            <p:nvPr/>
          </p:nvSpPr>
          <p:spPr bwMode="auto">
            <a:xfrm flipV="1">
              <a:off x="8764287" y="5694876"/>
              <a:ext cx="727731" cy="503262"/>
            </a:xfrm>
            <a:custGeom>
              <a:avLst/>
              <a:gdLst>
                <a:gd name="T0" fmla="*/ 32567500 w 710"/>
                <a:gd name="T1" fmla="*/ 487465108 h 491"/>
                <a:gd name="T2" fmla="*/ 18910756 w 710"/>
                <a:gd name="T3" fmla="*/ 474857934 h 491"/>
                <a:gd name="T4" fmla="*/ 9455378 w 710"/>
                <a:gd name="T5" fmla="*/ 461200162 h 491"/>
                <a:gd name="T6" fmla="*/ 2101195 w 710"/>
                <a:gd name="T7" fmla="*/ 445442219 h 491"/>
                <a:gd name="T8" fmla="*/ 0 w 710"/>
                <a:gd name="T9" fmla="*/ 428632653 h 491"/>
                <a:gd name="T10" fmla="*/ 2101195 w 710"/>
                <a:gd name="T11" fmla="*/ 411824112 h 491"/>
                <a:gd name="T12" fmla="*/ 7354183 w 710"/>
                <a:gd name="T13" fmla="*/ 393963948 h 491"/>
                <a:gd name="T14" fmla="*/ 15758964 w 710"/>
                <a:gd name="T15" fmla="*/ 380306176 h 491"/>
                <a:gd name="T16" fmla="*/ 30466305 w 710"/>
                <a:gd name="T17" fmla="*/ 367700027 h 491"/>
                <a:gd name="T18" fmla="*/ 390812046 w 710"/>
                <a:gd name="T19" fmla="*/ 101904918 h 491"/>
                <a:gd name="T20" fmla="*/ 419177156 w 710"/>
                <a:gd name="T21" fmla="*/ 85096377 h 491"/>
                <a:gd name="T22" fmla="*/ 512678290 w 710"/>
                <a:gd name="T23" fmla="*/ 44124085 h 491"/>
                <a:gd name="T24" fmla="*/ 567308338 w 710"/>
                <a:gd name="T25" fmla="*/ 24162726 h 491"/>
                <a:gd name="T26" fmla="*/ 622987960 w 710"/>
                <a:gd name="T27" fmla="*/ 10505979 h 491"/>
                <a:gd name="T28" fmla="*/ 672365021 w 710"/>
                <a:gd name="T29" fmla="*/ 2101196 h 491"/>
                <a:gd name="T30" fmla="*/ 712286703 w 710"/>
                <a:gd name="T31" fmla="*/ 3151794 h 491"/>
                <a:gd name="T32" fmla="*/ 725944472 w 710"/>
                <a:gd name="T33" fmla="*/ 7354185 h 491"/>
                <a:gd name="T34" fmla="*/ 737500020 w 710"/>
                <a:gd name="T35" fmla="*/ 15758968 h 491"/>
                <a:gd name="T36" fmla="*/ 741702410 w 710"/>
                <a:gd name="T37" fmla="*/ 19960334 h 491"/>
                <a:gd name="T38" fmla="*/ 745904801 w 710"/>
                <a:gd name="T39" fmla="*/ 32567509 h 491"/>
                <a:gd name="T40" fmla="*/ 744854203 w 710"/>
                <a:gd name="T41" fmla="*/ 53579466 h 491"/>
                <a:gd name="T42" fmla="*/ 733297630 w 710"/>
                <a:gd name="T43" fmla="*/ 86146975 h 491"/>
                <a:gd name="T44" fmla="*/ 713337301 w 710"/>
                <a:gd name="T45" fmla="*/ 123967473 h 491"/>
                <a:gd name="T46" fmla="*/ 687072362 w 710"/>
                <a:gd name="T47" fmla="*/ 160737373 h 491"/>
                <a:gd name="T48" fmla="*/ 640848118 w 710"/>
                <a:gd name="T49" fmla="*/ 213266241 h 491"/>
                <a:gd name="T50" fmla="*/ 598825241 w 710"/>
                <a:gd name="T51" fmla="*/ 251086739 h 491"/>
                <a:gd name="T52" fmla="*/ 273148193 w 710"/>
                <a:gd name="T53" fmla="*/ 462250759 h 491"/>
                <a:gd name="T54" fmla="*/ 253187865 w 710"/>
                <a:gd name="T55" fmla="*/ 474857934 h 491"/>
                <a:gd name="T56" fmla="*/ 213266182 w 710"/>
                <a:gd name="T57" fmla="*/ 494819293 h 491"/>
                <a:gd name="T58" fmla="*/ 177545865 w 710"/>
                <a:gd name="T59" fmla="*/ 507425442 h 491"/>
                <a:gd name="T60" fmla="*/ 144978365 w 710"/>
                <a:gd name="T61" fmla="*/ 514779627 h 491"/>
                <a:gd name="T62" fmla="*/ 115562658 w 710"/>
                <a:gd name="T63" fmla="*/ 515830225 h 491"/>
                <a:gd name="T64" fmla="*/ 88248146 w 710"/>
                <a:gd name="T65" fmla="*/ 511627834 h 491"/>
                <a:gd name="T66" fmla="*/ 64084402 w 710"/>
                <a:gd name="T67" fmla="*/ 505324247 h 491"/>
                <a:gd name="T68" fmla="*/ 43073475 w 710"/>
                <a:gd name="T69" fmla="*/ 493768695 h 4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10" h="491">
                  <a:moveTo>
                    <a:pt x="31" y="464"/>
                  </a:moveTo>
                  <a:lnTo>
                    <a:pt x="31" y="464"/>
                  </a:lnTo>
                  <a:lnTo>
                    <a:pt x="23" y="459"/>
                  </a:lnTo>
                  <a:lnTo>
                    <a:pt x="18" y="452"/>
                  </a:lnTo>
                  <a:lnTo>
                    <a:pt x="13" y="446"/>
                  </a:lnTo>
                  <a:lnTo>
                    <a:pt x="9" y="439"/>
                  </a:lnTo>
                  <a:lnTo>
                    <a:pt x="4" y="432"/>
                  </a:lnTo>
                  <a:lnTo>
                    <a:pt x="2" y="424"/>
                  </a:lnTo>
                  <a:lnTo>
                    <a:pt x="0" y="416"/>
                  </a:lnTo>
                  <a:lnTo>
                    <a:pt x="0" y="408"/>
                  </a:lnTo>
                  <a:lnTo>
                    <a:pt x="0" y="400"/>
                  </a:lnTo>
                  <a:lnTo>
                    <a:pt x="2" y="392"/>
                  </a:lnTo>
                  <a:lnTo>
                    <a:pt x="3" y="383"/>
                  </a:lnTo>
                  <a:lnTo>
                    <a:pt x="7" y="375"/>
                  </a:lnTo>
                  <a:lnTo>
                    <a:pt x="11" y="369"/>
                  </a:lnTo>
                  <a:lnTo>
                    <a:pt x="15" y="362"/>
                  </a:lnTo>
                  <a:lnTo>
                    <a:pt x="22" y="355"/>
                  </a:lnTo>
                  <a:lnTo>
                    <a:pt x="29" y="350"/>
                  </a:lnTo>
                  <a:lnTo>
                    <a:pt x="372" y="97"/>
                  </a:lnTo>
                  <a:lnTo>
                    <a:pt x="384" y="89"/>
                  </a:lnTo>
                  <a:lnTo>
                    <a:pt x="399" y="81"/>
                  </a:lnTo>
                  <a:lnTo>
                    <a:pt x="439" y="61"/>
                  </a:lnTo>
                  <a:lnTo>
                    <a:pt x="488" y="42"/>
                  </a:lnTo>
                  <a:lnTo>
                    <a:pt x="513" y="33"/>
                  </a:lnTo>
                  <a:lnTo>
                    <a:pt x="540" y="23"/>
                  </a:lnTo>
                  <a:lnTo>
                    <a:pt x="567" y="15"/>
                  </a:lnTo>
                  <a:lnTo>
                    <a:pt x="593" y="10"/>
                  </a:lnTo>
                  <a:lnTo>
                    <a:pt x="617" y="4"/>
                  </a:lnTo>
                  <a:lnTo>
                    <a:pt x="640" y="2"/>
                  </a:lnTo>
                  <a:lnTo>
                    <a:pt x="660" y="0"/>
                  </a:lnTo>
                  <a:lnTo>
                    <a:pt x="678" y="3"/>
                  </a:lnTo>
                  <a:lnTo>
                    <a:pt x="686" y="4"/>
                  </a:lnTo>
                  <a:lnTo>
                    <a:pt x="691" y="7"/>
                  </a:lnTo>
                  <a:lnTo>
                    <a:pt x="698" y="11"/>
                  </a:lnTo>
                  <a:lnTo>
                    <a:pt x="702" y="15"/>
                  </a:lnTo>
                  <a:lnTo>
                    <a:pt x="706" y="19"/>
                  </a:lnTo>
                  <a:lnTo>
                    <a:pt x="708" y="24"/>
                  </a:lnTo>
                  <a:lnTo>
                    <a:pt x="710" y="31"/>
                  </a:lnTo>
                  <a:lnTo>
                    <a:pt x="710" y="37"/>
                  </a:lnTo>
                  <a:lnTo>
                    <a:pt x="709" y="51"/>
                  </a:lnTo>
                  <a:lnTo>
                    <a:pt x="705" y="66"/>
                  </a:lnTo>
                  <a:lnTo>
                    <a:pt x="698" y="82"/>
                  </a:lnTo>
                  <a:lnTo>
                    <a:pt x="690" y="100"/>
                  </a:lnTo>
                  <a:lnTo>
                    <a:pt x="679" y="118"/>
                  </a:lnTo>
                  <a:lnTo>
                    <a:pt x="667" y="135"/>
                  </a:lnTo>
                  <a:lnTo>
                    <a:pt x="654" y="153"/>
                  </a:lnTo>
                  <a:lnTo>
                    <a:pt x="639" y="170"/>
                  </a:lnTo>
                  <a:lnTo>
                    <a:pt x="610" y="203"/>
                  </a:lnTo>
                  <a:lnTo>
                    <a:pt x="582" y="228"/>
                  </a:lnTo>
                  <a:lnTo>
                    <a:pt x="570" y="239"/>
                  </a:lnTo>
                  <a:lnTo>
                    <a:pt x="559" y="247"/>
                  </a:lnTo>
                  <a:lnTo>
                    <a:pt x="260" y="440"/>
                  </a:lnTo>
                  <a:lnTo>
                    <a:pt x="241" y="452"/>
                  </a:lnTo>
                  <a:lnTo>
                    <a:pt x="222" y="463"/>
                  </a:lnTo>
                  <a:lnTo>
                    <a:pt x="203" y="471"/>
                  </a:lnTo>
                  <a:lnTo>
                    <a:pt x="185" y="478"/>
                  </a:lnTo>
                  <a:lnTo>
                    <a:pt x="169" y="483"/>
                  </a:lnTo>
                  <a:lnTo>
                    <a:pt x="153" y="487"/>
                  </a:lnTo>
                  <a:lnTo>
                    <a:pt x="138" y="490"/>
                  </a:lnTo>
                  <a:lnTo>
                    <a:pt x="123" y="491"/>
                  </a:lnTo>
                  <a:lnTo>
                    <a:pt x="110" y="491"/>
                  </a:lnTo>
                  <a:lnTo>
                    <a:pt x="96" y="490"/>
                  </a:lnTo>
                  <a:lnTo>
                    <a:pt x="84" y="487"/>
                  </a:lnTo>
                  <a:lnTo>
                    <a:pt x="72" y="485"/>
                  </a:lnTo>
                  <a:lnTo>
                    <a:pt x="61" y="481"/>
                  </a:lnTo>
                  <a:lnTo>
                    <a:pt x="50" y="475"/>
                  </a:lnTo>
                  <a:lnTo>
                    <a:pt x="41" y="470"/>
                  </a:lnTo>
                  <a:lnTo>
                    <a:pt x="31" y="464"/>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6" name="Freeform 94"/>
            <p:cNvSpPr/>
            <p:nvPr/>
          </p:nvSpPr>
          <p:spPr bwMode="auto">
            <a:xfrm flipV="1">
              <a:off x="8300999" y="4916922"/>
              <a:ext cx="1713755" cy="1330415"/>
            </a:xfrm>
            <a:custGeom>
              <a:avLst/>
              <a:gdLst>
                <a:gd name="T0" fmla="*/ 625089061 w 1672"/>
                <a:gd name="T1" fmla="*/ 868821468 h 1298"/>
                <a:gd name="T2" fmla="*/ 627190256 w 1672"/>
                <a:gd name="T3" fmla="*/ 904540754 h 1298"/>
                <a:gd name="T4" fmla="*/ 651352972 w 1672"/>
                <a:gd name="T5" fmla="*/ 949715415 h 1298"/>
                <a:gd name="T6" fmla="*/ 695477038 w 1672"/>
                <a:gd name="T7" fmla="*/ 980181714 h 1298"/>
                <a:gd name="T8" fmla="*/ 748005884 w 1672"/>
                <a:gd name="T9" fmla="*/ 993838455 h 1298"/>
                <a:gd name="T10" fmla="*/ 802634899 w 1672"/>
                <a:gd name="T11" fmla="*/ 983333506 h 1298"/>
                <a:gd name="T12" fmla="*/ 837304614 w 1672"/>
                <a:gd name="T13" fmla="*/ 962321559 h 1298"/>
                <a:gd name="T14" fmla="*/ 835203419 w 1672"/>
                <a:gd name="T15" fmla="*/ 1015900999 h 1298"/>
                <a:gd name="T16" fmla="*/ 861467329 w 1672"/>
                <a:gd name="T17" fmla="*/ 1060025063 h 1298"/>
                <a:gd name="T18" fmla="*/ 902439604 w 1672"/>
                <a:gd name="T19" fmla="*/ 1089440764 h 1298"/>
                <a:gd name="T20" fmla="*/ 954968449 w 1672"/>
                <a:gd name="T21" fmla="*/ 1100997335 h 1298"/>
                <a:gd name="T22" fmla="*/ 1008546867 w 1672"/>
                <a:gd name="T23" fmla="*/ 1092592557 h 1298"/>
                <a:gd name="T24" fmla="*/ 1025356426 w 1672"/>
                <a:gd name="T25" fmla="*/ 1093643154 h 1298"/>
                <a:gd name="T26" fmla="*/ 1033761205 w 1672"/>
                <a:gd name="T27" fmla="*/ 1135666023 h 1298"/>
                <a:gd name="T28" fmla="*/ 1066328700 w 1672"/>
                <a:gd name="T29" fmla="*/ 1173486503 h 1298"/>
                <a:gd name="T30" fmla="*/ 1114654131 w 1672"/>
                <a:gd name="T31" fmla="*/ 1194497426 h 1298"/>
                <a:gd name="T32" fmla="*/ 1168233574 w 1672"/>
                <a:gd name="T33" fmla="*/ 1196598620 h 1298"/>
                <a:gd name="T34" fmla="*/ 1219711823 w 1672"/>
                <a:gd name="T35" fmla="*/ 1172435906 h 1298"/>
                <a:gd name="T36" fmla="*/ 1585309473 w 1672"/>
                <a:gd name="T37" fmla="*/ 775320353 h 1298"/>
                <a:gd name="T38" fmla="*/ 1621028760 w 1672"/>
                <a:gd name="T39" fmla="*/ 731196289 h 1298"/>
                <a:gd name="T40" fmla="*/ 1667254021 w 1672"/>
                <a:gd name="T41" fmla="*/ 654504732 h 1298"/>
                <a:gd name="T42" fmla="*/ 1706125100 w 1672"/>
                <a:gd name="T43" fmla="*/ 572560187 h 1298"/>
                <a:gd name="T44" fmla="*/ 1734491231 w 1672"/>
                <a:gd name="T45" fmla="*/ 491666240 h 1298"/>
                <a:gd name="T46" fmla="*/ 1752350362 w 1672"/>
                <a:gd name="T47" fmla="*/ 419177072 h 1298"/>
                <a:gd name="T48" fmla="*/ 1756552751 w 1672"/>
                <a:gd name="T49" fmla="*/ 378204800 h 1298"/>
                <a:gd name="T50" fmla="*/ 1751299764 w 1672"/>
                <a:gd name="T51" fmla="*/ 301513243 h 1298"/>
                <a:gd name="T52" fmla="*/ 1730288841 w 1672"/>
                <a:gd name="T53" fmla="*/ 233226464 h 1298"/>
                <a:gd name="T54" fmla="*/ 1694569554 w 1672"/>
                <a:gd name="T55" fmla="*/ 175444634 h 1298"/>
                <a:gd name="T56" fmla="*/ 1649394890 w 1672"/>
                <a:gd name="T57" fmla="*/ 123967414 h 1298"/>
                <a:gd name="T58" fmla="*/ 1596866044 w 1672"/>
                <a:gd name="T59" fmla="*/ 81944544 h 1298"/>
                <a:gd name="T60" fmla="*/ 1536984042 w 1672"/>
                <a:gd name="T61" fmla="*/ 47275856 h 1298"/>
                <a:gd name="T62" fmla="*/ 1476050417 w 1672"/>
                <a:gd name="T63" fmla="*/ 24162714 h 1298"/>
                <a:gd name="T64" fmla="*/ 1417219011 w 1672"/>
                <a:gd name="T65" fmla="*/ 6303584 h 1298"/>
                <a:gd name="T66" fmla="*/ 1358386581 w 1672"/>
                <a:gd name="T67" fmla="*/ 0 h 1298"/>
                <a:gd name="T68" fmla="*/ 1305858761 w 1672"/>
                <a:gd name="T69" fmla="*/ 1050597 h 1298"/>
                <a:gd name="T70" fmla="*/ 1276442033 w 1672"/>
                <a:gd name="T71" fmla="*/ 6303584 h 1298"/>
                <a:gd name="T72" fmla="*/ 1125160105 w 1672"/>
                <a:gd name="T73" fmla="*/ 45174662 h 1298"/>
                <a:gd name="T74" fmla="*/ 1066328700 w 1672"/>
                <a:gd name="T75" fmla="*/ 69337376 h 1298"/>
                <a:gd name="T76" fmla="*/ 1030609413 w 1672"/>
                <a:gd name="T77" fmla="*/ 93501115 h 1298"/>
                <a:gd name="T78" fmla="*/ 40972274 w 1672"/>
                <a:gd name="T79" fmla="*/ 1164031127 h 1298"/>
                <a:gd name="T80" fmla="*/ 14708364 w 1672"/>
                <a:gd name="T81" fmla="*/ 1201851607 h 1298"/>
                <a:gd name="T82" fmla="*/ 2101195 w 1672"/>
                <a:gd name="T83" fmla="*/ 1237570893 h 1298"/>
                <a:gd name="T84" fmla="*/ 2101195 w 1672"/>
                <a:gd name="T85" fmla="*/ 1271188983 h 1298"/>
                <a:gd name="T86" fmla="*/ 12607169 w 1672"/>
                <a:gd name="T87" fmla="*/ 1302706904 h 1298"/>
                <a:gd name="T88" fmla="*/ 32567495 w 1672"/>
                <a:gd name="T89" fmla="*/ 1327920216 h 1298"/>
                <a:gd name="T90" fmla="*/ 58831405 w 1672"/>
                <a:gd name="T91" fmla="*/ 1347880541 h 1298"/>
                <a:gd name="T92" fmla="*/ 89298730 w 1672"/>
                <a:gd name="T93" fmla="*/ 1359437111 h 1298"/>
                <a:gd name="T94" fmla="*/ 123967420 w 1672"/>
                <a:gd name="T95" fmla="*/ 1363639501 h 1298"/>
                <a:gd name="T96" fmla="*/ 156534915 w 1672"/>
                <a:gd name="T97" fmla="*/ 1357335917 h 1298"/>
                <a:gd name="T98" fmla="*/ 189102410 w 1672"/>
                <a:gd name="T99" fmla="*/ 1339476787 h 12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672" h="1298">
                  <a:moveTo>
                    <a:pt x="199" y="1259"/>
                  </a:moveTo>
                  <a:lnTo>
                    <a:pt x="595" y="827"/>
                  </a:lnTo>
                  <a:lnTo>
                    <a:pt x="594" y="835"/>
                  </a:lnTo>
                  <a:lnTo>
                    <a:pt x="594" y="844"/>
                  </a:lnTo>
                  <a:lnTo>
                    <a:pt x="597" y="861"/>
                  </a:lnTo>
                  <a:lnTo>
                    <a:pt x="602" y="877"/>
                  </a:lnTo>
                  <a:lnTo>
                    <a:pt x="610" y="892"/>
                  </a:lnTo>
                  <a:lnTo>
                    <a:pt x="620" y="904"/>
                  </a:lnTo>
                  <a:lnTo>
                    <a:pt x="632" y="916"/>
                  </a:lnTo>
                  <a:lnTo>
                    <a:pt x="645" y="925"/>
                  </a:lnTo>
                  <a:lnTo>
                    <a:pt x="662" y="933"/>
                  </a:lnTo>
                  <a:lnTo>
                    <a:pt x="678" y="940"/>
                  </a:lnTo>
                  <a:lnTo>
                    <a:pt x="694" y="943"/>
                  </a:lnTo>
                  <a:lnTo>
                    <a:pt x="712" y="946"/>
                  </a:lnTo>
                  <a:lnTo>
                    <a:pt x="729" y="944"/>
                  </a:lnTo>
                  <a:lnTo>
                    <a:pt x="747" y="942"/>
                  </a:lnTo>
                  <a:lnTo>
                    <a:pt x="764" y="936"/>
                  </a:lnTo>
                  <a:lnTo>
                    <a:pt x="780" y="927"/>
                  </a:lnTo>
                  <a:lnTo>
                    <a:pt x="797" y="916"/>
                  </a:lnTo>
                  <a:lnTo>
                    <a:pt x="793" y="933"/>
                  </a:lnTo>
                  <a:lnTo>
                    <a:pt x="793" y="951"/>
                  </a:lnTo>
                  <a:lnTo>
                    <a:pt x="795" y="967"/>
                  </a:lnTo>
                  <a:lnTo>
                    <a:pt x="801" y="982"/>
                  </a:lnTo>
                  <a:lnTo>
                    <a:pt x="809" y="996"/>
                  </a:lnTo>
                  <a:lnTo>
                    <a:pt x="820" y="1009"/>
                  </a:lnTo>
                  <a:lnTo>
                    <a:pt x="830" y="1020"/>
                  </a:lnTo>
                  <a:lnTo>
                    <a:pt x="844" y="1029"/>
                  </a:lnTo>
                  <a:lnTo>
                    <a:pt x="859" y="1037"/>
                  </a:lnTo>
                  <a:lnTo>
                    <a:pt x="875" y="1043"/>
                  </a:lnTo>
                  <a:lnTo>
                    <a:pt x="891" y="1047"/>
                  </a:lnTo>
                  <a:lnTo>
                    <a:pt x="909" y="1048"/>
                  </a:lnTo>
                  <a:lnTo>
                    <a:pt x="926" y="1048"/>
                  </a:lnTo>
                  <a:lnTo>
                    <a:pt x="942" y="1046"/>
                  </a:lnTo>
                  <a:lnTo>
                    <a:pt x="960" y="1040"/>
                  </a:lnTo>
                  <a:lnTo>
                    <a:pt x="976" y="1032"/>
                  </a:lnTo>
                  <a:lnTo>
                    <a:pt x="976" y="1041"/>
                  </a:lnTo>
                  <a:lnTo>
                    <a:pt x="976" y="1050"/>
                  </a:lnTo>
                  <a:lnTo>
                    <a:pt x="979" y="1066"/>
                  </a:lnTo>
                  <a:lnTo>
                    <a:pt x="984" y="1081"/>
                  </a:lnTo>
                  <a:lnTo>
                    <a:pt x="992" y="1094"/>
                  </a:lnTo>
                  <a:lnTo>
                    <a:pt x="1003" y="1106"/>
                  </a:lnTo>
                  <a:lnTo>
                    <a:pt x="1015" y="1117"/>
                  </a:lnTo>
                  <a:lnTo>
                    <a:pt x="1030" y="1126"/>
                  </a:lnTo>
                  <a:lnTo>
                    <a:pt x="1045" y="1133"/>
                  </a:lnTo>
                  <a:lnTo>
                    <a:pt x="1061" y="1137"/>
                  </a:lnTo>
                  <a:lnTo>
                    <a:pt x="1079" y="1140"/>
                  </a:lnTo>
                  <a:lnTo>
                    <a:pt x="1095" y="1141"/>
                  </a:lnTo>
                  <a:lnTo>
                    <a:pt x="1112" y="1139"/>
                  </a:lnTo>
                  <a:lnTo>
                    <a:pt x="1130" y="1135"/>
                  </a:lnTo>
                  <a:lnTo>
                    <a:pt x="1146" y="1126"/>
                  </a:lnTo>
                  <a:lnTo>
                    <a:pt x="1161" y="1116"/>
                  </a:lnTo>
                  <a:lnTo>
                    <a:pt x="1169" y="1110"/>
                  </a:lnTo>
                  <a:lnTo>
                    <a:pt x="1176" y="1102"/>
                  </a:lnTo>
                  <a:lnTo>
                    <a:pt x="1509" y="738"/>
                  </a:lnTo>
                  <a:lnTo>
                    <a:pt x="1527" y="718"/>
                  </a:lnTo>
                  <a:lnTo>
                    <a:pt x="1543" y="696"/>
                  </a:lnTo>
                  <a:lnTo>
                    <a:pt x="1559" y="673"/>
                  </a:lnTo>
                  <a:lnTo>
                    <a:pt x="1574" y="649"/>
                  </a:lnTo>
                  <a:lnTo>
                    <a:pt x="1587" y="623"/>
                  </a:lnTo>
                  <a:lnTo>
                    <a:pt x="1601" y="597"/>
                  </a:lnTo>
                  <a:lnTo>
                    <a:pt x="1613" y="572"/>
                  </a:lnTo>
                  <a:lnTo>
                    <a:pt x="1624" y="545"/>
                  </a:lnTo>
                  <a:lnTo>
                    <a:pt x="1635" y="519"/>
                  </a:lnTo>
                  <a:lnTo>
                    <a:pt x="1644" y="494"/>
                  </a:lnTo>
                  <a:lnTo>
                    <a:pt x="1651" y="468"/>
                  </a:lnTo>
                  <a:lnTo>
                    <a:pt x="1658" y="444"/>
                  </a:lnTo>
                  <a:lnTo>
                    <a:pt x="1663" y="421"/>
                  </a:lnTo>
                  <a:lnTo>
                    <a:pt x="1668" y="399"/>
                  </a:lnTo>
                  <a:lnTo>
                    <a:pt x="1671" y="379"/>
                  </a:lnTo>
                  <a:lnTo>
                    <a:pt x="1672" y="360"/>
                  </a:lnTo>
                  <a:lnTo>
                    <a:pt x="1672" y="336"/>
                  </a:lnTo>
                  <a:lnTo>
                    <a:pt x="1671" y="311"/>
                  </a:lnTo>
                  <a:lnTo>
                    <a:pt x="1667" y="287"/>
                  </a:lnTo>
                  <a:lnTo>
                    <a:pt x="1662" y="265"/>
                  </a:lnTo>
                  <a:lnTo>
                    <a:pt x="1655" y="244"/>
                  </a:lnTo>
                  <a:lnTo>
                    <a:pt x="1647" y="222"/>
                  </a:lnTo>
                  <a:lnTo>
                    <a:pt x="1637" y="203"/>
                  </a:lnTo>
                  <a:lnTo>
                    <a:pt x="1625" y="184"/>
                  </a:lnTo>
                  <a:lnTo>
                    <a:pt x="1613" y="167"/>
                  </a:lnTo>
                  <a:lnTo>
                    <a:pt x="1600" y="149"/>
                  </a:lnTo>
                  <a:lnTo>
                    <a:pt x="1586" y="133"/>
                  </a:lnTo>
                  <a:lnTo>
                    <a:pt x="1570" y="118"/>
                  </a:lnTo>
                  <a:lnTo>
                    <a:pt x="1554" y="104"/>
                  </a:lnTo>
                  <a:lnTo>
                    <a:pt x="1537" y="90"/>
                  </a:lnTo>
                  <a:lnTo>
                    <a:pt x="1520" y="78"/>
                  </a:lnTo>
                  <a:lnTo>
                    <a:pt x="1501" y="67"/>
                  </a:lnTo>
                  <a:lnTo>
                    <a:pt x="1482" y="56"/>
                  </a:lnTo>
                  <a:lnTo>
                    <a:pt x="1463" y="45"/>
                  </a:lnTo>
                  <a:lnTo>
                    <a:pt x="1444" y="37"/>
                  </a:lnTo>
                  <a:lnTo>
                    <a:pt x="1425" y="29"/>
                  </a:lnTo>
                  <a:lnTo>
                    <a:pt x="1405" y="23"/>
                  </a:lnTo>
                  <a:lnTo>
                    <a:pt x="1386" y="16"/>
                  </a:lnTo>
                  <a:lnTo>
                    <a:pt x="1367" y="12"/>
                  </a:lnTo>
                  <a:lnTo>
                    <a:pt x="1349" y="6"/>
                  </a:lnTo>
                  <a:lnTo>
                    <a:pt x="1330" y="4"/>
                  </a:lnTo>
                  <a:lnTo>
                    <a:pt x="1311" y="1"/>
                  </a:lnTo>
                  <a:lnTo>
                    <a:pt x="1293" y="0"/>
                  </a:lnTo>
                  <a:lnTo>
                    <a:pt x="1276" y="0"/>
                  </a:lnTo>
                  <a:lnTo>
                    <a:pt x="1259" y="0"/>
                  </a:lnTo>
                  <a:lnTo>
                    <a:pt x="1243" y="1"/>
                  </a:lnTo>
                  <a:lnTo>
                    <a:pt x="1230" y="2"/>
                  </a:lnTo>
                  <a:lnTo>
                    <a:pt x="1215" y="6"/>
                  </a:lnTo>
                  <a:lnTo>
                    <a:pt x="1138" y="25"/>
                  </a:lnTo>
                  <a:lnTo>
                    <a:pt x="1103" y="33"/>
                  </a:lnTo>
                  <a:lnTo>
                    <a:pt x="1071" y="43"/>
                  </a:lnTo>
                  <a:lnTo>
                    <a:pt x="1042" y="54"/>
                  </a:lnTo>
                  <a:lnTo>
                    <a:pt x="1029" y="59"/>
                  </a:lnTo>
                  <a:lnTo>
                    <a:pt x="1015" y="66"/>
                  </a:lnTo>
                  <a:lnTo>
                    <a:pt x="1003" y="72"/>
                  </a:lnTo>
                  <a:lnTo>
                    <a:pt x="992" y="81"/>
                  </a:lnTo>
                  <a:lnTo>
                    <a:pt x="981" y="89"/>
                  </a:lnTo>
                  <a:lnTo>
                    <a:pt x="972" y="98"/>
                  </a:lnTo>
                  <a:lnTo>
                    <a:pt x="39" y="1108"/>
                  </a:lnTo>
                  <a:lnTo>
                    <a:pt x="30" y="1120"/>
                  </a:lnTo>
                  <a:lnTo>
                    <a:pt x="21" y="1132"/>
                  </a:lnTo>
                  <a:lnTo>
                    <a:pt x="14" y="1144"/>
                  </a:lnTo>
                  <a:lnTo>
                    <a:pt x="8" y="1155"/>
                  </a:lnTo>
                  <a:lnTo>
                    <a:pt x="4" y="1167"/>
                  </a:lnTo>
                  <a:lnTo>
                    <a:pt x="2" y="1178"/>
                  </a:lnTo>
                  <a:lnTo>
                    <a:pt x="0" y="1189"/>
                  </a:lnTo>
                  <a:lnTo>
                    <a:pt x="0" y="1199"/>
                  </a:lnTo>
                  <a:lnTo>
                    <a:pt x="2" y="1210"/>
                  </a:lnTo>
                  <a:lnTo>
                    <a:pt x="4" y="1221"/>
                  </a:lnTo>
                  <a:lnTo>
                    <a:pt x="8" y="1230"/>
                  </a:lnTo>
                  <a:lnTo>
                    <a:pt x="12" y="1240"/>
                  </a:lnTo>
                  <a:lnTo>
                    <a:pt x="18" y="1248"/>
                  </a:lnTo>
                  <a:lnTo>
                    <a:pt x="25" y="1256"/>
                  </a:lnTo>
                  <a:lnTo>
                    <a:pt x="31" y="1264"/>
                  </a:lnTo>
                  <a:lnTo>
                    <a:pt x="39" y="1271"/>
                  </a:lnTo>
                  <a:lnTo>
                    <a:pt x="48" y="1278"/>
                  </a:lnTo>
                  <a:lnTo>
                    <a:pt x="56" y="1283"/>
                  </a:lnTo>
                  <a:lnTo>
                    <a:pt x="65" y="1287"/>
                  </a:lnTo>
                  <a:lnTo>
                    <a:pt x="76" y="1291"/>
                  </a:lnTo>
                  <a:lnTo>
                    <a:pt x="85" y="1294"/>
                  </a:lnTo>
                  <a:lnTo>
                    <a:pt x="96" y="1297"/>
                  </a:lnTo>
                  <a:lnTo>
                    <a:pt x="107" y="1298"/>
                  </a:lnTo>
                  <a:lnTo>
                    <a:pt x="118" y="1298"/>
                  </a:lnTo>
                  <a:lnTo>
                    <a:pt x="129" y="1297"/>
                  </a:lnTo>
                  <a:lnTo>
                    <a:pt x="139" y="1295"/>
                  </a:lnTo>
                  <a:lnTo>
                    <a:pt x="149" y="1292"/>
                  </a:lnTo>
                  <a:lnTo>
                    <a:pt x="160" y="1287"/>
                  </a:lnTo>
                  <a:lnTo>
                    <a:pt x="170" y="1282"/>
                  </a:lnTo>
                  <a:lnTo>
                    <a:pt x="180" y="1275"/>
                  </a:lnTo>
                  <a:lnTo>
                    <a:pt x="189" y="1268"/>
                  </a:lnTo>
                  <a:lnTo>
                    <a:pt x="199" y="12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7" name="Freeform 95"/>
            <p:cNvSpPr/>
            <p:nvPr/>
          </p:nvSpPr>
          <p:spPr bwMode="auto">
            <a:xfrm flipV="1">
              <a:off x="8300999" y="4916922"/>
              <a:ext cx="1713755" cy="1330415"/>
            </a:xfrm>
            <a:custGeom>
              <a:avLst/>
              <a:gdLst>
                <a:gd name="T0" fmla="*/ 625089061 w 1672"/>
                <a:gd name="T1" fmla="*/ 868821468 h 1298"/>
                <a:gd name="T2" fmla="*/ 627190256 w 1672"/>
                <a:gd name="T3" fmla="*/ 904540754 h 1298"/>
                <a:gd name="T4" fmla="*/ 651352972 w 1672"/>
                <a:gd name="T5" fmla="*/ 949715415 h 1298"/>
                <a:gd name="T6" fmla="*/ 695477038 w 1672"/>
                <a:gd name="T7" fmla="*/ 980181714 h 1298"/>
                <a:gd name="T8" fmla="*/ 748005884 w 1672"/>
                <a:gd name="T9" fmla="*/ 993838455 h 1298"/>
                <a:gd name="T10" fmla="*/ 802634899 w 1672"/>
                <a:gd name="T11" fmla="*/ 983333506 h 1298"/>
                <a:gd name="T12" fmla="*/ 837304614 w 1672"/>
                <a:gd name="T13" fmla="*/ 962321559 h 1298"/>
                <a:gd name="T14" fmla="*/ 835203419 w 1672"/>
                <a:gd name="T15" fmla="*/ 1015900999 h 1298"/>
                <a:gd name="T16" fmla="*/ 861467329 w 1672"/>
                <a:gd name="T17" fmla="*/ 1060025063 h 1298"/>
                <a:gd name="T18" fmla="*/ 902439604 w 1672"/>
                <a:gd name="T19" fmla="*/ 1089440764 h 1298"/>
                <a:gd name="T20" fmla="*/ 954968449 w 1672"/>
                <a:gd name="T21" fmla="*/ 1100997335 h 1298"/>
                <a:gd name="T22" fmla="*/ 1008546867 w 1672"/>
                <a:gd name="T23" fmla="*/ 1092592557 h 1298"/>
                <a:gd name="T24" fmla="*/ 1025356426 w 1672"/>
                <a:gd name="T25" fmla="*/ 1093643154 h 1298"/>
                <a:gd name="T26" fmla="*/ 1033761205 w 1672"/>
                <a:gd name="T27" fmla="*/ 1135666023 h 1298"/>
                <a:gd name="T28" fmla="*/ 1066328700 w 1672"/>
                <a:gd name="T29" fmla="*/ 1173486503 h 1298"/>
                <a:gd name="T30" fmla="*/ 1114654131 w 1672"/>
                <a:gd name="T31" fmla="*/ 1194497426 h 1298"/>
                <a:gd name="T32" fmla="*/ 1168233574 w 1672"/>
                <a:gd name="T33" fmla="*/ 1196598620 h 1298"/>
                <a:gd name="T34" fmla="*/ 1219711823 w 1672"/>
                <a:gd name="T35" fmla="*/ 1172435906 h 1298"/>
                <a:gd name="T36" fmla="*/ 1585309473 w 1672"/>
                <a:gd name="T37" fmla="*/ 775320353 h 1298"/>
                <a:gd name="T38" fmla="*/ 1621028760 w 1672"/>
                <a:gd name="T39" fmla="*/ 731196289 h 1298"/>
                <a:gd name="T40" fmla="*/ 1667254021 w 1672"/>
                <a:gd name="T41" fmla="*/ 654504732 h 1298"/>
                <a:gd name="T42" fmla="*/ 1706125100 w 1672"/>
                <a:gd name="T43" fmla="*/ 572560187 h 1298"/>
                <a:gd name="T44" fmla="*/ 1734491231 w 1672"/>
                <a:gd name="T45" fmla="*/ 491666240 h 1298"/>
                <a:gd name="T46" fmla="*/ 1752350362 w 1672"/>
                <a:gd name="T47" fmla="*/ 419177072 h 1298"/>
                <a:gd name="T48" fmla="*/ 1756552751 w 1672"/>
                <a:gd name="T49" fmla="*/ 378204800 h 1298"/>
                <a:gd name="T50" fmla="*/ 1751299764 w 1672"/>
                <a:gd name="T51" fmla="*/ 301513243 h 1298"/>
                <a:gd name="T52" fmla="*/ 1730288841 w 1672"/>
                <a:gd name="T53" fmla="*/ 233226464 h 1298"/>
                <a:gd name="T54" fmla="*/ 1694569554 w 1672"/>
                <a:gd name="T55" fmla="*/ 175444634 h 1298"/>
                <a:gd name="T56" fmla="*/ 1649394890 w 1672"/>
                <a:gd name="T57" fmla="*/ 123967414 h 1298"/>
                <a:gd name="T58" fmla="*/ 1596866044 w 1672"/>
                <a:gd name="T59" fmla="*/ 81944544 h 1298"/>
                <a:gd name="T60" fmla="*/ 1536984042 w 1672"/>
                <a:gd name="T61" fmla="*/ 47275856 h 1298"/>
                <a:gd name="T62" fmla="*/ 1476050417 w 1672"/>
                <a:gd name="T63" fmla="*/ 24162714 h 1298"/>
                <a:gd name="T64" fmla="*/ 1417219011 w 1672"/>
                <a:gd name="T65" fmla="*/ 6303584 h 1298"/>
                <a:gd name="T66" fmla="*/ 1358386581 w 1672"/>
                <a:gd name="T67" fmla="*/ 0 h 1298"/>
                <a:gd name="T68" fmla="*/ 1305858761 w 1672"/>
                <a:gd name="T69" fmla="*/ 1050597 h 1298"/>
                <a:gd name="T70" fmla="*/ 1276442033 w 1672"/>
                <a:gd name="T71" fmla="*/ 6303584 h 1298"/>
                <a:gd name="T72" fmla="*/ 1125160105 w 1672"/>
                <a:gd name="T73" fmla="*/ 45174662 h 1298"/>
                <a:gd name="T74" fmla="*/ 1066328700 w 1672"/>
                <a:gd name="T75" fmla="*/ 69337376 h 1298"/>
                <a:gd name="T76" fmla="*/ 1030609413 w 1672"/>
                <a:gd name="T77" fmla="*/ 93501115 h 1298"/>
                <a:gd name="T78" fmla="*/ 40972274 w 1672"/>
                <a:gd name="T79" fmla="*/ 1164031127 h 1298"/>
                <a:gd name="T80" fmla="*/ 14708364 w 1672"/>
                <a:gd name="T81" fmla="*/ 1201851607 h 1298"/>
                <a:gd name="T82" fmla="*/ 2101195 w 1672"/>
                <a:gd name="T83" fmla="*/ 1237570893 h 1298"/>
                <a:gd name="T84" fmla="*/ 2101195 w 1672"/>
                <a:gd name="T85" fmla="*/ 1271188983 h 1298"/>
                <a:gd name="T86" fmla="*/ 12607169 w 1672"/>
                <a:gd name="T87" fmla="*/ 1302706904 h 1298"/>
                <a:gd name="T88" fmla="*/ 32567495 w 1672"/>
                <a:gd name="T89" fmla="*/ 1327920216 h 1298"/>
                <a:gd name="T90" fmla="*/ 58831405 w 1672"/>
                <a:gd name="T91" fmla="*/ 1347880541 h 1298"/>
                <a:gd name="T92" fmla="*/ 89298730 w 1672"/>
                <a:gd name="T93" fmla="*/ 1359437111 h 1298"/>
                <a:gd name="T94" fmla="*/ 123967420 w 1672"/>
                <a:gd name="T95" fmla="*/ 1363639501 h 1298"/>
                <a:gd name="T96" fmla="*/ 156534915 w 1672"/>
                <a:gd name="T97" fmla="*/ 1357335917 h 1298"/>
                <a:gd name="T98" fmla="*/ 189102410 w 1672"/>
                <a:gd name="T99" fmla="*/ 1339476787 h 12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672" h="1298">
                  <a:moveTo>
                    <a:pt x="199" y="1259"/>
                  </a:moveTo>
                  <a:lnTo>
                    <a:pt x="595" y="827"/>
                  </a:lnTo>
                  <a:lnTo>
                    <a:pt x="594" y="835"/>
                  </a:lnTo>
                  <a:lnTo>
                    <a:pt x="594" y="844"/>
                  </a:lnTo>
                  <a:lnTo>
                    <a:pt x="597" y="861"/>
                  </a:lnTo>
                  <a:lnTo>
                    <a:pt x="602" y="877"/>
                  </a:lnTo>
                  <a:lnTo>
                    <a:pt x="610" y="892"/>
                  </a:lnTo>
                  <a:lnTo>
                    <a:pt x="620" y="904"/>
                  </a:lnTo>
                  <a:lnTo>
                    <a:pt x="632" y="916"/>
                  </a:lnTo>
                  <a:lnTo>
                    <a:pt x="645" y="925"/>
                  </a:lnTo>
                  <a:lnTo>
                    <a:pt x="662" y="933"/>
                  </a:lnTo>
                  <a:lnTo>
                    <a:pt x="678" y="940"/>
                  </a:lnTo>
                  <a:lnTo>
                    <a:pt x="694" y="943"/>
                  </a:lnTo>
                  <a:lnTo>
                    <a:pt x="712" y="946"/>
                  </a:lnTo>
                  <a:lnTo>
                    <a:pt x="729" y="944"/>
                  </a:lnTo>
                  <a:lnTo>
                    <a:pt x="747" y="942"/>
                  </a:lnTo>
                  <a:lnTo>
                    <a:pt x="764" y="936"/>
                  </a:lnTo>
                  <a:lnTo>
                    <a:pt x="780" y="927"/>
                  </a:lnTo>
                  <a:lnTo>
                    <a:pt x="797" y="916"/>
                  </a:lnTo>
                  <a:lnTo>
                    <a:pt x="793" y="933"/>
                  </a:lnTo>
                  <a:lnTo>
                    <a:pt x="793" y="951"/>
                  </a:lnTo>
                  <a:lnTo>
                    <a:pt x="795" y="967"/>
                  </a:lnTo>
                  <a:lnTo>
                    <a:pt x="801" y="982"/>
                  </a:lnTo>
                  <a:lnTo>
                    <a:pt x="809" y="996"/>
                  </a:lnTo>
                  <a:lnTo>
                    <a:pt x="820" y="1009"/>
                  </a:lnTo>
                  <a:lnTo>
                    <a:pt x="830" y="1020"/>
                  </a:lnTo>
                  <a:lnTo>
                    <a:pt x="844" y="1029"/>
                  </a:lnTo>
                  <a:lnTo>
                    <a:pt x="859" y="1037"/>
                  </a:lnTo>
                  <a:lnTo>
                    <a:pt x="875" y="1043"/>
                  </a:lnTo>
                  <a:lnTo>
                    <a:pt x="891" y="1047"/>
                  </a:lnTo>
                  <a:lnTo>
                    <a:pt x="909" y="1048"/>
                  </a:lnTo>
                  <a:lnTo>
                    <a:pt x="926" y="1048"/>
                  </a:lnTo>
                  <a:lnTo>
                    <a:pt x="942" y="1046"/>
                  </a:lnTo>
                  <a:lnTo>
                    <a:pt x="960" y="1040"/>
                  </a:lnTo>
                  <a:lnTo>
                    <a:pt x="976" y="1032"/>
                  </a:lnTo>
                  <a:lnTo>
                    <a:pt x="976" y="1041"/>
                  </a:lnTo>
                  <a:lnTo>
                    <a:pt x="976" y="1050"/>
                  </a:lnTo>
                  <a:lnTo>
                    <a:pt x="979" y="1066"/>
                  </a:lnTo>
                  <a:lnTo>
                    <a:pt x="984" y="1081"/>
                  </a:lnTo>
                  <a:lnTo>
                    <a:pt x="992" y="1094"/>
                  </a:lnTo>
                  <a:lnTo>
                    <a:pt x="1003" y="1106"/>
                  </a:lnTo>
                  <a:lnTo>
                    <a:pt x="1015" y="1117"/>
                  </a:lnTo>
                  <a:lnTo>
                    <a:pt x="1030" y="1126"/>
                  </a:lnTo>
                  <a:lnTo>
                    <a:pt x="1045" y="1133"/>
                  </a:lnTo>
                  <a:lnTo>
                    <a:pt x="1061" y="1137"/>
                  </a:lnTo>
                  <a:lnTo>
                    <a:pt x="1079" y="1140"/>
                  </a:lnTo>
                  <a:lnTo>
                    <a:pt x="1095" y="1141"/>
                  </a:lnTo>
                  <a:lnTo>
                    <a:pt x="1112" y="1139"/>
                  </a:lnTo>
                  <a:lnTo>
                    <a:pt x="1130" y="1135"/>
                  </a:lnTo>
                  <a:lnTo>
                    <a:pt x="1146" y="1126"/>
                  </a:lnTo>
                  <a:lnTo>
                    <a:pt x="1161" y="1116"/>
                  </a:lnTo>
                  <a:lnTo>
                    <a:pt x="1169" y="1110"/>
                  </a:lnTo>
                  <a:lnTo>
                    <a:pt x="1176" y="1102"/>
                  </a:lnTo>
                  <a:lnTo>
                    <a:pt x="1509" y="738"/>
                  </a:lnTo>
                  <a:lnTo>
                    <a:pt x="1527" y="718"/>
                  </a:lnTo>
                  <a:lnTo>
                    <a:pt x="1543" y="696"/>
                  </a:lnTo>
                  <a:lnTo>
                    <a:pt x="1559" y="673"/>
                  </a:lnTo>
                  <a:lnTo>
                    <a:pt x="1574" y="649"/>
                  </a:lnTo>
                  <a:lnTo>
                    <a:pt x="1587" y="623"/>
                  </a:lnTo>
                  <a:lnTo>
                    <a:pt x="1601" y="597"/>
                  </a:lnTo>
                  <a:lnTo>
                    <a:pt x="1613" y="572"/>
                  </a:lnTo>
                  <a:lnTo>
                    <a:pt x="1624" y="545"/>
                  </a:lnTo>
                  <a:lnTo>
                    <a:pt x="1635" y="519"/>
                  </a:lnTo>
                  <a:lnTo>
                    <a:pt x="1644" y="494"/>
                  </a:lnTo>
                  <a:lnTo>
                    <a:pt x="1651" y="468"/>
                  </a:lnTo>
                  <a:lnTo>
                    <a:pt x="1658" y="444"/>
                  </a:lnTo>
                  <a:lnTo>
                    <a:pt x="1663" y="421"/>
                  </a:lnTo>
                  <a:lnTo>
                    <a:pt x="1668" y="399"/>
                  </a:lnTo>
                  <a:lnTo>
                    <a:pt x="1671" y="379"/>
                  </a:lnTo>
                  <a:lnTo>
                    <a:pt x="1672" y="360"/>
                  </a:lnTo>
                  <a:lnTo>
                    <a:pt x="1672" y="336"/>
                  </a:lnTo>
                  <a:lnTo>
                    <a:pt x="1671" y="311"/>
                  </a:lnTo>
                  <a:lnTo>
                    <a:pt x="1667" y="287"/>
                  </a:lnTo>
                  <a:lnTo>
                    <a:pt x="1662" y="265"/>
                  </a:lnTo>
                  <a:lnTo>
                    <a:pt x="1655" y="244"/>
                  </a:lnTo>
                  <a:lnTo>
                    <a:pt x="1647" y="222"/>
                  </a:lnTo>
                  <a:lnTo>
                    <a:pt x="1637" y="203"/>
                  </a:lnTo>
                  <a:lnTo>
                    <a:pt x="1625" y="184"/>
                  </a:lnTo>
                  <a:lnTo>
                    <a:pt x="1613" y="167"/>
                  </a:lnTo>
                  <a:lnTo>
                    <a:pt x="1600" y="149"/>
                  </a:lnTo>
                  <a:lnTo>
                    <a:pt x="1586" y="133"/>
                  </a:lnTo>
                  <a:lnTo>
                    <a:pt x="1570" y="118"/>
                  </a:lnTo>
                  <a:lnTo>
                    <a:pt x="1554" y="104"/>
                  </a:lnTo>
                  <a:lnTo>
                    <a:pt x="1537" y="90"/>
                  </a:lnTo>
                  <a:lnTo>
                    <a:pt x="1520" y="78"/>
                  </a:lnTo>
                  <a:lnTo>
                    <a:pt x="1501" y="67"/>
                  </a:lnTo>
                  <a:lnTo>
                    <a:pt x="1482" y="56"/>
                  </a:lnTo>
                  <a:lnTo>
                    <a:pt x="1463" y="45"/>
                  </a:lnTo>
                  <a:lnTo>
                    <a:pt x="1444" y="37"/>
                  </a:lnTo>
                  <a:lnTo>
                    <a:pt x="1425" y="29"/>
                  </a:lnTo>
                  <a:lnTo>
                    <a:pt x="1405" y="23"/>
                  </a:lnTo>
                  <a:lnTo>
                    <a:pt x="1386" y="16"/>
                  </a:lnTo>
                  <a:lnTo>
                    <a:pt x="1367" y="12"/>
                  </a:lnTo>
                  <a:lnTo>
                    <a:pt x="1349" y="6"/>
                  </a:lnTo>
                  <a:lnTo>
                    <a:pt x="1330" y="4"/>
                  </a:lnTo>
                  <a:lnTo>
                    <a:pt x="1311" y="1"/>
                  </a:lnTo>
                  <a:lnTo>
                    <a:pt x="1293" y="0"/>
                  </a:lnTo>
                  <a:lnTo>
                    <a:pt x="1276" y="0"/>
                  </a:lnTo>
                  <a:lnTo>
                    <a:pt x="1259" y="0"/>
                  </a:lnTo>
                  <a:lnTo>
                    <a:pt x="1243" y="1"/>
                  </a:lnTo>
                  <a:lnTo>
                    <a:pt x="1230" y="2"/>
                  </a:lnTo>
                  <a:lnTo>
                    <a:pt x="1215" y="6"/>
                  </a:lnTo>
                  <a:lnTo>
                    <a:pt x="1138" y="25"/>
                  </a:lnTo>
                  <a:lnTo>
                    <a:pt x="1103" y="33"/>
                  </a:lnTo>
                  <a:lnTo>
                    <a:pt x="1071" y="43"/>
                  </a:lnTo>
                  <a:lnTo>
                    <a:pt x="1042" y="54"/>
                  </a:lnTo>
                  <a:lnTo>
                    <a:pt x="1029" y="59"/>
                  </a:lnTo>
                  <a:lnTo>
                    <a:pt x="1015" y="66"/>
                  </a:lnTo>
                  <a:lnTo>
                    <a:pt x="1003" y="72"/>
                  </a:lnTo>
                  <a:lnTo>
                    <a:pt x="992" y="81"/>
                  </a:lnTo>
                  <a:lnTo>
                    <a:pt x="981" y="89"/>
                  </a:lnTo>
                  <a:lnTo>
                    <a:pt x="972" y="98"/>
                  </a:lnTo>
                  <a:lnTo>
                    <a:pt x="39" y="1108"/>
                  </a:lnTo>
                  <a:lnTo>
                    <a:pt x="30" y="1120"/>
                  </a:lnTo>
                  <a:lnTo>
                    <a:pt x="21" y="1132"/>
                  </a:lnTo>
                  <a:lnTo>
                    <a:pt x="14" y="1144"/>
                  </a:lnTo>
                  <a:lnTo>
                    <a:pt x="8" y="1155"/>
                  </a:lnTo>
                  <a:lnTo>
                    <a:pt x="4" y="1167"/>
                  </a:lnTo>
                  <a:lnTo>
                    <a:pt x="2" y="1178"/>
                  </a:lnTo>
                  <a:lnTo>
                    <a:pt x="0" y="1189"/>
                  </a:lnTo>
                  <a:lnTo>
                    <a:pt x="0" y="1199"/>
                  </a:lnTo>
                  <a:lnTo>
                    <a:pt x="2" y="1210"/>
                  </a:lnTo>
                  <a:lnTo>
                    <a:pt x="4" y="1221"/>
                  </a:lnTo>
                  <a:lnTo>
                    <a:pt x="8" y="1230"/>
                  </a:lnTo>
                  <a:lnTo>
                    <a:pt x="12" y="1240"/>
                  </a:lnTo>
                  <a:lnTo>
                    <a:pt x="18" y="1248"/>
                  </a:lnTo>
                  <a:lnTo>
                    <a:pt x="25" y="1256"/>
                  </a:lnTo>
                  <a:lnTo>
                    <a:pt x="31" y="1264"/>
                  </a:lnTo>
                  <a:lnTo>
                    <a:pt x="39" y="1271"/>
                  </a:lnTo>
                  <a:lnTo>
                    <a:pt x="48" y="1278"/>
                  </a:lnTo>
                  <a:lnTo>
                    <a:pt x="56" y="1283"/>
                  </a:lnTo>
                  <a:lnTo>
                    <a:pt x="65" y="1287"/>
                  </a:lnTo>
                  <a:lnTo>
                    <a:pt x="76" y="1291"/>
                  </a:lnTo>
                  <a:lnTo>
                    <a:pt x="85" y="1294"/>
                  </a:lnTo>
                  <a:lnTo>
                    <a:pt x="96" y="1297"/>
                  </a:lnTo>
                  <a:lnTo>
                    <a:pt x="107" y="1298"/>
                  </a:lnTo>
                  <a:lnTo>
                    <a:pt x="118" y="1298"/>
                  </a:lnTo>
                  <a:lnTo>
                    <a:pt x="129" y="1297"/>
                  </a:lnTo>
                  <a:lnTo>
                    <a:pt x="139" y="1295"/>
                  </a:lnTo>
                  <a:lnTo>
                    <a:pt x="149" y="1292"/>
                  </a:lnTo>
                  <a:lnTo>
                    <a:pt x="160" y="1287"/>
                  </a:lnTo>
                  <a:lnTo>
                    <a:pt x="170" y="1282"/>
                  </a:lnTo>
                  <a:lnTo>
                    <a:pt x="180" y="1275"/>
                  </a:lnTo>
                  <a:lnTo>
                    <a:pt x="189" y="1268"/>
                  </a:lnTo>
                  <a:lnTo>
                    <a:pt x="199" y="1259"/>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8" name="Freeform 96"/>
            <p:cNvSpPr>
              <a:spLocks noEditPoints="1"/>
            </p:cNvSpPr>
            <p:nvPr/>
          </p:nvSpPr>
          <p:spPr bwMode="auto">
            <a:xfrm flipV="1">
              <a:off x="8909833" y="5173165"/>
              <a:ext cx="516586" cy="404865"/>
            </a:xfrm>
            <a:custGeom>
              <a:avLst/>
              <a:gdLst>
                <a:gd name="T0" fmla="*/ 529486300 w 504"/>
                <a:gd name="T1" fmla="*/ 268947207 h 395"/>
                <a:gd name="T2" fmla="*/ 529486300 w 504"/>
                <a:gd name="T3" fmla="*/ 268947207 h 395"/>
                <a:gd name="T4" fmla="*/ 401316599 w 504"/>
                <a:gd name="T5" fmla="*/ 414976375 h 395"/>
                <a:gd name="T6" fmla="*/ 401316599 w 504"/>
                <a:gd name="T7" fmla="*/ 414976375 h 395"/>
                <a:gd name="T8" fmla="*/ 401316599 w 504"/>
                <a:gd name="T9" fmla="*/ 398166790 h 395"/>
                <a:gd name="T10" fmla="*/ 401316599 w 504"/>
                <a:gd name="T11" fmla="*/ 398166790 h 395"/>
                <a:gd name="T12" fmla="*/ 389761062 w 504"/>
                <a:gd name="T13" fmla="*/ 405520984 h 395"/>
                <a:gd name="T14" fmla="*/ 377153904 w 504"/>
                <a:gd name="T15" fmla="*/ 409723380 h 395"/>
                <a:gd name="T16" fmla="*/ 377153904 w 504"/>
                <a:gd name="T17" fmla="*/ 409723380 h 395"/>
                <a:gd name="T18" fmla="*/ 479058692 w 504"/>
                <a:gd name="T19" fmla="*/ 316222114 h 395"/>
                <a:gd name="T20" fmla="*/ 529486300 w 504"/>
                <a:gd name="T21" fmla="*/ 268947207 h 395"/>
                <a:gd name="T22" fmla="*/ 0 w 504"/>
                <a:gd name="T23" fmla="*/ 185951932 h 395"/>
                <a:gd name="T24" fmla="*/ 0 w 504"/>
                <a:gd name="T25" fmla="*/ 185951932 h 395"/>
                <a:gd name="T26" fmla="*/ 0 w 504"/>
                <a:gd name="T27" fmla="*/ 198558096 h 395"/>
                <a:gd name="T28" fmla="*/ 1050597 w 504"/>
                <a:gd name="T29" fmla="*/ 211165284 h 395"/>
                <a:gd name="T30" fmla="*/ 1050597 w 504"/>
                <a:gd name="T31" fmla="*/ 211165284 h 395"/>
                <a:gd name="T32" fmla="*/ 57780759 w 504"/>
                <a:gd name="T33" fmla="*/ 146029168 h 395"/>
                <a:gd name="T34" fmla="*/ 116613140 w 504"/>
                <a:gd name="T35" fmla="*/ 77742280 h 395"/>
                <a:gd name="T36" fmla="*/ 181748074 w 504"/>
                <a:gd name="T37" fmla="*/ 0 h 395"/>
                <a:gd name="T38" fmla="*/ 181748074 w 504"/>
                <a:gd name="T39" fmla="*/ 0 h 395"/>
                <a:gd name="T40" fmla="*/ 110309561 w 504"/>
                <a:gd name="T41" fmla="*/ 70388086 h 395"/>
                <a:gd name="T42" fmla="*/ 51478205 w 504"/>
                <a:gd name="T43" fmla="*/ 130271207 h 395"/>
                <a:gd name="T44" fmla="*/ 1050597 w 504"/>
                <a:gd name="T45" fmla="*/ 182800135 h 395"/>
                <a:gd name="T46" fmla="*/ 1050597 w 504"/>
                <a:gd name="T47" fmla="*/ 182800135 h 395"/>
                <a:gd name="T48" fmla="*/ 1050597 w 504"/>
                <a:gd name="T49" fmla="*/ 182800135 h 395"/>
                <a:gd name="T50" fmla="*/ 0 w 504"/>
                <a:gd name="T51" fmla="*/ 185951932 h 395"/>
                <a:gd name="T52" fmla="*/ 173343302 w 504"/>
                <a:gd name="T53" fmla="*/ 299413555 h 395"/>
                <a:gd name="T54" fmla="*/ 173343302 w 504"/>
                <a:gd name="T55" fmla="*/ 299413555 h 395"/>
                <a:gd name="T56" fmla="*/ 182798671 w 504"/>
                <a:gd name="T57" fmla="*/ 294160559 h 395"/>
                <a:gd name="T58" fmla="*/ 194355233 w 504"/>
                <a:gd name="T59" fmla="*/ 288907564 h 395"/>
                <a:gd name="T60" fmla="*/ 202760005 w 504"/>
                <a:gd name="T61" fmla="*/ 283654569 h 395"/>
                <a:gd name="T62" fmla="*/ 213264945 w 504"/>
                <a:gd name="T63" fmla="*/ 276300375 h 395"/>
                <a:gd name="T64" fmla="*/ 213264945 w 504"/>
                <a:gd name="T65" fmla="*/ 276300375 h 395"/>
                <a:gd name="T66" fmla="*/ 210113156 w 504"/>
                <a:gd name="T67" fmla="*/ 285755767 h 395"/>
                <a:gd name="T68" fmla="*/ 209062559 w 504"/>
                <a:gd name="T69" fmla="*/ 296261757 h 395"/>
                <a:gd name="T70" fmla="*/ 209062559 w 504"/>
                <a:gd name="T71" fmla="*/ 296261757 h 395"/>
                <a:gd name="T72" fmla="*/ 360344359 w 504"/>
                <a:gd name="T73" fmla="*/ 127119410 h 395"/>
                <a:gd name="T74" fmla="*/ 360344359 w 504"/>
                <a:gd name="T75" fmla="*/ 127119410 h 395"/>
                <a:gd name="T76" fmla="*/ 293108231 w 504"/>
                <a:gd name="T77" fmla="*/ 188052105 h 395"/>
                <a:gd name="T78" fmla="*/ 232175683 w 504"/>
                <a:gd name="T79" fmla="*/ 243732830 h 395"/>
                <a:gd name="T80" fmla="*/ 173343302 w 504"/>
                <a:gd name="T81" fmla="*/ 299413555 h 3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4" h="395">
                  <a:moveTo>
                    <a:pt x="504" y="256"/>
                  </a:moveTo>
                  <a:lnTo>
                    <a:pt x="504" y="256"/>
                  </a:lnTo>
                  <a:lnTo>
                    <a:pt x="382" y="395"/>
                  </a:lnTo>
                  <a:lnTo>
                    <a:pt x="382" y="379"/>
                  </a:lnTo>
                  <a:lnTo>
                    <a:pt x="371" y="386"/>
                  </a:lnTo>
                  <a:lnTo>
                    <a:pt x="359" y="390"/>
                  </a:lnTo>
                  <a:lnTo>
                    <a:pt x="456" y="301"/>
                  </a:lnTo>
                  <a:lnTo>
                    <a:pt x="504" y="256"/>
                  </a:lnTo>
                  <a:close/>
                  <a:moveTo>
                    <a:pt x="0" y="177"/>
                  </a:moveTo>
                  <a:lnTo>
                    <a:pt x="0" y="177"/>
                  </a:lnTo>
                  <a:lnTo>
                    <a:pt x="0" y="189"/>
                  </a:lnTo>
                  <a:lnTo>
                    <a:pt x="1" y="201"/>
                  </a:lnTo>
                  <a:lnTo>
                    <a:pt x="55" y="139"/>
                  </a:lnTo>
                  <a:lnTo>
                    <a:pt x="111" y="74"/>
                  </a:lnTo>
                  <a:lnTo>
                    <a:pt x="173" y="0"/>
                  </a:lnTo>
                  <a:lnTo>
                    <a:pt x="105" y="67"/>
                  </a:lnTo>
                  <a:lnTo>
                    <a:pt x="49" y="124"/>
                  </a:lnTo>
                  <a:lnTo>
                    <a:pt x="1" y="174"/>
                  </a:lnTo>
                  <a:lnTo>
                    <a:pt x="0" y="177"/>
                  </a:lnTo>
                  <a:close/>
                  <a:moveTo>
                    <a:pt x="165" y="285"/>
                  </a:moveTo>
                  <a:lnTo>
                    <a:pt x="165" y="285"/>
                  </a:lnTo>
                  <a:lnTo>
                    <a:pt x="174" y="280"/>
                  </a:lnTo>
                  <a:lnTo>
                    <a:pt x="185" y="275"/>
                  </a:lnTo>
                  <a:lnTo>
                    <a:pt x="193" y="270"/>
                  </a:lnTo>
                  <a:lnTo>
                    <a:pt x="203" y="263"/>
                  </a:lnTo>
                  <a:lnTo>
                    <a:pt x="200" y="272"/>
                  </a:lnTo>
                  <a:lnTo>
                    <a:pt x="199" y="282"/>
                  </a:lnTo>
                  <a:lnTo>
                    <a:pt x="343" y="121"/>
                  </a:lnTo>
                  <a:lnTo>
                    <a:pt x="279" y="179"/>
                  </a:lnTo>
                  <a:lnTo>
                    <a:pt x="221" y="232"/>
                  </a:lnTo>
                  <a:lnTo>
                    <a:pt x="165" y="2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9" name="Freeform 97"/>
            <p:cNvSpPr/>
            <p:nvPr/>
          </p:nvSpPr>
          <p:spPr bwMode="auto">
            <a:xfrm flipV="1">
              <a:off x="9277798" y="5173165"/>
              <a:ext cx="148621" cy="142472"/>
            </a:xfrm>
            <a:custGeom>
              <a:avLst/>
              <a:gdLst>
                <a:gd name="T0" fmla="*/ 152332425 w 145"/>
                <a:gd name="T1" fmla="*/ 0 h 139"/>
                <a:gd name="T2" fmla="*/ 152332425 w 145"/>
                <a:gd name="T3" fmla="*/ 0 h 139"/>
                <a:gd name="T4" fmla="*/ 24162700 w 145"/>
                <a:gd name="T5" fmla="*/ 146030725 h 139"/>
                <a:gd name="T6" fmla="*/ 24162700 w 145"/>
                <a:gd name="T7" fmla="*/ 146030725 h 139"/>
                <a:gd name="T8" fmla="*/ 24162700 w 145"/>
                <a:gd name="T9" fmla="*/ 129221079 h 139"/>
                <a:gd name="T10" fmla="*/ 24162700 w 145"/>
                <a:gd name="T11" fmla="*/ 129221079 h 139"/>
                <a:gd name="T12" fmla="*/ 12607161 w 145"/>
                <a:gd name="T13" fmla="*/ 136575299 h 139"/>
                <a:gd name="T14" fmla="*/ 0 w 145"/>
                <a:gd name="T15" fmla="*/ 140777711 h 139"/>
                <a:gd name="T16" fmla="*/ 0 w 145"/>
                <a:gd name="T17" fmla="*/ 140777711 h 139"/>
                <a:gd name="T18" fmla="*/ 101904807 w 145"/>
                <a:gd name="T19" fmla="*/ 47276105 h 139"/>
                <a:gd name="T20" fmla="*/ 152332425 w 145"/>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5" h="139">
                  <a:moveTo>
                    <a:pt x="145" y="0"/>
                  </a:moveTo>
                  <a:lnTo>
                    <a:pt x="145" y="0"/>
                  </a:lnTo>
                  <a:lnTo>
                    <a:pt x="23" y="139"/>
                  </a:lnTo>
                  <a:lnTo>
                    <a:pt x="23" y="123"/>
                  </a:lnTo>
                  <a:lnTo>
                    <a:pt x="12" y="130"/>
                  </a:lnTo>
                  <a:lnTo>
                    <a:pt x="0" y="134"/>
                  </a:lnTo>
                  <a:lnTo>
                    <a:pt x="97" y="45"/>
                  </a:lnTo>
                  <a:lnTo>
                    <a:pt x="145"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 name="Freeform 98"/>
            <p:cNvSpPr/>
            <p:nvPr/>
          </p:nvSpPr>
          <p:spPr bwMode="auto">
            <a:xfrm flipV="1">
              <a:off x="8909833" y="5372010"/>
              <a:ext cx="177321" cy="206020"/>
            </a:xfrm>
            <a:custGeom>
              <a:avLst/>
              <a:gdLst>
                <a:gd name="T0" fmla="*/ 0 w 173"/>
                <a:gd name="T1" fmla="*/ 185952012 h 201"/>
                <a:gd name="T2" fmla="*/ 0 w 173"/>
                <a:gd name="T3" fmla="*/ 185952012 h 201"/>
                <a:gd name="T4" fmla="*/ 0 w 173"/>
                <a:gd name="T5" fmla="*/ 198558181 h 201"/>
                <a:gd name="T6" fmla="*/ 1050601 w 173"/>
                <a:gd name="T7" fmla="*/ 211165375 h 201"/>
                <a:gd name="T8" fmla="*/ 1050601 w 173"/>
                <a:gd name="T9" fmla="*/ 211165375 h 201"/>
                <a:gd name="T10" fmla="*/ 57782047 w 173"/>
                <a:gd name="T11" fmla="*/ 146030256 h 201"/>
                <a:gd name="T12" fmla="*/ 116613669 w 173"/>
                <a:gd name="T13" fmla="*/ 77742313 h 201"/>
                <a:gd name="T14" fmla="*/ 181749925 w 173"/>
                <a:gd name="T15" fmla="*/ 0 h 201"/>
                <a:gd name="T16" fmla="*/ 181749925 w 173"/>
                <a:gd name="T17" fmla="*/ 0 h 201"/>
                <a:gd name="T18" fmla="*/ 110311087 w 173"/>
                <a:gd name="T19" fmla="*/ 70388117 h 201"/>
                <a:gd name="T20" fmla="*/ 51478439 w 173"/>
                <a:gd name="T21" fmla="*/ 130271263 h 201"/>
                <a:gd name="T22" fmla="*/ 1050601 w 173"/>
                <a:gd name="T23" fmla="*/ 182800214 h 201"/>
                <a:gd name="T24" fmla="*/ 1050601 w 173"/>
                <a:gd name="T25" fmla="*/ 182800214 h 201"/>
                <a:gd name="T26" fmla="*/ 1050601 w 173"/>
                <a:gd name="T27" fmla="*/ 182800214 h 201"/>
                <a:gd name="T28" fmla="*/ 0 w 173"/>
                <a:gd name="T29" fmla="*/ 185952012 h 2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 h="201">
                  <a:moveTo>
                    <a:pt x="0" y="177"/>
                  </a:moveTo>
                  <a:lnTo>
                    <a:pt x="0" y="177"/>
                  </a:lnTo>
                  <a:lnTo>
                    <a:pt x="0" y="189"/>
                  </a:lnTo>
                  <a:lnTo>
                    <a:pt x="1" y="201"/>
                  </a:lnTo>
                  <a:lnTo>
                    <a:pt x="55" y="139"/>
                  </a:lnTo>
                  <a:lnTo>
                    <a:pt x="111" y="74"/>
                  </a:lnTo>
                  <a:lnTo>
                    <a:pt x="173" y="0"/>
                  </a:lnTo>
                  <a:lnTo>
                    <a:pt x="105" y="67"/>
                  </a:lnTo>
                  <a:lnTo>
                    <a:pt x="49" y="124"/>
                  </a:lnTo>
                  <a:lnTo>
                    <a:pt x="1" y="174"/>
                  </a:lnTo>
                  <a:lnTo>
                    <a:pt x="0" y="177"/>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1" name="Freeform 99"/>
            <p:cNvSpPr/>
            <p:nvPr/>
          </p:nvSpPr>
          <p:spPr bwMode="auto">
            <a:xfrm flipV="1">
              <a:off x="9078954" y="5285912"/>
              <a:ext cx="182445" cy="168096"/>
            </a:xfrm>
            <a:custGeom>
              <a:avLst/>
              <a:gdLst>
                <a:gd name="T0" fmla="*/ 0 w 178"/>
                <a:gd name="T1" fmla="*/ 172294300 h 164"/>
                <a:gd name="T2" fmla="*/ 0 w 178"/>
                <a:gd name="T3" fmla="*/ 172294300 h 164"/>
                <a:gd name="T4" fmla="*/ 9455366 w 178"/>
                <a:gd name="T5" fmla="*/ 167041300 h 164"/>
                <a:gd name="T6" fmla="*/ 21010899 w 178"/>
                <a:gd name="T7" fmla="*/ 161788300 h 164"/>
                <a:gd name="T8" fmla="*/ 29415669 w 178"/>
                <a:gd name="T9" fmla="*/ 156535300 h 164"/>
                <a:gd name="T10" fmla="*/ 39921631 w 178"/>
                <a:gd name="T11" fmla="*/ 149182125 h 164"/>
                <a:gd name="T12" fmla="*/ 39921631 w 178"/>
                <a:gd name="T13" fmla="*/ 149182125 h 164"/>
                <a:gd name="T14" fmla="*/ 36769842 w 178"/>
                <a:gd name="T15" fmla="*/ 158636500 h 164"/>
                <a:gd name="T16" fmla="*/ 35719246 w 178"/>
                <a:gd name="T17" fmla="*/ 169142500 h 164"/>
                <a:gd name="T18" fmla="*/ 35719246 w 178"/>
                <a:gd name="T19" fmla="*/ 169142500 h 164"/>
                <a:gd name="T20" fmla="*/ 187001000 w 178"/>
                <a:gd name="T21" fmla="*/ 0 h 164"/>
                <a:gd name="T22" fmla="*/ 187001000 w 178"/>
                <a:gd name="T23" fmla="*/ 0 h 164"/>
                <a:gd name="T24" fmla="*/ 119764893 w 178"/>
                <a:gd name="T25" fmla="*/ 60933775 h 164"/>
                <a:gd name="T26" fmla="*/ 58831338 w 178"/>
                <a:gd name="T27" fmla="*/ 116613525 h 164"/>
                <a:gd name="T28" fmla="*/ 0 w 178"/>
                <a:gd name="T29" fmla="*/ 172294300 h 1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8" h="164">
                  <a:moveTo>
                    <a:pt x="0" y="164"/>
                  </a:moveTo>
                  <a:lnTo>
                    <a:pt x="0" y="164"/>
                  </a:lnTo>
                  <a:lnTo>
                    <a:pt x="9" y="159"/>
                  </a:lnTo>
                  <a:lnTo>
                    <a:pt x="20" y="154"/>
                  </a:lnTo>
                  <a:lnTo>
                    <a:pt x="28" y="149"/>
                  </a:lnTo>
                  <a:lnTo>
                    <a:pt x="38" y="142"/>
                  </a:lnTo>
                  <a:lnTo>
                    <a:pt x="35" y="151"/>
                  </a:lnTo>
                  <a:lnTo>
                    <a:pt x="34" y="161"/>
                  </a:lnTo>
                  <a:lnTo>
                    <a:pt x="178" y="0"/>
                  </a:lnTo>
                  <a:lnTo>
                    <a:pt x="114" y="58"/>
                  </a:lnTo>
                  <a:lnTo>
                    <a:pt x="56" y="111"/>
                  </a:lnTo>
                  <a:lnTo>
                    <a:pt x="0" y="164"/>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2" name="Freeform 102"/>
            <p:cNvSpPr/>
            <p:nvPr/>
          </p:nvSpPr>
          <p:spPr bwMode="auto">
            <a:xfrm flipV="1">
              <a:off x="10182849" y="6073091"/>
              <a:ext cx="79948" cy="80973"/>
            </a:xfrm>
            <a:custGeom>
              <a:avLst/>
              <a:gdLst>
                <a:gd name="T0" fmla="*/ 66185669 w 78"/>
                <a:gd name="T1" fmla="*/ 10505991 h 79"/>
                <a:gd name="T2" fmla="*/ 66185669 w 78"/>
                <a:gd name="T3" fmla="*/ 10505991 h 79"/>
                <a:gd name="T4" fmla="*/ 72489262 w 78"/>
                <a:gd name="T5" fmla="*/ 15758986 h 79"/>
                <a:gd name="T6" fmla="*/ 77742255 w 78"/>
                <a:gd name="T7" fmla="*/ 23112154 h 79"/>
                <a:gd name="T8" fmla="*/ 80894051 w 78"/>
                <a:gd name="T9" fmla="*/ 30466347 h 79"/>
                <a:gd name="T10" fmla="*/ 81944650 w 78"/>
                <a:gd name="T11" fmla="*/ 36769942 h 79"/>
                <a:gd name="T12" fmla="*/ 81944650 w 78"/>
                <a:gd name="T13" fmla="*/ 46225333 h 79"/>
                <a:gd name="T14" fmla="*/ 80894051 w 78"/>
                <a:gd name="T15" fmla="*/ 54630126 h 79"/>
                <a:gd name="T16" fmla="*/ 77742255 w 78"/>
                <a:gd name="T17" fmla="*/ 60933720 h 79"/>
                <a:gd name="T18" fmla="*/ 72489262 w 78"/>
                <a:gd name="T19" fmla="*/ 68286888 h 79"/>
                <a:gd name="T20" fmla="*/ 72489262 w 78"/>
                <a:gd name="T21" fmla="*/ 68286888 h 79"/>
                <a:gd name="T22" fmla="*/ 66185669 w 78"/>
                <a:gd name="T23" fmla="*/ 74590483 h 79"/>
                <a:gd name="T24" fmla="*/ 58832503 w 78"/>
                <a:gd name="T25" fmla="*/ 78792879 h 79"/>
                <a:gd name="T26" fmla="*/ 52528911 w 78"/>
                <a:gd name="T27" fmla="*/ 80894077 h 79"/>
                <a:gd name="T28" fmla="*/ 45174720 w 78"/>
                <a:gd name="T29" fmla="*/ 82995275 h 79"/>
                <a:gd name="T30" fmla="*/ 36769930 w 78"/>
                <a:gd name="T31" fmla="*/ 82995275 h 79"/>
                <a:gd name="T32" fmla="*/ 28365140 w 78"/>
                <a:gd name="T33" fmla="*/ 80894077 h 79"/>
                <a:gd name="T34" fmla="*/ 21010949 w 78"/>
                <a:gd name="T35" fmla="*/ 78792879 h 79"/>
                <a:gd name="T36" fmla="*/ 13657783 w 78"/>
                <a:gd name="T37" fmla="*/ 74590483 h 79"/>
                <a:gd name="T38" fmla="*/ 13657783 w 78"/>
                <a:gd name="T39" fmla="*/ 74590483 h 79"/>
                <a:gd name="T40" fmla="*/ 8404790 w 78"/>
                <a:gd name="T41" fmla="*/ 68286888 h 79"/>
                <a:gd name="T42" fmla="*/ 4202395 w 78"/>
                <a:gd name="T43" fmla="*/ 60933720 h 79"/>
                <a:gd name="T44" fmla="*/ 1050599 w 78"/>
                <a:gd name="T45" fmla="*/ 54630126 h 79"/>
                <a:gd name="T46" fmla="*/ 0 w 78"/>
                <a:gd name="T47" fmla="*/ 46225333 h 79"/>
                <a:gd name="T48" fmla="*/ 0 w 78"/>
                <a:gd name="T49" fmla="*/ 38871140 h 79"/>
                <a:gd name="T50" fmla="*/ 1050599 w 78"/>
                <a:gd name="T51" fmla="*/ 30466347 h 79"/>
                <a:gd name="T52" fmla="*/ 4202395 w 78"/>
                <a:gd name="T53" fmla="*/ 23112154 h 79"/>
                <a:gd name="T54" fmla="*/ 8404790 w 78"/>
                <a:gd name="T55" fmla="*/ 15758986 h 79"/>
                <a:gd name="T56" fmla="*/ 8404790 w 78"/>
                <a:gd name="T57" fmla="*/ 15758986 h 79"/>
                <a:gd name="T58" fmla="*/ 13657783 w 78"/>
                <a:gd name="T59" fmla="*/ 10505991 h 79"/>
                <a:gd name="T60" fmla="*/ 21010949 w 78"/>
                <a:gd name="T61" fmla="*/ 4202396 h 79"/>
                <a:gd name="T62" fmla="*/ 28365140 w 78"/>
                <a:gd name="T63" fmla="*/ 2101198 h 79"/>
                <a:gd name="T64" fmla="*/ 36769930 w 78"/>
                <a:gd name="T65" fmla="*/ 0 h 79"/>
                <a:gd name="T66" fmla="*/ 44124121 w 78"/>
                <a:gd name="T67" fmla="*/ 0 h 79"/>
                <a:gd name="T68" fmla="*/ 52528911 w 78"/>
                <a:gd name="T69" fmla="*/ 2101198 h 79"/>
                <a:gd name="T70" fmla="*/ 58832503 w 78"/>
                <a:gd name="T71" fmla="*/ 4202396 h 79"/>
                <a:gd name="T72" fmla="*/ 66185669 w 78"/>
                <a:gd name="T73" fmla="*/ 10505991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8" h="79">
                  <a:moveTo>
                    <a:pt x="63" y="10"/>
                  </a:moveTo>
                  <a:lnTo>
                    <a:pt x="63" y="10"/>
                  </a:lnTo>
                  <a:lnTo>
                    <a:pt x="69" y="15"/>
                  </a:lnTo>
                  <a:lnTo>
                    <a:pt x="74" y="22"/>
                  </a:lnTo>
                  <a:lnTo>
                    <a:pt x="77" y="29"/>
                  </a:lnTo>
                  <a:lnTo>
                    <a:pt x="78" y="35"/>
                  </a:lnTo>
                  <a:lnTo>
                    <a:pt x="78" y="44"/>
                  </a:lnTo>
                  <a:lnTo>
                    <a:pt x="77" y="52"/>
                  </a:lnTo>
                  <a:lnTo>
                    <a:pt x="74" y="58"/>
                  </a:lnTo>
                  <a:lnTo>
                    <a:pt x="69" y="65"/>
                  </a:lnTo>
                  <a:lnTo>
                    <a:pt x="63" y="71"/>
                  </a:lnTo>
                  <a:lnTo>
                    <a:pt x="56" y="75"/>
                  </a:lnTo>
                  <a:lnTo>
                    <a:pt x="50" y="77"/>
                  </a:lnTo>
                  <a:lnTo>
                    <a:pt x="43" y="79"/>
                  </a:lnTo>
                  <a:lnTo>
                    <a:pt x="35" y="79"/>
                  </a:lnTo>
                  <a:lnTo>
                    <a:pt x="27" y="77"/>
                  </a:lnTo>
                  <a:lnTo>
                    <a:pt x="20" y="75"/>
                  </a:lnTo>
                  <a:lnTo>
                    <a:pt x="13" y="71"/>
                  </a:lnTo>
                  <a:lnTo>
                    <a:pt x="8" y="65"/>
                  </a:lnTo>
                  <a:lnTo>
                    <a:pt x="4" y="58"/>
                  </a:lnTo>
                  <a:lnTo>
                    <a:pt x="1" y="52"/>
                  </a:lnTo>
                  <a:lnTo>
                    <a:pt x="0" y="44"/>
                  </a:lnTo>
                  <a:lnTo>
                    <a:pt x="0" y="37"/>
                  </a:lnTo>
                  <a:lnTo>
                    <a:pt x="1" y="29"/>
                  </a:lnTo>
                  <a:lnTo>
                    <a:pt x="4" y="22"/>
                  </a:lnTo>
                  <a:lnTo>
                    <a:pt x="8" y="15"/>
                  </a:lnTo>
                  <a:lnTo>
                    <a:pt x="13" y="10"/>
                  </a:lnTo>
                  <a:lnTo>
                    <a:pt x="20" y="4"/>
                  </a:lnTo>
                  <a:lnTo>
                    <a:pt x="27" y="2"/>
                  </a:lnTo>
                  <a:lnTo>
                    <a:pt x="35" y="0"/>
                  </a:lnTo>
                  <a:lnTo>
                    <a:pt x="42" y="0"/>
                  </a:lnTo>
                  <a:lnTo>
                    <a:pt x="50" y="2"/>
                  </a:lnTo>
                  <a:lnTo>
                    <a:pt x="56" y="4"/>
                  </a:lnTo>
                  <a:lnTo>
                    <a:pt x="63"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 name="Freeform 103"/>
            <p:cNvSpPr/>
            <p:nvPr/>
          </p:nvSpPr>
          <p:spPr bwMode="auto">
            <a:xfrm flipV="1">
              <a:off x="10182849" y="6073091"/>
              <a:ext cx="79948" cy="80973"/>
            </a:xfrm>
            <a:custGeom>
              <a:avLst/>
              <a:gdLst>
                <a:gd name="T0" fmla="*/ 66185669 w 78"/>
                <a:gd name="T1" fmla="*/ 10505991 h 79"/>
                <a:gd name="T2" fmla="*/ 66185669 w 78"/>
                <a:gd name="T3" fmla="*/ 10505991 h 79"/>
                <a:gd name="T4" fmla="*/ 72489262 w 78"/>
                <a:gd name="T5" fmla="*/ 15758986 h 79"/>
                <a:gd name="T6" fmla="*/ 77742255 w 78"/>
                <a:gd name="T7" fmla="*/ 23112154 h 79"/>
                <a:gd name="T8" fmla="*/ 80894051 w 78"/>
                <a:gd name="T9" fmla="*/ 30466347 h 79"/>
                <a:gd name="T10" fmla="*/ 81944650 w 78"/>
                <a:gd name="T11" fmla="*/ 36769942 h 79"/>
                <a:gd name="T12" fmla="*/ 81944650 w 78"/>
                <a:gd name="T13" fmla="*/ 46225333 h 79"/>
                <a:gd name="T14" fmla="*/ 80894051 w 78"/>
                <a:gd name="T15" fmla="*/ 54630126 h 79"/>
                <a:gd name="T16" fmla="*/ 77742255 w 78"/>
                <a:gd name="T17" fmla="*/ 60933720 h 79"/>
                <a:gd name="T18" fmla="*/ 72489262 w 78"/>
                <a:gd name="T19" fmla="*/ 68286888 h 79"/>
                <a:gd name="T20" fmla="*/ 72489262 w 78"/>
                <a:gd name="T21" fmla="*/ 68286888 h 79"/>
                <a:gd name="T22" fmla="*/ 66185669 w 78"/>
                <a:gd name="T23" fmla="*/ 74590483 h 79"/>
                <a:gd name="T24" fmla="*/ 58832503 w 78"/>
                <a:gd name="T25" fmla="*/ 78792879 h 79"/>
                <a:gd name="T26" fmla="*/ 52528911 w 78"/>
                <a:gd name="T27" fmla="*/ 80894077 h 79"/>
                <a:gd name="T28" fmla="*/ 45174720 w 78"/>
                <a:gd name="T29" fmla="*/ 82995275 h 79"/>
                <a:gd name="T30" fmla="*/ 36769930 w 78"/>
                <a:gd name="T31" fmla="*/ 82995275 h 79"/>
                <a:gd name="T32" fmla="*/ 28365140 w 78"/>
                <a:gd name="T33" fmla="*/ 80894077 h 79"/>
                <a:gd name="T34" fmla="*/ 21010949 w 78"/>
                <a:gd name="T35" fmla="*/ 78792879 h 79"/>
                <a:gd name="T36" fmla="*/ 13657783 w 78"/>
                <a:gd name="T37" fmla="*/ 74590483 h 79"/>
                <a:gd name="T38" fmla="*/ 13657783 w 78"/>
                <a:gd name="T39" fmla="*/ 74590483 h 79"/>
                <a:gd name="T40" fmla="*/ 8404790 w 78"/>
                <a:gd name="T41" fmla="*/ 68286888 h 79"/>
                <a:gd name="T42" fmla="*/ 4202395 w 78"/>
                <a:gd name="T43" fmla="*/ 60933720 h 79"/>
                <a:gd name="T44" fmla="*/ 1050599 w 78"/>
                <a:gd name="T45" fmla="*/ 54630126 h 79"/>
                <a:gd name="T46" fmla="*/ 0 w 78"/>
                <a:gd name="T47" fmla="*/ 46225333 h 79"/>
                <a:gd name="T48" fmla="*/ 0 w 78"/>
                <a:gd name="T49" fmla="*/ 38871140 h 79"/>
                <a:gd name="T50" fmla="*/ 1050599 w 78"/>
                <a:gd name="T51" fmla="*/ 30466347 h 79"/>
                <a:gd name="T52" fmla="*/ 4202395 w 78"/>
                <a:gd name="T53" fmla="*/ 23112154 h 79"/>
                <a:gd name="T54" fmla="*/ 8404790 w 78"/>
                <a:gd name="T55" fmla="*/ 15758986 h 79"/>
                <a:gd name="T56" fmla="*/ 8404790 w 78"/>
                <a:gd name="T57" fmla="*/ 15758986 h 79"/>
                <a:gd name="T58" fmla="*/ 13657783 w 78"/>
                <a:gd name="T59" fmla="*/ 10505991 h 79"/>
                <a:gd name="T60" fmla="*/ 21010949 w 78"/>
                <a:gd name="T61" fmla="*/ 4202396 h 79"/>
                <a:gd name="T62" fmla="*/ 28365140 w 78"/>
                <a:gd name="T63" fmla="*/ 2101198 h 79"/>
                <a:gd name="T64" fmla="*/ 36769930 w 78"/>
                <a:gd name="T65" fmla="*/ 0 h 79"/>
                <a:gd name="T66" fmla="*/ 44124121 w 78"/>
                <a:gd name="T67" fmla="*/ 0 h 79"/>
                <a:gd name="T68" fmla="*/ 52528911 w 78"/>
                <a:gd name="T69" fmla="*/ 2101198 h 79"/>
                <a:gd name="T70" fmla="*/ 58832503 w 78"/>
                <a:gd name="T71" fmla="*/ 4202396 h 79"/>
                <a:gd name="T72" fmla="*/ 66185669 w 78"/>
                <a:gd name="T73" fmla="*/ 10505991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8" h="79">
                  <a:moveTo>
                    <a:pt x="63" y="10"/>
                  </a:moveTo>
                  <a:lnTo>
                    <a:pt x="63" y="10"/>
                  </a:lnTo>
                  <a:lnTo>
                    <a:pt x="69" y="15"/>
                  </a:lnTo>
                  <a:lnTo>
                    <a:pt x="74" y="22"/>
                  </a:lnTo>
                  <a:lnTo>
                    <a:pt x="77" y="29"/>
                  </a:lnTo>
                  <a:lnTo>
                    <a:pt x="78" y="35"/>
                  </a:lnTo>
                  <a:lnTo>
                    <a:pt x="78" y="44"/>
                  </a:lnTo>
                  <a:lnTo>
                    <a:pt x="77" y="52"/>
                  </a:lnTo>
                  <a:lnTo>
                    <a:pt x="74" y="58"/>
                  </a:lnTo>
                  <a:lnTo>
                    <a:pt x="69" y="65"/>
                  </a:lnTo>
                  <a:lnTo>
                    <a:pt x="63" y="71"/>
                  </a:lnTo>
                  <a:lnTo>
                    <a:pt x="56" y="75"/>
                  </a:lnTo>
                  <a:lnTo>
                    <a:pt x="50" y="77"/>
                  </a:lnTo>
                  <a:lnTo>
                    <a:pt x="43" y="79"/>
                  </a:lnTo>
                  <a:lnTo>
                    <a:pt x="35" y="79"/>
                  </a:lnTo>
                  <a:lnTo>
                    <a:pt x="27" y="77"/>
                  </a:lnTo>
                  <a:lnTo>
                    <a:pt x="20" y="75"/>
                  </a:lnTo>
                  <a:lnTo>
                    <a:pt x="13" y="71"/>
                  </a:lnTo>
                  <a:lnTo>
                    <a:pt x="8" y="65"/>
                  </a:lnTo>
                  <a:lnTo>
                    <a:pt x="4" y="58"/>
                  </a:lnTo>
                  <a:lnTo>
                    <a:pt x="1" y="52"/>
                  </a:lnTo>
                  <a:lnTo>
                    <a:pt x="0" y="44"/>
                  </a:lnTo>
                  <a:lnTo>
                    <a:pt x="0" y="37"/>
                  </a:lnTo>
                  <a:lnTo>
                    <a:pt x="1" y="29"/>
                  </a:lnTo>
                  <a:lnTo>
                    <a:pt x="4" y="22"/>
                  </a:lnTo>
                  <a:lnTo>
                    <a:pt x="8" y="15"/>
                  </a:lnTo>
                  <a:lnTo>
                    <a:pt x="13" y="10"/>
                  </a:lnTo>
                  <a:lnTo>
                    <a:pt x="20" y="4"/>
                  </a:lnTo>
                  <a:lnTo>
                    <a:pt x="27" y="2"/>
                  </a:lnTo>
                  <a:lnTo>
                    <a:pt x="35" y="0"/>
                  </a:lnTo>
                  <a:lnTo>
                    <a:pt x="42" y="0"/>
                  </a:lnTo>
                  <a:lnTo>
                    <a:pt x="50" y="2"/>
                  </a:lnTo>
                  <a:lnTo>
                    <a:pt x="56" y="4"/>
                  </a:lnTo>
                  <a:lnTo>
                    <a:pt x="63" y="1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4" name="Freeform 104"/>
            <p:cNvSpPr/>
            <p:nvPr/>
          </p:nvSpPr>
          <p:spPr bwMode="auto">
            <a:xfrm flipV="1">
              <a:off x="8843210" y="5683602"/>
              <a:ext cx="359766" cy="334141"/>
            </a:xfrm>
            <a:custGeom>
              <a:avLst/>
              <a:gdLst>
                <a:gd name="T0" fmla="*/ 28365140 w 351"/>
                <a:gd name="T1" fmla="*/ 340384107 h 326"/>
                <a:gd name="T2" fmla="*/ 368750925 w 351"/>
                <a:gd name="T3" fmla="*/ 0 h 326"/>
                <a:gd name="T4" fmla="*/ 0 w 351"/>
                <a:gd name="T5" fmla="*/ 342485300 h 326"/>
                <a:gd name="T6" fmla="*/ 28365140 w 351"/>
                <a:gd name="T7" fmla="*/ 340384107 h 3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1" h="326">
                  <a:moveTo>
                    <a:pt x="27" y="324"/>
                  </a:moveTo>
                  <a:lnTo>
                    <a:pt x="351" y="0"/>
                  </a:lnTo>
                  <a:lnTo>
                    <a:pt x="0" y="326"/>
                  </a:lnTo>
                  <a:lnTo>
                    <a:pt x="27" y="3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5" name="Freeform 86"/>
            <p:cNvSpPr/>
            <p:nvPr/>
          </p:nvSpPr>
          <p:spPr>
            <a:xfrm rot="18911395">
              <a:off x="8337508" y="4956606"/>
              <a:ext cx="150801" cy="126989"/>
            </a:xfrm>
            <a:custGeom>
              <a:avLst/>
              <a:gdLst>
                <a:gd name="connsiteX0" fmla="*/ 168382 w 336764"/>
                <a:gd name="connsiteY0" fmla="*/ 0 h 205435"/>
                <a:gd name="connsiteX1" fmla="*/ 336764 w 336764"/>
                <a:gd name="connsiteY1" fmla="*/ 168382 h 205435"/>
                <a:gd name="connsiteX2" fmla="*/ 336764 w 336764"/>
                <a:gd name="connsiteY2" fmla="*/ 205435 h 205435"/>
                <a:gd name="connsiteX3" fmla="*/ 0 w 336764"/>
                <a:gd name="connsiteY3" fmla="*/ 205435 h 205435"/>
                <a:gd name="connsiteX4" fmla="*/ 0 w 336764"/>
                <a:gd name="connsiteY4" fmla="*/ 168382 h 205435"/>
                <a:gd name="connsiteX5" fmla="*/ 168382 w 336764"/>
                <a:gd name="connsiteY5" fmla="*/ 0 h 20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764" h="205435">
                  <a:moveTo>
                    <a:pt x="168382" y="0"/>
                  </a:moveTo>
                  <a:cubicBezTo>
                    <a:pt x="261377" y="0"/>
                    <a:pt x="336764" y="75387"/>
                    <a:pt x="336764" y="168382"/>
                  </a:cubicBezTo>
                  <a:lnTo>
                    <a:pt x="336764" y="205435"/>
                  </a:lnTo>
                  <a:lnTo>
                    <a:pt x="0" y="205435"/>
                  </a:lnTo>
                  <a:lnTo>
                    <a:pt x="0" y="168382"/>
                  </a:lnTo>
                  <a:cubicBezTo>
                    <a:pt x="0" y="75387"/>
                    <a:pt x="75387" y="0"/>
                    <a:pt x="1683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grpSp>
      <p:sp>
        <p:nvSpPr>
          <p:cNvPr id="157" name="文本框 156"/>
          <p:cNvSpPr txBox="1"/>
          <p:nvPr/>
        </p:nvSpPr>
        <p:spPr>
          <a:xfrm>
            <a:off x="1857446" y="2451102"/>
            <a:ext cx="3026541"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58" name="文本框 157"/>
          <p:cNvSpPr txBox="1"/>
          <p:nvPr/>
        </p:nvSpPr>
        <p:spPr>
          <a:xfrm>
            <a:off x="1708936" y="2201170"/>
            <a:ext cx="1284902"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
        <p:nvSpPr>
          <p:cNvPr id="159" name="文本框 158"/>
          <p:cNvSpPr txBox="1"/>
          <p:nvPr/>
        </p:nvSpPr>
        <p:spPr>
          <a:xfrm>
            <a:off x="1857446" y="3323332"/>
            <a:ext cx="3026541"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60" name="文本框 159"/>
          <p:cNvSpPr txBox="1"/>
          <p:nvPr/>
        </p:nvSpPr>
        <p:spPr>
          <a:xfrm>
            <a:off x="1708936" y="3073400"/>
            <a:ext cx="1284902"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
        <p:nvSpPr>
          <p:cNvPr id="161" name="文本框 160"/>
          <p:cNvSpPr txBox="1"/>
          <p:nvPr/>
        </p:nvSpPr>
        <p:spPr>
          <a:xfrm>
            <a:off x="1857446" y="4086753"/>
            <a:ext cx="3026541"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62" name="文本框 161"/>
          <p:cNvSpPr txBox="1"/>
          <p:nvPr/>
        </p:nvSpPr>
        <p:spPr>
          <a:xfrm>
            <a:off x="1708936" y="3836821"/>
            <a:ext cx="1284902"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
        <p:nvSpPr>
          <p:cNvPr id="163" name="文本框 162"/>
          <p:cNvSpPr txBox="1"/>
          <p:nvPr/>
        </p:nvSpPr>
        <p:spPr>
          <a:xfrm>
            <a:off x="1857446" y="4863403"/>
            <a:ext cx="3026541"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64" name="文本框 163"/>
          <p:cNvSpPr txBox="1"/>
          <p:nvPr/>
        </p:nvSpPr>
        <p:spPr>
          <a:xfrm>
            <a:off x="1708936" y="4613471"/>
            <a:ext cx="1284902"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wipe(down)">
                                      <p:cBhvr>
                                        <p:cTn id="7" dur="500"/>
                                        <p:tgtEl>
                                          <p:spTgt spid="1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fade">
                                      <p:cBhvr>
                                        <p:cTn id="11" dur="500"/>
                                        <p:tgtEl>
                                          <p:spTgt spid="1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3"/>
                                        </p:tgtEl>
                                        <p:attrNameLst>
                                          <p:attrName>style.visibility</p:attrName>
                                        </p:attrNameLst>
                                      </p:cBhvr>
                                      <p:to>
                                        <p:strVal val="visible"/>
                                      </p:to>
                                    </p:set>
                                    <p:animEffect transition="in" filter="fade">
                                      <p:cBhvr>
                                        <p:cTn id="15" dur="500"/>
                                        <p:tgtEl>
                                          <p:spTgt spid="1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fade">
                                      <p:cBhvr>
                                        <p:cTn id="19" dur="500"/>
                                        <p:tgtEl>
                                          <p:spTgt spid="1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1"/>
                                        </p:tgtEl>
                                        <p:attrNameLst>
                                          <p:attrName>style.visibility</p:attrName>
                                        </p:attrNameLst>
                                      </p:cBhvr>
                                      <p:to>
                                        <p:strVal val="visible"/>
                                      </p:to>
                                    </p:set>
                                    <p:animEffect transition="in" filter="fade">
                                      <p:cBhvr>
                                        <p:cTn id="23"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p:cNvSpPr/>
          <p:nvPr/>
        </p:nvSpPr>
        <p:spPr>
          <a:xfrm>
            <a:off x="2061546" y="371537"/>
            <a:ext cx="2356735" cy="562783"/>
          </a:xfrm>
          <a:prstGeom prst="rect">
            <a:avLst/>
          </a:prstGeom>
        </p:spPr>
        <p:txBody>
          <a:bodyPr wrap="none">
            <a:spAutoFit/>
          </a:bodyPr>
          <a:lstStyle/>
          <a:p>
            <a:pPr>
              <a:lnSpc>
                <a:spcPct val="200000"/>
              </a:lnSpc>
            </a:pPr>
            <a:r>
              <a:rPr lang="en-US" altLang="zh-CN" dirty="0">
                <a:solidFill>
                  <a:schemeClr val="bg1"/>
                </a:solidFill>
                <a:latin typeface="微软雅黑" panose="020B0503020204020204" pitchFamily="34" charset="-122"/>
                <a:ea typeface="微软雅黑" panose="020B0503020204020204" pitchFamily="34" charset="-122"/>
              </a:rPr>
              <a:t>01.</a:t>
            </a:r>
            <a:r>
              <a:rPr lang="zh-CN" altLang="en-US" dirty="0">
                <a:solidFill>
                  <a:schemeClr val="bg1"/>
                </a:solidFill>
                <a:latin typeface="微软雅黑" panose="020B0503020204020204" pitchFamily="34" charset="-122"/>
                <a:ea typeface="微软雅黑" panose="020B0503020204020204" pitchFamily="34" charset="-122"/>
              </a:rPr>
              <a:t>选题的背景与意义</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859301" y="995673"/>
            <a:ext cx="5022106" cy="338554"/>
          </a:xfrm>
          <a:prstGeom prst="snip1Rect">
            <a:avLst>
              <a:gd name="adj" fmla="val 0"/>
            </a:avLst>
          </a:prstGeom>
          <a:noFill/>
          <a:ln w="28575">
            <a:noFill/>
          </a:ln>
        </p:spPr>
        <p:txBody>
          <a:bodyPr wrap="square" rtlCol="0">
            <a:spAutoFit/>
          </a:bodyPr>
          <a:lstStyle/>
          <a:p>
            <a:pPr algn="ctr"/>
            <a:r>
              <a:rPr lang="en-US" altLang="zh-CN" sz="1600" dirty="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pic>
        <p:nvPicPr>
          <p:cNvPr id="3" name="图片 2"/>
          <p:cNvPicPr>
            <a:picLocks noChangeAspect="1"/>
          </p:cNvPicPr>
          <p:nvPr/>
        </p:nvPicPr>
        <p:blipFill>
          <a:blip r:embed="rId4"/>
          <a:stretch>
            <a:fillRect/>
          </a:stretch>
        </p:blipFill>
        <p:spPr>
          <a:xfrm>
            <a:off x="1074285" y="417039"/>
            <a:ext cx="942974" cy="884560"/>
          </a:xfrm>
          <a:prstGeom prst="rect">
            <a:avLst/>
          </a:prstGeom>
        </p:spPr>
      </p:pic>
      <p:grpSp>
        <p:nvGrpSpPr>
          <p:cNvPr id="2" name="组合 1"/>
          <p:cNvGrpSpPr/>
          <p:nvPr/>
        </p:nvGrpSpPr>
        <p:grpSpPr>
          <a:xfrm>
            <a:off x="1774825" y="3162128"/>
            <a:ext cx="9026526" cy="3208682"/>
            <a:chOff x="1400175" y="3143250"/>
            <a:chExt cx="9775825" cy="3475038"/>
          </a:xfrm>
        </p:grpSpPr>
        <p:grpSp>
          <p:nvGrpSpPr>
            <p:cNvPr id="69" name="Group 9"/>
            <p:cNvGrpSpPr/>
            <p:nvPr/>
          </p:nvGrpSpPr>
          <p:grpSpPr bwMode="auto">
            <a:xfrm>
              <a:off x="1400175" y="5037138"/>
              <a:ext cx="4592638" cy="1581150"/>
              <a:chOff x="2133600" y="3692122"/>
              <a:chExt cx="2938621" cy="2713175"/>
            </a:xfrm>
            <a: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p:grpSpPr>
          <p:sp>
            <p:nvSpPr>
              <p:cNvPr id="70" name="Freeform 5"/>
              <p:cNvSpPr/>
              <p:nvPr/>
            </p:nvSpPr>
            <p:spPr bwMode="auto">
              <a:xfrm>
                <a:off x="2133600" y="3692122"/>
                <a:ext cx="2938621" cy="1607232"/>
              </a:xfrm>
              <a:custGeom>
                <a:avLst/>
                <a:gdLst>
                  <a:gd name="T0" fmla="*/ 0 w 1150"/>
                  <a:gd name="T1" fmla="*/ 0 h 622"/>
                  <a:gd name="T2" fmla="*/ 2147483646 w 1150"/>
                  <a:gd name="T3" fmla="*/ 6676990 h 622"/>
                  <a:gd name="T4" fmla="*/ 2147483646 w 1150"/>
                  <a:gd name="T5" fmla="*/ 2147483646 h 622"/>
                  <a:gd name="T6" fmla="*/ 2147483646 w 1150"/>
                  <a:gd name="T7" fmla="*/ 2147483646 h 622"/>
                  <a:gd name="T8" fmla="*/ 0 w 1150"/>
                  <a:gd name="T9" fmla="*/ 0 h 6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0" h="622">
                    <a:moveTo>
                      <a:pt x="0" y="0"/>
                    </a:moveTo>
                    <a:lnTo>
                      <a:pt x="428" y="1"/>
                    </a:lnTo>
                    <a:lnTo>
                      <a:pt x="1150" y="622"/>
                    </a:lnTo>
                    <a:lnTo>
                      <a:pt x="723" y="622"/>
                    </a:lnTo>
                    <a:lnTo>
                      <a:pt x="0" y="0"/>
                    </a:lnTo>
                    <a:close/>
                  </a:path>
                </a:pathLst>
              </a:custGeom>
              <a:grpFill/>
              <a:ln w="9525">
                <a:solidFill>
                  <a:schemeClr val="bg1"/>
                </a:solidFill>
                <a:round/>
              </a:ln>
            </p:spPr>
            <p:txBody>
              <a:bodyPr lIns="121920" tIns="60960" rIns="121920" bIns="60960"/>
              <a:lstStyle/>
              <a:p>
                <a:endParaRPr lang="zh-CN" altLang="en-US"/>
              </a:p>
            </p:txBody>
          </p:sp>
          <p:sp>
            <p:nvSpPr>
              <p:cNvPr id="71" name="Rectangle 6"/>
              <p:cNvSpPr>
                <a:spLocks noChangeArrowheads="1"/>
              </p:cNvSpPr>
              <p:nvPr/>
            </p:nvSpPr>
            <p:spPr bwMode="auto">
              <a:xfrm>
                <a:off x="3981097" y="5299356"/>
                <a:ext cx="1091124" cy="1105941"/>
              </a:xfrm>
              <a:prstGeom prst="rect">
                <a:avLst/>
              </a:prstGeom>
              <a:grpFill/>
              <a:ln w="9525">
                <a:solidFill>
                  <a:schemeClr val="bg1"/>
                </a:solidFill>
                <a:miter lim="800000"/>
              </a:ln>
            </p:spPr>
            <p:txBody>
              <a:bodyPr lIns="121920" tIns="60960" rIns="121920" bIns="60960"/>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eaLnBrk="1" hangingPunct="1"/>
                <a:endParaRPr lang="zh-CN" altLang="zh-CN" sz="2400">
                  <a:ea typeface="宋体" panose="02010600030101010101" pitchFamily="2" charset="-122"/>
                </a:endParaRPr>
              </a:p>
            </p:txBody>
          </p:sp>
          <p:sp>
            <p:nvSpPr>
              <p:cNvPr id="72" name="Freeform 7"/>
              <p:cNvSpPr/>
              <p:nvPr/>
            </p:nvSpPr>
            <p:spPr bwMode="auto">
              <a:xfrm>
                <a:off x="2133600" y="3692122"/>
                <a:ext cx="1847498" cy="2713175"/>
              </a:xfrm>
              <a:custGeom>
                <a:avLst/>
                <a:gdLst>
                  <a:gd name="T0" fmla="*/ 0 w 723"/>
                  <a:gd name="T1" fmla="*/ 2147483646 h 1050"/>
                  <a:gd name="T2" fmla="*/ 0 w 723"/>
                  <a:gd name="T3" fmla="*/ 0 h 1050"/>
                  <a:gd name="T4" fmla="*/ 2147483646 w 723"/>
                  <a:gd name="T5" fmla="*/ 2147483646 h 1050"/>
                  <a:gd name="T6" fmla="*/ 2147483646 w 723"/>
                  <a:gd name="T7" fmla="*/ 2147483646 h 1050"/>
                  <a:gd name="T8" fmla="*/ 0 w 723"/>
                  <a:gd name="T9" fmla="*/ 2147483646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3" h="1050">
                    <a:moveTo>
                      <a:pt x="0" y="426"/>
                    </a:moveTo>
                    <a:lnTo>
                      <a:pt x="0" y="0"/>
                    </a:lnTo>
                    <a:lnTo>
                      <a:pt x="723" y="622"/>
                    </a:lnTo>
                    <a:lnTo>
                      <a:pt x="723" y="1050"/>
                    </a:lnTo>
                    <a:lnTo>
                      <a:pt x="0" y="426"/>
                    </a:lnTo>
                    <a:close/>
                  </a:path>
                </a:pathLst>
              </a:custGeom>
              <a:grpFill/>
              <a:ln w="9525">
                <a:solidFill>
                  <a:schemeClr val="bg1"/>
                </a:solidFill>
                <a:round/>
              </a:ln>
            </p:spPr>
            <p:txBody>
              <a:bodyPr lIns="121920" tIns="60960" rIns="121920" bIns="60960"/>
              <a:lstStyle/>
              <a:p>
                <a:endParaRPr lang="zh-CN" altLang="en-US"/>
              </a:p>
            </p:txBody>
          </p:sp>
        </p:grpSp>
        <p:grpSp>
          <p:nvGrpSpPr>
            <p:cNvPr id="73" name="Group 14"/>
            <p:cNvGrpSpPr/>
            <p:nvPr/>
          </p:nvGrpSpPr>
          <p:grpSpPr bwMode="auto">
            <a:xfrm>
              <a:off x="3116263" y="4394200"/>
              <a:ext cx="4589462" cy="1581150"/>
              <a:chOff x="3232389" y="2588763"/>
              <a:chExt cx="2936067" cy="2713175"/>
            </a:xfrm>
            <a: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p:grpSpPr>
          <p:sp>
            <p:nvSpPr>
              <p:cNvPr id="74" name="Freeform 8"/>
              <p:cNvSpPr/>
              <p:nvPr/>
            </p:nvSpPr>
            <p:spPr bwMode="auto">
              <a:xfrm>
                <a:off x="3232389" y="2588763"/>
                <a:ext cx="2936067" cy="1609818"/>
              </a:xfrm>
              <a:custGeom>
                <a:avLst/>
                <a:gdLst>
                  <a:gd name="T0" fmla="*/ 0 w 1149"/>
                  <a:gd name="T1" fmla="*/ 0 h 623"/>
                  <a:gd name="T2" fmla="*/ 2147483646 w 1149"/>
                  <a:gd name="T3" fmla="*/ 6676998 h 623"/>
                  <a:gd name="T4" fmla="*/ 2147483646 w 1149"/>
                  <a:gd name="T5" fmla="*/ 2147483646 h 623"/>
                  <a:gd name="T6" fmla="*/ 2147483646 w 1149"/>
                  <a:gd name="T7" fmla="*/ 2147483646 h 623"/>
                  <a:gd name="T8" fmla="*/ 0 w 1149"/>
                  <a:gd name="T9" fmla="*/ 0 h 6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9" h="623">
                    <a:moveTo>
                      <a:pt x="0" y="0"/>
                    </a:moveTo>
                    <a:lnTo>
                      <a:pt x="427" y="1"/>
                    </a:lnTo>
                    <a:lnTo>
                      <a:pt x="1149" y="623"/>
                    </a:lnTo>
                    <a:lnTo>
                      <a:pt x="722" y="623"/>
                    </a:lnTo>
                    <a:lnTo>
                      <a:pt x="0" y="0"/>
                    </a:lnTo>
                    <a:close/>
                  </a:path>
                </a:pathLst>
              </a:custGeom>
              <a:grpFill/>
              <a:ln w="9525">
                <a:solidFill>
                  <a:schemeClr val="bg1"/>
                </a:solidFill>
                <a:round/>
              </a:ln>
            </p:spPr>
            <p:txBody>
              <a:bodyPr lIns="121920" tIns="60960" rIns="121920" bIns="60960"/>
              <a:lstStyle/>
              <a:p>
                <a:endParaRPr lang="zh-CN" altLang="en-US"/>
              </a:p>
            </p:txBody>
          </p:sp>
          <p:sp>
            <p:nvSpPr>
              <p:cNvPr id="75" name="Rectangle 9"/>
              <p:cNvSpPr>
                <a:spLocks noChangeArrowheads="1"/>
              </p:cNvSpPr>
              <p:nvPr/>
            </p:nvSpPr>
            <p:spPr bwMode="auto">
              <a:xfrm>
                <a:off x="5077332" y="4190655"/>
                <a:ext cx="1091124" cy="1100773"/>
              </a:xfrm>
              <a:prstGeom prst="rect">
                <a:avLst/>
              </a:prstGeom>
              <a:grpFill/>
              <a:ln w="9525">
                <a:solidFill>
                  <a:schemeClr val="bg1"/>
                </a:solidFill>
                <a:miter lim="800000"/>
              </a:ln>
            </p:spPr>
            <p:txBody>
              <a:bodyPr lIns="121920" tIns="60960" rIns="121920" bIns="60960"/>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eaLnBrk="1" hangingPunct="1"/>
                <a:endParaRPr lang="zh-CN" altLang="zh-CN" sz="2400">
                  <a:ea typeface="宋体" panose="02010600030101010101" pitchFamily="2" charset="-122"/>
                </a:endParaRPr>
              </a:p>
            </p:txBody>
          </p:sp>
          <p:sp>
            <p:nvSpPr>
              <p:cNvPr id="76" name="Freeform 10"/>
              <p:cNvSpPr/>
              <p:nvPr/>
            </p:nvSpPr>
            <p:spPr bwMode="auto">
              <a:xfrm>
                <a:off x="3232389" y="2588763"/>
                <a:ext cx="1844943" cy="2713175"/>
              </a:xfrm>
              <a:custGeom>
                <a:avLst/>
                <a:gdLst>
                  <a:gd name="T0" fmla="*/ 0 w 722"/>
                  <a:gd name="T1" fmla="*/ 2147483646 h 1050"/>
                  <a:gd name="T2" fmla="*/ 0 w 722"/>
                  <a:gd name="T3" fmla="*/ 0 h 1050"/>
                  <a:gd name="T4" fmla="*/ 2147483646 w 722"/>
                  <a:gd name="T5" fmla="*/ 2147483646 h 1050"/>
                  <a:gd name="T6" fmla="*/ 2147483646 w 722"/>
                  <a:gd name="T7" fmla="*/ 2147483646 h 1050"/>
                  <a:gd name="T8" fmla="*/ 0 w 722"/>
                  <a:gd name="T9" fmla="*/ 2147483646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2" h="1050">
                    <a:moveTo>
                      <a:pt x="0" y="428"/>
                    </a:moveTo>
                    <a:lnTo>
                      <a:pt x="0" y="0"/>
                    </a:lnTo>
                    <a:lnTo>
                      <a:pt x="722" y="624"/>
                    </a:lnTo>
                    <a:lnTo>
                      <a:pt x="722" y="1050"/>
                    </a:lnTo>
                    <a:lnTo>
                      <a:pt x="0" y="428"/>
                    </a:lnTo>
                    <a:close/>
                  </a:path>
                </a:pathLst>
              </a:custGeom>
              <a:grpFill/>
              <a:ln w="9525">
                <a:solidFill>
                  <a:schemeClr val="bg1"/>
                </a:solidFill>
                <a:round/>
              </a:ln>
            </p:spPr>
            <p:txBody>
              <a:bodyPr lIns="121920" tIns="60960" rIns="121920" bIns="60960"/>
              <a:lstStyle/>
              <a:p>
                <a:endParaRPr lang="zh-CN" altLang="en-US"/>
              </a:p>
            </p:txBody>
          </p:sp>
        </p:grpSp>
        <p:grpSp>
          <p:nvGrpSpPr>
            <p:cNvPr id="77" name="Group 19"/>
            <p:cNvGrpSpPr/>
            <p:nvPr/>
          </p:nvGrpSpPr>
          <p:grpSpPr bwMode="auto">
            <a:xfrm>
              <a:off x="4870450" y="3786188"/>
              <a:ext cx="4592638" cy="1582737"/>
              <a:chOff x="4354559" y="1547420"/>
              <a:chExt cx="2938621" cy="2713174"/>
            </a:xfrm>
            <a: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p:grpSpPr>
          <p:sp>
            <p:nvSpPr>
              <p:cNvPr id="78" name="Freeform 5"/>
              <p:cNvSpPr/>
              <p:nvPr/>
            </p:nvSpPr>
            <p:spPr bwMode="auto">
              <a:xfrm>
                <a:off x="4354559" y="1547420"/>
                <a:ext cx="2938621" cy="1607232"/>
              </a:xfrm>
              <a:custGeom>
                <a:avLst/>
                <a:gdLst>
                  <a:gd name="T0" fmla="*/ 0 w 1150"/>
                  <a:gd name="T1" fmla="*/ 0 h 622"/>
                  <a:gd name="T2" fmla="*/ 2147483646 w 1150"/>
                  <a:gd name="T3" fmla="*/ 6676990 h 622"/>
                  <a:gd name="T4" fmla="*/ 2147483646 w 1150"/>
                  <a:gd name="T5" fmla="*/ 2147483646 h 622"/>
                  <a:gd name="T6" fmla="*/ 2147483646 w 1150"/>
                  <a:gd name="T7" fmla="*/ 2147483646 h 622"/>
                  <a:gd name="T8" fmla="*/ 0 w 1150"/>
                  <a:gd name="T9" fmla="*/ 0 h 6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0" h="622">
                    <a:moveTo>
                      <a:pt x="0" y="0"/>
                    </a:moveTo>
                    <a:lnTo>
                      <a:pt x="428" y="1"/>
                    </a:lnTo>
                    <a:lnTo>
                      <a:pt x="1150" y="622"/>
                    </a:lnTo>
                    <a:lnTo>
                      <a:pt x="723" y="622"/>
                    </a:lnTo>
                    <a:lnTo>
                      <a:pt x="0" y="0"/>
                    </a:lnTo>
                    <a:close/>
                  </a:path>
                </a:pathLst>
              </a:custGeom>
              <a:grpFill/>
              <a:ln w="9525">
                <a:solidFill>
                  <a:schemeClr val="bg1"/>
                </a:solidFill>
                <a:round/>
              </a:ln>
            </p:spPr>
            <p:txBody>
              <a:bodyPr lIns="121920" tIns="60960" rIns="121920" bIns="60960"/>
              <a:lstStyle/>
              <a:p>
                <a:endParaRPr lang="zh-CN" altLang="en-US"/>
              </a:p>
            </p:txBody>
          </p:sp>
          <p:sp>
            <p:nvSpPr>
              <p:cNvPr id="79" name="Rectangle 6"/>
              <p:cNvSpPr>
                <a:spLocks noChangeArrowheads="1"/>
              </p:cNvSpPr>
              <p:nvPr/>
            </p:nvSpPr>
            <p:spPr bwMode="auto">
              <a:xfrm>
                <a:off x="6202056" y="3154652"/>
                <a:ext cx="1091124" cy="1105941"/>
              </a:xfrm>
              <a:prstGeom prst="rect">
                <a:avLst/>
              </a:prstGeom>
              <a:grpFill/>
              <a:ln w="9525">
                <a:solidFill>
                  <a:schemeClr val="bg1"/>
                </a:solidFill>
                <a:miter lim="800000"/>
              </a:ln>
            </p:spPr>
            <p:txBody>
              <a:bodyPr lIns="121920" tIns="60960" rIns="121920" bIns="60960"/>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eaLnBrk="1" hangingPunct="1"/>
                <a:endParaRPr lang="zh-CN" altLang="zh-CN" sz="2400">
                  <a:ea typeface="宋体" panose="02010600030101010101" pitchFamily="2" charset="-122"/>
                </a:endParaRPr>
              </a:p>
            </p:txBody>
          </p:sp>
          <p:sp>
            <p:nvSpPr>
              <p:cNvPr id="80" name="Freeform 7"/>
              <p:cNvSpPr/>
              <p:nvPr/>
            </p:nvSpPr>
            <p:spPr bwMode="auto">
              <a:xfrm>
                <a:off x="4354559" y="1547420"/>
                <a:ext cx="1847498" cy="2713174"/>
              </a:xfrm>
              <a:custGeom>
                <a:avLst/>
                <a:gdLst>
                  <a:gd name="T0" fmla="*/ 0 w 723"/>
                  <a:gd name="T1" fmla="*/ 2147483646 h 1050"/>
                  <a:gd name="T2" fmla="*/ 0 w 723"/>
                  <a:gd name="T3" fmla="*/ 0 h 1050"/>
                  <a:gd name="T4" fmla="*/ 2147483646 w 723"/>
                  <a:gd name="T5" fmla="*/ 2147483646 h 1050"/>
                  <a:gd name="T6" fmla="*/ 2147483646 w 723"/>
                  <a:gd name="T7" fmla="*/ 2147483646 h 1050"/>
                  <a:gd name="T8" fmla="*/ 0 w 723"/>
                  <a:gd name="T9" fmla="*/ 2147483646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3" h="1050">
                    <a:moveTo>
                      <a:pt x="0" y="426"/>
                    </a:moveTo>
                    <a:lnTo>
                      <a:pt x="0" y="0"/>
                    </a:lnTo>
                    <a:lnTo>
                      <a:pt x="723" y="622"/>
                    </a:lnTo>
                    <a:lnTo>
                      <a:pt x="723" y="1050"/>
                    </a:lnTo>
                    <a:lnTo>
                      <a:pt x="0" y="426"/>
                    </a:lnTo>
                    <a:close/>
                  </a:path>
                </a:pathLst>
              </a:custGeom>
              <a:grpFill/>
              <a:ln w="9525">
                <a:solidFill>
                  <a:schemeClr val="bg1"/>
                </a:solidFill>
                <a:round/>
              </a:ln>
            </p:spPr>
            <p:txBody>
              <a:bodyPr lIns="121920" tIns="60960" rIns="121920" bIns="60960"/>
              <a:lstStyle/>
              <a:p>
                <a:endParaRPr lang="zh-CN" altLang="en-US"/>
              </a:p>
            </p:txBody>
          </p:sp>
        </p:grpSp>
        <p:grpSp>
          <p:nvGrpSpPr>
            <p:cNvPr id="81" name="Group 24"/>
            <p:cNvGrpSpPr/>
            <p:nvPr/>
          </p:nvGrpSpPr>
          <p:grpSpPr bwMode="auto">
            <a:xfrm>
              <a:off x="6588125" y="3143250"/>
              <a:ext cx="4587875" cy="1581150"/>
              <a:chOff x="5453347" y="444062"/>
              <a:chExt cx="2936067" cy="2713175"/>
            </a:xfrm>
            <a: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p:grpSpPr>
          <p:sp>
            <p:nvSpPr>
              <p:cNvPr id="84" name="Freeform 8"/>
              <p:cNvSpPr/>
              <p:nvPr/>
            </p:nvSpPr>
            <p:spPr bwMode="auto">
              <a:xfrm>
                <a:off x="5453347" y="454572"/>
                <a:ext cx="2936067" cy="1609818"/>
              </a:xfrm>
              <a:custGeom>
                <a:avLst/>
                <a:gdLst>
                  <a:gd name="T0" fmla="*/ 0 w 1149"/>
                  <a:gd name="T1" fmla="*/ 0 h 623"/>
                  <a:gd name="T2" fmla="*/ 2147483646 w 1149"/>
                  <a:gd name="T3" fmla="*/ 6676998 h 623"/>
                  <a:gd name="T4" fmla="*/ 2147483646 w 1149"/>
                  <a:gd name="T5" fmla="*/ 2147483646 h 623"/>
                  <a:gd name="T6" fmla="*/ 2147483646 w 1149"/>
                  <a:gd name="T7" fmla="*/ 2147483646 h 623"/>
                  <a:gd name="T8" fmla="*/ 0 w 1149"/>
                  <a:gd name="T9" fmla="*/ 0 h 6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9" h="623">
                    <a:moveTo>
                      <a:pt x="0" y="0"/>
                    </a:moveTo>
                    <a:lnTo>
                      <a:pt x="427" y="1"/>
                    </a:lnTo>
                    <a:lnTo>
                      <a:pt x="1149" y="623"/>
                    </a:lnTo>
                    <a:lnTo>
                      <a:pt x="722" y="623"/>
                    </a:lnTo>
                    <a:lnTo>
                      <a:pt x="0" y="0"/>
                    </a:lnTo>
                    <a:close/>
                  </a:path>
                </a:pathLst>
              </a:custGeom>
              <a:grpFill/>
              <a:ln w="9525">
                <a:solidFill>
                  <a:schemeClr val="bg1"/>
                </a:solidFill>
                <a:round/>
              </a:ln>
            </p:spPr>
            <p:txBody>
              <a:bodyPr lIns="121920" tIns="60960" rIns="121920" bIns="60960"/>
              <a:lstStyle/>
              <a:p>
                <a:endParaRPr lang="zh-CN" altLang="en-US"/>
              </a:p>
            </p:txBody>
          </p:sp>
          <p:sp>
            <p:nvSpPr>
              <p:cNvPr id="87" name="Rectangle 9"/>
              <p:cNvSpPr>
                <a:spLocks noChangeArrowheads="1"/>
              </p:cNvSpPr>
              <p:nvPr/>
            </p:nvSpPr>
            <p:spPr bwMode="auto">
              <a:xfrm>
                <a:off x="7298290" y="2056464"/>
                <a:ext cx="1091124" cy="1100773"/>
              </a:xfrm>
              <a:prstGeom prst="rect">
                <a:avLst/>
              </a:prstGeom>
              <a:grpFill/>
              <a:ln w="9525">
                <a:solidFill>
                  <a:schemeClr val="bg1"/>
                </a:solidFill>
                <a:miter lim="800000"/>
              </a:ln>
            </p:spPr>
            <p:txBody>
              <a:bodyPr lIns="121920" tIns="60960" rIns="121920" bIns="60960"/>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eaLnBrk="1" hangingPunct="1"/>
                <a:endParaRPr lang="zh-CN" altLang="zh-CN" sz="2400">
                  <a:ea typeface="宋体" panose="02010600030101010101" pitchFamily="2" charset="-122"/>
                </a:endParaRPr>
              </a:p>
            </p:txBody>
          </p:sp>
          <p:sp>
            <p:nvSpPr>
              <p:cNvPr id="91" name="Freeform 10"/>
              <p:cNvSpPr/>
              <p:nvPr/>
            </p:nvSpPr>
            <p:spPr bwMode="auto">
              <a:xfrm>
                <a:off x="5453347" y="444062"/>
                <a:ext cx="1844943" cy="2713175"/>
              </a:xfrm>
              <a:custGeom>
                <a:avLst/>
                <a:gdLst>
                  <a:gd name="T0" fmla="*/ 0 w 722"/>
                  <a:gd name="T1" fmla="*/ 2147483646 h 1050"/>
                  <a:gd name="T2" fmla="*/ 0 w 722"/>
                  <a:gd name="T3" fmla="*/ 0 h 1050"/>
                  <a:gd name="T4" fmla="*/ 2147483646 w 722"/>
                  <a:gd name="T5" fmla="*/ 2147483646 h 1050"/>
                  <a:gd name="T6" fmla="*/ 2147483646 w 722"/>
                  <a:gd name="T7" fmla="*/ 2147483646 h 1050"/>
                  <a:gd name="T8" fmla="*/ 0 w 722"/>
                  <a:gd name="T9" fmla="*/ 2147483646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2" h="1050">
                    <a:moveTo>
                      <a:pt x="0" y="428"/>
                    </a:moveTo>
                    <a:lnTo>
                      <a:pt x="0" y="0"/>
                    </a:lnTo>
                    <a:lnTo>
                      <a:pt x="722" y="624"/>
                    </a:lnTo>
                    <a:lnTo>
                      <a:pt x="722" y="1050"/>
                    </a:lnTo>
                    <a:lnTo>
                      <a:pt x="0" y="428"/>
                    </a:lnTo>
                    <a:close/>
                  </a:path>
                </a:pathLst>
              </a:custGeom>
              <a:grpFill/>
              <a:ln w="9525">
                <a:solidFill>
                  <a:schemeClr val="bg1"/>
                </a:solidFill>
                <a:round/>
              </a:ln>
            </p:spPr>
            <p:txBody>
              <a:bodyPr lIns="121920" tIns="60960" rIns="121920" bIns="60960"/>
              <a:lstStyle/>
              <a:p>
                <a:endParaRPr lang="zh-CN" altLang="en-US"/>
              </a:p>
            </p:txBody>
          </p:sp>
        </p:grpSp>
        <p:sp>
          <p:nvSpPr>
            <p:cNvPr id="98" name="TextBox 33"/>
            <p:cNvSpPr txBox="1"/>
            <p:nvPr/>
          </p:nvSpPr>
          <p:spPr>
            <a:xfrm rot="1278772">
              <a:off x="3068638" y="5254625"/>
              <a:ext cx="1350962" cy="523875"/>
            </a:xfrm>
            <a:prstGeom prst="rect">
              <a:avLst/>
            </a:prstGeom>
            <a:noFill/>
          </p:spPr>
          <p:txBody>
            <a:bodyPr wrap="none">
              <a:spAutoFit/>
            </a:bodyPr>
            <a:lstStyle/>
            <a:p>
              <a:pPr eaLnBrk="1" fontAlgn="auto" hangingPunct="1">
                <a:spcBef>
                  <a:spcPts val="0"/>
                </a:spcBef>
                <a:spcAft>
                  <a:spcPts val="0"/>
                </a:spcAft>
                <a:defRPr/>
              </a:pPr>
              <a:r>
                <a:rPr lang="id-ID" sz="2800" b="1" dirty="0">
                  <a:solidFill>
                    <a:schemeClr val="bg1"/>
                  </a:solidFill>
                  <a:latin typeface="+mj-lt"/>
                </a:rPr>
                <a:t>STEP 1</a:t>
              </a:r>
            </a:p>
          </p:txBody>
        </p:sp>
        <p:sp>
          <p:nvSpPr>
            <p:cNvPr id="99" name="TextBox 34"/>
            <p:cNvSpPr txBox="1"/>
            <p:nvPr/>
          </p:nvSpPr>
          <p:spPr>
            <a:xfrm rot="1278772">
              <a:off x="4611688" y="4581525"/>
              <a:ext cx="1419225" cy="522288"/>
            </a:xfrm>
            <a:prstGeom prst="rect">
              <a:avLst/>
            </a:prstGeom>
            <a:noFill/>
          </p:spPr>
          <p:txBody>
            <a:bodyPr wrap="none">
              <a:spAutoFit/>
            </a:bodyPr>
            <a:lstStyle/>
            <a:p>
              <a:pPr eaLnBrk="1" fontAlgn="auto" hangingPunct="1">
                <a:spcBef>
                  <a:spcPts val="0"/>
                </a:spcBef>
                <a:spcAft>
                  <a:spcPts val="0"/>
                </a:spcAft>
                <a:defRPr/>
              </a:pPr>
              <a:r>
                <a:rPr lang="id-ID" sz="2800" b="1" dirty="0">
                  <a:solidFill>
                    <a:schemeClr val="bg1"/>
                  </a:solidFill>
                  <a:latin typeface="+mj-lt"/>
                </a:rPr>
                <a:t>STEP 2</a:t>
              </a:r>
            </a:p>
          </p:txBody>
        </p:sp>
        <p:sp>
          <p:nvSpPr>
            <p:cNvPr id="100" name="TextBox 35"/>
            <p:cNvSpPr txBox="1"/>
            <p:nvPr/>
          </p:nvSpPr>
          <p:spPr>
            <a:xfrm rot="1278772">
              <a:off x="6526213" y="4013200"/>
              <a:ext cx="1419225" cy="522288"/>
            </a:xfrm>
            <a:prstGeom prst="rect">
              <a:avLst/>
            </a:prstGeom>
            <a:noFill/>
          </p:spPr>
          <p:txBody>
            <a:bodyPr wrap="none">
              <a:spAutoFit/>
            </a:bodyPr>
            <a:lstStyle/>
            <a:p>
              <a:pPr eaLnBrk="1" fontAlgn="auto" hangingPunct="1">
                <a:spcBef>
                  <a:spcPts val="0"/>
                </a:spcBef>
                <a:spcAft>
                  <a:spcPts val="0"/>
                </a:spcAft>
                <a:defRPr/>
              </a:pPr>
              <a:r>
                <a:rPr lang="id-ID" sz="2800" b="1" dirty="0">
                  <a:solidFill>
                    <a:schemeClr val="bg1"/>
                  </a:solidFill>
                  <a:latin typeface="+mj-lt"/>
                </a:rPr>
                <a:t>STEP 3</a:t>
              </a:r>
            </a:p>
          </p:txBody>
        </p:sp>
        <p:sp>
          <p:nvSpPr>
            <p:cNvPr id="101" name="TextBox 36"/>
            <p:cNvSpPr txBox="1"/>
            <p:nvPr/>
          </p:nvSpPr>
          <p:spPr>
            <a:xfrm rot="1278772">
              <a:off x="8142288" y="3340100"/>
              <a:ext cx="1419225" cy="522288"/>
            </a:xfrm>
            <a:prstGeom prst="rect">
              <a:avLst/>
            </a:prstGeom>
            <a:noFill/>
          </p:spPr>
          <p:txBody>
            <a:bodyPr wrap="none">
              <a:spAutoFit/>
            </a:bodyPr>
            <a:lstStyle/>
            <a:p>
              <a:pPr eaLnBrk="1" fontAlgn="auto" hangingPunct="1">
                <a:spcBef>
                  <a:spcPts val="0"/>
                </a:spcBef>
                <a:spcAft>
                  <a:spcPts val="0"/>
                </a:spcAft>
                <a:defRPr/>
              </a:pPr>
              <a:r>
                <a:rPr lang="id-ID" sz="2800" b="1" dirty="0">
                  <a:solidFill>
                    <a:schemeClr val="bg1"/>
                  </a:solidFill>
                  <a:latin typeface="+mj-lt"/>
                </a:rPr>
                <a:t>STEP 4</a:t>
              </a:r>
            </a:p>
          </p:txBody>
        </p:sp>
      </p:grpSp>
      <p:sp>
        <p:nvSpPr>
          <p:cNvPr id="27" name="文本框 26"/>
          <p:cNvSpPr txBox="1"/>
          <p:nvPr/>
        </p:nvSpPr>
        <p:spPr>
          <a:xfrm>
            <a:off x="904527" y="3965486"/>
            <a:ext cx="2252319" cy="784830"/>
          </a:xfrm>
          <a:prstGeom prst="rect">
            <a:avLst/>
          </a:prstGeom>
          <a:noFill/>
        </p:spPr>
        <p:txBody>
          <a:bodyPr wrap="square" rtlCol="0">
            <a:spAutoFit/>
          </a:bodyPr>
          <a:lstStyle/>
          <a:p>
            <a:pPr algn="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8" name="文本框 27"/>
          <p:cNvSpPr txBox="1"/>
          <p:nvPr/>
        </p:nvSpPr>
        <p:spPr>
          <a:xfrm>
            <a:off x="2390549" y="3359513"/>
            <a:ext cx="2252319" cy="784830"/>
          </a:xfrm>
          <a:prstGeom prst="rect">
            <a:avLst/>
          </a:prstGeom>
          <a:noFill/>
        </p:spPr>
        <p:txBody>
          <a:bodyPr wrap="square" rtlCol="0">
            <a:spAutoFit/>
          </a:bodyPr>
          <a:lstStyle/>
          <a:p>
            <a:pPr algn="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9" name="文本框 28"/>
          <p:cNvSpPr txBox="1"/>
          <p:nvPr/>
        </p:nvSpPr>
        <p:spPr>
          <a:xfrm>
            <a:off x="3991058" y="2768264"/>
            <a:ext cx="2252319" cy="784830"/>
          </a:xfrm>
          <a:prstGeom prst="rect">
            <a:avLst/>
          </a:prstGeom>
          <a:noFill/>
        </p:spPr>
        <p:txBody>
          <a:bodyPr wrap="square" rtlCol="0">
            <a:spAutoFit/>
          </a:bodyPr>
          <a:lstStyle/>
          <a:p>
            <a:pPr algn="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0" name="文本框 29"/>
          <p:cNvSpPr txBox="1"/>
          <p:nvPr/>
        </p:nvSpPr>
        <p:spPr>
          <a:xfrm>
            <a:off x="5734827" y="2098903"/>
            <a:ext cx="2252319" cy="784830"/>
          </a:xfrm>
          <a:prstGeom prst="rect">
            <a:avLst/>
          </a:prstGeom>
          <a:noFill/>
        </p:spPr>
        <p:txBody>
          <a:bodyPr wrap="square" rtlCol="0">
            <a:spAutoFit/>
          </a:bodyPr>
          <a:lstStyle/>
          <a:p>
            <a:pPr algn="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a:blip r:embed="rId4"/>
          <a:stretch>
            <a:fillRect/>
          </a:stretch>
        </p:blipFill>
        <p:spPr>
          <a:xfrm>
            <a:off x="245806" y="294968"/>
            <a:ext cx="11700388" cy="6341806"/>
          </a:xfrm>
          <a:prstGeom prst="rect">
            <a:avLst/>
          </a:prstGeom>
          <a:ln>
            <a:solidFill>
              <a:schemeClr val="bg1">
                <a:lumMod val="95000"/>
              </a:schemeClr>
            </a:solidFill>
          </a:ln>
        </p:spPr>
      </p:pic>
      <p:sp>
        <p:nvSpPr>
          <p:cNvPr id="22" name="文本框 21"/>
          <p:cNvSpPr txBox="1"/>
          <p:nvPr/>
        </p:nvSpPr>
        <p:spPr>
          <a:xfrm>
            <a:off x="4979586" y="2213900"/>
            <a:ext cx="1358263" cy="1107996"/>
          </a:xfrm>
          <a:prstGeom prst="rect">
            <a:avLst/>
          </a:prstGeom>
          <a:noFill/>
        </p:spPr>
        <p:txBody>
          <a:bodyPr wrap="square" rtlCol="0">
            <a:spAutoFit/>
          </a:bodyPr>
          <a:lstStyle/>
          <a:p>
            <a:pPr algn="ctr"/>
            <a:r>
              <a:rPr lang="en-US" altLang="zh-CN" sz="6600" dirty="0">
                <a:solidFill>
                  <a:schemeClr val="bg1">
                    <a:lumMod val="95000"/>
                  </a:schemeClr>
                </a:solidFill>
                <a:latin typeface="创艺简楷体" charset="0"/>
                <a:ea typeface="禹卫书法行书简体" panose="02000603000000000000" pitchFamily="2" charset="-122"/>
              </a:rPr>
              <a:t>o2</a:t>
            </a:r>
            <a:endParaRPr lang="zh-CN" altLang="en-US" sz="6600" dirty="0">
              <a:solidFill>
                <a:schemeClr val="bg1">
                  <a:lumMod val="95000"/>
                </a:schemeClr>
              </a:solidFill>
              <a:latin typeface="创艺简楷体" charset="0"/>
              <a:ea typeface="禹卫书法行书简体" panose="02000603000000000000" pitchFamily="2" charset="-122"/>
            </a:endParaRPr>
          </a:p>
        </p:txBody>
      </p:sp>
      <p:sp>
        <p:nvSpPr>
          <p:cNvPr id="23" name="文本框 22"/>
          <p:cNvSpPr txBox="1"/>
          <p:nvPr/>
        </p:nvSpPr>
        <p:spPr>
          <a:xfrm>
            <a:off x="5854151" y="2744041"/>
            <a:ext cx="1358263" cy="369332"/>
          </a:xfrm>
          <a:prstGeom prst="rect">
            <a:avLst/>
          </a:prstGeom>
          <a:noFill/>
        </p:spPr>
        <p:txBody>
          <a:bodyPr wrap="square" rtlCol="0">
            <a:spAutoFit/>
          </a:bodyPr>
          <a:lstStyle/>
          <a:p>
            <a:pPr algn="ctr"/>
            <a:r>
              <a:rPr lang="en-US" altLang="zh-CN" dirty="0">
                <a:solidFill>
                  <a:schemeClr val="bg1">
                    <a:lumMod val="95000"/>
                  </a:schemeClr>
                </a:solidFill>
                <a:latin typeface="微软雅黑" panose="020B0503020204020204" pitchFamily="34" charset="-122"/>
                <a:ea typeface="微软雅黑" panose="020B0503020204020204" pitchFamily="34" charset="-122"/>
              </a:rPr>
              <a:t>reply</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5022679" y="1588573"/>
            <a:ext cx="2151529" cy="2151530"/>
            <a:chOff x="7462576" y="1702608"/>
            <a:chExt cx="2151529" cy="2151530"/>
          </a:xfrm>
        </p:grpSpPr>
        <p:sp>
          <p:nvSpPr>
            <p:cNvPr id="25" name="矩形 24"/>
            <p:cNvSpPr/>
            <p:nvPr/>
          </p:nvSpPr>
          <p:spPr>
            <a:xfrm>
              <a:off x="7462576" y="1702608"/>
              <a:ext cx="2151529" cy="2151530"/>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95000"/>
                  </a:schemeClr>
                </a:solidFill>
              </a:endParaRPr>
            </a:p>
          </p:txBody>
        </p:sp>
        <p:cxnSp>
          <p:nvCxnSpPr>
            <p:cNvPr id="26" name="直接连接符 25"/>
            <p:cNvCxnSpPr>
              <a:stCxn id="22" idx="0"/>
            </p:cNvCxnSpPr>
            <p:nvPr/>
          </p:nvCxnSpPr>
          <p:spPr>
            <a:xfrm flipV="1">
              <a:off x="8098615" y="2033811"/>
              <a:ext cx="1" cy="294124"/>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8098614" y="2043581"/>
              <a:ext cx="850137"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948751" y="2033809"/>
              <a:ext cx="0" cy="921227"/>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948751" y="3224408"/>
              <a:ext cx="0" cy="298529"/>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8098614" y="3513165"/>
              <a:ext cx="850137"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22" idx="2"/>
            </p:cNvCxnSpPr>
            <p:nvPr/>
          </p:nvCxnSpPr>
          <p:spPr>
            <a:xfrm flipV="1">
              <a:off x="8098614" y="3319841"/>
              <a:ext cx="1" cy="203104"/>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3584947" y="3996469"/>
            <a:ext cx="5022106" cy="1046441"/>
            <a:chOff x="3584947" y="3668107"/>
            <a:chExt cx="5022106" cy="1046441"/>
          </a:xfrm>
        </p:grpSpPr>
        <p:sp>
          <p:nvSpPr>
            <p:cNvPr id="34" name="文本框 33"/>
            <p:cNvSpPr txBox="1"/>
            <p:nvPr/>
          </p:nvSpPr>
          <p:spPr>
            <a:xfrm>
              <a:off x="3616036" y="3668107"/>
              <a:ext cx="4959929" cy="646331"/>
            </a:xfrm>
            <a:prstGeom prst="rect">
              <a:avLst/>
            </a:prstGeom>
            <a:noFill/>
          </p:spPr>
          <p:txBody>
            <a:bodyPr wrap="square" rtlCol="0">
              <a:spAutoFit/>
            </a:bodyPr>
            <a:lstStyle>
              <a:defPPr>
                <a:defRPr lang="zh-CN"/>
              </a:defPPr>
              <a:lvl1pPr algn="ctr">
                <a:defRPr sz="3600" b="1">
                  <a:solidFill>
                    <a:schemeClr val="tx1">
                      <a:lumMod val="75000"/>
                      <a:lumOff val="25000"/>
                    </a:schemeClr>
                  </a:solidFill>
                  <a:latin typeface="叶根友刀锋黑草" panose="02010601030101010101" pitchFamily="2" charset="-122"/>
                  <a:ea typeface="叶根友刀锋黑草" panose="02010601030101010101" pitchFamily="2" charset="-122"/>
                </a:defRPr>
              </a:lvl1pPr>
            </a:lstStyle>
            <a:p>
              <a:r>
                <a:rPr lang="zh-CN" altLang="en-US" dirty="0">
                  <a:solidFill>
                    <a:schemeClr val="bg1">
                      <a:lumMod val="95000"/>
                    </a:schemeClr>
                  </a:solidFill>
                  <a:latin typeface="微软雅黑" panose="020B0503020204020204" pitchFamily="34" charset="-122"/>
                  <a:ea typeface="微软雅黑" panose="020B0503020204020204" pitchFamily="34" charset="-122"/>
                </a:rPr>
                <a:t>选题的思路与方法</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3584947" y="4314438"/>
              <a:ext cx="5022106" cy="400110"/>
            </a:xfrm>
            <a:prstGeom prst="snip1Rect">
              <a:avLst>
                <a:gd name="adj" fmla="val 0"/>
              </a:avLst>
            </a:prstGeom>
            <a:noFill/>
            <a:ln w="28575">
              <a:noFill/>
            </a:ln>
          </p:spPr>
          <p:txBody>
            <a:bodyPr wrap="square" rtlCol="0">
              <a:spAutoFit/>
            </a:bodyPr>
            <a:lstStyle/>
            <a:p>
              <a:pPr algn="ctr"/>
              <a:r>
                <a:rPr lang="en-US" altLang="zh-CN" sz="2000"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rPr>
                <a:t>IDEAS AND METHODS</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4"/>
          <a:stretch>
            <a:fillRect/>
          </a:stretch>
        </p:blipFill>
        <p:spPr>
          <a:xfrm>
            <a:off x="1074285" y="417039"/>
            <a:ext cx="942974" cy="884560"/>
          </a:xfrm>
          <a:prstGeom prst="rect">
            <a:avLst/>
          </a:prstGeom>
        </p:spPr>
      </p:pic>
      <p:sp>
        <p:nvSpPr>
          <p:cNvPr id="27" name="矩形 26"/>
          <p:cNvSpPr/>
          <p:nvPr/>
        </p:nvSpPr>
        <p:spPr>
          <a:xfrm>
            <a:off x="2100573" y="389136"/>
            <a:ext cx="2818400" cy="562783"/>
          </a:xfrm>
          <a:prstGeom prst="rect">
            <a:avLst/>
          </a:prstGeom>
        </p:spPr>
        <p:txBody>
          <a:bodyPr wrap="none">
            <a:spAutoFit/>
          </a:bodyPr>
          <a:lstStyle/>
          <a:p>
            <a:pPr>
              <a:lnSpc>
                <a:spcPct val="200000"/>
              </a:lnSpc>
            </a:pPr>
            <a:r>
              <a:rPr lang="en-US" altLang="zh-CN" dirty="0">
                <a:solidFill>
                  <a:schemeClr val="bg1"/>
                </a:solidFill>
                <a:latin typeface="微软雅黑" panose="020B0503020204020204" pitchFamily="34" charset="-122"/>
                <a:ea typeface="微软雅黑" panose="020B0503020204020204" pitchFamily="34" charset="-122"/>
              </a:rPr>
              <a:t>02.</a:t>
            </a:r>
            <a:r>
              <a:rPr lang="zh-CN" altLang="en-US" dirty="0">
                <a:solidFill>
                  <a:schemeClr val="bg1"/>
                </a:solidFill>
                <a:latin typeface="微软雅黑" panose="020B0503020204020204" pitchFamily="34" charset="-122"/>
                <a:ea typeface="微软雅黑" panose="020B0503020204020204" pitchFamily="34" charset="-122"/>
              </a:rPr>
              <a:t>课题研究的思路与方法</a:t>
            </a:r>
          </a:p>
        </p:txBody>
      </p:sp>
      <p:sp>
        <p:nvSpPr>
          <p:cNvPr id="28" name="文本框 27"/>
          <p:cNvSpPr txBox="1"/>
          <p:nvPr/>
        </p:nvSpPr>
        <p:spPr>
          <a:xfrm>
            <a:off x="836015" y="1005121"/>
            <a:ext cx="5022106" cy="369332"/>
          </a:xfrm>
          <a:prstGeom prst="snip1Rect">
            <a:avLst>
              <a:gd name="adj" fmla="val 0"/>
            </a:avLst>
          </a:prstGeom>
          <a:noFill/>
          <a:ln w="28575">
            <a:noFill/>
          </a:ln>
        </p:spPr>
        <p:txBody>
          <a:bodyPr wrap="square" rtlCol="0">
            <a:spAutoFit/>
          </a:bodyPr>
          <a:lstStyle/>
          <a:p>
            <a:pPr algn="ctr"/>
            <a:r>
              <a:rPr lang="en-US" altLang="zh-CN" dirty="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9" name="Group 4"/>
          <p:cNvGrpSpPr/>
          <p:nvPr/>
        </p:nvGrpSpPr>
        <p:grpSpPr bwMode="auto">
          <a:xfrm flipH="1">
            <a:off x="3695700" y="2082800"/>
            <a:ext cx="4121150" cy="1833563"/>
            <a:chOff x="3876268" y="1741695"/>
            <a:chExt cx="4404882" cy="1959402"/>
          </a:xfrm>
          <a: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p:grpSpPr>
        <p:grpSp>
          <p:nvGrpSpPr>
            <p:cNvPr id="30" name="Group 6"/>
            <p:cNvGrpSpPr/>
            <p:nvPr/>
          </p:nvGrpSpPr>
          <p:grpSpPr bwMode="auto">
            <a:xfrm>
              <a:off x="3876268" y="1741695"/>
              <a:ext cx="4404882" cy="1959402"/>
              <a:chOff x="3237996" y="1785939"/>
              <a:chExt cx="4404882" cy="1959402"/>
            </a:xfrm>
            <a:grpFill/>
          </p:grpSpPr>
          <p:sp>
            <p:nvSpPr>
              <p:cNvPr id="32" name="Rectangle 34"/>
              <p:cNvSpPr>
                <a:spLocks noChangeArrowheads="1"/>
              </p:cNvSpPr>
              <p:nvPr/>
            </p:nvSpPr>
            <p:spPr bwMode="auto">
              <a:xfrm flipH="1">
                <a:off x="3767775" y="1785939"/>
                <a:ext cx="1639995" cy="10352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eaLnBrk="1" hangingPunct="1"/>
                <a:endParaRPr lang="zh-CN" altLang="zh-CN">
                  <a:ea typeface="宋体" panose="02010600030101010101" pitchFamily="2" charset="-122"/>
                </a:endParaRPr>
              </a:p>
            </p:txBody>
          </p:sp>
          <p:sp>
            <p:nvSpPr>
              <p:cNvPr id="33" name="Rectangle 9"/>
              <p:cNvSpPr>
                <a:spLocks noChangeArrowheads="1"/>
              </p:cNvSpPr>
              <p:nvPr/>
            </p:nvSpPr>
            <p:spPr bwMode="auto">
              <a:xfrm flipH="1">
                <a:off x="6398591" y="3589676"/>
                <a:ext cx="1244287" cy="155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eaLnBrk="1" hangingPunct="1"/>
                <a:endParaRPr lang="zh-CN" altLang="zh-CN">
                  <a:ea typeface="宋体" panose="02010600030101010101" pitchFamily="2" charset="-122"/>
                </a:endParaRPr>
              </a:p>
            </p:txBody>
          </p:sp>
          <p:sp>
            <p:nvSpPr>
              <p:cNvPr id="34" name="Freeform 42"/>
              <p:cNvSpPr/>
              <p:nvPr/>
            </p:nvSpPr>
            <p:spPr bwMode="auto">
              <a:xfrm flipH="1">
                <a:off x="5408197" y="1785939"/>
                <a:ext cx="990929" cy="1959402"/>
              </a:xfrm>
              <a:custGeom>
                <a:avLst/>
                <a:gdLst>
                  <a:gd name="T0" fmla="*/ 0 w 401"/>
                  <a:gd name="T1" fmla="*/ 730 h 793"/>
                  <a:gd name="T2" fmla="*/ 401 w 401"/>
                  <a:gd name="T3" fmla="*/ 0 h 793"/>
                  <a:gd name="T4" fmla="*/ 401 w 401"/>
                  <a:gd name="T5" fmla="*/ 419 h 793"/>
                  <a:gd name="T6" fmla="*/ 0 w 401"/>
                  <a:gd name="T7" fmla="*/ 793 h 793"/>
                  <a:gd name="T8" fmla="*/ 0 w 401"/>
                  <a:gd name="T9" fmla="*/ 730 h 793"/>
                </a:gdLst>
                <a:ahLst/>
                <a:cxnLst>
                  <a:cxn ang="0">
                    <a:pos x="T0" y="T1"/>
                  </a:cxn>
                  <a:cxn ang="0">
                    <a:pos x="T2" y="T3"/>
                  </a:cxn>
                  <a:cxn ang="0">
                    <a:pos x="T4" y="T5"/>
                  </a:cxn>
                  <a:cxn ang="0">
                    <a:pos x="T6" y="T7"/>
                  </a:cxn>
                  <a:cxn ang="0">
                    <a:pos x="T8" y="T9"/>
                  </a:cxn>
                </a:cxnLst>
                <a:rect l="0" t="0" r="r" b="b"/>
                <a:pathLst>
                  <a:path w="401" h="793">
                    <a:moveTo>
                      <a:pt x="0" y="730"/>
                    </a:moveTo>
                    <a:lnTo>
                      <a:pt x="401" y="0"/>
                    </a:lnTo>
                    <a:lnTo>
                      <a:pt x="401" y="419"/>
                    </a:lnTo>
                    <a:lnTo>
                      <a:pt x="0" y="793"/>
                    </a:lnTo>
                    <a:lnTo>
                      <a:pt x="0" y="730"/>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35" name="Oval 11"/>
              <p:cNvSpPr/>
              <p:nvPr/>
            </p:nvSpPr>
            <p:spPr>
              <a:xfrm>
                <a:off x="3237996" y="1785939"/>
                <a:ext cx="1035045" cy="10348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a:solidFill>
                    <a:srgbClr val="FFFFFF"/>
                  </a:solidFill>
                  <a:ea typeface="宋体" panose="02010600030101010101" pitchFamily="2" charset="-122"/>
                </a:endParaRPr>
              </a:p>
            </p:txBody>
          </p:sp>
        </p:grpSp>
        <p:sp>
          <p:nvSpPr>
            <p:cNvPr id="31" name="Oval 7"/>
            <p:cNvSpPr/>
            <p:nvPr/>
          </p:nvSpPr>
          <p:spPr>
            <a:xfrm>
              <a:off x="3989953" y="1851965"/>
              <a:ext cx="809372" cy="809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sz="2400">
                <a:solidFill>
                  <a:srgbClr val="F23B48"/>
                </a:solidFill>
                <a:ea typeface="宋体" panose="02010600030101010101" pitchFamily="2" charset="-122"/>
              </a:endParaRPr>
            </a:p>
          </p:txBody>
        </p:sp>
      </p:grpSp>
      <p:grpSp>
        <p:nvGrpSpPr>
          <p:cNvPr id="36" name="Group 13"/>
          <p:cNvGrpSpPr/>
          <p:nvPr/>
        </p:nvGrpSpPr>
        <p:grpSpPr bwMode="auto">
          <a:xfrm flipH="1">
            <a:off x="3695700" y="3094038"/>
            <a:ext cx="4121150" cy="979487"/>
            <a:chOff x="3876268" y="2821466"/>
            <a:chExt cx="4404882" cy="1047652"/>
          </a:xfrm>
          <a: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p:grpSpPr>
        <p:grpSp>
          <p:nvGrpSpPr>
            <p:cNvPr id="37" name="Group 15"/>
            <p:cNvGrpSpPr/>
            <p:nvPr/>
          </p:nvGrpSpPr>
          <p:grpSpPr bwMode="auto">
            <a:xfrm>
              <a:off x="3876268" y="2821466"/>
              <a:ext cx="4404882" cy="1047652"/>
              <a:chOff x="3237996" y="2865710"/>
              <a:chExt cx="4404882" cy="1047652"/>
            </a:xfrm>
            <a:grpFill/>
          </p:grpSpPr>
          <p:sp>
            <p:nvSpPr>
              <p:cNvPr id="39" name="Rectangle 35"/>
              <p:cNvSpPr>
                <a:spLocks noChangeArrowheads="1"/>
              </p:cNvSpPr>
              <p:nvPr/>
            </p:nvSpPr>
            <p:spPr bwMode="auto">
              <a:xfrm flipH="1">
                <a:off x="3767775" y="2865710"/>
                <a:ext cx="1639995" cy="103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eaLnBrk="1" hangingPunct="1"/>
                <a:endParaRPr lang="zh-CN" altLang="zh-CN">
                  <a:ea typeface="宋体" panose="02010600030101010101" pitchFamily="2" charset="-122"/>
                </a:endParaRPr>
              </a:p>
            </p:txBody>
          </p:sp>
          <p:sp>
            <p:nvSpPr>
              <p:cNvPr id="40" name="Rectangle 39"/>
              <p:cNvSpPr>
                <a:spLocks noChangeArrowheads="1"/>
              </p:cNvSpPr>
              <p:nvPr/>
            </p:nvSpPr>
            <p:spPr bwMode="auto">
              <a:xfrm flipH="1">
                <a:off x="6398591" y="3757697"/>
                <a:ext cx="1244287" cy="155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eaLnBrk="1" hangingPunct="1"/>
                <a:endParaRPr lang="zh-CN" altLang="zh-CN">
                  <a:ea typeface="宋体" panose="02010600030101010101" pitchFamily="2" charset="-122"/>
                </a:endParaRPr>
              </a:p>
            </p:txBody>
          </p:sp>
          <p:sp>
            <p:nvSpPr>
              <p:cNvPr id="41" name="Freeform 43"/>
              <p:cNvSpPr/>
              <p:nvPr/>
            </p:nvSpPr>
            <p:spPr bwMode="auto">
              <a:xfrm flipH="1">
                <a:off x="5408197" y="2865710"/>
                <a:ext cx="990929" cy="1047652"/>
              </a:xfrm>
              <a:custGeom>
                <a:avLst/>
                <a:gdLst>
                  <a:gd name="T0" fmla="*/ 0 w 401"/>
                  <a:gd name="T1" fmla="*/ 361 h 424"/>
                  <a:gd name="T2" fmla="*/ 401 w 401"/>
                  <a:gd name="T3" fmla="*/ 0 h 424"/>
                  <a:gd name="T4" fmla="*/ 401 w 401"/>
                  <a:gd name="T5" fmla="*/ 418 h 424"/>
                  <a:gd name="T6" fmla="*/ 0 w 401"/>
                  <a:gd name="T7" fmla="*/ 424 h 424"/>
                  <a:gd name="T8" fmla="*/ 0 w 401"/>
                  <a:gd name="T9" fmla="*/ 361 h 424"/>
                </a:gdLst>
                <a:ahLst/>
                <a:cxnLst>
                  <a:cxn ang="0">
                    <a:pos x="T0" y="T1"/>
                  </a:cxn>
                  <a:cxn ang="0">
                    <a:pos x="T2" y="T3"/>
                  </a:cxn>
                  <a:cxn ang="0">
                    <a:pos x="T4" y="T5"/>
                  </a:cxn>
                  <a:cxn ang="0">
                    <a:pos x="T6" y="T7"/>
                  </a:cxn>
                  <a:cxn ang="0">
                    <a:pos x="T8" y="T9"/>
                  </a:cxn>
                </a:cxnLst>
                <a:rect l="0" t="0" r="r" b="b"/>
                <a:pathLst>
                  <a:path w="401" h="424">
                    <a:moveTo>
                      <a:pt x="0" y="361"/>
                    </a:moveTo>
                    <a:lnTo>
                      <a:pt x="401" y="0"/>
                    </a:lnTo>
                    <a:lnTo>
                      <a:pt x="401" y="418"/>
                    </a:lnTo>
                    <a:lnTo>
                      <a:pt x="0" y="424"/>
                    </a:lnTo>
                    <a:lnTo>
                      <a:pt x="0" y="361"/>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42" name="Oval 20"/>
              <p:cNvSpPr/>
              <p:nvPr/>
            </p:nvSpPr>
            <p:spPr>
              <a:xfrm>
                <a:off x="3237996" y="2865710"/>
                <a:ext cx="1035045" cy="10357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a:solidFill>
                    <a:srgbClr val="FFFFFF"/>
                  </a:solidFill>
                  <a:ea typeface="宋体" panose="02010600030101010101" pitchFamily="2" charset="-122"/>
                </a:endParaRPr>
              </a:p>
            </p:txBody>
          </p:sp>
        </p:grpSp>
        <p:sp>
          <p:nvSpPr>
            <p:cNvPr id="38" name="Oval 16"/>
            <p:cNvSpPr/>
            <p:nvPr/>
          </p:nvSpPr>
          <p:spPr>
            <a:xfrm>
              <a:off x="3989953" y="2931834"/>
              <a:ext cx="809372" cy="8082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sz="2400">
                <a:solidFill>
                  <a:srgbClr val="FFC000"/>
                </a:solidFill>
                <a:ea typeface="宋体" panose="02010600030101010101" pitchFamily="2" charset="-122"/>
              </a:endParaRPr>
            </a:p>
          </p:txBody>
        </p:sp>
      </p:grpSp>
      <p:grpSp>
        <p:nvGrpSpPr>
          <p:cNvPr id="43" name="Group 22"/>
          <p:cNvGrpSpPr/>
          <p:nvPr/>
        </p:nvGrpSpPr>
        <p:grpSpPr bwMode="auto">
          <a:xfrm flipH="1">
            <a:off x="3695700" y="4084638"/>
            <a:ext cx="4121150" cy="985837"/>
            <a:chOff x="3876268" y="3881472"/>
            <a:chExt cx="4404882" cy="1053023"/>
          </a:xfrm>
          <a: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p:grpSpPr>
        <p:grpSp>
          <p:nvGrpSpPr>
            <p:cNvPr id="44" name="Group 24"/>
            <p:cNvGrpSpPr/>
            <p:nvPr/>
          </p:nvGrpSpPr>
          <p:grpSpPr bwMode="auto">
            <a:xfrm>
              <a:off x="3876268" y="3881472"/>
              <a:ext cx="4404882" cy="1053023"/>
              <a:chOff x="3237996" y="3925716"/>
              <a:chExt cx="4404882" cy="1053023"/>
            </a:xfrm>
            <a:grpFill/>
          </p:grpSpPr>
          <p:sp>
            <p:nvSpPr>
              <p:cNvPr id="46" name="Rectangle 36"/>
              <p:cNvSpPr>
                <a:spLocks noChangeArrowheads="1"/>
              </p:cNvSpPr>
              <p:nvPr/>
            </p:nvSpPr>
            <p:spPr bwMode="auto">
              <a:xfrm flipH="1">
                <a:off x="3767396" y="3942673"/>
                <a:ext cx="1640801" cy="1036066"/>
              </a:xfrm>
              <a:prstGeom prst="rect">
                <a:avLst/>
              </a:prstGeom>
              <a:grpFill/>
              <a:ln>
                <a:noFill/>
              </a:ln>
            </p:spPr>
            <p:txBody>
              <a:bodyP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eaLnBrk="1" hangingPunct="1"/>
                <a:endParaRPr lang="zh-CN" altLang="zh-CN">
                  <a:ea typeface="宋体" panose="02010600030101010101" pitchFamily="2" charset="-122"/>
                </a:endParaRPr>
              </a:p>
            </p:txBody>
          </p:sp>
          <p:sp>
            <p:nvSpPr>
              <p:cNvPr id="47" name="Rectangle 40"/>
              <p:cNvSpPr>
                <a:spLocks noChangeArrowheads="1"/>
              </p:cNvSpPr>
              <p:nvPr/>
            </p:nvSpPr>
            <p:spPr bwMode="auto">
              <a:xfrm flipH="1">
                <a:off x="6399126" y="3925716"/>
                <a:ext cx="1243752" cy="161090"/>
              </a:xfrm>
              <a:prstGeom prst="rect">
                <a:avLst/>
              </a:prstGeom>
              <a:grpFill/>
              <a:ln>
                <a:noFill/>
              </a:ln>
            </p:spPr>
            <p:txBody>
              <a:bodyP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eaLnBrk="1" hangingPunct="1"/>
                <a:endParaRPr lang="zh-CN" altLang="zh-CN">
                  <a:ea typeface="宋体" panose="02010600030101010101" pitchFamily="2" charset="-122"/>
                </a:endParaRPr>
              </a:p>
            </p:txBody>
          </p:sp>
          <p:sp>
            <p:nvSpPr>
              <p:cNvPr id="48" name="Freeform 45"/>
              <p:cNvSpPr/>
              <p:nvPr/>
            </p:nvSpPr>
            <p:spPr bwMode="auto">
              <a:xfrm flipH="1">
                <a:off x="5408197" y="3925716"/>
                <a:ext cx="990929" cy="1053023"/>
              </a:xfrm>
              <a:custGeom>
                <a:avLst/>
                <a:gdLst>
                  <a:gd name="T0" fmla="*/ 401 w 401"/>
                  <a:gd name="T1" fmla="*/ 426 h 426"/>
                  <a:gd name="T2" fmla="*/ 0 w 401"/>
                  <a:gd name="T3" fmla="*/ 65 h 426"/>
                  <a:gd name="T4" fmla="*/ 0 w 401"/>
                  <a:gd name="T5" fmla="*/ 0 h 426"/>
                  <a:gd name="T6" fmla="*/ 401 w 401"/>
                  <a:gd name="T7" fmla="*/ 7 h 426"/>
                  <a:gd name="T8" fmla="*/ 401 w 401"/>
                  <a:gd name="T9" fmla="*/ 426 h 426"/>
                </a:gdLst>
                <a:ahLst/>
                <a:cxnLst>
                  <a:cxn ang="0">
                    <a:pos x="T0" y="T1"/>
                  </a:cxn>
                  <a:cxn ang="0">
                    <a:pos x="T2" y="T3"/>
                  </a:cxn>
                  <a:cxn ang="0">
                    <a:pos x="T4" y="T5"/>
                  </a:cxn>
                  <a:cxn ang="0">
                    <a:pos x="T6" y="T7"/>
                  </a:cxn>
                  <a:cxn ang="0">
                    <a:pos x="T8" y="T9"/>
                  </a:cxn>
                </a:cxnLst>
                <a:rect l="0" t="0" r="r" b="b"/>
                <a:pathLst>
                  <a:path w="401" h="426">
                    <a:moveTo>
                      <a:pt x="401" y="426"/>
                    </a:moveTo>
                    <a:lnTo>
                      <a:pt x="0" y="65"/>
                    </a:lnTo>
                    <a:lnTo>
                      <a:pt x="0" y="0"/>
                    </a:lnTo>
                    <a:lnTo>
                      <a:pt x="401" y="7"/>
                    </a:lnTo>
                    <a:lnTo>
                      <a:pt x="401" y="426"/>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49" name="Oval 29"/>
              <p:cNvSpPr/>
              <p:nvPr/>
            </p:nvSpPr>
            <p:spPr>
              <a:xfrm>
                <a:off x="3237996" y="3942673"/>
                <a:ext cx="1035045" cy="10360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a:solidFill>
                    <a:srgbClr val="FFFFFF"/>
                  </a:solidFill>
                  <a:ea typeface="宋体" panose="02010600030101010101" pitchFamily="2" charset="-122"/>
                </a:endParaRPr>
              </a:p>
            </p:txBody>
          </p:sp>
        </p:grpSp>
        <p:sp>
          <p:nvSpPr>
            <p:cNvPr id="45" name="Oval 25"/>
            <p:cNvSpPr/>
            <p:nvPr/>
          </p:nvSpPr>
          <p:spPr>
            <a:xfrm>
              <a:off x="3989953" y="4008648"/>
              <a:ext cx="809372" cy="8105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sz="2400">
                <a:solidFill>
                  <a:srgbClr val="00BBD6"/>
                </a:solidFill>
                <a:ea typeface="宋体" panose="02010600030101010101" pitchFamily="2" charset="-122"/>
              </a:endParaRPr>
            </a:p>
          </p:txBody>
        </p:sp>
      </p:grpSp>
      <p:grpSp>
        <p:nvGrpSpPr>
          <p:cNvPr id="50" name="Group 31"/>
          <p:cNvGrpSpPr/>
          <p:nvPr/>
        </p:nvGrpSpPr>
        <p:grpSpPr bwMode="auto">
          <a:xfrm flipH="1">
            <a:off x="3695700" y="4246563"/>
            <a:ext cx="4121150" cy="1828800"/>
            <a:chOff x="3876268" y="4054432"/>
            <a:chExt cx="4404882" cy="1954461"/>
          </a:xfrm>
          <a: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p:grpSpPr>
        <p:grpSp>
          <p:nvGrpSpPr>
            <p:cNvPr id="51" name="Group 33"/>
            <p:cNvGrpSpPr/>
            <p:nvPr/>
          </p:nvGrpSpPr>
          <p:grpSpPr bwMode="auto">
            <a:xfrm>
              <a:off x="3876268" y="4054432"/>
              <a:ext cx="4404882" cy="1954461"/>
              <a:chOff x="3237996" y="4098676"/>
              <a:chExt cx="4404882" cy="1954461"/>
            </a:xfrm>
            <a:grpFill/>
          </p:grpSpPr>
          <p:sp>
            <p:nvSpPr>
              <p:cNvPr id="53" name="Rectangle 37"/>
              <p:cNvSpPr>
                <a:spLocks noChangeArrowheads="1"/>
              </p:cNvSpPr>
              <p:nvPr/>
            </p:nvSpPr>
            <p:spPr bwMode="auto">
              <a:xfrm flipH="1">
                <a:off x="3767396" y="5018223"/>
                <a:ext cx="1640801" cy="1034914"/>
              </a:xfrm>
              <a:prstGeom prst="rect">
                <a:avLst/>
              </a:prstGeom>
              <a:grpFill/>
              <a:ln>
                <a:noFill/>
              </a:ln>
            </p:spPr>
            <p:txBody>
              <a:bodyP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eaLnBrk="1" hangingPunct="1"/>
                <a:endParaRPr lang="zh-CN" altLang="zh-CN">
                  <a:ea typeface="宋体" panose="02010600030101010101" pitchFamily="2" charset="-122"/>
                </a:endParaRPr>
              </a:p>
            </p:txBody>
          </p:sp>
          <p:sp>
            <p:nvSpPr>
              <p:cNvPr id="54" name="Rectangle 41"/>
              <p:cNvSpPr>
                <a:spLocks noChangeArrowheads="1"/>
              </p:cNvSpPr>
              <p:nvPr/>
            </p:nvSpPr>
            <p:spPr bwMode="auto">
              <a:xfrm flipH="1">
                <a:off x="6399126" y="4098676"/>
                <a:ext cx="1243752" cy="156085"/>
              </a:xfrm>
              <a:prstGeom prst="rect">
                <a:avLst/>
              </a:prstGeom>
              <a:grpFill/>
              <a:ln>
                <a:noFill/>
              </a:ln>
            </p:spPr>
            <p:txBody>
              <a:bodyP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eaLnBrk="1" hangingPunct="1"/>
                <a:endParaRPr lang="zh-CN" altLang="zh-CN">
                  <a:ea typeface="宋体" panose="02010600030101010101" pitchFamily="2" charset="-122"/>
                </a:endParaRPr>
              </a:p>
            </p:txBody>
          </p:sp>
          <p:sp>
            <p:nvSpPr>
              <p:cNvPr id="55" name="Freeform 44"/>
              <p:cNvSpPr/>
              <p:nvPr/>
            </p:nvSpPr>
            <p:spPr bwMode="auto">
              <a:xfrm flipH="1">
                <a:off x="5408197" y="4098676"/>
                <a:ext cx="990929" cy="1954461"/>
              </a:xfrm>
              <a:custGeom>
                <a:avLst/>
                <a:gdLst>
                  <a:gd name="T0" fmla="*/ 401 w 401"/>
                  <a:gd name="T1" fmla="*/ 791 h 791"/>
                  <a:gd name="T2" fmla="*/ 0 w 401"/>
                  <a:gd name="T3" fmla="*/ 63 h 791"/>
                  <a:gd name="T4" fmla="*/ 0 w 401"/>
                  <a:gd name="T5" fmla="*/ 0 h 791"/>
                  <a:gd name="T6" fmla="*/ 401 w 401"/>
                  <a:gd name="T7" fmla="*/ 372 h 791"/>
                  <a:gd name="T8" fmla="*/ 401 w 401"/>
                  <a:gd name="T9" fmla="*/ 791 h 791"/>
                </a:gdLst>
                <a:ahLst/>
                <a:cxnLst>
                  <a:cxn ang="0">
                    <a:pos x="T0" y="T1"/>
                  </a:cxn>
                  <a:cxn ang="0">
                    <a:pos x="T2" y="T3"/>
                  </a:cxn>
                  <a:cxn ang="0">
                    <a:pos x="T4" y="T5"/>
                  </a:cxn>
                  <a:cxn ang="0">
                    <a:pos x="T6" y="T7"/>
                  </a:cxn>
                  <a:cxn ang="0">
                    <a:pos x="T8" y="T9"/>
                  </a:cxn>
                </a:cxnLst>
                <a:rect l="0" t="0" r="r" b="b"/>
                <a:pathLst>
                  <a:path w="401" h="791">
                    <a:moveTo>
                      <a:pt x="401" y="791"/>
                    </a:moveTo>
                    <a:lnTo>
                      <a:pt x="0" y="63"/>
                    </a:lnTo>
                    <a:lnTo>
                      <a:pt x="0" y="0"/>
                    </a:lnTo>
                    <a:lnTo>
                      <a:pt x="401" y="372"/>
                    </a:lnTo>
                    <a:lnTo>
                      <a:pt x="401" y="791"/>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56" name="Oval 38"/>
              <p:cNvSpPr/>
              <p:nvPr/>
            </p:nvSpPr>
            <p:spPr>
              <a:xfrm>
                <a:off x="3237996" y="5018223"/>
                <a:ext cx="1035045" cy="10349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a:solidFill>
                    <a:srgbClr val="FFFFFF"/>
                  </a:solidFill>
                  <a:ea typeface="宋体" panose="02010600030101010101" pitchFamily="2" charset="-122"/>
                </a:endParaRPr>
              </a:p>
            </p:txBody>
          </p:sp>
        </p:grpSp>
        <p:sp>
          <p:nvSpPr>
            <p:cNvPr id="52" name="Oval 34"/>
            <p:cNvSpPr/>
            <p:nvPr/>
          </p:nvSpPr>
          <p:spPr>
            <a:xfrm>
              <a:off x="3989953" y="5089346"/>
              <a:ext cx="809372" cy="8092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sz="2400">
                <a:solidFill>
                  <a:srgbClr val="937963"/>
                </a:solidFill>
                <a:ea typeface="宋体" panose="02010600030101010101" pitchFamily="2" charset="-122"/>
              </a:endParaRPr>
            </a:p>
          </p:txBody>
        </p:sp>
      </p:grpSp>
      <p:grpSp>
        <p:nvGrpSpPr>
          <p:cNvPr id="61" name="Group 43"/>
          <p:cNvGrpSpPr/>
          <p:nvPr/>
        </p:nvGrpSpPr>
        <p:grpSpPr bwMode="auto">
          <a:xfrm>
            <a:off x="1368425" y="2798763"/>
            <a:ext cx="2393950" cy="2403475"/>
            <a:chOff x="705364" y="2937461"/>
            <a:chExt cx="2393449" cy="2403462"/>
          </a:xfrm>
        </p:grpSpPr>
        <p:sp>
          <p:nvSpPr>
            <p:cNvPr id="62" name="Freeform 5"/>
            <p:cNvSpPr/>
            <p:nvPr/>
          </p:nvSpPr>
          <p:spPr bwMode="auto">
            <a:xfrm flipH="1">
              <a:off x="705364" y="2937461"/>
              <a:ext cx="2393448" cy="2403461"/>
            </a:xfrm>
            <a:custGeom>
              <a:avLst/>
              <a:gdLst>
                <a:gd name="T0" fmla="*/ 2147483646 w 505"/>
                <a:gd name="T1" fmla="*/ 0 h 505"/>
                <a:gd name="T2" fmla="*/ 2147483646 w 505"/>
                <a:gd name="T3" fmla="*/ 1766796079 h 505"/>
                <a:gd name="T4" fmla="*/ 2147483646 w 505"/>
                <a:gd name="T5" fmla="*/ 2147483646 h 505"/>
                <a:gd name="T6" fmla="*/ 2147483646 w 505"/>
                <a:gd name="T7" fmla="*/ 2147483646 h 505"/>
                <a:gd name="T8" fmla="*/ 2147483646 w 505"/>
                <a:gd name="T9" fmla="*/ 2147483646 h 505"/>
                <a:gd name="T10" fmla="*/ 2147483646 w 505"/>
                <a:gd name="T11" fmla="*/ 2147483646 h 505"/>
                <a:gd name="T12" fmla="*/ 2147483646 w 505"/>
                <a:gd name="T13" fmla="*/ 2147483646 h 505"/>
                <a:gd name="T14" fmla="*/ 2147483646 w 505"/>
                <a:gd name="T15" fmla="*/ 2147483646 h 505"/>
                <a:gd name="T16" fmla="*/ 2147483646 w 505"/>
                <a:gd name="T17" fmla="*/ 2147483646 h 505"/>
                <a:gd name="T18" fmla="*/ 0 w 505"/>
                <a:gd name="T19" fmla="*/ 2147483646 h 505"/>
                <a:gd name="T20" fmla="*/ 2147483646 w 505"/>
                <a:gd name="T21" fmla="*/ 0 h 5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5" h="505">
                  <a:moveTo>
                    <a:pt x="252" y="0"/>
                  </a:moveTo>
                  <a:cubicBezTo>
                    <a:pt x="296" y="0"/>
                    <a:pt x="331" y="35"/>
                    <a:pt x="331" y="78"/>
                  </a:cubicBezTo>
                  <a:cubicBezTo>
                    <a:pt x="331" y="121"/>
                    <a:pt x="296" y="157"/>
                    <a:pt x="252" y="157"/>
                  </a:cubicBezTo>
                  <a:cubicBezTo>
                    <a:pt x="200" y="157"/>
                    <a:pt x="157" y="200"/>
                    <a:pt x="157" y="252"/>
                  </a:cubicBezTo>
                  <a:cubicBezTo>
                    <a:pt x="157" y="305"/>
                    <a:pt x="200" y="348"/>
                    <a:pt x="252" y="348"/>
                  </a:cubicBezTo>
                  <a:cubicBezTo>
                    <a:pt x="305" y="348"/>
                    <a:pt x="348" y="305"/>
                    <a:pt x="348" y="252"/>
                  </a:cubicBezTo>
                  <a:cubicBezTo>
                    <a:pt x="348" y="209"/>
                    <a:pt x="383" y="174"/>
                    <a:pt x="427" y="174"/>
                  </a:cubicBezTo>
                  <a:cubicBezTo>
                    <a:pt x="470" y="174"/>
                    <a:pt x="505" y="209"/>
                    <a:pt x="505" y="252"/>
                  </a:cubicBezTo>
                  <a:cubicBezTo>
                    <a:pt x="505" y="392"/>
                    <a:pt x="392" y="505"/>
                    <a:pt x="252" y="505"/>
                  </a:cubicBezTo>
                  <a:cubicBezTo>
                    <a:pt x="113" y="505"/>
                    <a:pt x="0" y="392"/>
                    <a:pt x="0" y="252"/>
                  </a:cubicBezTo>
                  <a:cubicBezTo>
                    <a:pt x="0" y="113"/>
                    <a:pt x="113" y="0"/>
                    <a:pt x="252" y="0"/>
                  </a:cubicBezTo>
                  <a:close/>
                </a:path>
              </a:pathLst>
            </a:custGeom>
            <a: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zh-CN" altLang="en-US"/>
            </a:p>
          </p:txBody>
        </p:sp>
        <p:sp>
          <p:nvSpPr>
            <p:cNvPr id="63" name="Freeform 6"/>
            <p:cNvSpPr/>
            <p:nvPr/>
          </p:nvSpPr>
          <p:spPr bwMode="auto">
            <a:xfrm flipH="1">
              <a:off x="705364" y="2937461"/>
              <a:ext cx="1199899" cy="1574791"/>
            </a:xfrm>
            <a:custGeom>
              <a:avLst/>
              <a:gdLst>
                <a:gd name="T0" fmla="*/ 0 w 253"/>
                <a:gd name="T1" fmla="*/ 157 h 331"/>
                <a:gd name="T2" fmla="*/ 96 w 253"/>
                <a:gd name="T3" fmla="*/ 252 h 331"/>
                <a:gd name="T4" fmla="*/ 175 w 253"/>
                <a:gd name="T5" fmla="*/ 331 h 331"/>
                <a:gd name="T6" fmla="*/ 253 w 253"/>
                <a:gd name="T7" fmla="*/ 252 h 331"/>
                <a:gd name="T8" fmla="*/ 0 w 253"/>
                <a:gd name="T9" fmla="*/ 0 h 331"/>
                <a:gd name="T10" fmla="*/ 0 w 253"/>
                <a:gd name="T11" fmla="*/ 157 h 331"/>
              </a:gdLst>
              <a:ahLst/>
              <a:cxnLst>
                <a:cxn ang="0">
                  <a:pos x="T0" y="T1"/>
                </a:cxn>
                <a:cxn ang="0">
                  <a:pos x="T2" y="T3"/>
                </a:cxn>
                <a:cxn ang="0">
                  <a:pos x="T4" y="T5"/>
                </a:cxn>
                <a:cxn ang="0">
                  <a:pos x="T6" y="T7"/>
                </a:cxn>
                <a:cxn ang="0">
                  <a:pos x="T8" y="T9"/>
                </a:cxn>
                <a:cxn ang="0">
                  <a:pos x="T10" y="T11"/>
                </a:cxn>
              </a:cxnLst>
              <a:rect l="0" t="0" r="r" b="b"/>
              <a:pathLst>
                <a:path w="253" h="331">
                  <a:moveTo>
                    <a:pt x="0" y="157"/>
                  </a:moveTo>
                  <a:cubicBezTo>
                    <a:pt x="53" y="157"/>
                    <a:pt x="96" y="200"/>
                    <a:pt x="96" y="252"/>
                  </a:cubicBezTo>
                  <a:cubicBezTo>
                    <a:pt x="96" y="296"/>
                    <a:pt x="131" y="331"/>
                    <a:pt x="175" y="331"/>
                  </a:cubicBezTo>
                  <a:cubicBezTo>
                    <a:pt x="218" y="331"/>
                    <a:pt x="253" y="296"/>
                    <a:pt x="253" y="252"/>
                  </a:cubicBezTo>
                  <a:cubicBezTo>
                    <a:pt x="253" y="113"/>
                    <a:pt x="140" y="0"/>
                    <a:pt x="0" y="0"/>
                  </a:cubicBezTo>
                  <a:lnTo>
                    <a:pt x="0" y="157"/>
                  </a:lnTo>
                  <a:close/>
                </a:path>
              </a:pathLst>
            </a:custGeom>
            <a: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p:spPr>
          <p:txBody>
            <a:bodyPr lIns="0" tIns="0" rIns="0" bIns="0" anchor="ctr"/>
            <a:lstStyle/>
            <a:p>
              <a:pPr algn="ctr" eaLnBrk="1" fontAlgn="auto" hangingPunct="1">
                <a:spcBef>
                  <a:spcPts val="0"/>
                </a:spcBef>
                <a:spcAft>
                  <a:spcPts val="0"/>
                </a:spcAft>
                <a:defRPr/>
              </a:pPr>
              <a:endParaRPr lang="en-US">
                <a:latin typeface="+mn-lt"/>
              </a:endParaRPr>
            </a:p>
          </p:txBody>
        </p:sp>
        <p:sp>
          <p:nvSpPr>
            <p:cNvPr id="64" name="Oval 7"/>
            <p:cNvSpPr>
              <a:spLocks noChangeArrowheads="1"/>
            </p:cNvSpPr>
            <p:nvPr/>
          </p:nvSpPr>
          <p:spPr bwMode="auto">
            <a:xfrm flipH="1">
              <a:off x="1530552" y="2937461"/>
              <a:ext cx="743071" cy="747076"/>
            </a:xfrm>
            <a:prstGeom prst="ellipse">
              <a:avLst/>
            </a:prstGeom>
            <a: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a:solidFill>
                  <a:schemeClr val="bg1"/>
                </a:solidFill>
                <a:latin typeface="Lato Bold" pitchFamily="34" charset="0"/>
                <a:ea typeface="宋体" panose="02010600030101010101" pitchFamily="2" charset="-122"/>
              </a:endParaRPr>
            </a:p>
          </p:txBody>
        </p:sp>
        <p:sp>
          <p:nvSpPr>
            <p:cNvPr id="65" name="Freeform 8"/>
            <p:cNvSpPr/>
            <p:nvPr/>
          </p:nvSpPr>
          <p:spPr bwMode="auto">
            <a:xfrm flipH="1">
              <a:off x="705364" y="4137605"/>
              <a:ext cx="1568122" cy="1203318"/>
            </a:xfrm>
            <a:custGeom>
              <a:avLst/>
              <a:gdLst>
                <a:gd name="T0" fmla="*/ 174 w 331"/>
                <a:gd name="T1" fmla="*/ 0 h 253"/>
                <a:gd name="T2" fmla="*/ 78 w 331"/>
                <a:gd name="T3" fmla="*/ 96 h 253"/>
                <a:gd name="T4" fmla="*/ 0 w 331"/>
                <a:gd name="T5" fmla="*/ 175 h 253"/>
                <a:gd name="T6" fmla="*/ 78 w 331"/>
                <a:gd name="T7" fmla="*/ 253 h 253"/>
                <a:gd name="T8" fmla="*/ 331 w 331"/>
                <a:gd name="T9" fmla="*/ 0 h 253"/>
                <a:gd name="T10" fmla="*/ 174 w 331"/>
                <a:gd name="T11" fmla="*/ 0 h 253"/>
              </a:gdLst>
              <a:ahLst/>
              <a:cxnLst>
                <a:cxn ang="0">
                  <a:pos x="T0" y="T1"/>
                </a:cxn>
                <a:cxn ang="0">
                  <a:pos x="T2" y="T3"/>
                </a:cxn>
                <a:cxn ang="0">
                  <a:pos x="T4" y="T5"/>
                </a:cxn>
                <a:cxn ang="0">
                  <a:pos x="T6" y="T7"/>
                </a:cxn>
                <a:cxn ang="0">
                  <a:pos x="T8" y="T9"/>
                </a:cxn>
                <a:cxn ang="0">
                  <a:pos x="T10" y="T11"/>
                </a:cxn>
              </a:cxnLst>
              <a:rect l="0" t="0" r="r" b="b"/>
              <a:pathLst>
                <a:path w="331" h="253">
                  <a:moveTo>
                    <a:pt x="174" y="0"/>
                  </a:moveTo>
                  <a:cubicBezTo>
                    <a:pt x="174" y="53"/>
                    <a:pt x="131" y="96"/>
                    <a:pt x="78" y="96"/>
                  </a:cubicBezTo>
                  <a:cubicBezTo>
                    <a:pt x="35" y="96"/>
                    <a:pt x="0" y="131"/>
                    <a:pt x="0" y="175"/>
                  </a:cubicBezTo>
                  <a:cubicBezTo>
                    <a:pt x="0" y="218"/>
                    <a:pt x="35" y="253"/>
                    <a:pt x="78" y="253"/>
                  </a:cubicBezTo>
                  <a:cubicBezTo>
                    <a:pt x="218" y="253"/>
                    <a:pt x="331" y="140"/>
                    <a:pt x="331" y="0"/>
                  </a:cubicBezTo>
                  <a:lnTo>
                    <a:pt x="174" y="0"/>
                  </a:lnTo>
                  <a:close/>
                </a:path>
              </a:pathLst>
            </a:custGeom>
            <a: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p:spPr>
          <p:txBody>
            <a:bodyPr lIns="0" tIns="0" rIns="0" bIns="0" anchor="ctr"/>
            <a:lstStyle/>
            <a:p>
              <a:pPr algn="ctr" eaLnBrk="1" fontAlgn="auto" hangingPunct="1">
                <a:spcBef>
                  <a:spcPts val="0"/>
                </a:spcBef>
                <a:spcAft>
                  <a:spcPts val="0"/>
                </a:spcAft>
                <a:defRPr/>
              </a:pPr>
              <a:endParaRPr lang="en-US">
                <a:latin typeface="+mn-lt"/>
              </a:endParaRPr>
            </a:p>
          </p:txBody>
        </p:sp>
        <p:sp>
          <p:nvSpPr>
            <p:cNvPr id="66" name="Oval 9"/>
            <p:cNvSpPr>
              <a:spLocks noChangeArrowheads="1"/>
            </p:cNvSpPr>
            <p:nvPr/>
          </p:nvSpPr>
          <p:spPr bwMode="auto">
            <a:xfrm flipH="1">
              <a:off x="705364" y="3764544"/>
              <a:ext cx="744382" cy="747709"/>
            </a:xfrm>
            <a:prstGeom prst="ellipse">
              <a:avLst/>
            </a:prstGeom>
            <a: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p:spPr>
          <p:txBody>
            <a:bodyPr lIns="0" tIns="0" rIns="0" bIns="0"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a:solidFill>
                  <a:schemeClr val="bg1"/>
                </a:solidFill>
                <a:latin typeface="Lato Bold" pitchFamily="34" charset="0"/>
                <a:ea typeface="宋体" panose="02010600030101010101" pitchFamily="2" charset="-122"/>
              </a:endParaRPr>
            </a:p>
          </p:txBody>
        </p:sp>
        <p:sp>
          <p:nvSpPr>
            <p:cNvPr id="67" name="Freeform 10"/>
            <p:cNvSpPr/>
            <p:nvPr/>
          </p:nvSpPr>
          <p:spPr bwMode="auto">
            <a:xfrm flipH="1">
              <a:off x="1905093" y="3764652"/>
              <a:ext cx="1193719" cy="1576271"/>
            </a:xfrm>
            <a:custGeom>
              <a:avLst/>
              <a:gdLst>
                <a:gd name="T0" fmla="*/ 2147483646 w 252"/>
                <a:gd name="T1" fmla="*/ 2147483646 h 331"/>
                <a:gd name="T2" fmla="*/ 2147483646 w 252"/>
                <a:gd name="T3" fmla="*/ 1768890364 h 331"/>
                <a:gd name="T4" fmla="*/ 1750238377 w 252"/>
                <a:gd name="T5" fmla="*/ 0 h 331"/>
                <a:gd name="T6" fmla="*/ 0 w 252"/>
                <a:gd name="T7" fmla="*/ 1768890364 h 331"/>
                <a:gd name="T8" fmla="*/ 2147483646 w 252"/>
                <a:gd name="T9" fmla="*/ 2147483646 h 331"/>
                <a:gd name="T10" fmla="*/ 2147483646 w 252"/>
                <a:gd name="T11" fmla="*/ 2147483646 h 3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331">
                  <a:moveTo>
                    <a:pt x="252" y="174"/>
                  </a:moveTo>
                  <a:cubicBezTo>
                    <a:pt x="200" y="174"/>
                    <a:pt x="157" y="131"/>
                    <a:pt x="157" y="78"/>
                  </a:cubicBezTo>
                  <a:cubicBezTo>
                    <a:pt x="157" y="35"/>
                    <a:pt x="122" y="0"/>
                    <a:pt x="78" y="0"/>
                  </a:cubicBezTo>
                  <a:cubicBezTo>
                    <a:pt x="35" y="0"/>
                    <a:pt x="0" y="35"/>
                    <a:pt x="0" y="78"/>
                  </a:cubicBezTo>
                  <a:cubicBezTo>
                    <a:pt x="0" y="218"/>
                    <a:pt x="113" y="331"/>
                    <a:pt x="252" y="331"/>
                  </a:cubicBezTo>
                  <a:lnTo>
                    <a:pt x="252" y="174"/>
                  </a:lnTo>
                  <a:close/>
                </a:path>
              </a:pathLst>
            </a:custGeom>
            <a: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zh-CN" altLang="en-US"/>
            </a:p>
          </p:txBody>
        </p:sp>
        <p:sp>
          <p:nvSpPr>
            <p:cNvPr id="68" name="Oval 11"/>
            <p:cNvSpPr>
              <a:spLocks noChangeArrowheads="1"/>
            </p:cNvSpPr>
            <p:nvPr/>
          </p:nvSpPr>
          <p:spPr bwMode="auto">
            <a:xfrm flipH="1">
              <a:off x="1530691" y="4593214"/>
              <a:ext cx="742795" cy="747709"/>
            </a:xfrm>
            <a:prstGeom prst="ellipse">
              <a:avLst/>
            </a:prstGeom>
            <a: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p:spPr>
          <p:txBody>
            <a:bodyPr lIns="0" tIns="0" rIns="0" bIns="0"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a:solidFill>
                  <a:schemeClr val="bg1"/>
                </a:solidFill>
                <a:latin typeface="Lato Bold" pitchFamily="34" charset="0"/>
                <a:ea typeface="宋体" panose="02010600030101010101" pitchFamily="2" charset="-122"/>
              </a:endParaRPr>
            </a:p>
          </p:txBody>
        </p:sp>
        <p:sp>
          <p:nvSpPr>
            <p:cNvPr id="82" name="Oval 7"/>
            <p:cNvSpPr>
              <a:spLocks noChangeArrowheads="1"/>
            </p:cNvSpPr>
            <p:nvPr/>
          </p:nvSpPr>
          <p:spPr bwMode="auto">
            <a:xfrm flipH="1">
              <a:off x="2273623" y="3763651"/>
              <a:ext cx="825190" cy="747076"/>
            </a:xfrm>
            <a:prstGeom prst="ellipse">
              <a:avLst/>
            </a:prstGeom>
            <a: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a:solidFill>
                  <a:schemeClr val="bg1"/>
                </a:solidFill>
                <a:latin typeface="Lato Bold" pitchFamily="34" charset="0"/>
                <a:ea typeface="宋体" panose="02010600030101010101" pitchFamily="2" charset="-122"/>
              </a:endParaRPr>
            </a:p>
          </p:txBody>
        </p:sp>
        <p:sp>
          <p:nvSpPr>
            <p:cNvPr id="83" name="Oval 52"/>
            <p:cNvSpPr/>
            <p:nvPr/>
          </p:nvSpPr>
          <p:spPr>
            <a:xfrm flipH="1">
              <a:off x="1446572" y="3685169"/>
              <a:ext cx="909447" cy="90804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a:solidFill>
                  <a:srgbClr val="404040"/>
                </a:solidFill>
                <a:latin typeface="Montserrat" pitchFamily="50" charset="0"/>
                <a:ea typeface="宋体" panose="02010600030101010101" pitchFamily="2" charset="-122"/>
              </a:endParaRPr>
            </a:p>
          </p:txBody>
        </p:sp>
      </p:grpSp>
      <p:sp>
        <p:nvSpPr>
          <p:cNvPr id="85" name="Text Placeholder 3"/>
          <p:cNvSpPr txBox="1"/>
          <p:nvPr/>
        </p:nvSpPr>
        <p:spPr bwMode="auto">
          <a:xfrm>
            <a:off x="7021513" y="2413000"/>
            <a:ext cx="6207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defRPr sz="1600">
                <a:solidFill>
                  <a:schemeClr val="tx1"/>
                </a:solidFill>
                <a:latin typeface="Montserrat Light" pitchFamily="50" charset="0"/>
              </a:defRPr>
            </a:lvl1pPr>
            <a:lvl2pPr marL="742950" indent="-285750">
              <a:lnSpc>
                <a:spcPct val="90000"/>
              </a:lnSpc>
              <a:spcBef>
                <a:spcPts val="500"/>
              </a:spcBef>
              <a:buFont typeface="Arial" panose="020B0604020202020204" pitchFamily="34" charset="0"/>
              <a:defRPr sz="1400">
                <a:solidFill>
                  <a:schemeClr val="tx1"/>
                </a:solidFill>
                <a:latin typeface="Montserrat Light" pitchFamily="50" charset="0"/>
              </a:defRPr>
            </a:lvl2pPr>
            <a:lvl3pPr marL="1143000" indent="-228600">
              <a:lnSpc>
                <a:spcPct val="90000"/>
              </a:lnSpc>
              <a:spcBef>
                <a:spcPts val="500"/>
              </a:spcBef>
              <a:buFont typeface="Arial" panose="020B0604020202020204" pitchFamily="34" charset="0"/>
              <a:defRPr sz="1200">
                <a:solidFill>
                  <a:schemeClr val="tx1"/>
                </a:solidFill>
                <a:latin typeface="Montserrat Light" pitchFamily="50" charset="0"/>
              </a:defRPr>
            </a:lvl3pPr>
            <a:lvl4pPr marL="1600200" indent="-228600">
              <a:lnSpc>
                <a:spcPct val="90000"/>
              </a:lnSpc>
              <a:spcBef>
                <a:spcPts val="500"/>
              </a:spcBef>
              <a:buFont typeface="Arial" panose="020B0604020202020204" pitchFamily="34" charset="0"/>
              <a:defRPr sz="1100">
                <a:solidFill>
                  <a:schemeClr val="tx1"/>
                </a:solidFill>
                <a:latin typeface="Montserrat Light" pitchFamily="50" charset="0"/>
              </a:defRPr>
            </a:lvl4pPr>
            <a:lvl5pPr marL="2057400" indent="-228600">
              <a:lnSpc>
                <a:spcPct val="90000"/>
              </a:lnSpc>
              <a:spcBef>
                <a:spcPts val="500"/>
              </a:spcBef>
              <a:buFont typeface="Arial" panose="020B0604020202020204" pitchFamily="34" charset="0"/>
              <a:defRPr sz="1100">
                <a:solidFill>
                  <a:schemeClr val="tx1"/>
                </a:solidFill>
                <a:latin typeface="Montserrat Light" pitchFamily="50" charset="0"/>
              </a:defRPr>
            </a:lvl5pPr>
            <a:lvl6pPr marL="2514600" indent="-228600" eaLnBrk="0" fontAlgn="base" hangingPunct="0">
              <a:lnSpc>
                <a:spcPct val="90000"/>
              </a:lnSpc>
              <a:spcBef>
                <a:spcPts val="500"/>
              </a:spcBef>
              <a:spcAft>
                <a:spcPct val="0"/>
              </a:spcAft>
              <a:buFont typeface="Arial" panose="020B0604020202020204" pitchFamily="34" charset="0"/>
              <a:defRPr sz="1100">
                <a:solidFill>
                  <a:schemeClr val="tx1"/>
                </a:solidFill>
                <a:latin typeface="Montserrat Light" pitchFamily="50" charset="0"/>
              </a:defRPr>
            </a:lvl6pPr>
            <a:lvl7pPr marL="2971800" indent="-228600" eaLnBrk="0" fontAlgn="base" hangingPunct="0">
              <a:lnSpc>
                <a:spcPct val="90000"/>
              </a:lnSpc>
              <a:spcBef>
                <a:spcPts val="500"/>
              </a:spcBef>
              <a:spcAft>
                <a:spcPct val="0"/>
              </a:spcAft>
              <a:buFont typeface="Arial" panose="020B0604020202020204" pitchFamily="34" charset="0"/>
              <a:defRPr sz="1100">
                <a:solidFill>
                  <a:schemeClr val="tx1"/>
                </a:solidFill>
                <a:latin typeface="Montserrat Light" pitchFamily="50" charset="0"/>
              </a:defRPr>
            </a:lvl7pPr>
            <a:lvl8pPr marL="3429000" indent="-228600" eaLnBrk="0" fontAlgn="base" hangingPunct="0">
              <a:lnSpc>
                <a:spcPct val="90000"/>
              </a:lnSpc>
              <a:spcBef>
                <a:spcPts val="500"/>
              </a:spcBef>
              <a:spcAft>
                <a:spcPct val="0"/>
              </a:spcAft>
              <a:buFont typeface="Arial" panose="020B0604020202020204" pitchFamily="34" charset="0"/>
              <a:defRPr sz="1100">
                <a:solidFill>
                  <a:schemeClr val="tx1"/>
                </a:solidFill>
                <a:latin typeface="Montserrat Light" pitchFamily="50" charset="0"/>
              </a:defRPr>
            </a:lvl8pPr>
            <a:lvl9pPr marL="3886200" indent="-228600" eaLnBrk="0" fontAlgn="base" hangingPunct="0">
              <a:lnSpc>
                <a:spcPct val="90000"/>
              </a:lnSpc>
              <a:spcBef>
                <a:spcPts val="500"/>
              </a:spcBef>
              <a:spcAft>
                <a:spcPct val="0"/>
              </a:spcAft>
              <a:buFont typeface="Arial" panose="020B0604020202020204" pitchFamily="34" charset="0"/>
              <a:defRPr sz="1100">
                <a:solidFill>
                  <a:schemeClr val="tx1"/>
                </a:solidFill>
                <a:latin typeface="Montserrat Light" pitchFamily="50" charset="0"/>
              </a:defRPr>
            </a:lvl9pPr>
          </a:lstStyle>
          <a:p>
            <a:pPr algn="ctr" eaLnBrk="1" hangingPunct="1"/>
            <a:r>
              <a:rPr lang="id-ID" altLang="zh-CN" dirty="0">
                <a:solidFill>
                  <a:schemeClr val="bg1"/>
                </a:solidFill>
              </a:rPr>
              <a:t>25%</a:t>
            </a:r>
            <a:endParaRPr lang="en-AU" altLang="zh-CN" dirty="0">
              <a:solidFill>
                <a:schemeClr val="bg1"/>
              </a:solidFill>
              <a:ea typeface="宋体" panose="02010600030101010101" pitchFamily="2" charset="-122"/>
            </a:endParaRPr>
          </a:p>
        </p:txBody>
      </p:sp>
      <p:sp>
        <p:nvSpPr>
          <p:cNvPr id="86" name="Text Placeholder 3"/>
          <p:cNvSpPr txBox="1"/>
          <p:nvPr/>
        </p:nvSpPr>
        <p:spPr bwMode="auto">
          <a:xfrm>
            <a:off x="7043738" y="3436938"/>
            <a:ext cx="6207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defRPr sz="1600">
                <a:solidFill>
                  <a:schemeClr val="tx1"/>
                </a:solidFill>
                <a:latin typeface="Montserrat Light" pitchFamily="50" charset="0"/>
              </a:defRPr>
            </a:lvl1pPr>
            <a:lvl2pPr marL="742950" indent="-285750">
              <a:lnSpc>
                <a:spcPct val="90000"/>
              </a:lnSpc>
              <a:spcBef>
                <a:spcPts val="500"/>
              </a:spcBef>
              <a:buFont typeface="Arial" panose="020B0604020202020204" pitchFamily="34" charset="0"/>
              <a:defRPr sz="1400">
                <a:solidFill>
                  <a:schemeClr val="tx1"/>
                </a:solidFill>
                <a:latin typeface="Montserrat Light" pitchFamily="50" charset="0"/>
              </a:defRPr>
            </a:lvl2pPr>
            <a:lvl3pPr marL="1143000" indent="-228600">
              <a:lnSpc>
                <a:spcPct val="90000"/>
              </a:lnSpc>
              <a:spcBef>
                <a:spcPts val="500"/>
              </a:spcBef>
              <a:buFont typeface="Arial" panose="020B0604020202020204" pitchFamily="34" charset="0"/>
              <a:defRPr sz="1200">
                <a:solidFill>
                  <a:schemeClr val="tx1"/>
                </a:solidFill>
                <a:latin typeface="Montserrat Light" pitchFamily="50" charset="0"/>
              </a:defRPr>
            </a:lvl3pPr>
            <a:lvl4pPr marL="1600200" indent="-228600">
              <a:lnSpc>
                <a:spcPct val="90000"/>
              </a:lnSpc>
              <a:spcBef>
                <a:spcPts val="500"/>
              </a:spcBef>
              <a:buFont typeface="Arial" panose="020B0604020202020204" pitchFamily="34" charset="0"/>
              <a:defRPr sz="1100">
                <a:solidFill>
                  <a:schemeClr val="tx1"/>
                </a:solidFill>
                <a:latin typeface="Montserrat Light" pitchFamily="50" charset="0"/>
              </a:defRPr>
            </a:lvl4pPr>
            <a:lvl5pPr marL="2057400" indent="-228600">
              <a:lnSpc>
                <a:spcPct val="90000"/>
              </a:lnSpc>
              <a:spcBef>
                <a:spcPts val="500"/>
              </a:spcBef>
              <a:buFont typeface="Arial" panose="020B0604020202020204" pitchFamily="34" charset="0"/>
              <a:defRPr sz="1100">
                <a:solidFill>
                  <a:schemeClr val="tx1"/>
                </a:solidFill>
                <a:latin typeface="Montserrat Light" pitchFamily="50" charset="0"/>
              </a:defRPr>
            </a:lvl5pPr>
            <a:lvl6pPr marL="2514600" indent="-228600" eaLnBrk="0" fontAlgn="base" hangingPunct="0">
              <a:lnSpc>
                <a:spcPct val="90000"/>
              </a:lnSpc>
              <a:spcBef>
                <a:spcPts val="500"/>
              </a:spcBef>
              <a:spcAft>
                <a:spcPct val="0"/>
              </a:spcAft>
              <a:buFont typeface="Arial" panose="020B0604020202020204" pitchFamily="34" charset="0"/>
              <a:defRPr sz="1100">
                <a:solidFill>
                  <a:schemeClr val="tx1"/>
                </a:solidFill>
                <a:latin typeface="Montserrat Light" pitchFamily="50" charset="0"/>
              </a:defRPr>
            </a:lvl6pPr>
            <a:lvl7pPr marL="2971800" indent="-228600" eaLnBrk="0" fontAlgn="base" hangingPunct="0">
              <a:lnSpc>
                <a:spcPct val="90000"/>
              </a:lnSpc>
              <a:spcBef>
                <a:spcPts val="500"/>
              </a:spcBef>
              <a:spcAft>
                <a:spcPct val="0"/>
              </a:spcAft>
              <a:buFont typeface="Arial" panose="020B0604020202020204" pitchFamily="34" charset="0"/>
              <a:defRPr sz="1100">
                <a:solidFill>
                  <a:schemeClr val="tx1"/>
                </a:solidFill>
                <a:latin typeface="Montserrat Light" pitchFamily="50" charset="0"/>
              </a:defRPr>
            </a:lvl7pPr>
            <a:lvl8pPr marL="3429000" indent="-228600" eaLnBrk="0" fontAlgn="base" hangingPunct="0">
              <a:lnSpc>
                <a:spcPct val="90000"/>
              </a:lnSpc>
              <a:spcBef>
                <a:spcPts val="500"/>
              </a:spcBef>
              <a:spcAft>
                <a:spcPct val="0"/>
              </a:spcAft>
              <a:buFont typeface="Arial" panose="020B0604020202020204" pitchFamily="34" charset="0"/>
              <a:defRPr sz="1100">
                <a:solidFill>
                  <a:schemeClr val="tx1"/>
                </a:solidFill>
                <a:latin typeface="Montserrat Light" pitchFamily="50" charset="0"/>
              </a:defRPr>
            </a:lvl8pPr>
            <a:lvl9pPr marL="3886200" indent="-228600" eaLnBrk="0" fontAlgn="base" hangingPunct="0">
              <a:lnSpc>
                <a:spcPct val="90000"/>
              </a:lnSpc>
              <a:spcBef>
                <a:spcPts val="500"/>
              </a:spcBef>
              <a:spcAft>
                <a:spcPct val="0"/>
              </a:spcAft>
              <a:buFont typeface="Arial" panose="020B0604020202020204" pitchFamily="34" charset="0"/>
              <a:defRPr sz="1100">
                <a:solidFill>
                  <a:schemeClr val="tx1"/>
                </a:solidFill>
                <a:latin typeface="Montserrat Light" pitchFamily="50" charset="0"/>
              </a:defRPr>
            </a:lvl9pPr>
          </a:lstStyle>
          <a:p>
            <a:pPr algn="ctr" eaLnBrk="1" hangingPunct="1"/>
            <a:r>
              <a:rPr lang="id-ID" altLang="zh-CN">
                <a:solidFill>
                  <a:schemeClr val="bg1"/>
                </a:solidFill>
              </a:rPr>
              <a:t>25%</a:t>
            </a:r>
            <a:endParaRPr lang="en-AU" altLang="zh-CN">
              <a:solidFill>
                <a:schemeClr val="bg1"/>
              </a:solidFill>
              <a:ea typeface="宋体" panose="02010600030101010101" pitchFamily="2" charset="-122"/>
            </a:endParaRPr>
          </a:p>
        </p:txBody>
      </p:sp>
      <p:sp>
        <p:nvSpPr>
          <p:cNvPr id="88" name="Text Placeholder 3"/>
          <p:cNvSpPr txBox="1"/>
          <p:nvPr/>
        </p:nvSpPr>
        <p:spPr bwMode="auto">
          <a:xfrm>
            <a:off x="7043738" y="4430713"/>
            <a:ext cx="6207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defRPr sz="1600">
                <a:solidFill>
                  <a:schemeClr val="tx1"/>
                </a:solidFill>
                <a:latin typeface="Montserrat Light" pitchFamily="50" charset="0"/>
              </a:defRPr>
            </a:lvl1pPr>
            <a:lvl2pPr marL="742950" indent="-285750">
              <a:lnSpc>
                <a:spcPct val="90000"/>
              </a:lnSpc>
              <a:spcBef>
                <a:spcPts val="500"/>
              </a:spcBef>
              <a:buFont typeface="Arial" panose="020B0604020202020204" pitchFamily="34" charset="0"/>
              <a:defRPr sz="1400">
                <a:solidFill>
                  <a:schemeClr val="tx1"/>
                </a:solidFill>
                <a:latin typeface="Montserrat Light" pitchFamily="50" charset="0"/>
              </a:defRPr>
            </a:lvl2pPr>
            <a:lvl3pPr marL="1143000" indent="-228600">
              <a:lnSpc>
                <a:spcPct val="90000"/>
              </a:lnSpc>
              <a:spcBef>
                <a:spcPts val="500"/>
              </a:spcBef>
              <a:buFont typeface="Arial" panose="020B0604020202020204" pitchFamily="34" charset="0"/>
              <a:defRPr sz="1200">
                <a:solidFill>
                  <a:schemeClr val="tx1"/>
                </a:solidFill>
                <a:latin typeface="Montserrat Light" pitchFamily="50" charset="0"/>
              </a:defRPr>
            </a:lvl3pPr>
            <a:lvl4pPr marL="1600200" indent="-228600">
              <a:lnSpc>
                <a:spcPct val="90000"/>
              </a:lnSpc>
              <a:spcBef>
                <a:spcPts val="500"/>
              </a:spcBef>
              <a:buFont typeface="Arial" panose="020B0604020202020204" pitchFamily="34" charset="0"/>
              <a:defRPr sz="1100">
                <a:solidFill>
                  <a:schemeClr val="tx1"/>
                </a:solidFill>
                <a:latin typeface="Montserrat Light" pitchFamily="50" charset="0"/>
              </a:defRPr>
            </a:lvl4pPr>
            <a:lvl5pPr marL="2057400" indent="-228600">
              <a:lnSpc>
                <a:spcPct val="90000"/>
              </a:lnSpc>
              <a:spcBef>
                <a:spcPts val="500"/>
              </a:spcBef>
              <a:buFont typeface="Arial" panose="020B0604020202020204" pitchFamily="34" charset="0"/>
              <a:defRPr sz="1100">
                <a:solidFill>
                  <a:schemeClr val="tx1"/>
                </a:solidFill>
                <a:latin typeface="Montserrat Light" pitchFamily="50" charset="0"/>
              </a:defRPr>
            </a:lvl5pPr>
            <a:lvl6pPr marL="2514600" indent="-228600" eaLnBrk="0" fontAlgn="base" hangingPunct="0">
              <a:lnSpc>
                <a:spcPct val="90000"/>
              </a:lnSpc>
              <a:spcBef>
                <a:spcPts val="500"/>
              </a:spcBef>
              <a:spcAft>
                <a:spcPct val="0"/>
              </a:spcAft>
              <a:buFont typeface="Arial" panose="020B0604020202020204" pitchFamily="34" charset="0"/>
              <a:defRPr sz="1100">
                <a:solidFill>
                  <a:schemeClr val="tx1"/>
                </a:solidFill>
                <a:latin typeface="Montserrat Light" pitchFamily="50" charset="0"/>
              </a:defRPr>
            </a:lvl6pPr>
            <a:lvl7pPr marL="2971800" indent="-228600" eaLnBrk="0" fontAlgn="base" hangingPunct="0">
              <a:lnSpc>
                <a:spcPct val="90000"/>
              </a:lnSpc>
              <a:spcBef>
                <a:spcPts val="500"/>
              </a:spcBef>
              <a:spcAft>
                <a:spcPct val="0"/>
              </a:spcAft>
              <a:buFont typeface="Arial" panose="020B0604020202020204" pitchFamily="34" charset="0"/>
              <a:defRPr sz="1100">
                <a:solidFill>
                  <a:schemeClr val="tx1"/>
                </a:solidFill>
                <a:latin typeface="Montserrat Light" pitchFamily="50" charset="0"/>
              </a:defRPr>
            </a:lvl7pPr>
            <a:lvl8pPr marL="3429000" indent="-228600" eaLnBrk="0" fontAlgn="base" hangingPunct="0">
              <a:lnSpc>
                <a:spcPct val="90000"/>
              </a:lnSpc>
              <a:spcBef>
                <a:spcPts val="500"/>
              </a:spcBef>
              <a:spcAft>
                <a:spcPct val="0"/>
              </a:spcAft>
              <a:buFont typeface="Arial" panose="020B0604020202020204" pitchFamily="34" charset="0"/>
              <a:defRPr sz="1100">
                <a:solidFill>
                  <a:schemeClr val="tx1"/>
                </a:solidFill>
                <a:latin typeface="Montserrat Light" pitchFamily="50" charset="0"/>
              </a:defRPr>
            </a:lvl8pPr>
            <a:lvl9pPr marL="3886200" indent="-228600" eaLnBrk="0" fontAlgn="base" hangingPunct="0">
              <a:lnSpc>
                <a:spcPct val="90000"/>
              </a:lnSpc>
              <a:spcBef>
                <a:spcPts val="500"/>
              </a:spcBef>
              <a:spcAft>
                <a:spcPct val="0"/>
              </a:spcAft>
              <a:buFont typeface="Arial" panose="020B0604020202020204" pitchFamily="34" charset="0"/>
              <a:defRPr sz="1100">
                <a:solidFill>
                  <a:schemeClr val="tx1"/>
                </a:solidFill>
                <a:latin typeface="Montserrat Light" pitchFamily="50" charset="0"/>
              </a:defRPr>
            </a:lvl9pPr>
          </a:lstStyle>
          <a:p>
            <a:pPr algn="ctr" eaLnBrk="1" hangingPunct="1"/>
            <a:r>
              <a:rPr lang="id-ID" altLang="zh-CN">
                <a:solidFill>
                  <a:schemeClr val="bg1"/>
                </a:solidFill>
              </a:rPr>
              <a:t>25%</a:t>
            </a:r>
            <a:endParaRPr lang="en-AU" altLang="zh-CN">
              <a:solidFill>
                <a:schemeClr val="bg1"/>
              </a:solidFill>
              <a:ea typeface="宋体" panose="02010600030101010101" pitchFamily="2" charset="-122"/>
            </a:endParaRPr>
          </a:p>
        </p:txBody>
      </p:sp>
      <p:sp>
        <p:nvSpPr>
          <p:cNvPr id="89" name="Text Placeholder 3"/>
          <p:cNvSpPr txBox="1"/>
          <p:nvPr/>
        </p:nvSpPr>
        <p:spPr bwMode="auto">
          <a:xfrm>
            <a:off x="7042150" y="5454650"/>
            <a:ext cx="620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defRPr sz="1600">
                <a:solidFill>
                  <a:schemeClr val="tx1"/>
                </a:solidFill>
                <a:latin typeface="Montserrat Light" pitchFamily="50" charset="0"/>
              </a:defRPr>
            </a:lvl1pPr>
            <a:lvl2pPr marL="742950" indent="-285750">
              <a:lnSpc>
                <a:spcPct val="90000"/>
              </a:lnSpc>
              <a:spcBef>
                <a:spcPts val="500"/>
              </a:spcBef>
              <a:buFont typeface="Arial" panose="020B0604020202020204" pitchFamily="34" charset="0"/>
              <a:defRPr sz="1400">
                <a:solidFill>
                  <a:schemeClr val="tx1"/>
                </a:solidFill>
                <a:latin typeface="Montserrat Light" pitchFamily="50" charset="0"/>
              </a:defRPr>
            </a:lvl2pPr>
            <a:lvl3pPr marL="1143000" indent="-228600">
              <a:lnSpc>
                <a:spcPct val="90000"/>
              </a:lnSpc>
              <a:spcBef>
                <a:spcPts val="500"/>
              </a:spcBef>
              <a:buFont typeface="Arial" panose="020B0604020202020204" pitchFamily="34" charset="0"/>
              <a:defRPr sz="1200">
                <a:solidFill>
                  <a:schemeClr val="tx1"/>
                </a:solidFill>
                <a:latin typeface="Montserrat Light" pitchFamily="50" charset="0"/>
              </a:defRPr>
            </a:lvl3pPr>
            <a:lvl4pPr marL="1600200" indent="-228600">
              <a:lnSpc>
                <a:spcPct val="90000"/>
              </a:lnSpc>
              <a:spcBef>
                <a:spcPts val="500"/>
              </a:spcBef>
              <a:buFont typeface="Arial" panose="020B0604020202020204" pitchFamily="34" charset="0"/>
              <a:defRPr sz="1100">
                <a:solidFill>
                  <a:schemeClr val="tx1"/>
                </a:solidFill>
                <a:latin typeface="Montserrat Light" pitchFamily="50" charset="0"/>
              </a:defRPr>
            </a:lvl4pPr>
            <a:lvl5pPr marL="2057400" indent="-228600">
              <a:lnSpc>
                <a:spcPct val="90000"/>
              </a:lnSpc>
              <a:spcBef>
                <a:spcPts val="500"/>
              </a:spcBef>
              <a:buFont typeface="Arial" panose="020B0604020202020204" pitchFamily="34" charset="0"/>
              <a:defRPr sz="1100">
                <a:solidFill>
                  <a:schemeClr val="tx1"/>
                </a:solidFill>
                <a:latin typeface="Montserrat Light" pitchFamily="50" charset="0"/>
              </a:defRPr>
            </a:lvl5pPr>
            <a:lvl6pPr marL="2514600" indent="-228600" eaLnBrk="0" fontAlgn="base" hangingPunct="0">
              <a:lnSpc>
                <a:spcPct val="90000"/>
              </a:lnSpc>
              <a:spcBef>
                <a:spcPts val="500"/>
              </a:spcBef>
              <a:spcAft>
                <a:spcPct val="0"/>
              </a:spcAft>
              <a:buFont typeface="Arial" panose="020B0604020202020204" pitchFamily="34" charset="0"/>
              <a:defRPr sz="1100">
                <a:solidFill>
                  <a:schemeClr val="tx1"/>
                </a:solidFill>
                <a:latin typeface="Montserrat Light" pitchFamily="50" charset="0"/>
              </a:defRPr>
            </a:lvl6pPr>
            <a:lvl7pPr marL="2971800" indent="-228600" eaLnBrk="0" fontAlgn="base" hangingPunct="0">
              <a:lnSpc>
                <a:spcPct val="90000"/>
              </a:lnSpc>
              <a:spcBef>
                <a:spcPts val="500"/>
              </a:spcBef>
              <a:spcAft>
                <a:spcPct val="0"/>
              </a:spcAft>
              <a:buFont typeface="Arial" panose="020B0604020202020204" pitchFamily="34" charset="0"/>
              <a:defRPr sz="1100">
                <a:solidFill>
                  <a:schemeClr val="tx1"/>
                </a:solidFill>
                <a:latin typeface="Montserrat Light" pitchFamily="50" charset="0"/>
              </a:defRPr>
            </a:lvl7pPr>
            <a:lvl8pPr marL="3429000" indent="-228600" eaLnBrk="0" fontAlgn="base" hangingPunct="0">
              <a:lnSpc>
                <a:spcPct val="90000"/>
              </a:lnSpc>
              <a:spcBef>
                <a:spcPts val="500"/>
              </a:spcBef>
              <a:spcAft>
                <a:spcPct val="0"/>
              </a:spcAft>
              <a:buFont typeface="Arial" panose="020B0604020202020204" pitchFamily="34" charset="0"/>
              <a:defRPr sz="1100">
                <a:solidFill>
                  <a:schemeClr val="tx1"/>
                </a:solidFill>
                <a:latin typeface="Montserrat Light" pitchFamily="50" charset="0"/>
              </a:defRPr>
            </a:lvl8pPr>
            <a:lvl9pPr marL="3886200" indent="-228600" eaLnBrk="0" fontAlgn="base" hangingPunct="0">
              <a:lnSpc>
                <a:spcPct val="90000"/>
              </a:lnSpc>
              <a:spcBef>
                <a:spcPts val="500"/>
              </a:spcBef>
              <a:spcAft>
                <a:spcPct val="0"/>
              </a:spcAft>
              <a:buFont typeface="Arial" panose="020B0604020202020204" pitchFamily="34" charset="0"/>
              <a:defRPr sz="1100">
                <a:solidFill>
                  <a:schemeClr val="tx1"/>
                </a:solidFill>
                <a:latin typeface="Montserrat Light" pitchFamily="50" charset="0"/>
              </a:defRPr>
            </a:lvl9pPr>
          </a:lstStyle>
          <a:p>
            <a:pPr algn="ctr" eaLnBrk="1" hangingPunct="1"/>
            <a:r>
              <a:rPr lang="id-ID" altLang="zh-CN">
                <a:solidFill>
                  <a:schemeClr val="bg1"/>
                </a:solidFill>
              </a:rPr>
              <a:t>25%</a:t>
            </a:r>
            <a:endParaRPr lang="en-AU" altLang="zh-CN">
              <a:solidFill>
                <a:schemeClr val="bg1"/>
              </a:solidFill>
              <a:ea typeface="宋体" panose="02010600030101010101" pitchFamily="2" charset="-122"/>
            </a:endParaRPr>
          </a:p>
        </p:txBody>
      </p:sp>
      <p:grpSp>
        <p:nvGrpSpPr>
          <p:cNvPr id="96" name="Group 55"/>
          <p:cNvGrpSpPr/>
          <p:nvPr/>
        </p:nvGrpSpPr>
        <p:grpSpPr bwMode="auto">
          <a:xfrm>
            <a:off x="2438562" y="2944813"/>
            <a:ext cx="372723" cy="436017"/>
            <a:chOff x="3175" y="1588"/>
            <a:chExt cx="1035049" cy="1211262"/>
          </a:xfrm>
          <a:solidFill>
            <a:schemeClr val="bg1"/>
          </a:solidFill>
        </p:grpSpPr>
        <p:sp>
          <p:nvSpPr>
            <p:cNvPr id="110" name="Freeform 5"/>
            <p:cNvSpPr/>
            <p:nvPr/>
          </p:nvSpPr>
          <p:spPr bwMode="auto">
            <a:xfrm>
              <a:off x="44451" y="1588"/>
              <a:ext cx="993773" cy="954087"/>
            </a:xfrm>
            <a:custGeom>
              <a:avLst/>
              <a:gdLst>
                <a:gd name="T0" fmla="*/ 242 w 262"/>
                <a:gd name="T1" fmla="*/ 40 h 252"/>
                <a:gd name="T2" fmla="*/ 262 w 262"/>
                <a:gd name="T3" fmla="*/ 20 h 252"/>
                <a:gd name="T4" fmla="*/ 242 w 262"/>
                <a:gd name="T5" fmla="*/ 0 h 252"/>
                <a:gd name="T6" fmla="*/ 222 w 262"/>
                <a:gd name="T7" fmla="*/ 20 h 252"/>
                <a:gd name="T8" fmla="*/ 226 w 262"/>
                <a:gd name="T9" fmla="*/ 31 h 252"/>
                <a:gd name="T10" fmla="*/ 126 w 262"/>
                <a:gd name="T11" fmla="*/ 98 h 252"/>
                <a:gd name="T12" fmla="*/ 36 w 262"/>
                <a:gd name="T13" fmla="*/ 8 h 252"/>
                <a:gd name="T14" fmla="*/ 13 w 262"/>
                <a:gd name="T15" fmla="*/ 3 h 252"/>
                <a:gd name="T16" fmla="*/ 0 w 262"/>
                <a:gd name="T17" fmla="*/ 22 h 252"/>
                <a:gd name="T18" fmla="*/ 67 w 262"/>
                <a:gd name="T19" fmla="*/ 185 h 252"/>
                <a:gd name="T20" fmla="*/ 230 w 262"/>
                <a:gd name="T21" fmla="*/ 252 h 252"/>
                <a:gd name="T22" fmla="*/ 249 w 262"/>
                <a:gd name="T23" fmla="*/ 239 h 252"/>
                <a:gd name="T24" fmla="*/ 244 w 262"/>
                <a:gd name="T25" fmla="*/ 216 h 252"/>
                <a:gd name="T26" fmla="*/ 164 w 262"/>
                <a:gd name="T27" fmla="*/ 136 h 252"/>
                <a:gd name="T28" fmla="*/ 231 w 262"/>
                <a:gd name="T29" fmla="*/ 36 h 252"/>
                <a:gd name="T30" fmla="*/ 242 w 262"/>
                <a:gd name="T31" fmla="*/ 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2" h="252">
                  <a:moveTo>
                    <a:pt x="242" y="40"/>
                  </a:moveTo>
                  <a:cubicBezTo>
                    <a:pt x="253" y="40"/>
                    <a:pt x="262" y="31"/>
                    <a:pt x="262" y="20"/>
                  </a:cubicBezTo>
                  <a:cubicBezTo>
                    <a:pt x="262" y="9"/>
                    <a:pt x="253" y="0"/>
                    <a:pt x="242" y="0"/>
                  </a:cubicBezTo>
                  <a:cubicBezTo>
                    <a:pt x="231" y="0"/>
                    <a:pt x="222" y="9"/>
                    <a:pt x="222" y="20"/>
                  </a:cubicBezTo>
                  <a:cubicBezTo>
                    <a:pt x="222" y="24"/>
                    <a:pt x="224" y="28"/>
                    <a:pt x="226" y="31"/>
                  </a:cubicBezTo>
                  <a:cubicBezTo>
                    <a:pt x="126" y="98"/>
                    <a:pt x="126" y="98"/>
                    <a:pt x="126" y="98"/>
                  </a:cubicBezTo>
                  <a:cubicBezTo>
                    <a:pt x="36" y="8"/>
                    <a:pt x="36" y="8"/>
                    <a:pt x="36" y="8"/>
                  </a:cubicBezTo>
                  <a:cubicBezTo>
                    <a:pt x="30" y="2"/>
                    <a:pt x="21" y="0"/>
                    <a:pt x="13" y="3"/>
                  </a:cubicBezTo>
                  <a:cubicBezTo>
                    <a:pt x="5" y="6"/>
                    <a:pt x="0" y="14"/>
                    <a:pt x="0" y="22"/>
                  </a:cubicBezTo>
                  <a:cubicBezTo>
                    <a:pt x="0" y="82"/>
                    <a:pt x="22" y="141"/>
                    <a:pt x="67" y="185"/>
                  </a:cubicBezTo>
                  <a:cubicBezTo>
                    <a:pt x="111" y="230"/>
                    <a:pt x="170" y="252"/>
                    <a:pt x="230" y="252"/>
                  </a:cubicBezTo>
                  <a:cubicBezTo>
                    <a:pt x="238" y="252"/>
                    <a:pt x="246" y="247"/>
                    <a:pt x="249" y="239"/>
                  </a:cubicBezTo>
                  <a:cubicBezTo>
                    <a:pt x="252" y="231"/>
                    <a:pt x="250" y="222"/>
                    <a:pt x="244" y="216"/>
                  </a:cubicBezTo>
                  <a:cubicBezTo>
                    <a:pt x="164" y="136"/>
                    <a:pt x="164" y="136"/>
                    <a:pt x="164" y="136"/>
                  </a:cubicBezTo>
                  <a:cubicBezTo>
                    <a:pt x="231" y="36"/>
                    <a:pt x="231" y="36"/>
                    <a:pt x="231" y="36"/>
                  </a:cubicBezTo>
                  <a:cubicBezTo>
                    <a:pt x="234" y="38"/>
                    <a:pt x="238" y="40"/>
                    <a:pt x="242" y="40"/>
                  </a:cubicBezTo>
                  <a:close/>
                </a:path>
              </a:pathLst>
            </a:custGeom>
            <a:grpFill/>
            <a:ln>
              <a:noFill/>
            </a:ln>
          </p:spPr>
          <p:txBody>
            <a:bodyPr/>
            <a:lstStyle/>
            <a:p>
              <a:pPr eaLnBrk="1" fontAlgn="auto" hangingPunct="1">
                <a:spcBef>
                  <a:spcPts val="0"/>
                </a:spcBef>
                <a:spcAft>
                  <a:spcPts val="0"/>
                </a:spcAft>
                <a:defRPr/>
              </a:pPr>
              <a:endParaRPr lang="id-ID">
                <a:latin typeface="+mn-lt"/>
              </a:endParaRPr>
            </a:p>
          </p:txBody>
        </p:sp>
        <p:sp>
          <p:nvSpPr>
            <p:cNvPr id="111" name="Freeform 6"/>
            <p:cNvSpPr/>
            <p:nvPr/>
          </p:nvSpPr>
          <p:spPr bwMode="auto">
            <a:xfrm>
              <a:off x="3175" y="777875"/>
              <a:ext cx="492125" cy="434975"/>
            </a:xfrm>
            <a:custGeom>
              <a:avLst/>
              <a:gdLst>
                <a:gd name="T0" fmla="*/ 113 w 130"/>
                <a:gd name="T1" fmla="*/ 44 h 115"/>
                <a:gd name="T2" fmla="*/ 108 w 130"/>
                <a:gd name="T3" fmla="*/ 38 h 115"/>
                <a:gd name="T4" fmla="*/ 58 w 130"/>
                <a:gd name="T5" fmla="*/ 0 h 115"/>
                <a:gd name="T6" fmla="*/ 57 w 130"/>
                <a:gd name="T7" fmla="*/ 0 h 115"/>
                <a:gd name="T8" fmla="*/ 57 w 130"/>
                <a:gd name="T9" fmla="*/ 0 h 115"/>
                <a:gd name="T10" fmla="*/ 1 w 130"/>
                <a:gd name="T11" fmla="*/ 100 h 115"/>
                <a:gd name="T12" fmla="*/ 1 w 130"/>
                <a:gd name="T13" fmla="*/ 110 h 115"/>
                <a:gd name="T14" fmla="*/ 10 w 130"/>
                <a:gd name="T15" fmla="*/ 115 h 115"/>
                <a:gd name="T16" fmla="*/ 120 w 130"/>
                <a:gd name="T17" fmla="*/ 115 h 115"/>
                <a:gd name="T18" fmla="*/ 128 w 130"/>
                <a:gd name="T19" fmla="*/ 111 h 115"/>
                <a:gd name="T20" fmla="*/ 129 w 130"/>
                <a:gd name="T21" fmla="*/ 102 h 115"/>
                <a:gd name="T22" fmla="*/ 113 w 130"/>
                <a:gd name="T23" fmla="*/ 4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15">
                  <a:moveTo>
                    <a:pt x="113" y="44"/>
                  </a:moveTo>
                  <a:cubicBezTo>
                    <a:pt x="112" y="42"/>
                    <a:pt x="110" y="39"/>
                    <a:pt x="108" y="38"/>
                  </a:cubicBezTo>
                  <a:cubicBezTo>
                    <a:pt x="90" y="28"/>
                    <a:pt x="73" y="16"/>
                    <a:pt x="58" y="0"/>
                  </a:cubicBezTo>
                  <a:cubicBezTo>
                    <a:pt x="57" y="0"/>
                    <a:pt x="57" y="0"/>
                    <a:pt x="57" y="0"/>
                  </a:cubicBezTo>
                  <a:cubicBezTo>
                    <a:pt x="57" y="0"/>
                    <a:pt x="57" y="0"/>
                    <a:pt x="57" y="0"/>
                  </a:cubicBezTo>
                  <a:cubicBezTo>
                    <a:pt x="1" y="100"/>
                    <a:pt x="1" y="100"/>
                    <a:pt x="1" y="100"/>
                  </a:cubicBezTo>
                  <a:cubicBezTo>
                    <a:pt x="0" y="103"/>
                    <a:pt x="0" y="107"/>
                    <a:pt x="1" y="110"/>
                  </a:cubicBezTo>
                  <a:cubicBezTo>
                    <a:pt x="3" y="113"/>
                    <a:pt x="6" y="115"/>
                    <a:pt x="10" y="115"/>
                  </a:cubicBezTo>
                  <a:cubicBezTo>
                    <a:pt x="120" y="115"/>
                    <a:pt x="120" y="115"/>
                    <a:pt x="120" y="115"/>
                  </a:cubicBezTo>
                  <a:cubicBezTo>
                    <a:pt x="123" y="115"/>
                    <a:pt x="126" y="114"/>
                    <a:pt x="128" y="111"/>
                  </a:cubicBezTo>
                  <a:cubicBezTo>
                    <a:pt x="130" y="109"/>
                    <a:pt x="130" y="105"/>
                    <a:pt x="129" y="102"/>
                  </a:cubicBezTo>
                  <a:lnTo>
                    <a:pt x="113" y="44"/>
                  </a:lnTo>
                  <a:close/>
                </a:path>
              </a:pathLst>
            </a:custGeom>
            <a:grpFill/>
            <a:ln>
              <a:noFill/>
            </a:ln>
          </p:spPr>
          <p:txBody>
            <a:bodyPr/>
            <a:lstStyle/>
            <a:p>
              <a:pPr eaLnBrk="1" fontAlgn="auto" hangingPunct="1">
                <a:spcBef>
                  <a:spcPts val="0"/>
                </a:spcBef>
                <a:spcAft>
                  <a:spcPts val="0"/>
                </a:spcAft>
                <a:defRPr/>
              </a:pPr>
              <a:endParaRPr lang="id-ID">
                <a:latin typeface="+mn-lt"/>
              </a:endParaRPr>
            </a:p>
          </p:txBody>
        </p:sp>
      </p:grpSp>
      <p:grpSp>
        <p:nvGrpSpPr>
          <p:cNvPr id="97" name="Group 67"/>
          <p:cNvGrpSpPr/>
          <p:nvPr/>
        </p:nvGrpSpPr>
        <p:grpSpPr bwMode="auto">
          <a:xfrm>
            <a:off x="3146511" y="3825883"/>
            <a:ext cx="499977" cy="344147"/>
            <a:chOff x="6350" y="1588"/>
            <a:chExt cx="1931988" cy="1330325"/>
          </a:xfrm>
          <a:solidFill>
            <a:schemeClr val="bg1"/>
          </a:solidFill>
        </p:grpSpPr>
        <p:sp>
          <p:nvSpPr>
            <p:cNvPr id="108" name="Freeform 18"/>
            <p:cNvSpPr/>
            <p:nvPr/>
          </p:nvSpPr>
          <p:spPr bwMode="auto">
            <a:xfrm>
              <a:off x="6350" y="1588"/>
              <a:ext cx="1327150" cy="1330325"/>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grpFill/>
            <a:ln>
              <a:noFill/>
            </a:ln>
          </p:spPr>
          <p:txBody>
            <a:bodyPr/>
            <a:lstStyle/>
            <a:p>
              <a:pPr eaLnBrk="1" fontAlgn="auto" hangingPunct="1">
                <a:spcBef>
                  <a:spcPts val="0"/>
                </a:spcBef>
                <a:spcAft>
                  <a:spcPts val="0"/>
                </a:spcAft>
                <a:defRPr/>
              </a:pPr>
              <a:endParaRPr lang="id-ID">
                <a:latin typeface="+mn-lt"/>
              </a:endParaRPr>
            </a:p>
          </p:txBody>
        </p:sp>
        <p:sp>
          <p:nvSpPr>
            <p:cNvPr id="109" name="Freeform 19"/>
            <p:cNvSpPr/>
            <p:nvPr/>
          </p:nvSpPr>
          <p:spPr bwMode="auto">
            <a:xfrm>
              <a:off x="1454150" y="176213"/>
              <a:ext cx="484188" cy="977900"/>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grpFill/>
            <a:ln>
              <a:noFill/>
            </a:ln>
          </p:spPr>
          <p:txBody>
            <a:bodyPr/>
            <a:lstStyle/>
            <a:p>
              <a:pPr eaLnBrk="1" fontAlgn="auto" hangingPunct="1">
                <a:spcBef>
                  <a:spcPts val="0"/>
                </a:spcBef>
                <a:spcAft>
                  <a:spcPts val="0"/>
                </a:spcAft>
                <a:defRPr/>
              </a:pPr>
              <a:endParaRPr lang="id-ID">
                <a:latin typeface="+mn-lt"/>
              </a:endParaRPr>
            </a:p>
          </p:txBody>
        </p:sp>
      </p:grpSp>
      <p:grpSp>
        <p:nvGrpSpPr>
          <p:cNvPr id="102" name="Group 70"/>
          <p:cNvGrpSpPr/>
          <p:nvPr/>
        </p:nvGrpSpPr>
        <p:grpSpPr bwMode="auto">
          <a:xfrm>
            <a:off x="1506538" y="3729431"/>
            <a:ext cx="469505" cy="439255"/>
            <a:chOff x="7904163" y="-96838"/>
            <a:chExt cx="1436687" cy="1344613"/>
          </a:xfrm>
          <a:solidFill>
            <a:schemeClr val="bg1"/>
          </a:solidFill>
        </p:grpSpPr>
        <p:sp>
          <p:nvSpPr>
            <p:cNvPr id="106" name="Freeform 31"/>
            <p:cNvSpPr/>
            <p:nvPr/>
          </p:nvSpPr>
          <p:spPr bwMode="auto">
            <a:xfrm>
              <a:off x="8097838" y="1054100"/>
              <a:ext cx="1050925" cy="193675"/>
            </a:xfrm>
            <a:custGeom>
              <a:avLst/>
              <a:gdLst>
                <a:gd name="T0" fmla="*/ 273 w 278"/>
                <a:gd name="T1" fmla="*/ 0 h 51"/>
                <a:gd name="T2" fmla="*/ 5 w 278"/>
                <a:gd name="T3" fmla="*/ 0 h 51"/>
                <a:gd name="T4" fmla="*/ 0 w 278"/>
                <a:gd name="T5" fmla="*/ 5 h 51"/>
                <a:gd name="T6" fmla="*/ 0 w 278"/>
                <a:gd name="T7" fmla="*/ 46 h 51"/>
                <a:gd name="T8" fmla="*/ 5 w 278"/>
                <a:gd name="T9" fmla="*/ 51 h 51"/>
                <a:gd name="T10" fmla="*/ 273 w 278"/>
                <a:gd name="T11" fmla="*/ 51 h 51"/>
                <a:gd name="T12" fmla="*/ 278 w 278"/>
                <a:gd name="T13" fmla="*/ 46 h 51"/>
                <a:gd name="T14" fmla="*/ 278 w 278"/>
                <a:gd name="T15" fmla="*/ 5 h 51"/>
                <a:gd name="T16" fmla="*/ 273 w 27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51">
                  <a:moveTo>
                    <a:pt x="273" y="0"/>
                  </a:moveTo>
                  <a:cubicBezTo>
                    <a:pt x="5" y="0"/>
                    <a:pt x="5" y="0"/>
                    <a:pt x="5" y="0"/>
                  </a:cubicBezTo>
                  <a:cubicBezTo>
                    <a:pt x="2" y="0"/>
                    <a:pt x="0" y="2"/>
                    <a:pt x="0" y="5"/>
                  </a:cubicBezTo>
                  <a:cubicBezTo>
                    <a:pt x="0" y="46"/>
                    <a:pt x="0" y="46"/>
                    <a:pt x="0" y="46"/>
                  </a:cubicBezTo>
                  <a:cubicBezTo>
                    <a:pt x="0" y="48"/>
                    <a:pt x="2" y="51"/>
                    <a:pt x="5" y="51"/>
                  </a:cubicBezTo>
                  <a:cubicBezTo>
                    <a:pt x="273" y="51"/>
                    <a:pt x="273" y="51"/>
                    <a:pt x="273" y="51"/>
                  </a:cubicBezTo>
                  <a:cubicBezTo>
                    <a:pt x="276" y="51"/>
                    <a:pt x="278" y="48"/>
                    <a:pt x="278" y="46"/>
                  </a:cubicBezTo>
                  <a:cubicBezTo>
                    <a:pt x="278" y="5"/>
                    <a:pt x="278" y="5"/>
                    <a:pt x="278" y="5"/>
                  </a:cubicBezTo>
                  <a:cubicBezTo>
                    <a:pt x="278" y="2"/>
                    <a:pt x="276" y="0"/>
                    <a:pt x="273" y="0"/>
                  </a:cubicBezTo>
                  <a:close/>
                </a:path>
              </a:pathLst>
            </a:custGeom>
            <a:grpFill/>
            <a:ln>
              <a:noFill/>
            </a:ln>
          </p:spPr>
          <p:txBody>
            <a:bodyPr/>
            <a:lstStyle/>
            <a:p>
              <a:pPr eaLnBrk="1" fontAlgn="auto" hangingPunct="1">
                <a:spcBef>
                  <a:spcPts val="0"/>
                </a:spcBef>
                <a:spcAft>
                  <a:spcPts val="0"/>
                </a:spcAft>
                <a:defRPr/>
              </a:pPr>
              <a:endParaRPr lang="id-ID">
                <a:latin typeface="+mn-lt"/>
              </a:endParaRPr>
            </a:p>
          </p:txBody>
        </p:sp>
        <p:sp>
          <p:nvSpPr>
            <p:cNvPr id="107" name="Freeform 32"/>
            <p:cNvSpPr/>
            <p:nvPr/>
          </p:nvSpPr>
          <p:spPr bwMode="auto">
            <a:xfrm>
              <a:off x="7904163" y="-96838"/>
              <a:ext cx="1436687" cy="1055688"/>
            </a:xfrm>
            <a:custGeom>
              <a:avLst/>
              <a:gdLst>
                <a:gd name="T0" fmla="*/ 380 w 380"/>
                <a:gd name="T1" fmla="*/ 38 h 279"/>
                <a:gd name="T2" fmla="*/ 342 w 380"/>
                <a:gd name="T3" fmla="*/ 0 h 279"/>
                <a:gd name="T4" fmla="*/ 304 w 380"/>
                <a:gd name="T5" fmla="*/ 38 h 279"/>
                <a:gd name="T6" fmla="*/ 320 w 380"/>
                <a:gd name="T7" fmla="*/ 69 h 279"/>
                <a:gd name="T8" fmla="*/ 253 w 380"/>
                <a:gd name="T9" fmla="*/ 203 h 279"/>
                <a:gd name="T10" fmla="*/ 209 w 380"/>
                <a:gd name="T11" fmla="*/ 71 h 279"/>
                <a:gd name="T12" fmla="*/ 228 w 380"/>
                <a:gd name="T13" fmla="*/ 38 h 279"/>
                <a:gd name="T14" fmla="*/ 190 w 380"/>
                <a:gd name="T15" fmla="*/ 0 h 279"/>
                <a:gd name="T16" fmla="*/ 152 w 380"/>
                <a:gd name="T17" fmla="*/ 38 h 279"/>
                <a:gd name="T18" fmla="*/ 171 w 380"/>
                <a:gd name="T19" fmla="*/ 71 h 279"/>
                <a:gd name="T20" fmla="*/ 127 w 380"/>
                <a:gd name="T21" fmla="*/ 203 h 279"/>
                <a:gd name="T22" fmla="*/ 60 w 380"/>
                <a:gd name="T23" fmla="*/ 69 h 279"/>
                <a:gd name="T24" fmla="*/ 76 w 380"/>
                <a:gd name="T25" fmla="*/ 38 h 279"/>
                <a:gd name="T26" fmla="*/ 38 w 380"/>
                <a:gd name="T27" fmla="*/ 0 h 279"/>
                <a:gd name="T28" fmla="*/ 0 w 380"/>
                <a:gd name="T29" fmla="*/ 38 h 279"/>
                <a:gd name="T30" fmla="*/ 28 w 380"/>
                <a:gd name="T31" fmla="*/ 74 h 279"/>
                <a:gd name="T32" fmla="*/ 51 w 380"/>
                <a:gd name="T33" fmla="*/ 279 h 279"/>
                <a:gd name="T34" fmla="*/ 329 w 380"/>
                <a:gd name="T35" fmla="*/ 279 h 279"/>
                <a:gd name="T36" fmla="*/ 352 w 380"/>
                <a:gd name="T37" fmla="*/ 74 h 279"/>
                <a:gd name="T38" fmla="*/ 380 w 380"/>
                <a:gd name="T39" fmla="*/ 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0" h="279">
                  <a:moveTo>
                    <a:pt x="380" y="38"/>
                  </a:moveTo>
                  <a:cubicBezTo>
                    <a:pt x="380" y="17"/>
                    <a:pt x="363" y="0"/>
                    <a:pt x="342" y="0"/>
                  </a:cubicBezTo>
                  <a:cubicBezTo>
                    <a:pt x="321" y="0"/>
                    <a:pt x="304" y="17"/>
                    <a:pt x="304" y="38"/>
                  </a:cubicBezTo>
                  <a:cubicBezTo>
                    <a:pt x="304" y="51"/>
                    <a:pt x="310" y="62"/>
                    <a:pt x="320" y="69"/>
                  </a:cubicBezTo>
                  <a:cubicBezTo>
                    <a:pt x="253" y="203"/>
                    <a:pt x="253" y="203"/>
                    <a:pt x="253" y="203"/>
                  </a:cubicBezTo>
                  <a:cubicBezTo>
                    <a:pt x="209" y="71"/>
                    <a:pt x="209" y="71"/>
                    <a:pt x="209" y="71"/>
                  </a:cubicBezTo>
                  <a:cubicBezTo>
                    <a:pt x="220" y="64"/>
                    <a:pt x="228" y="52"/>
                    <a:pt x="228" y="38"/>
                  </a:cubicBezTo>
                  <a:cubicBezTo>
                    <a:pt x="228" y="17"/>
                    <a:pt x="211" y="0"/>
                    <a:pt x="190" y="0"/>
                  </a:cubicBezTo>
                  <a:cubicBezTo>
                    <a:pt x="169" y="0"/>
                    <a:pt x="152" y="17"/>
                    <a:pt x="152" y="38"/>
                  </a:cubicBezTo>
                  <a:cubicBezTo>
                    <a:pt x="152" y="52"/>
                    <a:pt x="160" y="64"/>
                    <a:pt x="171" y="71"/>
                  </a:cubicBezTo>
                  <a:cubicBezTo>
                    <a:pt x="127" y="203"/>
                    <a:pt x="127" y="203"/>
                    <a:pt x="127" y="203"/>
                  </a:cubicBezTo>
                  <a:cubicBezTo>
                    <a:pt x="60" y="69"/>
                    <a:pt x="60" y="69"/>
                    <a:pt x="60" y="69"/>
                  </a:cubicBezTo>
                  <a:cubicBezTo>
                    <a:pt x="70" y="62"/>
                    <a:pt x="76" y="51"/>
                    <a:pt x="76" y="38"/>
                  </a:cubicBezTo>
                  <a:cubicBezTo>
                    <a:pt x="76" y="17"/>
                    <a:pt x="59" y="0"/>
                    <a:pt x="38" y="0"/>
                  </a:cubicBezTo>
                  <a:cubicBezTo>
                    <a:pt x="17" y="0"/>
                    <a:pt x="0" y="17"/>
                    <a:pt x="0" y="38"/>
                  </a:cubicBezTo>
                  <a:cubicBezTo>
                    <a:pt x="0" y="55"/>
                    <a:pt x="12" y="70"/>
                    <a:pt x="28" y="74"/>
                  </a:cubicBezTo>
                  <a:cubicBezTo>
                    <a:pt x="51" y="279"/>
                    <a:pt x="51" y="279"/>
                    <a:pt x="51" y="279"/>
                  </a:cubicBezTo>
                  <a:cubicBezTo>
                    <a:pt x="329" y="279"/>
                    <a:pt x="329" y="279"/>
                    <a:pt x="329" y="279"/>
                  </a:cubicBezTo>
                  <a:cubicBezTo>
                    <a:pt x="352" y="74"/>
                    <a:pt x="352" y="74"/>
                    <a:pt x="352" y="74"/>
                  </a:cubicBezTo>
                  <a:cubicBezTo>
                    <a:pt x="368" y="70"/>
                    <a:pt x="380" y="55"/>
                    <a:pt x="380" y="38"/>
                  </a:cubicBezTo>
                  <a:close/>
                </a:path>
              </a:pathLst>
            </a:custGeom>
            <a:grpFill/>
            <a:ln>
              <a:noFill/>
            </a:ln>
          </p:spPr>
          <p:txBody>
            <a:bodyPr/>
            <a:lstStyle/>
            <a:p>
              <a:pPr eaLnBrk="1" fontAlgn="auto" hangingPunct="1">
                <a:spcBef>
                  <a:spcPts val="0"/>
                </a:spcBef>
                <a:spcAft>
                  <a:spcPts val="0"/>
                </a:spcAft>
                <a:defRPr/>
              </a:pPr>
              <a:endParaRPr lang="id-ID">
                <a:latin typeface="+mn-lt"/>
              </a:endParaRPr>
            </a:p>
          </p:txBody>
        </p:sp>
      </p:grpSp>
      <p:grpSp>
        <p:nvGrpSpPr>
          <p:cNvPr id="103" name="Group 73"/>
          <p:cNvGrpSpPr/>
          <p:nvPr/>
        </p:nvGrpSpPr>
        <p:grpSpPr bwMode="auto">
          <a:xfrm>
            <a:off x="2289680" y="4684929"/>
            <a:ext cx="536707" cy="295059"/>
            <a:chOff x="458788" y="1588"/>
            <a:chExt cx="2488224" cy="1368425"/>
          </a:xfrm>
          <a:solidFill>
            <a:schemeClr val="bg1"/>
          </a:solidFill>
        </p:grpSpPr>
        <p:sp>
          <p:nvSpPr>
            <p:cNvPr id="104" name="Freeform 5"/>
            <p:cNvSpPr>
              <a:spLocks noEditPoints="1"/>
            </p:cNvSpPr>
            <p:nvPr/>
          </p:nvSpPr>
          <p:spPr bwMode="auto">
            <a:xfrm>
              <a:off x="519724" y="1588"/>
              <a:ext cx="2427288" cy="1368425"/>
            </a:xfrm>
            <a:custGeom>
              <a:avLst/>
              <a:gdLst>
                <a:gd name="T0" fmla="*/ 1434 w 1529"/>
                <a:gd name="T1" fmla="*/ 288 h 862"/>
                <a:gd name="T2" fmla="*/ 1434 w 1529"/>
                <a:gd name="T3" fmla="*/ 0 h 862"/>
                <a:gd name="T4" fmla="*/ 0 w 1529"/>
                <a:gd name="T5" fmla="*/ 0 h 862"/>
                <a:gd name="T6" fmla="*/ 0 w 1529"/>
                <a:gd name="T7" fmla="*/ 862 h 862"/>
                <a:gd name="T8" fmla="*/ 1434 w 1529"/>
                <a:gd name="T9" fmla="*/ 862 h 862"/>
                <a:gd name="T10" fmla="*/ 1434 w 1529"/>
                <a:gd name="T11" fmla="*/ 671 h 862"/>
                <a:gd name="T12" fmla="*/ 1529 w 1529"/>
                <a:gd name="T13" fmla="*/ 671 h 862"/>
                <a:gd name="T14" fmla="*/ 1529 w 1529"/>
                <a:gd name="T15" fmla="*/ 288 h 862"/>
                <a:gd name="T16" fmla="*/ 1434 w 1529"/>
                <a:gd name="T17" fmla="*/ 288 h 862"/>
                <a:gd name="T18" fmla="*/ 1241 w 1529"/>
                <a:gd name="T19" fmla="*/ 671 h 862"/>
                <a:gd name="T20" fmla="*/ 192 w 1529"/>
                <a:gd name="T21" fmla="*/ 671 h 862"/>
                <a:gd name="T22" fmla="*/ 192 w 1529"/>
                <a:gd name="T23" fmla="*/ 190 h 862"/>
                <a:gd name="T24" fmla="*/ 1241 w 1529"/>
                <a:gd name="T25" fmla="*/ 190 h 862"/>
                <a:gd name="T26" fmla="*/ 1241 w 1529"/>
                <a:gd name="T27" fmla="*/ 671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9" h="862">
                  <a:moveTo>
                    <a:pt x="1434" y="288"/>
                  </a:moveTo>
                  <a:lnTo>
                    <a:pt x="1434" y="0"/>
                  </a:lnTo>
                  <a:lnTo>
                    <a:pt x="0" y="0"/>
                  </a:lnTo>
                  <a:lnTo>
                    <a:pt x="0" y="862"/>
                  </a:lnTo>
                  <a:lnTo>
                    <a:pt x="1434" y="862"/>
                  </a:lnTo>
                  <a:lnTo>
                    <a:pt x="1434" y="671"/>
                  </a:lnTo>
                  <a:lnTo>
                    <a:pt x="1529" y="671"/>
                  </a:lnTo>
                  <a:lnTo>
                    <a:pt x="1529" y="288"/>
                  </a:lnTo>
                  <a:lnTo>
                    <a:pt x="1434" y="288"/>
                  </a:lnTo>
                  <a:close/>
                  <a:moveTo>
                    <a:pt x="1241" y="671"/>
                  </a:moveTo>
                  <a:lnTo>
                    <a:pt x="192" y="671"/>
                  </a:lnTo>
                  <a:lnTo>
                    <a:pt x="192" y="190"/>
                  </a:lnTo>
                  <a:lnTo>
                    <a:pt x="1241" y="190"/>
                  </a:lnTo>
                  <a:lnTo>
                    <a:pt x="1241" y="671"/>
                  </a:lnTo>
                  <a:close/>
                </a:path>
              </a:pathLst>
            </a:custGeom>
            <a:grpFill/>
            <a:ln>
              <a:noFill/>
            </a:ln>
          </p:spPr>
          <p:txBody>
            <a:bodyPr/>
            <a:lstStyle/>
            <a:p>
              <a:pPr eaLnBrk="1" fontAlgn="auto" hangingPunct="1">
                <a:spcBef>
                  <a:spcPts val="0"/>
                </a:spcBef>
                <a:spcAft>
                  <a:spcPts val="0"/>
                </a:spcAft>
                <a:defRPr/>
              </a:pPr>
              <a:endParaRPr lang="id-ID">
                <a:latin typeface="+mn-lt"/>
              </a:endParaRPr>
            </a:p>
          </p:txBody>
        </p:sp>
        <p:sp>
          <p:nvSpPr>
            <p:cNvPr id="105" name="Freeform 6"/>
            <p:cNvSpPr/>
            <p:nvPr/>
          </p:nvSpPr>
          <p:spPr bwMode="auto">
            <a:xfrm>
              <a:off x="458788" y="458788"/>
              <a:ext cx="908050" cy="454025"/>
            </a:xfrm>
            <a:custGeom>
              <a:avLst/>
              <a:gdLst>
                <a:gd name="T0" fmla="*/ 287 w 572"/>
                <a:gd name="T1" fmla="*/ 0 h 286"/>
                <a:gd name="T2" fmla="*/ 0 w 572"/>
                <a:gd name="T3" fmla="*/ 0 h 286"/>
                <a:gd name="T4" fmla="*/ 0 w 572"/>
                <a:gd name="T5" fmla="*/ 286 h 286"/>
                <a:gd name="T6" fmla="*/ 572 w 572"/>
                <a:gd name="T7" fmla="*/ 286 h 286"/>
                <a:gd name="T8" fmla="*/ 287 w 572"/>
                <a:gd name="T9" fmla="*/ 0 h 286"/>
              </a:gdLst>
              <a:ahLst/>
              <a:cxnLst>
                <a:cxn ang="0">
                  <a:pos x="T0" y="T1"/>
                </a:cxn>
                <a:cxn ang="0">
                  <a:pos x="T2" y="T3"/>
                </a:cxn>
                <a:cxn ang="0">
                  <a:pos x="T4" y="T5"/>
                </a:cxn>
                <a:cxn ang="0">
                  <a:pos x="T6" y="T7"/>
                </a:cxn>
                <a:cxn ang="0">
                  <a:pos x="T8" y="T9"/>
                </a:cxn>
              </a:cxnLst>
              <a:rect l="0" t="0" r="r" b="b"/>
              <a:pathLst>
                <a:path w="572" h="286">
                  <a:moveTo>
                    <a:pt x="287" y="0"/>
                  </a:moveTo>
                  <a:lnTo>
                    <a:pt x="0" y="0"/>
                  </a:lnTo>
                  <a:lnTo>
                    <a:pt x="0" y="286"/>
                  </a:lnTo>
                  <a:lnTo>
                    <a:pt x="572" y="286"/>
                  </a:lnTo>
                  <a:lnTo>
                    <a:pt x="287" y="0"/>
                  </a:lnTo>
                  <a:close/>
                </a:path>
              </a:pathLst>
            </a:custGeom>
            <a:grpFill/>
            <a:ln>
              <a:noFill/>
            </a:ln>
          </p:spPr>
          <p:txBody>
            <a:bodyPr/>
            <a:lstStyle/>
            <a:p>
              <a:pPr eaLnBrk="1" fontAlgn="auto" hangingPunct="1">
                <a:spcBef>
                  <a:spcPts val="0"/>
                </a:spcBef>
                <a:spcAft>
                  <a:spcPts val="0"/>
                </a:spcAft>
                <a:defRPr/>
              </a:pPr>
              <a:endParaRPr lang="id-ID">
                <a:latin typeface="+mn-lt"/>
              </a:endParaRPr>
            </a:p>
          </p:txBody>
        </p:sp>
      </p:grpSp>
      <p:sp>
        <p:nvSpPr>
          <p:cNvPr id="112" name="文本框 111"/>
          <p:cNvSpPr txBox="1"/>
          <p:nvPr/>
        </p:nvSpPr>
        <p:spPr>
          <a:xfrm>
            <a:off x="7877614" y="2273320"/>
            <a:ext cx="3026541"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13" name="文本框 112"/>
          <p:cNvSpPr txBox="1"/>
          <p:nvPr/>
        </p:nvSpPr>
        <p:spPr>
          <a:xfrm>
            <a:off x="7877614" y="3302541"/>
            <a:ext cx="3026541"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14" name="文本框 113"/>
          <p:cNvSpPr txBox="1"/>
          <p:nvPr/>
        </p:nvSpPr>
        <p:spPr>
          <a:xfrm>
            <a:off x="7877614" y="4331762"/>
            <a:ext cx="3026541"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15" name="文本框 114"/>
          <p:cNvSpPr txBox="1"/>
          <p:nvPr/>
        </p:nvSpPr>
        <p:spPr>
          <a:xfrm>
            <a:off x="7877614" y="5360983"/>
            <a:ext cx="3026541"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 calcmode="lin" valueType="num">
                                      <p:cBhvr>
                                        <p:cTn id="9" dur="500" fill="hold"/>
                                        <p:tgtEl>
                                          <p:spTgt spid="61"/>
                                        </p:tgtEl>
                                        <p:attrNameLst>
                                          <p:attrName>style.rotation</p:attrName>
                                        </p:attrNameLst>
                                      </p:cBhvr>
                                      <p:tavLst>
                                        <p:tav tm="0">
                                          <p:val>
                                            <p:fltVal val="360"/>
                                          </p:val>
                                        </p:tav>
                                        <p:tav tm="100000">
                                          <p:val>
                                            <p:fltVal val="0"/>
                                          </p:val>
                                        </p:tav>
                                      </p:tavLst>
                                    </p:anim>
                                    <p:animEffect transition="in" filter="fade">
                                      <p:cBhvr>
                                        <p:cTn id="10" dur="500"/>
                                        <p:tgtEl>
                                          <p:spTgt spid="61"/>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down)">
                                      <p:cBhvr>
                                        <p:cTn id="14" dur="500"/>
                                        <p:tgtEl>
                                          <p:spTgt spid="2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5">
                                            <p:txEl>
                                              <p:pRg st="0" end="0"/>
                                            </p:txEl>
                                          </p:spTgt>
                                        </p:tgtEl>
                                        <p:attrNameLst>
                                          <p:attrName>style.visibility</p:attrName>
                                        </p:attrNameLst>
                                      </p:cBhvr>
                                      <p:to>
                                        <p:strVal val="visible"/>
                                      </p:to>
                                    </p:set>
                                    <p:animEffect transition="in" filter="fade">
                                      <p:cBhvr>
                                        <p:cTn id="18" dur="500"/>
                                        <p:tgtEl>
                                          <p:spTgt spid="85">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500"/>
                                        <p:tgtEl>
                                          <p:spTgt spid="36"/>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86">
                                            <p:txEl>
                                              <p:pRg st="0" end="0"/>
                                            </p:txEl>
                                          </p:spTgt>
                                        </p:tgtEl>
                                        <p:attrNameLst>
                                          <p:attrName>style.visibility</p:attrName>
                                        </p:attrNameLst>
                                      </p:cBhvr>
                                      <p:to>
                                        <p:strVal val="visible"/>
                                      </p:to>
                                    </p:set>
                                    <p:animEffect transition="in" filter="fade">
                                      <p:cBhvr>
                                        <p:cTn id="25" dur="500"/>
                                        <p:tgtEl>
                                          <p:spTgt spid="86">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00"/>
                                        <p:tgtEl>
                                          <p:spTgt spid="43"/>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88">
                                            <p:txEl>
                                              <p:pRg st="0" end="0"/>
                                            </p:txEl>
                                          </p:spTgt>
                                        </p:tgtEl>
                                        <p:attrNameLst>
                                          <p:attrName>style.visibility</p:attrName>
                                        </p:attrNameLst>
                                      </p:cBhvr>
                                      <p:to>
                                        <p:strVal val="visible"/>
                                      </p:to>
                                    </p:set>
                                    <p:animEffect transition="in" filter="fade">
                                      <p:cBhvr>
                                        <p:cTn id="32" dur="500"/>
                                        <p:tgtEl>
                                          <p:spTgt spid="88">
                                            <p:txEl>
                                              <p:pRg st="0" end="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down)">
                                      <p:cBhvr>
                                        <p:cTn id="35" dur="500"/>
                                        <p:tgtEl>
                                          <p:spTgt spid="50"/>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89">
                                            <p:txEl>
                                              <p:pRg st="0" end="0"/>
                                            </p:txEl>
                                          </p:spTgt>
                                        </p:tgtEl>
                                        <p:attrNameLst>
                                          <p:attrName>style.visibility</p:attrName>
                                        </p:attrNameLst>
                                      </p:cBhvr>
                                      <p:to>
                                        <p:strVal val="visible"/>
                                      </p:to>
                                    </p:set>
                                    <p:animEffect transition="in" filter="fade">
                                      <p:cBhvr>
                                        <p:cTn id="39"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bldP spid="86" grpId="0" build="p"/>
      <p:bldP spid="88" grpId="0" build="p"/>
      <p:bldP spid="8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3" name="Freeform 26"/>
          <p:cNvSpPr/>
          <p:nvPr/>
        </p:nvSpPr>
        <p:spPr bwMode="auto">
          <a:xfrm flipH="1">
            <a:off x="5812112" y="2359004"/>
            <a:ext cx="3516244" cy="715785"/>
          </a:xfrm>
          <a:custGeom>
            <a:avLst/>
            <a:gdLst>
              <a:gd name="T0" fmla="*/ 2147483646 w 3804"/>
              <a:gd name="T1" fmla="*/ 0 h 1355"/>
              <a:gd name="T2" fmla="*/ 403137161 w 3804"/>
              <a:gd name="T3" fmla="*/ 0 h 1355"/>
              <a:gd name="T4" fmla="*/ 0 w 3804"/>
              <a:gd name="T5" fmla="*/ 240220983 h 1355"/>
              <a:gd name="T6" fmla="*/ 403137161 w 3804"/>
              <a:gd name="T7" fmla="*/ 479380250 h 1355"/>
              <a:gd name="T8" fmla="*/ 2147483646 w 3804"/>
              <a:gd name="T9" fmla="*/ 479380250 h 1355"/>
              <a:gd name="T10" fmla="*/ 2147483646 w 3804"/>
              <a:gd name="T11" fmla="*/ 0 h 1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04" h="1355">
                <a:moveTo>
                  <a:pt x="3799" y="0"/>
                </a:moveTo>
                <a:lnTo>
                  <a:pt x="372" y="0"/>
                </a:lnTo>
                <a:lnTo>
                  <a:pt x="0" y="679"/>
                </a:lnTo>
                <a:lnTo>
                  <a:pt x="372" y="1355"/>
                </a:lnTo>
                <a:lnTo>
                  <a:pt x="3804" y="1355"/>
                </a:lnTo>
                <a:lnTo>
                  <a:pt x="3799" y="0"/>
                </a:lnTo>
                <a:close/>
              </a:path>
            </a:pathLst>
          </a:cu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4" name="Freeform 26"/>
          <p:cNvSpPr/>
          <p:nvPr/>
        </p:nvSpPr>
        <p:spPr bwMode="auto">
          <a:xfrm>
            <a:off x="2936738" y="4941272"/>
            <a:ext cx="3516965" cy="716079"/>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a:noFill/>
          </a:ln>
        </p:spPr>
        <p:txBody>
          <a:bodyPr/>
          <a:lstStyle/>
          <a:p>
            <a:pPr eaLnBrk="1" fontAlgn="auto" hangingPunct="1">
              <a:spcBef>
                <a:spcPts val="0"/>
              </a:spcBef>
              <a:spcAft>
                <a:spcPts val="0"/>
              </a:spcAft>
              <a:defRPr/>
            </a:pPr>
            <a:endParaRPr lang="id-ID">
              <a:latin typeface="+mn-lt"/>
            </a:endParaRPr>
          </a:p>
        </p:txBody>
      </p:sp>
      <p:sp>
        <p:nvSpPr>
          <p:cNvPr id="85" name="Freeform 26"/>
          <p:cNvSpPr/>
          <p:nvPr/>
        </p:nvSpPr>
        <p:spPr bwMode="auto">
          <a:xfrm>
            <a:off x="1493779" y="3504049"/>
            <a:ext cx="3516614" cy="715785"/>
          </a:xfrm>
          <a:custGeom>
            <a:avLst/>
            <a:gdLst>
              <a:gd name="T0" fmla="*/ 2147483646 w 3804"/>
              <a:gd name="T1" fmla="*/ 0 h 1355"/>
              <a:gd name="T2" fmla="*/ 403221257 w 3804"/>
              <a:gd name="T3" fmla="*/ 0 h 1355"/>
              <a:gd name="T4" fmla="*/ 0 w 3804"/>
              <a:gd name="T5" fmla="*/ 240220983 h 1355"/>
              <a:gd name="T6" fmla="*/ 403221257 w 3804"/>
              <a:gd name="T7" fmla="*/ 479380250 h 1355"/>
              <a:gd name="T8" fmla="*/ 2147483646 w 3804"/>
              <a:gd name="T9" fmla="*/ 479380250 h 1355"/>
              <a:gd name="T10" fmla="*/ 2147483646 w 3804"/>
              <a:gd name="T11" fmla="*/ 0 h 1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04" h="1355">
                <a:moveTo>
                  <a:pt x="3799" y="0"/>
                </a:moveTo>
                <a:lnTo>
                  <a:pt x="372" y="0"/>
                </a:lnTo>
                <a:lnTo>
                  <a:pt x="0" y="679"/>
                </a:lnTo>
                <a:lnTo>
                  <a:pt x="372" y="1355"/>
                </a:lnTo>
                <a:lnTo>
                  <a:pt x="3804" y="1355"/>
                </a:lnTo>
                <a:lnTo>
                  <a:pt x="3799" y="0"/>
                </a:lnTo>
                <a:close/>
              </a:path>
            </a:pathLst>
          </a:cu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6" name="Freeform 26"/>
          <p:cNvSpPr/>
          <p:nvPr/>
        </p:nvSpPr>
        <p:spPr bwMode="auto">
          <a:xfrm flipH="1">
            <a:off x="7167069" y="3789625"/>
            <a:ext cx="3515555" cy="714670"/>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a:noFill/>
          </a:ln>
        </p:spPr>
        <p:txBody>
          <a:bodyPr/>
          <a:lstStyle/>
          <a:p>
            <a:pPr eaLnBrk="1" fontAlgn="auto" hangingPunct="1">
              <a:spcBef>
                <a:spcPts val="0"/>
              </a:spcBef>
              <a:spcAft>
                <a:spcPts val="0"/>
              </a:spcAft>
              <a:defRPr/>
            </a:pPr>
            <a:endParaRPr lang="id-ID">
              <a:latin typeface="+mn-lt"/>
            </a:endParaRPr>
          </a:p>
        </p:txBody>
      </p:sp>
      <p:grpSp>
        <p:nvGrpSpPr>
          <p:cNvPr id="8" name="组合 7"/>
          <p:cNvGrpSpPr/>
          <p:nvPr/>
        </p:nvGrpSpPr>
        <p:grpSpPr>
          <a:xfrm>
            <a:off x="4695659" y="2306722"/>
            <a:ext cx="2991863" cy="3951121"/>
            <a:chOff x="4695659" y="2306722"/>
            <a:chExt cx="2991863" cy="3951121"/>
          </a:xfrm>
        </p:grpSpPr>
        <p:grpSp>
          <p:nvGrpSpPr>
            <p:cNvPr id="87" name="Group 7"/>
            <p:cNvGrpSpPr/>
            <p:nvPr/>
          </p:nvGrpSpPr>
          <p:grpSpPr bwMode="auto">
            <a:xfrm rot="2789196" flipH="1">
              <a:off x="5928137" y="4049100"/>
              <a:ext cx="997172" cy="640138"/>
              <a:chOff x="4481513" y="3678059"/>
              <a:chExt cx="1614487" cy="1036638"/>
            </a:xfr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p:grpSpPr>
          <p:sp>
            <p:nvSpPr>
              <p:cNvPr id="105" name="Rectangle 12"/>
              <p:cNvSpPr>
                <a:spLocks noChangeArrowheads="1"/>
              </p:cNvSpPr>
              <p:nvPr/>
            </p:nvSpPr>
            <p:spPr bwMode="auto">
              <a:xfrm>
                <a:off x="4483286" y="3680890"/>
                <a:ext cx="1618111" cy="344690"/>
              </a:xfrm>
              <a:prstGeom prst="rect">
                <a:avLst/>
              </a:prstGeom>
              <a:grpFill/>
              <a:ln>
                <a:noFill/>
              </a:ln>
            </p:spPr>
            <p:txBody>
              <a:bodyP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fontAlgn="base">
                  <a:spcBef>
                    <a:spcPct val="0"/>
                  </a:spcBef>
                  <a:spcAft>
                    <a:spcPct val="0"/>
                  </a:spcAft>
                  <a:defRPr>
                    <a:solidFill>
                      <a:schemeClr val="tx1"/>
                    </a:solidFill>
                    <a:latin typeface="Montserrat Light" pitchFamily="50" charset="0"/>
                  </a:defRPr>
                </a:lvl6pPr>
                <a:lvl7pPr marL="2971800" indent="-228600" fontAlgn="base">
                  <a:spcBef>
                    <a:spcPct val="0"/>
                  </a:spcBef>
                  <a:spcAft>
                    <a:spcPct val="0"/>
                  </a:spcAft>
                  <a:defRPr>
                    <a:solidFill>
                      <a:schemeClr val="tx1"/>
                    </a:solidFill>
                    <a:latin typeface="Montserrat Light" pitchFamily="50" charset="0"/>
                  </a:defRPr>
                </a:lvl7pPr>
                <a:lvl8pPr marL="3429000" indent="-228600" fontAlgn="base">
                  <a:spcBef>
                    <a:spcPct val="0"/>
                  </a:spcBef>
                  <a:spcAft>
                    <a:spcPct val="0"/>
                  </a:spcAft>
                  <a:defRPr>
                    <a:solidFill>
                      <a:schemeClr val="tx1"/>
                    </a:solidFill>
                    <a:latin typeface="Montserrat Light" pitchFamily="50" charset="0"/>
                  </a:defRPr>
                </a:lvl8pPr>
                <a:lvl9pPr marL="3886200" indent="-228600" fontAlgn="base">
                  <a:spcBef>
                    <a:spcPct val="0"/>
                  </a:spcBef>
                  <a:spcAft>
                    <a:spcPct val="0"/>
                  </a:spcAft>
                  <a:defRPr>
                    <a:solidFill>
                      <a:schemeClr val="tx1"/>
                    </a:solidFill>
                    <a:latin typeface="Montserrat Light" pitchFamily="50" charset="0"/>
                  </a:defRPr>
                </a:lvl9pPr>
              </a:lstStyle>
              <a:p>
                <a:pPr eaLnBrk="1" hangingPunct="1">
                  <a:defRPr/>
                </a:pPr>
                <a:endParaRPr lang="id-ID" altLang="zh-CN"/>
              </a:p>
            </p:txBody>
          </p:sp>
          <p:sp>
            <p:nvSpPr>
              <p:cNvPr id="106" name="Rectangle 13"/>
              <p:cNvSpPr>
                <a:spLocks noChangeArrowheads="1"/>
              </p:cNvSpPr>
              <p:nvPr/>
            </p:nvSpPr>
            <p:spPr bwMode="auto">
              <a:xfrm>
                <a:off x="4481177" y="4023922"/>
                <a:ext cx="1615828" cy="344690"/>
              </a:xfrm>
              <a:prstGeom prst="rect">
                <a:avLst/>
              </a:prstGeom>
              <a:grpFill/>
              <a:ln>
                <a:noFill/>
              </a:ln>
            </p:spPr>
            <p:txBody>
              <a:bodyP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fontAlgn="base">
                  <a:spcBef>
                    <a:spcPct val="0"/>
                  </a:spcBef>
                  <a:spcAft>
                    <a:spcPct val="0"/>
                  </a:spcAft>
                  <a:defRPr>
                    <a:solidFill>
                      <a:schemeClr val="tx1"/>
                    </a:solidFill>
                    <a:latin typeface="Montserrat Light" pitchFamily="50" charset="0"/>
                  </a:defRPr>
                </a:lvl6pPr>
                <a:lvl7pPr marL="2971800" indent="-228600" fontAlgn="base">
                  <a:spcBef>
                    <a:spcPct val="0"/>
                  </a:spcBef>
                  <a:spcAft>
                    <a:spcPct val="0"/>
                  </a:spcAft>
                  <a:defRPr>
                    <a:solidFill>
                      <a:schemeClr val="tx1"/>
                    </a:solidFill>
                    <a:latin typeface="Montserrat Light" pitchFamily="50" charset="0"/>
                  </a:defRPr>
                </a:lvl7pPr>
                <a:lvl8pPr marL="3429000" indent="-228600" fontAlgn="base">
                  <a:spcBef>
                    <a:spcPct val="0"/>
                  </a:spcBef>
                  <a:spcAft>
                    <a:spcPct val="0"/>
                  </a:spcAft>
                  <a:defRPr>
                    <a:solidFill>
                      <a:schemeClr val="tx1"/>
                    </a:solidFill>
                    <a:latin typeface="Montserrat Light" pitchFamily="50" charset="0"/>
                  </a:defRPr>
                </a:lvl8pPr>
                <a:lvl9pPr marL="3886200" indent="-228600" fontAlgn="base">
                  <a:spcBef>
                    <a:spcPct val="0"/>
                  </a:spcBef>
                  <a:spcAft>
                    <a:spcPct val="0"/>
                  </a:spcAft>
                  <a:defRPr>
                    <a:solidFill>
                      <a:schemeClr val="tx1"/>
                    </a:solidFill>
                    <a:latin typeface="Montserrat Light" pitchFamily="50" charset="0"/>
                  </a:defRPr>
                </a:lvl9pPr>
              </a:lstStyle>
              <a:p>
                <a:pPr eaLnBrk="1" hangingPunct="1">
                  <a:defRPr/>
                </a:pPr>
                <a:endParaRPr lang="id-ID" altLang="zh-CN"/>
              </a:p>
            </p:txBody>
          </p:sp>
          <p:sp>
            <p:nvSpPr>
              <p:cNvPr id="107" name="Rectangle 14"/>
              <p:cNvSpPr>
                <a:spLocks noChangeArrowheads="1"/>
              </p:cNvSpPr>
              <p:nvPr/>
            </p:nvSpPr>
            <p:spPr bwMode="auto">
              <a:xfrm>
                <a:off x="4484421" y="4364369"/>
                <a:ext cx="1615828" cy="346972"/>
              </a:xfrm>
              <a:prstGeom prst="rect">
                <a:avLst/>
              </a:prstGeom>
              <a:grpFill/>
              <a:ln>
                <a:noFill/>
              </a:ln>
            </p:spPr>
            <p:txBody>
              <a:bodyP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fontAlgn="base">
                  <a:spcBef>
                    <a:spcPct val="0"/>
                  </a:spcBef>
                  <a:spcAft>
                    <a:spcPct val="0"/>
                  </a:spcAft>
                  <a:defRPr>
                    <a:solidFill>
                      <a:schemeClr val="tx1"/>
                    </a:solidFill>
                    <a:latin typeface="Montserrat Light" pitchFamily="50" charset="0"/>
                  </a:defRPr>
                </a:lvl6pPr>
                <a:lvl7pPr marL="2971800" indent="-228600" fontAlgn="base">
                  <a:spcBef>
                    <a:spcPct val="0"/>
                  </a:spcBef>
                  <a:spcAft>
                    <a:spcPct val="0"/>
                  </a:spcAft>
                  <a:defRPr>
                    <a:solidFill>
                      <a:schemeClr val="tx1"/>
                    </a:solidFill>
                    <a:latin typeface="Montserrat Light" pitchFamily="50" charset="0"/>
                  </a:defRPr>
                </a:lvl7pPr>
                <a:lvl8pPr marL="3429000" indent="-228600" fontAlgn="base">
                  <a:spcBef>
                    <a:spcPct val="0"/>
                  </a:spcBef>
                  <a:spcAft>
                    <a:spcPct val="0"/>
                  </a:spcAft>
                  <a:defRPr>
                    <a:solidFill>
                      <a:schemeClr val="tx1"/>
                    </a:solidFill>
                    <a:latin typeface="Montserrat Light" pitchFamily="50" charset="0"/>
                  </a:defRPr>
                </a:lvl8pPr>
                <a:lvl9pPr marL="3886200" indent="-228600" fontAlgn="base">
                  <a:spcBef>
                    <a:spcPct val="0"/>
                  </a:spcBef>
                  <a:spcAft>
                    <a:spcPct val="0"/>
                  </a:spcAft>
                  <a:defRPr>
                    <a:solidFill>
                      <a:schemeClr val="tx1"/>
                    </a:solidFill>
                    <a:latin typeface="Montserrat Light" pitchFamily="50" charset="0"/>
                  </a:defRPr>
                </a:lvl9pPr>
              </a:lstStyle>
              <a:p>
                <a:pPr eaLnBrk="1" hangingPunct="1">
                  <a:defRPr/>
                </a:pPr>
                <a:endParaRPr lang="id-ID" altLang="zh-CN"/>
              </a:p>
            </p:txBody>
          </p:sp>
        </p:grpSp>
        <p:grpSp>
          <p:nvGrpSpPr>
            <p:cNvPr id="88" name="Group 11"/>
            <p:cNvGrpSpPr/>
            <p:nvPr/>
          </p:nvGrpSpPr>
          <p:grpSpPr bwMode="auto">
            <a:xfrm rot="2789196" flipH="1">
              <a:off x="5243870" y="3329170"/>
              <a:ext cx="997172" cy="637198"/>
              <a:chOff x="6096000" y="3187521"/>
              <a:chExt cx="1614487" cy="1031876"/>
            </a:xfr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p:grpSpPr>
          <p:sp>
            <p:nvSpPr>
              <p:cNvPr id="102" name="Rectangle 15"/>
              <p:cNvSpPr>
                <a:spLocks noChangeArrowheads="1"/>
              </p:cNvSpPr>
              <p:nvPr/>
            </p:nvSpPr>
            <p:spPr bwMode="auto">
              <a:xfrm>
                <a:off x="6104780" y="3192658"/>
                <a:ext cx="1611264" cy="344690"/>
              </a:xfrm>
              <a:prstGeom prst="rect">
                <a:avLst/>
              </a:prstGeom>
              <a:grpFill/>
              <a:ln>
                <a:noFill/>
              </a:ln>
            </p:spPr>
            <p:txBody>
              <a:bodyP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fontAlgn="base">
                  <a:spcBef>
                    <a:spcPct val="0"/>
                  </a:spcBef>
                  <a:spcAft>
                    <a:spcPct val="0"/>
                  </a:spcAft>
                  <a:defRPr>
                    <a:solidFill>
                      <a:schemeClr val="tx1"/>
                    </a:solidFill>
                    <a:latin typeface="Montserrat Light" pitchFamily="50" charset="0"/>
                  </a:defRPr>
                </a:lvl6pPr>
                <a:lvl7pPr marL="2971800" indent="-228600" fontAlgn="base">
                  <a:spcBef>
                    <a:spcPct val="0"/>
                  </a:spcBef>
                  <a:spcAft>
                    <a:spcPct val="0"/>
                  </a:spcAft>
                  <a:defRPr>
                    <a:solidFill>
                      <a:schemeClr val="tx1"/>
                    </a:solidFill>
                    <a:latin typeface="Montserrat Light" pitchFamily="50" charset="0"/>
                  </a:defRPr>
                </a:lvl7pPr>
                <a:lvl8pPr marL="3429000" indent="-228600" fontAlgn="base">
                  <a:spcBef>
                    <a:spcPct val="0"/>
                  </a:spcBef>
                  <a:spcAft>
                    <a:spcPct val="0"/>
                  </a:spcAft>
                  <a:defRPr>
                    <a:solidFill>
                      <a:schemeClr val="tx1"/>
                    </a:solidFill>
                    <a:latin typeface="Montserrat Light" pitchFamily="50" charset="0"/>
                  </a:defRPr>
                </a:lvl8pPr>
                <a:lvl9pPr marL="3886200" indent="-228600" fontAlgn="base">
                  <a:spcBef>
                    <a:spcPct val="0"/>
                  </a:spcBef>
                  <a:spcAft>
                    <a:spcPct val="0"/>
                  </a:spcAft>
                  <a:defRPr>
                    <a:solidFill>
                      <a:schemeClr val="tx1"/>
                    </a:solidFill>
                    <a:latin typeface="Montserrat Light" pitchFamily="50" charset="0"/>
                  </a:defRPr>
                </a:lvl9pPr>
              </a:lstStyle>
              <a:p>
                <a:pPr eaLnBrk="1" hangingPunct="1">
                  <a:defRPr/>
                </a:pPr>
                <a:endParaRPr lang="id-ID" altLang="zh-CN"/>
              </a:p>
            </p:txBody>
          </p:sp>
          <p:sp>
            <p:nvSpPr>
              <p:cNvPr id="103" name="Rectangle 16"/>
              <p:cNvSpPr>
                <a:spLocks noChangeArrowheads="1"/>
              </p:cNvSpPr>
              <p:nvPr/>
            </p:nvSpPr>
            <p:spPr bwMode="auto">
              <a:xfrm>
                <a:off x="6096000" y="3532009"/>
                <a:ext cx="1614487" cy="342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eaLnBrk="1" hangingPunct="1"/>
                <a:endParaRPr lang="id-ID" altLang="zh-CN"/>
              </a:p>
            </p:txBody>
          </p:sp>
          <p:sp>
            <p:nvSpPr>
              <p:cNvPr id="104" name="Rectangle 17"/>
              <p:cNvSpPr>
                <a:spLocks noChangeArrowheads="1"/>
              </p:cNvSpPr>
              <p:nvPr/>
            </p:nvSpPr>
            <p:spPr bwMode="auto">
              <a:xfrm>
                <a:off x="6103077" y="3880461"/>
                <a:ext cx="1611264" cy="344690"/>
              </a:xfrm>
              <a:prstGeom prst="rect">
                <a:avLst/>
              </a:prstGeom>
              <a:grpFill/>
              <a:ln>
                <a:noFill/>
              </a:ln>
            </p:spPr>
            <p:txBody>
              <a:bodyP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fontAlgn="base">
                  <a:spcBef>
                    <a:spcPct val="0"/>
                  </a:spcBef>
                  <a:spcAft>
                    <a:spcPct val="0"/>
                  </a:spcAft>
                  <a:defRPr>
                    <a:solidFill>
                      <a:schemeClr val="tx1"/>
                    </a:solidFill>
                    <a:latin typeface="Montserrat Light" pitchFamily="50" charset="0"/>
                  </a:defRPr>
                </a:lvl6pPr>
                <a:lvl7pPr marL="2971800" indent="-228600" fontAlgn="base">
                  <a:spcBef>
                    <a:spcPct val="0"/>
                  </a:spcBef>
                  <a:spcAft>
                    <a:spcPct val="0"/>
                  </a:spcAft>
                  <a:defRPr>
                    <a:solidFill>
                      <a:schemeClr val="tx1"/>
                    </a:solidFill>
                    <a:latin typeface="Montserrat Light" pitchFamily="50" charset="0"/>
                  </a:defRPr>
                </a:lvl7pPr>
                <a:lvl8pPr marL="3429000" indent="-228600" fontAlgn="base">
                  <a:spcBef>
                    <a:spcPct val="0"/>
                  </a:spcBef>
                  <a:spcAft>
                    <a:spcPct val="0"/>
                  </a:spcAft>
                  <a:defRPr>
                    <a:solidFill>
                      <a:schemeClr val="tx1"/>
                    </a:solidFill>
                    <a:latin typeface="Montserrat Light" pitchFamily="50" charset="0"/>
                  </a:defRPr>
                </a:lvl8pPr>
                <a:lvl9pPr marL="3886200" indent="-228600" fontAlgn="base">
                  <a:spcBef>
                    <a:spcPct val="0"/>
                  </a:spcBef>
                  <a:spcAft>
                    <a:spcPct val="0"/>
                  </a:spcAft>
                  <a:defRPr>
                    <a:solidFill>
                      <a:schemeClr val="tx1"/>
                    </a:solidFill>
                    <a:latin typeface="Montserrat Light" pitchFamily="50" charset="0"/>
                  </a:defRPr>
                </a:lvl9pPr>
              </a:lstStyle>
              <a:p>
                <a:pPr eaLnBrk="1" hangingPunct="1">
                  <a:defRPr/>
                </a:pPr>
                <a:endParaRPr lang="id-ID" altLang="zh-CN"/>
              </a:p>
            </p:txBody>
          </p:sp>
        </p:grpSp>
        <p:grpSp>
          <p:nvGrpSpPr>
            <p:cNvPr id="89" name="Group 15"/>
            <p:cNvGrpSpPr/>
            <p:nvPr/>
          </p:nvGrpSpPr>
          <p:grpSpPr bwMode="auto">
            <a:xfrm rot="2789196" flipH="1">
              <a:off x="4442624" y="2559757"/>
              <a:ext cx="1146208" cy="640138"/>
              <a:chOff x="7700963" y="3678059"/>
              <a:chExt cx="1855787" cy="1036638"/>
            </a:xfr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p:grpSpPr>
          <p:sp>
            <p:nvSpPr>
              <p:cNvPr id="97" name="Freeform 7"/>
              <p:cNvSpPr/>
              <p:nvPr/>
            </p:nvSpPr>
            <p:spPr bwMode="auto">
              <a:xfrm>
                <a:off x="9224963" y="3678059"/>
                <a:ext cx="331787" cy="1036638"/>
              </a:xfrm>
              <a:custGeom>
                <a:avLst/>
                <a:gdLst>
                  <a:gd name="T0" fmla="*/ 0 w 209"/>
                  <a:gd name="T1" fmla="*/ 408265509 h 653"/>
                  <a:gd name="T2" fmla="*/ 340219787 w 209"/>
                  <a:gd name="T3" fmla="*/ 0 h 653"/>
                  <a:gd name="T4" fmla="*/ 526711069 w 209"/>
                  <a:gd name="T5" fmla="*/ 529233068 h 653"/>
                  <a:gd name="T6" fmla="*/ 526711069 w 209"/>
                  <a:gd name="T7" fmla="*/ 1116430551 h 653"/>
                  <a:gd name="T8" fmla="*/ 340219787 w 209"/>
                  <a:gd name="T9" fmla="*/ 1645663619 h 653"/>
                  <a:gd name="T10" fmla="*/ 0 w 209"/>
                  <a:gd name="T11" fmla="*/ 1229836843 h 653"/>
                  <a:gd name="T12" fmla="*/ 0 w 209"/>
                  <a:gd name="T13" fmla="*/ 408265509 h 6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8" name="Freeform 18"/>
              <p:cNvSpPr/>
              <p:nvPr/>
            </p:nvSpPr>
            <p:spPr bwMode="auto">
              <a:xfrm>
                <a:off x="7704659" y="3682744"/>
                <a:ext cx="1739068" cy="344690"/>
              </a:xfrm>
              <a:custGeom>
                <a:avLst/>
                <a:gdLst>
                  <a:gd name="T0" fmla="*/ 1020 w 1095"/>
                  <a:gd name="T1" fmla="*/ 217 h 217"/>
                  <a:gd name="T2" fmla="*/ 1095 w 1095"/>
                  <a:gd name="T3" fmla="*/ 0 h 217"/>
                  <a:gd name="T4" fmla="*/ 0 w 1095"/>
                  <a:gd name="T5" fmla="*/ 0 h 217"/>
                  <a:gd name="T6" fmla="*/ 0 w 1095"/>
                  <a:gd name="T7" fmla="*/ 217 h 217"/>
                  <a:gd name="T8" fmla="*/ 1020 w 1095"/>
                  <a:gd name="T9" fmla="*/ 217 h 217"/>
                </a:gdLst>
                <a:ahLst/>
                <a:cxnLst>
                  <a:cxn ang="0">
                    <a:pos x="T0" y="T1"/>
                  </a:cxn>
                  <a:cxn ang="0">
                    <a:pos x="T2" y="T3"/>
                  </a:cxn>
                  <a:cxn ang="0">
                    <a:pos x="T4" y="T5"/>
                  </a:cxn>
                  <a:cxn ang="0">
                    <a:pos x="T6" y="T7"/>
                  </a:cxn>
                  <a:cxn ang="0">
                    <a:pos x="T8" y="T9"/>
                  </a:cxn>
                </a:cxnLst>
                <a:rect l="0" t="0" r="r" b="b"/>
                <a:pathLst>
                  <a:path w="1095" h="217">
                    <a:moveTo>
                      <a:pt x="1020" y="217"/>
                    </a:moveTo>
                    <a:lnTo>
                      <a:pt x="1095" y="0"/>
                    </a:lnTo>
                    <a:lnTo>
                      <a:pt x="0" y="0"/>
                    </a:lnTo>
                    <a:lnTo>
                      <a:pt x="0" y="217"/>
                    </a:lnTo>
                    <a:lnTo>
                      <a:pt x="1020" y="217"/>
                    </a:lnTo>
                    <a:close/>
                  </a:path>
                </a:pathLst>
              </a:custGeom>
              <a:grpFill/>
              <a:ln>
                <a:noFill/>
              </a:ln>
            </p:spPr>
            <p:txBody>
              <a:bodyPr/>
              <a:lstStyle/>
              <a:p>
                <a:pPr eaLnBrk="1" fontAlgn="auto" hangingPunct="1">
                  <a:spcBef>
                    <a:spcPts val="0"/>
                  </a:spcBef>
                  <a:spcAft>
                    <a:spcPts val="0"/>
                  </a:spcAft>
                  <a:defRPr/>
                </a:pPr>
                <a:endParaRPr lang="id-ID">
                  <a:latin typeface="+mn-lt"/>
                </a:endParaRPr>
              </a:p>
            </p:txBody>
          </p:sp>
          <p:sp>
            <p:nvSpPr>
              <p:cNvPr id="99" name="Rectangle 19"/>
              <p:cNvSpPr>
                <a:spLocks noChangeArrowheads="1"/>
              </p:cNvSpPr>
              <p:nvPr/>
            </p:nvSpPr>
            <p:spPr bwMode="auto">
              <a:xfrm>
                <a:off x="7700963" y="4022546"/>
                <a:ext cx="1619250" cy="344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eaLnBrk="1" hangingPunct="1"/>
                <a:endParaRPr lang="id-ID" altLang="zh-CN"/>
              </a:p>
            </p:txBody>
          </p:sp>
          <p:sp>
            <p:nvSpPr>
              <p:cNvPr id="100" name="Freeform 20"/>
              <p:cNvSpPr/>
              <p:nvPr/>
            </p:nvSpPr>
            <p:spPr bwMode="auto">
              <a:xfrm>
                <a:off x="7704139" y="4367794"/>
                <a:ext cx="1736787" cy="346972"/>
              </a:xfrm>
              <a:custGeom>
                <a:avLst/>
                <a:gdLst>
                  <a:gd name="T0" fmla="*/ 1095 w 1095"/>
                  <a:gd name="T1" fmla="*/ 219 h 219"/>
                  <a:gd name="T2" fmla="*/ 1020 w 1095"/>
                  <a:gd name="T3" fmla="*/ 0 h 219"/>
                  <a:gd name="T4" fmla="*/ 0 w 1095"/>
                  <a:gd name="T5" fmla="*/ 0 h 219"/>
                  <a:gd name="T6" fmla="*/ 0 w 1095"/>
                  <a:gd name="T7" fmla="*/ 219 h 219"/>
                  <a:gd name="T8" fmla="*/ 1095 w 1095"/>
                  <a:gd name="T9" fmla="*/ 219 h 219"/>
                </a:gdLst>
                <a:ahLst/>
                <a:cxnLst>
                  <a:cxn ang="0">
                    <a:pos x="T0" y="T1"/>
                  </a:cxn>
                  <a:cxn ang="0">
                    <a:pos x="T2" y="T3"/>
                  </a:cxn>
                  <a:cxn ang="0">
                    <a:pos x="T4" y="T5"/>
                  </a:cxn>
                  <a:cxn ang="0">
                    <a:pos x="T6" y="T7"/>
                  </a:cxn>
                  <a:cxn ang="0">
                    <a:pos x="T8" y="T9"/>
                  </a:cxn>
                </a:cxnLst>
                <a:rect l="0" t="0" r="r" b="b"/>
                <a:pathLst>
                  <a:path w="1095" h="219">
                    <a:moveTo>
                      <a:pt x="1095" y="219"/>
                    </a:moveTo>
                    <a:lnTo>
                      <a:pt x="1020" y="0"/>
                    </a:lnTo>
                    <a:lnTo>
                      <a:pt x="0" y="0"/>
                    </a:lnTo>
                    <a:lnTo>
                      <a:pt x="0" y="219"/>
                    </a:lnTo>
                    <a:lnTo>
                      <a:pt x="1095" y="219"/>
                    </a:lnTo>
                    <a:close/>
                  </a:path>
                </a:pathLst>
              </a:custGeom>
              <a:grpFill/>
              <a:ln>
                <a:noFill/>
              </a:ln>
            </p:spPr>
            <p:txBody>
              <a:bodyPr/>
              <a:lstStyle/>
              <a:p>
                <a:pPr eaLnBrk="1" fontAlgn="auto" hangingPunct="1">
                  <a:spcBef>
                    <a:spcPts val="0"/>
                  </a:spcBef>
                  <a:spcAft>
                    <a:spcPts val="0"/>
                  </a:spcAft>
                  <a:defRPr/>
                </a:pPr>
                <a:endParaRPr lang="id-ID">
                  <a:latin typeface="+mn-lt"/>
                </a:endParaRPr>
              </a:p>
            </p:txBody>
          </p:sp>
          <p:sp>
            <p:nvSpPr>
              <p:cNvPr id="101" name="Oval 21"/>
              <p:cNvSpPr>
                <a:spLocks noChangeArrowheads="1"/>
              </p:cNvSpPr>
              <p:nvPr/>
            </p:nvSpPr>
            <p:spPr bwMode="auto">
              <a:xfrm>
                <a:off x="9398103" y="4049568"/>
                <a:ext cx="84444" cy="292187"/>
              </a:xfrm>
              <a:prstGeom prst="ellipse">
                <a:avLst/>
              </a:prstGeom>
              <a:grpFill/>
              <a:ln>
                <a:noFill/>
              </a:ln>
            </p:spPr>
            <p:txBody>
              <a:bodyP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fontAlgn="base">
                  <a:spcBef>
                    <a:spcPct val="0"/>
                  </a:spcBef>
                  <a:spcAft>
                    <a:spcPct val="0"/>
                  </a:spcAft>
                  <a:defRPr>
                    <a:solidFill>
                      <a:schemeClr val="tx1"/>
                    </a:solidFill>
                    <a:latin typeface="Montserrat Light" pitchFamily="50" charset="0"/>
                  </a:defRPr>
                </a:lvl6pPr>
                <a:lvl7pPr marL="2971800" indent="-228600" fontAlgn="base">
                  <a:spcBef>
                    <a:spcPct val="0"/>
                  </a:spcBef>
                  <a:spcAft>
                    <a:spcPct val="0"/>
                  </a:spcAft>
                  <a:defRPr>
                    <a:solidFill>
                      <a:schemeClr val="tx1"/>
                    </a:solidFill>
                    <a:latin typeface="Montserrat Light" pitchFamily="50" charset="0"/>
                  </a:defRPr>
                </a:lvl7pPr>
                <a:lvl8pPr marL="3429000" indent="-228600" fontAlgn="base">
                  <a:spcBef>
                    <a:spcPct val="0"/>
                  </a:spcBef>
                  <a:spcAft>
                    <a:spcPct val="0"/>
                  </a:spcAft>
                  <a:defRPr>
                    <a:solidFill>
                      <a:schemeClr val="tx1"/>
                    </a:solidFill>
                    <a:latin typeface="Montserrat Light" pitchFamily="50" charset="0"/>
                  </a:defRPr>
                </a:lvl8pPr>
                <a:lvl9pPr marL="3886200" indent="-228600" fontAlgn="base">
                  <a:spcBef>
                    <a:spcPct val="0"/>
                  </a:spcBef>
                  <a:spcAft>
                    <a:spcPct val="0"/>
                  </a:spcAft>
                  <a:defRPr>
                    <a:solidFill>
                      <a:schemeClr val="tx1"/>
                    </a:solidFill>
                    <a:latin typeface="Montserrat Light" pitchFamily="50" charset="0"/>
                  </a:defRPr>
                </a:lvl9pPr>
              </a:lstStyle>
              <a:p>
                <a:pPr eaLnBrk="1" hangingPunct="1">
                  <a:defRPr/>
                </a:pPr>
                <a:endParaRPr lang="id-ID" altLang="zh-CN"/>
              </a:p>
            </p:txBody>
          </p:sp>
        </p:grpSp>
        <p:grpSp>
          <p:nvGrpSpPr>
            <p:cNvPr id="90" name="Group 21"/>
            <p:cNvGrpSpPr/>
            <p:nvPr/>
          </p:nvGrpSpPr>
          <p:grpSpPr bwMode="auto">
            <a:xfrm rot="2789196" flipH="1">
              <a:off x="6481567" y="5051888"/>
              <a:ext cx="1774712" cy="637198"/>
              <a:chOff x="1608138" y="3187521"/>
              <a:chExt cx="2873375" cy="1031876"/>
            </a:xfr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p:grpSpPr>
          <p:sp>
            <p:nvSpPr>
              <p:cNvPr id="92" name="Freeform 8"/>
              <p:cNvSpPr/>
              <p:nvPr/>
            </p:nvSpPr>
            <p:spPr bwMode="auto">
              <a:xfrm>
                <a:off x="1608138" y="3187521"/>
                <a:ext cx="1490662" cy="1031875"/>
              </a:xfrm>
              <a:custGeom>
                <a:avLst/>
                <a:gdLst>
                  <a:gd name="T0" fmla="*/ 1998482442 w 939"/>
                  <a:gd name="T1" fmla="*/ 1638101563 h 650"/>
                  <a:gd name="T2" fmla="*/ 0 w 939"/>
                  <a:gd name="T3" fmla="*/ 821570938 h 650"/>
                  <a:gd name="T4" fmla="*/ 1998482442 w 939"/>
                  <a:gd name="T5" fmla="*/ 0 h 650"/>
                  <a:gd name="T6" fmla="*/ 2147483646 w 939"/>
                  <a:gd name="T7" fmla="*/ 0 h 650"/>
                  <a:gd name="T8" fmla="*/ 2147483646 w 939"/>
                  <a:gd name="T9" fmla="*/ 1638101563 h 650"/>
                  <a:gd name="T10" fmla="*/ 1998482442 w 939"/>
                  <a:gd name="T11" fmla="*/ 1638101563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9" h="650">
                    <a:moveTo>
                      <a:pt x="793" y="650"/>
                    </a:moveTo>
                    <a:lnTo>
                      <a:pt x="0" y="326"/>
                    </a:lnTo>
                    <a:lnTo>
                      <a:pt x="793" y="0"/>
                    </a:lnTo>
                    <a:lnTo>
                      <a:pt x="939" y="0"/>
                    </a:lnTo>
                    <a:lnTo>
                      <a:pt x="939" y="650"/>
                    </a:lnTo>
                    <a:lnTo>
                      <a:pt x="793" y="6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9"/>
              <p:cNvSpPr/>
              <p:nvPr/>
            </p:nvSpPr>
            <p:spPr bwMode="auto">
              <a:xfrm>
                <a:off x="2743546" y="3192291"/>
                <a:ext cx="1743634" cy="344690"/>
              </a:xfrm>
              <a:custGeom>
                <a:avLst/>
                <a:gdLst>
                  <a:gd name="T0" fmla="*/ 464 w 464"/>
                  <a:gd name="T1" fmla="*/ 0 h 91"/>
                  <a:gd name="T2" fmla="*/ 41 w 464"/>
                  <a:gd name="T3" fmla="*/ 0 h 91"/>
                  <a:gd name="T4" fmla="*/ 16 w 464"/>
                  <a:gd name="T5" fmla="*/ 14 h 91"/>
                  <a:gd name="T6" fmla="*/ 5 w 464"/>
                  <a:gd name="T7" fmla="*/ 31 h 91"/>
                  <a:gd name="T8" fmla="*/ 5 w 464"/>
                  <a:gd name="T9" fmla="*/ 59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1"/>
                      <a:pt x="5" y="31"/>
                      <a:pt x="5" y="31"/>
                    </a:cubicBezTo>
                    <a:cubicBezTo>
                      <a:pt x="0" y="39"/>
                      <a:pt x="0" y="52"/>
                      <a:pt x="5" y="59"/>
                    </a:cubicBezTo>
                    <a:cubicBezTo>
                      <a:pt x="16" y="77"/>
                      <a:pt x="16" y="77"/>
                      <a:pt x="16" y="77"/>
                    </a:cubicBezTo>
                    <a:cubicBezTo>
                      <a:pt x="21" y="85"/>
                      <a:pt x="32" y="91"/>
                      <a:pt x="41" y="91"/>
                    </a:cubicBezTo>
                    <a:cubicBezTo>
                      <a:pt x="464" y="91"/>
                      <a:pt x="464" y="91"/>
                      <a:pt x="464" y="91"/>
                    </a:cubicBezTo>
                    <a:lnTo>
                      <a:pt x="464" y="0"/>
                    </a:lnTo>
                    <a:close/>
                  </a:path>
                </a:pathLst>
              </a:custGeom>
              <a:grpFill/>
              <a:ln>
                <a:noFill/>
              </a:ln>
            </p:spPr>
            <p:txBody>
              <a:bodyPr/>
              <a:lstStyle/>
              <a:p>
                <a:pPr eaLnBrk="1" fontAlgn="auto" hangingPunct="1">
                  <a:spcBef>
                    <a:spcPts val="0"/>
                  </a:spcBef>
                  <a:spcAft>
                    <a:spcPts val="0"/>
                  </a:spcAft>
                  <a:defRPr/>
                </a:pPr>
                <a:endParaRPr lang="id-ID">
                  <a:latin typeface="+mn-lt"/>
                </a:endParaRPr>
              </a:p>
            </p:txBody>
          </p:sp>
          <p:sp>
            <p:nvSpPr>
              <p:cNvPr id="94" name="Freeform 10"/>
              <p:cNvSpPr/>
              <p:nvPr/>
            </p:nvSpPr>
            <p:spPr bwMode="auto">
              <a:xfrm>
                <a:off x="2738766" y="3533196"/>
                <a:ext cx="1743634" cy="342407"/>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grpFill/>
              <a:ln>
                <a:noFill/>
              </a:ln>
            </p:spPr>
            <p:txBody>
              <a:bodyPr/>
              <a:lstStyle/>
              <a:p>
                <a:pPr eaLnBrk="1" fontAlgn="auto" hangingPunct="1">
                  <a:spcBef>
                    <a:spcPts val="0"/>
                  </a:spcBef>
                  <a:spcAft>
                    <a:spcPts val="0"/>
                  </a:spcAft>
                  <a:defRPr/>
                </a:pPr>
                <a:endParaRPr lang="id-ID">
                  <a:latin typeface="+mn-lt"/>
                </a:endParaRPr>
              </a:p>
            </p:txBody>
          </p:sp>
          <p:sp>
            <p:nvSpPr>
              <p:cNvPr id="95" name="Freeform 11"/>
              <p:cNvSpPr/>
              <p:nvPr/>
            </p:nvSpPr>
            <p:spPr bwMode="auto">
              <a:xfrm>
                <a:off x="2743415" y="3881751"/>
                <a:ext cx="1743634" cy="344689"/>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40"/>
                      <a:pt x="0" y="52"/>
                      <a:pt x="5" y="60"/>
                    </a:cubicBezTo>
                    <a:cubicBezTo>
                      <a:pt x="16" y="77"/>
                      <a:pt x="16" y="77"/>
                      <a:pt x="16" y="77"/>
                    </a:cubicBezTo>
                    <a:cubicBezTo>
                      <a:pt x="21" y="85"/>
                      <a:pt x="32" y="91"/>
                      <a:pt x="41" y="91"/>
                    </a:cubicBezTo>
                    <a:cubicBezTo>
                      <a:pt x="464" y="91"/>
                      <a:pt x="464" y="91"/>
                      <a:pt x="464" y="91"/>
                    </a:cubicBezTo>
                    <a:lnTo>
                      <a:pt x="464" y="0"/>
                    </a:lnTo>
                    <a:close/>
                  </a:path>
                </a:pathLst>
              </a:custGeom>
              <a:grpFill/>
              <a:ln>
                <a:noFill/>
              </a:ln>
            </p:spPr>
            <p:txBody>
              <a:bodyPr/>
              <a:lstStyle/>
              <a:p>
                <a:pPr eaLnBrk="1" fontAlgn="auto" hangingPunct="1">
                  <a:spcBef>
                    <a:spcPts val="0"/>
                  </a:spcBef>
                  <a:spcAft>
                    <a:spcPts val="0"/>
                  </a:spcAft>
                  <a:defRPr/>
                </a:pPr>
                <a:endParaRPr lang="id-ID">
                  <a:latin typeface="+mn-lt"/>
                </a:endParaRPr>
              </a:p>
            </p:txBody>
          </p:sp>
          <p:sp>
            <p:nvSpPr>
              <p:cNvPr id="96" name="Freeform 22"/>
              <p:cNvSpPr/>
              <p:nvPr/>
            </p:nvSpPr>
            <p:spPr bwMode="auto">
              <a:xfrm>
                <a:off x="1613771" y="3539938"/>
                <a:ext cx="429062" cy="333276"/>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grpFill/>
              <a:ln>
                <a:noFill/>
              </a:ln>
            </p:spPr>
            <p:txBody>
              <a:bodyPr/>
              <a:lstStyle/>
              <a:p>
                <a:pPr eaLnBrk="1" fontAlgn="auto" hangingPunct="1">
                  <a:spcBef>
                    <a:spcPts val="0"/>
                  </a:spcBef>
                  <a:spcAft>
                    <a:spcPts val="0"/>
                  </a:spcAft>
                  <a:defRPr/>
                </a:pPr>
                <a:endParaRPr lang="id-ID">
                  <a:latin typeface="+mn-lt"/>
                </a:endParaRPr>
              </a:p>
            </p:txBody>
          </p:sp>
        </p:grpSp>
      </p:grpSp>
      <p:sp>
        <p:nvSpPr>
          <p:cNvPr id="91" name="Freeform 27"/>
          <p:cNvSpPr/>
          <p:nvPr/>
        </p:nvSpPr>
        <p:spPr bwMode="auto">
          <a:xfrm flipH="1">
            <a:off x="3413596" y="2765534"/>
            <a:ext cx="5362139" cy="1910407"/>
          </a:xfrm>
          <a:custGeom>
            <a:avLst/>
            <a:gdLst>
              <a:gd name="T0" fmla="*/ 2147483646 w 3804"/>
              <a:gd name="T1" fmla="*/ 0 h 1355"/>
              <a:gd name="T2" fmla="*/ 937498125 w 3804"/>
              <a:gd name="T3" fmla="*/ 0 h 1355"/>
              <a:gd name="T4" fmla="*/ 0 w 3804"/>
              <a:gd name="T5" fmla="*/ 1711184902 h 1355"/>
              <a:gd name="T6" fmla="*/ 937498125 w 3804"/>
              <a:gd name="T7" fmla="*/ 2147483646 h 1355"/>
              <a:gd name="T8" fmla="*/ 2147483646 w 3804"/>
              <a:gd name="T9" fmla="*/ 2147483646 h 1355"/>
              <a:gd name="T10" fmla="*/ 2147483646 w 3804"/>
              <a:gd name="T11" fmla="*/ 0 h 1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04" h="1355">
                <a:moveTo>
                  <a:pt x="3799" y="0"/>
                </a:moveTo>
                <a:lnTo>
                  <a:pt x="372" y="0"/>
                </a:lnTo>
                <a:lnTo>
                  <a:pt x="0" y="679"/>
                </a:lnTo>
                <a:lnTo>
                  <a:pt x="372" y="1355"/>
                </a:lnTo>
                <a:lnTo>
                  <a:pt x="3804" y="1355"/>
                </a:lnTo>
                <a:lnTo>
                  <a:pt x="37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7" name="Oval 67"/>
          <p:cNvSpPr>
            <a:spLocks noChangeAspect="1"/>
          </p:cNvSpPr>
          <p:nvPr/>
        </p:nvSpPr>
        <p:spPr>
          <a:xfrm rot="5400000">
            <a:off x="1010286" y="3723523"/>
            <a:ext cx="318452" cy="321246"/>
          </a:xfrm>
          <a:prstGeom prst="ellipse">
            <a:avLst/>
          </a:pr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fontAlgn="base">
              <a:spcBef>
                <a:spcPct val="0"/>
              </a:spcBef>
              <a:spcAft>
                <a:spcPct val="0"/>
              </a:spcAft>
              <a:defRPr>
                <a:solidFill>
                  <a:schemeClr val="tx1"/>
                </a:solidFill>
                <a:latin typeface="Montserrat Light" pitchFamily="50" charset="0"/>
              </a:defRPr>
            </a:lvl6pPr>
            <a:lvl7pPr marL="2971800" indent="-228600" fontAlgn="base">
              <a:spcBef>
                <a:spcPct val="0"/>
              </a:spcBef>
              <a:spcAft>
                <a:spcPct val="0"/>
              </a:spcAft>
              <a:defRPr>
                <a:solidFill>
                  <a:schemeClr val="tx1"/>
                </a:solidFill>
                <a:latin typeface="Montserrat Light" pitchFamily="50" charset="0"/>
              </a:defRPr>
            </a:lvl7pPr>
            <a:lvl8pPr marL="3429000" indent="-228600" fontAlgn="base">
              <a:spcBef>
                <a:spcPct val="0"/>
              </a:spcBef>
              <a:spcAft>
                <a:spcPct val="0"/>
              </a:spcAft>
              <a:defRPr>
                <a:solidFill>
                  <a:schemeClr val="tx1"/>
                </a:solidFill>
                <a:latin typeface="Montserrat Light" pitchFamily="50" charset="0"/>
              </a:defRPr>
            </a:lvl8pPr>
            <a:lvl9pPr marL="3886200" indent="-228600" fontAlgn="base">
              <a:spcBef>
                <a:spcPct val="0"/>
              </a:spcBef>
              <a:spcAft>
                <a:spcPct val="0"/>
              </a:spcAft>
              <a:defRPr>
                <a:solidFill>
                  <a:schemeClr val="tx1"/>
                </a:solidFill>
                <a:latin typeface="Montserrat Light" pitchFamily="50" charset="0"/>
              </a:defRPr>
            </a:lvl9pPr>
          </a:lstStyle>
          <a:p>
            <a:pPr algn="ctr" eaLnBrk="1" hangingPunct="1">
              <a:defRPr/>
            </a:pPr>
            <a:endParaRPr lang="id-ID" altLang="zh-CN">
              <a:solidFill>
                <a:srgbClr val="FFFFFF"/>
              </a:solidFill>
            </a:endParaRPr>
          </a:p>
        </p:txBody>
      </p:sp>
      <p:sp>
        <p:nvSpPr>
          <p:cNvPr id="138" name="Oval 68"/>
          <p:cNvSpPr>
            <a:spLocks noChangeAspect="1"/>
          </p:cNvSpPr>
          <p:nvPr/>
        </p:nvSpPr>
        <p:spPr>
          <a:xfrm rot="5400000">
            <a:off x="2499974" y="5128343"/>
            <a:ext cx="321246" cy="318454"/>
          </a:xfrm>
          <a:prstGeom prst="ellipse">
            <a:avLst/>
          </a:pr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fontAlgn="base">
              <a:spcBef>
                <a:spcPct val="0"/>
              </a:spcBef>
              <a:spcAft>
                <a:spcPct val="0"/>
              </a:spcAft>
              <a:defRPr>
                <a:solidFill>
                  <a:schemeClr val="tx1"/>
                </a:solidFill>
                <a:latin typeface="Montserrat Light" pitchFamily="50" charset="0"/>
              </a:defRPr>
            </a:lvl6pPr>
            <a:lvl7pPr marL="2971800" indent="-228600" fontAlgn="base">
              <a:spcBef>
                <a:spcPct val="0"/>
              </a:spcBef>
              <a:spcAft>
                <a:spcPct val="0"/>
              </a:spcAft>
              <a:defRPr>
                <a:solidFill>
                  <a:schemeClr val="tx1"/>
                </a:solidFill>
                <a:latin typeface="Montserrat Light" pitchFamily="50" charset="0"/>
              </a:defRPr>
            </a:lvl7pPr>
            <a:lvl8pPr marL="3429000" indent="-228600" fontAlgn="base">
              <a:spcBef>
                <a:spcPct val="0"/>
              </a:spcBef>
              <a:spcAft>
                <a:spcPct val="0"/>
              </a:spcAft>
              <a:defRPr>
                <a:solidFill>
                  <a:schemeClr val="tx1"/>
                </a:solidFill>
                <a:latin typeface="Montserrat Light" pitchFamily="50" charset="0"/>
              </a:defRPr>
            </a:lvl8pPr>
            <a:lvl9pPr marL="3886200" indent="-228600" fontAlgn="base">
              <a:spcBef>
                <a:spcPct val="0"/>
              </a:spcBef>
              <a:spcAft>
                <a:spcPct val="0"/>
              </a:spcAft>
              <a:defRPr>
                <a:solidFill>
                  <a:schemeClr val="tx1"/>
                </a:solidFill>
                <a:latin typeface="Montserrat Light" pitchFamily="50" charset="0"/>
              </a:defRPr>
            </a:lvl9pPr>
          </a:lstStyle>
          <a:p>
            <a:pPr algn="ctr" eaLnBrk="1" hangingPunct="1">
              <a:defRPr/>
            </a:pPr>
            <a:endParaRPr lang="id-ID" altLang="zh-CN">
              <a:solidFill>
                <a:srgbClr val="FFFFFF"/>
              </a:solidFill>
            </a:endParaRPr>
          </a:p>
        </p:txBody>
      </p:sp>
      <p:sp>
        <p:nvSpPr>
          <p:cNvPr id="140" name="Oval 70"/>
          <p:cNvSpPr>
            <a:spLocks noChangeAspect="1"/>
          </p:cNvSpPr>
          <p:nvPr/>
        </p:nvSpPr>
        <p:spPr>
          <a:xfrm rot="5400000">
            <a:off x="9468103" y="2582310"/>
            <a:ext cx="318452" cy="321246"/>
          </a:xfrm>
          <a:prstGeom prst="ellipse">
            <a:avLst/>
          </a:pr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fontAlgn="base">
              <a:spcBef>
                <a:spcPct val="0"/>
              </a:spcBef>
              <a:spcAft>
                <a:spcPct val="0"/>
              </a:spcAft>
              <a:defRPr>
                <a:solidFill>
                  <a:schemeClr val="tx1"/>
                </a:solidFill>
                <a:latin typeface="Montserrat Light" pitchFamily="50" charset="0"/>
              </a:defRPr>
            </a:lvl6pPr>
            <a:lvl7pPr marL="2971800" indent="-228600" fontAlgn="base">
              <a:spcBef>
                <a:spcPct val="0"/>
              </a:spcBef>
              <a:spcAft>
                <a:spcPct val="0"/>
              </a:spcAft>
              <a:defRPr>
                <a:solidFill>
                  <a:schemeClr val="tx1"/>
                </a:solidFill>
                <a:latin typeface="Montserrat Light" pitchFamily="50" charset="0"/>
              </a:defRPr>
            </a:lvl7pPr>
            <a:lvl8pPr marL="3429000" indent="-228600" fontAlgn="base">
              <a:spcBef>
                <a:spcPct val="0"/>
              </a:spcBef>
              <a:spcAft>
                <a:spcPct val="0"/>
              </a:spcAft>
              <a:defRPr>
                <a:solidFill>
                  <a:schemeClr val="tx1"/>
                </a:solidFill>
                <a:latin typeface="Montserrat Light" pitchFamily="50" charset="0"/>
              </a:defRPr>
            </a:lvl8pPr>
            <a:lvl9pPr marL="3886200" indent="-228600" fontAlgn="base">
              <a:spcBef>
                <a:spcPct val="0"/>
              </a:spcBef>
              <a:spcAft>
                <a:spcPct val="0"/>
              </a:spcAft>
              <a:defRPr>
                <a:solidFill>
                  <a:schemeClr val="tx1"/>
                </a:solidFill>
                <a:latin typeface="Montserrat Light" pitchFamily="50" charset="0"/>
              </a:defRPr>
            </a:lvl9pPr>
          </a:lstStyle>
          <a:p>
            <a:pPr algn="ctr" eaLnBrk="1" hangingPunct="1">
              <a:defRPr/>
            </a:pPr>
            <a:endParaRPr lang="id-ID" altLang="zh-CN">
              <a:solidFill>
                <a:srgbClr val="FFFFFF"/>
              </a:solidFill>
            </a:endParaRPr>
          </a:p>
        </p:txBody>
      </p:sp>
      <p:sp>
        <p:nvSpPr>
          <p:cNvPr id="141" name="Oval 72"/>
          <p:cNvSpPr>
            <a:spLocks noChangeAspect="1"/>
          </p:cNvSpPr>
          <p:nvPr/>
        </p:nvSpPr>
        <p:spPr>
          <a:xfrm rot="5400000">
            <a:off x="10758377" y="3987603"/>
            <a:ext cx="318452" cy="318452"/>
          </a:xfrm>
          <a:prstGeom prst="ellipse">
            <a:avLst/>
          </a:pr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fontAlgn="base">
              <a:spcBef>
                <a:spcPct val="0"/>
              </a:spcBef>
              <a:spcAft>
                <a:spcPct val="0"/>
              </a:spcAft>
              <a:defRPr>
                <a:solidFill>
                  <a:schemeClr val="tx1"/>
                </a:solidFill>
                <a:latin typeface="Montserrat Light" pitchFamily="50" charset="0"/>
              </a:defRPr>
            </a:lvl6pPr>
            <a:lvl7pPr marL="2971800" indent="-228600" fontAlgn="base">
              <a:spcBef>
                <a:spcPct val="0"/>
              </a:spcBef>
              <a:spcAft>
                <a:spcPct val="0"/>
              </a:spcAft>
              <a:defRPr>
                <a:solidFill>
                  <a:schemeClr val="tx1"/>
                </a:solidFill>
                <a:latin typeface="Montserrat Light" pitchFamily="50" charset="0"/>
              </a:defRPr>
            </a:lvl7pPr>
            <a:lvl8pPr marL="3429000" indent="-228600" fontAlgn="base">
              <a:spcBef>
                <a:spcPct val="0"/>
              </a:spcBef>
              <a:spcAft>
                <a:spcPct val="0"/>
              </a:spcAft>
              <a:defRPr>
                <a:solidFill>
                  <a:schemeClr val="tx1"/>
                </a:solidFill>
                <a:latin typeface="Montserrat Light" pitchFamily="50" charset="0"/>
              </a:defRPr>
            </a:lvl8pPr>
            <a:lvl9pPr marL="3886200" indent="-228600" fontAlgn="base">
              <a:spcBef>
                <a:spcPct val="0"/>
              </a:spcBef>
              <a:spcAft>
                <a:spcPct val="0"/>
              </a:spcAft>
              <a:defRPr>
                <a:solidFill>
                  <a:schemeClr val="tx1"/>
                </a:solidFill>
                <a:latin typeface="Montserrat Light" pitchFamily="50" charset="0"/>
              </a:defRPr>
            </a:lvl9pPr>
          </a:lstStyle>
          <a:p>
            <a:pPr algn="ctr" eaLnBrk="1" hangingPunct="1">
              <a:defRPr/>
            </a:pPr>
            <a:endParaRPr lang="id-ID" altLang="zh-CN">
              <a:solidFill>
                <a:srgbClr val="FFFFFF"/>
              </a:solidFill>
            </a:endParaRPr>
          </a:p>
        </p:txBody>
      </p:sp>
      <p:pic>
        <p:nvPicPr>
          <p:cNvPr id="51" name="图片 50"/>
          <p:cNvPicPr>
            <a:picLocks noChangeAspect="1"/>
          </p:cNvPicPr>
          <p:nvPr/>
        </p:nvPicPr>
        <p:blipFill>
          <a:blip r:embed="rId6"/>
          <a:stretch>
            <a:fillRect/>
          </a:stretch>
        </p:blipFill>
        <p:spPr>
          <a:xfrm>
            <a:off x="1074285" y="417039"/>
            <a:ext cx="942974" cy="884560"/>
          </a:xfrm>
          <a:prstGeom prst="rect">
            <a:avLst/>
          </a:prstGeom>
        </p:spPr>
      </p:pic>
      <p:sp>
        <p:nvSpPr>
          <p:cNvPr id="52" name="矩形 51"/>
          <p:cNvSpPr/>
          <p:nvPr/>
        </p:nvSpPr>
        <p:spPr>
          <a:xfrm>
            <a:off x="2100573" y="389136"/>
            <a:ext cx="2818400" cy="562783"/>
          </a:xfrm>
          <a:prstGeom prst="rect">
            <a:avLst/>
          </a:prstGeom>
        </p:spPr>
        <p:txBody>
          <a:bodyPr wrap="none">
            <a:spAutoFit/>
          </a:bodyPr>
          <a:lstStyle/>
          <a:p>
            <a:pPr>
              <a:lnSpc>
                <a:spcPct val="200000"/>
              </a:lnSpc>
            </a:pPr>
            <a:r>
              <a:rPr lang="en-US" altLang="zh-CN" dirty="0">
                <a:solidFill>
                  <a:schemeClr val="bg1"/>
                </a:solidFill>
                <a:latin typeface="微软雅黑" panose="020B0503020204020204" pitchFamily="34" charset="-122"/>
                <a:ea typeface="微软雅黑" panose="020B0503020204020204" pitchFamily="34" charset="-122"/>
              </a:rPr>
              <a:t>02.</a:t>
            </a:r>
            <a:r>
              <a:rPr lang="zh-CN" altLang="en-US" dirty="0">
                <a:solidFill>
                  <a:schemeClr val="bg1"/>
                </a:solidFill>
                <a:latin typeface="微软雅黑" panose="020B0503020204020204" pitchFamily="34" charset="-122"/>
                <a:ea typeface="微软雅黑" panose="020B0503020204020204" pitchFamily="34" charset="-122"/>
              </a:rPr>
              <a:t>课题研究的思路与方法</a:t>
            </a:r>
          </a:p>
        </p:txBody>
      </p:sp>
      <p:sp>
        <p:nvSpPr>
          <p:cNvPr id="53" name="文本框 52"/>
          <p:cNvSpPr txBox="1"/>
          <p:nvPr/>
        </p:nvSpPr>
        <p:spPr>
          <a:xfrm>
            <a:off x="836015" y="1005121"/>
            <a:ext cx="5022106" cy="369332"/>
          </a:xfrm>
          <a:prstGeom prst="snip1Rect">
            <a:avLst>
              <a:gd name="adj" fmla="val 0"/>
            </a:avLst>
          </a:prstGeom>
          <a:noFill/>
          <a:ln w="28575">
            <a:noFill/>
          </a:ln>
        </p:spPr>
        <p:txBody>
          <a:bodyPr wrap="square" rtlCol="0">
            <a:spAutoFit/>
          </a:bodyPr>
          <a:lstStyle/>
          <a:p>
            <a:pPr algn="ctr"/>
            <a:r>
              <a:rPr lang="en-US" altLang="zh-CN" dirty="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57" name="文本框 56"/>
          <p:cNvSpPr txBox="1"/>
          <p:nvPr/>
        </p:nvSpPr>
        <p:spPr>
          <a:xfrm>
            <a:off x="6214799" y="2443270"/>
            <a:ext cx="3026541"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8" name="文本框 57"/>
          <p:cNvSpPr txBox="1"/>
          <p:nvPr/>
        </p:nvSpPr>
        <p:spPr>
          <a:xfrm>
            <a:off x="7521009" y="3869830"/>
            <a:ext cx="3026541"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9" name="文本框 58"/>
          <p:cNvSpPr txBox="1"/>
          <p:nvPr/>
        </p:nvSpPr>
        <p:spPr>
          <a:xfrm>
            <a:off x="1668680" y="3567361"/>
            <a:ext cx="3026541"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0" name="文本框 59"/>
          <p:cNvSpPr txBox="1"/>
          <p:nvPr/>
        </p:nvSpPr>
        <p:spPr>
          <a:xfrm>
            <a:off x="3145577" y="5017798"/>
            <a:ext cx="3026541"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1268</Words>
  <Application>Microsoft Office PowerPoint</Application>
  <PresentationFormat>宽屏</PresentationFormat>
  <Paragraphs>159</Paragraphs>
  <Slides>20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Bebas Neue</vt:lpstr>
      <vt:lpstr>Gill Sans</vt:lpstr>
      <vt:lpstr>Lato Bold</vt:lpstr>
      <vt:lpstr>Montserrat</vt:lpstr>
      <vt:lpstr>Montserrat Light</vt:lpstr>
      <vt:lpstr>创艺简楷体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40</cp:revision>
  <dcterms:created xsi:type="dcterms:W3CDTF">2017-06-12T08:37:00Z</dcterms:created>
  <dcterms:modified xsi:type="dcterms:W3CDTF">2021-01-05T23:23:48Z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