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0" r:id="rId2"/>
    <p:sldId id="257" r:id="rId3"/>
    <p:sldId id="263" r:id="rId4"/>
    <p:sldId id="271" r:id="rId5"/>
    <p:sldId id="272" r:id="rId6"/>
    <p:sldId id="273" r:id="rId7"/>
    <p:sldId id="274" r:id="rId8"/>
    <p:sldId id="275" r:id="rId9"/>
    <p:sldId id="264" r:id="rId10"/>
    <p:sldId id="276" r:id="rId11"/>
    <p:sldId id="277" r:id="rId12"/>
    <p:sldId id="278" r:id="rId13"/>
    <p:sldId id="279" r:id="rId14"/>
    <p:sldId id="265" r:id="rId15"/>
    <p:sldId id="280" r:id="rId16"/>
    <p:sldId id="281" r:id="rId17"/>
    <p:sldId id="282" r:id="rId18"/>
    <p:sldId id="283" r:id="rId19"/>
    <p:sldId id="284" r:id="rId20"/>
    <p:sldId id="266" r:id="rId21"/>
    <p:sldId id="285" r:id="rId22"/>
    <p:sldId id="286" r:id="rId23"/>
    <p:sldId id="287" r:id="rId24"/>
    <p:sldId id="288" r:id="rId25"/>
    <p:sldId id="289" r:id="rId26"/>
    <p:sldId id="290" r:id="rId27"/>
    <p:sldId id="26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4B9"/>
    <a:srgbClr val="01FFFF"/>
    <a:srgbClr val="027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6EC17-879B-4F41-B1BC-25A4F51AE01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5DD01-9607-4815-BA19-F39730974E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8AFB-122D-4B6B-8F77-748E5F103B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8C606-5D9A-42C5-A333-801DE4B8DD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8AFB-122D-4B6B-8F77-748E5F103BC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8AFB-122D-4B6B-8F77-748E5F103BC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99B-A555-468D-BE97-FA6FBC7112A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0B57-849B-4C0A-8EC9-163827631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1826148"/>
            <a:ext cx="4058337" cy="2635316"/>
          </a:xfrm>
          <a:prstGeom prst="rect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1826148"/>
            <a:ext cx="4075327" cy="2635316"/>
          </a:xfrm>
          <a:prstGeom prst="rect">
            <a:avLst/>
          </a:prstGeom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367205" y="1762920"/>
            <a:ext cx="1686162" cy="1685723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96000" y="1762920"/>
            <a:ext cx="1686162" cy="1685723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367205" y="3493124"/>
            <a:ext cx="1686162" cy="1685723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096000" y="3493124"/>
            <a:ext cx="1686162" cy="1685723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C778-5778-44B6-B48A-A4228D4C78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6A92-B424-41D3-9495-45D976003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848017" y="3975415"/>
            <a:ext cx="643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科技感毕业答辩模板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1848017" y="4806412"/>
            <a:ext cx="643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THE PROFESSIONAL POWERPOINT TEMPLATE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848017" y="5237299"/>
            <a:ext cx="5146701" cy="400110"/>
            <a:chOff x="1579562" y="4607172"/>
            <a:chExt cx="5146701" cy="400110"/>
          </a:xfrm>
        </p:grpSpPr>
        <p:sp>
          <p:nvSpPr>
            <p:cNvPr id="212" name="文本框 211"/>
            <p:cNvSpPr txBox="1"/>
            <p:nvPr/>
          </p:nvSpPr>
          <p:spPr>
            <a:xfrm>
              <a:off x="1579562" y="4607172"/>
              <a:ext cx="251333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</a:rPr>
                <a:t>答辩人：</a:t>
              </a:r>
              <a:r>
                <a:rPr lang="en-US" altLang="zh-CN" sz="2000">
                  <a:solidFill>
                    <a:schemeClr val="bg1"/>
                  </a:solidFill>
                </a:rPr>
                <a:t>xiazaii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4198142" y="4607172"/>
              <a:ext cx="2528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专业：空间技术开发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 rot="20491975">
            <a:off x="997755" y="2053575"/>
            <a:ext cx="2664135" cy="2780451"/>
            <a:chOff x="1125000" y="1888421"/>
            <a:chExt cx="2664135" cy="2780451"/>
          </a:xfrm>
        </p:grpSpPr>
        <p:sp>
          <p:nvSpPr>
            <p:cNvPr id="1226" name="Freeform 207"/>
            <p:cNvSpPr>
              <a:spLocks noEditPoints="1"/>
            </p:cNvSpPr>
            <p:nvPr/>
          </p:nvSpPr>
          <p:spPr bwMode="auto">
            <a:xfrm rot="15144380" flipH="1">
              <a:off x="1492585" y="2034425"/>
              <a:ext cx="1858854" cy="2252547"/>
            </a:xfrm>
            <a:custGeom>
              <a:avLst/>
              <a:gdLst>
                <a:gd name="T0" fmla="*/ 289 w 956"/>
                <a:gd name="T1" fmla="*/ 1058 h 1158"/>
                <a:gd name="T2" fmla="*/ 185 w 956"/>
                <a:gd name="T3" fmla="*/ 976 h 1158"/>
                <a:gd name="T4" fmla="*/ 29 w 956"/>
                <a:gd name="T5" fmla="*/ 677 h 1158"/>
                <a:gd name="T6" fmla="*/ 35 w 956"/>
                <a:gd name="T7" fmla="*/ 677 h 1158"/>
                <a:gd name="T8" fmla="*/ 189 w 956"/>
                <a:gd name="T9" fmla="*/ 971 h 1158"/>
                <a:gd name="T10" fmla="*/ 291 w 956"/>
                <a:gd name="T11" fmla="*/ 1052 h 1158"/>
                <a:gd name="T12" fmla="*/ 289 w 956"/>
                <a:gd name="T13" fmla="*/ 1058 h 1158"/>
                <a:gd name="T14" fmla="*/ 24 w 956"/>
                <a:gd name="T15" fmla="*/ 519 h 1158"/>
                <a:gd name="T16" fmla="*/ 185 w 956"/>
                <a:gd name="T17" fmla="*/ 186 h 1158"/>
                <a:gd name="T18" fmla="*/ 526 w 956"/>
                <a:gd name="T19" fmla="*/ 25 h 1158"/>
                <a:gd name="T20" fmla="*/ 527 w 956"/>
                <a:gd name="T21" fmla="*/ 31 h 1158"/>
                <a:gd name="T22" fmla="*/ 189 w 956"/>
                <a:gd name="T23" fmla="*/ 190 h 1158"/>
                <a:gd name="T24" fmla="*/ 31 w 956"/>
                <a:gd name="T25" fmla="*/ 519 h 1158"/>
                <a:gd name="T26" fmla="*/ 24 w 956"/>
                <a:gd name="T27" fmla="*/ 519 h 1158"/>
                <a:gd name="T28" fmla="*/ 579 w 956"/>
                <a:gd name="T29" fmla="*/ 0 h 1158"/>
                <a:gd name="T30" fmla="*/ 361 w 956"/>
                <a:gd name="T31" fmla="*/ 42 h 1158"/>
                <a:gd name="T32" fmla="*/ 169 w 956"/>
                <a:gd name="T33" fmla="*/ 169 h 1158"/>
                <a:gd name="T34" fmla="*/ 42 w 956"/>
                <a:gd name="T35" fmla="*/ 361 h 1158"/>
                <a:gd name="T36" fmla="*/ 0 w 956"/>
                <a:gd name="T37" fmla="*/ 579 h 1158"/>
                <a:gd name="T38" fmla="*/ 42 w 956"/>
                <a:gd name="T39" fmla="*/ 797 h 1158"/>
                <a:gd name="T40" fmla="*/ 169 w 956"/>
                <a:gd name="T41" fmla="*/ 989 h 1158"/>
                <a:gd name="T42" fmla="*/ 361 w 956"/>
                <a:gd name="T43" fmla="*/ 1116 h 1158"/>
                <a:gd name="T44" fmla="*/ 579 w 956"/>
                <a:gd name="T45" fmla="*/ 1158 h 1158"/>
                <a:gd name="T46" fmla="*/ 797 w 956"/>
                <a:gd name="T47" fmla="*/ 1116 h 1158"/>
                <a:gd name="T48" fmla="*/ 956 w 956"/>
                <a:gd name="T49" fmla="*/ 1019 h 1158"/>
                <a:gd name="T50" fmla="*/ 941 w 956"/>
                <a:gd name="T51" fmla="*/ 1007 h 1158"/>
                <a:gd name="T52" fmla="*/ 579 w 956"/>
                <a:gd name="T53" fmla="*/ 1139 h 1158"/>
                <a:gd name="T54" fmla="*/ 433 w 956"/>
                <a:gd name="T55" fmla="*/ 1120 h 1158"/>
                <a:gd name="T56" fmla="*/ 435 w 956"/>
                <a:gd name="T57" fmla="*/ 1114 h 1158"/>
                <a:gd name="T58" fmla="*/ 579 w 956"/>
                <a:gd name="T59" fmla="*/ 1133 h 1158"/>
                <a:gd name="T60" fmla="*/ 936 w 956"/>
                <a:gd name="T61" fmla="*/ 1003 h 1158"/>
                <a:gd name="T62" fmla="*/ 917 w 956"/>
                <a:gd name="T63" fmla="*/ 987 h 1158"/>
                <a:gd name="T64" fmla="*/ 579 w 956"/>
                <a:gd name="T65" fmla="*/ 1108 h 1158"/>
                <a:gd name="T66" fmla="*/ 205 w 956"/>
                <a:gd name="T67" fmla="*/ 953 h 1158"/>
                <a:gd name="T68" fmla="*/ 50 w 956"/>
                <a:gd name="T69" fmla="*/ 579 h 1158"/>
                <a:gd name="T70" fmla="*/ 205 w 956"/>
                <a:gd name="T71" fmla="*/ 205 h 1158"/>
                <a:gd name="T72" fmla="*/ 579 w 956"/>
                <a:gd name="T73" fmla="*/ 50 h 1158"/>
                <a:gd name="T74" fmla="*/ 711 w 956"/>
                <a:gd name="T75" fmla="*/ 66 h 1158"/>
                <a:gd name="T76" fmla="*/ 725 w 956"/>
                <a:gd name="T77" fmla="*/ 48 h 1158"/>
                <a:gd name="T78" fmla="*/ 687 w 956"/>
                <a:gd name="T79" fmla="*/ 39 h 1158"/>
                <a:gd name="T80" fmla="*/ 686 w 956"/>
                <a:gd name="T81" fmla="*/ 32 h 1158"/>
                <a:gd name="T82" fmla="*/ 730 w 956"/>
                <a:gd name="T83" fmla="*/ 43 h 1158"/>
                <a:gd name="T84" fmla="*/ 745 w 956"/>
                <a:gd name="T85" fmla="*/ 24 h 1158"/>
                <a:gd name="T86" fmla="*/ 579 w 956"/>
                <a:gd name="T87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6" h="1158">
                  <a:moveTo>
                    <a:pt x="289" y="1058"/>
                  </a:moveTo>
                  <a:cubicBezTo>
                    <a:pt x="251" y="1035"/>
                    <a:pt x="216" y="1007"/>
                    <a:pt x="185" y="976"/>
                  </a:cubicBezTo>
                  <a:cubicBezTo>
                    <a:pt x="102" y="893"/>
                    <a:pt x="49" y="789"/>
                    <a:pt x="29" y="677"/>
                  </a:cubicBezTo>
                  <a:cubicBezTo>
                    <a:pt x="31" y="677"/>
                    <a:pt x="33" y="677"/>
                    <a:pt x="35" y="677"/>
                  </a:cubicBezTo>
                  <a:cubicBezTo>
                    <a:pt x="54" y="785"/>
                    <a:pt x="105" y="888"/>
                    <a:pt x="189" y="971"/>
                  </a:cubicBezTo>
                  <a:cubicBezTo>
                    <a:pt x="220" y="1003"/>
                    <a:pt x="254" y="1030"/>
                    <a:pt x="291" y="1052"/>
                  </a:cubicBezTo>
                  <a:cubicBezTo>
                    <a:pt x="290" y="1054"/>
                    <a:pt x="289" y="1056"/>
                    <a:pt x="289" y="1058"/>
                  </a:cubicBezTo>
                  <a:moveTo>
                    <a:pt x="24" y="519"/>
                  </a:moveTo>
                  <a:cubicBezTo>
                    <a:pt x="38" y="393"/>
                    <a:pt x="94" y="277"/>
                    <a:pt x="185" y="186"/>
                  </a:cubicBezTo>
                  <a:cubicBezTo>
                    <a:pt x="277" y="93"/>
                    <a:pt x="397" y="37"/>
                    <a:pt x="526" y="25"/>
                  </a:cubicBezTo>
                  <a:cubicBezTo>
                    <a:pt x="526" y="27"/>
                    <a:pt x="527" y="29"/>
                    <a:pt x="527" y="31"/>
                  </a:cubicBezTo>
                  <a:cubicBezTo>
                    <a:pt x="403" y="43"/>
                    <a:pt x="283" y="96"/>
                    <a:pt x="189" y="190"/>
                  </a:cubicBezTo>
                  <a:cubicBezTo>
                    <a:pt x="97" y="282"/>
                    <a:pt x="44" y="399"/>
                    <a:pt x="31" y="519"/>
                  </a:cubicBezTo>
                  <a:cubicBezTo>
                    <a:pt x="29" y="519"/>
                    <a:pt x="26" y="519"/>
                    <a:pt x="24" y="519"/>
                  </a:cubicBezTo>
                  <a:moveTo>
                    <a:pt x="579" y="0"/>
                  </a:moveTo>
                  <a:cubicBezTo>
                    <a:pt x="504" y="0"/>
                    <a:pt x="431" y="14"/>
                    <a:pt x="361" y="42"/>
                  </a:cubicBezTo>
                  <a:cubicBezTo>
                    <a:pt x="289" y="71"/>
                    <a:pt x="225" y="114"/>
                    <a:pt x="169" y="169"/>
                  </a:cubicBezTo>
                  <a:cubicBezTo>
                    <a:pt x="114" y="225"/>
                    <a:pt x="71" y="289"/>
                    <a:pt x="42" y="361"/>
                  </a:cubicBezTo>
                  <a:cubicBezTo>
                    <a:pt x="14" y="430"/>
                    <a:pt x="0" y="504"/>
                    <a:pt x="0" y="579"/>
                  </a:cubicBezTo>
                  <a:cubicBezTo>
                    <a:pt x="0" y="654"/>
                    <a:pt x="14" y="728"/>
                    <a:pt x="42" y="797"/>
                  </a:cubicBezTo>
                  <a:cubicBezTo>
                    <a:pt x="71" y="869"/>
                    <a:pt x="114" y="933"/>
                    <a:pt x="169" y="989"/>
                  </a:cubicBezTo>
                  <a:cubicBezTo>
                    <a:pt x="225" y="1044"/>
                    <a:pt x="289" y="1087"/>
                    <a:pt x="361" y="1116"/>
                  </a:cubicBezTo>
                  <a:cubicBezTo>
                    <a:pt x="431" y="1144"/>
                    <a:pt x="504" y="1158"/>
                    <a:pt x="579" y="1158"/>
                  </a:cubicBezTo>
                  <a:cubicBezTo>
                    <a:pt x="654" y="1158"/>
                    <a:pt x="728" y="1144"/>
                    <a:pt x="797" y="1116"/>
                  </a:cubicBezTo>
                  <a:cubicBezTo>
                    <a:pt x="855" y="1092"/>
                    <a:pt x="908" y="1060"/>
                    <a:pt x="956" y="1019"/>
                  </a:cubicBezTo>
                  <a:cubicBezTo>
                    <a:pt x="951" y="1015"/>
                    <a:pt x="946" y="1011"/>
                    <a:pt x="941" y="1007"/>
                  </a:cubicBezTo>
                  <a:cubicBezTo>
                    <a:pt x="840" y="1092"/>
                    <a:pt x="713" y="1139"/>
                    <a:pt x="579" y="1139"/>
                  </a:cubicBezTo>
                  <a:cubicBezTo>
                    <a:pt x="529" y="1139"/>
                    <a:pt x="480" y="1133"/>
                    <a:pt x="433" y="1120"/>
                  </a:cubicBezTo>
                  <a:cubicBezTo>
                    <a:pt x="433" y="1118"/>
                    <a:pt x="434" y="1116"/>
                    <a:pt x="435" y="1114"/>
                  </a:cubicBezTo>
                  <a:cubicBezTo>
                    <a:pt x="482" y="1127"/>
                    <a:pt x="531" y="1133"/>
                    <a:pt x="579" y="1133"/>
                  </a:cubicBezTo>
                  <a:cubicBezTo>
                    <a:pt x="706" y="1133"/>
                    <a:pt x="833" y="1090"/>
                    <a:pt x="936" y="1003"/>
                  </a:cubicBezTo>
                  <a:cubicBezTo>
                    <a:pt x="930" y="997"/>
                    <a:pt x="923" y="992"/>
                    <a:pt x="917" y="987"/>
                  </a:cubicBezTo>
                  <a:cubicBezTo>
                    <a:pt x="819" y="1068"/>
                    <a:pt x="699" y="1108"/>
                    <a:pt x="579" y="1108"/>
                  </a:cubicBezTo>
                  <a:cubicBezTo>
                    <a:pt x="443" y="1108"/>
                    <a:pt x="308" y="1057"/>
                    <a:pt x="205" y="953"/>
                  </a:cubicBezTo>
                  <a:cubicBezTo>
                    <a:pt x="101" y="850"/>
                    <a:pt x="50" y="715"/>
                    <a:pt x="50" y="579"/>
                  </a:cubicBezTo>
                  <a:cubicBezTo>
                    <a:pt x="50" y="443"/>
                    <a:pt x="101" y="308"/>
                    <a:pt x="205" y="205"/>
                  </a:cubicBezTo>
                  <a:cubicBezTo>
                    <a:pt x="308" y="101"/>
                    <a:pt x="443" y="50"/>
                    <a:pt x="579" y="50"/>
                  </a:cubicBezTo>
                  <a:cubicBezTo>
                    <a:pt x="623" y="50"/>
                    <a:pt x="668" y="55"/>
                    <a:pt x="711" y="66"/>
                  </a:cubicBezTo>
                  <a:cubicBezTo>
                    <a:pt x="716" y="60"/>
                    <a:pt x="721" y="54"/>
                    <a:pt x="725" y="48"/>
                  </a:cubicBezTo>
                  <a:cubicBezTo>
                    <a:pt x="713" y="44"/>
                    <a:pt x="700" y="41"/>
                    <a:pt x="687" y="39"/>
                  </a:cubicBezTo>
                  <a:cubicBezTo>
                    <a:pt x="686" y="37"/>
                    <a:pt x="686" y="35"/>
                    <a:pt x="686" y="32"/>
                  </a:cubicBezTo>
                  <a:cubicBezTo>
                    <a:pt x="700" y="35"/>
                    <a:pt x="715" y="39"/>
                    <a:pt x="730" y="43"/>
                  </a:cubicBezTo>
                  <a:cubicBezTo>
                    <a:pt x="735" y="36"/>
                    <a:pt x="740" y="30"/>
                    <a:pt x="745" y="24"/>
                  </a:cubicBezTo>
                  <a:cubicBezTo>
                    <a:pt x="691" y="8"/>
                    <a:pt x="636" y="0"/>
                    <a:pt x="579" y="0"/>
                  </a:cubicBezTo>
                </a:path>
              </a:pathLst>
            </a:custGeom>
            <a:solidFill>
              <a:srgbClr val="0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237"/>
            <p:cNvSpPr/>
            <p:nvPr/>
          </p:nvSpPr>
          <p:spPr bwMode="auto">
            <a:xfrm rot="17179882" flipH="1">
              <a:off x="1066842" y="1946579"/>
              <a:ext cx="2780451" cy="2664135"/>
            </a:xfrm>
            <a:custGeom>
              <a:avLst/>
              <a:gdLst>
                <a:gd name="T0" fmla="*/ 754 w 1430"/>
                <a:gd name="T1" fmla="*/ 0 h 1370"/>
                <a:gd name="T2" fmla="*/ 268 w 1430"/>
                <a:gd name="T3" fmla="*/ 201 h 1370"/>
                <a:gd name="T4" fmla="*/ 268 w 1430"/>
                <a:gd name="T5" fmla="*/ 1172 h 1370"/>
                <a:gd name="T6" fmla="*/ 688 w 1430"/>
                <a:gd name="T7" fmla="*/ 1370 h 1370"/>
                <a:gd name="T8" fmla="*/ 685 w 1430"/>
                <a:gd name="T9" fmla="*/ 1359 h 1370"/>
                <a:gd name="T10" fmla="*/ 276 w 1430"/>
                <a:gd name="T11" fmla="*/ 1165 h 1370"/>
                <a:gd name="T12" fmla="*/ 276 w 1430"/>
                <a:gd name="T13" fmla="*/ 209 h 1370"/>
                <a:gd name="T14" fmla="*/ 754 w 1430"/>
                <a:gd name="T15" fmla="*/ 11 h 1370"/>
                <a:gd name="T16" fmla="*/ 1232 w 1430"/>
                <a:gd name="T17" fmla="*/ 209 h 1370"/>
                <a:gd name="T18" fmla="*/ 1419 w 1430"/>
                <a:gd name="T19" fmla="*/ 565 h 1370"/>
                <a:gd name="T20" fmla="*/ 1430 w 1430"/>
                <a:gd name="T21" fmla="*/ 567 h 1370"/>
                <a:gd name="T22" fmla="*/ 1240 w 1430"/>
                <a:gd name="T23" fmla="*/ 201 h 1370"/>
                <a:gd name="T24" fmla="*/ 754 w 1430"/>
                <a:gd name="T25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0" h="1370">
                  <a:moveTo>
                    <a:pt x="754" y="0"/>
                  </a:moveTo>
                  <a:cubicBezTo>
                    <a:pt x="578" y="0"/>
                    <a:pt x="402" y="67"/>
                    <a:pt x="268" y="201"/>
                  </a:cubicBezTo>
                  <a:cubicBezTo>
                    <a:pt x="0" y="469"/>
                    <a:pt x="0" y="905"/>
                    <a:pt x="268" y="1172"/>
                  </a:cubicBezTo>
                  <a:cubicBezTo>
                    <a:pt x="385" y="1289"/>
                    <a:pt x="534" y="1355"/>
                    <a:pt x="688" y="1370"/>
                  </a:cubicBezTo>
                  <a:cubicBezTo>
                    <a:pt x="687" y="1366"/>
                    <a:pt x="686" y="1363"/>
                    <a:pt x="685" y="1359"/>
                  </a:cubicBezTo>
                  <a:cubicBezTo>
                    <a:pt x="535" y="1344"/>
                    <a:pt x="390" y="1279"/>
                    <a:pt x="276" y="1165"/>
                  </a:cubicBezTo>
                  <a:cubicBezTo>
                    <a:pt x="12" y="901"/>
                    <a:pt x="12" y="472"/>
                    <a:pt x="276" y="209"/>
                  </a:cubicBezTo>
                  <a:cubicBezTo>
                    <a:pt x="408" y="77"/>
                    <a:pt x="581" y="11"/>
                    <a:pt x="754" y="11"/>
                  </a:cubicBezTo>
                  <a:cubicBezTo>
                    <a:pt x="927" y="11"/>
                    <a:pt x="1100" y="77"/>
                    <a:pt x="1232" y="209"/>
                  </a:cubicBezTo>
                  <a:cubicBezTo>
                    <a:pt x="1333" y="310"/>
                    <a:pt x="1395" y="435"/>
                    <a:pt x="1419" y="565"/>
                  </a:cubicBezTo>
                  <a:cubicBezTo>
                    <a:pt x="1422" y="566"/>
                    <a:pt x="1426" y="567"/>
                    <a:pt x="1430" y="567"/>
                  </a:cubicBezTo>
                  <a:cubicBezTo>
                    <a:pt x="1406" y="433"/>
                    <a:pt x="1343" y="304"/>
                    <a:pt x="1240" y="201"/>
                  </a:cubicBezTo>
                  <a:cubicBezTo>
                    <a:pt x="1106" y="67"/>
                    <a:pt x="930" y="0"/>
                    <a:pt x="754" y="0"/>
                  </a:cubicBezTo>
                </a:path>
              </a:pathLst>
            </a:custGeom>
            <a:solidFill>
              <a:srgbClr val="0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5" name="文本框 214"/>
          <p:cNvSpPr txBox="1"/>
          <p:nvPr/>
        </p:nvSpPr>
        <p:spPr>
          <a:xfrm>
            <a:off x="1254760" y="2972435"/>
            <a:ext cx="22942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Agency FB" panose="020B0804020202020204" pitchFamily="34" charset="0"/>
              </a:rPr>
              <a:t>202X</a:t>
            </a:r>
            <a:endParaRPr lang="zh-CN" altLang="en-US" sz="6600" dirty="0">
              <a:solidFill>
                <a:schemeClr val="bg1"/>
              </a:solidFill>
              <a:latin typeface="Agency FB" panose="020B08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研究过程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eft Arrow 26"/>
          <p:cNvSpPr/>
          <p:nvPr/>
        </p:nvSpPr>
        <p:spPr>
          <a:xfrm>
            <a:off x="484120" y="4512666"/>
            <a:ext cx="10631615" cy="320055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U-Turn Arrow 21"/>
          <p:cNvSpPr/>
          <p:nvPr/>
        </p:nvSpPr>
        <p:spPr>
          <a:xfrm rot="5400000">
            <a:off x="10022305" y="3139123"/>
            <a:ext cx="2318084" cy="1053068"/>
          </a:xfrm>
          <a:prstGeom prst="uturnArrow">
            <a:avLst>
              <a:gd name="adj1" fmla="val 14011"/>
              <a:gd name="adj2" fmla="val 13630"/>
              <a:gd name="adj3" fmla="val 14124"/>
              <a:gd name="adj4" fmla="val 43750"/>
              <a:gd name="adj5" fmla="val 6890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Left Arrow 27"/>
          <p:cNvSpPr/>
          <p:nvPr/>
        </p:nvSpPr>
        <p:spPr>
          <a:xfrm flipH="1">
            <a:off x="1254139" y="2420531"/>
            <a:ext cx="10118888" cy="320055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Chevron 15"/>
          <p:cNvSpPr/>
          <p:nvPr/>
        </p:nvSpPr>
        <p:spPr>
          <a:xfrm>
            <a:off x="3430073" y="1821482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Chevron 16"/>
          <p:cNvSpPr/>
          <p:nvPr/>
        </p:nvSpPr>
        <p:spPr>
          <a:xfrm>
            <a:off x="5958931" y="1821482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Chevron 17"/>
          <p:cNvSpPr/>
          <p:nvPr/>
        </p:nvSpPr>
        <p:spPr>
          <a:xfrm>
            <a:off x="8487788" y="1821482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Chevron 18"/>
          <p:cNvSpPr/>
          <p:nvPr/>
        </p:nvSpPr>
        <p:spPr>
          <a:xfrm>
            <a:off x="901215" y="1821482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Chevron 22"/>
          <p:cNvSpPr/>
          <p:nvPr/>
        </p:nvSpPr>
        <p:spPr>
          <a:xfrm flipH="1">
            <a:off x="8487787" y="3895235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Chevron 23"/>
          <p:cNvSpPr/>
          <p:nvPr/>
        </p:nvSpPr>
        <p:spPr>
          <a:xfrm flipH="1">
            <a:off x="5958531" y="3895235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Chevron 24"/>
          <p:cNvSpPr/>
          <p:nvPr/>
        </p:nvSpPr>
        <p:spPr>
          <a:xfrm flipH="1">
            <a:off x="3429273" y="3895235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Chevron 25"/>
          <p:cNvSpPr/>
          <p:nvPr/>
        </p:nvSpPr>
        <p:spPr>
          <a:xfrm flipH="1">
            <a:off x="900017" y="3895235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6514" y="2572596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86514" y="2257671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步骤</a:t>
            </a: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 01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88476" y="2572596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42268" y="2257671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步骤 </a:t>
            </a:r>
            <a:r>
              <a:rPr lang="en-US" altLang="zh-CN" sz="1600" b="1" dirty="0">
                <a:solidFill>
                  <a:srgbClr val="00B0F0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44230" y="2572596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44230" y="2257671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步骤</a:t>
            </a: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 03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73087" y="2572596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73087" y="2257671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步骤</a:t>
            </a:r>
            <a:r>
              <a:rPr lang="en-US" altLang="zh-CN" sz="1600" b="1" dirty="0">
                <a:solidFill>
                  <a:srgbClr val="00B0F0"/>
                </a:solidFill>
                <a:cs typeface="+mn-ea"/>
                <a:sym typeface="+mn-lt"/>
              </a:rPr>
              <a:t> 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70926" y="4610235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75246" y="4228639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步骤</a:t>
            </a: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 05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43830" y="4610235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43830" y="4228639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步骤</a:t>
            </a:r>
            <a:r>
              <a:rPr lang="en-US" altLang="zh-CN" sz="1600" b="1" dirty="0">
                <a:solidFill>
                  <a:srgbClr val="00B0F0"/>
                </a:solidFill>
                <a:cs typeface="+mn-ea"/>
                <a:sym typeface="+mn-lt"/>
              </a:rPr>
              <a:t> 06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940672" y="4610235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88473" y="4228639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步骤</a:t>
            </a: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 07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85316" y="4610235"/>
            <a:ext cx="1657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85316" y="4228639"/>
            <a:ext cx="165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步骤</a:t>
            </a:r>
            <a:r>
              <a:rPr lang="en-US" altLang="zh-CN" sz="1600" b="1" dirty="0">
                <a:solidFill>
                  <a:srgbClr val="00B0F0"/>
                </a:solidFill>
                <a:cs typeface="+mn-ea"/>
                <a:sym typeface="+mn-lt"/>
              </a:rPr>
              <a:t> 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研究过程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77"/>
          <p:cNvGrpSpPr/>
          <p:nvPr/>
        </p:nvGrpSpPr>
        <p:grpSpPr>
          <a:xfrm>
            <a:off x="7577294" y="1815328"/>
            <a:ext cx="2731372" cy="853481"/>
            <a:chOff x="8112344" y="1682985"/>
            <a:chExt cx="2731372" cy="853481"/>
          </a:xfrm>
        </p:grpSpPr>
        <p:sp>
          <p:nvSpPr>
            <p:cNvPr id="34" name="TextBox 78"/>
            <p:cNvSpPr txBox="1"/>
            <p:nvPr/>
          </p:nvSpPr>
          <p:spPr>
            <a:xfrm>
              <a:off x="8112344" y="168298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过程一</a:t>
              </a:r>
              <a:endParaRPr lang="en-GB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79"/>
            <p:cNvSpPr/>
            <p:nvPr/>
          </p:nvSpPr>
          <p:spPr>
            <a:xfrm>
              <a:off x="8112344" y="2013246"/>
              <a:ext cx="27313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单击此处编辑您要的内容，建议您在展示时采用微软雅黑字体。</a:t>
              </a: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19"/>
          <p:cNvGrpSpPr/>
          <p:nvPr/>
        </p:nvGrpSpPr>
        <p:grpSpPr>
          <a:xfrm>
            <a:off x="7577294" y="3379067"/>
            <a:ext cx="2731372" cy="853481"/>
            <a:chOff x="8112344" y="1682985"/>
            <a:chExt cx="2731372" cy="853481"/>
          </a:xfrm>
        </p:grpSpPr>
        <p:sp>
          <p:nvSpPr>
            <p:cNvPr id="37" name="TextBox 120"/>
            <p:cNvSpPr txBox="1"/>
            <p:nvPr/>
          </p:nvSpPr>
          <p:spPr>
            <a:xfrm>
              <a:off x="8112344" y="168298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过程二</a:t>
              </a:r>
              <a:endParaRPr lang="en-GB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121"/>
            <p:cNvSpPr/>
            <p:nvPr/>
          </p:nvSpPr>
          <p:spPr>
            <a:xfrm>
              <a:off x="8112344" y="2013246"/>
              <a:ext cx="27313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单击此处编辑您要的内容，建议您在展示时采用微软雅黑字体。</a:t>
              </a: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22"/>
          <p:cNvGrpSpPr/>
          <p:nvPr/>
        </p:nvGrpSpPr>
        <p:grpSpPr>
          <a:xfrm>
            <a:off x="7577294" y="4949612"/>
            <a:ext cx="2731372" cy="853481"/>
            <a:chOff x="8112344" y="1682985"/>
            <a:chExt cx="2731372" cy="853481"/>
          </a:xfrm>
        </p:grpSpPr>
        <p:sp>
          <p:nvSpPr>
            <p:cNvPr id="40" name="TextBox 123"/>
            <p:cNvSpPr txBox="1"/>
            <p:nvPr/>
          </p:nvSpPr>
          <p:spPr>
            <a:xfrm>
              <a:off x="8112344" y="168298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过程三</a:t>
              </a:r>
              <a:endParaRPr lang="en-GB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124"/>
            <p:cNvSpPr/>
            <p:nvPr/>
          </p:nvSpPr>
          <p:spPr>
            <a:xfrm>
              <a:off x="8112344" y="2013246"/>
              <a:ext cx="27313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单击此处编辑您要的内容，建议您在展示时采用微软雅黑字体。</a:t>
              </a: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185"/>
          <p:cNvGrpSpPr/>
          <p:nvPr/>
        </p:nvGrpSpPr>
        <p:grpSpPr>
          <a:xfrm>
            <a:off x="1883334" y="1477078"/>
            <a:ext cx="2674061" cy="4411843"/>
            <a:chOff x="2161826" y="1354311"/>
            <a:chExt cx="3235614" cy="5338330"/>
          </a:xfrm>
        </p:grpSpPr>
        <p:sp>
          <p:nvSpPr>
            <p:cNvPr id="43" name="Freeform 6"/>
            <p:cNvSpPr/>
            <p:nvPr/>
          </p:nvSpPr>
          <p:spPr bwMode="auto">
            <a:xfrm>
              <a:off x="3330803" y="6464618"/>
              <a:ext cx="868796" cy="228023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48 w 339"/>
                <a:gd name="T9" fmla="*/ 0 h 89"/>
                <a:gd name="T10" fmla="*/ 291 w 339"/>
                <a:gd name="T11" fmla="*/ 0 h 89"/>
                <a:gd name="T12" fmla="*/ 339 w 339"/>
                <a:gd name="T1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3120099" y="6376584"/>
              <a:ext cx="1290205" cy="193386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3076803" y="5743027"/>
              <a:ext cx="1384012" cy="131330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23 w 540"/>
                <a:gd name="T9" fmla="*/ 0 h 51"/>
                <a:gd name="T10" fmla="*/ 517 w 540"/>
                <a:gd name="T11" fmla="*/ 0 h 51"/>
                <a:gd name="T12" fmla="*/ 540 w 540"/>
                <a:gd name="T1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3076803" y="5936414"/>
              <a:ext cx="1384012" cy="132773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23 w 540"/>
                <a:gd name="T9" fmla="*/ 0 h 52"/>
                <a:gd name="T10" fmla="*/ 517 w 540"/>
                <a:gd name="T11" fmla="*/ 0 h 52"/>
                <a:gd name="T12" fmla="*/ 540 w 540"/>
                <a:gd name="T1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3076803" y="6131243"/>
              <a:ext cx="1384012" cy="132773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23 w 540"/>
                <a:gd name="T9" fmla="*/ 0 h 52"/>
                <a:gd name="T10" fmla="*/ 517 w 540"/>
                <a:gd name="T11" fmla="*/ 0 h 52"/>
                <a:gd name="T12" fmla="*/ 540 w 540"/>
                <a:gd name="T1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3076803" y="6305868"/>
              <a:ext cx="1372467" cy="80818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23 w 535"/>
                <a:gd name="T9" fmla="*/ 0 h 32"/>
                <a:gd name="T10" fmla="*/ 513 w 535"/>
                <a:gd name="T11" fmla="*/ 0 h 32"/>
                <a:gd name="T12" fmla="*/ 535 w 535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3066701" y="5548197"/>
              <a:ext cx="1404217" cy="134216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23 w 548"/>
                <a:gd name="T9" fmla="*/ 0 h 52"/>
                <a:gd name="T10" fmla="*/ 524 w 548"/>
                <a:gd name="T11" fmla="*/ 0 h 52"/>
                <a:gd name="T12" fmla="*/ 548 w 548"/>
                <a:gd name="T1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3261531" y="1354311"/>
              <a:ext cx="2135909" cy="1350818"/>
            </a:xfrm>
            <a:custGeom>
              <a:avLst/>
              <a:gdLst>
                <a:gd name="T0" fmla="*/ 0 w 1480"/>
                <a:gd name="T1" fmla="*/ 0 h 936"/>
                <a:gd name="T2" fmla="*/ 1480 w 1480"/>
                <a:gd name="T3" fmla="*/ 936 h 936"/>
                <a:gd name="T4" fmla="*/ 1197 w 1480"/>
                <a:gd name="T5" fmla="*/ 329 h 936"/>
                <a:gd name="T6" fmla="*/ 552 w 1480"/>
                <a:gd name="T7" fmla="*/ 0 h 936"/>
                <a:gd name="T8" fmla="*/ 0 w 1480"/>
                <a:gd name="T9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0" h="936">
                  <a:moveTo>
                    <a:pt x="0" y="0"/>
                  </a:moveTo>
                  <a:lnTo>
                    <a:pt x="1480" y="936"/>
                  </a:lnTo>
                  <a:lnTo>
                    <a:pt x="1197" y="329"/>
                  </a:lnTo>
                  <a:lnTo>
                    <a:pt x="5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1" name="Freeform 14"/>
            <p:cNvSpPr/>
            <p:nvPr/>
          </p:nvSpPr>
          <p:spPr bwMode="auto">
            <a:xfrm>
              <a:off x="3261531" y="1354311"/>
              <a:ext cx="2135909" cy="1350818"/>
            </a:xfrm>
            <a:custGeom>
              <a:avLst/>
              <a:gdLst>
                <a:gd name="T0" fmla="*/ 0 w 1480"/>
                <a:gd name="T1" fmla="*/ 0 h 936"/>
                <a:gd name="T2" fmla="*/ 1480 w 1480"/>
                <a:gd name="T3" fmla="*/ 936 h 936"/>
                <a:gd name="T4" fmla="*/ 1197 w 1480"/>
                <a:gd name="T5" fmla="*/ 329 h 936"/>
                <a:gd name="T6" fmla="*/ 552 w 1480"/>
                <a:gd name="T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0" h="936">
                  <a:moveTo>
                    <a:pt x="0" y="0"/>
                  </a:moveTo>
                  <a:lnTo>
                    <a:pt x="1480" y="936"/>
                  </a:lnTo>
                  <a:lnTo>
                    <a:pt x="1197" y="329"/>
                  </a:lnTo>
                  <a:lnTo>
                    <a:pt x="552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2" name="Freeform 15"/>
            <p:cNvSpPr/>
            <p:nvPr/>
          </p:nvSpPr>
          <p:spPr bwMode="auto">
            <a:xfrm>
              <a:off x="2161826" y="2456902"/>
              <a:ext cx="3235614" cy="953944"/>
            </a:xfrm>
            <a:custGeom>
              <a:avLst/>
              <a:gdLst>
                <a:gd name="T0" fmla="*/ 0 w 2242"/>
                <a:gd name="T1" fmla="*/ 0 h 661"/>
                <a:gd name="T2" fmla="*/ 2242 w 2242"/>
                <a:gd name="T3" fmla="*/ 282 h 661"/>
                <a:gd name="T4" fmla="*/ 2219 w 2242"/>
                <a:gd name="T5" fmla="*/ 588 h 661"/>
                <a:gd name="T6" fmla="*/ 0 w 2242"/>
                <a:gd name="T7" fmla="*/ 661 h 661"/>
                <a:gd name="T8" fmla="*/ 0 w 2242"/>
                <a:gd name="T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2" h="661">
                  <a:moveTo>
                    <a:pt x="0" y="0"/>
                  </a:moveTo>
                  <a:lnTo>
                    <a:pt x="2242" y="282"/>
                  </a:lnTo>
                  <a:lnTo>
                    <a:pt x="2219" y="588"/>
                  </a:lnTo>
                  <a:lnTo>
                    <a:pt x="0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3" name="Freeform 16"/>
            <p:cNvSpPr/>
            <p:nvPr/>
          </p:nvSpPr>
          <p:spPr bwMode="auto">
            <a:xfrm>
              <a:off x="2410053" y="1829118"/>
              <a:ext cx="2987387" cy="2350944"/>
            </a:xfrm>
            <a:custGeom>
              <a:avLst/>
              <a:gdLst>
                <a:gd name="T0" fmla="*/ 1787 w 2070"/>
                <a:gd name="T1" fmla="*/ 0 h 1629"/>
                <a:gd name="T2" fmla="*/ 0 w 2070"/>
                <a:gd name="T3" fmla="*/ 1487 h 1629"/>
                <a:gd name="T4" fmla="*/ 78 w 2070"/>
                <a:gd name="T5" fmla="*/ 1629 h 1629"/>
                <a:gd name="T6" fmla="*/ 2070 w 2070"/>
                <a:gd name="T7" fmla="*/ 607 h 1629"/>
                <a:gd name="T8" fmla="*/ 1787 w 2070"/>
                <a:gd name="T9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1629">
                  <a:moveTo>
                    <a:pt x="1787" y="0"/>
                  </a:moveTo>
                  <a:lnTo>
                    <a:pt x="0" y="1487"/>
                  </a:lnTo>
                  <a:lnTo>
                    <a:pt x="78" y="1629"/>
                  </a:lnTo>
                  <a:lnTo>
                    <a:pt x="2070" y="607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4" name="Freeform 17"/>
            <p:cNvSpPr/>
            <p:nvPr/>
          </p:nvSpPr>
          <p:spPr bwMode="auto">
            <a:xfrm>
              <a:off x="2410053" y="1829118"/>
              <a:ext cx="2987387" cy="2350944"/>
            </a:xfrm>
            <a:custGeom>
              <a:avLst/>
              <a:gdLst>
                <a:gd name="T0" fmla="*/ 1787 w 2070"/>
                <a:gd name="T1" fmla="*/ 0 h 1629"/>
                <a:gd name="T2" fmla="*/ 0 w 2070"/>
                <a:gd name="T3" fmla="*/ 1487 h 1629"/>
                <a:gd name="T4" fmla="*/ 78 w 2070"/>
                <a:gd name="T5" fmla="*/ 1629 h 1629"/>
                <a:gd name="T6" fmla="*/ 2070 w 2070"/>
                <a:gd name="T7" fmla="*/ 607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0" h="1629">
                  <a:moveTo>
                    <a:pt x="1787" y="0"/>
                  </a:moveTo>
                  <a:lnTo>
                    <a:pt x="0" y="1487"/>
                  </a:lnTo>
                  <a:lnTo>
                    <a:pt x="78" y="1629"/>
                  </a:lnTo>
                  <a:lnTo>
                    <a:pt x="2070" y="60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5" name="Freeform 18"/>
            <p:cNvSpPr/>
            <p:nvPr/>
          </p:nvSpPr>
          <p:spPr bwMode="auto">
            <a:xfrm>
              <a:off x="2410053" y="3975129"/>
              <a:ext cx="2405785" cy="961159"/>
            </a:xfrm>
            <a:custGeom>
              <a:avLst/>
              <a:gdLst>
                <a:gd name="T0" fmla="*/ 0 w 1667"/>
                <a:gd name="T1" fmla="*/ 0 h 666"/>
                <a:gd name="T2" fmla="*/ 1667 w 1667"/>
                <a:gd name="T3" fmla="*/ 355 h 666"/>
                <a:gd name="T4" fmla="*/ 1571 w 1667"/>
                <a:gd name="T5" fmla="*/ 666 h 666"/>
                <a:gd name="T6" fmla="*/ 78 w 1667"/>
                <a:gd name="T7" fmla="*/ 142 h 666"/>
                <a:gd name="T8" fmla="*/ 0 w 1667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7" h="666">
                  <a:moveTo>
                    <a:pt x="0" y="0"/>
                  </a:moveTo>
                  <a:lnTo>
                    <a:pt x="1667" y="355"/>
                  </a:lnTo>
                  <a:lnTo>
                    <a:pt x="1571" y="666"/>
                  </a:lnTo>
                  <a:lnTo>
                    <a:pt x="78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2740542" y="2863879"/>
              <a:ext cx="2656898" cy="1936750"/>
            </a:xfrm>
            <a:custGeom>
              <a:avLst/>
              <a:gdLst>
                <a:gd name="T0" fmla="*/ 1841 w 1841"/>
                <a:gd name="T1" fmla="*/ 0 h 1342"/>
                <a:gd name="T2" fmla="*/ 0 w 1841"/>
                <a:gd name="T3" fmla="*/ 1187 h 1342"/>
                <a:gd name="T4" fmla="*/ 43 w 1841"/>
                <a:gd name="T5" fmla="*/ 1342 h 1342"/>
                <a:gd name="T6" fmla="*/ 1818 w 1841"/>
                <a:gd name="T7" fmla="*/ 306 h 1342"/>
                <a:gd name="T8" fmla="*/ 1841 w 1841"/>
                <a:gd name="T9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1" h="1342">
                  <a:moveTo>
                    <a:pt x="1841" y="0"/>
                  </a:moveTo>
                  <a:lnTo>
                    <a:pt x="0" y="1187"/>
                  </a:lnTo>
                  <a:lnTo>
                    <a:pt x="43" y="1342"/>
                  </a:lnTo>
                  <a:lnTo>
                    <a:pt x="1818" y="30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2740542" y="2863879"/>
              <a:ext cx="2656898" cy="1936750"/>
            </a:xfrm>
            <a:custGeom>
              <a:avLst/>
              <a:gdLst>
                <a:gd name="T0" fmla="*/ 1841 w 1841"/>
                <a:gd name="T1" fmla="*/ 0 h 1342"/>
                <a:gd name="T2" fmla="*/ 0 w 1841"/>
                <a:gd name="T3" fmla="*/ 1187 h 1342"/>
                <a:gd name="T4" fmla="*/ 43 w 1841"/>
                <a:gd name="T5" fmla="*/ 1342 h 1342"/>
                <a:gd name="T6" fmla="*/ 1818 w 1841"/>
                <a:gd name="T7" fmla="*/ 306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1" h="1342">
                  <a:moveTo>
                    <a:pt x="1841" y="0"/>
                  </a:moveTo>
                  <a:lnTo>
                    <a:pt x="0" y="1187"/>
                  </a:lnTo>
                  <a:lnTo>
                    <a:pt x="43" y="1342"/>
                  </a:lnTo>
                  <a:lnTo>
                    <a:pt x="1818" y="30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8" name="Freeform 21"/>
            <p:cNvSpPr/>
            <p:nvPr/>
          </p:nvSpPr>
          <p:spPr bwMode="auto">
            <a:xfrm>
              <a:off x="2740542" y="4576936"/>
              <a:ext cx="1818409" cy="848591"/>
            </a:xfrm>
            <a:custGeom>
              <a:avLst/>
              <a:gdLst>
                <a:gd name="T0" fmla="*/ 0 w 1260"/>
                <a:gd name="T1" fmla="*/ 0 h 588"/>
                <a:gd name="T2" fmla="*/ 1260 w 1260"/>
                <a:gd name="T3" fmla="*/ 499 h 588"/>
                <a:gd name="T4" fmla="*/ 1192 w 1260"/>
                <a:gd name="T5" fmla="*/ 588 h 588"/>
                <a:gd name="T6" fmla="*/ 43 w 1260"/>
                <a:gd name="T7" fmla="*/ 155 h 588"/>
                <a:gd name="T8" fmla="*/ 0 w 1260"/>
                <a:gd name="T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588">
                  <a:moveTo>
                    <a:pt x="0" y="0"/>
                  </a:moveTo>
                  <a:lnTo>
                    <a:pt x="1260" y="499"/>
                  </a:lnTo>
                  <a:lnTo>
                    <a:pt x="1192" y="588"/>
                  </a:lnTo>
                  <a:lnTo>
                    <a:pt x="43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2161826" y="1354311"/>
              <a:ext cx="1896341" cy="2056535"/>
            </a:xfrm>
            <a:custGeom>
              <a:avLst/>
              <a:gdLst>
                <a:gd name="T0" fmla="*/ 762 w 1314"/>
                <a:gd name="T1" fmla="*/ 0 h 1425"/>
                <a:gd name="T2" fmla="*/ 0 w 1314"/>
                <a:gd name="T3" fmla="*/ 764 h 1425"/>
                <a:gd name="T4" fmla="*/ 0 w 1314"/>
                <a:gd name="T5" fmla="*/ 1425 h 1425"/>
                <a:gd name="T6" fmla="*/ 1314 w 1314"/>
                <a:gd name="T7" fmla="*/ 0 h 1425"/>
                <a:gd name="T8" fmla="*/ 762 w 1314"/>
                <a:gd name="T9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1425">
                  <a:moveTo>
                    <a:pt x="762" y="0"/>
                  </a:moveTo>
                  <a:lnTo>
                    <a:pt x="0" y="764"/>
                  </a:lnTo>
                  <a:lnTo>
                    <a:pt x="0" y="1425"/>
                  </a:lnTo>
                  <a:lnTo>
                    <a:pt x="1314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2981553" y="4487459"/>
              <a:ext cx="1834285" cy="938068"/>
            </a:xfrm>
            <a:custGeom>
              <a:avLst/>
              <a:gdLst>
                <a:gd name="T0" fmla="*/ 80 w 1271"/>
                <a:gd name="T1" fmla="*/ 650 h 650"/>
                <a:gd name="T2" fmla="*/ 1175 w 1271"/>
                <a:gd name="T3" fmla="*/ 311 h 650"/>
                <a:gd name="T4" fmla="*/ 1271 w 1271"/>
                <a:gd name="T5" fmla="*/ 0 h 650"/>
                <a:gd name="T6" fmla="*/ 0 w 1271"/>
                <a:gd name="T7" fmla="*/ 574 h 650"/>
                <a:gd name="T8" fmla="*/ 80 w 1271"/>
                <a:gd name="T9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650">
                  <a:moveTo>
                    <a:pt x="80" y="650"/>
                  </a:moveTo>
                  <a:lnTo>
                    <a:pt x="1175" y="311"/>
                  </a:lnTo>
                  <a:lnTo>
                    <a:pt x="1271" y="0"/>
                  </a:lnTo>
                  <a:lnTo>
                    <a:pt x="0" y="574"/>
                  </a:lnTo>
                  <a:lnTo>
                    <a:pt x="80" y="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  <p:sp>
          <p:nvSpPr>
            <p:cNvPr id="61" name="Freeform 24"/>
            <p:cNvSpPr/>
            <p:nvPr/>
          </p:nvSpPr>
          <p:spPr bwMode="auto">
            <a:xfrm>
              <a:off x="2981553" y="5297084"/>
              <a:ext cx="1577398" cy="128444"/>
            </a:xfrm>
            <a:custGeom>
              <a:avLst/>
              <a:gdLst>
                <a:gd name="T0" fmla="*/ 0 w 1093"/>
                <a:gd name="T1" fmla="*/ 13 h 89"/>
                <a:gd name="T2" fmla="*/ 1093 w 1093"/>
                <a:gd name="T3" fmla="*/ 0 h 89"/>
                <a:gd name="T4" fmla="*/ 1025 w 1093"/>
                <a:gd name="T5" fmla="*/ 89 h 89"/>
                <a:gd name="T6" fmla="*/ 80 w 1093"/>
                <a:gd name="T7" fmla="*/ 89 h 89"/>
                <a:gd name="T8" fmla="*/ 0 w 1093"/>
                <a:gd name="T9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3" h="89">
                  <a:moveTo>
                    <a:pt x="0" y="13"/>
                  </a:moveTo>
                  <a:lnTo>
                    <a:pt x="1093" y="0"/>
                  </a:lnTo>
                  <a:lnTo>
                    <a:pt x="1025" y="89"/>
                  </a:lnTo>
                  <a:lnTo>
                    <a:pt x="80" y="8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cs typeface="+mn-ea"/>
                <a:sym typeface="+mn-lt"/>
              </a:endParaRPr>
            </a:p>
          </p:txBody>
        </p:sp>
      </p:grpSp>
      <p:sp>
        <p:nvSpPr>
          <p:cNvPr id="62" name="Freeform 112"/>
          <p:cNvSpPr/>
          <p:nvPr/>
        </p:nvSpPr>
        <p:spPr bwMode="auto">
          <a:xfrm>
            <a:off x="5749627" y="3702050"/>
            <a:ext cx="1568450" cy="277813"/>
          </a:xfrm>
          <a:custGeom>
            <a:avLst/>
            <a:gdLst>
              <a:gd name="T0" fmla="*/ 988 w 988"/>
              <a:gd name="T1" fmla="*/ 175 h 175"/>
              <a:gd name="T2" fmla="*/ 290 w 988"/>
              <a:gd name="T3" fmla="*/ 175 h 175"/>
              <a:gd name="T4" fmla="*/ 288 w 988"/>
              <a:gd name="T5" fmla="*/ 173 h 175"/>
              <a:gd name="T6" fmla="*/ 0 w 988"/>
              <a:gd name="T7" fmla="*/ 13 h 175"/>
              <a:gd name="T8" fmla="*/ 8 w 988"/>
              <a:gd name="T9" fmla="*/ 0 h 175"/>
              <a:gd name="T10" fmla="*/ 294 w 988"/>
              <a:gd name="T11" fmla="*/ 160 h 175"/>
              <a:gd name="T12" fmla="*/ 988 w 988"/>
              <a:gd name="T13" fmla="*/ 160 h 175"/>
              <a:gd name="T14" fmla="*/ 988 w 988"/>
              <a:gd name="T1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8" h="175">
                <a:moveTo>
                  <a:pt x="988" y="175"/>
                </a:moveTo>
                <a:lnTo>
                  <a:pt x="290" y="175"/>
                </a:lnTo>
                <a:lnTo>
                  <a:pt x="288" y="173"/>
                </a:lnTo>
                <a:lnTo>
                  <a:pt x="0" y="13"/>
                </a:lnTo>
                <a:lnTo>
                  <a:pt x="8" y="0"/>
                </a:lnTo>
                <a:lnTo>
                  <a:pt x="294" y="160"/>
                </a:lnTo>
                <a:lnTo>
                  <a:pt x="988" y="160"/>
                </a:lnTo>
                <a:lnTo>
                  <a:pt x="988" y="175"/>
                </a:lnTo>
                <a:close/>
              </a:path>
            </a:pathLst>
          </a:custGeom>
          <a:solidFill>
            <a:srgbClr val="F49100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u="sng" dirty="0">
              <a:cs typeface="+mn-ea"/>
              <a:sym typeface="+mn-lt"/>
            </a:endParaRPr>
          </a:p>
        </p:txBody>
      </p:sp>
      <p:sp>
        <p:nvSpPr>
          <p:cNvPr id="63" name="Oval 109"/>
          <p:cNvSpPr>
            <a:spLocks noChangeArrowheads="1"/>
          </p:cNvSpPr>
          <p:nvPr/>
        </p:nvSpPr>
        <p:spPr bwMode="auto">
          <a:xfrm>
            <a:off x="5244802" y="3290888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5256039" y="333173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B0F0"/>
                </a:solidFill>
                <a:cs typeface="+mn-ea"/>
                <a:sym typeface="+mn-lt"/>
              </a:rPr>
              <a:t>02</a:t>
            </a:r>
            <a:endParaRPr lang="en-GB" sz="2400" b="1" u="sng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5" name="Freeform 68"/>
          <p:cNvSpPr/>
          <p:nvPr/>
        </p:nvSpPr>
        <p:spPr bwMode="auto">
          <a:xfrm>
            <a:off x="5758699" y="2130124"/>
            <a:ext cx="1566863" cy="279400"/>
          </a:xfrm>
          <a:custGeom>
            <a:avLst/>
            <a:gdLst>
              <a:gd name="T0" fmla="*/ 987 w 987"/>
              <a:gd name="T1" fmla="*/ 176 h 176"/>
              <a:gd name="T2" fmla="*/ 289 w 987"/>
              <a:gd name="T3" fmla="*/ 176 h 176"/>
              <a:gd name="T4" fmla="*/ 0 w 987"/>
              <a:gd name="T5" fmla="*/ 12 h 176"/>
              <a:gd name="T6" fmla="*/ 7 w 987"/>
              <a:gd name="T7" fmla="*/ 0 h 176"/>
              <a:gd name="T8" fmla="*/ 293 w 987"/>
              <a:gd name="T9" fmla="*/ 161 h 176"/>
              <a:gd name="T10" fmla="*/ 987 w 987"/>
              <a:gd name="T11" fmla="*/ 161 h 176"/>
              <a:gd name="T12" fmla="*/ 987 w 987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7" h="176">
                <a:moveTo>
                  <a:pt x="987" y="176"/>
                </a:moveTo>
                <a:lnTo>
                  <a:pt x="289" y="176"/>
                </a:lnTo>
                <a:lnTo>
                  <a:pt x="0" y="12"/>
                </a:lnTo>
                <a:lnTo>
                  <a:pt x="7" y="0"/>
                </a:lnTo>
                <a:lnTo>
                  <a:pt x="293" y="161"/>
                </a:lnTo>
                <a:lnTo>
                  <a:pt x="987" y="161"/>
                </a:lnTo>
                <a:lnTo>
                  <a:pt x="987" y="176"/>
                </a:lnTo>
                <a:close/>
              </a:path>
            </a:pathLst>
          </a:custGeom>
          <a:solidFill>
            <a:srgbClr val="0087B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u="sng" dirty="0">
              <a:cs typeface="+mn-ea"/>
              <a:sym typeface="+mn-lt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5247524" y="1717374"/>
            <a:ext cx="555625" cy="555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TextBox 16"/>
          <p:cNvSpPr txBox="1"/>
          <p:nvPr/>
        </p:nvSpPr>
        <p:spPr>
          <a:xfrm>
            <a:off x="5238406" y="1763662"/>
            <a:ext cx="56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GB" sz="2400" b="1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Freeform 156"/>
          <p:cNvSpPr/>
          <p:nvPr/>
        </p:nvSpPr>
        <p:spPr bwMode="auto">
          <a:xfrm>
            <a:off x="5743731" y="5268048"/>
            <a:ext cx="1566863" cy="276225"/>
          </a:xfrm>
          <a:custGeom>
            <a:avLst/>
            <a:gdLst>
              <a:gd name="T0" fmla="*/ 987 w 987"/>
              <a:gd name="T1" fmla="*/ 174 h 174"/>
              <a:gd name="T2" fmla="*/ 289 w 987"/>
              <a:gd name="T3" fmla="*/ 174 h 174"/>
              <a:gd name="T4" fmla="*/ 287 w 987"/>
              <a:gd name="T5" fmla="*/ 172 h 174"/>
              <a:gd name="T6" fmla="*/ 0 w 987"/>
              <a:gd name="T7" fmla="*/ 12 h 174"/>
              <a:gd name="T8" fmla="*/ 7 w 987"/>
              <a:gd name="T9" fmla="*/ 0 h 174"/>
              <a:gd name="T10" fmla="*/ 293 w 987"/>
              <a:gd name="T11" fmla="*/ 160 h 174"/>
              <a:gd name="T12" fmla="*/ 987 w 987"/>
              <a:gd name="T13" fmla="*/ 160 h 174"/>
              <a:gd name="T14" fmla="*/ 987 w 987"/>
              <a:gd name="T1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7" h="174">
                <a:moveTo>
                  <a:pt x="987" y="174"/>
                </a:moveTo>
                <a:lnTo>
                  <a:pt x="289" y="174"/>
                </a:lnTo>
                <a:lnTo>
                  <a:pt x="287" y="172"/>
                </a:lnTo>
                <a:lnTo>
                  <a:pt x="0" y="12"/>
                </a:lnTo>
                <a:lnTo>
                  <a:pt x="7" y="0"/>
                </a:lnTo>
                <a:lnTo>
                  <a:pt x="293" y="160"/>
                </a:lnTo>
                <a:lnTo>
                  <a:pt x="987" y="160"/>
                </a:lnTo>
                <a:lnTo>
                  <a:pt x="987" y="174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u="sng" dirty="0">
              <a:cs typeface="+mn-ea"/>
              <a:sym typeface="+mn-lt"/>
            </a:endParaRPr>
          </a:p>
        </p:txBody>
      </p:sp>
      <p:sp>
        <p:nvSpPr>
          <p:cNvPr id="69" name="Oval 153"/>
          <p:cNvSpPr>
            <a:spLocks noChangeArrowheads="1"/>
          </p:cNvSpPr>
          <p:nvPr/>
        </p:nvSpPr>
        <p:spPr bwMode="auto">
          <a:xfrm>
            <a:off x="5243669" y="4855298"/>
            <a:ext cx="555625" cy="555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TextBox 10"/>
          <p:cNvSpPr txBox="1"/>
          <p:nvPr/>
        </p:nvSpPr>
        <p:spPr>
          <a:xfrm>
            <a:off x="5238406" y="4884170"/>
            <a:ext cx="56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GB" sz="2400" b="1" u="sng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研究过程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72"/>
          <p:cNvSpPr/>
          <p:nvPr/>
        </p:nvSpPr>
        <p:spPr>
          <a:xfrm>
            <a:off x="7954651" y="2114552"/>
            <a:ext cx="3167375" cy="3124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Rectangle 68"/>
          <p:cNvSpPr/>
          <p:nvPr/>
        </p:nvSpPr>
        <p:spPr>
          <a:xfrm>
            <a:off x="4555078" y="2114551"/>
            <a:ext cx="3167375" cy="3124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Rectangle 60"/>
          <p:cNvSpPr/>
          <p:nvPr/>
        </p:nvSpPr>
        <p:spPr>
          <a:xfrm>
            <a:off x="1139826" y="2114552"/>
            <a:ext cx="3167375" cy="3124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1515542" y="3908736"/>
            <a:ext cx="2415943" cy="9198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建议您在展示时采用微软雅黑字体，本模版所有图形线条及其相应素材均可自由编辑、改色、替换。</a:t>
            </a:r>
            <a:endParaRPr lang="en-US" sz="1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4930794" y="3894446"/>
            <a:ext cx="2415943" cy="1113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Content Placeholder 4"/>
          <p:cNvSpPr txBox="1"/>
          <p:nvPr/>
        </p:nvSpPr>
        <p:spPr>
          <a:xfrm>
            <a:off x="1505108" y="3360996"/>
            <a:ext cx="2436811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此处编辑</a:t>
            </a:r>
            <a:endParaRPr lang="en-US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8" name="Content Placeholder 4"/>
          <p:cNvSpPr txBox="1"/>
          <p:nvPr/>
        </p:nvSpPr>
        <p:spPr>
          <a:xfrm>
            <a:off x="4920360" y="3408651"/>
            <a:ext cx="2436811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此处编辑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8330367" y="3894446"/>
            <a:ext cx="2415943" cy="1113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66"/>
          <p:cNvCxnSpPr/>
          <p:nvPr/>
        </p:nvCxnSpPr>
        <p:spPr>
          <a:xfrm>
            <a:off x="2078550" y="3713451"/>
            <a:ext cx="12899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0"/>
          <p:cNvCxnSpPr/>
          <p:nvPr/>
        </p:nvCxnSpPr>
        <p:spPr>
          <a:xfrm>
            <a:off x="5493802" y="3761106"/>
            <a:ext cx="12899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7"/>
          <p:cNvCxnSpPr/>
          <p:nvPr/>
        </p:nvCxnSpPr>
        <p:spPr>
          <a:xfrm>
            <a:off x="8893375" y="3761106"/>
            <a:ext cx="12899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4"/>
          <p:cNvSpPr txBox="1"/>
          <p:nvPr/>
        </p:nvSpPr>
        <p:spPr>
          <a:xfrm>
            <a:off x="8319933" y="3408651"/>
            <a:ext cx="2436811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此处编辑</a:t>
            </a:r>
            <a:endParaRPr lang="en-US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42842" y="2562580"/>
            <a:ext cx="561343" cy="560384"/>
            <a:chOff x="1894354" y="2642177"/>
            <a:chExt cx="561343" cy="560384"/>
          </a:xfrm>
          <a:solidFill>
            <a:srgbClr val="00B0F0"/>
          </a:solidFill>
        </p:grpSpPr>
        <p:sp>
          <p:nvSpPr>
            <p:cNvPr id="19" name="AutoShape 128"/>
            <p:cNvSpPr/>
            <p:nvPr/>
          </p:nvSpPr>
          <p:spPr bwMode="auto">
            <a:xfrm>
              <a:off x="1894354" y="2642177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129"/>
            <p:cNvSpPr/>
            <p:nvPr/>
          </p:nvSpPr>
          <p:spPr bwMode="auto">
            <a:xfrm>
              <a:off x="2244954" y="2712105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58146" y="2557067"/>
            <a:ext cx="560384" cy="560384"/>
            <a:chOff x="9593272" y="2636664"/>
            <a:chExt cx="560384" cy="560384"/>
          </a:xfrm>
          <a:solidFill>
            <a:srgbClr val="00B0F0"/>
          </a:solidFill>
        </p:grpSpPr>
        <p:sp>
          <p:nvSpPr>
            <p:cNvPr id="22" name="AutoShape 123"/>
            <p:cNvSpPr/>
            <p:nvPr/>
          </p:nvSpPr>
          <p:spPr bwMode="auto">
            <a:xfrm>
              <a:off x="9593272" y="2636664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AutoShape 124"/>
            <p:cNvSpPr/>
            <p:nvPr/>
          </p:nvSpPr>
          <p:spPr bwMode="auto">
            <a:xfrm>
              <a:off x="9751328" y="2793763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AutoShape 125"/>
            <p:cNvSpPr/>
            <p:nvPr/>
          </p:nvSpPr>
          <p:spPr bwMode="auto">
            <a:xfrm>
              <a:off x="9803057" y="2846449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28501" y="2557067"/>
            <a:ext cx="420528" cy="561343"/>
            <a:chOff x="7091622" y="2636664"/>
            <a:chExt cx="420528" cy="561343"/>
          </a:xfrm>
        </p:grpSpPr>
        <p:sp>
          <p:nvSpPr>
            <p:cNvPr id="26" name="AutoShape 108"/>
            <p:cNvSpPr/>
            <p:nvPr/>
          </p:nvSpPr>
          <p:spPr bwMode="auto">
            <a:xfrm>
              <a:off x="7196035" y="2742035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109"/>
            <p:cNvSpPr/>
            <p:nvPr/>
          </p:nvSpPr>
          <p:spPr bwMode="auto">
            <a:xfrm>
              <a:off x="7091622" y="2636664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5" name="矩形 34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研究过程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10"/>
          <p:cNvCxnSpPr/>
          <p:nvPr/>
        </p:nvCxnSpPr>
        <p:spPr>
          <a:xfrm>
            <a:off x="7090380" y="2043663"/>
            <a:ext cx="0" cy="2101927"/>
          </a:xfrm>
          <a:prstGeom prst="line">
            <a:avLst/>
          </a:prstGeom>
          <a:ln w="38100" cap="rnd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evron 13"/>
          <p:cNvSpPr/>
          <p:nvPr/>
        </p:nvSpPr>
        <p:spPr>
          <a:xfrm>
            <a:off x="5952303" y="2829712"/>
            <a:ext cx="2333185" cy="729597"/>
          </a:xfrm>
          <a:prstGeom prst="chevron">
            <a:avLst>
              <a:gd name="adj" fmla="val 26562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" name="Straight Connector 3"/>
          <p:cNvCxnSpPr/>
          <p:nvPr/>
        </p:nvCxnSpPr>
        <p:spPr>
          <a:xfrm>
            <a:off x="1641215" y="2043661"/>
            <a:ext cx="2188786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4"/>
          <p:cNvCxnSpPr/>
          <p:nvPr/>
        </p:nvCxnSpPr>
        <p:spPr>
          <a:xfrm>
            <a:off x="3859315" y="2043661"/>
            <a:ext cx="2188786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/>
          <p:cNvCxnSpPr/>
          <p:nvPr/>
        </p:nvCxnSpPr>
        <p:spPr>
          <a:xfrm>
            <a:off x="5995989" y="2043661"/>
            <a:ext cx="2188786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"/>
          <p:cNvCxnSpPr/>
          <p:nvPr/>
        </p:nvCxnSpPr>
        <p:spPr>
          <a:xfrm>
            <a:off x="8184775" y="2043661"/>
            <a:ext cx="2188786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>
            <a:off x="2756888" y="2043663"/>
            <a:ext cx="0" cy="2101927"/>
          </a:xfrm>
          <a:prstGeom prst="line">
            <a:avLst/>
          </a:prstGeom>
          <a:ln w="38100" cap="rnd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4937627" y="2043663"/>
            <a:ext cx="0" cy="2101927"/>
          </a:xfrm>
          <a:prstGeom prst="line">
            <a:avLst/>
          </a:prstGeom>
          <a:ln w="38100" cap="rnd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/>
          <p:cNvCxnSpPr/>
          <p:nvPr/>
        </p:nvCxnSpPr>
        <p:spPr>
          <a:xfrm>
            <a:off x="9268178" y="2043663"/>
            <a:ext cx="0" cy="2101927"/>
          </a:xfrm>
          <a:prstGeom prst="line">
            <a:avLst/>
          </a:prstGeom>
          <a:ln w="38100" cap="rnd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evron 13"/>
          <p:cNvSpPr/>
          <p:nvPr/>
        </p:nvSpPr>
        <p:spPr>
          <a:xfrm>
            <a:off x="1635786" y="2829712"/>
            <a:ext cx="2333185" cy="729597"/>
          </a:xfrm>
          <a:prstGeom prst="chevron">
            <a:avLst>
              <a:gd name="adj" fmla="val 26562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Chevron 14"/>
          <p:cNvSpPr/>
          <p:nvPr/>
        </p:nvSpPr>
        <p:spPr>
          <a:xfrm>
            <a:off x="3777830" y="2829712"/>
            <a:ext cx="2365614" cy="729597"/>
          </a:xfrm>
          <a:prstGeom prst="chevron">
            <a:avLst>
              <a:gd name="adj" fmla="val 26562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5" dirty="0">
              <a:cs typeface="+mn-ea"/>
              <a:sym typeface="+mn-lt"/>
            </a:endParaRPr>
          </a:p>
        </p:txBody>
      </p:sp>
      <p:sp>
        <p:nvSpPr>
          <p:cNvPr id="13" name="Chevron 16"/>
          <p:cNvSpPr/>
          <p:nvPr/>
        </p:nvSpPr>
        <p:spPr>
          <a:xfrm>
            <a:off x="8094348" y="2829712"/>
            <a:ext cx="2347662" cy="729597"/>
          </a:xfrm>
          <a:prstGeom prst="chevron">
            <a:avLst>
              <a:gd name="adj" fmla="val 26562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5" dirty="0">
              <a:cs typeface="+mn-ea"/>
              <a:sym typeface="+mn-lt"/>
            </a:endParaRPr>
          </a:p>
        </p:txBody>
      </p:sp>
      <p:sp>
        <p:nvSpPr>
          <p:cNvPr id="14" name="Title 13"/>
          <p:cNvSpPr txBox="1"/>
          <p:nvPr/>
        </p:nvSpPr>
        <p:spPr>
          <a:xfrm>
            <a:off x="1699625" y="2984111"/>
            <a:ext cx="2191370" cy="397941"/>
          </a:xfrm>
          <a:prstGeom prst="rect">
            <a:avLst/>
          </a:prstGeom>
        </p:spPr>
        <p:txBody>
          <a:bodyPr vert="horz" lIns="116109" tIns="58055" rIns="116109" bIns="5805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85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过程一</a:t>
            </a:r>
            <a:endParaRPr lang="en-US" sz="2285" b="1" dirty="0">
              <a:solidFill>
                <a:srgbClr val="00B0F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itle 13"/>
          <p:cNvSpPr txBox="1"/>
          <p:nvPr/>
        </p:nvSpPr>
        <p:spPr>
          <a:xfrm>
            <a:off x="3855478" y="2984111"/>
            <a:ext cx="2191370" cy="397941"/>
          </a:xfrm>
          <a:prstGeom prst="rect">
            <a:avLst/>
          </a:prstGeom>
        </p:spPr>
        <p:txBody>
          <a:bodyPr vert="horz" lIns="116109" tIns="58055" rIns="116109" bIns="5805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8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过程二</a:t>
            </a:r>
            <a:endParaRPr lang="en-US" sz="228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itle 13"/>
          <p:cNvSpPr txBox="1"/>
          <p:nvPr/>
        </p:nvSpPr>
        <p:spPr>
          <a:xfrm>
            <a:off x="6015782" y="2984111"/>
            <a:ext cx="2191370" cy="397941"/>
          </a:xfrm>
          <a:prstGeom prst="rect">
            <a:avLst/>
          </a:prstGeom>
        </p:spPr>
        <p:txBody>
          <a:bodyPr vert="horz" lIns="116109" tIns="58055" rIns="116109" bIns="5805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85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过程三</a:t>
            </a:r>
            <a:endParaRPr lang="en-US" sz="2285" b="1" dirty="0">
              <a:solidFill>
                <a:srgbClr val="00B0F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itle 13"/>
          <p:cNvSpPr txBox="1"/>
          <p:nvPr/>
        </p:nvSpPr>
        <p:spPr>
          <a:xfrm>
            <a:off x="8189621" y="2984111"/>
            <a:ext cx="2191370" cy="397941"/>
          </a:xfrm>
          <a:prstGeom prst="rect">
            <a:avLst/>
          </a:prstGeom>
        </p:spPr>
        <p:txBody>
          <a:bodyPr vert="horz" lIns="116109" tIns="58055" rIns="116109" bIns="5805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28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过程四</a:t>
            </a:r>
            <a:endParaRPr lang="en-US" sz="228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1813741" y="4350001"/>
            <a:ext cx="1879853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5" b="1" dirty="0">
                <a:solidFill>
                  <a:schemeClr val="bg1"/>
                </a:solidFill>
                <a:cs typeface="+mn-ea"/>
                <a:sym typeface="+mn-lt"/>
              </a:rPr>
              <a:t>STEP 1</a:t>
            </a:r>
          </a:p>
        </p:txBody>
      </p:sp>
      <p:sp>
        <p:nvSpPr>
          <p:cNvPr id="23" name="TextBox 28"/>
          <p:cNvSpPr txBox="1"/>
          <p:nvPr/>
        </p:nvSpPr>
        <p:spPr>
          <a:xfrm>
            <a:off x="4004839" y="4350001"/>
            <a:ext cx="1879853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5" b="1">
                <a:cs typeface="+mn-e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+mn-lt"/>
              </a:rPr>
              <a:t>STEP 2</a:t>
            </a:r>
          </a:p>
        </p:txBody>
      </p:sp>
      <p:sp>
        <p:nvSpPr>
          <p:cNvPr id="26" name="TextBox 31"/>
          <p:cNvSpPr txBox="1"/>
          <p:nvPr/>
        </p:nvSpPr>
        <p:spPr>
          <a:xfrm>
            <a:off x="6153383" y="4350001"/>
            <a:ext cx="1879853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5" b="1">
                <a:cs typeface="+mn-e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+mn-lt"/>
              </a:rPr>
              <a:t>STEP 3</a:t>
            </a:r>
          </a:p>
        </p:txBody>
      </p:sp>
      <p:sp>
        <p:nvSpPr>
          <p:cNvPr id="29" name="TextBox 34"/>
          <p:cNvSpPr txBox="1"/>
          <p:nvPr/>
        </p:nvSpPr>
        <p:spPr>
          <a:xfrm>
            <a:off x="8328178" y="4350001"/>
            <a:ext cx="1879853" cy="3853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05" b="1">
                <a:cs typeface="+mn-ea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+mn-lt"/>
              </a:rPr>
              <a:t>STEP 4</a:t>
            </a:r>
          </a:p>
        </p:txBody>
      </p:sp>
      <p:sp>
        <p:nvSpPr>
          <p:cNvPr id="30" name="Rectangle 46"/>
          <p:cNvSpPr/>
          <p:nvPr/>
        </p:nvSpPr>
        <p:spPr>
          <a:xfrm>
            <a:off x="1684655" y="4845226"/>
            <a:ext cx="232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单击此处编辑标题。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46"/>
          <p:cNvSpPr/>
          <p:nvPr/>
        </p:nvSpPr>
        <p:spPr>
          <a:xfrm>
            <a:off x="3933016" y="4845226"/>
            <a:ext cx="232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单击此处编辑标题。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46"/>
          <p:cNvSpPr/>
          <p:nvPr/>
        </p:nvSpPr>
        <p:spPr>
          <a:xfrm>
            <a:off x="6120435" y="4845226"/>
            <a:ext cx="232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单击此处编辑标题。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46"/>
          <p:cNvSpPr/>
          <p:nvPr/>
        </p:nvSpPr>
        <p:spPr>
          <a:xfrm>
            <a:off x="8236031" y="4845226"/>
            <a:ext cx="232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单击此处编辑标题。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43767" y="3678049"/>
            <a:ext cx="6048233" cy="1767489"/>
          </a:xfrm>
          <a:prstGeom prst="rect">
            <a:avLst/>
          </a:prstGeom>
          <a:solidFill>
            <a:srgbClr val="00AFF2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76133" y="3198769"/>
            <a:ext cx="21927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rPr>
              <a:t>03</a:t>
            </a:r>
            <a:endParaRPr lang="zh-CN" altLang="en-US" sz="16600" b="1" dirty="0">
              <a:solidFill>
                <a:schemeClr val="bg1"/>
              </a:solidFill>
              <a:latin typeface="Agency FB" panose="020B08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4568" y="4471409"/>
            <a:ext cx="521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建议您在使用时选用微软雅黑字体，本模板所有图形均可改色，更多精美作品请搜索“啊啊叫”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4568" y="3749274"/>
            <a:ext cx="2598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j-ea"/>
                <a:ea typeface="+mj-ea"/>
              </a:rPr>
              <a:t>研究成果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研究成果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utoShape 11"/>
          <p:cNvSpPr/>
          <p:nvPr/>
        </p:nvSpPr>
        <p:spPr bwMode="auto">
          <a:xfrm>
            <a:off x="1709794" y="3778514"/>
            <a:ext cx="3144837" cy="1570038"/>
          </a:xfrm>
          <a:custGeom>
            <a:avLst/>
            <a:gdLst>
              <a:gd name="T0" fmla="*/ 887056 w 21600"/>
              <a:gd name="T1" fmla="*/ 442646 h 21600"/>
              <a:gd name="T2" fmla="*/ 887056 w 21600"/>
              <a:gd name="T3" fmla="*/ 442646 h 21600"/>
              <a:gd name="T4" fmla="*/ 887056 w 21600"/>
              <a:gd name="T5" fmla="*/ 442646 h 21600"/>
              <a:gd name="T6" fmla="*/ 887056 w 21600"/>
              <a:gd name="T7" fmla="*/ 442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966" y="0"/>
                </a:moveTo>
                <a:lnTo>
                  <a:pt x="1619" y="13212"/>
                </a:lnTo>
                <a:lnTo>
                  <a:pt x="0" y="21600"/>
                </a:lnTo>
                <a:lnTo>
                  <a:pt x="21600" y="8329"/>
                </a:lnTo>
                <a:lnTo>
                  <a:pt x="199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AutoShape 12"/>
          <p:cNvSpPr/>
          <p:nvPr/>
        </p:nvSpPr>
        <p:spPr bwMode="auto">
          <a:xfrm>
            <a:off x="2086031" y="2816489"/>
            <a:ext cx="2395538" cy="1568450"/>
          </a:xfrm>
          <a:custGeom>
            <a:avLst/>
            <a:gdLst>
              <a:gd name="T0" fmla="*/ 675741 w 21600"/>
              <a:gd name="T1" fmla="*/ 442057 h 21600"/>
              <a:gd name="T2" fmla="*/ 675741 w 21600"/>
              <a:gd name="T3" fmla="*/ 442057 h 21600"/>
              <a:gd name="T4" fmla="*/ 675741 w 21600"/>
              <a:gd name="T5" fmla="*/ 442057 h 21600"/>
              <a:gd name="T6" fmla="*/ 675741 w 21600"/>
              <a:gd name="T7" fmla="*/ 4420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473" y="0"/>
                </a:moveTo>
                <a:lnTo>
                  <a:pt x="2107" y="13259"/>
                </a:lnTo>
                <a:lnTo>
                  <a:pt x="0" y="21600"/>
                </a:lnTo>
                <a:lnTo>
                  <a:pt x="21600" y="8369"/>
                </a:lnTo>
                <a:lnTo>
                  <a:pt x="19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AutoShape 13"/>
          <p:cNvSpPr/>
          <p:nvPr/>
        </p:nvSpPr>
        <p:spPr bwMode="auto">
          <a:xfrm>
            <a:off x="2459094" y="1848114"/>
            <a:ext cx="1646237" cy="1576388"/>
          </a:xfrm>
          <a:custGeom>
            <a:avLst/>
            <a:gdLst>
              <a:gd name="T0" fmla="*/ 464425 w 21600"/>
              <a:gd name="T1" fmla="*/ 444412 h 21600"/>
              <a:gd name="T2" fmla="*/ 464425 w 21600"/>
              <a:gd name="T3" fmla="*/ 444412 h 21600"/>
              <a:gd name="T4" fmla="*/ 464425 w 21600"/>
              <a:gd name="T5" fmla="*/ 444412 h 21600"/>
              <a:gd name="T6" fmla="*/ 464425 w 21600"/>
              <a:gd name="T7" fmla="*/ 44441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479" y="0"/>
                </a:moveTo>
                <a:lnTo>
                  <a:pt x="3093" y="13274"/>
                </a:lnTo>
                <a:lnTo>
                  <a:pt x="0" y="21600"/>
                </a:lnTo>
                <a:lnTo>
                  <a:pt x="21599" y="8411"/>
                </a:lnTo>
                <a:lnTo>
                  <a:pt x="184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AutoShape 14"/>
          <p:cNvSpPr/>
          <p:nvPr/>
        </p:nvSpPr>
        <p:spPr bwMode="auto">
          <a:xfrm>
            <a:off x="1709794" y="4738952"/>
            <a:ext cx="3516312" cy="609600"/>
          </a:xfrm>
          <a:custGeom>
            <a:avLst/>
            <a:gdLst>
              <a:gd name="T0" fmla="*/ 991831 w 21600"/>
              <a:gd name="T1" fmla="*/ 171879 h 21600"/>
              <a:gd name="T2" fmla="*/ 991831 w 21600"/>
              <a:gd name="T3" fmla="*/ 171879 h 21600"/>
              <a:gd name="T4" fmla="*/ 991831 w 21600"/>
              <a:gd name="T5" fmla="*/ 171879 h 21600"/>
              <a:gd name="T6" fmla="*/ 991831 w 21600"/>
              <a:gd name="T7" fmla="*/ 17187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lnTo>
                  <a:pt x="20151" y="0"/>
                </a:lnTo>
                <a:lnTo>
                  <a:pt x="1448" y="0"/>
                </a:lnTo>
                <a:lnTo>
                  <a:pt x="0" y="21600"/>
                </a:lnTo>
                <a:lnTo>
                  <a:pt x="21599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AutoShape 15"/>
          <p:cNvSpPr/>
          <p:nvPr/>
        </p:nvSpPr>
        <p:spPr bwMode="auto">
          <a:xfrm>
            <a:off x="2086031" y="3778514"/>
            <a:ext cx="2768600" cy="606425"/>
          </a:xfrm>
          <a:custGeom>
            <a:avLst/>
            <a:gdLst>
              <a:gd name="T0" fmla="*/ 781104 w 21600"/>
              <a:gd name="T1" fmla="*/ 170702 h 21600"/>
              <a:gd name="T2" fmla="*/ 781104 w 21600"/>
              <a:gd name="T3" fmla="*/ 170702 h 21600"/>
              <a:gd name="T4" fmla="*/ 781104 w 21600"/>
              <a:gd name="T5" fmla="*/ 170702 h 21600"/>
              <a:gd name="T6" fmla="*/ 781104 w 21600"/>
              <a:gd name="T7" fmla="*/ 17070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3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19744" y="0"/>
                </a:lnTo>
                <a:lnTo>
                  <a:pt x="18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AutoShape 16"/>
          <p:cNvSpPr/>
          <p:nvPr/>
        </p:nvSpPr>
        <p:spPr bwMode="auto">
          <a:xfrm>
            <a:off x="2832156" y="1848114"/>
            <a:ext cx="1273175" cy="614363"/>
          </a:xfrm>
          <a:custGeom>
            <a:avLst/>
            <a:gdLst>
              <a:gd name="T0" fmla="*/ 359061 w 21600"/>
              <a:gd name="T1" fmla="*/ 173056 h 21600"/>
              <a:gd name="T2" fmla="*/ 359061 w 21600"/>
              <a:gd name="T3" fmla="*/ 173056 h 21600"/>
              <a:gd name="T4" fmla="*/ 359061 w 21600"/>
              <a:gd name="T5" fmla="*/ 173056 h 21600"/>
              <a:gd name="T6" fmla="*/ 359061 w 21600"/>
              <a:gd name="T7" fmla="*/ 1730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lnTo>
                  <a:pt x="17563" y="0"/>
                </a:lnTo>
                <a:lnTo>
                  <a:pt x="4072" y="0"/>
                </a:lnTo>
                <a:lnTo>
                  <a:pt x="0" y="21599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eaLnBrk="1">
              <a:defRPr/>
            </a:pP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utoShape 17"/>
          <p:cNvSpPr/>
          <p:nvPr/>
        </p:nvSpPr>
        <p:spPr bwMode="auto">
          <a:xfrm>
            <a:off x="2459094" y="2816489"/>
            <a:ext cx="2022475" cy="608013"/>
          </a:xfrm>
          <a:custGeom>
            <a:avLst/>
            <a:gdLst>
              <a:gd name="T0" fmla="*/ 53403474 w 21600"/>
              <a:gd name="T1" fmla="*/ 4815937 h 21600"/>
              <a:gd name="T2" fmla="*/ 53403474 w 21600"/>
              <a:gd name="T3" fmla="*/ 4815937 h 21600"/>
              <a:gd name="T4" fmla="*/ 53403474 w 21600"/>
              <a:gd name="T5" fmla="*/ 4815937 h 21600"/>
              <a:gd name="T6" fmla="*/ 53403474 w 21600"/>
              <a:gd name="T7" fmla="*/ 48159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518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081" y="0"/>
                </a:lnTo>
                <a:lnTo>
                  <a:pt x="25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51"/>
          <p:cNvSpPr txBox="1"/>
          <p:nvPr/>
        </p:nvSpPr>
        <p:spPr>
          <a:xfrm>
            <a:off x="3148505" y="1970352"/>
            <a:ext cx="69762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编辑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52"/>
          <p:cNvSpPr txBox="1"/>
          <p:nvPr/>
        </p:nvSpPr>
        <p:spPr>
          <a:xfrm>
            <a:off x="2892025" y="2941902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此处编辑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53"/>
          <p:cNvSpPr txBox="1"/>
          <p:nvPr/>
        </p:nvSpPr>
        <p:spPr>
          <a:xfrm>
            <a:off x="2866625" y="3911864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此处编辑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54"/>
          <p:cNvSpPr txBox="1"/>
          <p:nvPr/>
        </p:nvSpPr>
        <p:spPr>
          <a:xfrm>
            <a:off x="2876943" y="4859602"/>
            <a:ext cx="12105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此处编辑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28413" y="2462789"/>
            <a:ext cx="4123124" cy="2248775"/>
            <a:chOff x="5992838" y="2366577"/>
            <a:chExt cx="4123124" cy="2248775"/>
          </a:xfrm>
        </p:grpSpPr>
        <p:grpSp>
          <p:nvGrpSpPr>
            <p:cNvPr id="2" name="组合 1"/>
            <p:cNvGrpSpPr/>
            <p:nvPr/>
          </p:nvGrpSpPr>
          <p:grpSpPr>
            <a:xfrm>
              <a:off x="5992838" y="2366577"/>
              <a:ext cx="4123124" cy="1167628"/>
              <a:chOff x="6060570" y="2806842"/>
              <a:chExt cx="4123124" cy="1167628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060570" y="3198873"/>
                <a:ext cx="4123124" cy="77559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just"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单击此处编辑您要的内容，建议您在展示时采用微软雅黑字体，本模版所有图形线条及其相应素材均可自由编辑、改色、替换。</a:t>
                </a:r>
                <a:endParaRPr lang="en-US" altLang="zh-C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060570" y="2806842"/>
                <a:ext cx="4123124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just"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单击此处编辑您要的内容</a:t>
                </a:r>
                <a:endParaRPr lang="en-US" altLang="zh-C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5992838" y="3728570"/>
              <a:ext cx="4123124" cy="886782"/>
              <a:chOff x="6060570" y="2806842"/>
              <a:chExt cx="4123124" cy="88678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6060570" y="3198873"/>
                <a:ext cx="4123124" cy="494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just"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建议您在展示时采用微软雅黑字体，本模版所有图形线条及其相应素材均可自由编辑、改色、替换。</a:t>
                </a:r>
                <a:endParaRPr lang="en-US" altLang="zh-CN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6060570" y="2806842"/>
                <a:ext cx="4123124" cy="295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just"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单击此处编辑您要的内容</a:t>
                </a:r>
                <a:endParaRPr lang="en-US" altLang="zh-C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研究成果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"/>
          <p:cNvSpPr/>
          <p:nvPr/>
        </p:nvSpPr>
        <p:spPr>
          <a:xfrm>
            <a:off x="6424512" y="1776170"/>
            <a:ext cx="3819677" cy="1781907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6" name="Rounded Rectangle 14"/>
          <p:cNvSpPr/>
          <p:nvPr/>
        </p:nvSpPr>
        <p:spPr>
          <a:xfrm rot="2700000">
            <a:off x="7956498" y="1398319"/>
            <a:ext cx="755703" cy="75570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1947811" y="1776170"/>
            <a:ext cx="3819677" cy="17819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Rounded Rectangle 13"/>
          <p:cNvSpPr/>
          <p:nvPr/>
        </p:nvSpPr>
        <p:spPr>
          <a:xfrm rot="2700000">
            <a:off x="3479797" y="1398319"/>
            <a:ext cx="755703" cy="7557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TextBox 31"/>
          <p:cNvSpPr txBox="1"/>
          <p:nvPr/>
        </p:nvSpPr>
        <p:spPr>
          <a:xfrm>
            <a:off x="3457537" y="236464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成果一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Rectangle 46"/>
          <p:cNvSpPr/>
          <p:nvPr/>
        </p:nvSpPr>
        <p:spPr>
          <a:xfrm>
            <a:off x="2140077" y="2741585"/>
            <a:ext cx="3435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Rectangle 11"/>
          <p:cNvSpPr/>
          <p:nvPr/>
        </p:nvSpPr>
        <p:spPr>
          <a:xfrm>
            <a:off x="1947811" y="4219631"/>
            <a:ext cx="3819677" cy="178190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8" name="Rounded Rectangle 15"/>
          <p:cNvSpPr/>
          <p:nvPr/>
        </p:nvSpPr>
        <p:spPr>
          <a:xfrm rot="2700000">
            <a:off x="3479796" y="3841779"/>
            <a:ext cx="755703" cy="7557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3457537" y="481351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成果三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ectangle 52"/>
          <p:cNvSpPr/>
          <p:nvPr/>
        </p:nvSpPr>
        <p:spPr>
          <a:xfrm>
            <a:off x="2140077" y="5190458"/>
            <a:ext cx="3435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Rectangle 12"/>
          <p:cNvSpPr/>
          <p:nvPr/>
        </p:nvSpPr>
        <p:spPr>
          <a:xfrm>
            <a:off x="6424512" y="4219631"/>
            <a:ext cx="3819677" cy="178190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6" name="Rounded Rectangle 16"/>
          <p:cNvSpPr/>
          <p:nvPr/>
        </p:nvSpPr>
        <p:spPr>
          <a:xfrm rot="2700000">
            <a:off x="7956498" y="3841778"/>
            <a:ext cx="755703" cy="7557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8" name="TextBox 53"/>
          <p:cNvSpPr txBox="1"/>
          <p:nvPr/>
        </p:nvSpPr>
        <p:spPr>
          <a:xfrm>
            <a:off x="7934239" y="481351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成果四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Rectangle 54"/>
          <p:cNvSpPr/>
          <p:nvPr/>
        </p:nvSpPr>
        <p:spPr>
          <a:xfrm>
            <a:off x="6616778" y="5190458"/>
            <a:ext cx="3435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Rectangle 47"/>
          <p:cNvSpPr/>
          <p:nvPr/>
        </p:nvSpPr>
        <p:spPr>
          <a:xfrm>
            <a:off x="6616778" y="2741585"/>
            <a:ext cx="3435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TextBox 50"/>
          <p:cNvSpPr txBox="1"/>
          <p:nvPr/>
        </p:nvSpPr>
        <p:spPr>
          <a:xfrm>
            <a:off x="7934237" y="236464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成果二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AutoShape 128"/>
          <p:cNvSpPr/>
          <p:nvPr/>
        </p:nvSpPr>
        <p:spPr bwMode="auto">
          <a:xfrm>
            <a:off x="3616654" y="3979049"/>
            <a:ext cx="481986" cy="481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54" name="AutoShape 129"/>
          <p:cNvSpPr/>
          <p:nvPr/>
        </p:nvSpPr>
        <p:spPr bwMode="auto">
          <a:xfrm>
            <a:off x="3917690" y="4039091"/>
            <a:ext cx="120085" cy="120086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2" name="AutoShape 126"/>
          <p:cNvSpPr/>
          <p:nvPr/>
        </p:nvSpPr>
        <p:spPr bwMode="auto">
          <a:xfrm>
            <a:off x="8093764" y="1535588"/>
            <a:ext cx="481163" cy="481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7" name="AutoShape 127"/>
          <p:cNvSpPr/>
          <p:nvPr/>
        </p:nvSpPr>
        <p:spPr bwMode="auto">
          <a:xfrm>
            <a:off x="8288697" y="1610435"/>
            <a:ext cx="113505" cy="1126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4" name="AutoShape 123"/>
          <p:cNvSpPr/>
          <p:nvPr/>
        </p:nvSpPr>
        <p:spPr bwMode="auto">
          <a:xfrm>
            <a:off x="8104867" y="3979047"/>
            <a:ext cx="481163" cy="481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5" name="AutoShape 124"/>
          <p:cNvSpPr/>
          <p:nvPr/>
        </p:nvSpPr>
        <p:spPr bwMode="auto">
          <a:xfrm>
            <a:off x="8240579" y="4113937"/>
            <a:ext cx="210560" cy="2105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250"/>
                </a:moveTo>
                <a:cubicBezTo>
                  <a:pt x="5580" y="20250"/>
                  <a:pt x="1350" y="16017"/>
                  <a:pt x="1350" y="10800"/>
                </a:cubicBezTo>
                <a:cubicBezTo>
                  <a:pt x="1350" y="5582"/>
                  <a:pt x="5580" y="1349"/>
                  <a:pt x="10800" y="1349"/>
                </a:cubicBezTo>
                <a:cubicBezTo>
                  <a:pt x="16016" y="1349"/>
                  <a:pt x="20250" y="5582"/>
                  <a:pt x="20250" y="10800"/>
                </a:cubicBezTo>
                <a:cubicBezTo>
                  <a:pt x="20250" y="16017"/>
                  <a:pt x="16016" y="20250"/>
                  <a:pt x="10800" y="20250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3" y="21600"/>
                  <a:pt x="21599" y="16763"/>
                  <a:pt x="21599" y="10800"/>
                </a:cubicBezTo>
                <a:cubicBezTo>
                  <a:pt x="21599" y="4836"/>
                  <a:pt x="16763" y="0"/>
                  <a:pt x="10800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AutoShape 125"/>
          <p:cNvSpPr/>
          <p:nvPr/>
        </p:nvSpPr>
        <p:spPr bwMode="auto">
          <a:xfrm>
            <a:off x="8284995" y="4159175"/>
            <a:ext cx="120908" cy="1209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8" name="AutoShape 108"/>
          <p:cNvSpPr/>
          <p:nvPr/>
        </p:nvSpPr>
        <p:spPr bwMode="auto">
          <a:xfrm>
            <a:off x="3766759" y="1626063"/>
            <a:ext cx="180950" cy="180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79" name="AutoShape 109"/>
          <p:cNvSpPr/>
          <p:nvPr/>
        </p:nvSpPr>
        <p:spPr bwMode="auto">
          <a:xfrm>
            <a:off x="3677107" y="1535588"/>
            <a:ext cx="361078" cy="481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研究成果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Up Arrow 272"/>
          <p:cNvSpPr/>
          <p:nvPr/>
        </p:nvSpPr>
        <p:spPr>
          <a:xfrm>
            <a:off x="766068" y="1628945"/>
            <a:ext cx="440575" cy="60751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273"/>
          <p:cNvSpPr txBox="1"/>
          <p:nvPr/>
        </p:nvSpPr>
        <p:spPr>
          <a:xfrm>
            <a:off x="1173587" y="149764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  <a:cs typeface="+mn-ea"/>
                <a:sym typeface="+mn-lt"/>
              </a:rPr>
              <a:t>76%</a:t>
            </a:r>
          </a:p>
        </p:txBody>
      </p:sp>
      <p:sp>
        <p:nvSpPr>
          <p:cNvPr id="52" name="Rectangle 274"/>
          <p:cNvSpPr/>
          <p:nvPr/>
        </p:nvSpPr>
        <p:spPr>
          <a:xfrm>
            <a:off x="2726644" y="1692319"/>
            <a:ext cx="2981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9" name="Group 284"/>
          <p:cNvGrpSpPr/>
          <p:nvPr/>
        </p:nvGrpSpPr>
        <p:grpSpPr>
          <a:xfrm flipH="1">
            <a:off x="927326" y="4987912"/>
            <a:ext cx="2416136" cy="832241"/>
            <a:chOff x="2765392" y="2644169"/>
            <a:chExt cx="2911978" cy="832241"/>
          </a:xfrm>
        </p:grpSpPr>
        <p:sp>
          <p:nvSpPr>
            <p:cNvPr id="65" name="TextBox 285"/>
            <p:cNvSpPr txBox="1"/>
            <p:nvPr/>
          </p:nvSpPr>
          <p:spPr>
            <a:xfrm>
              <a:off x="3374253" y="2644169"/>
              <a:ext cx="169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成果三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Rectangle 286"/>
            <p:cNvSpPr/>
            <p:nvPr/>
          </p:nvSpPr>
          <p:spPr>
            <a:xfrm>
              <a:off x="2765392" y="2953190"/>
              <a:ext cx="29119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单击此处编辑，建议您在展示时采用微软雅黑字体。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Freeform 295"/>
          <p:cNvSpPr>
            <a:spLocks noEditPoints="1"/>
          </p:cNvSpPr>
          <p:nvPr/>
        </p:nvSpPr>
        <p:spPr bwMode="auto">
          <a:xfrm>
            <a:off x="1962068" y="4480101"/>
            <a:ext cx="352166" cy="301858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2" name="Group 288"/>
          <p:cNvGrpSpPr/>
          <p:nvPr/>
        </p:nvGrpSpPr>
        <p:grpSpPr>
          <a:xfrm flipH="1">
            <a:off x="3537915" y="4987912"/>
            <a:ext cx="2416136" cy="832241"/>
            <a:chOff x="2765392" y="2644169"/>
            <a:chExt cx="2911978" cy="832241"/>
          </a:xfrm>
        </p:grpSpPr>
        <p:sp>
          <p:nvSpPr>
            <p:cNvPr id="74" name="TextBox 289"/>
            <p:cNvSpPr txBox="1"/>
            <p:nvPr/>
          </p:nvSpPr>
          <p:spPr>
            <a:xfrm>
              <a:off x="3374253" y="2644169"/>
              <a:ext cx="169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成果四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290"/>
            <p:cNvSpPr/>
            <p:nvPr/>
          </p:nvSpPr>
          <p:spPr>
            <a:xfrm>
              <a:off x="2765392" y="2953190"/>
              <a:ext cx="29119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单击此处编辑，建议您在展示时采用微软雅黑字体。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Freeform 296"/>
          <p:cNvSpPr>
            <a:spLocks noEditPoints="1"/>
          </p:cNvSpPr>
          <p:nvPr/>
        </p:nvSpPr>
        <p:spPr bwMode="auto">
          <a:xfrm>
            <a:off x="4579438" y="4447979"/>
            <a:ext cx="333085" cy="353902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8" name="Group 280"/>
          <p:cNvGrpSpPr/>
          <p:nvPr/>
        </p:nvGrpSpPr>
        <p:grpSpPr>
          <a:xfrm flipH="1">
            <a:off x="3537915" y="3395306"/>
            <a:ext cx="2416136" cy="832241"/>
            <a:chOff x="2765392" y="2644169"/>
            <a:chExt cx="2911978" cy="832241"/>
          </a:xfrm>
        </p:grpSpPr>
        <p:sp>
          <p:nvSpPr>
            <p:cNvPr id="80" name="TextBox 281"/>
            <p:cNvSpPr txBox="1"/>
            <p:nvPr/>
          </p:nvSpPr>
          <p:spPr>
            <a:xfrm>
              <a:off x="3374254" y="2644169"/>
              <a:ext cx="169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成果二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Rectangle 282"/>
            <p:cNvSpPr/>
            <p:nvPr/>
          </p:nvSpPr>
          <p:spPr>
            <a:xfrm>
              <a:off x="2765392" y="2953190"/>
              <a:ext cx="29119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单击此处编辑，建议您在展示时采用微软雅黑字体。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Freeform 297"/>
          <p:cNvSpPr>
            <a:spLocks noEditPoints="1"/>
          </p:cNvSpPr>
          <p:nvPr/>
        </p:nvSpPr>
        <p:spPr bwMode="auto">
          <a:xfrm>
            <a:off x="4542141" y="2862670"/>
            <a:ext cx="407681" cy="32961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4" name="Group 276"/>
          <p:cNvGrpSpPr/>
          <p:nvPr/>
        </p:nvGrpSpPr>
        <p:grpSpPr>
          <a:xfrm flipH="1">
            <a:off x="927326" y="3395306"/>
            <a:ext cx="2416136" cy="832241"/>
            <a:chOff x="2765392" y="2644169"/>
            <a:chExt cx="2911978" cy="832241"/>
          </a:xfrm>
        </p:grpSpPr>
        <p:sp>
          <p:nvSpPr>
            <p:cNvPr id="86" name="TextBox 277"/>
            <p:cNvSpPr txBox="1"/>
            <p:nvPr/>
          </p:nvSpPr>
          <p:spPr>
            <a:xfrm>
              <a:off x="3374254" y="2644169"/>
              <a:ext cx="1694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成果一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7" name="Rectangle 278"/>
            <p:cNvSpPr/>
            <p:nvPr/>
          </p:nvSpPr>
          <p:spPr>
            <a:xfrm>
              <a:off x="2765392" y="2953190"/>
              <a:ext cx="29119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单击此处编辑，建议您在展示时采用微软雅黑字体。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5" name="Freeform 298"/>
          <p:cNvSpPr>
            <a:spLocks noEditPoints="1"/>
          </p:cNvSpPr>
          <p:nvPr/>
        </p:nvSpPr>
        <p:spPr bwMode="auto">
          <a:xfrm>
            <a:off x="1999209" y="2834139"/>
            <a:ext cx="272365" cy="399007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8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59235" y="1364284"/>
            <a:ext cx="4966697" cy="4420699"/>
            <a:chOff x="6429609" y="817986"/>
            <a:chExt cx="5478302" cy="4876062"/>
          </a:xfrm>
        </p:grpSpPr>
        <p:sp>
          <p:nvSpPr>
            <p:cNvPr id="323" name="Freeform 102"/>
            <p:cNvSpPr/>
            <p:nvPr/>
          </p:nvSpPr>
          <p:spPr bwMode="auto">
            <a:xfrm>
              <a:off x="6429609" y="2223212"/>
              <a:ext cx="2066997" cy="1324926"/>
            </a:xfrm>
            <a:custGeom>
              <a:avLst/>
              <a:gdLst>
                <a:gd name="T0" fmla="*/ 547 w 694"/>
                <a:gd name="T1" fmla="*/ 126 h 444"/>
                <a:gd name="T2" fmla="*/ 347 w 694"/>
                <a:gd name="T3" fmla="*/ 0 h 444"/>
                <a:gd name="T4" fmla="*/ 130 w 694"/>
                <a:gd name="T5" fmla="*/ 183 h 444"/>
                <a:gd name="T6" fmla="*/ 126 w 694"/>
                <a:gd name="T7" fmla="*/ 183 h 444"/>
                <a:gd name="T8" fmla="*/ 0 w 694"/>
                <a:gd name="T9" fmla="*/ 310 h 444"/>
                <a:gd name="T10" fmla="*/ 126 w 694"/>
                <a:gd name="T11" fmla="*/ 444 h 444"/>
                <a:gd name="T12" fmla="*/ 505 w 694"/>
                <a:gd name="T13" fmla="*/ 444 h 444"/>
                <a:gd name="T14" fmla="*/ 694 w 694"/>
                <a:gd name="T15" fmla="*/ 285 h 444"/>
                <a:gd name="T16" fmla="*/ 547 w 694"/>
                <a:gd name="T17" fmla="*/ 1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4" h="444">
                  <a:moveTo>
                    <a:pt x="547" y="126"/>
                  </a:moveTo>
                  <a:cubicBezTo>
                    <a:pt x="511" y="51"/>
                    <a:pt x="435" y="0"/>
                    <a:pt x="347" y="0"/>
                  </a:cubicBezTo>
                  <a:cubicBezTo>
                    <a:pt x="238" y="0"/>
                    <a:pt x="148" y="79"/>
                    <a:pt x="130" y="183"/>
                  </a:cubicBezTo>
                  <a:cubicBezTo>
                    <a:pt x="129" y="183"/>
                    <a:pt x="128" y="183"/>
                    <a:pt x="126" y="183"/>
                  </a:cubicBezTo>
                  <a:cubicBezTo>
                    <a:pt x="57" y="183"/>
                    <a:pt x="0" y="241"/>
                    <a:pt x="0" y="310"/>
                  </a:cubicBezTo>
                  <a:cubicBezTo>
                    <a:pt x="0" y="380"/>
                    <a:pt x="57" y="444"/>
                    <a:pt x="126" y="444"/>
                  </a:cubicBezTo>
                  <a:cubicBezTo>
                    <a:pt x="505" y="444"/>
                    <a:pt x="505" y="444"/>
                    <a:pt x="505" y="444"/>
                  </a:cubicBezTo>
                  <a:cubicBezTo>
                    <a:pt x="631" y="444"/>
                    <a:pt x="694" y="372"/>
                    <a:pt x="694" y="285"/>
                  </a:cubicBezTo>
                  <a:cubicBezTo>
                    <a:pt x="694" y="202"/>
                    <a:pt x="629" y="132"/>
                    <a:pt x="547" y="12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2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4" name="Freeform 94"/>
            <p:cNvSpPr/>
            <p:nvPr/>
          </p:nvSpPr>
          <p:spPr bwMode="auto">
            <a:xfrm>
              <a:off x="9118227" y="1169638"/>
              <a:ext cx="2789684" cy="1791489"/>
            </a:xfrm>
            <a:custGeom>
              <a:avLst/>
              <a:gdLst>
                <a:gd name="T0" fmla="*/ 669 w 850"/>
                <a:gd name="T1" fmla="*/ 156 h 545"/>
                <a:gd name="T2" fmla="*/ 425 w 850"/>
                <a:gd name="T3" fmla="*/ 0 h 545"/>
                <a:gd name="T4" fmla="*/ 159 w 850"/>
                <a:gd name="T5" fmla="*/ 225 h 545"/>
                <a:gd name="T6" fmla="*/ 155 w 850"/>
                <a:gd name="T7" fmla="*/ 224 h 545"/>
                <a:gd name="T8" fmla="*/ 0 w 850"/>
                <a:gd name="T9" fmla="*/ 381 h 545"/>
                <a:gd name="T10" fmla="*/ 155 w 850"/>
                <a:gd name="T11" fmla="*/ 545 h 545"/>
                <a:gd name="T12" fmla="*/ 618 w 850"/>
                <a:gd name="T13" fmla="*/ 545 h 545"/>
                <a:gd name="T14" fmla="*/ 850 w 850"/>
                <a:gd name="T15" fmla="*/ 350 h 545"/>
                <a:gd name="T16" fmla="*/ 669 w 850"/>
                <a:gd name="T17" fmla="*/ 15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0" h="545">
                  <a:moveTo>
                    <a:pt x="669" y="156"/>
                  </a:moveTo>
                  <a:cubicBezTo>
                    <a:pt x="626" y="64"/>
                    <a:pt x="533" y="0"/>
                    <a:pt x="425" y="0"/>
                  </a:cubicBezTo>
                  <a:cubicBezTo>
                    <a:pt x="292" y="0"/>
                    <a:pt x="181" y="97"/>
                    <a:pt x="159" y="225"/>
                  </a:cubicBezTo>
                  <a:cubicBezTo>
                    <a:pt x="158" y="225"/>
                    <a:pt x="156" y="224"/>
                    <a:pt x="155" y="224"/>
                  </a:cubicBezTo>
                  <a:cubicBezTo>
                    <a:pt x="69" y="224"/>
                    <a:pt x="0" y="296"/>
                    <a:pt x="0" y="381"/>
                  </a:cubicBezTo>
                  <a:cubicBezTo>
                    <a:pt x="0" y="466"/>
                    <a:pt x="69" y="545"/>
                    <a:pt x="155" y="545"/>
                  </a:cubicBezTo>
                  <a:cubicBezTo>
                    <a:pt x="618" y="545"/>
                    <a:pt x="618" y="545"/>
                    <a:pt x="618" y="545"/>
                  </a:cubicBezTo>
                  <a:cubicBezTo>
                    <a:pt x="773" y="545"/>
                    <a:pt x="850" y="457"/>
                    <a:pt x="850" y="350"/>
                  </a:cubicBezTo>
                  <a:cubicBezTo>
                    <a:pt x="850" y="248"/>
                    <a:pt x="770" y="162"/>
                    <a:pt x="669" y="1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5" name="Freeform 94"/>
            <p:cNvSpPr/>
            <p:nvPr/>
          </p:nvSpPr>
          <p:spPr bwMode="auto">
            <a:xfrm>
              <a:off x="9547409" y="1965702"/>
              <a:ext cx="1797027" cy="1154638"/>
            </a:xfrm>
            <a:custGeom>
              <a:avLst/>
              <a:gdLst>
                <a:gd name="T0" fmla="*/ 669 w 850"/>
                <a:gd name="T1" fmla="*/ 156 h 545"/>
                <a:gd name="T2" fmla="*/ 425 w 850"/>
                <a:gd name="T3" fmla="*/ 0 h 545"/>
                <a:gd name="T4" fmla="*/ 159 w 850"/>
                <a:gd name="T5" fmla="*/ 225 h 545"/>
                <a:gd name="T6" fmla="*/ 155 w 850"/>
                <a:gd name="T7" fmla="*/ 224 h 545"/>
                <a:gd name="T8" fmla="*/ 0 w 850"/>
                <a:gd name="T9" fmla="*/ 381 h 545"/>
                <a:gd name="T10" fmla="*/ 155 w 850"/>
                <a:gd name="T11" fmla="*/ 545 h 545"/>
                <a:gd name="T12" fmla="*/ 618 w 850"/>
                <a:gd name="T13" fmla="*/ 545 h 545"/>
                <a:gd name="T14" fmla="*/ 850 w 850"/>
                <a:gd name="T15" fmla="*/ 350 h 545"/>
                <a:gd name="T16" fmla="*/ 669 w 850"/>
                <a:gd name="T17" fmla="*/ 15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0" h="545">
                  <a:moveTo>
                    <a:pt x="669" y="156"/>
                  </a:moveTo>
                  <a:cubicBezTo>
                    <a:pt x="626" y="64"/>
                    <a:pt x="533" y="0"/>
                    <a:pt x="425" y="0"/>
                  </a:cubicBezTo>
                  <a:cubicBezTo>
                    <a:pt x="292" y="0"/>
                    <a:pt x="181" y="97"/>
                    <a:pt x="159" y="225"/>
                  </a:cubicBezTo>
                  <a:cubicBezTo>
                    <a:pt x="158" y="225"/>
                    <a:pt x="156" y="224"/>
                    <a:pt x="155" y="224"/>
                  </a:cubicBezTo>
                  <a:cubicBezTo>
                    <a:pt x="69" y="224"/>
                    <a:pt x="0" y="296"/>
                    <a:pt x="0" y="381"/>
                  </a:cubicBezTo>
                  <a:cubicBezTo>
                    <a:pt x="0" y="466"/>
                    <a:pt x="69" y="545"/>
                    <a:pt x="155" y="545"/>
                  </a:cubicBezTo>
                  <a:cubicBezTo>
                    <a:pt x="618" y="545"/>
                    <a:pt x="618" y="545"/>
                    <a:pt x="618" y="545"/>
                  </a:cubicBezTo>
                  <a:cubicBezTo>
                    <a:pt x="773" y="545"/>
                    <a:pt x="850" y="457"/>
                    <a:pt x="850" y="350"/>
                  </a:cubicBezTo>
                  <a:cubicBezTo>
                    <a:pt x="850" y="248"/>
                    <a:pt x="770" y="162"/>
                    <a:pt x="669" y="156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32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6" name="Freeform 98"/>
            <p:cNvSpPr/>
            <p:nvPr/>
          </p:nvSpPr>
          <p:spPr bwMode="auto">
            <a:xfrm>
              <a:off x="6905863" y="817986"/>
              <a:ext cx="2951665" cy="1895324"/>
            </a:xfrm>
            <a:custGeom>
              <a:avLst/>
              <a:gdLst>
                <a:gd name="T0" fmla="*/ 597 w 1195"/>
                <a:gd name="T1" fmla="*/ 0 h 766"/>
                <a:gd name="T2" fmla="*/ 223 w 1195"/>
                <a:gd name="T3" fmla="*/ 315 h 766"/>
                <a:gd name="T4" fmla="*/ 217 w 1195"/>
                <a:gd name="T5" fmla="*/ 315 h 766"/>
                <a:gd name="T6" fmla="*/ 0 w 1195"/>
                <a:gd name="T7" fmla="*/ 535 h 766"/>
                <a:gd name="T8" fmla="*/ 217 w 1195"/>
                <a:gd name="T9" fmla="*/ 766 h 766"/>
                <a:gd name="T10" fmla="*/ 869 w 1195"/>
                <a:gd name="T11" fmla="*/ 766 h 766"/>
                <a:gd name="T12" fmla="*/ 1195 w 1195"/>
                <a:gd name="T13" fmla="*/ 492 h 766"/>
                <a:gd name="T14" fmla="*/ 941 w 1195"/>
                <a:gd name="T15" fmla="*/ 218 h 766"/>
                <a:gd name="T16" fmla="*/ 597 w 1195"/>
                <a:gd name="T17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5" h="766">
                  <a:moveTo>
                    <a:pt x="597" y="0"/>
                  </a:moveTo>
                  <a:cubicBezTo>
                    <a:pt x="410" y="0"/>
                    <a:pt x="254" y="136"/>
                    <a:pt x="223" y="315"/>
                  </a:cubicBezTo>
                  <a:cubicBezTo>
                    <a:pt x="221" y="315"/>
                    <a:pt x="219" y="315"/>
                    <a:pt x="217" y="315"/>
                  </a:cubicBezTo>
                  <a:cubicBezTo>
                    <a:pt x="97" y="315"/>
                    <a:pt x="0" y="415"/>
                    <a:pt x="0" y="535"/>
                  </a:cubicBezTo>
                  <a:cubicBezTo>
                    <a:pt x="0" y="655"/>
                    <a:pt x="97" y="766"/>
                    <a:pt x="217" y="766"/>
                  </a:cubicBezTo>
                  <a:cubicBezTo>
                    <a:pt x="869" y="766"/>
                    <a:pt x="869" y="766"/>
                    <a:pt x="869" y="766"/>
                  </a:cubicBezTo>
                  <a:cubicBezTo>
                    <a:pt x="1086" y="766"/>
                    <a:pt x="1195" y="642"/>
                    <a:pt x="1195" y="492"/>
                  </a:cubicBezTo>
                  <a:cubicBezTo>
                    <a:pt x="1195" y="348"/>
                    <a:pt x="1082" y="227"/>
                    <a:pt x="941" y="218"/>
                  </a:cubicBezTo>
                  <a:cubicBezTo>
                    <a:pt x="880" y="89"/>
                    <a:pt x="749" y="0"/>
                    <a:pt x="597" y="0"/>
                  </a:cubicBezTo>
                </a:path>
              </a:pathLst>
            </a:custGeom>
            <a:solidFill>
              <a:schemeClr val="bg1">
                <a:lumMod val="75000"/>
                <a:alpha val="28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7" name="Group 1092"/>
            <p:cNvGrpSpPr/>
            <p:nvPr/>
          </p:nvGrpSpPr>
          <p:grpSpPr bwMode="auto">
            <a:xfrm>
              <a:off x="6876790" y="2237056"/>
              <a:ext cx="4610247" cy="3456992"/>
              <a:chOff x="3643313" y="1185863"/>
              <a:chExt cx="5286375" cy="3964207"/>
            </a:xfrm>
          </p:grpSpPr>
          <p:sp>
            <p:nvSpPr>
              <p:cNvPr id="328" name="Freeform 46"/>
              <p:cNvSpPr/>
              <p:nvPr/>
            </p:nvSpPr>
            <p:spPr bwMode="auto">
              <a:xfrm>
                <a:off x="5962650" y="4154488"/>
                <a:ext cx="0" cy="328613"/>
              </a:xfrm>
              <a:custGeom>
                <a:avLst/>
                <a:gdLst>
                  <a:gd name="T0" fmla="*/ 328613 h 207"/>
                  <a:gd name="T1" fmla="*/ 0 h 207"/>
                  <a:gd name="T2" fmla="*/ 328613 h 20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7">
                    <a:moveTo>
                      <a:pt x="0" y="207"/>
                    </a:moveTo>
                    <a:lnTo>
                      <a:pt x="0" y="0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1F2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Line 47"/>
              <p:cNvSpPr>
                <a:spLocks noChangeShapeType="1"/>
              </p:cNvSpPr>
              <p:nvPr/>
            </p:nvSpPr>
            <p:spPr bwMode="auto">
              <a:xfrm flipV="1">
                <a:off x="5962650" y="4154488"/>
                <a:ext cx="0" cy="32861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48"/>
              <p:cNvSpPr/>
              <p:nvPr/>
            </p:nvSpPr>
            <p:spPr bwMode="auto">
              <a:xfrm>
                <a:off x="6607175" y="4154488"/>
                <a:ext cx="0" cy="328613"/>
              </a:xfrm>
              <a:custGeom>
                <a:avLst/>
                <a:gdLst>
                  <a:gd name="T0" fmla="*/ 0 h 207"/>
                  <a:gd name="T1" fmla="*/ 328613 h 207"/>
                  <a:gd name="T2" fmla="*/ 0 h 20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07">
                    <a:moveTo>
                      <a:pt x="0" y="0"/>
                    </a:moveTo>
                    <a:lnTo>
                      <a:pt x="0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Line 49"/>
              <p:cNvSpPr>
                <a:spLocks noChangeShapeType="1"/>
              </p:cNvSpPr>
              <p:nvPr/>
            </p:nvSpPr>
            <p:spPr bwMode="auto">
              <a:xfrm>
                <a:off x="6607175" y="4154488"/>
                <a:ext cx="0" cy="32861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50"/>
              <p:cNvSpPr/>
              <p:nvPr/>
            </p:nvSpPr>
            <p:spPr bwMode="auto">
              <a:xfrm>
                <a:off x="3643313" y="1185863"/>
                <a:ext cx="2643188" cy="2968625"/>
              </a:xfrm>
              <a:custGeom>
                <a:avLst/>
                <a:gdLst>
                  <a:gd name="T0" fmla="*/ 2643188 w 801"/>
                  <a:gd name="T1" fmla="*/ 0 h 901"/>
                  <a:gd name="T2" fmla="*/ 2313202 w 801"/>
                  <a:gd name="T3" fmla="*/ 2968625 h 901"/>
                  <a:gd name="T4" fmla="*/ 2408898 w 801"/>
                  <a:gd name="T5" fmla="*/ 2968625 h 901"/>
                  <a:gd name="T6" fmla="*/ 2643188 w 801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801" y="0"/>
                    </a:moveTo>
                    <a:cubicBezTo>
                      <a:pt x="0" y="0"/>
                      <a:pt x="701" y="901"/>
                      <a:pt x="701" y="901"/>
                    </a:cubicBezTo>
                    <a:cubicBezTo>
                      <a:pt x="730" y="901"/>
                      <a:pt x="730" y="901"/>
                      <a:pt x="730" y="901"/>
                    </a:cubicBezTo>
                    <a:cubicBezTo>
                      <a:pt x="571" y="663"/>
                      <a:pt x="244" y="79"/>
                      <a:pt x="801" y="0"/>
                    </a:cubicBezTo>
                  </a:path>
                </a:pathLst>
              </a:custGeom>
              <a:solidFill>
                <a:srgbClr val="FB6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51"/>
              <p:cNvSpPr/>
              <p:nvPr/>
            </p:nvSpPr>
            <p:spPr bwMode="auto">
              <a:xfrm>
                <a:off x="4449763" y="1185863"/>
                <a:ext cx="1836738" cy="2968625"/>
              </a:xfrm>
              <a:custGeom>
                <a:avLst/>
                <a:gdLst>
                  <a:gd name="T0" fmla="*/ 1836738 w 557"/>
                  <a:gd name="T1" fmla="*/ 0 h 901"/>
                  <a:gd name="T2" fmla="*/ 1602612 w 557"/>
                  <a:gd name="T3" fmla="*/ 2968625 h 901"/>
                  <a:gd name="T4" fmla="*/ 1668563 w 557"/>
                  <a:gd name="T5" fmla="*/ 2968625 h 901"/>
                  <a:gd name="T6" fmla="*/ 1836738 w 557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7" h="901">
                    <a:moveTo>
                      <a:pt x="557" y="0"/>
                    </a:moveTo>
                    <a:cubicBezTo>
                      <a:pt x="0" y="79"/>
                      <a:pt x="327" y="663"/>
                      <a:pt x="486" y="901"/>
                    </a:cubicBezTo>
                    <a:cubicBezTo>
                      <a:pt x="506" y="901"/>
                      <a:pt x="506" y="901"/>
                      <a:pt x="506" y="901"/>
                    </a:cubicBezTo>
                    <a:cubicBezTo>
                      <a:pt x="393" y="663"/>
                      <a:pt x="159" y="79"/>
                      <a:pt x="557" y="0"/>
                    </a:cubicBezTo>
                  </a:path>
                </a:pathLst>
              </a:custGeom>
              <a:solidFill>
                <a:srgbClr val="3D3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52"/>
              <p:cNvSpPr/>
              <p:nvPr/>
            </p:nvSpPr>
            <p:spPr bwMode="auto">
              <a:xfrm>
                <a:off x="5497513" y="1185863"/>
                <a:ext cx="788988" cy="2968625"/>
              </a:xfrm>
              <a:custGeom>
                <a:avLst/>
                <a:gdLst>
                  <a:gd name="T0" fmla="*/ 788988 w 239"/>
                  <a:gd name="T1" fmla="*/ 0 h 901"/>
                  <a:gd name="T2" fmla="*/ 686651 w 239"/>
                  <a:gd name="T3" fmla="*/ 2968625 h 901"/>
                  <a:gd name="T4" fmla="*/ 788988 w 239"/>
                  <a:gd name="T5" fmla="*/ 2968625 h 901"/>
                  <a:gd name="T6" fmla="*/ 788988 w 239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9" h="901">
                    <a:moveTo>
                      <a:pt x="239" y="0"/>
                    </a:moveTo>
                    <a:cubicBezTo>
                      <a:pt x="0" y="79"/>
                      <a:pt x="140" y="663"/>
                      <a:pt x="208" y="901"/>
                    </a:cubicBezTo>
                    <a:cubicBezTo>
                      <a:pt x="239" y="901"/>
                      <a:pt x="239" y="901"/>
                      <a:pt x="239" y="901"/>
                    </a:cubicBezTo>
                    <a:cubicBezTo>
                      <a:pt x="239" y="0"/>
                      <a:pt x="239" y="0"/>
                      <a:pt x="239" y="0"/>
                    </a:cubicBezTo>
                  </a:path>
                </a:pathLst>
              </a:custGeom>
              <a:solidFill>
                <a:srgbClr val="3D3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53"/>
              <p:cNvSpPr/>
              <p:nvPr/>
            </p:nvSpPr>
            <p:spPr bwMode="auto">
              <a:xfrm>
                <a:off x="4973638" y="1185863"/>
                <a:ext cx="1312863" cy="2968625"/>
              </a:xfrm>
              <a:custGeom>
                <a:avLst/>
                <a:gdLst>
                  <a:gd name="T0" fmla="*/ 1312863 w 398"/>
                  <a:gd name="T1" fmla="*/ 0 h 901"/>
                  <a:gd name="T2" fmla="*/ 1144632 w 398"/>
                  <a:gd name="T3" fmla="*/ 2968625 h 901"/>
                  <a:gd name="T4" fmla="*/ 1210605 w 398"/>
                  <a:gd name="T5" fmla="*/ 2968625 h 901"/>
                  <a:gd name="T6" fmla="*/ 1312863 w 398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8" h="901">
                    <a:moveTo>
                      <a:pt x="398" y="0"/>
                    </a:moveTo>
                    <a:cubicBezTo>
                      <a:pt x="0" y="79"/>
                      <a:pt x="234" y="663"/>
                      <a:pt x="347" y="901"/>
                    </a:cubicBezTo>
                    <a:cubicBezTo>
                      <a:pt x="367" y="901"/>
                      <a:pt x="367" y="901"/>
                      <a:pt x="367" y="901"/>
                    </a:cubicBezTo>
                    <a:cubicBezTo>
                      <a:pt x="299" y="663"/>
                      <a:pt x="159" y="79"/>
                      <a:pt x="398" y="0"/>
                    </a:cubicBezTo>
                  </a:path>
                </a:pathLst>
              </a:custGeom>
              <a:solidFill>
                <a:srgbClr val="7EC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54"/>
              <p:cNvSpPr/>
              <p:nvPr/>
            </p:nvSpPr>
            <p:spPr bwMode="auto">
              <a:xfrm>
                <a:off x="6286500" y="1185863"/>
                <a:ext cx="2643188" cy="2968625"/>
              </a:xfrm>
              <a:custGeom>
                <a:avLst/>
                <a:gdLst>
                  <a:gd name="T0" fmla="*/ 0 w 801"/>
                  <a:gd name="T1" fmla="*/ 0 h 901"/>
                  <a:gd name="T2" fmla="*/ 329986 w 801"/>
                  <a:gd name="T3" fmla="*/ 2968625 h 901"/>
                  <a:gd name="T4" fmla="*/ 234290 w 801"/>
                  <a:gd name="T5" fmla="*/ 2968625 h 901"/>
                  <a:gd name="T6" fmla="*/ 0 w 801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0" y="0"/>
                    </a:moveTo>
                    <a:cubicBezTo>
                      <a:pt x="801" y="0"/>
                      <a:pt x="100" y="901"/>
                      <a:pt x="100" y="901"/>
                    </a:cubicBezTo>
                    <a:cubicBezTo>
                      <a:pt x="71" y="901"/>
                      <a:pt x="71" y="901"/>
                      <a:pt x="71" y="901"/>
                    </a:cubicBezTo>
                    <a:cubicBezTo>
                      <a:pt x="229" y="663"/>
                      <a:pt x="556" y="79"/>
                      <a:pt x="0" y="0"/>
                    </a:cubicBezTo>
                  </a:path>
                </a:pathLst>
              </a:custGeom>
              <a:solidFill>
                <a:srgbClr val="3D3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55"/>
              <p:cNvSpPr/>
              <p:nvPr/>
            </p:nvSpPr>
            <p:spPr bwMode="auto">
              <a:xfrm>
                <a:off x="6286500" y="1185863"/>
                <a:ext cx="1833563" cy="2968625"/>
              </a:xfrm>
              <a:custGeom>
                <a:avLst/>
                <a:gdLst>
                  <a:gd name="T0" fmla="*/ 0 w 556"/>
                  <a:gd name="T1" fmla="*/ 0 h 901"/>
                  <a:gd name="T2" fmla="*/ 234142 w 556"/>
                  <a:gd name="T3" fmla="*/ 2968625 h 901"/>
                  <a:gd name="T4" fmla="*/ 164889 w 556"/>
                  <a:gd name="T5" fmla="*/ 2968625 h 901"/>
                  <a:gd name="T6" fmla="*/ 0 w 556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6" h="901">
                    <a:moveTo>
                      <a:pt x="0" y="0"/>
                    </a:moveTo>
                    <a:cubicBezTo>
                      <a:pt x="556" y="79"/>
                      <a:pt x="229" y="663"/>
                      <a:pt x="71" y="901"/>
                    </a:cubicBezTo>
                    <a:cubicBezTo>
                      <a:pt x="50" y="901"/>
                      <a:pt x="50" y="901"/>
                      <a:pt x="50" y="901"/>
                    </a:cubicBezTo>
                    <a:cubicBezTo>
                      <a:pt x="164" y="663"/>
                      <a:pt x="397" y="79"/>
                      <a:pt x="0" y="0"/>
                    </a:cubicBezTo>
                  </a:path>
                </a:pathLst>
              </a:custGeom>
              <a:solidFill>
                <a:srgbClr val="7EC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56"/>
              <p:cNvSpPr/>
              <p:nvPr/>
            </p:nvSpPr>
            <p:spPr bwMode="auto">
              <a:xfrm>
                <a:off x="6286500" y="1185863"/>
                <a:ext cx="785813" cy="2968625"/>
              </a:xfrm>
              <a:custGeom>
                <a:avLst/>
                <a:gdLst>
                  <a:gd name="T0" fmla="*/ 0 w 238"/>
                  <a:gd name="T1" fmla="*/ 0 h 901"/>
                  <a:gd name="T2" fmla="*/ 99052 w 238"/>
                  <a:gd name="T3" fmla="*/ 2968625 h 901"/>
                  <a:gd name="T4" fmla="*/ 0 w 238"/>
                  <a:gd name="T5" fmla="*/ 2968625 h 901"/>
                  <a:gd name="T6" fmla="*/ 0 w 238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8" h="901">
                    <a:moveTo>
                      <a:pt x="0" y="0"/>
                    </a:moveTo>
                    <a:cubicBezTo>
                      <a:pt x="238" y="79"/>
                      <a:pt x="98" y="663"/>
                      <a:pt x="30" y="901"/>
                    </a:cubicBezTo>
                    <a:cubicBezTo>
                      <a:pt x="0" y="901"/>
                      <a:pt x="0" y="901"/>
                      <a:pt x="0" y="90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57"/>
              <p:cNvSpPr/>
              <p:nvPr/>
            </p:nvSpPr>
            <p:spPr bwMode="auto">
              <a:xfrm>
                <a:off x="6286500" y="1185863"/>
                <a:ext cx="1309688" cy="2968625"/>
              </a:xfrm>
              <a:custGeom>
                <a:avLst/>
                <a:gdLst>
                  <a:gd name="T0" fmla="*/ 0 w 397"/>
                  <a:gd name="T1" fmla="*/ 0 h 901"/>
                  <a:gd name="T2" fmla="*/ 164948 w 397"/>
                  <a:gd name="T3" fmla="*/ 2968625 h 901"/>
                  <a:gd name="T4" fmla="*/ 98969 w 397"/>
                  <a:gd name="T5" fmla="*/ 2968625 h 901"/>
                  <a:gd name="T6" fmla="*/ 0 w 397"/>
                  <a:gd name="T7" fmla="*/ 0 h 90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7" h="901">
                    <a:moveTo>
                      <a:pt x="0" y="0"/>
                    </a:moveTo>
                    <a:cubicBezTo>
                      <a:pt x="397" y="79"/>
                      <a:pt x="164" y="663"/>
                      <a:pt x="50" y="901"/>
                    </a:cubicBezTo>
                    <a:cubicBezTo>
                      <a:pt x="30" y="901"/>
                      <a:pt x="30" y="901"/>
                      <a:pt x="30" y="901"/>
                    </a:cubicBezTo>
                    <a:cubicBezTo>
                      <a:pt x="98" y="663"/>
                      <a:pt x="238" y="79"/>
                      <a:pt x="0" y="0"/>
                    </a:cubicBezTo>
                  </a:path>
                </a:pathLst>
              </a:custGeom>
              <a:solidFill>
                <a:srgbClr val="3D3C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58"/>
              <p:cNvSpPr>
                <a:spLocks noEditPoints="1"/>
              </p:cNvSpPr>
              <p:nvPr/>
            </p:nvSpPr>
            <p:spPr bwMode="auto">
              <a:xfrm>
                <a:off x="6616700" y="41544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  <a:cxn ang="T10">
                    <a:pos x="0" y="0"/>
                  </a:cxn>
                  <a:cxn ang="T11">
                    <a:pos x="0" y="0"/>
                  </a:cxn>
                  <a:cxn ang="T12">
                    <a:pos x="0" y="0"/>
                  </a:cxn>
                  <a:cxn ang="T13">
                    <a:pos x="0" y="0"/>
                  </a:cxn>
                  <a:cxn ang="T14">
                    <a:pos x="0" y="0"/>
                  </a:cxn>
                  <a:cxn ang="T15">
                    <a:pos x="0" y="0"/>
                  </a:cxn>
                  <a:cxn ang="T16">
                    <a:pos x="0" y="0"/>
                  </a:cxn>
                  <a:cxn ang="T17">
                    <a:pos x="0" y="0"/>
                  </a:cxn>
                  <a:cxn ang="T18">
                    <a:pos x="0" y="0"/>
                  </a:cxn>
                  <a:cxn ang="T19">
                    <a:pos x="0" y="0"/>
                  </a:cxn>
                  <a:cxn ang="T20">
                    <a:pos x="0" y="0"/>
                  </a:cxn>
                  <a:cxn ang="T21">
                    <a:pos x="0" y="0"/>
                  </a:cxn>
                  <a:cxn ang="T22">
                    <a:pos x="0" y="0"/>
                  </a:cxn>
                  <a:cxn ang="T23">
                    <a:pos x="0" y="0"/>
                  </a:cxn>
                  <a:cxn ang="T24">
                    <a:pos x="0" y="0"/>
                  </a:cxn>
                  <a:cxn ang="T25">
                    <a:pos x="0" y="0"/>
                  </a:cxn>
                  <a:cxn ang="T2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59"/>
              <p:cNvSpPr/>
              <p:nvPr/>
            </p:nvSpPr>
            <p:spPr bwMode="auto">
              <a:xfrm>
                <a:off x="6521450" y="2392363"/>
                <a:ext cx="995363" cy="1762125"/>
              </a:xfrm>
              <a:custGeom>
                <a:avLst/>
                <a:gdLst>
                  <a:gd name="T0" fmla="*/ 995363 w 302"/>
                  <a:gd name="T1" fmla="*/ 0 h 535"/>
                  <a:gd name="T2" fmla="*/ 774537 w 302"/>
                  <a:gd name="T3" fmla="*/ 36231 h 535"/>
                  <a:gd name="T4" fmla="*/ 0 w 302"/>
                  <a:gd name="T5" fmla="*/ 1762125 h 535"/>
                  <a:gd name="T6" fmla="*/ 95581 w 302"/>
                  <a:gd name="T7" fmla="*/ 1762125 h 535"/>
                  <a:gd name="T8" fmla="*/ 95581 w 302"/>
                  <a:gd name="T9" fmla="*/ 1762125 h 535"/>
                  <a:gd name="T10" fmla="*/ 95581 w 302"/>
                  <a:gd name="T11" fmla="*/ 1762125 h 535"/>
                  <a:gd name="T12" fmla="*/ 95581 w 302"/>
                  <a:gd name="T13" fmla="*/ 1762125 h 535"/>
                  <a:gd name="T14" fmla="*/ 95581 w 302"/>
                  <a:gd name="T15" fmla="*/ 1762125 h 535"/>
                  <a:gd name="T16" fmla="*/ 95581 w 302"/>
                  <a:gd name="T17" fmla="*/ 1762125 h 535"/>
                  <a:gd name="T18" fmla="*/ 95581 w 302"/>
                  <a:gd name="T19" fmla="*/ 1762125 h 535"/>
                  <a:gd name="T20" fmla="*/ 95581 w 302"/>
                  <a:gd name="T21" fmla="*/ 1762125 h 535"/>
                  <a:gd name="T22" fmla="*/ 95581 w 302"/>
                  <a:gd name="T23" fmla="*/ 1762125 h 535"/>
                  <a:gd name="T24" fmla="*/ 95581 w 302"/>
                  <a:gd name="T25" fmla="*/ 1762125 h 535"/>
                  <a:gd name="T26" fmla="*/ 95581 w 302"/>
                  <a:gd name="T27" fmla="*/ 1762125 h 535"/>
                  <a:gd name="T28" fmla="*/ 95581 w 302"/>
                  <a:gd name="T29" fmla="*/ 1762125 h 535"/>
                  <a:gd name="T30" fmla="*/ 95581 w 302"/>
                  <a:gd name="T31" fmla="*/ 1762125 h 535"/>
                  <a:gd name="T32" fmla="*/ 95581 w 302"/>
                  <a:gd name="T33" fmla="*/ 1762125 h 535"/>
                  <a:gd name="T34" fmla="*/ 95581 w 302"/>
                  <a:gd name="T35" fmla="*/ 1762125 h 535"/>
                  <a:gd name="T36" fmla="*/ 95581 w 302"/>
                  <a:gd name="T37" fmla="*/ 1762125 h 535"/>
                  <a:gd name="T38" fmla="*/ 95581 w 302"/>
                  <a:gd name="T39" fmla="*/ 1762125 h 535"/>
                  <a:gd name="T40" fmla="*/ 95581 w 302"/>
                  <a:gd name="T41" fmla="*/ 1762125 h 535"/>
                  <a:gd name="T42" fmla="*/ 95581 w 302"/>
                  <a:gd name="T43" fmla="*/ 1762125 h 535"/>
                  <a:gd name="T44" fmla="*/ 995363 w 302"/>
                  <a:gd name="T45" fmla="*/ 0 h 5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2" h="535">
                    <a:moveTo>
                      <a:pt x="302" y="0"/>
                    </a:moveTo>
                    <a:cubicBezTo>
                      <a:pt x="280" y="3"/>
                      <a:pt x="257" y="7"/>
                      <a:pt x="235" y="11"/>
                    </a:cubicBezTo>
                    <a:cubicBezTo>
                      <a:pt x="207" y="200"/>
                      <a:pt x="81" y="413"/>
                      <a:pt x="0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36" y="525"/>
                      <a:pt x="252" y="245"/>
                      <a:pt x="302" y="0"/>
                    </a:cubicBezTo>
                  </a:path>
                </a:pathLst>
              </a:custGeom>
              <a:solidFill>
                <a:srgbClr val="373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60"/>
              <p:cNvSpPr/>
              <p:nvPr/>
            </p:nvSpPr>
            <p:spPr bwMode="auto">
              <a:xfrm>
                <a:off x="6451600" y="2427288"/>
                <a:ext cx="844550" cy="1727200"/>
              </a:xfrm>
              <a:custGeom>
                <a:avLst/>
                <a:gdLst>
                  <a:gd name="T0" fmla="*/ 844550 w 256"/>
                  <a:gd name="T1" fmla="*/ 0 h 524"/>
                  <a:gd name="T2" fmla="*/ 547638 w 256"/>
                  <a:gd name="T3" fmla="*/ 69220 h 524"/>
                  <a:gd name="T4" fmla="*/ 0 w 256"/>
                  <a:gd name="T5" fmla="*/ 1727200 h 524"/>
                  <a:gd name="T6" fmla="*/ 69279 w 256"/>
                  <a:gd name="T7" fmla="*/ 1727200 h 524"/>
                  <a:gd name="T8" fmla="*/ 844550 w 256"/>
                  <a:gd name="T9" fmla="*/ 0 h 5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6" h="524">
                    <a:moveTo>
                      <a:pt x="256" y="0"/>
                    </a:moveTo>
                    <a:cubicBezTo>
                      <a:pt x="226" y="6"/>
                      <a:pt x="196" y="13"/>
                      <a:pt x="166" y="21"/>
                    </a:cubicBezTo>
                    <a:cubicBezTo>
                      <a:pt x="142" y="205"/>
                      <a:pt x="56" y="407"/>
                      <a:pt x="0" y="524"/>
                    </a:cubicBezTo>
                    <a:cubicBezTo>
                      <a:pt x="21" y="524"/>
                      <a:pt x="21" y="524"/>
                      <a:pt x="21" y="524"/>
                    </a:cubicBezTo>
                    <a:cubicBezTo>
                      <a:pt x="102" y="402"/>
                      <a:pt x="228" y="189"/>
                      <a:pt x="256" y="0"/>
                    </a:cubicBezTo>
                  </a:path>
                </a:pathLst>
              </a:custGeom>
              <a:solidFill>
                <a:srgbClr val="71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61"/>
              <p:cNvSpPr>
                <a:spLocks noEditPoints="1"/>
              </p:cNvSpPr>
              <p:nvPr/>
            </p:nvSpPr>
            <p:spPr bwMode="auto">
              <a:xfrm>
                <a:off x="5956300" y="41544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  <a:cxn ang="T7">
                    <a:pos x="0" y="0"/>
                  </a:cxn>
                  <a:cxn ang="T8">
                    <a:pos x="0" y="0"/>
                  </a:cxn>
                  <a:cxn ang="T9">
                    <a:pos x="0" y="0"/>
                  </a:cxn>
                  <a:cxn ang="T10">
                    <a:pos x="0" y="0"/>
                  </a:cxn>
                  <a:cxn ang="T11">
                    <a:pos x="0" y="0"/>
                  </a:cxn>
                  <a:cxn ang="T12">
                    <a:pos x="0" y="0"/>
                  </a:cxn>
                  <a:cxn ang="T13">
                    <a:pos x="0" y="0"/>
                  </a:cxn>
                  <a:cxn ang="T14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62"/>
              <p:cNvSpPr/>
              <p:nvPr/>
            </p:nvSpPr>
            <p:spPr bwMode="auto">
              <a:xfrm>
                <a:off x="5408613" y="3214688"/>
                <a:ext cx="642938" cy="939800"/>
              </a:xfrm>
              <a:custGeom>
                <a:avLst/>
                <a:gdLst>
                  <a:gd name="T0" fmla="*/ 115399 w 195"/>
                  <a:gd name="T1" fmla="*/ 0 h 285"/>
                  <a:gd name="T2" fmla="*/ 0 w 195"/>
                  <a:gd name="T3" fmla="*/ 85736 h 285"/>
                  <a:gd name="T4" fmla="*/ 547322 w 195"/>
                  <a:gd name="T5" fmla="*/ 939800 h 285"/>
                  <a:gd name="T6" fmla="*/ 547322 w 195"/>
                  <a:gd name="T7" fmla="*/ 939800 h 285"/>
                  <a:gd name="T8" fmla="*/ 547322 w 195"/>
                  <a:gd name="T9" fmla="*/ 939800 h 285"/>
                  <a:gd name="T10" fmla="*/ 547322 w 195"/>
                  <a:gd name="T11" fmla="*/ 939800 h 285"/>
                  <a:gd name="T12" fmla="*/ 547322 w 195"/>
                  <a:gd name="T13" fmla="*/ 939800 h 285"/>
                  <a:gd name="T14" fmla="*/ 547322 w 195"/>
                  <a:gd name="T15" fmla="*/ 939800 h 285"/>
                  <a:gd name="T16" fmla="*/ 547322 w 195"/>
                  <a:gd name="T17" fmla="*/ 939800 h 285"/>
                  <a:gd name="T18" fmla="*/ 547322 w 195"/>
                  <a:gd name="T19" fmla="*/ 939800 h 285"/>
                  <a:gd name="T20" fmla="*/ 547322 w 195"/>
                  <a:gd name="T21" fmla="*/ 939800 h 285"/>
                  <a:gd name="T22" fmla="*/ 547322 w 195"/>
                  <a:gd name="T23" fmla="*/ 939800 h 285"/>
                  <a:gd name="T24" fmla="*/ 547322 w 195"/>
                  <a:gd name="T25" fmla="*/ 939800 h 285"/>
                  <a:gd name="T26" fmla="*/ 642938 w 195"/>
                  <a:gd name="T27" fmla="*/ 939800 h 285"/>
                  <a:gd name="T28" fmla="*/ 115399 w 195"/>
                  <a:gd name="T29" fmla="*/ 0 h 2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5" h="285">
                    <a:moveTo>
                      <a:pt x="35" y="0"/>
                    </a:moveTo>
                    <a:cubicBezTo>
                      <a:pt x="23" y="8"/>
                      <a:pt x="11" y="17"/>
                      <a:pt x="0" y="26"/>
                    </a:cubicBezTo>
                    <a:cubicBezTo>
                      <a:pt x="77" y="170"/>
                      <a:pt x="164" y="282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95" y="285"/>
                      <a:pt x="195" y="285"/>
                      <a:pt x="195" y="285"/>
                    </a:cubicBezTo>
                    <a:cubicBezTo>
                      <a:pt x="147" y="213"/>
                      <a:pt x="84" y="111"/>
                      <a:pt x="35" y="0"/>
                    </a:cubicBezTo>
                  </a:path>
                </a:pathLst>
              </a:custGeom>
              <a:solidFill>
                <a:srgbClr val="E26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63"/>
              <p:cNvSpPr/>
              <p:nvPr/>
            </p:nvSpPr>
            <p:spPr bwMode="auto">
              <a:xfrm>
                <a:off x="5524500" y="3086101"/>
                <a:ext cx="593725" cy="1068388"/>
              </a:xfrm>
              <a:custGeom>
                <a:avLst/>
                <a:gdLst>
                  <a:gd name="T0" fmla="*/ 178118 w 180"/>
                  <a:gd name="T1" fmla="*/ 0 h 324"/>
                  <a:gd name="T2" fmla="*/ 0 w 180"/>
                  <a:gd name="T3" fmla="*/ 128602 h 324"/>
                  <a:gd name="T4" fmla="*/ 527756 w 180"/>
                  <a:gd name="T5" fmla="*/ 1068388 h 324"/>
                  <a:gd name="T6" fmla="*/ 527756 w 180"/>
                  <a:gd name="T7" fmla="*/ 1068388 h 324"/>
                  <a:gd name="T8" fmla="*/ 593725 w 180"/>
                  <a:gd name="T9" fmla="*/ 1068388 h 324"/>
                  <a:gd name="T10" fmla="*/ 178118 w 180"/>
                  <a:gd name="T11" fmla="*/ 0 h 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0" h="324">
                    <a:moveTo>
                      <a:pt x="54" y="0"/>
                    </a:moveTo>
                    <a:cubicBezTo>
                      <a:pt x="35" y="13"/>
                      <a:pt x="17" y="25"/>
                      <a:pt x="0" y="39"/>
                    </a:cubicBezTo>
                    <a:cubicBezTo>
                      <a:pt x="49" y="150"/>
                      <a:pt x="112" y="252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80" y="324"/>
                      <a:pt x="180" y="324"/>
                      <a:pt x="180" y="324"/>
                    </a:cubicBezTo>
                    <a:cubicBezTo>
                      <a:pt x="142" y="244"/>
                      <a:pt x="91" y="126"/>
                      <a:pt x="54" y="0"/>
                    </a:cubicBezTo>
                  </a:path>
                </a:pathLst>
              </a:custGeom>
              <a:solidFill>
                <a:srgbClr val="373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64"/>
              <p:cNvSpPr/>
              <p:nvPr/>
            </p:nvSpPr>
            <p:spPr bwMode="auto">
              <a:xfrm>
                <a:off x="5913438" y="2760663"/>
                <a:ext cx="373063" cy="1393825"/>
              </a:xfrm>
              <a:custGeom>
                <a:avLst/>
                <a:gdLst>
                  <a:gd name="T0" fmla="*/ 373063 w 113"/>
                  <a:gd name="T1" fmla="*/ 0 h 423"/>
                  <a:gd name="T2" fmla="*/ 356556 w 113"/>
                  <a:gd name="T3" fmla="*/ 6590 h 423"/>
                  <a:gd name="T4" fmla="*/ 0 w 113"/>
                  <a:gd name="T5" fmla="*/ 194411 h 423"/>
                  <a:gd name="T6" fmla="*/ 270718 w 113"/>
                  <a:gd name="T7" fmla="*/ 1393825 h 423"/>
                  <a:gd name="T8" fmla="*/ 270718 w 113"/>
                  <a:gd name="T9" fmla="*/ 1393825 h 423"/>
                  <a:gd name="T10" fmla="*/ 373063 w 113"/>
                  <a:gd name="T11" fmla="*/ 1393825 h 423"/>
                  <a:gd name="T12" fmla="*/ 373063 w 113"/>
                  <a:gd name="T13" fmla="*/ 0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3" h="423">
                    <a:moveTo>
                      <a:pt x="113" y="0"/>
                    </a:moveTo>
                    <a:cubicBezTo>
                      <a:pt x="111" y="0"/>
                      <a:pt x="110" y="1"/>
                      <a:pt x="108" y="2"/>
                    </a:cubicBezTo>
                    <a:cubicBezTo>
                      <a:pt x="71" y="20"/>
                      <a:pt x="35" y="39"/>
                      <a:pt x="0" y="59"/>
                    </a:cubicBezTo>
                    <a:cubicBezTo>
                      <a:pt x="22" y="199"/>
                      <a:pt x="57" y="335"/>
                      <a:pt x="82" y="423"/>
                    </a:cubicBezTo>
                    <a:cubicBezTo>
                      <a:pt x="82" y="423"/>
                      <a:pt x="82" y="423"/>
                      <a:pt x="82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373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65"/>
              <p:cNvSpPr/>
              <p:nvPr/>
            </p:nvSpPr>
            <p:spPr bwMode="auto">
              <a:xfrm>
                <a:off x="5702300" y="2954338"/>
                <a:ext cx="482600" cy="1200150"/>
              </a:xfrm>
              <a:custGeom>
                <a:avLst/>
                <a:gdLst>
                  <a:gd name="T0" fmla="*/ 211551 w 146"/>
                  <a:gd name="T1" fmla="*/ 0 h 364"/>
                  <a:gd name="T2" fmla="*/ 0 w 146"/>
                  <a:gd name="T3" fmla="*/ 131885 h 364"/>
                  <a:gd name="T4" fmla="*/ 416490 w 146"/>
                  <a:gd name="T5" fmla="*/ 1200150 h 364"/>
                  <a:gd name="T6" fmla="*/ 416490 w 146"/>
                  <a:gd name="T7" fmla="*/ 1200150 h 364"/>
                  <a:gd name="T8" fmla="*/ 482600 w 146"/>
                  <a:gd name="T9" fmla="*/ 1200150 h 364"/>
                  <a:gd name="T10" fmla="*/ 211551 w 146"/>
                  <a:gd name="T11" fmla="*/ 0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6" h="364">
                    <a:moveTo>
                      <a:pt x="64" y="0"/>
                    </a:moveTo>
                    <a:cubicBezTo>
                      <a:pt x="42" y="13"/>
                      <a:pt x="21" y="26"/>
                      <a:pt x="0" y="40"/>
                    </a:cubicBezTo>
                    <a:cubicBezTo>
                      <a:pt x="37" y="166"/>
                      <a:pt x="88" y="284"/>
                      <a:pt x="126" y="364"/>
                    </a:cubicBezTo>
                    <a:cubicBezTo>
                      <a:pt x="126" y="364"/>
                      <a:pt x="126" y="364"/>
                      <a:pt x="126" y="364"/>
                    </a:cubicBezTo>
                    <a:cubicBezTo>
                      <a:pt x="146" y="364"/>
                      <a:pt x="146" y="364"/>
                      <a:pt x="146" y="364"/>
                    </a:cubicBezTo>
                    <a:cubicBezTo>
                      <a:pt x="121" y="276"/>
                      <a:pt x="86" y="140"/>
                      <a:pt x="64" y="0"/>
                    </a:cubicBezTo>
                  </a:path>
                </a:pathLst>
              </a:custGeom>
              <a:solidFill>
                <a:srgbClr val="71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Freeform 66"/>
              <p:cNvSpPr/>
              <p:nvPr/>
            </p:nvSpPr>
            <p:spPr bwMode="auto">
              <a:xfrm>
                <a:off x="6286500" y="2589213"/>
                <a:ext cx="419100" cy="1565275"/>
              </a:xfrm>
              <a:custGeom>
                <a:avLst/>
                <a:gdLst>
                  <a:gd name="T0" fmla="*/ 419100 w 127"/>
                  <a:gd name="T1" fmla="*/ 0 h 475"/>
                  <a:gd name="T2" fmla="*/ 0 w 127"/>
                  <a:gd name="T3" fmla="*/ 171356 h 475"/>
                  <a:gd name="T4" fmla="*/ 0 w 127"/>
                  <a:gd name="T5" fmla="*/ 1565275 h 475"/>
                  <a:gd name="T6" fmla="*/ 99000 w 127"/>
                  <a:gd name="T7" fmla="*/ 1565275 h 475"/>
                  <a:gd name="T8" fmla="*/ 419100 w 127"/>
                  <a:gd name="T9" fmla="*/ 0 h 4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475">
                    <a:moveTo>
                      <a:pt x="127" y="0"/>
                    </a:moveTo>
                    <a:cubicBezTo>
                      <a:pt x="84" y="15"/>
                      <a:pt x="42" y="32"/>
                      <a:pt x="0" y="52"/>
                    </a:cubicBezTo>
                    <a:cubicBezTo>
                      <a:pt x="0" y="475"/>
                      <a:pt x="0" y="475"/>
                      <a:pt x="0" y="475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62" y="363"/>
                      <a:pt x="110" y="176"/>
                      <a:pt x="127" y="0"/>
                    </a:cubicBezTo>
                  </a:path>
                </a:pathLst>
              </a:custGeom>
              <a:solidFill>
                <a:srgbClr val="E26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67"/>
              <p:cNvSpPr/>
              <p:nvPr/>
            </p:nvSpPr>
            <p:spPr bwMode="auto">
              <a:xfrm>
                <a:off x="6384925" y="2497138"/>
                <a:ext cx="614363" cy="1657350"/>
              </a:xfrm>
              <a:custGeom>
                <a:avLst/>
                <a:gdLst>
                  <a:gd name="T0" fmla="*/ 614363 w 186"/>
                  <a:gd name="T1" fmla="*/ 0 h 503"/>
                  <a:gd name="T2" fmla="*/ 320394 w 186"/>
                  <a:gd name="T3" fmla="*/ 92258 h 503"/>
                  <a:gd name="T4" fmla="*/ 0 w 186"/>
                  <a:gd name="T5" fmla="*/ 1657350 h 503"/>
                  <a:gd name="T6" fmla="*/ 66061 w 186"/>
                  <a:gd name="T7" fmla="*/ 1657350 h 503"/>
                  <a:gd name="T8" fmla="*/ 614363 w 186"/>
                  <a:gd name="T9" fmla="*/ 0 h 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503">
                    <a:moveTo>
                      <a:pt x="186" y="0"/>
                    </a:moveTo>
                    <a:cubicBezTo>
                      <a:pt x="156" y="8"/>
                      <a:pt x="127" y="17"/>
                      <a:pt x="97" y="28"/>
                    </a:cubicBezTo>
                    <a:cubicBezTo>
                      <a:pt x="80" y="204"/>
                      <a:pt x="32" y="391"/>
                      <a:pt x="0" y="503"/>
                    </a:cubicBezTo>
                    <a:cubicBezTo>
                      <a:pt x="20" y="503"/>
                      <a:pt x="20" y="503"/>
                      <a:pt x="20" y="503"/>
                    </a:cubicBezTo>
                    <a:cubicBezTo>
                      <a:pt x="76" y="386"/>
                      <a:pt x="162" y="184"/>
                      <a:pt x="186" y="0"/>
                    </a:cubicBezTo>
                  </a:path>
                </a:pathLst>
              </a:custGeom>
              <a:solidFill>
                <a:srgbClr val="3736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Rectangle 1086"/>
              <p:cNvSpPr/>
              <p:nvPr/>
            </p:nvSpPr>
            <p:spPr>
              <a:xfrm>
                <a:off x="5962650" y="4154653"/>
                <a:ext cx="46038" cy="328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1" name="Rectangle 96"/>
              <p:cNvSpPr/>
              <p:nvPr/>
            </p:nvSpPr>
            <p:spPr>
              <a:xfrm>
                <a:off x="6577013" y="4154653"/>
                <a:ext cx="46037" cy="328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2" name="Freeform 89"/>
              <p:cNvSpPr/>
              <p:nvPr/>
            </p:nvSpPr>
            <p:spPr bwMode="auto">
              <a:xfrm>
                <a:off x="5835650" y="4472170"/>
                <a:ext cx="900113" cy="677900"/>
              </a:xfrm>
              <a:custGeom>
                <a:avLst/>
                <a:gdLst>
                  <a:gd name="T0" fmla="*/ 267 w 267"/>
                  <a:gd name="T1" fmla="*/ 175 h 200"/>
                  <a:gd name="T2" fmla="*/ 242 w 267"/>
                  <a:gd name="T3" fmla="*/ 200 h 200"/>
                  <a:gd name="T4" fmla="*/ 25 w 267"/>
                  <a:gd name="T5" fmla="*/ 200 h 200"/>
                  <a:gd name="T6" fmla="*/ 0 w 267"/>
                  <a:gd name="T7" fmla="*/ 175 h 200"/>
                  <a:gd name="T8" fmla="*/ 0 w 267"/>
                  <a:gd name="T9" fmla="*/ 25 h 200"/>
                  <a:gd name="T10" fmla="*/ 25 w 267"/>
                  <a:gd name="T11" fmla="*/ 0 h 200"/>
                  <a:gd name="T12" fmla="*/ 242 w 267"/>
                  <a:gd name="T13" fmla="*/ 0 h 200"/>
                  <a:gd name="T14" fmla="*/ 267 w 267"/>
                  <a:gd name="T15" fmla="*/ 25 h 200"/>
                  <a:gd name="T16" fmla="*/ 267 w 267"/>
                  <a:gd name="T17" fmla="*/ 17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200">
                    <a:moveTo>
                      <a:pt x="267" y="175"/>
                    </a:moveTo>
                    <a:cubicBezTo>
                      <a:pt x="267" y="189"/>
                      <a:pt x="256" y="200"/>
                      <a:pt x="242" y="200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12" y="200"/>
                      <a:pt x="0" y="189"/>
                      <a:pt x="0" y="17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5" y="0"/>
                    </a:cubicBezTo>
                    <a:cubicBezTo>
                      <a:pt x="242" y="0"/>
                      <a:pt x="242" y="0"/>
                      <a:pt x="242" y="0"/>
                    </a:cubicBezTo>
                    <a:cubicBezTo>
                      <a:pt x="256" y="0"/>
                      <a:pt x="267" y="11"/>
                      <a:pt x="267" y="25"/>
                    </a:cubicBezTo>
                    <a:cubicBezTo>
                      <a:pt x="267" y="175"/>
                      <a:pt x="267" y="175"/>
                      <a:pt x="267" y="17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3" name="Freeform 90"/>
              <p:cNvSpPr/>
              <p:nvPr/>
            </p:nvSpPr>
            <p:spPr bwMode="auto">
              <a:xfrm>
                <a:off x="6273800" y="4472170"/>
                <a:ext cx="461963" cy="677900"/>
              </a:xfrm>
              <a:custGeom>
                <a:avLst/>
                <a:gdLst>
                  <a:gd name="T0" fmla="*/ 112 w 137"/>
                  <a:gd name="T1" fmla="*/ 0 h 200"/>
                  <a:gd name="T2" fmla="*/ 0 w 137"/>
                  <a:gd name="T3" fmla="*/ 0 h 200"/>
                  <a:gd name="T4" fmla="*/ 0 w 137"/>
                  <a:gd name="T5" fmla="*/ 200 h 200"/>
                  <a:gd name="T6" fmla="*/ 112 w 137"/>
                  <a:gd name="T7" fmla="*/ 200 h 200"/>
                  <a:gd name="T8" fmla="*/ 137 w 137"/>
                  <a:gd name="T9" fmla="*/ 175 h 200"/>
                  <a:gd name="T10" fmla="*/ 137 w 137"/>
                  <a:gd name="T11" fmla="*/ 25 h 200"/>
                  <a:gd name="T12" fmla="*/ 112 w 137"/>
                  <a:gd name="T1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00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12" y="200"/>
                      <a:pt x="112" y="200"/>
                      <a:pt x="112" y="200"/>
                    </a:cubicBezTo>
                    <a:cubicBezTo>
                      <a:pt x="126" y="200"/>
                      <a:pt x="137" y="189"/>
                      <a:pt x="137" y="175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7" y="11"/>
                      <a:pt x="126" y="0"/>
                      <a:pt x="112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54" name="Picture 10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2500" y="3024813"/>
              <a:ext cx="1442606" cy="92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研究成果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Hexagon 5"/>
          <p:cNvSpPr/>
          <p:nvPr/>
        </p:nvSpPr>
        <p:spPr>
          <a:xfrm rot="16200000">
            <a:off x="7954380" y="2884963"/>
            <a:ext cx="1283451" cy="1106424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8402146" y="3183026"/>
            <a:ext cx="387918" cy="438717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Hexagon 8"/>
          <p:cNvSpPr/>
          <p:nvPr/>
        </p:nvSpPr>
        <p:spPr>
          <a:xfrm rot="16200000">
            <a:off x="6688285" y="2884963"/>
            <a:ext cx="1283451" cy="110642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114322" y="3166864"/>
            <a:ext cx="443335" cy="471043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Hexagon 11"/>
          <p:cNvSpPr/>
          <p:nvPr/>
        </p:nvSpPr>
        <p:spPr>
          <a:xfrm rot="16200000">
            <a:off x="5422190" y="2884963"/>
            <a:ext cx="1283451" cy="1106424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5792604" y="3187967"/>
            <a:ext cx="542623" cy="4387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Hexagon 14"/>
          <p:cNvSpPr/>
          <p:nvPr/>
        </p:nvSpPr>
        <p:spPr>
          <a:xfrm rot="16200000">
            <a:off x="4156095" y="2884963"/>
            <a:ext cx="1283451" cy="110642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4616561" y="3172634"/>
            <a:ext cx="362518" cy="531079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Hexagon 17"/>
          <p:cNvSpPr/>
          <p:nvPr/>
        </p:nvSpPr>
        <p:spPr>
          <a:xfrm rot="16200000">
            <a:off x="2890000" y="2884963"/>
            <a:ext cx="1283451" cy="1106424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3327375" y="3238442"/>
            <a:ext cx="408700" cy="399465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6987" y="4269812"/>
            <a:ext cx="252473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14062" y="3835011"/>
            <a:ext cx="0" cy="43480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6987" y="281428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成果一</a:t>
            </a:r>
            <a:endParaRPr lang="en-GB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6987" y="3127341"/>
            <a:ext cx="1891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084936" y="5093001"/>
            <a:ext cx="70819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791147" y="4187910"/>
            <a:ext cx="0" cy="9050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818843" y="4930773"/>
            <a:ext cx="2269160" cy="836280"/>
            <a:chOff x="581767" y="3038869"/>
            <a:chExt cx="2269160" cy="836280"/>
          </a:xfrm>
        </p:grpSpPr>
        <p:sp>
          <p:nvSpPr>
            <p:cNvPr id="30" name="TextBox 29"/>
            <p:cNvSpPr txBox="1"/>
            <p:nvPr/>
          </p:nvSpPr>
          <p:spPr>
            <a:xfrm>
              <a:off x="581767" y="3038869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成果二</a:t>
              </a:r>
              <a:endParaRPr lang="en-GB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1767" y="3351929"/>
              <a:ext cx="2269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建议您在展示时采用微软雅黑字体。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 flipV="1">
            <a:off x="4979078" y="2192321"/>
            <a:ext cx="1084835" cy="477880"/>
            <a:chOff x="7258929" y="1631852"/>
            <a:chExt cx="1674056" cy="46423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698875" y="1395064"/>
            <a:ext cx="2269160" cy="1020946"/>
            <a:chOff x="581767" y="3038869"/>
            <a:chExt cx="2269160" cy="1020946"/>
          </a:xfrm>
        </p:grpSpPr>
        <p:sp>
          <p:nvSpPr>
            <p:cNvPr id="36" name="TextBox 35"/>
            <p:cNvSpPr txBox="1"/>
            <p:nvPr/>
          </p:nvSpPr>
          <p:spPr>
            <a:xfrm>
              <a:off x="581767" y="3038869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0095D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成果三</a:t>
              </a:r>
              <a:endParaRPr lang="en-GB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1767" y="3351929"/>
              <a:ext cx="22691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建议您在展示时采用微软雅黑字体。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GB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V="1">
            <a:off x="7326738" y="2189587"/>
            <a:ext cx="716156" cy="477880"/>
            <a:chOff x="7258929" y="1631852"/>
            <a:chExt cx="1674056" cy="46423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258929" y="2096086"/>
              <a:ext cx="1674056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263620" y="1631852"/>
              <a:ext cx="0" cy="4642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171139" y="1395064"/>
            <a:ext cx="2269160" cy="836280"/>
            <a:chOff x="581767" y="3038869"/>
            <a:chExt cx="2269160" cy="836280"/>
          </a:xfrm>
        </p:grpSpPr>
        <p:sp>
          <p:nvSpPr>
            <p:cNvPr id="42" name="TextBox 41"/>
            <p:cNvSpPr txBox="1"/>
            <p:nvPr/>
          </p:nvSpPr>
          <p:spPr>
            <a:xfrm>
              <a:off x="581767" y="3038869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accent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成果四</a:t>
              </a:r>
              <a:endParaRPr lang="en-GB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1767" y="3351929"/>
              <a:ext cx="2269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建议您在展示时采用微软雅黑字体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H="1" flipV="1">
            <a:off x="8619546" y="2667467"/>
            <a:ext cx="106990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686457" y="2667467"/>
            <a:ext cx="0" cy="47788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550775" y="321445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1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成果五</a:t>
            </a:r>
            <a:endParaRPr lang="en-GB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50775" y="3527511"/>
            <a:ext cx="1770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3935" y="4681939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单击编辑您想要的内容</a:t>
            </a:r>
            <a:endParaRPr lang="en-GB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73935" y="5133988"/>
            <a:ext cx="4971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单击此处编辑您要的内容，建议您在展示时采用微软雅黑字体。本模版所有图形线条及其相应素材均可自由编辑、改色、替换。单击此处编辑您要的内容。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研究成果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43"/>
          <p:cNvSpPr/>
          <p:nvPr/>
        </p:nvSpPr>
        <p:spPr>
          <a:xfrm flipH="1">
            <a:off x="1189196" y="1587629"/>
            <a:ext cx="1781907" cy="1781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cs typeface="+mn-ea"/>
              <a:sym typeface="+mn-lt"/>
            </a:endParaRPr>
          </a:p>
        </p:txBody>
      </p:sp>
      <p:sp>
        <p:nvSpPr>
          <p:cNvPr id="5" name="Freeform 44"/>
          <p:cNvSpPr>
            <a:spLocks noEditPoints="1"/>
          </p:cNvSpPr>
          <p:nvPr/>
        </p:nvSpPr>
        <p:spPr bwMode="auto">
          <a:xfrm>
            <a:off x="1886457" y="1975535"/>
            <a:ext cx="387383" cy="251895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" name="Rectangle 45"/>
          <p:cNvSpPr/>
          <p:nvPr/>
        </p:nvSpPr>
        <p:spPr>
          <a:xfrm>
            <a:off x="1372745" y="2356161"/>
            <a:ext cx="1584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8" name="Oval 47"/>
          <p:cNvSpPr/>
          <p:nvPr/>
        </p:nvSpPr>
        <p:spPr>
          <a:xfrm flipH="1">
            <a:off x="6081236" y="2729456"/>
            <a:ext cx="1781907" cy="178190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Freeform 48"/>
          <p:cNvSpPr>
            <a:spLocks noEditPoints="1"/>
          </p:cNvSpPr>
          <p:nvPr/>
        </p:nvSpPr>
        <p:spPr bwMode="auto">
          <a:xfrm>
            <a:off x="6799489" y="3076935"/>
            <a:ext cx="345401" cy="395018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Rectangle 49"/>
          <p:cNvSpPr/>
          <p:nvPr/>
        </p:nvSpPr>
        <p:spPr>
          <a:xfrm>
            <a:off x="6216659" y="3524708"/>
            <a:ext cx="1451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</a:t>
            </a:r>
            <a:endParaRPr lang="en-GB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51"/>
          <p:cNvSpPr/>
          <p:nvPr/>
        </p:nvSpPr>
        <p:spPr>
          <a:xfrm flipH="1">
            <a:off x="9342596" y="2729457"/>
            <a:ext cx="1781907" cy="178190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10046536" y="3105071"/>
            <a:ext cx="374026" cy="263345"/>
          </a:xfrm>
          <a:custGeom>
            <a:avLst/>
            <a:gdLst>
              <a:gd name="T0" fmla="*/ 65 w 91"/>
              <a:gd name="T1" fmla="*/ 9 h 64"/>
              <a:gd name="T2" fmla="*/ 34 w 91"/>
              <a:gd name="T3" fmla="*/ 9 h 64"/>
              <a:gd name="T4" fmla="*/ 27 w 91"/>
              <a:gd name="T5" fmla="*/ 0 h 64"/>
              <a:gd name="T6" fmla="*/ 5 w 91"/>
              <a:gd name="T7" fmla="*/ 0 h 64"/>
              <a:gd name="T8" fmla="*/ 0 w 91"/>
              <a:gd name="T9" fmla="*/ 4 h 64"/>
              <a:gd name="T10" fmla="*/ 0 w 91"/>
              <a:gd name="T11" fmla="*/ 50 h 64"/>
              <a:gd name="T12" fmla="*/ 4 w 91"/>
              <a:gd name="T13" fmla="*/ 54 h 64"/>
              <a:gd name="T14" fmla="*/ 14 w 91"/>
              <a:gd name="T15" fmla="*/ 25 h 64"/>
              <a:gd name="T16" fmla="*/ 20 w 91"/>
              <a:gd name="T17" fmla="*/ 18 h 64"/>
              <a:gd name="T18" fmla="*/ 29 w 91"/>
              <a:gd name="T19" fmla="*/ 14 h 64"/>
              <a:gd name="T20" fmla="*/ 60 w 91"/>
              <a:gd name="T21" fmla="*/ 14 h 64"/>
              <a:gd name="T22" fmla="*/ 65 w 91"/>
              <a:gd name="T23" fmla="*/ 9 h 64"/>
              <a:gd name="T24" fmla="*/ 72 w 91"/>
              <a:gd name="T25" fmla="*/ 15 h 64"/>
              <a:gd name="T26" fmla="*/ 66 w 91"/>
              <a:gd name="T27" fmla="*/ 15 h 64"/>
              <a:gd name="T28" fmla="*/ 79 w 91"/>
              <a:gd name="T29" fmla="*/ 1 h 64"/>
              <a:gd name="T30" fmla="*/ 90 w 91"/>
              <a:gd name="T31" fmla="*/ 15 h 64"/>
              <a:gd name="T32" fmla="*/ 85 w 91"/>
              <a:gd name="T33" fmla="*/ 15 h 64"/>
              <a:gd name="T34" fmla="*/ 59 w 91"/>
              <a:gd name="T35" fmla="*/ 36 h 64"/>
              <a:gd name="T36" fmla="*/ 59 w 91"/>
              <a:gd name="T37" fmla="*/ 33 h 64"/>
              <a:gd name="T38" fmla="*/ 72 w 91"/>
              <a:gd name="T39" fmla="*/ 15 h 64"/>
              <a:gd name="T40" fmla="*/ 79 w 91"/>
              <a:gd name="T41" fmla="*/ 64 h 64"/>
              <a:gd name="T42" fmla="*/ 11 w 91"/>
              <a:gd name="T43" fmla="*/ 64 h 64"/>
              <a:gd name="T44" fmla="*/ 22 w 91"/>
              <a:gd name="T45" fmla="*/ 31 h 64"/>
              <a:gd name="T46" fmla="*/ 26 w 91"/>
              <a:gd name="T47" fmla="*/ 26 h 64"/>
              <a:gd name="T48" fmla="*/ 33 w 91"/>
              <a:gd name="T49" fmla="*/ 23 h 64"/>
              <a:gd name="T50" fmla="*/ 63 w 91"/>
              <a:gd name="T51" fmla="*/ 23 h 64"/>
              <a:gd name="T52" fmla="*/ 57 w 91"/>
              <a:gd name="T53" fmla="*/ 28 h 64"/>
              <a:gd name="T54" fmla="*/ 54 w 91"/>
              <a:gd name="T55" fmla="*/ 30 h 64"/>
              <a:gd name="T56" fmla="*/ 54 w 91"/>
              <a:gd name="T57" fmla="*/ 41 h 64"/>
              <a:gd name="T58" fmla="*/ 59 w 91"/>
              <a:gd name="T59" fmla="*/ 41 h 64"/>
              <a:gd name="T60" fmla="*/ 87 w 91"/>
              <a:gd name="T61" fmla="*/ 23 h 64"/>
              <a:gd name="T62" fmla="*/ 89 w 91"/>
              <a:gd name="T63" fmla="*/ 24 h 64"/>
              <a:gd name="T64" fmla="*/ 91 w 91"/>
              <a:gd name="T65" fmla="*/ 25 h 64"/>
              <a:gd name="T66" fmla="*/ 91 w 91"/>
              <a:gd name="T67" fmla="*/ 28 h 64"/>
              <a:gd name="T68" fmla="*/ 91 w 91"/>
              <a:gd name="T69" fmla="*/ 30 h 64"/>
              <a:gd name="T70" fmla="*/ 79 w 91"/>
              <a:gd name="T7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1" h="64">
                <a:moveTo>
                  <a:pt x="65" y="9"/>
                </a:moveTo>
                <a:cubicBezTo>
                  <a:pt x="34" y="9"/>
                  <a:pt x="34" y="9"/>
                  <a:pt x="34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2" y="54"/>
                  <a:pt x="4" y="54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2"/>
                  <a:pt x="17" y="20"/>
                  <a:pt x="20" y="18"/>
                </a:cubicBezTo>
                <a:cubicBezTo>
                  <a:pt x="22" y="16"/>
                  <a:pt x="26" y="14"/>
                  <a:pt x="29" y="14"/>
                </a:cubicBezTo>
                <a:cubicBezTo>
                  <a:pt x="60" y="14"/>
                  <a:pt x="60" y="14"/>
                  <a:pt x="60" y="14"/>
                </a:cubicBezTo>
                <a:cubicBezTo>
                  <a:pt x="65" y="9"/>
                  <a:pt x="65" y="9"/>
                  <a:pt x="65" y="9"/>
                </a:cubicBezTo>
                <a:close/>
                <a:moveTo>
                  <a:pt x="72" y="15"/>
                </a:moveTo>
                <a:cubicBezTo>
                  <a:pt x="66" y="15"/>
                  <a:pt x="66" y="15"/>
                  <a:pt x="66" y="15"/>
                </a:cubicBezTo>
                <a:cubicBezTo>
                  <a:pt x="79" y="1"/>
                  <a:pt x="79" y="1"/>
                  <a:pt x="79" y="1"/>
                </a:cubicBezTo>
                <a:cubicBezTo>
                  <a:pt x="90" y="15"/>
                  <a:pt x="90" y="15"/>
                  <a:pt x="90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2" y="28"/>
                  <a:pt x="72" y="35"/>
                  <a:pt x="59" y="36"/>
                </a:cubicBezTo>
                <a:cubicBezTo>
                  <a:pt x="59" y="33"/>
                  <a:pt x="59" y="33"/>
                  <a:pt x="59" y="33"/>
                </a:cubicBezTo>
                <a:cubicBezTo>
                  <a:pt x="66" y="29"/>
                  <a:pt x="70" y="23"/>
                  <a:pt x="72" y="15"/>
                </a:cubicBezTo>
                <a:close/>
                <a:moveTo>
                  <a:pt x="79" y="64"/>
                </a:moveTo>
                <a:cubicBezTo>
                  <a:pt x="11" y="64"/>
                  <a:pt x="11" y="64"/>
                  <a:pt x="11" y="64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29"/>
                  <a:pt x="24" y="27"/>
                  <a:pt x="26" y="26"/>
                </a:cubicBezTo>
                <a:cubicBezTo>
                  <a:pt x="28" y="24"/>
                  <a:pt x="31" y="23"/>
                  <a:pt x="33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1" y="25"/>
                  <a:pt x="59" y="27"/>
                  <a:pt x="57" y="28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41"/>
                  <a:pt x="54" y="41"/>
                  <a:pt x="54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72" y="40"/>
                  <a:pt x="82" y="34"/>
                  <a:pt x="87" y="23"/>
                </a:cubicBezTo>
                <a:cubicBezTo>
                  <a:pt x="88" y="23"/>
                  <a:pt x="88" y="24"/>
                  <a:pt x="89" y="24"/>
                </a:cubicBezTo>
                <a:cubicBezTo>
                  <a:pt x="89" y="24"/>
                  <a:pt x="90" y="25"/>
                  <a:pt x="91" y="25"/>
                </a:cubicBezTo>
                <a:cubicBezTo>
                  <a:pt x="91" y="26"/>
                  <a:pt x="91" y="27"/>
                  <a:pt x="91" y="28"/>
                </a:cubicBezTo>
                <a:cubicBezTo>
                  <a:pt x="91" y="28"/>
                  <a:pt x="91" y="29"/>
                  <a:pt x="91" y="30"/>
                </a:cubicBezTo>
                <a:lnTo>
                  <a:pt x="79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9494060" y="3524708"/>
            <a:ext cx="1560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</a:t>
            </a:r>
            <a:endParaRPr lang="en-GB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55"/>
          <p:cNvSpPr/>
          <p:nvPr/>
        </p:nvSpPr>
        <p:spPr>
          <a:xfrm flipH="1">
            <a:off x="4450556" y="1587629"/>
            <a:ext cx="1781907" cy="17819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cs typeface="+mn-ea"/>
              <a:sym typeface="+mn-lt"/>
            </a:endParaRPr>
          </a:p>
        </p:txBody>
      </p:sp>
      <p:sp>
        <p:nvSpPr>
          <p:cNvPr id="17" name="Freeform 56"/>
          <p:cNvSpPr>
            <a:spLocks noEditPoints="1"/>
          </p:cNvSpPr>
          <p:nvPr/>
        </p:nvSpPr>
        <p:spPr bwMode="auto">
          <a:xfrm>
            <a:off x="5166900" y="1796035"/>
            <a:ext cx="349218" cy="431275"/>
          </a:xfrm>
          <a:custGeom>
            <a:avLst/>
            <a:gdLst>
              <a:gd name="T0" fmla="*/ 0 w 85"/>
              <a:gd name="T1" fmla="*/ 29 h 105"/>
              <a:gd name="T2" fmla="*/ 50 w 85"/>
              <a:gd name="T3" fmla="*/ 0 h 105"/>
              <a:gd name="T4" fmla="*/ 70 w 85"/>
              <a:gd name="T5" fmla="*/ 35 h 105"/>
              <a:gd name="T6" fmla="*/ 56 w 85"/>
              <a:gd name="T7" fmla="*/ 42 h 105"/>
              <a:gd name="T8" fmla="*/ 69 w 85"/>
              <a:gd name="T9" fmla="*/ 64 h 105"/>
              <a:gd name="T10" fmla="*/ 67 w 85"/>
              <a:gd name="T11" fmla="*/ 68 h 105"/>
              <a:gd name="T12" fmla="*/ 72 w 85"/>
              <a:gd name="T13" fmla="*/ 69 h 105"/>
              <a:gd name="T14" fmla="*/ 70 w 85"/>
              <a:gd name="T15" fmla="*/ 73 h 105"/>
              <a:gd name="T16" fmla="*/ 72 w 85"/>
              <a:gd name="T17" fmla="*/ 77 h 105"/>
              <a:gd name="T18" fmla="*/ 77 w 85"/>
              <a:gd name="T19" fmla="*/ 77 h 105"/>
              <a:gd name="T20" fmla="*/ 81 w 85"/>
              <a:gd name="T21" fmla="*/ 85 h 105"/>
              <a:gd name="T22" fmla="*/ 80 w 85"/>
              <a:gd name="T23" fmla="*/ 89 h 105"/>
              <a:gd name="T24" fmla="*/ 85 w 85"/>
              <a:gd name="T25" fmla="*/ 91 h 105"/>
              <a:gd name="T26" fmla="*/ 79 w 85"/>
              <a:gd name="T27" fmla="*/ 98 h 105"/>
              <a:gd name="T28" fmla="*/ 69 w 85"/>
              <a:gd name="T29" fmla="*/ 81 h 105"/>
              <a:gd name="T30" fmla="*/ 65 w 85"/>
              <a:gd name="T31" fmla="*/ 83 h 105"/>
              <a:gd name="T32" fmla="*/ 76 w 85"/>
              <a:gd name="T33" fmla="*/ 102 h 105"/>
              <a:gd name="T34" fmla="*/ 73 w 85"/>
              <a:gd name="T35" fmla="*/ 105 h 105"/>
              <a:gd name="T36" fmla="*/ 71 w 85"/>
              <a:gd name="T37" fmla="*/ 105 h 105"/>
              <a:gd name="T38" fmla="*/ 46 w 85"/>
              <a:gd name="T39" fmla="*/ 63 h 105"/>
              <a:gd name="T40" fmla="*/ 45 w 85"/>
              <a:gd name="T41" fmla="*/ 64 h 105"/>
              <a:gd name="T42" fmla="*/ 68 w 85"/>
              <a:gd name="T43" fmla="*/ 105 h 105"/>
              <a:gd name="T44" fmla="*/ 63 w 85"/>
              <a:gd name="T45" fmla="*/ 104 h 105"/>
              <a:gd name="T46" fmla="*/ 34 w 85"/>
              <a:gd name="T47" fmla="*/ 55 h 105"/>
              <a:gd name="T48" fmla="*/ 20 w 85"/>
              <a:gd name="T49" fmla="*/ 63 h 105"/>
              <a:gd name="T50" fmla="*/ 0 w 85"/>
              <a:gd name="T51" fmla="*/ 29 h 105"/>
              <a:gd name="T52" fmla="*/ 14 w 85"/>
              <a:gd name="T53" fmla="*/ 28 h 105"/>
              <a:gd name="T54" fmla="*/ 22 w 85"/>
              <a:gd name="T55" fmla="*/ 42 h 105"/>
              <a:gd name="T56" fmla="*/ 49 w 85"/>
              <a:gd name="T57" fmla="*/ 26 h 105"/>
              <a:gd name="T58" fmla="*/ 42 w 85"/>
              <a:gd name="T59" fmla="*/ 12 h 105"/>
              <a:gd name="T60" fmla="*/ 14 w 85"/>
              <a:gd name="T61" fmla="*/ 2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" h="105">
                <a:moveTo>
                  <a:pt x="0" y="29"/>
                </a:moveTo>
                <a:cubicBezTo>
                  <a:pt x="13" y="12"/>
                  <a:pt x="30" y="3"/>
                  <a:pt x="50" y="0"/>
                </a:cubicBezTo>
                <a:cubicBezTo>
                  <a:pt x="56" y="11"/>
                  <a:pt x="63" y="23"/>
                  <a:pt x="70" y="35"/>
                </a:cubicBezTo>
                <a:cubicBezTo>
                  <a:pt x="56" y="42"/>
                  <a:pt x="56" y="42"/>
                  <a:pt x="56" y="42"/>
                </a:cubicBezTo>
                <a:cubicBezTo>
                  <a:pt x="69" y="64"/>
                  <a:pt x="69" y="64"/>
                  <a:pt x="69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73"/>
                  <a:pt x="70" y="73"/>
                  <a:pt x="70" y="73"/>
                </a:cubicBezTo>
                <a:cubicBezTo>
                  <a:pt x="72" y="77"/>
                  <a:pt x="72" y="77"/>
                  <a:pt x="72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81" y="85"/>
                  <a:pt x="81" y="85"/>
                  <a:pt x="81" y="85"/>
                </a:cubicBezTo>
                <a:cubicBezTo>
                  <a:pt x="80" y="89"/>
                  <a:pt x="80" y="89"/>
                  <a:pt x="80" y="89"/>
                </a:cubicBezTo>
                <a:cubicBezTo>
                  <a:pt x="85" y="91"/>
                  <a:pt x="85" y="91"/>
                  <a:pt x="85" y="91"/>
                </a:cubicBezTo>
                <a:cubicBezTo>
                  <a:pt x="79" y="98"/>
                  <a:pt x="79" y="98"/>
                  <a:pt x="79" y="98"/>
                </a:cubicBezTo>
                <a:cubicBezTo>
                  <a:pt x="69" y="81"/>
                  <a:pt x="69" y="81"/>
                  <a:pt x="69" y="81"/>
                </a:cubicBezTo>
                <a:cubicBezTo>
                  <a:pt x="65" y="83"/>
                  <a:pt x="65" y="83"/>
                  <a:pt x="65" y="83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4"/>
                  <a:pt x="45" y="64"/>
                  <a:pt x="45" y="64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34" y="55"/>
                  <a:pt x="34" y="55"/>
                  <a:pt x="34" y="55"/>
                </a:cubicBezTo>
                <a:cubicBezTo>
                  <a:pt x="20" y="63"/>
                  <a:pt x="20" y="63"/>
                  <a:pt x="20" y="63"/>
                </a:cubicBezTo>
                <a:cubicBezTo>
                  <a:pt x="13" y="52"/>
                  <a:pt x="7" y="40"/>
                  <a:pt x="0" y="29"/>
                </a:cubicBezTo>
                <a:close/>
                <a:moveTo>
                  <a:pt x="14" y="28"/>
                </a:moveTo>
                <a:cubicBezTo>
                  <a:pt x="22" y="42"/>
                  <a:pt x="22" y="42"/>
                  <a:pt x="22" y="42"/>
                </a:cubicBezTo>
                <a:cubicBezTo>
                  <a:pt x="49" y="26"/>
                  <a:pt x="49" y="26"/>
                  <a:pt x="49" y="26"/>
                </a:cubicBezTo>
                <a:cubicBezTo>
                  <a:pt x="42" y="12"/>
                  <a:pt x="42" y="12"/>
                  <a:pt x="42" y="12"/>
                </a:cubicBezTo>
                <a:lnTo>
                  <a:pt x="14" y="2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8" name="Rectangle 57"/>
          <p:cNvSpPr/>
          <p:nvPr/>
        </p:nvSpPr>
        <p:spPr>
          <a:xfrm>
            <a:off x="4553895" y="2356161"/>
            <a:ext cx="1568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</a:t>
            </a:r>
            <a:r>
              <a:rPr lang="en-GB" sz="1200" dirty="0">
                <a:solidFill>
                  <a:srgbClr val="00B0F0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>
            <a:off x="2821581" y="2645323"/>
            <a:ext cx="1837796" cy="1828514"/>
          </a:xfrm>
          <a:custGeom>
            <a:avLst/>
            <a:gdLst>
              <a:gd name="T0" fmla="*/ 0 w 251"/>
              <a:gd name="T1" fmla="*/ 116 h 250"/>
              <a:gd name="T2" fmla="*/ 16 w 251"/>
              <a:gd name="T3" fmla="*/ 150 h 250"/>
              <a:gd name="T4" fmla="*/ 36 w 251"/>
              <a:gd name="T5" fmla="*/ 157 h 250"/>
              <a:gd name="T6" fmla="*/ 39 w 251"/>
              <a:gd name="T7" fmla="*/ 177 h 250"/>
              <a:gd name="T8" fmla="*/ 30 w 251"/>
              <a:gd name="T9" fmla="*/ 207 h 250"/>
              <a:gd name="T10" fmla="*/ 55 w 251"/>
              <a:gd name="T11" fmla="*/ 225 h 250"/>
              <a:gd name="T12" fmla="*/ 74 w 251"/>
              <a:gd name="T13" fmla="*/ 212 h 250"/>
              <a:gd name="T14" fmla="*/ 85 w 251"/>
              <a:gd name="T15" fmla="*/ 211 h 250"/>
              <a:gd name="T16" fmla="*/ 101 w 251"/>
              <a:gd name="T17" fmla="*/ 223 h 250"/>
              <a:gd name="T18" fmla="*/ 116 w 251"/>
              <a:gd name="T19" fmla="*/ 250 h 250"/>
              <a:gd name="T20" fmla="*/ 151 w 251"/>
              <a:gd name="T21" fmla="*/ 235 h 250"/>
              <a:gd name="T22" fmla="*/ 157 w 251"/>
              <a:gd name="T23" fmla="*/ 215 h 250"/>
              <a:gd name="T24" fmla="*/ 171 w 251"/>
              <a:gd name="T25" fmla="*/ 210 h 250"/>
              <a:gd name="T26" fmla="*/ 186 w 251"/>
              <a:gd name="T27" fmla="*/ 221 h 250"/>
              <a:gd name="T28" fmla="*/ 207 w 251"/>
              <a:gd name="T29" fmla="*/ 221 h 250"/>
              <a:gd name="T30" fmla="*/ 221 w 251"/>
              <a:gd name="T31" fmla="*/ 185 h 250"/>
              <a:gd name="T32" fmla="*/ 211 w 251"/>
              <a:gd name="T33" fmla="*/ 166 h 250"/>
              <a:gd name="T34" fmla="*/ 223 w 251"/>
              <a:gd name="T35" fmla="*/ 150 h 250"/>
              <a:gd name="T36" fmla="*/ 251 w 251"/>
              <a:gd name="T37" fmla="*/ 135 h 250"/>
              <a:gd name="T38" fmla="*/ 235 w 251"/>
              <a:gd name="T39" fmla="*/ 100 h 250"/>
              <a:gd name="T40" fmla="*/ 215 w 251"/>
              <a:gd name="T41" fmla="*/ 94 h 250"/>
              <a:gd name="T42" fmla="*/ 213 w 251"/>
              <a:gd name="T43" fmla="*/ 74 h 250"/>
              <a:gd name="T44" fmla="*/ 226 w 251"/>
              <a:gd name="T45" fmla="*/ 55 h 250"/>
              <a:gd name="T46" fmla="*/ 207 w 251"/>
              <a:gd name="T47" fmla="*/ 30 h 250"/>
              <a:gd name="T48" fmla="*/ 186 w 251"/>
              <a:gd name="T49" fmla="*/ 30 h 250"/>
              <a:gd name="T50" fmla="*/ 171 w 251"/>
              <a:gd name="T51" fmla="*/ 41 h 250"/>
              <a:gd name="T52" fmla="*/ 157 w 251"/>
              <a:gd name="T53" fmla="*/ 36 h 250"/>
              <a:gd name="T54" fmla="*/ 151 w 251"/>
              <a:gd name="T55" fmla="*/ 15 h 250"/>
              <a:gd name="T56" fmla="*/ 116 w 251"/>
              <a:gd name="T57" fmla="*/ 0 h 250"/>
              <a:gd name="T58" fmla="*/ 101 w 251"/>
              <a:gd name="T59" fmla="*/ 27 h 250"/>
              <a:gd name="T60" fmla="*/ 85 w 251"/>
              <a:gd name="T61" fmla="*/ 40 h 250"/>
              <a:gd name="T62" fmla="*/ 74 w 251"/>
              <a:gd name="T63" fmla="*/ 38 h 250"/>
              <a:gd name="T64" fmla="*/ 55 w 251"/>
              <a:gd name="T65" fmla="*/ 25 h 250"/>
              <a:gd name="T66" fmla="*/ 30 w 251"/>
              <a:gd name="T67" fmla="*/ 44 h 250"/>
              <a:gd name="T68" fmla="*/ 39 w 251"/>
              <a:gd name="T69" fmla="*/ 74 h 250"/>
              <a:gd name="T70" fmla="*/ 36 w 251"/>
              <a:gd name="T71" fmla="*/ 94 h 250"/>
              <a:gd name="T72" fmla="*/ 16 w 251"/>
              <a:gd name="T73" fmla="*/ 100 h 250"/>
              <a:gd name="T74" fmla="*/ 126 w 251"/>
              <a:gd name="T75" fmla="*/ 80 h 250"/>
              <a:gd name="T76" fmla="*/ 126 w 251"/>
              <a:gd name="T77" fmla="*/ 17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1" h="250">
                <a:moveTo>
                  <a:pt x="16" y="100"/>
                </a:moveTo>
                <a:cubicBezTo>
                  <a:pt x="7" y="100"/>
                  <a:pt x="0" y="107"/>
                  <a:pt x="0" y="116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7" y="150"/>
                  <a:pt x="16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31" y="150"/>
                  <a:pt x="35" y="153"/>
                  <a:pt x="36" y="157"/>
                </a:cubicBezTo>
                <a:cubicBezTo>
                  <a:pt x="37" y="160"/>
                  <a:pt x="39" y="163"/>
                  <a:pt x="40" y="166"/>
                </a:cubicBezTo>
                <a:cubicBezTo>
                  <a:pt x="42" y="170"/>
                  <a:pt x="41" y="174"/>
                  <a:pt x="39" y="177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24" y="191"/>
                  <a:pt x="24" y="201"/>
                  <a:pt x="30" y="207"/>
                </a:cubicBezTo>
                <a:cubicBezTo>
                  <a:pt x="44" y="221"/>
                  <a:pt x="44" y="221"/>
                  <a:pt x="44" y="221"/>
                </a:cubicBezTo>
                <a:cubicBezTo>
                  <a:pt x="47" y="224"/>
                  <a:pt x="51" y="225"/>
                  <a:pt x="55" y="225"/>
                </a:cubicBezTo>
                <a:cubicBezTo>
                  <a:pt x="59" y="225"/>
                  <a:pt x="63" y="224"/>
                  <a:pt x="66" y="221"/>
                </a:cubicBezTo>
                <a:cubicBezTo>
                  <a:pt x="74" y="212"/>
                  <a:pt x="74" y="212"/>
                  <a:pt x="74" y="212"/>
                </a:cubicBezTo>
                <a:cubicBezTo>
                  <a:pt x="76" y="211"/>
                  <a:pt x="78" y="210"/>
                  <a:pt x="80" y="210"/>
                </a:cubicBezTo>
                <a:cubicBezTo>
                  <a:pt x="82" y="210"/>
                  <a:pt x="83" y="210"/>
                  <a:pt x="85" y="211"/>
                </a:cubicBezTo>
                <a:cubicBezTo>
                  <a:pt x="88" y="212"/>
                  <a:pt x="91" y="214"/>
                  <a:pt x="94" y="215"/>
                </a:cubicBezTo>
                <a:cubicBezTo>
                  <a:pt x="98" y="216"/>
                  <a:pt x="101" y="220"/>
                  <a:pt x="101" y="223"/>
                </a:cubicBezTo>
                <a:cubicBezTo>
                  <a:pt x="101" y="235"/>
                  <a:pt x="101" y="235"/>
                  <a:pt x="101" y="235"/>
                </a:cubicBezTo>
                <a:cubicBezTo>
                  <a:pt x="101" y="244"/>
                  <a:pt x="107" y="250"/>
                  <a:pt x="116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44" y="250"/>
                  <a:pt x="151" y="244"/>
                  <a:pt x="151" y="235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51" y="220"/>
                  <a:pt x="154" y="216"/>
                  <a:pt x="157" y="215"/>
                </a:cubicBezTo>
                <a:cubicBezTo>
                  <a:pt x="160" y="214"/>
                  <a:pt x="164" y="212"/>
                  <a:pt x="167" y="211"/>
                </a:cubicBezTo>
                <a:cubicBezTo>
                  <a:pt x="168" y="210"/>
                  <a:pt x="169" y="210"/>
                  <a:pt x="171" y="210"/>
                </a:cubicBezTo>
                <a:cubicBezTo>
                  <a:pt x="173" y="210"/>
                  <a:pt x="176" y="211"/>
                  <a:pt x="177" y="212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188" y="224"/>
                  <a:pt x="192" y="225"/>
                  <a:pt x="196" y="225"/>
                </a:cubicBezTo>
                <a:cubicBezTo>
                  <a:pt x="200" y="225"/>
                  <a:pt x="204" y="224"/>
                  <a:pt x="207" y="221"/>
                </a:cubicBezTo>
                <a:cubicBezTo>
                  <a:pt x="221" y="207"/>
                  <a:pt x="221" y="207"/>
                  <a:pt x="221" y="207"/>
                </a:cubicBezTo>
                <a:cubicBezTo>
                  <a:pt x="227" y="201"/>
                  <a:pt x="227" y="191"/>
                  <a:pt x="221" y="185"/>
                </a:cubicBezTo>
                <a:cubicBezTo>
                  <a:pt x="213" y="177"/>
                  <a:pt x="213" y="177"/>
                  <a:pt x="213" y="177"/>
                </a:cubicBezTo>
                <a:cubicBezTo>
                  <a:pt x="210" y="174"/>
                  <a:pt x="210" y="170"/>
                  <a:pt x="211" y="166"/>
                </a:cubicBezTo>
                <a:cubicBezTo>
                  <a:pt x="213" y="163"/>
                  <a:pt x="214" y="160"/>
                  <a:pt x="215" y="157"/>
                </a:cubicBezTo>
                <a:cubicBezTo>
                  <a:pt x="216" y="153"/>
                  <a:pt x="220" y="150"/>
                  <a:pt x="223" y="150"/>
                </a:cubicBezTo>
                <a:cubicBezTo>
                  <a:pt x="235" y="150"/>
                  <a:pt x="235" y="150"/>
                  <a:pt x="235" y="150"/>
                </a:cubicBezTo>
                <a:cubicBezTo>
                  <a:pt x="244" y="150"/>
                  <a:pt x="251" y="144"/>
                  <a:pt x="251" y="135"/>
                </a:cubicBezTo>
                <a:cubicBezTo>
                  <a:pt x="251" y="115"/>
                  <a:pt x="251" y="115"/>
                  <a:pt x="251" y="115"/>
                </a:cubicBezTo>
                <a:cubicBezTo>
                  <a:pt x="251" y="107"/>
                  <a:pt x="244" y="100"/>
                  <a:pt x="235" y="100"/>
                </a:cubicBezTo>
                <a:cubicBezTo>
                  <a:pt x="223" y="100"/>
                  <a:pt x="223" y="100"/>
                  <a:pt x="223" y="100"/>
                </a:cubicBezTo>
                <a:cubicBezTo>
                  <a:pt x="220" y="100"/>
                  <a:pt x="216" y="97"/>
                  <a:pt x="215" y="94"/>
                </a:cubicBezTo>
                <a:cubicBezTo>
                  <a:pt x="214" y="91"/>
                  <a:pt x="213" y="87"/>
                  <a:pt x="211" y="84"/>
                </a:cubicBezTo>
                <a:cubicBezTo>
                  <a:pt x="210" y="81"/>
                  <a:pt x="210" y="76"/>
                  <a:pt x="213" y="74"/>
                </a:cubicBezTo>
                <a:cubicBezTo>
                  <a:pt x="221" y="65"/>
                  <a:pt x="221" y="65"/>
                  <a:pt x="221" y="65"/>
                </a:cubicBezTo>
                <a:cubicBezTo>
                  <a:pt x="224" y="62"/>
                  <a:pt x="226" y="59"/>
                  <a:pt x="226" y="55"/>
                </a:cubicBezTo>
                <a:cubicBezTo>
                  <a:pt x="226" y="50"/>
                  <a:pt x="224" y="47"/>
                  <a:pt x="221" y="44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4" y="27"/>
                  <a:pt x="200" y="25"/>
                  <a:pt x="196" y="25"/>
                </a:cubicBezTo>
                <a:cubicBezTo>
                  <a:pt x="192" y="25"/>
                  <a:pt x="188" y="27"/>
                  <a:pt x="186" y="30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76" y="40"/>
                  <a:pt x="173" y="41"/>
                  <a:pt x="171" y="41"/>
                </a:cubicBezTo>
                <a:cubicBezTo>
                  <a:pt x="169" y="41"/>
                  <a:pt x="168" y="40"/>
                  <a:pt x="167" y="40"/>
                </a:cubicBezTo>
                <a:cubicBezTo>
                  <a:pt x="164" y="38"/>
                  <a:pt x="160" y="37"/>
                  <a:pt x="157" y="36"/>
                </a:cubicBezTo>
                <a:cubicBezTo>
                  <a:pt x="154" y="34"/>
                  <a:pt x="151" y="31"/>
                  <a:pt x="151" y="27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51" y="7"/>
                  <a:pt x="144" y="0"/>
                  <a:pt x="13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7" y="0"/>
                  <a:pt x="101" y="7"/>
                  <a:pt x="101" y="15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34"/>
                  <a:pt x="94" y="36"/>
                </a:cubicBezTo>
                <a:cubicBezTo>
                  <a:pt x="91" y="37"/>
                  <a:pt x="88" y="38"/>
                  <a:pt x="85" y="40"/>
                </a:cubicBezTo>
                <a:cubicBezTo>
                  <a:pt x="83" y="40"/>
                  <a:pt x="82" y="41"/>
                  <a:pt x="80" y="41"/>
                </a:cubicBezTo>
                <a:cubicBezTo>
                  <a:pt x="78" y="41"/>
                  <a:pt x="76" y="40"/>
                  <a:pt x="74" y="38"/>
                </a:cubicBezTo>
                <a:cubicBezTo>
                  <a:pt x="66" y="30"/>
                  <a:pt x="66" y="30"/>
                  <a:pt x="66" y="30"/>
                </a:cubicBezTo>
                <a:cubicBezTo>
                  <a:pt x="63" y="27"/>
                  <a:pt x="59" y="25"/>
                  <a:pt x="55" y="25"/>
                </a:cubicBezTo>
                <a:cubicBezTo>
                  <a:pt x="51" y="25"/>
                  <a:pt x="47" y="27"/>
                  <a:pt x="44" y="30"/>
                </a:cubicBezTo>
                <a:cubicBezTo>
                  <a:pt x="30" y="44"/>
                  <a:pt x="30" y="44"/>
                  <a:pt x="30" y="44"/>
                </a:cubicBezTo>
                <a:cubicBezTo>
                  <a:pt x="24" y="50"/>
                  <a:pt x="24" y="59"/>
                  <a:pt x="30" y="65"/>
                </a:cubicBezTo>
                <a:cubicBezTo>
                  <a:pt x="39" y="74"/>
                  <a:pt x="39" y="74"/>
                  <a:pt x="39" y="74"/>
                </a:cubicBezTo>
                <a:cubicBezTo>
                  <a:pt x="41" y="76"/>
                  <a:pt x="42" y="81"/>
                  <a:pt x="40" y="84"/>
                </a:cubicBezTo>
                <a:cubicBezTo>
                  <a:pt x="39" y="87"/>
                  <a:pt x="37" y="91"/>
                  <a:pt x="36" y="94"/>
                </a:cubicBezTo>
                <a:cubicBezTo>
                  <a:pt x="35" y="97"/>
                  <a:pt x="31" y="100"/>
                  <a:pt x="28" y="100"/>
                </a:cubicBezTo>
                <a:lnTo>
                  <a:pt x="16" y="100"/>
                </a:lnTo>
                <a:close/>
                <a:moveTo>
                  <a:pt x="81" y="125"/>
                </a:moveTo>
                <a:cubicBezTo>
                  <a:pt x="81" y="101"/>
                  <a:pt x="101" y="80"/>
                  <a:pt x="126" y="80"/>
                </a:cubicBezTo>
                <a:cubicBezTo>
                  <a:pt x="150" y="80"/>
                  <a:pt x="171" y="101"/>
                  <a:pt x="171" y="125"/>
                </a:cubicBezTo>
                <a:cubicBezTo>
                  <a:pt x="171" y="150"/>
                  <a:pt x="150" y="170"/>
                  <a:pt x="126" y="170"/>
                </a:cubicBezTo>
                <a:cubicBezTo>
                  <a:pt x="101" y="170"/>
                  <a:pt x="81" y="150"/>
                  <a:pt x="81" y="12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Oval 73"/>
          <p:cNvSpPr/>
          <p:nvPr/>
        </p:nvSpPr>
        <p:spPr>
          <a:xfrm>
            <a:off x="3192461" y="3011562"/>
            <a:ext cx="1096037" cy="1096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cs typeface="+mn-ea"/>
              <a:sym typeface="+mn-lt"/>
            </a:endParaRPr>
          </a:p>
        </p:txBody>
      </p:sp>
      <p:sp>
        <p:nvSpPr>
          <p:cNvPr id="22" name="TextBox 74"/>
          <p:cNvSpPr txBox="1"/>
          <p:nvPr/>
        </p:nvSpPr>
        <p:spPr>
          <a:xfrm>
            <a:off x="3289074" y="3421993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此处编辑</a:t>
            </a:r>
            <a:endParaRPr lang="en-US" sz="1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7648185" y="1564308"/>
            <a:ext cx="1837796" cy="1828514"/>
          </a:xfrm>
          <a:custGeom>
            <a:avLst/>
            <a:gdLst>
              <a:gd name="T0" fmla="*/ 0 w 251"/>
              <a:gd name="T1" fmla="*/ 116 h 250"/>
              <a:gd name="T2" fmla="*/ 16 w 251"/>
              <a:gd name="T3" fmla="*/ 150 h 250"/>
              <a:gd name="T4" fmla="*/ 36 w 251"/>
              <a:gd name="T5" fmla="*/ 157 h 250"/>
              <a:gd name="T6" fmla="*/ 39 w 251"/>
              <a:gd name="T7" fmla="*/ 177 h 250"/>
              <a:gd name="T8" fmla="*/ 30 w 251"/>
              <a:gd name="T9" fmla="*/ 207 h 250"/>
              <a:gd name="T10" fmla="*/ 55 w 251"/>
              <a:gd name="T11" fmla="*/ 225 h 250"/>
              <a:gd name="T12" fmla="*/ 74 w 251"/>
              <a:gd name="T13" fmla="*/ 212 h 250"/>
              <a:gd name="T14" fmla="*/ 85 w 251"/>
              <a:gd name="T15" fmla="*/ 211 h 250"/>
              <a:gd name="T16" fmla="*/ 101 w 251"/>
              <a:gd name="T17" fmla="*/ 223 h 250"/>
              <a:gd name="T18" fmla="*/ 116 w 251"/>
              <a:gd name="T19" fmla="*/ 250 h 250"/>
              <a:gd name="T20" fmla="*/ 151 w 251"/>
              <a:gd name="T21" fmla="*/ 235 h 250"/>
              <a:gd name="T22" fmla="*/ 157 w 251"/>
              <a:gd name="T23" fmla="*/ 215 h 250"/>
              <a:gd name="T24" fmla="*/ 171 w 251"/>
              <a:gd name="T25" fmla="*/ 210 h 250"/>
              <a:gd name="T26" fmla="*/ 186 w 251"/>
              <a:gd name="T27" fmla="*/ 221 h 250"/>
              <a:gd name="T28" fmla="*/ 207 w 251"/>
              <a:gd name="T29" fmla="*/ 221 h 250"/>
              <a:gd name="T30" fmla="*/ 221 w 251"/>
              <a:gd name="T31" fmla="*/ 185 h 250"/>
              <a:gd name="T32" fmla="*/ 211 w 251"/>
              <a:gd name="T33" fmla="*/ 166 h 250"/>
              <a:gd name="T34" fmla="*/ 223 w 251"/>
              <a:gd name="T35" fmla="*/ 150 h 250"/>
              <a:gd name="T36" fmla="*/ 251 w 251"/>
              <a:gd name="T37" fmla="*/ 135 h 250"/>
              <a:gd name="T38" fmla="*/ 235 w 251"/>
              <a:gd name="T39" fmla="*/ 100 h 250"/>
              <a:gd name="T40" fmla="*/ 215 w 251"/>
              <a:gd name="T41" fmla="*/ 94 h 250"/>
              <a:gd name="T42" fmla="*/ 213 w 251"/>
              <a:gd name="T43" fmla="*/ 74 h 250"/>
              <a:gd name="T44" fmla="*/ 226 w 251"/>
              <a:gd name="T45" fmla="*/ 55 h 250"/>
              <a:gd name="T46" fmla="*/ 207 w 251"/>
              <a:gd name="T47" fmla="*/ 30 h 250"/>
              <a:gd name="T48" fmla="*/ 186 w 251"/>
              <a:gd name="T49" fmla="*/ 30 h 250"/>
              <a:gd name="T50" fmla="*/ 171 w 251"/>
              <a:gd name="T51" fmla="*/ 41 h 250"/>
              <a:gd name="T52" fmla="*/ 157 w 251"/>
              <a:gd name="T53" fmla="*/ 36 h 250"/>
              <a:gd name="T54" fmla="*/ 151 w 251"/>
              <a:gd name="T55" fmla="*/ 15 h 250"/>
              <a:gd name="T56" fmla="*/ 116 w 251"/>
              <a:gd name="T57" fmla="*/ 0 h 250"/>
              <a:gd name="T58" fmla="*/ 101 w 251"/>
              <a:gd name="T59" fmla="*/ 27 h 250"/>
              <a:gd name="T60" fmla="*/ 85 w 251"/>
              <a:gd name="T61" fmla="*/ 40 h 250"/>
              <a:gd name="T62" fmla="*/ 74 w 251"/>
              <a:gd name="T63" fmla="*/ 38 h 250"/>
              <a:gd name="T64" fmla="*/ 55 w 251"/>
              <a:gd name="T65" fmla="*/ 25 h 250"/>
              <a:gd name="T66" fmla="*/ 30 w 251"/>
              <a:gd name="T67" fmla="*/ 44 h 250"/>
              <a:gd name="T68" fmla="*/ 39 w 251"/>
              <a:gd name="T69" fmla="*/ 74 h 250"/>
              <a:gd name="T70" fmla="*/ 36 w 251"/>
              <a:gd name="T71" fmla="*/ 94 h 250"/>
              <a:gd name="T72" fmla="*/ 16 w 251"/>
              <a:gd name="T73" fmla="*/ 100 h 250"/>
              <a:gd name="T74" fmla="*/ 126 w 251"/>
              <a:gd name="T75" fmla="*/ 80 h 250"/>
              <a:gd name="T76" fmla="*/ 126 w 251"/>
              <a:gd name="T77" fmla="*/ 17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1" h="250">
                <a:moveTo>
                  <a:pt x="16" y="100"/>
                </a:moveTo>
                <a:cubicBezTo>
                  <a:pt x="7" y="100"/>
                  <a:pt x="0" y="107"/>
                  <a:pt x="0" y="116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7" y="150"/>
                  <a:pt x="16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31" y="150"/>
                  <a:pt x="35" y="153"/>
                  <a:pt x="36" y="157"/>
                </a:cubicBezTo>
                <a:cubicBezTo>
                  <a:pt x="37" y="160"/>
                  <a:pt x="39" y="163"/>
                  <a:pt x="40" y="166"/>
                </a:cubicBezTo>
                <a:cubicBezTo>
                  <a:pt x="42" y="170"/>
                  <a:pt x="41" y="174"/>
                  <a:pt x="39" y="177"/>
                </a:cubicBezTo>
                <a:cubicBezTo>
                  <a:pt x="30" y="185"/>
                  <a:pt x="30" y="185"/>
                  <a:pt x="30" y="185"/>
                </a:cubicBezTo>
                <a:cubicBezTo>
                  <a:pt x="24" y="191"/>
                  <a:pt x="24" y="201"/>
                  <a:pt x="30" y="207"/>
                </a:cubicBezTo>
                <a:cubicBezTo>
                  <a:pt x="44" y="221"/>
                  <a:pt x="44" y="221"/>
                  <a:pt x="44" y="221"/>
                </a:cubicBezTo>
                <a:cubicBezTo>
                  <a:pt x="47" y="224"/>
                  <a:pt x="51" y="225"/>
                  <a:pt x="55" y="225"/>
                </a:cubicBezTo>
                <a:cubicBezTo>
                  <a:pt x="59" y="225"/>
                  <a:pt x="63" y="224"/>
                  <a:pt x="66" y="221"/>
                </a:cubicBezTo>
                <a:cubicBezTo>
                  <a:pt x="74" y="212"/>
                  <a:pt x="74" y="212"/>
                  <a:pt x="74" y="212"/>
                </a:cubicBezTo>
                <a:cubicBezTo>
                  <a:pt x="76" y="211"/>
                  <a:pt x="78" y="210"/>
                  <a:pt x="80" y="210"/>
                </a:cubicBezTo>
                <a:cubicBezTo>
                  <a:pt x="82" y="210"/>
                  <a:pt x="83" y="210"/>
                  <a:pt x="85" y="211"/>
                </a:cubicBezTo>
                <a:cubicBezTo>
                  <a:pt x="88" y="212"/>
                  <a:pt x="91" y="214"/>
                  <a:pt x="94" y="215"/>
                </a:cubicBezTo>
                <a:cubicBezTo>
                  <a:pt x="98" y="216"/>
                  <a:pt x="101" y="220"/>
                  <a:pt x="101" y="223"/>
                </a:cubicBezTo>
                <a:cubicBezTo>
                  <a:pt x="101" y="235"/>
                  <a:pt x="101" y="235"/>
                  <a:pt x="101" y="235"/>
                </a:cubicBezTo>
                <a:cubicBezTo>
                  <a:pt x="101" y="244"/>
                  <a:pt x="107" y="250"/>
                  <a:pt x="116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44" y="250"/>
                  <a:pt x="151" y="244"/>
                  <a:pt x="151" y="235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51" y="220"/>
                  <a:pt x="154" y="216"/>
                  <a:pt x="157" y="215"/>
                </a:cubicBezTo>
                <a:cubicBezTo>
                  <a:pt x="160" y="214"/>
                  <a:pt x="164" y="212"/>
                  <a:pt x="167" y="211"/>
                </a:cubicBezTo>
                <a:cubicBezTo>
                  <a:pt x="168" y="210"/>
                  <a:pt x="169" y="210"/>
                  <a:pt x="171" y="210"/>
                </a:cubicBezTo>
                <a:cubicBezTo>
                  <a:pt x="173" y="210"/>
                  <a:pt x="176" y="211"/>
                  <a:pt x="177" y="212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188" y="224"/>
                  <a:pt x="192" y="225"/>
                  <a:pt x="196" y="225"/>
                </a:cubicBezTo>
                <a:cubicBezTo>
                  <a:pt x="200" y="225"/>
                  <a:pt x="204" y="224"/>
                  <a:pt x="207" y="221"/>
                </a:cubicBezTo>
                <a:cubicBezTo>
                  <a:pt x="221" y="207"/>
                  <a:pt x="221" y="207"/>
                  <a:pt x="221" y="207"/>
                </a:cubicBezTo>
                <a:cubicBezTo>
                  <a:pt x="227" y="201"/>
                  <a:pt x="227" y="191"/>
                  <a:pt x="221" y="185"/>
                </a:cubicBezTo>
                <a:cubicBezTo>
                  <a:pt x="213" y="177"/>
                  <a:pt x="213" y="177"/>
                  <a:pt x="213" y="177"/>
                </a:cubicBezTo>
                <a:cubicBezTo>
                  <a:pt x="210" y="174"/>
                  <a:pt x="210" y="170"/>
                  <a:pt x="211" y="166"/>
                </a:cubicBezTo>
                <a:cubicBezTo>
                  <a:pt x="213" y="163"/>
                  <a:pt x="214" y="160"/>
                  <a:pt x="215" y="157"/>
                </a:cubicBezTo>
                <a:cubicBezTo>
                  <a:pt x="216" y="153"/>
                  <a:pt x="220" y="150"/>
                  <a:pt x="223" y="150"/>
                </a:cubicBezTo>
                <a:cubicBezTo>
                  <a:pt x="235" y="150"/>
                  <a:pt x="235" y="150"/>
                  <a:pt x="235" y="150"/>
                </a:cubicBezTo>
                <a:cubicBezTo>
                  <a:pt x="244" y="150"/>
                  <a:pt x="251" y="144"/>
                  <a:pt x="251" y="135"/>
                </a:cubicBezTo>
                <a:cubicBezTo>
                  <a:pt x="251" y="115"/>
                  <a:pt x="251" y="115"/>
                  <a:pt x="251" y="115"/>
                </a:cubicBezTo>
                <a:cubicBezTo>
                  <a:pt x="251" y="107"/>
                  <a:pt x="244" y="100"/>
                  <a:pt x="235" y="100"/>
                </a:cubicBezTo>
                <a:cubicBezTo>
                  <a:pt x="223" y="100"/>
                  <a:pt x="223" y="100"/>
                  <a:pt x="223" y="100"/>
                </a:cubicBezTo>
                <a:cubicBezTo>
                  <a:pt x="220" y="100"/>
                  <a:pt x="216" y="97"/>
                  <a:pt x="215" y="94"/>
                </a:cubicBezTo>
                <a:cubicBezTo>
                  <a:pt x="214" y="91"/>
                  <a:pt x="213" y="87"/>
                  <a:pt x="211" y="84"/>
                </a:cubicBezTo>
                <a:cubicBezTo>
                  <a:pt x="210" y="81"/>
                  <a:pt x="210" y="76"/>
                  <a:pt x="213" y="74"/>
                </a:cubicBezTo>
                <a:cubicBezTo>
                  <a:pt x="221" y="65"/>
                  <a:pt x="221" y="65"/>
                  <a:pt x="221" y="65"/>
                </a:cubicBezTo>
                <a:cubicBezTo>
                  <a:pt x="224" y="62"/>
                  <a:pt x="226" y="59"/>
                  <a:pt x="226" y="55"/>
                </a:cubicBezTo>
                <a:cubicBezTo>
                  <a:pt x="226" y="50"/>
                  <a:pt x="224" y="47"/>
                  <a:pt x="221" y="44"/>
                </a:cubicBezTo>
                <a:cubicBezTo>
                  <a:pt x="207" y="30"/>
                  <a:pt x="207" y="30"/>
                  <a:pt x="207" y="30"/>
                </a:cubicBezTo>
                <a:cubicBezTo>
                  <a:pt x="204" y="27"/>
                  <a:pt x="200" y="25"/>
                  <a:pt x="196" y="25"/>
                </a:cubicBezTo>
                <a:cubicBezTo>
                  <a:pt x="192" y="25"/>
                  <a:pt x="188" y="27"/>
                  <a:pt x="186" y="30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76" y="40"/>
                  <a:pt x="173" y="41"/>
                  <a:pt x="171" y="41"/>
                </a:cubicBezTo>
                <a:cubicBezTo>
                  <a:pt x="169" y="41"/>
                  <a:pt x="168" y="40"/>
                  <a:pt x="167" y="40"/>
                </a:cubicBezTo>
                <a:cubicBezTo>
                  <a:pt x="164" y="38"/>
                  <a:pt x="160" y="37"/>
                  <a:pt x="157" y="36"/>
                </a:cubicBezTo>
                <a:cubicBezTo>
                  <a:pt x="154" y="34"/>
                  <a:pt x="151" y="31"/>
                  <a:pt x="151" y="27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51" y="7"/>
                  <a:pt x="144" y="0"/>
                  <a:pt x="13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07" y="0"/>
                  <a:pt x="101" y="7"/>
                  <a:pt x="101" y="15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34"/>
                  <a:pt x="94" y="36"/>
                </a:cubicBezTo>
                <a:cubicBezTo>
                  <a:pt x="91" y="37"/>
                  <a:pt x="88" y="38"/>
                  <a:pt x="85" y="40"/>
                </a:cubicBezTo>
                <a:cubicBezTo>
                  <a:pt x="83" y="40"/>
                  <a:pt x="82" y="41"/>
                  <a:pt x="80" y="41"/>
                </a:cubicBezTo>
                <a:cubicBezTo>
                  <a:pt x="78" y="41"/>
                  <a:pt x="76" y="40"/>
                  <a:pt x="74" y="38"/>
                </a:cubicBezTo>
                <a:cubicBezTo>
                  <a:pt x="66" y="30"/>
                  <a:pt x="66" y="30"/>
                  <a:pt x="66" y="30"/>
                </a:cubicBezTo>
                <a:cubicBezTo>
                  <a:pt x="63" y="27"/>
                  <a:pt x="59" y="25"/>
                  <a:pt x="55" y="25"/>
                </a:cubicBezTo>
                <a:cubicBezTo>
                  <a:pt x="51" y="25"/>
                  <a:pt x="47" y="27"/>
                  <a:pt x="44" y="30"/>
                </a:cubicBezTo>
                <a:cubicBezTo>
                  <a:pt x="30" y="44"/>
                  <a:pt x="30" y="44"/>
                  <a:pt x="30" y="44"/>
                </a:cubicBezTo>
                <a:cubicBezTo>
                  <a:pt x="24" y="50"/>
                  <a:pt x="24" y="59"/>
                  <a:pt x="30" y="65"/>
                </a:cubicBezTo>
                <a:cubicBezTo>
                  <a:pt x="39" y="74"/>
                  <a:pt x="39" y="74"/>
                  <a:pt x="39" y="74"/>
                </a:cubicBezTo>
                <a:cubicBezTo>
                  <a:pt x="41" y="76"/>
                  <a:pt x="42" y="81"/>
                  <a:pt x="40" y="84"/>
                </a:cubicBezTo>
                <a:cubicBezTo>
                  <a:pt x="39" y="87"/>
                  <a:pt x="37" y="91"/>
                  <a:pt x="36" y="94"/>
                </a:cubicBezTo>
                <a:cubicBezTo>
                  <a:pt x="35" y="97"/>
                  <a:pt x="31" y="100"/>
                  <a:pt x="28" y="100"/>
                </a:cubicBezTo>
                <a:lnTo>
                  <a:pt x="16" y="100"/>
                </a:lnTo>
                <a:close/>
                <a:moveTo>
                  <a:pt x="81" y="125"/>
                </a:moveTo>
                <a:cubicBezTo>
                  <a:pt x="81" y="101"/>
                  <a:pt x="101" y="80"/>
                  <a:pt x="126" y="80"/>
                </a:cubicBezTo>
                <a:cubicBezTo>
                  <a:pt x="150" y="80"/>
                  <a:pt x="171" y="101"/>
                  <a:pt x="171" y="125"/>
                </a:cubicBezTo>
                <a:cubicBezTo>
                  <a:pt x="171" y="150"/>
                  <a:pt x="150" y="170"/>
                  <a:pt x="126" y="170"/>
                </a:cubicBezTo>
                <a:cubicBezTo>
                  <a:pt x="101" y="170"/>
                  <a:pt x="81" y="150"/>
                  <a:pt x="81" y="12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cs typeface="+mn-ea"/>
              <a:sym typeface="+mn-lt"/>
            </a:endParaRPr>
          </a:p>
        </p:txBody>
      </p:sp>
      <p:sp>
        <p:nvSpPr>
          <p:cNvPr id="25" name="Oval 77"/>
          <p:cNvSpPr/>
          <p:nvPr/>
        </p:nvSpPr>
        <p:spPr>
          <a:xfrm>
            <a:off x="7966104" y="1877586"/>
            <a:ext cx="1201958" cy="12019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Freeform 113"/>
          <p:cNvSpPr>
            <a:spLocks noEditPoints="1"/>
          </p:cNvSpPr>
          <p:nvPr/>
        </p:nvSpPr>
        <p:spPr bwMode="auto">
          <a:xfrm>
            <a:off x="8357834" y="2062064"/>
            <a:ext cx="418497" cy="47329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TextBox 79"/>
          <p:cNvSpPr txBox="1"/>
          <p:nvPr/>
        </p:nvSpPr>
        <p:spPr>
          <a:xfrm>
            <a:off x="8125950" y="25745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此处编辑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80"/>
          <p:cNvSpPr/>
          <p:nvPr/>
        </p:nvSpPr>
        <p:spPr>
          <a:xfrm>
            <a:off x="1330382" y="4951141"/>
            <a:ext cx="9531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本模版所有图形线条及其相应素材均可自由编辑、改色、替换。单击此处编辑您要的内容。单击此处编辑您要的内容，建议您在展示时采用微软雅黑字体。本模版所有图形线条及其相应素材均可自由编辑、改色、替换。单击此处编辑您要的内容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967312" y="462778"/>
            <a:ext cx="2183349" cy="2278674"/>
            <a:chOff x="401101" y="244498"/>
            <a:chExt cx="2664135" cy="2780451"/>
          </a:xfrm>
        </p:grpSpPr>
        <p:grpSp>
          <p:nvGrpSpPr>
            <p:cNvPr id="3" name="组合 2"/>
            <p:cNvGrpSpPr/>
            <p:nvPr/>
          </p:nvGrpSpPr>
          <p:grpSpPr>
            <a:xfrm rot="20253376">
              <a:off x="401101" y="244498"/>
              <a:ext cx="2664135" cy="2780451"/>
              <a:chOff x="1537484" y="2105928"/>
              <a:chExt cx="2351673" cy="2454347"/>
            </a:xfrm>
          </p:grpSpPr>
          <p:sp>
            <p:nvSpPr>
              <p:cNvPr id="4" name="Freeform 207"/>
              <p:cNvSpPr>
                <a:spLocks noEditPoints="1"/>
              </p:cNvSpPr>
              <p:nvPr/>
            </p:nvSpPr>
            <p:spPr bwMode="auto">
              <a:xfrm rot="16491004" flipH="1">
                <a:off x="1904049" y="2230880"/>
                <a:ext cx="1640839" cy="1988358"/>
              </a:xfrm>
              <a:custGeom>
                <a:avLst/>
                <a:gdLst>
                  <a:gd name="T0" fmla="*/ 289 w 956"/>
                  <a:gd name="T1" fmla="*/ 1058 h 1158"/>
                  <a:gd name="T2" fmla="*/ 185 w 956"/>
                  <a:gd name="T3" fmla="*/ 976 h 1158"/>
                  <a:gd name="T4" fmla="*/ 29 w 956"/>
                  <a:gd name="T5" fmla="*/ 677 h 1158"/>
                  <a:gd name="T6" fmla="*/ 35 w 956"/>
                  <a:gd name="T7" fmla="*/ 677 h 1158"/>
                  <a:gd name="T8" fmla="*/ 189 w 956"/>
                  <a:gd name="T9" fmla="*/ 971 h 1158"/>
                  <a:gd name="T10" fmla="*/ 291 w 956"/>
                  <a:gd name="T11" fmla="*/ 1052 h 1158"/>
                  <a:gd name="T12" fmla="*/ 289 w 956"/>
                  <a:gd name="T13" fmla="*/ 1058 h 1158"/>
                  <a:gd name="T14" fmla="*/ 24 w 956"/>
                  <a:gd name="T15" fmla="*/ 519 h 1158"/>
                  <a:gd name="T16" fmla="*/ 185 w 956"/>
                  <a:gd name="T17" fmla="*/ 186 h 1158"/>
                  <a:gd name="T18" fmla="*/ 526 w 956"/>
                  <a:gd name="T19" fmla="*/ 25 h 1158"/>
                  <a:gd name="T20" fmla="*/ 527 w 956"/>
                  <a:gd name="T21" fmla="*/ 31 h 1158"/>
                  <a:gd name="T22" fmla="*/ 189 w 956"/>
                  <a:gd name="T23" fmla="*/ 190 h 1158"/>
                  <a:gd name="T24" fmla="*/ 31 w 956"/>
                  <a:gd name="T25" fmla="*/ 519 h 1158"/>
                  <a:gd name="T26" fmla="*/ 24 w 956"/>
                  <a:gd name="T27" fmla="*/ 519 h 1158"/>
                  <a:gd name="T28" fmla="*/ 579 w 956"/>
                  <a:gd name="T29" fmla="*/ 0 h 1158"/>
                  <a:gd name="T30" fmla="*/ 361 w 956"/>
                  <a:gd name="T31" fmla="*/ 42 h 1158"/>
                  <a:gd name="T32" fmla="*/ 169 w 956"/>
                  <a:gd name="T33" fmla="*/ 169 h 1158"/>
                  <a:gd name="T34" fmla="*/ 42 w 956"/>
                  <a:gd name="T35" fmla="*/ 361 h 1158"/>
                  <a:gd name="T36" fmla="*/ 0 w 956"/>
                  <a:gd name="T37" fmla="*/ 579 h 1158"/>
                  <a:gd name="T38" fmla="*/ 42 w 956"/>
                  <a:gd name="T39" fmla="*/ 797 h 1158"/>
                  <a:gd name="T40" fmla="*/ 169 w 956"/>
                  <a:gd name="T41" fmla="*/ 989 h 1158"/>
                  <a:gd name="T42" fmla="*/ 361 w 956"/>
                  <a:gd name="T43" fmla="*/ 1116 h 1158"/>
                  <a:gd name="T44" fmla="*/ 579 w 956"/>
                  <a:gd name="T45" fmla="*/ 1158 h 1158"/>
                  <a:gd name="T46" fmla="*/ 797 w 956"/>
                  <a:gd name="T47" fmla="*/ 1116 h 1158"/>
                  <a:gd name="T48" fmla="*/ 956 w 956"/>
                  <a:gd name="T49" fmla="*/ 1019 h 1158"/>
                  <a:gd name="T50" fmla="*/ 941 w 956"/>
                  <a:gd name="T51" fmla="*/ 1007 h 1158"/>
                  <a:gd name="T52" fmla="*/ 579 w 956"/>
                  <a:gd name="T53" fmla="*/ 1139 h 1158"/>
                  <a:gd name="T54" fmla="*/ 433 w 956"/>
                  <a:gd name="T55" fmla="*/ 1120 h 1158"/>
                  <a:gd name="T56" fmla="*/ 435 w 956"/>
                  <a:gd name="T57" fmla="*/ 1114 h 1158"/>
                  <a:gd name="T58" fmla="*/ 579 w 956"/>
                  <a:gd name="T59" fmla="*/ 1133 h 1158"/>
                  <a:gd name="T60" fmla="*/ 936 w 956"/>
                  <a:gd name="T61" fmla="*/ 1003 h 1158"/>
                  <a:gd name="T62" fmla="*/ 917 w 956"/>
                  <a:gd name="T63" fmla="*/ 987 h 1158"/>
                  <a:gd name="T64" fmla="*/ 579 w 956"/>
                  <a:gd name="T65" fmla="*/ 1108 h 1158"/>
                  <a:gd name="T66" fmla="*/ 205 w 956"/>
                  <a:gd name="T67" fmla="*/ 953 h 1158"/>
                  <a:gd name="T68" fmla="*/ 50 w 956"/>
                  <a:gd name="T69" fmla="*/ 579 h 1158"/>
                  <a:gd name="T70" fmla="*/ 205 w 956"/>
                  <a:gd name="T71" fmla="*/ 205 h 1158"/>
                  <a:gd name="T72" fmla="*/ 579 w 956"/>
                  <a:gd name="T73" fmla="*/ 50 h 1158"/>
                  <a:gd name="T74" fmla="*/ 711 w 956"/>
                  <a:gd name="T75" fmla="*/ 66 h 1158"/>
                  <a:gd name="T76" fmla="*/ 725 w 956"/>
                  <a:gd name="T77" fmla="*/ 48 h 1158"/>
                  <a:gd name="T78" fmla="*/ 687 w 956"/>
                  <a:gd name="T79" fmla="*/ 39 h 1158"/>
                  <a:gd name="T80" fmla="*/ 686 w 956"/>
                  <a:gd name="T81" fmla="*/ 32 h 1158"/>
                  <a:gd name="T82" fmla="*/ 730 w 956"/>
                  <a:gd name="T83" fmla="*/ 43 h 1158"/>
                  <a:gd name="T84" fmla="*/ 745 w 956"/>
                  <a:gd name="T85" fmla="*/ 24 h 1158"/>
                  <a:gd name="T86" fmla="*/ 579 w 956"/>
                  <a:gd name="T87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56" h="1158">
                    <a:moveTo>
                      <a:pt x="289" y="1058"/>
                    </a:moveTo>
                    <a:cubicBezTo>
                      <a:pt x="251" y="1035"/>
                      <a:pt x="216" y="1007"/>
                      <a:pt x="185" y="976"/>
                    </a:cubicBezTo>
                    <a:cubicBezTo>
                      <a:pt x="102" y="893"/>
                      <a:pt x="49" y="789"/>
                      <a:pt x="29" y="677"/>
                    </a:cubicBezTo>
                    <a:cubicBezTo>
                      <a:pt x="31" y="677"/>
                      <a:pt x="33" y="677"/>
                      <a:pt x="35" y="677"/>
                    </a:cubicBezTo>
                    <a:cubicBezTo>
                      <a:pt x="54" y="785"/>
                      <a:pt x="105" y="888"/>
                      <a:pt x="189" y="971"/>
                    </a:cubicBezTo>
                    <a:cubicBezTo>
                      <a:pt x="220" y="1003"/>
                      <a:pt x="254" y="1030"/>
                      <a:pt x="291" y="1052"/>
                    </a:cubicBezTo>
                    <a:cubicBezTo>
                      <a:pt x="290" y="1054"/>
                      <a:pt x="289" y="1056"/>
                      <a:pt x="289" y="1058"/>
                    </a:cubicBezTo>
                    <a:moveTo>
                      <a:pt x="24" y="519"/>
                    </a:moveTo>
                    <a:cubicBezTo>
                      <a:pt x="38" y="393"/>
                      <a:pt x="94" y="277"/>
                      <a:pt x="185" y="186"/>
                    </a:cubicBezTo>
                    <a:cubicBezTo>
                      <a:pt x="277" y="93"/>
                      <a:pt x="397" y="37"/>
                      <a:pt x="526" y="25"/>
                    </a:cubicBezTo>
                    <a:cubicBezTo>
                      <a:pt x="526" y="27"/>
                      <a:pt x="527" y="29"/>
                      <a:pt x="527" y="31"/>
                    </a:cubicBezTo>
                    <a:cubicBezTo>
                      <a:pt x="403" y="43"/>
                      <a:pt x="283" y="96"/>
                      <a:pt x="189" y="190"/>
                    </a:cubicBezTo>
                    <a:cubicBezTo>
                      <a:pt x="97" y="282"/>
                      <a:pt x="44" y="399"/>
                      <a:pt x="31" y="519"/>
                    </a:cubicBezTo>
                    <a:cubicBezTo>
                      <a:pt x="29" y="519"/>
                      <a:pt x="26" y="519"/>
                      <a:pt x="24" y="519"/>
                    </a:cubicBezTo>
                    <a:moveTo>
                      <a:pt x="579" y="0"/>
                    </a:moveTo>
                    <a:cubicBezTo>
                      <a:pt x="504" y="0"/>
                      <a:pt x="431" y="14"/>
                      <a:pt x="361" y="42"/>
                    </a:cubicBezTo>
                    <a:cubicBezTo>
                      <a:pt x="289" y="71"/>
                      <a:pt x="225" y="114"/>
                      <a:pt x="169" y="169"/>
                    </a:cubicBezTo>
                    <a:cubicBezTo>
                      <a:pt x="114" y="225"/>
                      <a:pt x="71" y="289"/>
                      <a:pt x="42" y="361"/>
                    </a:cubicBezTo>
                    <a:cubicBezTo>
                      <a:pt x="14" y="430"/>
                      <a:pt x="0" y="504"/>
                      <a:pt x="0" y="579"/>
                    </a:cubicBezTo>
                    <a:cubicBezTo>
                      <a:pt x="0" y="654"/>
                      <a:pt x="14" y="728"/>
                      <a:pt x="42" y="797"/>
                    </a:cubicBezTo>
                    <a:cubicBezTo>
                      <a:pt x="71" y="869"/>
                      <a:pt x="114" y="933"/>
                      <a:pt x="169" y="989"/>
                    </a:cubicBezTo>
                    <a:cubicBezTo>
                      <a:pt x="225" y="1044"/>
                      <a:pt x="289" y="1087"/>
                      <a:pt x="361" y="1116"/>
                    </a:cubicBezTo>
                    <a:cubicBezTo>
                      <a:pt x="431" y="1144"/>
                      <a:pt x="504" y="1158"/>
                      <a:pt x="579" y="1158"/>
                    </a:cubicBezTo>
                    <a:cubicBezTo>
                      <a:pt x="654" y="1158"/>
                      <a:pt x="728" y="1144"/>
                      <a:pt x="797" y="1116"/>
                    </a:cubicBezTo>
                    <a:cubicBezTo>
                      <a:pt x="855" y="1092"/>
                      <a:pt x="908" y="1060"/>
                      <a:pt x="956" y="1019"/>
                    </a:cubicBezTo>
                    <a:cubicBezTo>
                      <a:pt x="951" y="1015"/>
                      <a:pt x="946" y="1011"/>
                      <a:pt x="941" y="1007"/>
                    </a:cubicBezTo>
                    <a:cubicBezTo>
                      <a:pt x="840" y="1092"/>
                      <a:pt x="713" y="1139"/>
                      <a:pt x="579" y="1139"/>
                    </a:cubicBezTo>
                    <a:cubicBezTo>
                      <a:pt x="529" y="1139"/>
                      <a:pt x="480" y="1133"/>
                      <a:pt x="433" y="1120"/>
                    </a:cubicBezTo>
                    <a:cubicBezTo>
                      <a:pt x="433" y="1118"/>
                      <a:pt x="434" y="1116"/>
                      <a:pt x="435" y="1114"/>
                    </a:cubicBezTo>
                    <a:cubicBezTo>
                      <a:pt x="482" y="1127"/>
                      <a:pt x="531" y="1133"/>
                      <a:pt x="579" y="1133"/>
                    </a:cubicBezTo>
                    <a:cubicBezTo>
                      <a:pt x="706" y="1133"/>
                      <a:pt x="833" y="1090"/>
                      <a:pt x="936" y="1003"/>
                    </a:cubicBezTo>
                    <a:cubicBezTo>
                      <a:pt x="930" y="997"/>
                      <a:pt x="923" y="992"/>
                      <a:pt x="917" y="987"/>
                    </a:cubicBezTo>
                    <a:cubicBezTo>
                      <a:pt x="819" y="1068"/>
                      <a:pt x="699" y="1108"/>
                      <a:pt x="579" y="1108"/>
                    </a:cubicBezTo>
                    <a:cubicBezTo>
                      <a:pt x="443" y="1108"/>
                      <a:pt x="308" y="1057"/>
                      <a:pt x="205" y="953"/>
                    </a:cubicBezTo>
                    <a:cubicBezTo>
                      <a:pt x="101" y="850"/>
                      <a:pt x="50" y="715"/>
                      <a:pt x="50" y="579"/>
                    </a:cubicBezTo>
                    <a:cubicBezTo>
                      <a:pt x="50" y="443"/>
                      <a:pt x="101" y="308"/>
                      <a:pt x="205" y="205"/>
                    </a:cubicBezTo>
                    <a:cubicBezTo>
                      <a:pt x="308" y="101"/>
                      <a:pt x="443" y="50"/>
                      <a:pt x="579" y="50"/>
                    </a:cubicBezTo>
                    <a:cubicBezTo>
                      <a:pt x="623" y="50"/>
                      <a:pt x="668" y="55"/>
                      <a:pt x="711" y="66"/>
                    </a:cubicBezTo>
                    <a:cubicBezTo>
                      <a:pt x="716" y="60"/>
                      <a:pt x="721" y="54"/>
                      <a:pt x="725" y="48"/>
                    </a:cubicBezTo>
                    <a:cubicBezTo>
                      <a:pt x="713" y="44"/>
                      <a:pt x="700" y="41"/>
                      <a:pt x="687" y="39"/>
                    </a:cubicBezTo>
                    <a:cubicBezTo>
                      <a:pt x="686" y="37"/>
                      <a:pt x="686" y="35"/>
                      <a:pt x="686" y="32"/>
                    </a:cubicBezTo>
                    <a:cubicBezTo>
                      <a:pt x="700" y="35"/>
                      <a:pt x="715" y="39"/>
                      <a:pt x="730" y="43"/>
                    </a:cubicBezTo>
                    <a:cubicBezTo>
                      <a:pt x="735" y="36"/>
                      <a:pt x="740" y="30"/>
                      <a:pt x="745" y="24"/>
                    </a:cubicBezTo>
                    <a:cubicBezTo>
                      <a:pt x="691" y="8"/>
                      <a:pt x="636" y="0"/>
                      <a:pt x="579" y="0"/>
                    </a:cubicBezTo>
                  </a:path>
                </a:pathLst>
              </a:custGeom>
              <a:solidFill>
                <a:srgbClr val="0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" name="Freeform 237"/>
              <p:cNvSpPr/>
              <p:nvPr/>
            </p:nvSpPr>
            <p:spPr bwMode="auto">
              <a:xfrm rot="18526506" flipH="1">
                <a:off x="1486147" y="2157265"/>
                <a:ext cx="2454347" cy="2351673"/>
              </a:xfrm>
              <a:custGeom>
                <a:avLst/>
                <a:gdLst>
                  <a:gd name="T0" fmla="*/ 754 w 1430"/>
                  <a:gd name="T1" fmla="*/ 0 h 1370"/>
                  <a:gd name="T2" fmla="*/ 268 w 1430"/>
                  <a:gd name="T3" fmla="*/ 201 h 1370"/>
                  <a:gd name="T4" fmla="*/ 268 w 1430"/>
                  <a:gd name="T5" fmla="*/ 1172 h 1370"/>
                  <a:gd name="T6" fmla="*/ 688 w 1430"/>
                  <a:gd name="T7" fmla="*/ 1370 h 1370"/>
                  <a:gd name="T8" fmla="*/ 685 w 1430"/>
                  <a:gd name="T9" fmla="*/ 1359 h 1370"/>
                  <a:gd name="T10" fmla="*/ 276 w 1430"/>
                  <a:gd name="T11" fmla="*/ 1165 h 1370"/>
                  <a:gd name="T12" fmla="*/ 276 w 1430"/>
                  <a:gd name="T13" fmla="*/ 209 h 1370"/>
                  <a:gd name="T14" fmla="*/ 754 w 1430"/>
                  <a:gd name="T15" fmla="*/ 11 h 1370"/>
                  <a:gd name="T16" fmla="*/ 1232 w 1430"/>
                  <a:gd name="T17" fmla="*/ 209 h 1370"/>
                  <a:gd name="T18" fmla="*/ 1419 w 1430"/>
                  <a:gd name="T19" fmla="*/ 565 h 1370"/>
                  <a:gd name="T20" fmla="*/ 1430 w 1430"/>
                  <a:gd name="T21" fmla="*/ 567 h 1370"/>
                  <a:gd name="T22" fmla="*/ 1240 w 1430"/>
                  <a:gd name="T23" fmla="*/ 201 h 1370"/>
                  <a:gd name="T24" fmla="*/ 754 w 1430"/>
                  <a:gd name="T25" fmla="*/ 0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0" h="1370">
                    <a:moveTo>
                      <a:pt x="754" y="0"/>
                    </a:moveTo>
                    <a:cubicBezTo>
                      <a:pt x="578" y="0"/>
                      <a:pt x="402" y="67"/>
                      <a:pt x="268" y="201"/>
                    </a:cubicBezTo>
                    <a:cubicBezTo>
                      <a:pt x="0" y="469"/>
                      <a:pt x="0" y="905"/>
                      <a:pt x="268" y="1172"/>
                    </a:cubicBezTo>
                    <a:cubicBezTo>
                      <a:pt x="385" y="1289"/>
                      <a:pt x="534" y="1355"/>
                      <a:pt x="688" y="1370"/>
                    </a:cubicBezTo>
                    <a:cubicBezTo>
                      <a:pt x="687" y="1366"/>
                      <a:pt x="686" y="1363"/>
                      <a:pt x="685" y="1359"/>
                    </a:cubicBezTo>
                    <a:cubicBezTo>
                      <a:pt x="535" y="1344"/>
                      <a:pt x="390" y="1279"/>
                      <a:pt x="276" y="1165"/>
                    </a:cubicBezTo>
                    <a:cubicBezTo>
                      <a:pt x="12" y="901"/>
                      <a:pt x="12" y="472"/>
                      <a:pt x="276" y="209"/>
                    </a:cubicBezTo>
                    <a:cubicBezTo>
                      <a:pt x="408" y="77"/>
                      <a:pt x="581" y="11"/>
                      <a:pt x="754" y="11"/>
                    </a:cubicBezTo>
                    <a:cubicBezTo>
                      <a:pt x="927" y="11"/>
                      <a:pt x="1100" y="77"/>
                      <a:pt x="1232" y="209"/>
                    </a:cubicBezTo>
                    <a:cubicBezTo>
                      <a:pt x="1333" y="310"/>
                      <a:pt x="1395" y="435"/>
                      <a:pt x="1419" y="565"/>
                    </a:cubicBezTo>
                    <a:cubicBezTo>
                      <a:pt x="1422" y="566"/>
                      <a:pt x="1426" y="567"/>
                      <a:pt x="1430" y="567"/>
                    </a:cubicBezTo>
                    <a:cubicBezTo>
                      <a:pt x="1406" y="433"/>
                      <a:pt x="1343" y="304"/>
                      <a:pt x="1240" y="201"/>
                    </a:cubicBezTo>
                    <a:cubicBezTo>
                      <a:pt x="1106" y="67"/>
                      <a:pt x="930" y="0"/>
                      <a:pt x="754" y="0"/>
                    </a:cubicBezTo>
                  </a:path>
                </a:pathLst>
              </a:custGeom>
              <a:solidFill>
                <a:srgbClr val="0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005547" y="1261730"/>
              <a:ext cx="1752600" cy="1115721"/>
              <a:chOff x="1005547" y="1261730"/>
              <a:chExt cx="1752600" cy="111572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005547" y="1261730"/>
                <a:ext cx="1752600" cy="863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/>
                    </a:solidFill>
                  </a:rPr>
                  <a:t>目录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005547" y="1964345"/>
                <a:ext cx="1752600" cy="41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</a:rPr>
                  <a:t>CONTENTS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组合 58"/>
          <p:cNvGrpSpPr/>
          <p:nvPr/>
        </p:nvGrpSpPr>
        <p:grpSpPr bwMode="auto">
          <a:xfrm>
            <a:off x="3779838" y="3120865"/>
            <a:ext cx="1914525" cy="1647825"/>
            <a:chOff x="3643979" y="2264880"/>
            <a:chExt cx="1914603" cy="1647660"/>
          </a:xfrm>
        </p:grpSpPr>
        <p:sp>
          <p:nvSpPr>
            <p:cNvPr id="10" name="菱形 9"/>
            <p:cNvSpPr/>
            <p:nvPr/>
          </p:nvSpPr>
          <p:spPr>
            <a:xfrm>
              <a:off x="3777334" y="2264880"/>
              <a:ext cx="1647892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组合 60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3643979" y="2434849"/>
                <a:ext cx="506433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 flipV="1">
                <a:off x="3645566" y="2931687"/>
                <a:ext cx="506434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61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3643979" y="2434849"/>
                <a:ext cx="506434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645567" y="2931687"/>
                <a:ext cx="506433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8"/>
          <p:cNvGrpSpPr/>
          <p:nvPr/>
        </p:nvGrpSpPr>
        <p:grpSpPr bwMode="auto">
          <a:xfrm>
            <a:off x="4540250" y="3727290"/>
            <a:ext cx="352425" cy="468312"/>
            <a:chOff x="4289374" y="4629205"/>
            <a:chExt cx="352631" cy="468630"/>
          </a:xfrm>
        </p:grpSpPr>
        <p:sp>
          <p:nvSpPr>
            <p:cNvPr id="18" name="Freeform 49"/>
            <p:cNvSpPr/>
            <p:nvPr/>
          </p:nvSpPr>
          <p:spPr bwMode="auto">
            <a:xfrm>
              <a:off x="4289374" y="4687978"/>
              <a:ext cx="352631" cy="409857"/>
            </a:xfrm>
            <a:custGeom>
              <a:avLst/>
              <a:gdLst>
                <a:gd name="T0" fmla="*/ 545388694 w 228"/>
                <a:gd name="T1" fmla="*/ 633897209 h 265"/>
                <a:gd name="T2" fmla="*/ 0 w 228"/>
                <a:gd name="T3" fmla="*/ 633897209 h 265"/>
                <a:gd name="T4" fmla="*/ 0 w 228"/>
                <a:gd name="T5" fmla="*/ 0 h 265"/>
                <a:gd name="T6" fmla="*/ 90898373 w 228"/>
                <a:gd name="T7" fmla="*/ 0 h 265"/>
                <a:gd name="T8" fmla="*/ 90898373 w 228"/>
                <a:gd name="T9" fmla="*/ 45449275 h 265"/>
                <a:gd name="T10" fmla="*/ 45449187 w 228"/>
                <a:gd name="T11" fmla="*/ 45449275 h 265"/>
                <a:gd name="T12" fmla="*/ 45449187 w 228"/>
                <a:gd name="T13" fmla="*/ 588447935 h 265"/>
                <a:gd name="T14" fmla="*/ 499939507 w 228"/>
                <a:gd name="T15" fmla="*/ 588447935 h 265"/>
                <a:gd name="T16" fmla="*/ 499939507 w 228"/>
                <a:gd name="T17" fmla="*/ 45449275 h 265"/>
                <a:gd name="T18" fmla="*/ 454490320 w 228"/>
                <a:gd name="T19" fmla="*/ 45449275 h 265"/>
                <a:gd name="T20" fmla="*/ 454490320 w 228"/>
                <a:gd name="T21" fmla="*/ 0 h 265"/>
                <a:gd name="T22" fmla="*/ 545388694 w 228"/>
                <a:gd name="T23" fmla="*/ 0 h 265"/>
                <a:gd name="T24" fmla="*/ 545388694 w 228"/>
                <a:gd name="T25" fmla="*/ 633897209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8" h="265">
                  <a:moveTo>
                    <a:pt x="228" y="265"/>
                  </a:moveTo>
                  <a:lnTo>
                    <a:pt x="0" y="265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246"/>
                  </a:lnTo>
                  <a:lnTo>
                    <a:pt x="209" y="246"/>
                  </a:lnTo>
                  <a:lnTo>
                    <a:pt x="209" y="19"/>
                  </a:lnTo>
                  <a:lnTo>
                    <a:pt x="190" y="19"/>
                  </a:lnTo>
                  <a:lnTo>
                    <a:pt x="190" y="0"/>
                  </a:lnTo>
                  <a:lnTo>
                    <a:pt x="228" y="0"/>
                  </a:lnTo>
                  <a:lnTo>
                    <a:pt x="228" y="2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377532" y="4629205"/>
              <a:ext cx="176316" cy="117543"/>
            </a:xfrm>
            <a:custGeom>
              <a:avLst/>
              <a:gdLst>
                <a:gd name="T0" fmla="*/ 647652747 w 48"/>
                <a:gd name="T1" fmla="*/ 431761152 h 32"/>
                <a:gd name="T2" fmla="*/ 0 w 48"/>
                <a:gd name="T3" fmla="*/ 431761152 h 32"/>
                <a:gd name="T4" fmla="*/ 0 w 48"/>
                <a:gd name="T5" fmla="*/ 107941206 h 32"/>
                <a:gd name="T6" fmla="*/ 175405034 w 48"/>
                <a:gd name="T7" fmla="*/ 107941206 h 32"/>
                <a:gd name="T8" fmla="*/ 323826374 w 48"/>
                <a:gd name="T9" fmla="*/ 0 h 32"/>
                <a:gd name="T10" fmla="*/ 472247713 w 48"/>
                <a:gd name="T11" fmla="*/ 107941206 h 32"/>
                <a:gd name="T12" fmla="*/ 647652747 w 48"/>
                <a:gd name="T13" fmla="*/ 107941206 h 32"/>
                <a:gd name="T14" fmla="*/ 647652747 w 48"/>
                <a:gd name="T15" fmla="*/ 431761152 h 32"/>
                <a:gd name="T16" fmla="*/ 107942125 w 48"/>
                <a:gd name="T17" fmla="*/ 323819945 h 32"/>
                <a:gd name="T18" fmla="*/ 539710623 w 48"/>
                <a:gd name="T19" fmla="*/ 323819945 h 32"/>
                <a:gd name="T20" fmla="*/ 539710623 w 48"/>
                <a:gd name="T21" fmla="*/ 215882412 h 32"/>
                <a:gd name="T22" fmla="*/ 377797436 w 48"/>
                <a:gd name="T23" fmla="*/ 215882412 h 32"/>
                <a:gd name="T24" fmla="*/ 377797436 w 48"/>
                <a:gd name="T25" fmla="*/ 161911809 h 32"/>
                <a:gd name="T26" fmla="*/ 323826374 w 48"/>
                <a:gd name="T27" fmla="*/ 107941206 h 32"/>
                <a:gd name="T28" fmla="*/ 269855311 w 48"/>
                <a:gd name="T29" fmla="*/ 161911809 h 32"/>
                <a:gd name="T30" fmla="*/ 269855311 w 48"/>
                <a:gd name="T31" fmla="*/ 215882412 h 32"/>
                <a:gd name="T32" fmla="*/ 107942125 w 48"/>
                <a:gd name="T33" fmla="*/ 215882412 h 32"/>
                <a:gd name="T34" fmla="*/ 107942125 w 48"/>
                <a:gd name="T35" fmla="*/ 323819945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" h="32">
                  <a:moveTo>
                    <a:pt x="4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0"/>
                  </a:cubicBezTo>
                  <a:cubicBezTo>
                    <a:pt x="29" y="0"/>
                    <a:pt x="34" y="3"/>
                    <a:pt x="35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32"/>
                  </a:lnTo>
                  <a:close/>
                  <a:moveTo>
                    <a:pt x="8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6" y="8"/>
                    <a:pt x="24" y="8"/>
                  </a:cubicBezTo>
                  <a:cubicBezTo>
                    <a:pt x="22" y="8"/>
                    <a:pt x="20" y="10"/>
                    <a:pt x="20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4422384" y="4819441"/>
              <a:ext cx="29385" cy="204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4479610" y="4790055"/>
              <a:ext cx="29385" cy="2335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4538382" y="4833361"/>
              <a:ext cx="29385" cy="190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4363612" y="4921519"/>
              <a:ext cx="29385" cy="102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57"/>
          <p:cNvGrpSpPr/>
          <p:nvPr/>
        </p:nvGrpSpPr>
        <p:grpSpPr bwMode="auto">
          <a:xfrm>
            <a:off x="1177925" y="3120865"/>
            <a:ext cx="1914525" cy="1647825"/>
            <a:chOff x="3643979" y="2264880"/>
            <a:chExt cx="1914603" cy="1647660"/>
          </a:xfrm>
        </p:grpSpPr>
        <p:sp>
          <p:nvSpPr>
            <p:cNvPr id="25" name="菱形 24"/>
            <p:cNvSpPr/>
            <p:nvPr/>
          </p:nvSpPr>
          <p:spPr>
            <a:xfrm>
              <a:off x="3777334" y="2264880"/>
              <a:ext cx="1647892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26" name="组合 53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3643979" y="2434849"/>
                <a:ext cx="506434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3645567" y="2931687"/>
                <a:ext cx="506433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54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3643979" y="2434849"/>
                <a:ext cx="506433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3645566" y="2931687"/>
                <a:ext cx="506434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70"/>
          <p:cNvSpPr/>
          <p:nvPr/>
        </p:nvSpPr>
        <p:spPr bwMode="auto">
          <a:xfrm>
            <a:off x="1906588" y="3733640"/>
            <a:ext cx="457200" cy="455612"/>
          </a:xfrm>
          <a:custGeom>
            <a:avLst/>
            <a:gdLst>
              <a:gd name="T0" fmla="*/ 482562243 w 296"/>
              <a:gd name="T1" fmla="*/ 704664966 h 295"/>
              <a:gd name="T2" fmla="*/ 289058522 w 296"/>
              <a:gd name="T3" fmla="*/ 537456539 h 295"/>
              <a:gd name="T4" fmla="*/ 289058522 w 296"/>
              <a:gd name="T5" fmla="*/ 592395745 h 295"/>
              <a:gd name="T6" fmla="*/ 293837497 w 296"/>
              <a:gd name="T7" fmla="*/ 580452506 h 295"/>
              <a:gd name="T8" fmla="*/ 329670547 w 296"/>
              <a:gd name="T9" fmla="*/ 616283766 h 295"/>
              <a:gd name="T10" fmla="*/ 243669065 w 296"/>
              <a:gd name="T11" fmla="*/ 695109448 h 295"/>
              <a:gd name="T12" fmla="*/ 243669065 w 296"/>
              <a:gd name="T13" fmla="*/ 434742836 h 295"/>
              <a:gd name="T14" fmla="*/ 458671999 w 296"/>
              <a:gd name="T15" fmla="*/ 625837739 h 295"/>
              <a:gd name="T16" fmla="*/ 640229826 w 296"/>
              <a:gd name="T17" fmla="*/ 66883988 h 295"/>
              <a:gd name="T18" fmla="*/ 81222507 w 296"/>
              <a:gd name="T19" fmla="*/ 269922130 h 295"/>
              <a:gd name="T20" fmla="*/ 198279608 w 296"/>
              <a:gd name="T21" fmla="*/ 384580617 h 295"/>
              <a:gd name="T22" fmla="*/ 430005868 w 296"/>
              <a:gd name="T23" fmla="*/ 207816673 h 295"/>
              <a:gd name="T24" fmla="*/ 458671999 w 296"/>
              <a:gd name="T25" fmla="*/ 248424919 h 295"/>
              <a:gd name="T26" fmla="*/ 198279608 w 296"/>
              <a:gd name="T27" fmla="*/ 446686074 h 295"/>
              <a:gd name="T28" fmla="*/ 0 w 296"/>
              <a:gd name="T29" fmla="*/ 248424919 h 295"/>
              <a:gd name="T30" fmla="*/ 707120039 w 296"/>
              <a:gd name="T31" fmla="*/ 0 h 295"/>
              <a:gd name="T32" fmla="*/ 482562243 w 296"/>
              <a:gd name="T33" fmla="*/ 704664966 h 2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6" h="295">
                <a:moveTo>
                  <a:pt x="202" y="295"/>
                </a:moveTo>
                <a:lnTo>
                  <a:pt x="121" y="225"/>
                </a:lnTo>
                <a:lnTo>
                  <a:pt x="121" y="248"/>
                </a:lnTo>
                <a:lnTo>
                  <a:pt x="123" y="243"/>
                </a:lnTo>
                <a:lnTo>
                  <a:pt x="138" y="258"/>
                </a:lnTo>
                <a:lnTo>
                  <a:pt x="102" y="291"/>
                </a:lnTo>
                <a:lnTo>
                  <a:pt x="102" y="182"/>
                </a:lnTo>
                <a:lnTo>
                  <a:pt x="192" y="262"/>
                </a:lnTo>
                <a:lnTo>
                  <a:pt x="268" y="28"/>
                </a:lnTo>
                <a:lnTo>
                  <a:pt x="34" y="113"/>
                </a:lnTo>
                <a:lnTo>
                  <a:pt x="83" y="161"/>
                </a:lnTo>
                <a:lnTo>
                  <a:pt x="180" y="87"/>
                </a:lnTo>
                <a:lnTo>
                  <a:pt x="192" y="104"/>
                </a:lnTo>
                <a:lnTo>
                  <a:pt x="83" y="187"/>
                </a:lnTo>
                <a:lnTo>
                  <a:pt x="0" y="104"/>
                </a:lnTo>
                <a:lnTo>
                  <a:pt x="296" y="0"/>
                </a:lnTo>
                <a:lnTo>
                  <a:pt x="202" y="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组合 66"/>
          <p:cNvGrpSpPr/>
          <p:nvPr/>
        </p:nvGrpSpPr>
        <p:grpSpPr bwMode="auto">
          <a:xfrm>
            <a:off x="6383338" y="3120865"/>
            <a:ext cx="1914525" cy="1647825"/>
            <a:chOff x="3643979" y="2264880"/>
            <a:chExt cx="1914603" cy="1647660"/>
          </a:xfrm>
        </p:grpSpPr>
        <p:sp>
          <p:nvSpPr>
            <p:cNvPr id="34" name="菱形 33"/>
            <p:cNvSpPr/>
            <p:nvPr/>
          </p:nvSpPr>
          <p:spPr>
            <a:xfrm>
              <a:off x="3777334" y="2264880"/>
              <a:ext cx="1647892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35" name="组合 68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39" name="直接连接符 38"/>
              <p:cNvCxnSpPr/>
              <p:nvPr/>
            </p:nvCxnSpPr>
            <p:spPr>
              <a:xfrm flipV="1">
                <a:off x="3643979" y="2434849"/>
                <a:ext cx="506433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45566" y="2931687"/>
                <a:ext cx="506434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69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3643979" y="2434849"/>
                <a:ext cx="506434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3645567" y="2931687"/>
                <a:ext cx="506433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组合 7"/>
          <p:cNvGrpSpPr/>
          <p:nvPr/>
        </p:nvGrpSpPr>
        <p:grpSpPr bwMode="auto">
          <a:xfrm>
            <a:off x="7067550" y="3732052"/>
            <a:ext cx="468313" cy="458788"/>
            <a:chOff x="6218841" y="4634907"/>
            <a:chExt cx="468628" cy="459349"/>
          </a:xfrm>
        </p:grpSpPr>
        <p:sp>
          <p:nvSpPr>
            <p:cNvPr id="42" name="Freeform 153"/>
            <p:cNvSpPr>
              <a:spLocks noEditPoints="1"/>
            </p:cNvSpPr>
            <p:nvPr/>
          </p:nvSpPr>
          <p:spPr bwMode="auto">
            <a:xfrm>
              <a:off x="6518887" y="4634907"/>
              <a:ext cx="168582" cy="160850"/>
            </a:xfrm>
            <a:custGeom>
              <a:avLst/>
              <a:gdLst>
                <a:gd name="T0" fmla="*/ 456651990 w 46"/>
                <a:gd name="T1" fmla="*/ 588016420 h 44"/>
                <a:gd name="T2" fmla="*/ 0 w 46"/>
                <a:gd name="T3" fmla="*/ 133640760 h 44"/>
                <a:gd name="T4" fmla="*/ 40291098 w 46"/>
                <a:gd name="T5" fmla="*/ 93548898 h 44"/>
                <a:gd name="T6" fmla="*/ 268620758 w 46"/>
                <a:gd name="T7" fmla="*/ 0 h 44"/>
                <a:gd name="T8" fmla="*/ 496946753 w 46"/>
                <a:gd name="T9" fmla="*/ 93548898 h 44"/>
                <a:gd name="T10" fmla="*/ 496946753 w 46"/>
                <a:gd name="T11" fmla="*/ 547924558 h 44"/>
                <a:gd name="T12" fmla="*/ 456651990 w 46"/>
                <a:gd name="T13" fmla="*/ 588016420 h 44"/>
                <a:gd name="T14" fmla="*/ 161171722 w 46"/>
                <a:gd name="T15" fmla="*/ 133640760 h 44"/>
                <a:gd name="T16" fmla="*/ 456651990 w 46"/>
                <a:gd name="T17" fmla="*/ 427648970 h 44"/>
                <a:gd name="T18" fmla="*/ 416360892 w 46"/>
                <a:gd name="T19" fmla="*/ 173732623 h 44"/>
                <a:gd name="T20" fmla="*/ 161171722 w 46"/>
                <a:gd name="T21" fmla="*/ 13364076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44">
                  <a:moveTo>
                    <a:pt x="34" y="4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20" y="0"/>
                  </a:cubicBezTo>
                  <a:cubicBezTo>
                    <a:pt x="26" y="0"/>
                    <a:pt x="32" y="2"/>
                    <a:pt x="37" y="7"/>
                  </a:cubicBezTo>
                  <a:cubicBezTo>
                    <a:pt x="46" y="16"/>
                    <a:pt x="46" y="32"/>
                    <a:pt x="37" y="41"/>
                  </a:cubicBezTo>
                  <a:lnTo>
                    <a:pt x="34" y="44"/>
                  </a:lnTo>
                  <a:close/>
                  <a:moveTo>
                    <a:pt x="12" y="10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7" y="26"/>
                    <a:pt x="37" y="18"/>
                    <a:pt x="31" y="13"/>
                  </a:cubicBezTo>
                  <a:cubicBezTo>
                    <a:pt x="26" y="8"/>
                    <a:pt x="18" y="7"/>
                    <a:pt x="1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54"/>
            <p:cNvSpPr/>
            <p:nvPr/>
          </p:nvSpPr>
          <p:spPr bwMode="auto">
            <a:xfrm>
              <a:off x="6492595" y="4685945"/>
              <a:ext cx="109810" cy="160850"/>
            </a:xfrm>
            <a:custGeom>
              <a:avLst/>
              <a:gdLst>
                <a:gd name="T0" fmla="*/ 136345355 w 71"/>
                <a:gd name="T1" fmla="*/ 248776178 h 104"/>
                <a:gd name="T2" fmla="*/ 0 w 71"/>
                <a:gd name="T3" fmla="*/ 21529154 h 104"/>
                <a:gd name="T4" fmla="*/ 33488957 w 71"/>
                <a:gd name="T5" fmla="*/ 0 h 104"/>
                <a:gd name="T6" fmla="*/ 169834311 w 71"/>
                <a:gd name="T7" fmla="*/ 224855927 h 104"/>
                <a:gd name="T8" fmla="*/ 136345355 w 71"/>
                <a:gd name="T9" fmla="*/ 24877617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04">
                  <a:moveTo>
                    <a:pt x="57" y="104"/>
                  </a:moveTo>
                  <a:lnTo>
                    <a:pt x="0" y="9"/>
                  </a:lnTo>
                  <a:lnTo>
                    <a:pt x="14" y="0"/>
                  </a:lnTo>
                  <a:lnTo>
                    <a:pt x="71" y="94"/>
                  </a:lnTo>
                  <a:lnTo>
                    <a:pt x="57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55"/>
            <p:cNvSpPr/>
            <p:nvPr/>
          </p:nvSpPr>
          <p:spPr bwMode="auto">
            <a:xfrm>
              <a:off x="6218841" y="4930313"/>
              <a:ext cx="163943" cy="163943"/>
            </a:xfrm>
            <a:custGeom>
              <a:avLst/>
              <a:gdLst>
                <a:gd name="T0" fmla="*/ 0 w 106"/>
                <a:gd name="T1" fmla="*/ 253559502 h 106"/>
                <a:gd name="T2" fmla="*/ 66978449 w 106"/>
                <a:gd name="T3" fmla="*/ 0 h 106"/>
                <a:gd name="T4" fmla="*/ 112427779 w 106"/>
                <a:gd name="T5" fmla="*/ 11960106 h 106"/>
                <a:gd name="T6" fmla="*/ 66978449 w 106"/>
                <a:gd name="T7" fmla="*/ 186581054 h 106"/>
                <a:gd name="T8" fmla="*/ 243990490 w 106"/>
                <a:gd name="T9" fmla="*/ 141131724 h 106"/>
                <a:gd name="T10" fmla="*/ 253559502 w 106"/>
                <a:gd name="T11" fmla="*/ 186581054 h 106"/>
                <a:gd name="T12" fmla="*/ 0 w 106"/>
                <a:gd name="T13" fmla="*/ 253559502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106">
                  <a:moveTo>
                    <a:pt x="0" y="106"/>
                  </a:moveTo>
                  <a:lnTo>
                    <a:pt x="28" y="0"/>
                  </a:lnTo>
                  <a:lnTo>
                    <a:pt x="47" y="5"/>
                  </a:lnTo>
                  <a:lnTo>
                    <a:pt x="28" y="78"/>
                  </a:lnTo>
                  <a:lnTo>
                    <a:pt x="102" y="59"/>
                  </a:lnTo>
                  <a:lnTo>
                    <a:pt x="106" y="7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56"/>
            <p:cNvSpPr/>
            <p:nvPr/>
          </p:nvSpPr>
          <p:spPr bwMode="auto">
            <a:xfrm>
              <a:off x="6283799" y="4721517"/>
              <a:ext cx="278393" cy="307779"/>
            </a:xfrm>
            <a:custGeom>
              <a:avLst/>
              <a:gdLst>
                <a:gd name="T0" fmla="*/ 193756888 w 180"/>
                <a:gd name="T1" fmla="*/ 476019663 h 199"/>
                <a:gd name="T2" fmla="*/ 136347612 w 180"/>
                <a:gd name="T3" fmla="*/ 339672019 h 199"/>
                <a:gd name="T4" fmla="*/ 0 w 180"/>
                <a:gd name="T5" fmla="*/ 282262729 h 199"/>
                <a:gd name="T6" fmla="*/ 284655296 w 180"/>
                <a:gd name="T7" fmla="*/ 0 h 199"/>
                <a:gd name="T8" fmla="*/ 313359161 w 180"/>
                <a:gd name="T9" fmla="*/ 33489139 h 199"/>
                <a:gd name="T10" fmla="*/ 78938335 w 180"/>
                <a:gd name="T11" fmla="*/ 265518933 h 199"/>
                <a:gd name="T12" fmla="*/ 169836743 w 180"/>
                <a:gd name="T13" fmla="*/ 306182880 h 199"/>
                <a:gd name="T14" fmla="*/ 210500680 w 180"/>
                <a:gd name="T15" fmla="*/ 397081309 h 199"/>
                <a:gd name="T16" fmla="*/ 397081216 w 180"/>
                <a:gd name="T17" fmla="*/ 210500730 h 199"/>
                <a:gd name="T18" fmla="*/ 430570347 w 180"/>
                <a:gd name="T19" fmla="*/ 239206148 h 199"/>
                <a:gd name="T20" fmla="*/ 193756888 w 180"/>
                <a:gd name="T21" fmla="*/ 476019663 h 1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" h="199">
                  <a:moveTo>
                    <a:pt x="81" y="199"/>
                  </a:moveTo>
                  <a:lnTo>
                    <a:pt x="57" y="142"/>
                  </a:lnTo>
                  <a:lnTo>
                    <a:pt x="0" y="118"/>
                  </a:lnTo>
                  <a:lnTo>
                    <a:pt x="119" y="0"/>
                  </a:lnTo>
                  <a:lnTo>
                    <a:pt x="131" y="14"/>
                  </a:lnTo>
                  <a:lnTo>
                    <a:pt x="33" y="111"/>
                  </a:lnTo>
                  <a:lnTo>
                    <a:pt x="71" y="128"/>
                  </a:lnTo>
                  <a:lnTo>
                    <a:pt x="88" y="166"/>
                  </a:lnTo>
                  <a:lnTo>
                    <a:pt x="166" y="88"/>
                  </a:lnTo>
                  <a:lnTo>
                    <a:pt x="180" y="100"/>
                  </a:lnTo>
                  <a:lnTo>
                    <a:pt x="81" y="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文本框 27"/>
          <p:cNvSpPr txBox="1">
            <a:spLocks noChangeArrowheads="1"/>
          </p:cNvSpPr>
          <p:nvPr/>
        </p:nvSpPr>
        <p:spPr bwMode="auto">
          <a:xfrm>
            <a:off x="1084263" y="5071902"/>
            <a:ext cx="213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课题综述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28"/>
          <p:cNvSpPr txBox="1">
            <a:spLocks noChangeArrowheads="1"/>
          </p:cNvSpPr>
          <p:nvPr/>
        </p:nvSpPr>
        <p:spPr bwMode="auto">
          <a:xfrm>
            <a:off x="3673475" y="5071902"/>
            <a:ext cx="213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8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研究过程</a:t>
            </a:r>
          </a:p>
        </p:txBody>
      </p:sp>
      <p:sp>
        <p:nvSpPr>
          <p:cNvPr id="48" name="文本框 29"/>
          <p:cNvSpPr txBox="1">
            <a:spLocks noChangeArrowheads="1"/>
          </p:cNvSpPr>
          <p:nvPr/>
        </p:nvSpPr>
        <p:spPr bwMode="auto">
          <a:xfrm>
            <a:off x="6264275" y="5071902"/>
            <a:ext cx="213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8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研究成果</a:t>
            </a:r>
          </a:p>
        </p:txBody>
      </p:sp>
      <p:sp>
        <p:nvSpPr>
          <p:cNvPr id="49" name="文本框 37"/>
          <p:cNvSpPr txBox="1">
            <a:spLocks noChangeArrowheads="1"/>
          </p:cNvSpPr>
          <p:nvPr/>
        </p:nvSpPr>
        <p:spPr bwMode="auto">
          <a:xfrm>
            <a:off x="8853488" y="5071902"/>
            <a:ext cx="213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8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课题总结</a:t>
            </a:r>
          </a:p>
        </p:txBody>
      </p:sp>
      <p:grpSp>
        <p:nvGrpSpPr>
          <p:cNvPr id="50" name="组合 74"/>
          <p:cNvGrpSpPr/>
          <p:nvPr/>
        </p:nvGrpSpPr>
        <p:grpSpPr bwMode="auto">
          <a:xfrm>
            <a:off x="8985250" y="3120865"/>
            <a:ext cx="1914525" cy="1647825"/>
            <a:chOff x="3643979" y="2264880"/>
            <a:chExt cx="1914603" cy="1647660"/>
          </a:xfrm>
        </p:grpSpPr>
        <p:sp>
          <p:nvSpPr>
            <p:cNvPr id="51" name="菱形 50"/>
            <p:cNvSpPr/>
            <p:nvPr/>
          </p:nvSpPr>
          <p:spPr>
            <a:xfrm>
              <a:off x="3777334" y="2264880"/>
              <a:ext cx="1647892" cy="1647660"/>
            </a:xfrm>
            <a:prstGeom prst="diamond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组合 76"/>
            <p:cNvGrpSpPr/>
            <p:nvPr/>
          </p:nvGrpSpPr>
          <p:grpSpPr bwMode="auto">
            <a:xfrm>
              <a:off x="3643979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V="1">
                <a:off x="3643979" y="2434849"/>
                <a:ext cx="506434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flipV="1">
                <a:off x="3645567" y="2931687"/>
                <a:ext cx="506433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77"/>
            <p:cNvGrpSpPr/>
            <p:nvPr/>
          </p:nvGrpSpPr>
          <p:grpSpPr bwMode="auto">
            <a:xfrm flipH="1">
              <a:off x="5049822" y="2586698"/>
              <a:ext cx="508760" cy="1004025"/>
              <a:chOff x="3643979" y="2434437"/>
              <a:chExt cx="508760" cy="1004025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3643979" y="2434849"/>
                <a:ext cx="506433" cy="50636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 flipV="1">
                <a:off x="3645566" y="2931687"/>
                <a:ext cx="506434" cy="506361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组合 57"/>
          <p:cNvGrpSpPr/>
          <p:nvPr/>
        </p:nvGrpSpPr>
        <p:grpSpPr>
          <a:xfrm>
            <a:off x="9712677" y="3731351"/>
            <a:ext cx="460108" cy="460108"/>
            <a:chOff x="10039868" y="3432223"/>
            <a:chExt cx="366562" cy="366562"/>
          </a:xfrm>
          <a:solidFill>
            <a:schemeClr val="bg1"/>
          </a:solidFill>
        </p:grpSpPr>
        <p:sp>
          <p:nvSpPr>
            <p:cNvPr id="59" name="Freeform 145"/>
            <p:cNvSpPr/>
            <p:nvPr/>
          </p:nvSpPr>
          <p:spPr bwMode="auto">
            <a:xfrm>
              <a:off x="10211656" y="3432223"/>
              <a:ext cx="194774" cy="194774"/>
            </a:xfrm>
            <a:custGeom>
              <a:avLst/>
              <a:gdLst>
                <a:gd name="T0" fmla="*/ 81 w 161"/>
                <a:gd name="T1" fmla="*/ 161 h 161"/>
                <a:gd name="T2" fmla="*/ 66 w 161"/>
                <a:gd name="T3" fmla="*/ 147 h 161"/>
                <a:gd name="T4" fmla="*/ 142 w 161"/>
                <a:gd name="T5" fmla="*/ 74 h 161"/>
                <a:gd name="T6" fmla="*/ 142 w 161"/>
                <a:gd name="T7" fmla="*/ 19 h 161"/>
                <a:gd name="T8" fmla="*/ 88 w 161"/>
                <a:gd name="T9" fmla="*/ 19 h 161"/>
                <a:gd name="T10" fmla="*/ 14 w 161"/>
                <a:gd name="T11" fmla="*/ 95 h 161"/>
                <a:gd name="T12" fmla="*/ 0 w 161"/>
                <a:gd name="T13" fmla="*/ 81 h 161"/>
                <a:gd name="T14" fmla="*/ 81 w 161"/>
                <a:gd name="T15" fmla="*/ 0 h 161"/>
                <a:gd name="T16" fmla="*/ 161 w 161"/>
                <a:gd name="T17" fmla="*/ 0 h 161"/>
                <a:gd name="T18" fmla="*/ 161 w 161"/>
                <a:gd name="T19" fmla="*/ 81 h 161"/>
                <a:gd name="T20" fmla="*/ 81 w 161"/>
                <a:gd name="T2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1">
                  <a:moveTo>
                    <a:pt x="81" y="161"/>
                  </a:moveTo>
                  <a:lnTo>
                    <a:pt x="66" y="147"/>
                  </a:lnTo>
                  <a:lnTo>
                    <a:pt x="142" y="74"/>
                  </a:lnTo>
                  <a:lnTo>
                    <a:pt x="142" y="19"/>
                  </a:lnTo>
                  <a:lnTo>
                    <a:pt x="88" y="19"/>
                  </a:lnTo>
                  <a:lnTo>
                    <a:pt x="14" y="95"/>
                  </a:lnTo>
                  <a:lnTo>
                    <a:pt x="0" y="81"/>
                  </a:lnTo>
                  <a:lnTo>
                    <a:pt x="81" y="0"/>
                  </a:lnTo>
                  <a:lnTo>
                    <a:pt x="161" y="0"/>
                  </a:lnTo>
                  <a:lnTo>
                    <a:pt x="161" y="81"/>
                  </a:lnTo>
                  <a:lnTo>
                    <a:pt x="81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10077370" y="3549570"/>
              <a:ext cx="211711" cy="211711"/>
            </a:xfrm>
            <a:custGeom>
              <a:avLst/>
              <a:gdLst>
                <a:gd name="T0" fmla="*/ 142 w 175"/>
                <a:gd name="T1" fmla="*/ 175 h 175"/>
                <a:gd name="T2" fmla="*/ 0 w 175"/>
                <a:gd name="T3" fmla="*/ 33 h 175"/>
                <a:gd name="T4" fmla="*/ 97 w 175"/>
                <a:gd name="T5" fmla="*/ 0 h 175"/>
                <a:gd name="T6" fmla="*/ 102 w 175"/>
                <a:gd name="T7" fmla="*/ 17 h 175"/>
                <a:gd name="T8" fmla="*/ 33 w 175"/>
                <a:gd name="T9" fmla="*/ 43 h 175"/>
                <a:gd name="T10" fmla="*/ 132 w 175"/>
                <a:gd name="T11" fmla="*/ 142 h 175"/>
                <a:gd name="T12" fmla="*/ 158 w 175"/>
                <a:gd name="T13" fmla="*/ 74 h 175"/>
                <a:gd name="T14" fmla="*/ 175 w 175"/>
                <a:gd name="T15" fmla="*/ 78 h 175"/>
                <a:gd name="T16" fmla="*/ 142 w 175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42" y="175"/>
                  </a:moveTo>
                  <a:lnTo>
                    <a:pt x="0" y="33"/>
                  </a:lnTo>
                  <a:lnTo>
                    <a:pt x="97" y="0"/>
                  </a:lnTo>
                  <a:lnTo>
                    <a:pt x="102" y="17"/>
                  </a:lnTo>
                  <a:lnTo>
                    <a:pt x="33" y="43"/>
                  </a:lnTo>
                  <a:lnTo>
                    <a:pt x="132" y="142"/>
                  </a:lnTo>
                  <a:lnTo>
                    <a:pt x="158" y="74"/>
                  </a:lnTo>
                  <a:lnTo>
                    <a:pt x="175" y="78"/>
                  </a:lnTo>
                  <a:lnTo>
                    <a:pt x="14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1" name="Freeform 147"/>
            <p:cNvSpPr/>
            <p:nvPr/>
          </p:nvSpPr>
          <p:spPr bwMode="auto">
            <a:xfrm>
              <a:off x="10039868" y="3666919"/>
              <a:ext cx="131866" cy="131866"/>
            </a:xfrm>
            <a:custGeom>
              <a:avLst/>
              <a:gdLst>
                <a:gd name="T0" fmla="*/ 0 w 109"/>
                <a:gd name="T1" fmla="*/ 109 h 109"/>
                <a:gd name="T2" fmla="*/ 47 w 109"/>
                <a:gd name="T3" fmla="*/ 0 h 109"/>
                <a:gd name="T4" fmla="*/ 66 w 109"/>
                <a:gd name="T5" fmla="*/ 10 h 109"/>
                <a:gd name="T6" fmla="*/ 38 w 109"/>
                <a:gd name="T7" fmla="*/ 71 h 109"/>
                <a:gd name="T8" fmla="*/ 99 w 109"/>
                <a:gd name="T9" fmla="*/ 43 h 109"/>
                <a:gd name="T10" fmla="*/ 109 w 109"/>
                <a:gd name="T11" fmla="*/ 62 h 109"/>
                <a:gd name="T12" fmla="*/ 0 w 109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09">
                  <a:moveTo>
                    <a:pt x="0" y="109"/>
                  </a:moveTo>
                  <a:lnTo>
                    <a:pt x="47" y="0"/>
                  </a:lnTo>
                  <a:lnTo>
                    <a:pt x="66" y="10"/>
                  </a:lnTo>
                  <a:lnTo>
                    <a:pt x="38" y="71"/>
                  </a:lnTo>
                  <a:lnTo>
                    <a:pt x="99" y="43"/>
                  </a:lnTo>
                  <a:lnTo>
                    <a:pt x="109" y="62"/>
                  </a:lnTo>
                  <a:lnTo>
                    <a:pt x="0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2" name="Freeform 148"/>
            <p:cNvSpPr/>
            <p:nvPr/>
          </p:nvSpPr>
          <p:spPr bwMode="auto">
            <a:xfrm>
              <a:off x="10163265" y="3595542"/>
              <a:ext cx="79845" cy="83475"/>
            </a:xfrm>
            <a:custGeom>
              <a:avLst/>
              <a:gdLst>
                <a:gd name="T0" fmla="*/ 14 w 66"/>
                <a:gd name="T1" fmla="*/ 69 h 69"/>
                <a:gd name="T2" fmla="*/ 0 w 66"/>
                <a:gd name="T3" fmla="*/ 54 h 69"/>
                <a:gd name="T4" fmla="*/ 52 w 66"/>
                <a:gd name="T5" fmla="*/ 0 h 69"/>
                <a:gd name="T6" fmla="*/ 66 w 66"/>
                <a:gd name="T7" fmla="*/ 14 h 69"/>
                <a:gd name="T8" fmla="*/ 14 w 6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14" y="69"/>
                  </a:moveTo>
                  <a:lnTo>
                    <a:pt x="0" y="54"/>
                  </a:lnTo>
                  <a:lnTo>
                    <a:pt x="52" y="0"/>
                  </a:lnTo>
                  <a:lnTo>
                    <a:pt x="66" y="14"/>
                  </a:lnTo>
                  <a:lnTo>
                    <a:pt x="1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43767" y="3678049"/>
            <a:ext cx="6048233" cy="1767489"/>
          </a:xfrm>
          <a:prstGeom prst="rect">
            <a:avLst/>
          </a:prstGeom>
          <a:solidFill>
            <a:srgbClr val="00AFF2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42267" y="3181836"/>
            <a:ext cx="22265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rPr>
              <a:t>04</a:t>
            </a:r>
            <a:endParaRPr lang="zh-CN" altLang="en-US" sz="16600" b="1" dirty="0">
              <a:solidFill>
                <a:schemeClr val="bg1"/>
              </a:solidFill>
              <a:latin typeface="Agency FB" panose="020B08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4568" y="4471409"/>
            <a:ext cx="521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建议您在使用时选用微软雅黑字体，本模板所有图形均可改色，更多精美作品请搜索“啊啊叫”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4568" y="3749274"/>
            <a:ext cx="2598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j-ea"/>
                <a:ea typeface="+mj-ea"/>
              </a:rPr>
              <a:t>课题总结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5" name="矩形 44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课题总结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893763" y="1829859"/>
            <a:ext cx="923925" cy="923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93763" y="3136371"/>
            <a:ext cx="923925" cy="9239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93763" y="4442884"/>
            <a:ext cx="923925" cy="923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30963" y="1829859"/>
            <a:ext cx="923925" cy="9239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30963" y="3136371"/>
            <a:ext cx="923925" cy="923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30963" y="4442884"/>
            <a:ext cx="923925" cy="9239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094" name="Subtitle 2"/>
          <p:cNvSpPr txBox="1"/>
          <p:nvPr/>
        </p:nvSpPr>
        <p:spPr bwMode="auto">
          <a:xfrm>
            <a:off x="1927224" y="2174345"/>
            <a:ext cx="37163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ts val="17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</a:t>
            </a:r>
          </a:p>
        </p:txBody>
      </p:sp>
      <p:sp>
        <p:nvSpPr>
          <p:cNvPr id="46095" name="TextBox 46"/>
          <p:cNvSpPr txBox="1">
            <a:spLocks noChangeArrowheads="1"/>
          </p:cNvSpPr>
          <p:nvPr/>
        </p:nvSpPr>
        <p:spPr bwMode="auto">
          <a:xfrm>
            <a:off x="1931987" y="1882245"/>
            <a:ext cx="2330450" cy="3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总结一</a:t>
            </a:r>
          </a:p>
        </p:txBody>
      </p:sp>
      <p:sp>
        <p:nvSpPr>
          <p:cNvPr id="46098" name="Subtitle 2"/>
          <p:cNvSpPr txBox="1"/>
          <p:nvPr/>
        </p:nvSpPr>
        <p:spPr bwMode="auto">
          <a:xfrm>
            <a:off x="1927224" y="3531659"/>
            <a:ext cx="37163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zh-CN"/>
            </a:defPPr>
            <a:lvl1pPr algn="just">
              <a:lnSpc>
                <a:spcPts val="17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单击此处编辑您要的内容，建议您在展示时采用微软雅黑字体</a:t>
            </a:r>
          </a:p>
        </p:txBody>
      </p:sp>
      <p:sp>
        <p:nvSpPr>
          <p:cNvPr id="46099" name="TextBox 46"/>
          <p:cNvSpPr txBox="1">
            <a:spLocks noChangeArrowheads="1"/>
          </p:cNvSpPr>
          <p:nvPr/>
        </p:nvSpPr>
        <p:spPr bwMode="auto">
          <a:xfrm>
            <a:off x="1931987" y="3239559"/>
            <a:ext cx="2330450" cy="3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600" b="1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总结三</a:t>
            </a:r>
          </a:p>
        </p:txBody>
      </p:sp>
      <p:sp>
        <p:nvSpPr>
          <p:cNvPr id="46100" name="Subtitle 2"/>
          <p:cNvSpPr txBox="1"/>
          <p:nvPr/>
        </p:nvSpPr>
        <p:spPr bwMode="auto">
          <a:xfrm>
            <a:off x="1927224" y="4838170"/>
            <a:ext cx="37163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zh-CN"/>
            </a:defPPr>
            <a:lvl1pPr algn="just">
              <a:lnSpc>
                <a:spcPts val="17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单击此处编辑您要的内容，建议您在展示时采用微软雅黑字体</a:t>
            </a:r>
          </a:p>
        </p:txBody>
      </p:sp>
      <p:sp>
        <p:nvSpPr>
          <p:cNvPr id="46101" name="TextBox 46"/>
          <p:cNvSpPr txBox="1">
            <a:spLocks noChangeArrowheads="1"/>
          </p:cNvSpPr>
          <p:nvPr/>
        </p:nvSpPr>
        <p:spPr bwMode="auto">
          <a:xfrm>
            <a:off x="1931987" y="4546070"/>
            <a:ext cx="2330450" cy="3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600" b="1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总结五</a:t>
            </a:r>
          </a:p>
        </p:txBody>
      </p:sp>
      <p:sp>
        <p:nvSpPr>
          <p:cNvPr id="46102" name="Subtitle 2"/>
          <p:cNvSpPr txBox="1"/>
          <p:nvPr/>
        </p:nvSpPr>
        <p:spPr bwMode="auto">
          <a:xfrm>
            <a:off x="7581899" y="2174345"/>
            <a:ext cx="37163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zh-CN"/>
            </a:defPPr>
            <a:lvl1pPr algn="just">
              <a:lnSpc>
                <a:spcPts val="17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单击此处编辑您要的内容，建议您在展示时采用微软雅黑字体</a:t>
            </a:r>
          </a:p>
        </p:txBody>
      </p:sp>
      <p:sp>
        <p:nvSpPr>
          <p:cNvPr id="46103" name="TextBox 46"/>
          <p:cNvSpPr txBox="1">
            <a:spLocks noChangeArrowheads="1"/>
          </p:cNvSpPr>
          <p:nvPr/>
        </p:nvSpPr>
        <p:spPr bwMode="auto">
          <a:xfrm>
            <a:off x="7586662" y="1882245"/>
            <a:ext cx="2330450" cy="3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600" b="1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总结二</a:t>
            </a:r>
          </a:p>
        </p:txBody>
      </p:sp>
      <p:sp>
        <p:nvSpPr>
          <p:cNvPr id="46104" name="Subtitle 2"/>
          <p:cNvSpPr txBox="1"/>
          <p:nvPr/>
        </p:nvSpPr>
        <p:spPr bwMode="auto">
          <a:xfrm>
            <a:off x="7581899" y="3531659"/>
            <a:ext cx="37163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zh-CN"/>
            </a:defPPr>
            <a:lvl1pPr algn="just">
              <a:lnSpc>
                <a:spcPts val="17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单击此处编辑您要的内容，建议您在展示时采用微软雅黑字体</a:t>
            </a:r>
          </a:p>
        </p:txBody>
      </p:sp>
      <p:sp>
        <p:nvSpPr>
          <p:cNvPr id="46105" name="TextBox 46"/>
          <p:cNvSpPr txBox="1">
            <a:spLocks noChangeArrowheads="1"/>
          </p:cNvSpPr>
          <p:nvPr/>
        </p:nvSpPr>
        <p:spPr bwMode="auto">
          <a:xfrm>
            <a:off x="7586662" y="3239558"/>
            <a:ext cx="2330450" cy="3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600" b="1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总结四</a:t>
            </a:r>
          </a:p>
        </p:txBody>
      </p:sp>
      <p:sp>
        <p:nvSpPr>
          <p:cNvPr id="46106" name="Subtitle 2"/>
          <p:cNvSpPr txBox="1"/>
          <p:nvPr/>
        </p:nvSpPr>
        <p:spPr bwMode="auto">
          <a:xfrm>
            <a:off x="7581899" y="4838170"/>
            <a:ext cx="37163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defPPr>
              <a:defRPr lang="zh-CN"/>
            </a:defPPr>
            <a:lvl1pPr algn="just">
              <a:lnSpc>
                <a:spcPts val="17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单击此处编辑您要的内容，建议您在展示时采用微软雅黑字体</a:t>
            </a:r>
          </a:p>
        </p:txBody>
      </p:sp>
      <p:sp>
        <p:nvSpPr>
          <p:cNvPr id="46107" name="TextBox 46"/>
          <p:cNvSpPr txBox="1">
            <a:spLocks noChangeArrowheads="1"/>
          </p:cNvSpPr>
          <p:nvPr/>
        </p:nvSpPr>
        <p:spPr bwMode="auto">
          <a:xfrm>
            <a:off x="7586662" y="4546070"/>
            <a:ext cx="2330450" cy="34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600" b="1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2795" y="1968656"/>
            <a:ext cx="7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B0F0"/>
                </a:solidFill>
              </a:rPr>
              <a:t>01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82795" y="3275168"/>
            <a:ext cx="7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03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82795" y="4581681"/>
            <a:ext cx="7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B0F0"/>
                </a:solidFill>
              </a:rPr>
              <a:t>05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19995" y="1968656"/>
            <a:ext cx="7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02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519995" y="3275168"/>
            <a:ext cx="7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B0F0"/>
                </a:solidFill>
              </a:rPr>
              <a:t>04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519995" y="4581681"/>
            <a:ext cx="7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06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课题总结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13"/>
          <p:cNvSpPr/>
          <p:nvPr/>
        </p:nvSpPr>
        <p:spPr>
          <a:xfrm>
            <a:off x="890766" y="2296970"/>
            <a:ext cx="3462969" cy="147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r>
              <a:rPr lang="en-US" altLang="zh-CN" sz="1400" dirty="0">
                <a:solidFill>
                  <a:srgbClr val="0087B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0" name="Rectangle 14"/>
          <p:cNvSpPr/>
          <p:nvPr/>
        </p:nvSpPr>
        <p:spPr>
          <a:xfrm>
            <a:off x="4393501" y="2296970"/>
            <a:ext cx="3361073" cy="14724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7794340" y="2296970"/>
            <a:ext cx="3506894" cy="147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US" altLang="zh-CN" sz="1400" dirty="0">
              <a:solidFill>
                <a:srgbClr val="0087B1"/>
              </a:solidFill>
              <a:cs typeface="+mn-ea"/>
              <a:sym typeface="+mn-lt"/>
            </a:endParaRPr>
          </a:p>
          <a:p>
            <a:pPr>
              <a:lnSpc>
                <a:spcPts val="1780"/>
              </a:lnSpc>
              <a:spcBef>
                <a:spcPts val="2200"/>
              </a:spcBef>
            </a:pPr>
            <a:endParaRPr lang="en-US" sz="1400" dirty="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32" name="AutoShape 281"/>
          <p:cNvSpPr/>
          <p:nvPr/>
        </p:nvSpPr>
        <p:spPr bwMode="auto">
          <a:xfrm>
            <a:off x="1118502" y="2602271"/>
            <a:ext cx="410604" cy="379666"/>
          </a:xfrm>
          <a:custGeom>
            <a:avLst/>
            <a:gdLst>
              <a:gd name="T0" fmla="*/ 327817289 w 20633"/>
              <a:gd name="T1" fmla="*/ 95506124 h 20188"/>
              <a:gd name="T2" fmla="*/ 149036582 w 20633"/>
              <a:gd name="T3" fmla="*/ 1105424 h 20188"/>
              <a:gd name="T4" fmla="*/ 732889 w 20633"/>
              <a:gd name="T5" fmla="*/ 126393581 h 20188"/>
              <a:gd name="T6" fmla="*/ 65091503 w 20633"/>
              <a:gd name="T7" fmla="*/ 202378713 h 20188"/>
              <a:gd name="T8" fmla="*/ 33422420 w 20633"/>
              <a:gd name="T9" fmla="*/ 250487723 h 20188"/>
              <a:gd name="T10" fmla="*/ 132079443 w 20633"/>
              <a:gd name="T11" fmla="*/ 220615998 h 20188"/>
              <a:gd name="T12" fmla="*/ 179512203 w 20633"/>
              <a:gd name="T13" fmla="*/ 220781095 h 20188"/>
              <a:gd name="T14" fmla="*/ 327817289 w 20633"/>
              <a:gd name="T15" fmla="*/ 95506124 h 20188"/>
              <a:gd name="T16" fmla="*/ 327817289 w 20633"/>
              <a:gd name="T17" fmla="*/ 95506124 h 20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33" h="20188">
                <a:moveTo>
                  <a:pt x="20588" y="7520"/>
                </a:moveTo>
                <a:cubicBezTo>
                  <a:pt x="20060" y="2743"/>
                  <a:pt x="15032" y="-585"/>
                  <a:pt x="9360" y="87"/>
                </a:cubicBezTo>
                <a:cubicBezTo>
                  <a:pt x="3687" y="758"/>
                  <a:pt x="-483" y="5175"/>
                  <a:pt x="46" y="9952"/>
                </a:cubicBezTo>
                <a:cubicBezTo>
                  <a:pt x="325" y="12477"/>
                  <a:pt x="1863" y="14597"/>
                  <a:pt x="4088" y="15935"/>
                </a:cubicBezTo>
                <a:cubicBezTo>
                  <a:pt x="4197" y="16993"/>
                  <a:pt x="3829" y="18342"/>
                  <a:pt x="2099" y="19723"/>
                </a:cubicBezTo>
                <a:cubicBezTo>
                  <a:pt x="1392" y="20287"/>
                  <a:pt x="4963" y="21015"/>
                  <a:pt x="8295" y="17371"/>
                </a:cubicBezTo>
                <a:cubicBezTo>
                  <a:pt x="9253" y="17495"/>
                  <a:pt x="10253" y="17505"/>
                  <a:pt x="11274" y="17384"/>
                </a:cubicBezTo>
                <a:cubicBezTo>
                  <a:pt x="16947" y="16713"/>
                  <a:pt x="21117" y="12296"/>
                  <a:pt x="20588" y="7520"/>
                </a:cubicBezTo>
                <a:close/>
                <a:moveTo>
                  <a:pt x="20588" y="7520"/>
                </a:move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0" tIns="0" rIns="0" bIns="0"/>
          <a:lstStyle/>
          <a:p>
            <a:endParaRPr lang="en-US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33" name="Group 477"/>
          <p:cNvGrpSpPr/>
          <p:nvPr/>
        </p:nvGrpSpPr>
        <p:grpSpPr bwMode="auto">
          <a:xfrm>
            <a:off x="4621576" y="2566553"/>
            <a:ext cx="410604" cy="410604"/>
            <a:chOff x="0" y="0"/>
            <a:chExt cx="575" cy="575"/>
          </a:xfrm>
          <a:solidFill>
            <a:srgbClr val="FFFFFF"/>
          </a:solidFill>
        </p:grpSpPr>
        <p:sp>
          <p:nvSpPr>
            <p:cNvPr id="34" name="AutoShape 475"/>
            <p:cNvSpPr/>
            <p:nvPr/>
          </p:nvSpPr>
          <p:spPr bwMode="auto">
            <a:xfrm>
              <a:off x="360" y="0"/>
              <a:ext cx="215" cy="2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00" h="21600">
                  <a:moveTo>
                    <a:pt x="21031" y="8861"/>
                  </a:moveTo>
                  <a:lnTo>
                    <a:pt x="17805" y="8267"/>
                  </a:lnTo>
                  <a:cubicBezTo>
                    <a:pt x="17492" y="8210"/>
                    <a:pt x="17382" y="7947"/>
                    <a:pt x="17559" y="7682"/>
                  </a:cubicBezTo>
                  <a:lnTo>
                    <a:pt x="19409" y="4939"/>
                  </a:lnTo>
                  <a:cubicBezTo>
                    <a:pt x="19588" y="4676"/>
                    <a:pt x="19549" y="4276"/>
                    <a:pt x="19324" y="4051"/>
                  </a:cubicBezTo>
                  <a:lnTo>
                    <a:pt x="17549" y="2276"/>
                  </a:lnTo>
                  <a:cubicBezTo>
                    <a:pt x="17324" y="2052"/>
                    <a:pt x="16924" y="2013"/>
                    <a:pt x="16661" y="2191"/>
                  </a:cubicBezTo>
                  <a:lnTo>
                    <a:pt x="13918" y="4042"/>
                  </a:lnTo>
                  <a:cubicBezTo>
                    <a:pt x="13654" y="4220"/>
                    <a:pt x="13391" y="4109"/>
                    <a:pt x="13333" y="3796"/>
                  </a:cubicBezTo>
                  <a:lnTo>
                    <a:pt x="12739" y="569"/>
                  </a:lnTo>
                  <a:cubicBezTo>
                    <a:pt x="12681" y="255"/>
                    <a:pt x="12374" y="0"/>
                    <a:pt x="12056" y="0"/>
                  </a:cubicBezTo>
                  <a:lnTo>
                    <a:pt x="9545" y="0"/>
                  </a:lnTo>
                  <a:cubicBezTo>
                    <a:pt x="9227" y="0"/>
                    <a:pt x="8919" y="255"/>
                    <a:pt x="8861" y="569"/>
                  </a:cubicBezTo>
                  <a:lnTo>
                    <a:pt x="8267" y="3796"/>
                  </a:lnTo>
                  <a:cubicBezTo>
                    <a:pt x="8210" y="4109"/>
                    <a:pt x="7947" y="4219"/>
                    <a:pt x="7682" y="4041"/>
                  </a:cubicBezTo>
                  <a:lnTo>
                    <a:pt x="4939" y="2191"/>
                  </a:lnTo>
                  <a:cubicBezTo>
                    <a:pt x="4676" y="2013"/>
                    <a:pt x="4276" y="2052"/>
                    <a:pt x="4051" y="2276"/>
                  </a:cubicBezTo>
                  <a:lnTo>
                    <a:pt x="2276" y="4051"/>
                  </a:lnTo>
                  <a:cubicBezTo>
                    <a:pt x="2051" y="4277"/>
                    <a:pt x="2012" y="4677"/>
                    <a:pt x="2191" y="4939"/>
                  </a:cubicBezTo>
                  <a:lnTo>
                    <a:pt x="4041" y="7682"/>
                  </a:lnTo>
                  <a:cubicBezTo>
                    <a:pt x="4220" y="7946"/>
                    <a:pt x="4108" y="8209"/>
                    <a:pt x="3796" y="8267"/>
                  </a:cubicBezTo>
                  <a:lnTo>
                    <a:pt x="569" y="8861"/>
                  </a:lnTo>
                  <a:cubicBezTo>
                    <a:pt x="255" y="8919"/>
                    <a:pt x="0" y="9226"/>
                    <a:pt x="0" y="9545"/>
                  </a:cubicBezTo>
                  <a:lnTo>
                    <a:pt x="0" y="12055"/>
                  </a:lnTo>
                  <a:cubicBezTo>
                    <a:pt x="0" y="12373"/>
                    <a:pt x="255" y="12681"/>
                    <a:pt x="569" y="12739"/>
                  </a:cubicBezTo>
                  <a:lnTo>
                    <a:pt x="3796" y="13333"/>
                  </a:lnTo>
                  <a:cubicBezTo>
                    <a:pt x="4110" y="13390"/>
                    <a:pt x="4219" y="13653"/>
                    <a:pt x="4042" y="13917"/>
                  </a:cubicBezTo>
                  <a:lnTo>
                    <a:pt x="2191" y="16661"/>
                  </a:lnTo>
                  <a:cubicBezTo>
                    <a:pt x="2012" y="16925"/>
                    <a:pt x="2051" y="17324"/>
                    <a:pt x="2276" y="17549"/>
                  </a:cubicBezTo>
                  <a:lnTo>
                    <a:pt x="4051" y="19324"/>
                  </a:lnTo>
                  <a:cubicBezTo>
                    <a:pt x="4276" y="19549"/>
                    <a:pt x="4676" y="19589"/>
                    <a:pt x="4939" y="19410"/>
                  </a:cubicBezTo>
                  <a:lnTo>
                    <a:pt x="7682" y="17559"/>
                  </a:lnTo>
                  <a:cubicBezTo>
                    <a:pt x="7946" y="17381"/>
                    <a:pt x="8209" y="17492"/>
                    <a:pt x="8267" y="17804"/>
                  </a:cubicBezTo>
                  <a:lnTo>
                    <a:pt x="8861" y="21031"/>
                  </a:lnTo>
                  <a:cubicBezTo>
                    <a:pt x="8919" y="21345"/>
                    <a:pt x="9226" y="21600"/>
                    <a:pt x="9545" y="21600"/>
                  </a:cubicBezTo>
                  <a:lnTo>
                    <a:pt x="12056" y="21600"/>
                  </a:lnTo>
                  <a:cubicBezTo>
                    <a:pt x="12374" y="21600"/>
                    <a:pt x="12681" y="21345"/>
                    <a:pt x="12739" y="21031"/>
                  </a:cubicBezTo>
                  <a:lnTo>
                    <a:pt x="13333" y="17804"/>
                  </a:lnTo>
                  <a:cubicBezTo>
                    <a:pt x="13390" y="17492"/>
                    <a:pt x="13653" y="17382"/>
                    <a:pt x="13918" y="17559"/>
                  </a:cubicBezTo>
                  <a:lnTo>
                    <a:pt x="16661" y="19410"/>
                  </a:lnTo>
                  <a:cubicBezTo>
                    <a:pt x="16924" y="19589"/>
                    <a:pt x="17324" y="19549"/>
                    <a:pt x="17549" y="19324"/>
                  </a:cubicBezTo>
                  <a:lnTo>
                    <a:pt x="19324" y="17551"/>
                  </a:lnTo>
                  <a:cubicBezTo>
                    <a:pt x="19549" y="17324"/>
                    <a:pt x="19588" y="16925"/>
                    <a:pt x="19409" y="16661"/>
                  </a:cubicBezTo>
                  <a:lnTo>
                    <a:pt x="17559" y="13917"/>
                  </a:lnTo>
                  <a:cubicBezTo>
                    <a:pt x="17380" y="13654"/>
                    <a:pt x="17491" y="13391"/>
                    <a:pt x="17804" y="13333"/>
                  </a:cubicBezTo>
                  <a:lnTo>
                    <a:pt x="21031" y="12739"/>
                  </a:lnTo>
                  <a:cubicBezTo>
                    <a:pt x="21344" y="12681"/>
                    <a:pt x="21600" y="12374"/>
                    <a:pt x="21600" y="12055"/>
                  </a:cubicBezTo>
                  <a:lnTo>
                    <a:pt x="21600" y="9545"/>
                  </a:lnTo>
                  <a:cubicBezTo>
                    <a:pt x="21600" y="9227"/>
                    <a:pt x="21344" y="8919"/>
                    <a:pt x="21031" y="8861"/>
                  </a:cubicBezTo>
                  <a:close/>
                  <a:moveTo>
                    <a:pt x="10826" y="14160"/>
                  </a:moveTo>
                  <a:cubicBezTo>
                    <a:pt x="8974" y="14160"/>
                    <a:pt x="7473" y="12659"/>
                    <a:pt x="7473" y="10807"/>
                  </a:cubicBezTo>
                  <a:cubicBezTo>
                    <a:pt x="7473" y="8956"/>
                    <a:pt x="8974" y="7456"/>
                    <a:pt x="10826" y="7456"/>
                  </a:cubicBezTo>
                  <a:cubicBezTo>
                    <a:pt x="12677" y="7456"/>
                    <a:pt x="14178" y="8956"/>
                    <a:pt x="14178" y="10807"/>
                  </a:cubicBezTo>
                  <a:cubicBezTo>
                    <a:pt x="14178" y="12659"/>
                    <a:pt x="12677" y="14160"/>
                    <a:pt x="10826" y="14160"/>
                  </a:cubicBezTo>
                  <a:close/>
                  <a:moveTo>
                    <a:pt x="10826" y="1416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  <p:sp>
          <p:nvSpPr>
            <p:cNvPr id="35" name="AutoShape 476"/>
            <p:cNvSpPr/>
            <p:nvPr/>
          </p:nvSpPr>
          <p:spPr bwMode="auto">
            <a:xfrm>
              <a:off x="0" y="143"/>
              <a:ext cx="431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00" h="21600">
                  <a:moveTo>
                    <a:pt x="21032" y="8862"/>
                  </a:moveTo>
                  <a:lnTo>
                    <a:pt x="17805" y="8267"/>
                  </a:lnTo>
                  <a:cubicBezTo>
                    <a:pt x="17492" y="8210"/>
                    <a:pt x="17382" y="7947"/>
                    <a:pt x="17560" y="7684"/>
                  </a:cubicBezTo>
                  <a:lnTo>
                    <a:pt x="19410" y="4940"/>
                  </a:lnTo>
                  <a:cubicBezTo>
                    <a:pt x="19588" y="4676"/>
                    <a:pt x="19550" y="4276"/>
                    <a:pt x="19324" y="4051"/>
                  </a:cubicBezTo>
                  <a:lnTo>
                    <a:pt x="17549" y="2276"/>
                  </a:lnTo>
                  <a:cubicBezTo>
                    <a:pt x="17324" y="2051"/>
                    <a:pt x="16924" y="2013"/>
                    <a:pt x="16661" y="2191"/>
                  </a:cubicBezTo>
                  <a:lnTo>
                    <a:pt x="13917" y="4041"/>
                  </a:lnTo>
                  <a:cubicBezTo>
                    <a:pt x="13653" y="4219"/>
                    <a:pt x="13390" y="4108"/>
                    <a:pt x="13332" y="3796"/>
                  </a:cubicBezTo>
                  <a:lnTo>
                    <a:pt x="12739" y="569"/>
                  </a:lnTo>
                  <a:cubicBezTo>
                    <a:pt x="12681" y="256"/>
                    <a:pt x="12374" y="0"/>
                    <a:pt x="12055" y="0"/>
                  </a:cubicBezTo>
                  <a:lnTo>
                    <a:pt x="9545" y="0"/>
                  </a:lnTo>
                  <a:cubicBezTo>
                    <a:pt x="9226" y="0"/>
                    <a:pt x="8919" y="256"/>
                    <a:pt x="8861" y="569"/>
                  </a:cubicBezTo>
                  <a:lnTo>
                    <a:pt x="8268" y="3796"/>
                  </a:lnTo>
                  <a:cubicBezTo>
                    <a:pt x="8210" y="4108"/>
                    <a:pt x="7947" y="4219"/>
                    <a:pt x="7683" y="4041"/>
                  </a:cubicBezTo>
                  <a:lnTo>
                    <a:pt x="4940" y="2191"/>
                  </a:lnTo>
                  <a:cubicBezTo>
                    <a:pt x="4676" y="2013"/>
                    <a:pt x="4276" y="2051"/>
                    <a:pt x="4051" y="2276"/>
                  </a:cubicBezTo>
                  <a:lnTo>
                    <a:pt x="2276" y="4051"/>
                  </a:lnTo>
                  <a:cubicBezTo>
                    <a:pt x="2051" y="4276"/>
                    <a:pt x="2012" y="4677"/>
                    <a:pt x="2190" y="4940"/>
                  </a:cubicBezTo>
                  <a:lnTo>
                    <a:pt x="4040" y="7684"/>
                  </a:lnTo>
                  <a:cubicBezTo>
                    <a:pt x="4218" y="7947"/>
                    <a:pt x="4108" y="8210"/>
                    <a:pt x="3795" y="8267"/>
                  </a:cubicBezTo>
                  <a:lnTo>
                    <a:pt x="568" y="8862"/>
                  </a:lnTo>
                  <a:cubicBezTo>
                    <a:pt x="256" y="8920"/>
                    <a:pt x="0" y="9227"/>
                    <a:pt x="0" y="9545"/>
                  </a:cubicBezTo>
                  <a:lnTo>
                    <a:pt x="0" y="12055"/>
                  </a:lnTo>
                  <a:cubicBezTo>
                    <a:pt x="0" y="12374"/>
                    <a:pt x="256" y="12681"/>
                    <a:pt x="568" y="12738"/>
                  </a:cubicBezTo>
                  <a:lnTo>
                    <a:pt x="3796" y="13333"/>
                  </a:lnTo>
                  <a:cubicBezTo>
                    <a:pt x="4108" y="13391"/>
                    <a:pt x="4219" y="13654"/>
                    <a:pt x="4041" y="13917"/>
                  </a:cubicBezTo>
                  <a:lnTo>
                    <a:pt x="2190" y="16661"/>
                  </a:lnTo>
                  <a:cubicBezTo>
                    <a:pt x="2012" y="16924"/>
                    <a:pt x="2050" y="17324"/>
                    <a:pt x="2276" y="17549"/>
                  </a:cubicBezTo>
                  <a:lnTo>
                    <a:pt x="4051" y="19324"/>
                  </a:lnTo>
                  <a:cubicBezTo>
                    <a:pt x="4276" y="19549"/>
                    <a:pt x="4676" y="19588"/>
                    <a:pt x="4940" y="19410"/>
                  </a:cubicBezTo>
                  <a:lnTo>
                    <a:pt x="7683" y="17560"/>
                  </a:lnTo>
                  <a:cubicBezTo>
                    <a:pt x="7947" y="17382"/>
                    <a:pt x="8210" y="17493"/>
                    <a:pt x="8268" y="17805"/>
                  </a:cubicBezTo>
                  <a:lnTo>
                    <a:pt x="8861" y="21031"/>
                  </a:lnTo>
                  <a:cubicBezTo>
                    <a:pt x="8919" y="21344"/>
                    <a:pt x="9226" y="21600"/>
                    <a:pt x="9545" y="21600"/>
                  </a:cubicBezTo>
                  <a:lnTo>
                    <a:pt x="12055" y="21600"/>
                  </a:lnTo>
                  <a:cubicBezTo>
                    <a:pt x="12374" y="21600"/>
                    <a:pt x="12681" y="21344"/>
                    <a:pt x="12739" y="21031"/>
                  </a:cubicBezTo>
                  <a:lnTo>
                    <a:pt x="13332" y="17805"/>
                  </a:lnTo>
                  <a:cubicBezTo>
                    <a:pt x="13390" y="17492"/>
                    <a:pt x="13653" y="17381"/>
                    <a:pt x="13917" y="17560"/>
                  </a:cubicBezTo>
                  <a:lnTo>
                    <a:pt x="16661" y="19410"/>
                  </a:lnTo>
                  <a:cubicBezTo>
                    <a:pt x="16924" y="19588"/>
                    <a:pt x="17324" y="19550"/>
                    <a:pt x="17549" y="19324"/>
                  </a:cubicBezTo>
                  <a:lnTo>
                    <a:pt x="19324" y="17550"/>
                  </a:lnTo>
                  <a:cubicBezTo>
                    <a:pt x="19549" y="17324"/>
                    <a:pt x="19588" y="16924"/>
                    <a:pt x="19410" y="16661"/>
                  </a:cubicBezTo>
                  <a:lnTo>
                    <a:pt x="17559" y="13917"/>
                  </a:lnTo>
                  <a:cubicBezTo>
                    <a:pt x="17381" y="13654"/>
                    <a:pt x="17492" y="13391"/>
                    <a:pt x="17804" y="13333"/>
                  </a:cubicBezTo>
                  <a:lnTo>
                    <a:pt x="21032" y="12738"/>
                  </a:lnTo>
                  <a:cubicBezTo>
                    <a:pt x="21344" y="12681"/>
                    <a:pt x="21600" y="12374"/>
                    <a:pt x="21600" y="12055"/>
                  </a:cubicBezTo>
                  <a:lnTo>
                    <a:pt x="21600" y="9545"/>
                  </a:lnTo>
                  <a:cubicBezTo>
                    <a:pt x="21600" y="9227"/>
                    <a:pt x="21344" y="8920"/>
                    <a:pt x="21032" y="8862"/>
                  </a:cubicBezTo>
                  <a:close/>
                  <a:moveTo>
                    <a:pt x="10799" y="14712"/>
                  </a:moveTo>
                  <a:cubicBezTo>
                    <a:pt x="8643" y="14712"/>
                    <a:pt x="6896" y="12964"/>
                    <a:pt x="6896" y="10809"/>
                  </a:cubicBezTo>
                  <a:cubicBezTo>
                    <a:pt x="6896" y="8654"/>
                    <a:pt x="8643" y="6907"/>
                    <a:pt x="10799" y="6907"/>
                  </a:cubicBezTo>
                  <a:cubicBezTo>
                    <a:pt x="12954" y="6907"/>
                    <a:pt x="14701" y="8654"/>
                    <a:pt x="14701" y="10809"/>
                  </a:cubicBezTo>
                  <a:cubicBezTo>
                    <a:pt x="14701" y="12964"/>
                    <a:pt x="12954" y="14712"/>
                    <a:pt x="10799" y="14712"/>
                  </a:cubicBezTo>
                  <a:close/>
                  <a:moveTo>
                    <a:pt x="10799" y="14712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36" name="Group 666"/>
          <p:cNvGrpSpPr/>
          <p:nvPr/>
        </p:nvGrpSpPr>
        <p:grpSpPr bwMode="auto">
          <a:xfrm>
            <a:off x="8048087" y="2592760"/>
            <a:ext cx="416229" cy="407792"/>
            <a:chOff x="0" y="0"/>
            <a:chExt cx="580" cy="570"/>
          </a:xfrm>
          <a:solidFill>
            <a:srgbClr val="00B0F0"/>
          </a:solidFill>
        </p:grpSpPr>
        <p:sp>
          <p:nvSpPr>
            <p:cNvPr id="37" name="AutoShape 660"/>
            <p:cNvSpPr/>
            <p:nvPr/>
          </p:nvSpPr>
          <p:spPr bwMode="auto">
            <a:xfrm>
              <a:off x="0" y="160"/>
              <a:ext cx="410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7256" y="0"/>
                  </a:moveTo>
                  <a:lnTo>
                    <a:pt x="0" y="17256"/>
                  </a:lnTo>
                  <a:lnTo>
                    <a:pt x="4344" y="21600"/>
                  </a:lnTo>
                  <a:lnTo>
                    <a:pt x="21600" y="4344"/>
                  </a:lnTo>
                  <a:lnTo>
                    <a:pt x="17256" y="0"/>
                  </a:lnTo>
                  <a:close/>
                  <a:moveTo>
                    <a:pt x="13175" y="6002"/>
                  </a:moveTo>
                  <a:lnTo>
                    <a:pt x="17255" y="1920"/>
                  </a:lnTo>
                  <a:lnTo>
                    <a:pt x="19680" y="4345"/>
                  </a:lnTo>
                  <a:lnTo>
                    <a:pt x="15598" y="8425"/>
                  </a:lnTo>
                  <a:lnTo>
                    <a:pt x="13175" y="6002"/>
                  </a:lnTo>
                  <a:close/>
                  <a:moveTo>
                    <a:pt x="13175" y="6002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38" name="AutoShape 661"/>
            <p:cNvSpPr/>
            <p:nvPr/>
          </p:nvSpPr>
          <p:spPr bwMode="auto">
            <a:xfrm>
              <a:off x="400" y="63"/>
              <a:ext cx="10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204" y="0"/>
                  </a:moveTo>
                  <a:lnTo>
                    <a:pt x="21600" y="5399"/>
                  </a:lnTo>
                  <a:lnTo>
                    <a:pt x="5396" y="21600"/>
                  </a:lnTo>
                  <a:lnTo>
                    <a:pt x="0" y="16201"/>
                  </a:lnTo>
                  <a:lnTo>
                    <a:pt x="16204" y="0"/>
                  </a:lnTo>
                  <a:close/>
                  <a:moveTo>
                    <a:pt x="16204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39" name="AutoShape 662"/>
            <p:cNvSpPr/>
            <p:nvPr/>
          </p:nvSpPr>
          <p:spPr bwMode="auto">
            <a:xfrm>
              <a:off x="400" y="312"/>
              <a:ext cx="10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200" y="21600"/>
                  </a:moveTo>
                  <a:lnTo>
                    <a:pt x="0" y="5398"/>
                  </a:lnTo>
                  <a:lnTo>
                    <a:pt x="5400" y="0"/>
                  </a:lnTo>
                  <a:lnTo>
                    <a:pt x="21600" y="16202"/>
                  </a:lnTo>
                  <a:lnTo>
                    <a:pt x="16200" y="21600"/>
                  </a:lnTo>
                  <a:close/>
                  <a:moveTo>
                    <a:pt x="16200" y="216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40" name="AutoShape 663"/>
            <p:cNvSpPr/>
            <p:nvPr/>
          </p:nvSpPr>
          <p:spPr bwMode="auto">
            <a:xfrm>
              <a:off x="152" y="72"/>
              <a:ext cx="10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5397" y="0"/>
                  </a:moveTo>
                  <a:lnTo>
                    <a:pt x="21600" y="16203"/>
                  </a:lnTo>
                  <a:lnTo>
                    <a:pt x="16203" y="21600"/>
                  </a:lnTo>
                  <a:lnTo>
                    <a:pt x="0" y="5397"/>
                  </a:lnTo>
                  <a:lnTo>
                    <a:pt x="5397" y="0"/>
                  </a:lnTo>
                  <a:close/>
                  <a:moveTo>
                    <a:pt x="539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664"/>
            <p:cNvSpPr/>
            <p:nvPr/>
          </p:nvSpPr>
          <p:spPr bwMode="auto">
            <a:xfrm>
              <a:off x="312" y="0"/>
              <a:ext cx="38" cy="116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665"/>
            <p:cNvSpPr/>
            <p:nvPr/>
          </p:nvSpPr>
          <p:spPr bwMode="auto">
            <a:xfrm>
              <a:off x="463" y="224"/>
              <a:ext cx="117" cy="38"/>
            </a:xfrm>
            <a:prstGeom prst="rect">
              <a:avLst/>
            </a:pr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705580" y="2618618"/>
            <a:ext cx="1730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Bef>
                <a:spcPts val="2200"/>
              </a:spcBef>
            </a:pPr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单击编辑内容</a:t>
            </a:r>
            <a:endParaRPr lang="en-US" altLang="zh-CN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40158" y="2602271"/>
            <a:ext cx="1730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Bef>
                <a:spcPts val="2200"/>
              </a:spcBef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单击编辑内容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664665" y="2602271"/>
            <a:ext cx="1730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Bef>
                <a:spcPts val="2200"/>
              </a:spcBef>
            </a:pPr>
            <a:r>
              <a:rPr lang="zh-CN" altLang="en-US" sz="1600" b="1" dirty="0">
                <a:solidFill>
                  <a:srgbClr val="00B0F0"/>
                </a:solidFill>
                <a:cs typeface="+mn-ea"/>
                <a:sym typeface="+mn-lt"/>
              </a:rPr>
              <a:t>单击编辑内容</a:t>
            </a:r>
            <a:endParaRPr lang="en-US" altLang="zh-CN" sz="16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705580" y="2935529"/>
            <a:ext cx="24507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Bef>
                <a:spcPts val="2200"/>
              </a:spcBef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本模板版所有图形线条及其相应素材均可自由编辑、改色、替换。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240158" y="2935529"/>
            <a:ext cx="24507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Bef>
                <a:spcPts val="2200"/>
              </a:spcBef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本模板版所有图形线条及其相应素材均可自由编辑、改色、替换。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664665" y="2935529"/>
            <a:ext cx="24507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80"/>
              </a:lnSpc>
              <a:spcBef>
                <a:spcPts val="2200"/>
              </a:spcBef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本模板版所有图形线条及其相应素材均可自由编辑、改色、替换。</a:t>
            </a:r>
            <a:endParaRPr lang="en-US" altLang="zh-CN" sz="1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9176" y="4358918"/>
            <a:ext cx="10153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。本模版所有图形线条及其相应素材均可自由编辑、改色、替换。单击此处编辑您要的内容。单击此处编辑您要的内容，本模版所有图形线条及其相应素材均可自由编辑、改色、替换。单击此处编辑您要的内容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课题总结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lowchart: Decision 7"/>
          <p:cNvSpPr/>
          <p:nvPr/>
        </p:nvSpPr>
        <p:spPr>
          <a:xfrm flipV="1">
            <a:off x="7173100" y="2983464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4" name="Flowchart: Decision 8"/>
          <p:cNvSpPr/>
          <p:nvPr/>
        </p:nvSpPr>
        <p:spPr>
          <a:xfrm flipV="1">
            <a:off x="7173100" y="2847201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5" name="Flowchart: Decision 19"/>
          <p:cNvSpPr/>
          <p:nvPr/>
        </p:nvSpPr>
        <p:spPr>
          <a:xfrm flipV="1">
            <a:off x="3748536" y="2983464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6" name="Flowchart: Decision 20"/>
          <p:cNvSpPr/>
          <p:nvPr/>
        </p:nvSpPr>
        <p:spPr>
          <a:xfrm flipV="1">
            <a:off x="3748536" y="2847201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7" name="Flowchart: Decision 24"/>
          <p:cNvSpPr/>
          <p:nvPr/>
        </p:nvSpPr>
        <p:spPr>
          <a:xfrm>
            <a:off x="1896391" y="2717953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8" name="Flowchart: Decision 25"/>
          <p:cNvSpPr/>
          <p:nvPr/>
        </p:nvSpPr>
        <p:spPr>
          <a:xfrm>
            <a:off x="1896391" y="2870905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9" name="Flowchart: Decision 29"/>
          <p:cNvSpPr/>
          <p:nvPr/>
        </p:nvSpPr>
        <p:spPr>
          <a:xfrm>
            <a:off x="5363942" y="2717953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0" name="Flowchart: Decision 30"/>
          <p:cNvSpPr/>
          <p:nvPr/>
        </p:nvSpPr>
        <p:spPr>
          <a:xfrm>
            <a:off x="5363942" y="2870905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11" name="Flowchart: Decision 35"/>
          <p:cNvSpPr/>
          <p:nvPr/>
        </p:nvSpPr>
        <p:spPr>
          <a:xfrm>
            <a:off x="8855837" y="2717953"/>
            <a:ext cx="1457668" cy="1453896"/>
          </a:xfrm>
          <a:prstGeom prst="flowChartDecisi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2" name="Flowchart: Decision 36"/>
          <p:cNvSpPr/>
          <p:nvPr/>
        </p:nvSpPr>
        <p:spPr>
          <a:xfrm>
            <a:off x="8855837" y="2870905"/>
            <a:ext cx="1457668" cy="1453896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n-GB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1820240" y="5188022"/>
            <a:ext cx="160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r>
              <a:rPr lang="en-GB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3" name="Content Placeholder 4"/>
          <p:cNvSpPr txBox="1"/>
          <p:nvPr/>
        </p:nvSpPr>
        <p:spPr>
          <a:xfrm>
            <a:off x="1886118" y="4876402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总结一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3601071" y="1907082"/>
            <a:ext cx="1752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r>
              <a:rPr lang="en-GB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7" name="Content Placeholder 4"/>
          <p:cNvSpPr txBox="1"/>
          <p:nvPr/>
        </p:nvSpPr>
        <p:spPr>
          <a:xfrm>
            <a:off x="3738263" y="1595462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总结二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8" name="Rectangle 11"/>
          <p:cNvSpPr/>
          <p:nvPr/>
        </p:nvSpPr>
        <p:spPr>
          <a:xfrm>
            <a:off x="7048528" y="1907082"/>
            <a:ext cx="1706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r>
              <a:rPr lang="en-GB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9" name="Content Placeholder 4"/>
          <p:cNvSpPr txBox="1"/>
          <p:nvPr/>
        </p:nvSpPr>
        <p:spPr>
          <a:xfrm>
            <a:off x="7162827" y="1595462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总结四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0" name="Rectangle 11"/>
          <p:cNvSpPr/>
          <p:nvPr/>
        </p:nvSpPr>
        <p:spPr>
          <a:xfrm>
            <a:off x="5353669" y="5188022"/>
            <a:ext cx="1694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r>
              <a:rPr lang="en-GB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1" name="Content Placeholder 4"/>
          <p:cNvSpPr txBox="1"/>
          <p:nvPr/>
        </p:nvSpPr>
        <p:spPr>
          <a:xfrm>
            <a:off x="5353669" y="4876402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总结三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2" name="Rectangle 11"/>
          <p:cNvSpPr/>
          <p:nvPr/>
        </p:nvSpPr>
        <p:spPr>
          <a:xfrm>
            <a:off x="8755342" y="5188022"/>
            <a:ext cx="1658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</a:t>
            </a:r>
            <a:r>
              <a:rPr lang="en-GB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3" name="Content Placeholder 4"/>
          <p:cNvSpPr txBox="1"/>
          <p:nvPr/>
        </p:nvSpPr>
        <p:spPr>
          <a:xfrm>
            <a:off x="8845564" y="4876402"/>
            <a:ext cx="1478214" cy="31162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总结五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3771" y="3186496"/>
            <a:ext cx="52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1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15916" y="3186496"/>
            <a:ext cx="52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2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31322" y="3186496"/>
            <a:ext cx="52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3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640480" y="3186496"/>
            <a:ext cx="52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4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323217" y="3186496"/>
            <a:ext cx="52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5</a:t>
            </a:r>
            <a:endParaRPr lang="zh-CN" alt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/>
          <p:cNvSpPr/>
          <p:nvPr/>
        </p:nvSpPr>
        <p:spPr bwMode="auto">
          <a:xfrm rot="3691695">
            <a:off x="9152882" y="497099"/>
            <a:ext cx="2054301" cy="2055445"/>
          </a:xfrm>
          <a:custGeom>
            <a:avLst/>
            <a:gdLst>
              <a:gd name="T0" fmla="*/ 532078 w 819"/>
              <a:gd name="T1" fmla="*/ 628026 h 819"/>
              <a:gd name="T2" fmla="*/ 744327 w 819"/>
              <a:gd name="T3" fmla="*/ 523355 h 819"/>
              <a:gd name="T4" fmla="*/ 630933 w 819"/>
              <a:gd name="T5" fmla="*/ 255862 h 819"/>
              <a:gd name="T6" fmla="*/ 1119398 w 819"/>
              <a:gd name="T7" fmla="*/ 255862 h 819"/>
              <a:gd name="T8" fmla="*/ 1008912 w 819"/>
              <a:gd name="T9" fmla="*/ 523355 h 819"/>
              <a:gd name="T10" fmla="*/ 1221162 w 819"/>
              <a:gd name="T11" fmla="*/ 628026 h 819"/>
              <a:gd name="T12" fmla="*/ 1753239 w 819"/>
              <a:gd name="T13" fmla="*/ 628026 h 819"/>
              <a:gd name="T14" fmla="*/ 1753239 w 819"/>
              <a:gd name="T15" fmla="*/ 1160103 h 819"/>
              <a:gd name="T16" fmla="*/ 1855003 w 819"/>
              <a:gd name="T17" fmla="*/ 1372352 h 819"/>
              <a:gd name="T18" fmla="*/ 2125403 w 819"/>
              <a:gd name="T19" fmla="*/ 1258959 h 819"/>
              <a:gd name="T20" fmla="*/ 2125403 w 819"/>
              <a:gd name="T21" fmla="*/ 1747423 h 819"/>
              <a:gd name="T22" fmla="*/ 1855003 w 819"/>
              <a:gd name="T23" fmla="*/ 1636937 h 819"/>
              <a:gd name="T24" fmla="*/ 1753239 w 819"/>
              <a:gd name="T25" fmla="*/ 1849187 h 819"/>
              <a:gd name="T26" fmla="*/ 1753239 w 819"/>
              <a:gd name="T27" fmla="*/ 2381264 h 819"/>
              <a:gd name="T28" fmla="*/ 1221162 w 819"/>
              <a:gd name="T29" fmla="*/ 2381264 h 819"/>
              <a:gd name="T30" fmla="*/ 1008912 w 819"/>
              <a:gd name="T31" fmla="*/ 2279501 h 819"/>
              <a:gd name="T32" fmla="*/ 1119398 w 819"/>
              <a:gd name="T33" fmla="*/ 2009101 h 819"/>
              <a:gd name="T34" fmla="*/ 630933 w 819"/>
              <a:gd name="T35" fmla="*/ 2009101 h 819"/>
              <a:gd name="T36" fmla="*/ 744327 w 819"/>
              <a:gd name="T37" fmla="*/ 2279501 h 819"/>
              <a:gd name="T38" fmla="*/ 532078 w 819"/>
              <a:gd name="T39" fmla="*/ 2381264 h 819"/>
              <a:gd name="T40" fmla="*/ 0 w 819"/>
              <a:gd name="T41" fmla="*/ 2381264 h 819"/>
              <a:gd name="T42" fmla="*/ 0 w 819"/>
              <a:gd name="T43" fmla="*/ 1849187 h 819"/>
              <a:gd name="T44" fmla="*/ 101763 w 819"/>
              <a:gd name="T45" fmla="*/ 1636937 h 819"/>
              <a:gd name="T46" fmla="*/ 372164 w 819"/>
              <a:gd name="T47" fmla="*/ 1747423 h 819"/>
              <a:gd name="T48" fmla="*/ 372164 w 819"/>
              <a:gd name="T49" fmla="*/ 1258959 h 819"/>
              <a:gd name="T50" fmla="*/ 101763 w 819"/>
              <a:gd name="T51" fmla="*/ 1372352 h 819"/>
              <a:gd name="T52" fmla="*/ 0 w 819"/>
              <a:gd name="T53" fmla="*/ 1160103 h 819"/>
              <a:gd name="T54" fmla="*/ 0 w 819"/>
              <a:gd name="T55" fmla="*/ 628026 h 819"/>
              <a:gd name="T56" fmla="*/ 532078 w 819"/>
              <a:gd name="T57" fmla="*/ 628026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8"/>
          <p:cNvSpPr/>
          <p:nvPr/>
        </p:nvSpPr>
        <p:spPr bwMode="auto">
          <a:xfrm rot="3691695">
            <a:off x="7271558" y="632287"/>
            <a:ext cx="2054301" cy="2055445"/>
          </a:xfrm>
          <a:custGeom>
            <a:avLst/>
            <a:gdLst>
              <a:gd name="T0" fmla="*/ 1160103 w 819"/>
              <a:gd name="T1" fmla="*/ 628026 h 819"/>
              <a:gd name="T2" fmla="*/ 1372353 w 819"/>
              <a:gd name="T3" fmla="*/ 526262 h 819"/>
              <a:gd name="T4" fmla="*/ 1258959 w 819"/>
              <a:gd name="T5" fmla="*/ 255862 h 819"/>
              <a:gd name="T6" fmla="*/ 1747424 w 819"/>
              <a:gd name="T7" fmla="*/ 255862 h 819"/>
              <a:gd name="T8" fmla="*/ 1636938 w 819"/>
              <a:gd name="T9" fmla="*/ 526262 h 819"/>
              <a:gd name="T10" fmla="*/ 1849187 w 819"/>
              <a:gd name="T11" fmla="*/ 628026 h 819"/>
              <a:gd name="T12" fmla="*/ 2381265 w 819"/>
              <a:gd name="T13" fmla="*/ 628026 h 819"/>
              <a:gd name="T14" fmla="*/ 2381265 w 819"/>
              <a:gd name="T15" fmla="*/ 1160103 h 819"/>
              <a:gd name="T16" fmla="*/ 2279502 w 819"/>
              <a:gd name="T17" fmla="*/ 1372352 h 819"/>
              <a:gd name="T18" fmla="*/ 2009101 w 819"/>
              <a:gd name="T19" fmla="*/ 1261866 h 819"/>
              <a:gd name="T20" fmla="*/ 2009101 w 819"/>
              <a:gd name="T21" fmla="*/ 1750331 h 819"/>
              <a:gd name="T22" fmla="*/ 2279502 w 819"/>
              <a:gd name="T23" fmla="*/ 1636937 h 819"/>
              <a:gd name="T24" fmla="*/ 2381265 w 819"/>
              <a:gd name="T25" fmla="*/ 1849187 h 819"/>
              <a:gd name="T26" fmla="*/ 2381265 w 819"/>
              <a:gd name="T27" fmla="*/ 2381264 h 819"/>
              <a:gd name="T28" fmla="*/ 1849187 w 819"/>
              <a:gd name="T29" fmla="*/ 2381264 h 819"/>
              <a:gd name="T30" fmla="*/ 1636938 w 819"/>
              <a:gd name="T31" fmla="*/ 2279501 h 819"/>
              <a:gd name="T32" fmla="*/ 1747424 w 819"/>
              <a:gd name="T33" fmla="*/ 2009101 h 819"/>
              <a:gd name="T34" fmla="*/ 1258959 w 819"/>
              <a:gd name="T35" fmla="*/ 2009101 h 819"/>
              <a:gd name="T36" fmla="*/ 1372353 w 819"/>
              <a:gd name="T37" fmla="*/ 2279501 h 819"/>
              <a:gd name="T38" fmla="*/ 1160103 w 819"/>
              <a:gd name="T39" fmla="*/ 2381264 h 819"/>
              <a:gd name="T40" fmla="*/ 628026 w 819"/>
              <a:gd name="T41" fmla="*/ 2381264 h 819"/>
              <a:gd name="T42" fmla="*/ 628026 w 819"/>
              <a:gd name="T43" fmla="*/ 1849187 h 819"/>
              <a:gd name="T44" fmla="*/ 523355 w 819"/>
              <a:gd name="T45" fmla="*/ 1636937 h 819"/>
              <a:gd name="T46" fmla="*/ 255862 w 819"/>
              <a:gd name="T47" fmla="*/ 1750331 h 819"/>
              <a:gd name="T48" fmla="*/ 255862 w 819"/>
              <a:gd name="T49" fmla="*/ 1261866 h 819"/>
              <a:gd name="T50" fmla="*/ 523355 w 819"/>
              <a:gd name="T51" fmla="*/ 1372352 h 819"/>
              <a:gd name="T52" fmla="*/ 628026 w 819"/>
              <a:gd name="T53" fmla="*/ 1160103 h 819"/>
              <a:gd name="T54" fmla="*/ 628026 w 819"/>
              <a:gd name="T55" fmla="*/ 628026 h 819"/>
              <a:gd name="T56" fmla="*/ 1160103 w 819"/>
              <a:gd name="T57" fmla="*/ 628026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zh-CN" altLang="en-US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课题总结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46"/>
          <p:cNvSpPr/>
          <p:nvPr/>
        </p:nvSpPr>
        <p:spPr>
          <a:xfrm>
            <a:off x="10134601" y="4767715"/>
            <a:ext cx="838200" cy="84124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Oval 41"/>
          <p:cNvSpPr/>
          <p:nvPr/>
        </p:nvSpPr>
        <p:spPr>
          <a:xfrm>
            <a:off x="10134600" y="2786515"/>
            <a:ext cx="838200" cy="84124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7" name="Oval 35"/>
          <p:cNvSpPr/>
          <p:nvPr/>
        </p:nvSpPr>
        <p:spPr>
          <a:xfrm>
            <a:off x="1219200" y="3777115"/>
            <a:ext cx="838200" cy="841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cs typeface="+mn-ea"/>
              <a:sym typeface="+mn-lt"/>
            </a:endParaRPr>
          </a:p>
        </p:txBody>
      </p:sp>
      <p:sp>
        <p:nvSpPr>
          <p:cNvPr id="58" name="Oval 3"/>
          <p:cNvSpPr/>
          <p:nvPr/>
        </p:nvSpPr>
        <p:spPr>
          <a:xfrm>
            <a:off x="1219199" y="1789686"/>
            <a:ext cx="838200" cy="8412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cs typeface="+mn-ea"/>
              <a:sym typeface="+mn-lt"/>
            </a:endParaRPr>
          </a:p>
        </p:txBody>
      </p:sp>
      <p:sp>
        <p:nvSpPr>
          <p:cNvPr id="59" name="Rectangle 11"/>
          <p:cNvSpPr/>
          <p:nvPr/>
        </p:nvSpPr>
        <p:spPr>
          <a:xfrm>
            <a:off x="2167120" y="1798964"/>
            <a:ext cx="7848413" cy="822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cs typeface="+mn-ea"/>
              <a:sym typeface="+mn-lt"/>
            </a:endParaRPr>
          </a:p>
        </p:txBody>
      </p:sp>
      <p:sp>
        <p:nvSpPr>
          <p:cNvPr id="60" name="Rectangle 21"/>
          <p:cNvSpPr/>
          <p:nvPr/>
        </p:nvSpPr>
        <p:spPr>
          <a:xfrm>
            <a:off x="2167120" y="2000763"/>
            <a:ext cx="639857" cy="4190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" name="Rectangle 13"/>
          <p:cNvSpPr/>
          <p:nvPr/>
        </p:nvSpPr>
        <p:spPr>
          <a:xfrm>
            <a:off x="2167120" y="2795793"/>
            <a:ext cx="7848413" cy="8226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" name="Rectangle 14"/>
          <p:cNvSpPr/>
          <p:nvPr/>
        </p:nvSpPr>
        <p:spPr>
          <a:xfrm>
            <a:off x="2167120" y="3786393"/>
            <a:ext cx="7848413" cy="822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cs typeface="+mn-ea"/>
              <a:sym typeface="+mn-lt"/>
            </a:endParaRPr>
          </a:p>
        </p:txBody>
      </p:sp>
      <p:sp>
        <p:nvSpPr>
          <p:cNvPr id="63" name="Rectangle 15"/>
          <p:cNvSpPr/>
          <p:nvPr/>
        </p:nvSpPr>
        <p:spPr>
          <a:xfrm>
            <a:off x="2167120" y="4767716"/>
            <a:ext cx="7848413" cy="8226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Content Placeholder 4"/>
          <p:cNvSpPr txBox="1"/>
          <p:nvPr/>
        </p:nvSpPr>
        <p:spPr>
          <a:xfrm>
            <a:off x="2182247" y="2072902"/>
            <a:ext cx="609600" cy="3047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5" name="Content Placeholder 4"/>
          <p:cNvSpPr txBox="1"/>
          <p:nvPr/>
        </p:nvSpPr>
        <p:spPr>
          <a:xfrm>
            <a:off x="9390803" y="3054741"/>
            <a:ext cx="609600" cy="304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00B0F0"/>
                </a:solidFill>
                <a:cs typeface="+mn-ea"/>
                <a:sym typeface="+mn-lt"/>
              </a:rPr>
              <a:t>02</a:t>
            </a:r>
            <a:endParaRPr lang="en-US" sz="12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6" name="Shape 4483"/>
          <p:cNvSpPr/>
          <p:nvPr/>
        </p:nvSpPr>
        <p:spPr>
          <a:xfrm>
            <a:off x="10435252" y="2987714"/>
            <a:ext cx="236896" cy="438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440"/>
                </a:moveTo>
                <a:cubicBezTo>
                  <a:pt x="7045" y="19440"/>
                  <a:pt x="3998" y="17796"/>
                  <a:pt x="3998" y="15769"/>
                </a:cubicBezTo>
                <a:cubicBezTo>
                  <a:pt x="3998" y="14090"/>
                  <a:pt x="6086" y="12679"/>
                  <a:pt x="8933" y="12239"/>
                </a:cubicBezTo>
                <a:lnTo>
                  <a:pt x="8933" y="4320"/>
                </a:lnTo>
                <a:lnTo>
                  <a:pt x="12934" y="4320"/>
                </a:lnTo>
                <a:lnTo>
                  <a:pt x="12934" y="12283"/>
                </a:lnTo>
                <a:cubicBezTo>
                  <a:pt x="15644" y="12767"/>
                  <a:pt x="17602" y="14143"/>
                  <a:pt x="17602" y="15769"/>
                </a:cubicBezTo>
                <a:cubicBezTo>
                  <a:pt x="17602" y="17796"/>
                  <a:pt x="14555" y="19440"/>
                  <a:pt x="10800" y="19440"/>
                </a:cubicBezTo>
                <a:close/>
                <a:moveTo>
                  <a:pt x="16000" y="10656"/>
                </a:moveTo>
                <a:lnTo>
                  <a:pt x="16000" y="1079"/>
                </a:lnTo>
                <a:cubicBezTo>
                  <a:pt x="16000" y="484"/>
                  <a:pt x="15107" y="0"/>
                  <a:pt x="14001" y="0"/>
                </a:cubicBezTo>
                <a:lnTo>
                  <a:pt x="7199" y="0"/>
                </a:lnTo>
                <a:cubicBezTo>
                  <a:pt x="6094" y="0"/>
                  <a:pt x="5600" y="484"/>
                  <a:pt x="5600" y="1079"/>
                </a:cubicBezTo>
                <a:lnTo>
                  <a:pt x="5600" y="10656"/>
                </a:lnTo>
                <a:cubicBezTo>
                  <a:pt x="2262" y="11649"/>
                  <a:pt x="0" y="13566"/>
                  <a:pt x="0" y="15769"/>
                </a:cubicBezTo>
                <a:cubicBezTo>
                  <a:pt x="0" y="18989"/>
                  <a:pt x="4836" y="21600"/>
                  <a:pt x="10800" y="21600"/>
                </a:cubicBezTo>
                <a:cubicBezTo>
                  <a:pt x="16766" y="21600"/>
                  <a:pt x="21600" y="18989"/>
                  <a:pt x="21600" y="15769"/>
                </a:cubicBezTo>
                <a:cubicBezTo>
                  <a:pt x="21600" y="13566"/>
                  <a:pt x="19338" y="11649"/>
                  <a:pt x="16000" y="106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cs typeface="+mn-ea"/>
              <a:sym typeface="+mn-lt"/>
            </a:endParaRPr>
          </a:p>
        </p:txBody>
      </p:sp>
      <p:sp>
        <p:nvSpPr>
          <p:cNvPr id="67" name="Shape 4403"/>
          <p:cNvSpPr/>
          <p:nvPr/>
        </p:nvSpPr>
        <p:spPr>
          <a:xfrm>
            <a:off x="1512196" y="2099947"/>
            <a:ext cx="252208" cy="220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0"/>
                </a:moveTo>
                <a:lnTo>
                  <a:pt x="2700" y="0"/>
                </a:lnTo>
                <a:cubicBezTo>
                  <a:pt x="1216" y="0"/>
                  <a:pt x="0" y="1389"/>
                  <a:pt x="0" y="3086"/>
                </a:cubicBezTo>
                <a:lnTo>
                  <a:pt x="0" y="13885"/>
                </a:lnTo>
                <a:cubicBezTo>
                  <a:pt x="0" y="15583"/>
                  <a:pt x="1216" y="16971"/>
                  <a:pt x="2700" y="16971"/>
                </a:cubicBezTo>
                <a:lnTo>
                  <a:pt x="8100" y="16971"/>
                </a:lnTo>
                <a:lnTo>
                  <a:pt x="13500" y="21600"/>
                </a:lnTo>
                <a:lnTo>
                  <a:pt x="13500" y="16971"/>
                </a:lnTo>
                <a:lnTo>
                  <a:pt x="18900" y="16971"/>
                </a:lnTo>
                <a:cubicBezTo>
                  <a:pt x="20384" y="16971"/>
                  <a:pt x="21600" y="15583"/>
                  <a:pt x="21600" y="13885"/>
                </a:cubicBezTo>
                <a:lnTo>
                  <a:pt x="21600" y="3086"/>
                </a:lnTo>
                <a:cubicBezTo>
                  <a:pt x="21600" y="1389"/>
                  <a:pt x="20384" y="0"/>
                  <a:pt x="18900" y="0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8" name="Shape 4401"/>
          <p:cNvSpPr/>
          <p:nvPr/>
        </p:nvSpPr>
        <p:spPr>
          <a:xfrm>
            <a:off x="1512197" y="4055831"/>
            <a:ext cx="252207" cy="28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9" extrusionOk="0">
                <a:moveTo>
                  <a:pt x="4049" y="7519"/>
                </a:moveTo>
                <a:cubicBezTo>
                  <a:pt x="3162" y="7519"/>
                  <a:pt x="0" y="7985"/>
                  <a:pt x="0" y="11154"/>
                </a:cubicBezTo>
                <a:lnTo>
                  <a:pt x="0" y="16799"/>
                </a:lnTo>
                <a:cubicBezTo>
                  <a:pt x="0" y="19968"/>
                  <a:pt x="3162" y="20318"/>
                  <a:pt x="4049" y="20318"/>
                </a:cubicBezTo>
                <a:cubicBezTo>
                  <a:pt x="4937" y="20318"/>
                  <a:pt x="2699" y="19651"/>
                  <a:pt x="2699" y="17687"/>
                </a:cubicBezTo>
                <a:lnTo>
                  <a:pt x="2699" y="10267"/>
                </a:lnTo>
                <a:cubicBezTo>
                  <a:pt x="2699" y="8207"/>
                  <a:pt x="4937" y="7519"/>
                  <a:pt x="4049" y="7519"/>
                </a:cubicBezTo>
                <a:close/>
                <a:moveTo>
                  <a:pt x="15725" y="7408"/>
                </a:moveTo>
                <a:cubicBezTo>
                  <a:pt x="15548" y="6995"/>
                  <a:pt x="20503" y="3177"/>
                  <a:pt x="17612" y="83"/>
                </a:cubicBezTo>
                <a:cubicBezTo>
                  <a:pt x="16934" y="-641"/>
                  <a:pt x="14641" y="3547"/>
                  <a:pt x="11381" y="5443"/>
                </a:cubicBezTo>
                <a:cubicBezTo>
                  <a:pt x="9583" y="6489"/>
                  <a:pt x="5399" y="8716"/>
                  <a:pt x="5399" y="9946"/>
                </a:cubicBezTo>
                <a:lnTo>
                  <a:pt x="5399" y="17911"/>
                </a:lnTo>
                <a:cubicBezTo>
                  <a:pt x="5399" y="19392"/>
                  <a:pt x="12033" y="20959"/>
                  <a:pt x="17076" y="20959"/>
                </a:cubicBezTo>
                <a:cubicBezTo>
                  <a:pt x="18923" y="20959"/>
                  <a:pt x="21600" y="10974"/>
                  <a:pt x="21600" y="9387"/>
                </a:cubicBezTo>
                <a:cubicBezTo>
                  <a:pt x="21600" y="7795"/>
                  <a:pt x="15902" y="7823"/>
                  <a:pt x="15725" y="7408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9" name="Shape 4416"/>
          <p:cNvSpPr/>
          <p:nvPr/>
        </p:nvSpPr>
        <p:spPr>
          <a:xfrm>
            <a:off x="10432034" y="5054652"/>
            <a:ext cx="243334" cy="248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 dirty="0">
              <a:cs typeface="+mn-ea"/>
              <a:sym typeface="+mn-lt"/>
            </a:endParaRPr>
          </a:p>
        </p:txBody>
      </p:sp>
      <p:sp>
        <p:nvSpPr>
          <p:cNvPr id="70" name="Rectangle 36"/>
          <p:cNvSpPr/>
          <p:nvPr/>
        </p:nvSpPr>
        <p:spPr>
          <a:xfrm>
            <a:off x="9375676" y="2997592"/>
            <a:ext cx="639857" cy="419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71" name="Rectangle 39"/>
          <p:cNvSpPr/>
          <p:nvPr/>
        </p:nvSpPr>
        <p:spPr>
          <a:xfrm>
            <a:off x="2167120" y="3988192"/>
            <a:ext cx="639857" cy="4190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2" name="Rectangle 43"/>
          <p:cNvSpPr/>
          <p:nvPr/>
        </p:nvSpPr>
        <p:spPr>
          <a:xfrm>
            <a:off x="9375675" y="4969515"/>
            <a:ext cx="639857" cy="419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73" name="Content Placeholder 4"/>
          <p:cNvSpPr txBox="1"/>
          <p:nvPr/>
        </p:nvSpPr>
        <p:spPr>
          <a:xfrm>
            <a:off x="2182247" y="4050990"/>
            <a:ext cx="609600" cy="3047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4" name="Content Placeholder 4"/>
          <p:cNvSpPr txBox="1"/>
          <p:nvPr/>
        </p:nvSpPr>
        <p:spPr>
          <a:xfrm>
            <a:off x="9390803" y="3083315"/>
            <a:ext cx="609600" cy="3047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00B0F0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5" name="Content Placeholder 4"/>
          <p:cNvSpPr txBox="1"/>
          <p:nvPr/>
        </p:nvSpPr>
        <p:spPr>
          <a:xfrm>
            <a:off x="9390803" y="5016425"/>
            <a:ext cx="609600" cy="3047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rgbClr val="00B0F0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76" name="矩形 75"/>
          <p:cNvSpPr/>
          <p:nvPr/>
        </p:nvSpPr>
        <p:spPr>
          <a:xfrm>
            <a:off x="3043326" y="19667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77" name="矩形 76"/>
          <p:cNvSpPr/>
          <p:nvPr/>
        </p:nvSpPr>
        <p:spPr>
          <a:xfrm>
            <a:off x="3043326" y="295383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78" name="矩形 77"/>
          <p:cNvSpPr/>
          <p:nvPr/>
        </p:nvSpPr>
        <p:spPr>
          <a:xfrm>
            <a:off x="3043326" y="39361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79" name="矩形 78"/>
          <p:cNvSpPr/>
          <p:nvPr/>
        </p:nvSpPr>
        <p:spPr>
          <a:xfrm>
            <a:off x="3043326" y="49072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2401" y="286238"/>
              <a:ext cx="631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课题总结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09" y="1930330"/>
            <a:ext cx="5650158" cy="374061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41090" y="1934948"/>
            <a:ext cx="3855822" cy="37371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/>
          <a:lstStyle/>
          <a:p>
            <a:endParaRPr lang="es-MX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46466" y="3463805"/>
            <a:ext cx="3245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，本模版所有图形线条及其相应素材均可自由编辑、改色、替换。建议您在展示时采用微软雅黑字体，本模版所有图形线条及其相应素材均可自由编辑、改色、替换。更多作品请搜索“啊啊叫”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992161" y="2637114"/>
            <a:ext cx="553678" cy="553678"/>
            <a:chOff x="5566666" y="1951539"/>
            <a:chExt cx="560384" cy="560384"/>
          </a:xfrm>
          <a:solidFill>
            <a:schemeClr val="bg1"/>
          </a:solidFill>
        </p:grpSpPr>
        <p:sp>
          <p:nvSpPr>
            <p:cNvPr id="19" name="AutoShape 123"/>
            <p:cNvSpPr/>
            <p:nvPr/>
          </p:nvSpPr>
          <p:spPr bwMode="auto">
            <a:xfrm>
              <a:off x="5566666" y="1951539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124"/>
            <p:cNvSpPr/>
            <p:nvPr/>
          </p:nvSpPr>
          <p:spPr bwMode="auto">
            <a:xfrm>
              <a:off x="5724722" y="2108638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125"/>
            <p:cNvSpPr/>
            <p:nvPr/>
          </p:nvSpPr>
          <p:spPr bwMode="auto">
            <a:xfrm>
              <a:off x="5776451" y="2161324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864346" y="4171359"/>
            <a:ext cx="643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感谢各位老师聆听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1864346" y="5002356"/>
            <a:ext cx="481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</a:rPr>
              <a:t>THANKS FOR YOUR LISTENING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 rot="20491975">
            <a:off x="1014084" y="2249519"/>
            <a:ext cx="2664135" cy="2780451"/>
            <a:chOff x="1125000" y="1888421"/>
            <a:chExt cx="2664135" cy="2780451"/>
          </a:xfrm>
        </p:grpSpPr>
        <p:sp>
          <p:nvSpPr>
            <p:cNvPr id="1226" name="Freeform 207"/>
            <p:cNvSpPr>
              <a:spLocks noEditPoints="1"/>
            </p:cNvSpPr>
            <p:nvPr/>
          </p:nvSpPr>
          <p:spPr bwMode="auto">
            <a:xfrm rot="15144380" flipH="1">
              <a:off x="1492585" y="2034425"/>
              <a:ext cx="1858854" cy="2252547"/>
            </a:xfrm>
            <a:custGeom>
              <a:avLst/>
              <a:gdLst>
                <a:gd name="T0" fmla="*/ 289 w 956"/>
                <a:gd name="T1" fmla="*/ 1058 h 1158"/>
                <a:gd name="T2" fmla="*/ 185 w 956"/>
                <a:gd name="T3" fmla="*/ 976 h 1158"/>
                <a:gd name="T4" fmla="*/ 29 w 956"/>
                <a:gd name="T5" fmla="*/ 677 h 1158"/>
                <a:gd name="T6" fmla="*/ 35 w 956"/>
                <a:gd name="T7" fmla="*/ 677 h 1158"/>
                <a:gd name="T8" fmla="*/ 189 w 956"/>
                <a:gd name="T9" fmla="*/ 971 h 1158"/>
                <a:gd name="T10" fmla="*/ 291 w 956"/>
                <a:gd name="T11" fmla="*/ 1052 h 1158"/>
                <a:gd name="T12" fmla="*/ 289 w 956"/>
                <a:gd name="T13" fmla="*/ 1058 h 1158"/>
                <a:gd name="T14" fmla="*/ 24 w 956"/>
                <a:gd name="T15" fmla="*/ 519 h 1158"/>
                <a:gd name="T16" fmla="*/ 185 w 956"/>
                <a:gd name="T17" fmla="*/ 186 h 1158"/>
                <a:gd name="T18" fmla="*/ 526 w 956"/>
                <a:gd name="T19" fmla="*/ 25 h 1158"/>
                <a:gd name="T20" fmla="*/ 527 w 956"/>
                <a:gd name="T21" fmla="*/ 31 h 1158"/>
                <a:gd name="T22" fmla="*/ 189 w 956"/>
                <a:gd name="T23" fmla="*/ 190 h 1158"/>
                <a:gd name="T24" fmla="*/ 31 w 956"/>
                <a:gd name="T25" fmla="*/ 519 h 1158"/>
                <a:gd name="T26" fmla="*/ 24 w 956"/>
                <a:gd name="T27" fmla="*/ 519 h 1158"/>
                <a:gd name="T28" fmla="*/ 579 w 956"/>
                <a:gd name="T29" fmla="*/ 0 h 1158"/>
                <a:gd name="T30" fmla="*/ 361 w 956"/>
                <a:gd name="T31" fmla="*/ 42 h 1158"/>
                <a:gd name="T32" fmla="*/ 169 w 956"/>
                <a:gd name="T33" fmla="*/ 169 h 1158"/>
                <a:gd name="T34" fmla="*/ 42 w 956"/>
                <a:gd name="T35" fmla="*/ 361 h 1158"/>
                <a:gd name="T36" fmla="*/ 0 w 956"/>
                <a:gd name="T37" fmla="*/ 579 h 1158"/>
                <a:gd name="T38" fmla="*/ 42 w 956"/>
                <a:gd name="T39" fmla="*/ 797 h 1158"/>
                <a:gd name="T40" fmla="*/ 169 w 956"/>
                <a:gd name="T41" fmla="*/ 989 h 1158"/>
                <a:gd name="T42" fmla="*/ 361 w 956"/>
                <a:gd name="T43" fmla="*/ 1116 h 1158"/>
                <a:gd name="T44" fmla="*/ 579 w 956"/>
                <a:gd name="T45" fmla="*/ 1158 h 1158"/>
                <a:gd name="T46" fmla="*/ 797 w 956"/>
                <a:gd name="T47" fmla="*/ 1116 h 1158"/>
                <a:gd name="T48" fmla="*/ 956 w 956"/>
                <a:gd name="T49" fmla="*/ 1019 h 1158"/>
                <a:gd name="T50" fmla="*/ 941 w 956"/>
                <a:gd name="T51" fmla="*/ 1007 h 1158"/>
                <a:gd name="T52" fmla="*/ 579 w 956"/>
                <a:gd name="T53" fmla="*/ 1139 h 1158"/>
                <a:gd name="T54" fmla="*/ 433 w 956"/>
                <a:gd name="T55" fmla="*/ 1120 h 1158"/>
                <a:gd name="T56" fmla="*/ 435 w 956"/>
                <a:gd name="T57" fmla="*/ 1114 h 1158"/>
                <a:gd name="T58" fmla="*/ 579 w 956"/>
                <a:gd name="T59" fmla="*/ 1133 h 1158"/>
                <a:gd name="T60" fmla="*/ 936 w 956"/>
                <a:gd name="T61" fmla="*/ 1003 h 1158"/>
                <a:gd name="T62" fmla="*/ 917 w 956"/>
                <a:gd name="T63" fmla="*/ 987 h 1158"/>
                <a:gd name="T64" fmla="*/ 579 w 956"/>
                <a:gd name="T65" fmla="*/ 1108 h 1158"/>
                <a:gd name="T66" fmla="*/ 205 w 956"/>
                <a:gd name="T67" fmla="*/ 953 h 1158"/>
                <a:gd name="T68" fmla="*/ 50 w 956"/>
                <a:gd name="T69" fmla="*/ 579 h 1158"/>
                <a:gd name="T70" fmla="*/ 205 w 956"/>
                <a:gd name="T71" fmla="*/ 205 h 1158"/>
                <a:gd name="T72" fmla="*/ 579 w 956"/>
                <a:gd name="T73" fmla="*/ 50 h 1158"/>
                <a:gd name="T74" fmla="*/ 711 w 956"/>
                <a:gd name="T75" fmla="*/ 66 h 1158"/>
                <a:gd name="T76" fmla="*/ 725 w 956"/>
                <a:gd name="T77" fmla="*/ 48 h 1158"/>
                <a:gd name="T78" fmla="*/ 687 w 956"/>
                <a:gd name="T79" fmla="*/ 39 h 1158"/>
                <a:gd name="T80" fmla="*/ 686 w 956"/>
                <a:gd name="T81" fmla="*/ 32 h 1158"/>
                <a:gd name="T82" fmla="*/ 730 w 956"/>
                <a:gd name="T83" fmla="*/ 43 h 1158"/>
                <a:gd name="T84" fmla="*/ 745 w 956"/>
                <a:gd name="T85" fmla="*/ 24 h 1158"/>
                <a:gd name="T86" fmla="*/ 579 w 956"/>
                <a:gd name="T87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6" h="1158">
                  <a:moveTo>
                    <a:pt x="289" y="1058"/>
                  </a:moveTo>
                  <a:cubicBezTo>
                    <a:pt x="251" y="1035"/>
                    <a:pt x="216" y="1007"/>
                    <a:pt x="185" y="976"/>
                  </a:cubicBezTo>
                  <a:cubicBezTo>
                    <a:pt x="102" y="893"/>
                    <a:pt x="49" y="789"/>
                    <a:pt x="29" y="677"/>
                  </a:cubicBezTo>
                  <a:cubicBezTo>
                    <a:pt x="31" y="677"/>
                    <a:pt x="33" y="677"/>
                    <a:pt x="35" y="677"/>
                  </a:cubicBezTo>
                  <a:cubicBezTo>
                    <a:pt x="54" y="785"/>
                    <a:pt x="105" y="888"/>
                    <a:pt x="189" y="971"/>
                  </a:cubicBezTo>
                  <a:cubicBezTo>
                    <a:pt x="220" y="1003"/>
                    <a:pt x="254" y="1030"/>
                    <a:pt x="291" y="1052"/>
                  </a:cubicBezTo>
                  <a:cubicBezTo>
                    <a:pt x="290" y="1054"/>
                    <a:pt x="289" y="1056"/>
                    <a:pt x="289" y="1058"/>
                  </a:cubicBezTo>
                  <a:moveTo>
                    <a:pt x="24" y="519"/>
                  </a:moveTo>
                  <a:cubicBezTo>
                    <a:pt x="38" y="393"/>
                    <a:pt x="94" y="277"/>
                    <a:pt x="185" y="186"/>
                  </a:cubicBezTo>
                  <a:cubicBezTo>
                    <a:pt x="277" y="93"/>
                    <a:pt x="397" y="37"/>
                    <a:pt x="526" y="25"/>
                  </a:cubicBezTo>
                  <a:cubicBezTo>
                    <a:pt x="526" y="27"/>
                    <a:pt x="527" y="29"/>
                    <a:pt x="527" y="31"/>
                  </a:cubicBezTo>
                  <a:cubicBezTo>
                    <a:pt x="403" y="43"/>
                    <a:pt x="283" y="96"/>
                    <a:pt x="189" y="190"/>
                  </a:cubicBezTo>
                  <a:cubicBezTo>
                    <a:pt x="97" y="282"/>
                    <a:pt x="44" y="399"/>
                    <a:pt x="31" y="519"/>
                  </a:cubicBezTo>
                  <a:cubicBezTo>
                    <a:pt x="29" y="519"/>
                    <a:pt x="26" y="519"/>
                    <a:pt x="24" y="519"/>
                  </a:cubicBezTo>
                  <a:moveTo>
                    <a:pt x="579" y="0"/>
                  </a:moveTo>
                  <a:cubicBezTo>
                    <a:pt x="504" y="0"/>
                    <a:pt x="431" y="14"/>
                    <a:pt x="361" y="42"/>
                  </a:cubicBezTo>
                  <a:cubicBezTo>
                    <a:pt x="289" y="71"/>
                    <a:pt x="225" y="114"/>
                    <a:pt x="169" y="169"/>
                  </a:cubicBezTo>
                  <a:cubicBezTo>
                    <a:pt x="114" y="225"/>
                    <a:pt x="71" y="289"/>
                    <a:pt x="42" y="361"/>
                  </a:cubicBezTo>
                  <a:cubicBezTo>
                    <a:pt x="14" y="430"/>
                    <a:pt x="0" y="504"/>
                    <a:pt x="0" y="579"/>
                  </a:cubicBezTo>
                  <a:cubicBezTo>
                    <a:pt x="0" y="654"/>
                    <a:pt x="14" y="728"/>
                    <a:pt x="42" y="797"/>
                  </a:cubicBezTo>
                  <a:cubicBezTo>
                    <a:pt x="71" y="869"/>
                    <a:pt x="114" y="933"/>
                    <a:pt x="169" y="989"/>
                  </a:cubicBezTo>
                  <a:cubicBezTo>
                    <a:pt x="225" y="1044"/>
                    <a:pt x="289" y="1087"/>
                    <a:pt x="361" y="1116"/>
                  </a:cubicBezTo>
                  <a:cubicBezTo>
                    <a:pt x="431" y="1144"/>
                    <a:pt x="504" y="1158"/>
                    <a:pt x="579" y="1158"/>
                  </a:cubicBezTo>
                  <a:cubicBezTo>
                    <a:pt x="654" y="1158"/>
                    <a:pt x="728" y="1144"/>
                    <a:pt x="797" y="1116"/>
                  </a:cubicBezTo>
                  <a:cubicBezTo>
                    <a:pt x="855" y="1092"/>
                    <a:pt x="908" y="1060"/>
                    <a:pt x="956" y="1019"/>
                  </a:cubicBezTo>
                  <a:cubicBezTo>
                    <a:pt x="951" y="1015"/>
                    <a:pt x="946" y="1011"/>
                    <a:pt x="941" y="1007"/>
                  </a:cubicBezTo>
                  <a:cubicBezTo>
                    <a:pt x="840" y="1092"/>
                    <a:pt x="713" y="1139"/>
                    <a:pt x="579" y="1139"/>
                  </a:cubicBezTo>
                  <a:cubicBezTo>
                    <a:pt x="529" y="1139"/>
                    <a:pt x="480" y="1133"/>
                    <a:pt x="433" y="1120"/>
                  </a:cubicBezTo>
                  <a:cubicBezTo>
                    <a:pt x="433" y="1118"/>
                    <a:pt x="434" y="1116"/>
                    <a:pt x="435" y="1114"/>
                  </a:cubicBezTo>
                  <a:cubicBezTo>
                    <a:pt x="482" y="1127"/>
                    <a:pt x="531" y="1133"/>
                    <a:pt x="579" y="1133"/>
                  </a:cubicBezTo>
                  <a:cubicBezTo>
                    <a:pt x="706" y="1133"/>
                    <a:pt x="833" y="1090"/>
                    <a:pt x="936" y="1003"/>
                  </a:cubicBezTo>
                  <a:cubicBezTo>
                    <a:pt x="930" y="997"/>
                    <a:pt x="923" y="992"/>
                    <a:pt x="917" y="987"/>
                  </a:cubicBezTo>
                  <a:cubicBezTo>
                    <a:pt x="819" y="1068"/>
                    <a:pt x="699" y="1108"/>
                    <a:pt x="579" y="1108"/>
                  </a:cubicBezTo>
                  <a:cubicBezTo>
                    <a:pt x="443" y="1108"/>
                    <a:pt x="308" y="1057"/>
                    <a:pt x="205" y="953"/>
                  </a:cubicBezTo>
                  <a:cubicBezTo>
                    <a:pt x="101" y="850"/>
                    <a:pt x="50" y="715"/>
                    <a:pt x="50" y="579"/>
                  </a:cubicBezTo>
                  <a:cubicBezTo>
                    <a:pt x="50" y="443"/>
                    <a:pt x="101" y="308"/>
                    <a:pt x="205" y="205"/>
                  </a:cubicBezTo>
                  <a:cubicBezTo>
                    <a:pt x="308" y="101"/>
                    <a:pt x="443" y="50"/>
                    <a:pt x="579" y="50"/>
                  </a:cubicBezTo>
                  <a:cubicBezTo>
                    <a:pt x="623" y="50"/>
                    <a:pt x="668" y="55"/>
                    <a:pt x="711" y="66"/>
                  </a:cubicBezTo>
                  <a:cubicBezTo>
                    <a:pt x="716" y="60"/>
                    <a:pt x="721" y="54"/>
                    <a:pt x="725" y="48"/>
                  </a:cubicBezTo>
                  <a:cubicBezTo>
                    <a:pt x="713" y="44"/>
                    <a:pt x="700" y="41"/>
                    <a:pt x="687" y="39"/>
                  </a:cubicBezTo>
                  <a:cubicBezTo>
                    <a:pt x="686" y="37"/>
                    <a:pt x="686" y="35"/>
                    <a:pt x="686" y="32"/>
                  </a:cubicBezTo>
                  <a:cubicBezTo>
                    <a:pt x="700" y="35"/>
                    <a:pt x="715" y="39"/>
                    <a:pt x="730" y="43"/>
                  </a:cubicBezTo>
                  <a:cubicBezTo>
                    <a:pt x="735" y="36"/>
                    <a:pt x="740" y="30"/>
                    <a:pt x="745" y="24"/>
                  </a:cubicBezTo>
                  <a:cubicBezTo>
                    <a:pt x="691" y="8"/>
                    <a:pt x="636" y="0"/>
                    <a:pt x="579" y="0"/>
                  </a:cubicBezTo>
                </a:path>
              </a:pathLst>
            </a:custGeom>
            <a:solidFill>
              <a:srgbClr val="0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237"/>
            <p:cNvSpPr/>
            <p:nvPr/>
          </p:nvSpPr>
          <p:spPr bwMode="auto">
            <a:xfrm rot="17179882" flipH="1">
              <a:off x="1066842" y="1946579"/>
              <a:ext cx="2780451" cy="2664135"/>
            </a:xfrm>
            <a:custGeom>
              <a:avLst/>
              <a:gdLst>
                <a:gd name="T0" fmla="*/ 754 w 1430"/>
                <a:gd name="T1" fmla="*/ 0 h 1370"/>
                <a:gd name="T2" fmla="*/ 268 w 1430"/>
                <a:gd name="T3" fmla="*/ 201 h 1370"/>
                <a:gd name="T4" fmla="*/ 268 w 1430"/>
                <a:gd name="T5" fmla="*/ 1172 h 1370"/>
                <a:gd name="T6" fmla="*/ 688 w 1430"/>
                <a:gd name="T7" fmla="*/ 1370 h 1370"/>
                <a:gd name="T8" fmla="*/ 685 w 1430"/>
                <a:gd name="T9" fmla="*/ 1359 h 1370"/>
                <a:gd name="T10" fmla="*/ 276 w 1430"/>
                <a:gd name="T11" fmla="*/ 1165 h 1370"/>
                <a:gd name="T12" fmla="*/ 276 w 1430"/>
                <a:gd name="T13" fmla="*/ 209 h 1370"/>
                <a:gd name="T14" fmla="*/ 754 w 1430"/>
                <a:gd name="T15" fmla="*/ 11 h 1370"/>
                <a:gd name="T16" fmla="*/ 1232 w 1430"/>
                <a:gd name="T17" fmla="*/ 209 h 1370"/>
                <a:gd name="T18" fmla="*/ 1419 w 1430"/>
                <a:gd name="T19" fmla="*/ 565 h 1370"/>
                <a:gd name="T20" fmla="*/ 1430 w 1430"/>
                <a:gd name="T21" fmla="*/ 567 h 1370"/>
                <a:gd name="T22" fmla="*/ 1240 w 1430"/>
                <a:gd name="T23" fmla="*/ 201 h 1370"/>
                <a:gd name="T24" fmla="*/ 754 w 1430"/>
                <a:gd name="T25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0" h="1370">
                  <a:moveTo>
                    <a:pt x="754" y="0"/>
                  </a:moveTo>
                  <a:cubicBezTo>
                    <a:pt x="578" y="0"/>
                    <a:pt x="402" y="67"/>
                    <a:pt x="268" y="201"/>
                  </a:cubicBezTo>
                  <a:cubicBezTo>
                    <a:pt x="0" y="469"/>
                    <a:pt x="0" y="905"/>
                    <a:pt x="268" y="1172"/>
                  </a:cubicBezTo>
                  <a:cubicBezTo>
                    <a:pt x="385" y="1289"/>
                    <a:pt x="534" y="1355"/>
                    <a:pt x="688" y="1370"/>
                  </a:cubicBezTo>
                  <a:cubicBezTo>
                    <a:pt x="687" y="1366"/>
                    <a:pt x="686" y="1363"/>
                    <a:pt x="685" y="1359"/>
                  </a:cubicBezTo>
                  <a:cubicBezTo>
                    <a:pt x="535" y="1344"/>
                    <a:pt x="390" y="1279"/>
                    <a:pt x="276" y="1165"/>
                  </a:cubicBezTo>
                  <a:cubicBezTo>
                    <a:pt x="12" y="901"/>
                    <a:pt x="12" y="472"/>
                    <a:pt x="276" y="209"/>
                  </a:cubicBezTo>
                  <a:cubicBezTo>
                    <a:pt x="408" y="77"/>
                    <a:pt x="581" y="11"/>
                    <a:pt x="754" y="11"/>
                  </a:cubicBezTo>
                  <a:cubicBezTo>
                    <a:pt x="927" y="11"/>
                    <a:pt x="1100" y="77"/>
                    <a:pt x="1232" y="209"/>
                  </a:cubicBezTo>
                  <a:cubicBezTo>
                    <a:pt x="1333" y="310"/>
                    <a:pt x="1395" y="435"/>
                    <a:pt x="1419" y="565"/>
                  </a:cubicBezTo>
                  <a:cubicBezTo>
                    <a:pt x="1422" y="566"/>
                    <a:pt x="1426" y="567"/>
                    <a:pt x="1430" y="567"/>
                  </a:cubicBezTo>
                  <a:cubicBezTo>
                    <a:pt x="1406" y="433"/>
                    <a:pt x="1343" y="304"/>
                    <a:pt x="1240" y="201"/>
                  </a:cubicBezTo>
                  <a:cubicBezTo>
                    <a:pt x="1106" y="67"/>
                    <a:pt x="930" y="0"/>
                    <a:pt x="754" y="0"/>
                  </a:cubicBezTo>
                </a:path>
              </a:pathLst>
            </a:custGeom>
            <a:solidFill>
              <a:srgbClr val="01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5" name="文本框 214"/>
          <p:cNvSpPr txBox="1"/>
          <p:nvPr/>
        </p:nvSpPr>
        <p:spPr>
          <a:xfrm>
            <a:off x="1212850" y="3197225"/>
            <a:ext cx="23526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Agency FB" panose="020B0804020202020204" pitchFamily="34" charset="0"/>
              </a:rPr>
              <a:t>202X</a:t>
            </a:r>
            <a:endParaRPr lang="zh-CN" altLang="en-US" sz="6600" dirty="0">
              <a:solidFill>
                <a:schemeClr val="bg1"/>
              </a:solidFill>
              <a:latin typeface="Agency FB" panose="020B08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图片 1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4"/>
          <p:cNvSpPr/>
          <p:nvPr/>
        </p:nvSpPr>
        <p:spPr bwMode="auto">
          <a:xfrm>
            <a:off x="10335344" y="988661"/>
            <a:ext cx="542184" cy="544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326244" y="2147509"/>
            <a:ext cx="560385" cy="455971"/>
            <a:chOff x="7704269" y="6237031"/>
            <a:chExt cx="560385" cy="455971"/>
          </a:xfrm>
          <a:solidFill>
            <a:schemeClr val="bg1"/>
          </a:solidFill>
        </p:grpSpPr>
        <p:sp>
          <p:nvSpPr>
            <p:cNvPr id="16" name="AutoShape 5"/>
            <p:cNvSpPr/>
            <p:nvPr/>
          </p:nvSpPr>
          <p:spPr bwMode="auto">
            <a:xfrm>
              <a:off x="8089354" y="6376888"/>
              <a:ext cx="105371" cy="1408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AutoShape 6"/>
            <p:cNvSpPr/>
            <p:nvPr/>
          </p:nvSpPr>
          <p:spPr bwMode="auto">
            <a:xfrm>
              <a:off x="7704269" y="6237031"/>
              <a:ext cx="560385" cy="4559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326244" y="3196242"/>
            <a:ext cx="560385" cy="561343"/>
            <a:chOff x="6583499" y="6184346"/>
            <a:chExt cx="560385" cy="561343"/>
          </a:xfrm>
          <a:solidFill>
            <a:schemeClr val="bg1"/>
          </a:solidFill>
        </p:grpSpPr>
        <p:sp>
          <p:nvSpPr>
            <p:cNvPr id="19" name="AutoShape 7"/>
            <p:cNvSpPr/>
            <p:nvPr/>
          </p:nvSpPr>
          <p:spPr bwMode="auto">
            <a:xfrm>
              <a:off x="6583499" y="6184346"/>
              <a:ext cx="560385" cy="561343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AutoShape 8"/>
            <p:cNvSpPr/>
            <p:nvPr/>
          </p:nvSpPr>
          <p:spPr bwMode="auto">
            <a:xfrm>
              <a:off x="6828728" y="6429573"/>
              <a:ext cx="69929" cy="69929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AutoShape 9"/>
            <p:cNvSpPr/>
            <p:nvPr/>
          </p:nvSpPr>
          <p:spPr bwMode="auto">
            <a:xfrm>
              <a:off x="6757841" y="6359645"/>
              <a:ext cx="210743" cy="210743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10"/>
            <p:cNvSpPr/>
            <p:nvPr/>
          </p:nvSpPr>
          <p:spPr bwMode="auto">
            <a:xfrm>
              <a:off x="6898656" y="6499503"/>
              <a:ext cx="87171" cy="90045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" name="AutoShape 11"/>
            <p:cNvSpPr/>
            <p:nvPr/>
          </p:nvSpPr>
          <p:spPr bwMode="auto">
            <a:xfrm>
              <a:off x="6933141" y="6534945"/>
              <a:ext cx="125488" cy="128362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AutoShape 12"/>
            <p:cNvSpPr/>
            <p:nvPr/>
          </p:nvSpPr>
          <p:spPr bwMode="auto">
            <a:xfrm>
              <a:off x="6915899" y="6517702"/>
              <a:ext cx="106329" cy="108246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13"/>
            <p:cNvSpPr/>
            <p:nvPr/>
          </p:nvSpPr>
          <p:spPr bwMode="auto">
            <a:xfrm>
              <a:off x="6740599" y="6342403"/>
              <a:ext cx="88129" cy="89087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AutoShape 14"/>
            <p:cNvSpPr/>
            <p:nvPr/>
          </p:nvSpPr>
          <p:spPr bwMode="auto">
            <a:xfrm>
              <a:off x="6670671" y="6272474"/>
              <a:ext cx="125488" cy="127404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AutoShape 15"/>
            <p:cNvSpPr/>
            <p:nvPr/>
          </p:nvSpPr>
          <p:spPr bwMode="auto">
            <a:xfrm>
              <a:off x="6706114" y="6306960"/>
              <a:ext cx="106330" cy="109203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326244" y="4280324"/>
            <a:ext cx="560384" cy="544100"/>
            <a:chOff x="5461773" y="6201588"/>
            <a:chExt cx="560384" cy="544100"/>
          </a:xfrm>
          <a:solidFill>
            <a:schemeClr val="bg1"/>
          </a:solidFill>
        </p:grpSpPr>
        <p:sp>
          <p:nvSpPr>
            <p:cNvPr id="29" name="AutoShape 16"/>
            <p:cNvSpPr/>
            <p:nvPr/>
          </p:nvSpPr>
          <p:spPr bwMode="auto">
            <a:xfrm>
              <a:off x="5742443" y="6499503"/>
              <a:ext cx="69929" cy="708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AutoShape 17"/>
            <p:cNvSpPr/>
            <p:nvPr/>
          </p:nvSpPr>
          <p:spPr bwMode="auto">
            <a:xfrm>
              <a:off x="5461773" y="6201588"/>
              <a:ext cx="560384" cy="54410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1" name="AutoShape 28"/>
          <p:cNvSpPr/>
          <p:nvPr/>
        </p:nvSpPr>
        <p:spPr bwMode="auto">
          <a:xfrm>
            <a:off x="7674387" y="4315288"/>
            <a:ext cx="561343" cy="561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AutoShape 29"/>
          <p:cNvSpPr/>
          <p:nvPr/>
        </p:nvSpPr>
        <p:spPr bwMode="auto">
          <a:xfrm>
            <a:off x="10326244" y="5369708"/>
            <a:ext cx="560385" cy="507699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193251" y="3246246"/>
            <a:ext cx="510572" cy="508657"/>
            <a:chOff x="9003692" y="3119246"/>
            <a:chExt cx="510572" cy="508657"/>
          </a:xfrm>
          <a:solidFill>
            <a:schemeClr val="bg1"/>
          </a:solidFill>
        </p:grpSpPr>
        <p:sp>
          <p:nvSpPr>
            <p:cNvPr id="34" name="AutoShape 37"/>
            <p:cNvSpPr/>
            <p:nvPr/>
          </p:nvSpPr>
          <p:spPr bwMode="auto">
            <a:xfrm>
              <a:off x="9003692" y="3119246"/>
              <a:ext cx="510572" cy="50865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AutoShape 38"/>
            <p:cNvSpPr/>
            <p:nvPr/>
          </p:nvSpPr>
          <p:spPr bwMode="auto">
            <a:xfrm>
              <a:off x="9248920" y="3347231"/>
              <a:ext cx="87171" cy="881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AutoShape 40"/>
            <p:cNvSpPr/>
            <p:nvPr/>
          </p:nvSpPr>
          <p:spPr bwMode="auto">
            <a:xfrm>
              <a:off x="9143549" y="3329989"/>
              <a:ext cx="69928" cy="699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AutoShape 41"/>
            <p:cNvSpPr/>
            <p:nvPr/>
          </p:nvSpPr>
          <p:spPr bwMode="auto">
            <a:xfrm>
              <a:off x="9213476" y="3452603"/>
              <a:ext cx="35443" cy="344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009490" y="3229003"/>
            <a:ext cx="561343" cy="490456"/>
            <a:chOff x="7881965" y="3102003"/>
            <a:chExt cx="561343" cy="490456"/>
          </a:xfrm>
          <a:solidFill>
            <a:schemeClr val="bg1"/>
          </a:solidFill>
        </p:grpSpPr>
        <p:sp>
          <p:nvSpPr>
            <p:cNvPr id="39" name="AutoShape 43"/>
            <p:cNvSpPr/>
            <p:nvPr/>
          </p:nvSpPr>
          <p:spPr bwMode="auto">
            <a:xfrm>
              <a:off x="7881965" y="3102003"/>
              <a:ext cx="561343" cy="4032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44"/>
            <p:cNvSpPr/>
            <p:nvPr/>
          </p:nvSpPr>
          <p:spPr bwMode="auto">
            <a:xfrm>
              <a:off x="8390621" y="3277304"/>
              <a:ext cx="34485" cy="1925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AutoShape 45"/>
            <p:cNvSpPr/>
            <p:nvPr/>
          </p:nvSpPr>
          <p:spPr bwMode="auto">
            <a:xfrm>
              <a:off x="8372421" y="3487088"/>
              <a:ext cx="70886" cy="105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4" name="AutoShape 46"/>
          <p:cNvSpPr/>
          <p:nvPr/>
        </p:nvSpPr>
        <p:spPr bwMode="auto">
          <a:xfrm>
            <a:off x="9153740" y="5423353"/>
            <a:ext cx="560385" cy="560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utoShape 47"/>
          <p:cNvSpPr/>
          <p:nvPr/>
        </p:nvSpPr>
        <p:spPr bwMode="auto">
          <a:xfrm>
            <a:off x="7981234" y="5423353"/>
            <a:ext cx="560385" cy="560384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878657" y="5423353"/>
            <a:ext cx="490456" cy="560384"/>
            <a:chOff x="7197121" y="5296353"/>
            <a:chExt cx="490456" cy="560384"/>
          </a:xfrm>
          <a:solidFill>
            <a:schemeClr val="bg1"/>
          </a:solidFill>
        </p:grpSpPr>
        <p:sp>
          <p:nvSpPr>
            <p:cNvPr id="47" name="AutoShape 48"/>
            <p:cNvSpPr/>
            <p:nvPr/>
          </p:nvSpPr>
          <p:spPr bwMode="auto">
            <a:xfrm>
              <a:off x="7197121" y="5296353"/>
              <a:ext cx="490456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7582205" y="5734123"/>
              <a:ext cx="35443" cy="344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7582205" y="5628752"/>
              <a:ext cx="35443" cy="354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7582205" y="5523380"/>
              <a:ext cx="35443" cy="354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706152" y="5423353"/>
            <a:ext cx="560384" cy="560384"/>
            <a:chOff x="6040909" y="5296353"/>
            <a:chExt cx="560384" cy="560384"/>
          </a:xfrm>
          <a:solidFill>
            <a:schemeClr val="bg1"/>
          </a:solidFill>
        </p:grpSpPr>
        <p:sp>
          <p:nvSpPr>
            <p:cNvPr id="53" name="AutoShape 52"/>
            <p:cNvSpPr/>
            <p:nvPr/>
          </p:nvSpPr>
          <p:spPr bwMode="auto">
            <a:xfrm>
              <a:off x="6040909" y="5296353"/>
              <a:ext cx="560384" cy="56038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53"/>
            <p:cNvSpPr/>
            <p:nvPr/>
          </p:nvSpPr>
          <p:spPr bwMode="auto">
            <a:xfrm>
              <a:off x="6251652" y="5488895"/>
              <a:ext cx="151352" cy="157099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AutoShape 54"/>
            <p:cNvSpPr/>
            <p:nvPr/>
          </p:nvSpPr>
          <p:spPr bwMode="auto">
            <a:xfrm>
              <a:off x="6233450" y="5681438"/>
              <a:ext cx="85255" cy="89087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AutoShape 55"/>
            <p:cNvSpPr/>
            <p:nvPr/>
          </p:nvSpPr>
          <p:spPr bwMode="auto">
            <a:xfrm>
              <a:off x="6321580" y="5383524"/>
              <a:ext cx="86213" cy="90045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353286" y="2072791"/>
            <a:ext cx="367842" cy="560384"/>
            <a:chOff x="9003692" y="1945791"/>
            <a:chExt cx="367842" cy="560384"/>
          </a:xfrm>
          <a:solidFill>
            <a:schemeClr val="bg1"/>
          </a:solidFill>
        </p:grpSpPr>
        <p:sp>
          <p:nvSpPr>
            <p:cNvPr id="59" name="AutoShape 56"/>
            <p:cNvSpPr/>
            <p:nvPr/>
          </p:nvSpPr>
          <p:spPr bwMode="auto">
            <a:xfrm>
              <a:off x="9003692" y="1945791"/>
              <a:ext cx="175300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AutoShape 58"/>
            <p:cNvSpPr/>
            <p:nvPr/>
          </p:nvSpPr>
          <p:spPr bwMode="auto">
            <a:xfrm>
              <a:off x="9196234" y="1945791"/>
              <a:ext cx="175300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1" name="AutoShape 59"/>
          <p:cNvSpPr/>
          <p:nvPr/>
        </p:nvSpPr>
        <p:spPr bwMode="auto">
          <a:xfrm>
            <a:off x="8186827" y="2072791"/>
            <a:ext cx="561343" cy="56038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708946" y="5404673"/>
            <a:ext cx="385085" cy="560385"/>
            <a:chOff x="4585753" y="5277673"/>
            <a:chExt cx="385085" cy="560385"/>
          </a:xfrm>
          <a:solidFill>
            <a:schemeClr val="bg1"/>
          </a:solidFill>
        </p:grpSpPr>
        <p:sp>
          <p:nvSpPr>
            <p:cNvPr id="63" name="AutoShape 60"/>
            <p:cNvSpPr/>
            <p:nvPr/>
          </p:nvSpPr>
          <p:spPr bwMode="auto">
            <a:xfrm>
              <a:off x="4743810" y="5434772"/>
              <a:ext cx="34485" cy="354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4672925" y="5470216"/>
              <a:ext cx="35443" cy="35443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AutoShape 67"/>
            <p:cNvSpPr/>
            <p:nvPr/>
          </p:nvSpPr>
          <p:spPr bwMode="auto">
            <a:xfrm>
              <a:off x="4585753" y="5277673"/>
              <a:ext cx="385085" cy="5603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AutoShape 68"/>
            <p:cNvSpPr/>
            <p:nvPr/>
          </p:nvSpPr>
          <p:spPr bwMode="auto">
            <a:xfrm>
              <a:off x="4743811" y="5470216"/>
              <a:ext cx="105371" cy="106329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802617" y="4315288"/>
            <a:ext cx="956743" cy="561343"/>
            <a:chOff x="8607333" y="4188288"/>
            <a:chExt cx="956743" cy="561343"/>
          </a:xfrm>
          <a:solidFill>
            <a:schemeClr val="bg1"/>
          </a:solidFill>
        </p:grpSpPr>
        <p:sp>
          <p:nvSpPr>
            <p:cNvPr id="69" name="AutoShape 18"/>
            <p:cNvSpPr/>
            <p:nvPr/>
          </p:nvSpPr>
          <p:spPr bwMode="auto">
            <a:xfrm>
              <a:off x="9003692" y="4188288"/>
              <a:ext cx="560384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AutoShape 19"/>
            <p:cNvSpPr/>
            <p:nvPr/>
          </p:nvSpPr>
          <p:spPr bwMode="auto">
            <a:xfrm>
              <a:off x="9126306" y="4399031"/>
              <a:ext cx="69928" cy="526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AutoShape 20"/>
            <p:cNvSpPr/>
            <p:nvPr/>
          </p:nvSpPr>
          <p:spPr bwMode="auto">
            <a:xfrm>
              <a:off x="9126306" y="4486201"/>
              <a:ext cx="69928" cy="526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AutoShape 21"/>
            <p:cNvSpPr/>
            <p:nvPr/>
          </p:nvSpPr>
          <p:spPr bwMode="auto">
            <a:xfrm>
              <a:off x="9126306" y="4574331"/>
              <a:ext cx="69928" cy="517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AutoShape 22"/>
            <p:cNvSpPr/>
            <p:nvPr/>
          </p:nvSpPr>
          <p:spPr bwMode="auto">
            <a:xfrm>
              <a:off x="9248921" y="4574331"/>
              <a:ext cx="69928" cy="517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AutoShape 23"/>
            <p:cNvSpPr/>
            <p:nvPr/>
          </p:nvSpPr>
          <p:spPr bwMode="auto">
            <a:xfrm>
              <a:off x="9248921" y="4486201"/>
              <a:ext cx="69928" cy="526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AutoShape 24"/>
            <p:cNvSpPr/>
            <p:nvPr/>
          </p:nvSpPr>
          <p:spPr bwMode="auto">
            <a:xfrm>
              <a:off x="9248921" y="4399031"/>
              <a:ext cx="69928" cy="526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AutoShape 73"/>
            <p:cNvSpPr/>
            <p:nvPr/>
          </p:nvSpPr>
          <p:spPr bwMode="auto">
            <a:xfrm>
              <a:off x="8607333" y="4489782"/>
              <a:ext cx="420528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AutoShape 74"/>
            <p:cNvSpPr/>
            <p:nvPr/>
          </p:nvSpPr>
          <p:spPr bwMode="auto">
            <a:xfrm>
              <a:off x="8607333" y="4542468"/>
              <a:ext cx="420528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3" name="AutoShape 75"/>
            <p:cNvSpPr/>
            <p:nvPr/>
          </p:nvSpPr>
          <p:spPr bwMode="auto">
            <a:xfrm>
              <a:off x="8607333" y="4595154"/>
              <a:ext cx="420528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AutoShape 76"/>
            <p:cNvSpPr/>
            <p:nvPr/>
          </p:nvSpPr>
          <p:spPr bwMode="auto">
            <a:xfrm>
              <a:off x="8607333" y="4437096"/>
              <a:ext cx="420528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536440" y="5404673"/>
            <a:ext cx="560385" cy="525900"/>
            <a:chOff x="3359612" y="5277673"/>
            <a:chExt cx="560385" cy="525900"/>
          </a:xfrm>
          <a:solidFill>
            <a:schemeClr val="bg1"/>
          </a:solidFill>
        </p:grpSpPr>
        <p:sp>
          <p:nvSpPr>
            <p:cNvPr id="86" name="AutoShape 69"/>
            <p:cNvSpPr/>
            <p:nvPr/>
          </p:nvSpPr>
          <p:spPr bwMode="auto">
            <a:xfrm>
              <a:off x="3359612" y="5277673"/>
              <a:ext cx="560385" cy="52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AutoShape 70"/>
            <p:cNvSpPr/>
            <p:nvPr/>
          </p:nvSpPr>
          <p:spPr bwMode="auto">
            <a:xfrm>
              <a:off x="3622083" y="5382087"/>
              <a:ext cx="105371" cy="18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AutoShape 71"/>
            <p:cNvSpPr/>
            <p:nvPr/>
          </p:nvSpPr>
          <p:spPr bwMode="auto">
            <a:xfrm>
              <a:off x="3622083" y="5434773"/>
              <a:ext cx="105371" cy="18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" name="AutoShape 72"/>
            <p:cNvSpPr/>
            <p:nvPr/>
          </p:nvSpPr>
          <p:spPr bwMode="auto">
            <a:xfrm>
              <a:off x="3622083" y="5487458"/>
              <a:ext cx="227986" cy="18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AutoShape 77"/>
            <p:cNvSpPr/>
            <p:nvPr/>
          </p:nvSpPr>
          <p:spPr bwMode="auto">
            <a:xfrm>
              <a:off x="3429541" y="5364844"/>
              <a:ext cx="158057" cy="1408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399377" y="5404673"/>
            <a:ext cx="524942" cy="560385"/>
            <a:chOff x="2256085" y="5277673"/>
            <a:chExt cx="524942" cy="560385"/>
          </a:xfrm>
          <a:solidFill>
            <a:schemeClr val="bg1"/>
          </a:solidFill>
        </p:grpSpPr>
        <p:sp>
          <p:nvSpPr>
            <p:cNvPr id="92" name="AutoShape 78"/>
            <p:cNvSpPr/>
            <p:nvPr/>
          </p:nvSpPr>
          <p:spPr bwMode="auto">
            <a:xfrm>
              <a:off x="2256085" y="5277673"/>
              <a:ext cx="524942" cy="5603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" name="AutoShape 79"/>
            <p:cNvSpPr/>
            <p:nvPr/>
          </p:nvSpPr>
          <p:spPr bwMode="auto">
            <a:xfrm>
              <a:off x="2326014" y="5347602"/>
              <a:ext cx="385085" cy="350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4" name="AutoShape 80"/>
            <p:cNvSpPr/>
            <p:nvPr/>
          </p:nvSpPr>
          <p:spPr bwMode="auto">
            <a:xfrm>
              <a:off x="2535799" y="5400288"/>
              <a:ext cx="105371" cy="105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5" name="AutoShape 81"/>
          <p:cNvSpPr/>
          <p:nvPr/>
        </p:nvSpPr>
        <p:spPr bwMode="auto">
          <a:xfrm>
            <a:off x="1226872" y="5404673"/>
            <a:ext cx="560384" cy="5603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" name="AutoShape 83"/>
          <p:cNvSpPr/>
          <p:nvPr/>
        </p:nvSpPr>
        <p:spPr bwMode="auto">
          <a:xfrm>
            <a:off x="9197026" y="1076790"/>
            <a:ext cx="560384" cy="3678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8057748" y="980519"/>
            <a:ext cx="561343" cy="560385"/>
            <a:chOff x="7881965" y="824063"/>
            <a:chExt cx="561343" cy="560385"/>
          </a:xfrm>
          <a:solidFill>
            <a:schemeClr val="bg1"/>
          </a:solidFill>
        </p:grpSpPr>
        <p:sp>
          <p:nvSpPr>
            <p:cNvPr id="98" name="AutoShape 84"/>
            <p:cNvSpPr/>
            <p:nvPr/>
          </p:nvSpPr>
          <p:spPr bwMode="auto">
            <a:xfrm>
              <a:off x="7881965" y="824063"/>
              <a:ext cx="561343" cy="5603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" name="AutoShape 85"/>
            <p:cNvSpPr/>
            <p:nvPr/>
          </p:nvSpPr>
          <p:spPr bwMode="auto">
            <a:xfrm>
              <a:off x="8215321" y="1033848"/>
              <a:ext cx="157099" cy="18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" name="AutoShape 86"/>
            <p:cNvSpPr/>
            <p:nvPr/>
          </p:nvSpPr>
          <p:spPr bwMode="auto">
            <a:xfrm>
              <a:off x="8215321" y="981163"/>
              <a:ext cx="157099" cy="18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" name="AutoShape 87"/>
            <p:cNvSpPr/>
            <p:nvPr/>
          </p:nvSpPr>
          <p:spPr bwMode="auto">
            <a:xfrm>
              <a:off x="8215321" y="928477"/>
              <a:ext cx="157099" cy="18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" name="AutoShape 88"/>
            <p:cNvSpPr/>
            <p:nvPr/>
          </p:nvSpPr>
          <p:spPr bwMode="auto">
            <a:xfrm>
              <a:off x="8022779" y="1297277"/>
              <a:ext cx="157099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3" name="AutoShape 89"/>
            <p:cNvSpPr/>
            <p:nvPr/>
          </p:nvSpPr>
          <p:spPr bwMode="auto">
            <a:xfrm>
              <a:off x="8022779" y="1244592"/>
              <a:ext cx="157099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4" name="AutoShape 90"/>
            <p:cNvSpPr/>
            <p:nvPr/>
          </p:nvSpPr>
          <p:spPr bwMode="auto">
            <a:xfrm>
              <a:off x="8022779" y="1191906"/>
              <a:ext cx="157099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5" name="AutoShape 91"/>
            <p:cNvSpPr/>
            <p:nvPr/>
          </p:nvSpPr>
          <p:spPr bwMode="auto">
            <a:xfrm>
              <a:off x="8215321" y="1297277"/>
              <a:ext cx="157099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6" name="AutoShape 92"/>
            <p:cNvSpPr/>
            <p:nvPr/>
          </p:nvSpPr>
          <p:spPr bwMode="auto">
            <a:xfrm>
              <a:off x="8215321" y="1244592"/>
              <a:ext cx="157099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7" name="AutoShape 93"/>
            <p:cNvSpPr/>
            <p:nvPr/>
          </p:nvSpPr>
          <p:spPr bwMode="auto">
            <a:xfrm>
              <a:off x="8215321" y="1191906"/>
              <a:ext cx="157099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" name="AutoShape 94"/>
            <p:cNvSpPr/>
            <p:nvPr/>
          </p:nvSpPr>
          <p:spPr bwMode="auto">
            <a:xfrm>
              <a:off x="8022780" y="1086534"/>
              <a:ext cx="349641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" name="AutoShape 95"/>
            <p:cNvSpPr/>
            <p:nvPr/>
          </p:nvSpPr>
          <p:spPr bwMode="auto">
            <a:xfrm>
              <a:off x="8022780" y="1139220"/>
              <a:ext cx="349641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0" name="AutoShape 96"/>
            <p:cNvSpPr/>
            <p:nvPr/>
          </p:nvSpPr>
          <p:spPr bwMode="auto">
            <a:xfrm>
              <a:off x="8022779" y="893992"/>
              <a:ext cx="157099" cy="1570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722415" y="4321035"/>
            <a:ext cx="385085" cy="561343"/>
            <a:chOff x="6775564" y="4194035"/>
            <a:chExt cx="385085" cy="561343"/>
          </a:xfrm>
          <a:solidFill>
            <a:schemeClr val="bg1"/>
          </a:solidFill>
        </p:grpSpPr>
        <p:sp>
          <p:nvSpPr>
            <p:cNvPr id="112" name="AutoShape 97"/>
            <p:cNvSpPr/>
            <p:nvPr/>
          </p:nvSpPr>
          <p:spPr bwMode="auto">
            <a:xfrm>
              <a:off x="6775564" y="4194035"/>
              <a:ext cx="385085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3" name="AutoShape 98"/>
            <p:cNvSpPr/>
            <p:nvPr/>
          </p:nvSpPr>
          <p:spPr bwMode="auto">
            <a:xfrm>
              <a:off x="6932664" y="4246721"/>
              <a:ext cx="70886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4" name="AutoShape 99"/>
            <p:cNvSpPr/>
            <p:nvPr/>
          </p:nvSpPr>
          <p:spPr bwMode="auto">
            <a:xfrm>
              <a:off x="6950863" y="4685450"/>
              <a:ext cx="34485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5" name="AutoShape 100"/>
          <p:cNvSpPr/>
          <p:nvPr/>
        </p:nvSpPr>
        <p:spPr bwMode="auto">
          <a:xfrm>
            <a:off x="5665072" y="4321035"/>
            <a:ext cx="490456" cy="561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4537801" y="4356478"/>
            <a:ext cx="560384" cy="490456"/>
            <a:chOff x="4445896" y="4229478"/>
            <a:chExt cx="560384" cy="490456"/>
          </a:xfrm>
          <a:solidFill>
            <a:schemeClr val="bg1"/>
          </a:solidFill>
        </p:grpSpPr>
        <p:sp>
          <p:nvSpPr>
            <p:cNvPr id="117" name="AutoShape 101"/>
            <p:cNvSpPr/>
            <p:nvPr/>
          </p:nvSpPr>
          <p:spPr bwMode="auto">
            <a:xfrm>
              <a:off x="4445896" y="4229478"/>
              <a:ext cx="560384" cy="490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8" name="AutoShape 102"/>
            <p:cNvSpPr/>
            <p:nvPr/>
          </p:nvSpPr>
          <p:spPr bwMode="auto">
            <a:xfrm>
              <a:off x="4515824" y="4299406"/>
              <a:ext cx="427234" cy="315157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410529" y="4356478"/>
            <a:ext cx="560385" cy="490456"/>
            <a:chOff x="3324168" y="4229478"/>
            <a:chExt cx="560385" cy="490456"/>
          </a:xfrm>
          <a:solidFill>
            <a:schemeClr val="bg1"/>
          </a:solidFill>
        </p:grpSpPr>
        <p:sp>
          <p:nvSpPr>
            <p:cNvPr id="120" name="AutoShape 103"/>
            <p:cNvSpPr/>
            <p:nvPr/>
          </p:nvSpPr>
          <p:spPr bwMode="auto">
            <a:xfrm>
              <a:off x="3412297" y="4316649"/>
              <a:ext cx="201164" cy="1321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1" name="AutoShape 104"/>
            <p:cNvSpPr/>
            <p:nvPr/>
          </p:nvSpPr>
          <p:spPr bwMode="auto">
            <a:xfrm>
              <a:off x="3324168" y="4229478"/>
              <a:ext cx="560385" cy="490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284215" y="4426407"/>
            <a:ext cx="559427" cy="350600"/>
            <a:chOff x="2203399" y="4299407"/>
            <a:chExt cx="559427" cy="350600"/>
          </a:xfrm>
          <a:solidFill>
            <a:schemeClr val="bg1"/>
          </a:solidFill>
        </p:grpSpPr>
        <p:sp>
          <p:nvSpPr>
            <p:cNvPr id="123" name="AutoShape 105"/>
            <p:cNvSpPr/>
            <p:nvPr/>
          </p:nvSpPr>
          <p:spPr bwMode="auto">
            <a:xfrm>
              <a:off x="2203399" y="4299407"/>
              <a:ext cx="559427" cy="350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4" name="AutoShape 106"/>
            <p:cNvSpPr/>
            <p:nvPr/>
          </p:nvSpPr>
          <p:spPr bwMode="auto">
            <a:xfrm>
              <a:off x="2413184" y="4404778"/>
              <a:ext cx="79507" cy="78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5" name="AutoShape 107"/>
            <p:cNvSpPr/>
            <p:nvPr/>
          </p:nvSpPr>
          <p:spPr bwMode="auto">
            <a:xfrm>
              <a:off x="2360498" y="4352092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296800" y="4321035"/>
            <a:ext cx="420528" cy="561343"/>
            <a:chOff x="1152558" y="4194035"/>
            <a:chExt cx="420528" cy="561343"/>
          </a:xfrm>
          <a:solidFill>
            <a:schemeClr val="bg1"/>
          </a:solidFill>
        </p:grpSpPr>
        <p:sp>
          <p:nvSpPr>
            <p:cNvPr id="127" name="AutoShape 108"/>
            <p:cNvSpPr/>
            <p:nvPr/>
          </p:nvSpPr>
          <p:spPr bwMode="auto">
            <a:xfrm>
              <a:off x="1256971" y="4299406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" name="AutoShape 109"/>
            <p:cNvSpPr/>
            <p:nvPr/>
          </p:nvSpPr>
          <p:spPr bwMode="auto">
            <a:xfrm>
              <a:off x="1152558" y="4194035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6825729" y="3234751"/>
            <a:ext cx="561343" cy="525900"/>
            <a:chOff x="6687435" y="3107751"/>
            <a:chExt cx="561343" cy="525900"/>
          </a:xfrm>
          <a:solidFill>
            <a:schemeClr val="bg1"/>
          </a:solidFill>
        </p:grpSpPr>
        <p:sp>
          <p:nvSpPr>
            <p:cNvPr id="130" name="AutoShape 110"/>
            <p:cNvSpPr/>
            <p:nvPr/>
          </p:nvSpPr>
          <p:spPr bwMode="auto">
            <a:xfrm>
              <a:off x="6758322" y="3177680"/>
              <a:ext cx="419570" cy="280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1" name="AutoShape 111"/>
            <p:cNvSpPr/>
            <p:nvPr/>
          </p:nvSpPr>
          <p:spPr bwMode="auto">
            <a:xfrm>
              <a:off x="6687435" y="3107751"/>
              <a:ext cx="561343" cy="52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32" name="AutoShape 112"/>
          <p:cNvSpPr/>
          <p:nvPr/>
        </p:nvSpPr>
        <p:spPr bwMode="auto">
          <a:xfrm>
            <a:off x="5642927" y="3199308"/>
            <a:ext cx="560384" cy="56134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4635424" y="3199308"/>
            <a:ext cx="385085" cy="561343"/>
            <a:chOff x="4533067" y="3072308"/>
            <a:chExt cx="385085" cy="561343"/>
          </a:xfrm>
          <a:solidFill>
            <a:schemeClr val="bg1"/>
          </a:solidFill>
        </p:grpSpPr>
        <p:sp>
          <p:nvSpPr>
            <p:cNvPr id="134" name="AutoShape 113"/>
            <p:cNvSpPr/>
            <p:nvPr/>
          </p:nvSpPr>
          <p:spPr bwMode="auto">
            <a:xfrm>
              <a:off x="4533067" y="3072308"/>
              <a:ext cx="385085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5" name="AutoShape 114"/>
            <p:cNvSpPr/>
            <p:nvPr/>
          </p:nvSpPr>
          <p:spPr bwMode="auto">
            <a:xfrm>
              <a:off x="4620238" y="3160437"/>
              <a:ext cx="113992" cy="1139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592478" y="3199308"/>
            <a:ext cx="420528" cy="561343"/>
            <a:chOff x="3394097" y="3072308"/>
            <a:chExt cx="420528" cy="561343"/>
          </a:xfrm>
          <a:solidFill>
            <a:schemeClr val="bg1"/>
          </a:solidFill>
        </p:grpSpPr>
        <p:sp>
          <p:nvSpPr>
            <p:cNvPr id="137" name="AutoShape 115"/>
            <p:cNvSpPr/>
            <p:nvPr/>
          </p:nvSpPr>
          <p:spPr bwMode="auto">
            <a:xfrm>
              <a:off x="3394097" y="307230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8" name="AutoShape 116"/>
            <p:cNvSpPr/>
            <p:nvPr/>
          </p:nvSpPr>
          <p:spPr bwMode="auto">
            <a:xfrm>
              <a:off x="3569396" y="3405665"/>
              <a:ext cx="69929" cy="105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39" name="AutoShape 117"/>
          <p:cNvSpPr/>
          <p:nvPr/>
        </p:nvSpPr>
        <p:spPr bwMode="auto">
          <a:xfrm>
            <a:off x="2409675" y="3304679"/>
            <a:ext cx="560385" cy="42052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1226872" y="3270194"/>
            <a:ext cx="560385" cy="420528"/>
            <a:chOff x="1082629" y="3143194"/>
            <a:chExt cx="560385" cy="420528"/>
          </a:xfrm>
          <a:solidFill>
            <a:schemeClr val="bg1"/>
          </a:solidFill>
        </p:grpSpPr>
        <p:sp>
          <p:nvSpPr>
            <p:cNvPr id="141" name="AutoShape 118"/>
            <p:cNvSpPr/>
            <p:nvPr/>
          </p:nvSpPr>
          <p:spPr bwMode="auto">
            <a:xfrm>
              <a:off x="1082629" y="3143194"/>
              <a:ext cx="560385" cy="420528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2" name="AutoShape 119"/>
            <p:cNvSpPr/>
            <p:nvPr/>
          </p:nvSpPr>
          <p:spPr bwMode="auto">
            <a:xfrm>
              <a:off x="1432271" y="3300294"/>
              <a:ext cx="105371" cy="1053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020368" y="2131224"/>
            <a:ext cx="561343" cy="472256"/>
            <a:chOff x="6687435" y="2004224"/>
            <a:chExt cx="561343" cy="472256"/>
          </a:xfrm>
          <a:solidFill>
            <a:schemeClr val="bg1"/>
          </a:solidFill>
        </p:grpSpPr>
        <p:sp>
          <p:nvSpPr>
            <p:cNvPr id="144" name="AutoShape 120"/>
            <p:cNvSpPr/>
            <p:nvPr/>
          </p:nvSpPr>
          <p:spPr bwMode="auto">
            <a:xfrm>
              <a:off x="6828249" y="2126838"/>
              <a:ext cx="279713" cy="279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5" name="AutoShape 121"/>
            <p:cNvSpPr/>
            <p:nvPr/>
          </p:nvSpPr>
          <p:spPr bwMode="auto">
            <a:xfrm>
              <a:off x="6898178" y="2196767"/>
              <a:ext cx="78550" cy="78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" name="AutoShape 122"/>
            <p:cNvSpPr/>
            <p:nvPr/>
          </p:nvSpPr>
          <p:spPr bwMode="auto">
            <a:xfrm>
              <a:off x="6687435" y="2004224"/>
              <a:ext cx="561343" cy="4722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5854868" y="2078539"/>
            <a:ext cx="560384" cy="560384"/>
            <a:chOff x="5566666" y="1951539"/>
            <a:chExt cx="560384" cy="560384"/>
          </a:xfrm>
          <a:solidFill>
            <a:schemeClr val="bg1"/>
          </a:solidFill>
        </p:grpSpPr>
        <p:sp>
          <p:nvSpPr>
            <p:cNvPr id="148" name="AutoShape 123"/>
            <p:cNvSpPr/>
            <p:nvPr/>
          </p:nvSpPr>
          <p:spPr bwMode="auto">
            <a:xfrm>
              <a:off x="5566666" y="1951539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9" name="AutoShape 124"/>
            <p:cNvSpPr/>
            <p:nvPr/>
          </p:nvSpPr>
          <p:spPr bwMode="auto">
            <a:xfrm>
              <a:off x="5724722" y="2108638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0" name="AutoShape 125"/>
            <p:cNvSpPr/>
            <p:nvPr/>
          </p:nvSpPr>
          <p:spPr bwMode="auto">
            <a:xfrm>
              <a:off x="5776451" y="2161324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4689368" y="2078539"/>
            <a:ext cx="560384" cy="560384"/>
            <a:chOff x="4445896" y="1951539"/>
            <a:chExt cx="560384" cy="560384"/>
          </a:xfrm>
          <a:solidFill>
            <a:schemeClr val="bg1"/>
          </a:solidFill>
        </p:grpSpPr>
        <p:sp>
          <p:nvSpPr>
            <p:cNvPr id="152" name="AutoShape 126"/>
            <p:cNvSpPr/>
            <p:nvPr/>
          </p:nvSpPr>
          <p:spPr bwMode="auto">
            <a:xfrm>
              <a:off x="4445896" y="1951539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3" name="AutoShape 127"/>
            <p:cNvSpPr/>
            <p:nvPr/>
          </p:nvSpPr>
          <p:spPr bwMode="auto">
            <a:xfrm>
              <a:off x="4672924" y="2038709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522909" y="2078539"/>
            <a:ext cx="561343" cy="560384"/>
            <a:chOff x="3324168" y="1951539"/>
            <a:chExt cx="561343" cy="560384"/>
          </a:xfrm>
          <a:solidFill>
            <a:schemeClr val="bg1"/>
          </a:solidFill>
        </p:grpSpPr>
        <p:sp>
          <p:nvSpPr>
            <p:cNvPr id="155" name="AutoShape 128"/>
            <p:cNvSpPr/>
            <p:nvPr/>
          </p:nvSpPr>
          <p:spPr bwMode="auto">
            <a:xfrm>
              <a:off x="3324168" y="1951539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6" name="AutoShape 129"/>
            <p:cNvSpPr/>
            <p:nvPr/>
          </p:nvSpPr>
          <p:spPr bwMode="auto">
            <a:xfrm>
              <a:off x="3674768" y="2021467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57" name="AutoShape 130"/>
          <p:cNvSpPr/>
          <p:nvPr/>
        </p:nvSpPr>
        <p:spPr bwMode="auto">
          <a:xfrm>
            <a:off x="2357408" y="2078539"/>
            <a:ext cx="560385" cy="560384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8" name="组合 157"/>
          <p:cNvGrpSpPr/>
          <p:nvPr/>
        </p:nvGrpSpPr>
        <p:grpSpPr>
          <a:xfrm>
            <a:off x="1261836" y="2078539"/>
            <a:ext cx="490456" cy="560384"/>
            <a:chOff x="1117114" y="1951539"/>
            <a:chExt cx="490456" cy="560384"/>
          </a:xfrm>
          <a:solidFill>
            <a:schemeClr val="bg1"/>
          </a:solidFill>
        </p:grpSpPr>
        <p:sp>
          <p:nvSpPr>
            <p:cNvPr id="159" name="AutoShape 131"/>
            <p:cNvSpPr/>
            <p:nvPr/>
          </p:nvSpPr>
          <p:spPr bwMode="auto">
            <a:xfrm>
              <a:off x="1117114" y="1951539"/>
              <a:ext cx="490456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0" name="AutoShape 132"/>
            <p:cNvSpPr/>
            <p:nvPr/>
          </p:nvSpPr>
          <p:spPr bwMode="auto">
            <a:xfrm>
              <a:off x="1222486" y="2178566"/>
              <a:ext cx="69929" cy="2634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1" name="AutoShape 133"/>
            <p:cNvSpPr/>
            <p:nvPr/>
          </p:nvSpPr>
          <p:spPr bwMode="auto">
            <a:xfrm>
              <a:off x="1327857" y="2178566"/>
              <a:ext cx="69929" cy="2634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" name="AutoShape 134"/>
            <p:cNvSpPr/>
            <p:nvPr/>
          </p:nvSpPr>
          <p:spPr bwMode="auto">
            <a:xfrm>
              <a:off x="1432271" y="2178566"/>
              <a:ext cx="69928" cy="2634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3" name="AutoShape 135"/>
          <p:cNvSpPr/>
          <p:nvPr/>
        </p:nvSpPr>
        <p:spPr bwMode="auto">
          <a:xfrm>
            <a:off x="6918470" y="1067690"/>
            <a:ext cx="561343" cy="3860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5780151" y="980519"/>
            <a:ext cx="560384" cy="560385"/>
            <a:chOff x="5566666" y="829811"/>
            <a:chExt cx="560384" cy="560385"/>
          </a:xfrm>
          <a:solidFill>
            <a:schemeClr val="bg1"/>
          </a:solidFill>
        </p:grpSpPr>
        <p:sp>
          <p:nvSpPr>
            <p:cNvPr id="165" name="AutoShape 136"/>
            <p:cNvSpPr/>
            <p:nvPr/>
          </p:nvSpPr>
          <p:spPr bwMode="auto">
            <a:xfrm>
              <a:off x="5864579" y="899739"/>
              <a:ext cx="183921" cy="1839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6" name="AutoShape 137"/>
            <p:cNvSpPr/>
            <p:nvPr/>
          </p:nvSpPr>
          <p:spPr bwMode="auto">
            <a:xfrm>
              <a:off x="5566666" y="829811"/>
              <a:ext cx="560384" cy="560385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7" name="AutoShape 138"/>
            <p:cNvSpPr/>
            <p:nvPr/>
          </p:nvSpPr>
          <p:spPr bwMode="auto">
            <a:xfrm>
              <a:off x="5864579" y="829811"/>
              <a:ext cx="262471" cy="2624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8" name="AutoShape 139"/>
          <p:cNvSpPr/>
          <p:nvPr/>
        </p:nvSpPr>
        <p:spPr bwMode="auto">
          <a:xfrm>
            <a:off x="4641832" y="989140"/>
            <a:ext cx="560384" cy="543142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3503512" y="1041826"/>
            <a:ext cx="560385" cy="437770"/>
            <a:chOff x="3324168" y="899739"/>
            <a:chExt cx="560385" cy="437770"/>
          </a:xfrm>
          <a:solidFill>
            <a:schemeClr val="bg1"/>
          </a:solidFill>
        </p:grpSpPr>
        <p:sp>
          <p:nvSpPr>
            <p:cNvPr id="170" name="AutoShape 140"/>
            <p:cNvSpPr/>
            <p:nvPr/>
          </p:nvSpPr>
          <p:spPr bwMode="auto">
            <a:xfrm>
              <a:off x="3394097" y="969667"/>
              <a:ext cx="350600" cy="284503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1" name="AutoShape 141"/>
            <p:cNvSpPr/>
            <p:nvPr/>
          </p:nvSpPr>
          <p:spPr bwMode="auto">
            <a:xfrm>
              <a:off x="3324168" y="899739"/>
              <a:ext cx="560385" cy="43777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2" name="AutoShape 142"/>
            <p:cNvSpPr/>
            <p:nvPr/>
          </p:nvSpPr>
          <p:spPr bwMode="auto">
            <a:xfrm>
              <a:off x="3761939" y="987869"/>
              <a:ext cx="52685" cy="517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" name="AutoShape 143"/>
            <p:cNvSpPr/>
            <p:nvPr/>
          </p:nvSpPr>
          <p:spPr bwMode="auto">
            <a:xfrm>
              <a:off x="3744696" y="1214896"/>
              <a:ext cx="69928" cy="18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4" name="AutoShape 144"/>
            <p:cNvSpPr/>
            <p:nvPr/>
          </p:nvSpPr>
          <p:spPr bwMode="auto">
            <a:xfrm>
              <a:off x="3761939" y="1162210"/>
              <a:ext cx="70886" cy="18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5" name="AutoShape 145"/>
            <p:cNvSpPr/>
            <p:nvPr/>
          </p:nvSpPr>
          <p:spPr bwMode="auto">
            <a:xfrm>
              <a:off x="3761939" y="1110483"/>
              <a:ext cx="70886" cy="172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6" name="AutoShape 146"/>
            <p:cNvSpPr/>
            <p:nvPr/>
          </p:nvSpPr>
          <p:spPr bwMode="auto">
            <a:xfrm>
              <a:off x="3464983" y="1039596"/>
              <a:ext cx="104413" cy="73760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2365192" y="1015004"/>
            <a:ext cx="560385" cy="491415"/>
            <a:chOff x="2203399" y="864296"/>
            <a:chExt cx="560385" cy="491415"/>
          </a:xfrm>
          <a:solidFill>
            <a:schemeClr val="bg1"/>
          </a:solidFill>
        </p:grpSpPr>
        <p:sp>
          <p:nvSpPr>
            <p:cNvPr id="178" name="AutoShape 147"/>
            <p:cNvSpPr/>
            <p:nvPr/>
          </p:nvSpPr>
          <p:spPr bwMode="auto">
            <a:xfrm>
              <a:off x="2203399" y="864296"/>
              <a:ext cx="560385" cy="491415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9" name="AutoShape 148"/>
            <p:cNvSpPr/>
            <p:nvPr/>
          </p:nvSpPr>
          <p:spPr bwMode="auto">
            <a:xfrm>
              <a:off x="2290570" y="952425"/>
              <a:ext cx="83339" cy="833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80" name="AutoShape 149"/>
          <p:cNvSpPr/>
          <p:nvPr/>
        </p:nvSpPr>
        <p:spPr bwMode="auto">
          <a:xfrm>
            <a:off x="1226872" y="1059069"/>
            <a:ext cx="560385" cy="4032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43767" y="3678049"/>
            <a:ext cx="6048233" cy="1767489"/>
          </a:xfrm>
          <a:prstGeom prst="rect">
            <a:avLst/>
          </a:prstGeom>
          <a:solidFill>
            <a:srgbClr val="00AFF2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98007" y="3181836"/>
            <a:ext cx="18708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rPr>
              <a:t>01</a:t>
            </a:r>
            <a:endParaRPr lang="zh-CN" altLang="en-US" sz="16600" b="1" dirty="0">
              <a:solidFill>
                <a:schemeClr val="bg1"/>
              </a:solidFill>
              <a:latin typeface="Agency FB" panose="020B08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4568" y="4471409"/>
            <a:ext cx="521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建议您在使用时选用微软雅黑字体，本模板所有图形均可改色，更多精美作品请搜索“啊啊叫”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4568" y="3749274"/>
            <a:ext cx="2598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j-ea"/>
                <a:ea typeface="+mj-ea"/>
              </a:rPr>
              <a:t>课题概述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3341" y="286238"/>
              <a:ext cx="581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课题概述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72"/>
          <p:cNvSpPr/>
          <p:nvPr/>
        </p:nvSpPr>
        <p:spPr>
          <a:xfrm>
            <a:off x="1764138" y="2208170"/>
            <a:ext cx="1351716" cy="13517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s-MX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30" name="CuadroTexto 73"/>
          <p:cNvSpPr txBox="1"/>
          <p:nvPr/>
        </p:nvSpPr>
        <p:spPr>
          <a:xfrm>
            <a:off x="2249880" y="2553349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</a:p>
        </p:txBody>
      </p:sp>
      <p:sp>
        <p:nvSpPr>
          <p:cNvPr id="31" name="CuadroTexto 74"/>
          <p:cNvSpPr txBox="1"/>
          <p:nvPr/>
        </p:nvSpPr>
        <p:spPr>
          <a:xfrm>
            <a:off x="1377971" y="4434218"/>
            <a:ext cx="212405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建议您在展示时采用微软雅黑字体。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CuadroTexto 75"/>
          <p:cNvSpPr txBox="1"/>
          <p:nvPr/>
        </p:nvSpPr>
        <p:spPr>
          <a:xfrm>
            <a:off x="1601796" y="4024065"/>
            <a:ext cx="167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单击此处编辑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ángulo 76"/>
          <p:cNvSpPr/>
          <p:nvPr/>
        </p:nvSpPr>
        <p:spPr>
          <a:xfrm>
            <a:off x="4168347" y="2205905"/>
            <a:ext cx="1351716" cy="13517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s-MX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34" name="CuadroTexto 77"/>
          <p:cNvSpPr txBox="1"/>
          <p:nvPr/>
        </p:nvSpPr>
        <p:spPr>
          <a:xfrm>
            <a:off x="4622830" y="2532787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rgbClr val="00B0F0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</a:p>
        </p:txBody>
      </p:sp>
      <p:sp>
        <p:nvSpPr>
          <p:cNvPr id="35" name="Rectángulo 78"/>
          <p:cNvSpPr/>
          <p:nvPr/>
        </p:nvSpPr>
        <p:spPr>
          <a:xfrm>
            <a:off x="6654913" y="2205686"/>
            <a:ext cx="1351716" cy="13517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s-MX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36" name="CuadroTexto 79"/>
          <p:cNvSpPr txBox="1"/>
          <p:nvPr/>
        </p:nvSpPr>
        <p:spPr>
          <a:xfrm>
            <a:off x="7102183" y="2553349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37" name="Rectángulo 80"/>
          <p:cNvSpPr/>
          <p:nvPr/>
        </p:nvSpPr>
        <p:spPr>
          <a:xfrm>
            <a:off x="9052632" y="2205686"/>
            <a:ext cx="1351716" cy="13517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pPr>
              <a:lnSpc>
                <a:spcPts val="1780"/>
              </a:lnSpc>
              <a:spcBef>
                <a:spcPts val="2200"/>
              </a:spcBef>
            </a:pPr>
            <a:endParaRPr lang="es-MX" sz="1400">
              <a:solidFill>
                <a:srgbClr val="0087B1"/>
              </a:solidFill>
              <a:cs typeface="+mn-ea"/>
              <a:sym typeface="+mn-lt"/>
            </a:endParaRPr>
          </a:p>
        </p:txBody>
      </p:sp>
      <p:sp>
        <p:nvSpPr>
          <p:cNvPr id="38" name="CuadroTexto 81"/>
          <p:cNvSpPr txBox="1"/>
          <p:nvPr/>
        </p:nvSpPr>
        <p:spPr>
          <a:xfrm>
            <a:off x="9507917" y="255334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rgbClr val="00B0F0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</a:p>
        </p:txBody>
      </p:sp>
      <p:sp>
        <p:nvSpPr>
          <p:cNvPr id="39" name="CuadroTexto 82"/>
          <p:cNvSpPr txBox="1"/>
          <p:nvPr/>
        </p:nvSpPr>
        <p:spPr>
          <a:xfrm>
            <a:off x="3758665" y="4434217"/>
            <a:ext cx="217108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建议您在展示时采用微软雅黑字体。</a:t>
            </a:r>
            <a:endParaRPr lang="en-US" altLang="zh-CN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0" name="CuadroTexto 83"/>
          <p:cNvSpPr txBox="1"/>
          <p:nvPr/>
        </p:nvSpPr>
        <p:spPr>
          <a:xfrm>
            <a:off x="4006005" y="4024065"/>
            <a:ext cx="167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1" name="CuadroTexto 84"/>
          <p:cNvSpPr txBox="1"/>
          <p:nvPr/>
        </p:nvSpPr>
        <p:spPr>
          <a:xfrm>
            <a:off x="6245231" y="4447324"/>
            <a:ext cx="217108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建议您在展示时采用微软雅黑字体。</a:t>
            </a:r>
            <a:endParaRPr lang="en-US" altLang="zh-CN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2" name="CuadroTexto 85"/>
          <p:cNvSpPr txBox="1"/>
          <p:nvPr/>
        </p:nvSpPr>
        <p:spPr>
          <a:xfrm>
            <a:off x="6492571" y="4037360"/>
            <a:ext cx="167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3" name="CuadroTexto 86"/>
          <p:cNvSpPr txBox="1"/>
          <p:nvPr/>
        </p:nvSpPr>
        <p:spPr>
          <a:xfrm>
            <a:off x="8642950" y="4447324"/>
            <a:ext cx="217108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1400"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建议您在展示时采用微软雅黑字体。</a:t>
            </a:r>
            <a:endParaRPr lang="en-US" altLang="zh-CN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4" name="CuadroTexto 87"/>
          <p:cNvSpPr txBox="1"/>
          <p:nvPr/>
        </p:nvSpPr>
        <p:spPr>
          <a:xfrm>
            <a:off x="8890290" y="4024065"/>
            <a:ext cx="1676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45" name="Conector recto 95"/>
          <p:cNvCxnSpPr/>
          <p:nvPr/>
        </p:nvCxnSpPr>
        <p:spPr>
          <a:xfrm>
            <a:off x="1544209" y="3787763"/>
            <a:ext cx="1791575" cy="1476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97"/>
          <p:cNvCxnSpPr/>
          <p:nvPr/>
        </p:nvCxnSpPr>
        <p:spPr>
          <a:xfrm>
            <a:off x="3948418" y="3799382"/>
            <a:ext cx="1791575" cy="1476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98"/>
          <p:cNvCxnSpPr/>
          <p:nvPr/>
        </p:nvCxnSpPr>
        <p:spPr>
          <a:xfrm>
            <a:off x="6434984" y="3813993"/>
            <a:ext cx="1791575" cy="1476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99"/>
          <p:cNvCxnSpPr/>
          <p:nvPr/>
        </p:nvCxnSpPr>
        <p:spPr>
          <a:xfrm>
            <a:off x="8832703" y="3828755"/>
            <a:ext cx="1791575" cy="1476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3341" y="286238"/>
              <a:ext cx="581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课题概述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394202" y="1396205"/>
            <a:ext cx="3381375" cy="4268787"/>
            <a:chOff x="4394202" y="1294607"/>
            <a:chExt cx="3381375" cy="4268787"/>
          </a:xfrm>
        </p:grpSpPr>
        <p:grpSp>
          <p:nvGrpSpPr>
            <p:cNvPr id="42001" name="Group 30"/>
            <p:cNvGrpSpPr/>
            <p:nvPr/>
          </p:nvGrpSpPr>
          <p:grpSpPr bwMode="auto">
            <a:xfrm>
              <a:off x="4921192" y="1936025"/>
              <a:ext cx="2267961" cy="2898620"/>
              <a:chOff x="3855015" y="1605266"/>
              <a:chExt cx="1406556" cy="1858968"/>
            </a:xfrm>
          </p:grpSpPr>
          <p:sp>
            <p:nvSpPr>
              <p:cNvPr id="42018" name="Freeform 9"/>
              <p:cNvSpPr/>
              <p:nvPr/>
            </p:nvSpPr>
            <p:spPr bwMode="auto">
              <a:xfrm>
                <a:off x="3855015" y="1605266"/>
                <a:ext cx="1393801" cy="1824952"/>
              </a:xfrm>
              <a:custGeom>
                <a:avLst/>
                <a:gdLst>
                  <a:gd name="T0" fmla="*/ 2147483646 w 325"/>
                  <a:gd name="T1" fmla="*/ 2147483646 h 426"/>
                  <a:gd name="T2" fmla="*/ 2147483646 w 325"/>
                  <a:gd name="T3" fmla="*/ 2147483646 h 426"/>
                  <a:gd name="T4" fmla="*/ 2147483646 w 325"/>
                  <a:gd name="T5" fmla="*/ 2147483646 h 426"/>
                  <a:gd name="T6" fmla="*/ 2147483646 w 325"/>
                  <a:gd name="T7" fmla="*/ 2147483646 h 426"/>
                  <a:gd name="T8" fmla="*/ 2147483646 w 325"/>
                  <a:gd name="T9" fmla="*/ 2147483646 h 426"/>
                  <a:gd name="T10" fmla="*/ 2147483646 w 325"/>
                  <a:gd name="T11" fmla="*/ 2147483646 h 426"/>
                  <a:gd name="T12" fmla="*/ 2147483646 w 325"/>
                  <a:gd name="T13" fmla="*/ 2147483646 h 426"/>
                  <a:gd name="T14" fmla="*/ 2147483646 w 325"/>
                  <a:gd name="T15" fmla="*/ 2147483646 h 426"/>
                  <a:gd name="T16" fmla="*/ 2147483646 w 325"/>
                  <a:gd name="T17" fmla="*/ 2147483646 h 426"/>
                  <a:gd name="T18" fmla="*/ 2147483646 w 325"/>
                  <a:gd name="T19" fmla="*/ 2147483646 h 426"/>
                  <a:gd name="T20" fmla="*/ 2147483646 w 325"/>
                  <a:gd name="T21" fmla="*/ 2147483646 h 426"/>
                  <a:gd name="T22" fmla="*/ 2147483646 w 325"/>
                  <a:gd name="T23" fmla="*/ 2147483646 h 4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5" h="426">
                    <a:moveTo>
                      <a:pt x="60" y="58"/>
                    </a:moveTo>
                    <a:cubicBezTo>
                      <a:pt x="60" y="58"/>
                      <a:pt x="104" y="15"/>
                      <a:pt x="163" y="11"/>
                    </a:cubicBezTo>
                    <a:cubicBezTo>
                      <a:pt x="163" y="11"/>
                      <a:pt x="263" y="0"/>
                      <a:pt x="315" y="105"/>
                    </a:cubicBezTo>
                    <a:cubicBezTo>
                      <a:pt x="315" y="105"/>
                      <a:pt x="325" y="179"/>
                      <a:pt x="315" y="215"/>
                    </a:cubicBezTo>
                    <a:cubicBezTo>
                      <a:pt x="315" y="215"/>
                      <a:pt x="271" y="302"/>
                      <a:pt x="272" y="310"/>
                    </a:cubicBezTo>
                    <a:cubicBezTo>
                      <a:pt x="244" y="389"/>
                      <a:pt x="244" y="389"/>
                      <a:pt x="244" y="389"/>
                    </a:cubicBezTo>
                    <a:cubicBezTo>
                      <a:pt x="244" y="389"/>
                      <a:pt x="241" y="426"/>
                      <a:pt x="226" y="426"/>
                    </a:cubicBezTo>
                    <a:cubicBezTo>
                      <a:pt x="116" y="426"/>
                      <a:pt x="116" y="426"/>
                      <a:pt x="116" y="426"/>
                    </a:cubicBezTo>
                    <a:cubicBezTo>
                      <a:pt x="116" y="426"/>
                      <a:pt x="96" y="426"/>
                      <a:pt x="96" y="396"/>
                    </a:cubicBezTo>
                    <a:cubicBezTo>
                      <a:pt x="96" y="396"/>
                      <a:pt x="74" y="318"/>
                      <a:pt x="60" y="297"/>
                    </a:cubicBezTo>
                    <a:cubicBezTo>
                      <a:pt x="60" y="297"/>
                      <a:pt x="18" y="207"/>
                      <a:pt x="18" y="178"/>
                    </a:cubicBezTo>
                    <a:cubicBezTo>
                      <a:pt x="18" y="178"/>
                      <a:pt x="0" y="125"/>
                      <a:pt x="60" y="58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9" name="Freeform 22"/>
              <p:cNvSpPr>
                <a:spLocks noEditPoints="1"/>
              </p:cNvSpPr>
              <p:nvPr/>
            </p:nvSpPr>
            <p:spPr bwMode="auto">
              <a:xfrm>
                <a:off x="3885629" y="1626526"/>
                <a:ext cx="1375942" cy="1837708"/>
              </a:xfrm>
              <a:custGeom>
                <a:avLst/>
                <a:gdLst>
                  <a:gd name="T0" fmla="*/ 2147483646 w 321"/>
                  <a:gd name="T1" fmla="*/ 0 h 429"/>
                  <a:gd name="T2" fmla="*/ 0 w 321"/>
                  <a:gd name="T3" fmla="*/ 2147483646 h 429"/>
                  <a:gd name="T4" fmla="*/ 2147483646 w 321"/>
                  <a:gd name="T5" fmla="*/ 2147483646 h 429"/>
                  <a:gd name="T6" fmla="*/ 2147483646 w 321"/>
                  <a:gd name="T7" fmla="*/ 2147483646 h 429"/>
                  <a:gd name="T8" fmla="*/ 2147483646 w 321"/>
                  <a:gd name="T9" fmla="*/ 2147483646 h 429"/>
                  <a:gd name="T10" fmla="*/ 2147483646 w 321"/>
                  <a:gd name="T11" fmla="*/ 2147483646 h 429"/>
                  <a:gd name="T12" fmla="*/ 2147483646 w 321"/>
                  <a:gd name="T13" fmla="*/ 2147483646 h 429"/>
                  <a:gd name="T14" fmla="*/ 2147483646 w 321"/>
                  <a:gd name="T15" fmla="*/ 2147483646 h 429"/>
                  <a:gd name="T16" fmla="*/ 2147483646 w 321"/>
                  <a:gd name="T17" fmla="*/ 2147483646 h 429"/>
                  <a:gd name="T18" fmla="*/ 2147483646 w 321"/>
                  <a:gd name="T19" fmla="*/ 2147483646 h 429"/>
                  <a:gd name="T20" fmla="*/ 2147483646 w 321"/>
                  <a:gd name="T21" fmla="*/ 0 h 429"/>
                  <a:gd name="T22" fmla="*/ 2147483646 w 321"/>
                  <a:gd name="T23" fmla="*/ 2147483646 h 429"/>
                  <a:gd name="T24" fmla="*/ 2147483646 w 321"/>
                  <a:gd name="T25" fmla="*/ 2147483646 h 429"/>
                  <a:gd name="T26" fmla="*/ 2147483646 w 321"/>
                  <a:gd name="T27" fmla="*/ 2147483646 h 429"/>
                  <a:gd name="T28" fmla="*/ 2147483646 w 321"/>
                  <a:gd name="T29" fmla="*/ 2147483646 h 429"/>
                  <a:gd name="T30" fmla="*/ 2147483646 w 321"/>
                  <a:gd name="T31" fmla="*/ 2147483646 h 429"/>
                  <a:gd name="T32" fmla="*/ 2147483646 w 321"/>
                  <a:gd name="T33" fmla="*/ 2147483646 h 429"/>
                  <a:gd name="T34" fmla="*/ 2147483646 w 321"/>
                  <a:gd name="T35" fmla="*/ 2147483646 h 429"/>
                  <a:gd name="T36" fmla="*/ 2147483646 w 321"/>
                  <a:gd name="T37" fmla="*/ 2147483646 h 429"/>
                  <a:gd name="T38" fmla="*/ 2147483646 w 321"/>
                  <a:gd name="T39" fmla="*/ 2147483646 h 429"/>
                  <a:gd name="T40" fmla="*/ 2147483646 w 321"/>
                  <a:gd name="T41" fmla="*/ 2147483646 h 429"/>
                  <a:gd name="T42" fmla="*/ 2147483646 w 321"/>
                  <a:gd name="T43" fmla="*/ 2147483646 h 429"/>
                  <a:gd name="T44" fmla="*/ 2147483646 w 321"/>
                  <a:gd name="T45" fmla="*/ 2147483646 h 429"/>
                  <a:gd name="T46" fmla="*/ 2147483646 w 321"/>
                  <a:gd name="T47" fmla="*/ 2147483646 h 4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21" h="429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cubicBezTo>
                      <a:pt x="0" y="189"/>
                      <a:pt x="8" y="216"/>
                      <a:pt x="22" y="240"/>
                    </a:cubicBezTo>
                    <a:cubicBezTo>
                      <a:pt x="61" y="311"/>
                      <a:pt x="71" y="351"/>
                      <a:pt x="78" y="389"/>
                    </a:cubicBezTo>
                    <a:cubicBezTo>
                      <a:pt x="83" y="421"/>
                      <a:pt x="91" y="429"/>
                      <a:pt x="115" y="429"/>
                    </a:cubicBezTo>
                    <a:cubicBezTo>
                      <a:pt x="125" y="429"/>
                      <a:pt x="142" y="429"/>
                      <a:pt x="160" y="429"/>
                    </a:cubicBezTo>
                    <a:cubicBezTo>
                      <a:pt x="179" y="429"/>
                      <a:pt x="195" y="429"/>
                      <a:pt x="206" y="429"/>
                    </a:cubicBezTo>
                    <a:cubicBezTo>
                      <a:pt x="230" y="429"/>
                      <a:pt x="238" y="421"/>
                      <a:pt x="243" y="389"/>
                    </a:cubicBezTo>
                    <a:cubicBezTo>
                      <a:pt x="249" y="351"/>
                      <a:pt x="260" y="311"/>
                      <a:pt x="299" y="240"/>
                    </a:cubicBezTo>
                    <a:cubicBezTo>
                      <a:pt x="312" y="216"/>
                      <a:pt x="321" y="189"/>
                      <a:pt x="321" y="160"/>
                    </a:cubicBezTo>
                    <a:cubicBezTo>
                      <a:pt x="321" y="72"/>
                      <a:pt x="249" y="0"/>
                      <a:pt x="160" y="0"/>
                    </a:cubicBezTo>
                    <a:close/>
                    <a:moveTo>
                      <a:pt x="287" y="233"/>
                    </a:moveTo>
                    <a:cubicBezTo>
                      <a:pt x="248" y="302"/>
                      <a:pt x="236" y="343"/>
                      <a:pt x="229" y="387"/>
                    </a:cubicBezTo>
                    <a:cubicBezTo>
                      <a:pt x="228" y="392"/>
                      <a:pt x="226" y="406"/>
                      <a:pt x="221" y="411"/>
                    </a:cubicBezTo>
                    <a:cubicBezTo>
                      <a:pt x="220" y="413"/>
                      <a:pt x="217" y="414"/>
                      <a:pt x="206" y="414"/>
                    </a:cubicBezTo>
                    <a:cubicBezTo>
                      <a:pt x="160" y="414"/>
                      <a:pt x="160" y="414"/>
                      <a:pt x="160" y="414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04" y="414"/>
                      <a:pt x="101" y="413"/>
                      <a:pt x="100" y="411"/>
                    </a:cubicBezTo>
                    <a:cubicBezTo>
                      <a:pt x="95" y="406"/>
                      <a:pt x="93" y="392"/>
                      <a:pt x="92" y="387"/>
                    </a:cubicBezTo>
                    <a:cubicBezTo>
                      <a:pt x="85" y="343"/>
                      <a:pt x="73" y="302"/>
                      <a:pt x="34" y="233"/>
                    </a:cubicBezTo>
                    <a:cubicBezTo>
                      <a:pt x="21" y="210"/>
                      <a:pt x="15" y="185"/>
                      <a:pt x="15" y="160"/>
                    </a:cubicBezTo>
                    <a:cubicBezTo>
                      <a:pt x="15" y="80"/>
                      <a:pt x="80" y="14"/>
                      <a:pt x="160" y="14"/>
                    </a:cubicBezTo>
                    <a:cubicBezTo>
                      <a:pt x="241" y="14"/>
                      <a:pt x="306" y="80"/>
                      <a:pt x="306" y="160"/>
                    </a:cubicBezTo>
                    <a:cubicBezTo>
                      <a:pt x="306" y="185"/>
                      <a:pt x="300" y="210"/>
                      <a:pt x="287" y="2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5"/>
            <p:cNvSpPr/>
            <p:nvPr/>
          </p:nvSpPr>
          <p:spPr bwMode="auto">
            <a:xfrm>
              <a:off x="5605464" y="4834732"/>
              <a:ext cx="960438" cy="138112"/>
            </a:xfrm>
            <a:custGeom>
              <a:avLst/>
              <a:gdLst>
                <a:gd name="T0" fmla="*/ 130 w 139"/>
                <a:gd name="T1" fmla="*/ 0 h 23"/>
                <a:gd name="T2" fmla="*/ 9 w 139"/>
                <a:gd name="T3" fmla="*/ 0 h 23"/>
                <a:gd name="T4" fmla="*/ 0 w 139"/>
                <a:gd name="T5" fmla="*/ 9 h 23"/>
                <a:gd name="T6" fmla="*/ 0 w 139"/>
                <a:gd name="T7" fmla="*/ 14 h 23"/>
                <a:gd name="T8" fmla="*/ 9 w 139"/>
                <a:gd name="T9" fmla="*/ 23 h 23"/>
                <a:gd name="T10" fmla="*/ 130 w 139"/>
                <a:gd name="T11" fmla="*/ 23 h 23"/>
                <a:gd name="T12" fmla="*/ 139 w 139"/>
                <a:gd name="T13" fmla="*/ 14 h 23"/>
                <a:gd name="T14" fmla="*/ 139 w 139"/>
                <a:gd name="T15" fmla="*/ 9 h 23"/>
                <a:gd name="T16" fmla="*/ 130 w 13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3">
                  <a:moveTo>
                    <a:pt x="13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4" y="23"/>
                    <a:pt x="9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5" y="23"/>
                    <a:pt x="139" y="19"/>
                    <a:pt x="139" y="14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4"/>
                    <a:pt x="135" y="0"/>
                    <a:pt x="13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21899" tIns="60950" rIns="121899" bIns="60950"/>
            <a:lstStyle/>
            <a:p>
              <a:pPr defTabSz="913765">
                <a:defRPr/>
              </a:pPr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5632452" y="5034757"/>
              <a:ext cx="904875" cy="152400"/>
            </a:xfrm>
            <a:custGeom>
              <a:avLst/>
              <a:gdLst>
                <a:gd name="T0" fmla="*/ 122 w 131"/>
                <a:gd name="T1" fmla="*/ 0 h 24"/>
                <a:gd name="T2" fmla="*/ 9 w 131"/>
                <a:gd name="T3" fmla="*/ 0 h 24"/>
                <a:gd name="T4" fmla="*/ 0 w 131"/>
                <a:gd name="T5" fmla="*/ 9 h 24"/>
                <a:gd name="T6" fmla="*/ 0 w 131"/>
                <a:gd name="T7" fmla="*/ 15 h 24"/>
                <a:gd name="T8" fmla="*/ 9 w 131"/>
                <a:gd name="T9" fmla="*/ 24 h 24"/>
                <a:gd name="T10" fmla="*/ 122 w 131"/>
                <a:gd name="T11" fmla="*/ 24 h 24"/>
                <a:gd name="T12" fmla="*/ 131 w 131"/>
                <a:gd name="T13" fmla="*/ 15 h 24"/>
                <a:gd name="T14" fmla="*/ 131 w 131"/>
                <a:gd name="T15" fmla="*/ 9 h 24"/>
                <a:gd name="T16" fmla="*/ 122 w 13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4">
                  <a:moveTo>
                    <a:pt x="12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4" y="24"/>
                    <a:pt x="9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7" y="24"/>
                    <a:pt x="131" y="20"/>
                    <a:pt x="131" y="15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4"/>
                    <a:pt x="127" y="0"/>
                    <a:pt x="12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21899" tIns="60950" rIns="121899" bIns="60950"/>
            <a:lstStyle/>
            <a:p>
              <a:pPr defTabSz="913765">
                <a:defRPr/>
              </a:pPr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686427" y="5241132"/>
              <a:ext cx="796925" cy="128587"/>
            </a:xfrm>
            <a:custGeom>
              <a:avLst/>
              <a:gdLst>
                <a:gd name="T0" fmla="*/ 107 w 115"/>
                <a:gd name="T1" fmla="*/ 0 h 23"/>
                <a:gd name="T2" fmla="*/ 8 w 115"/>
                <a:gd name="T3" fmla="*/ 0 h 23"/>
                <a:gd name="T4" fmla="*/ 0 w 115"/>
                <a:gd name="T5" fmla="*/ 9 h 23"/>
                <a:gd name="T6" fmla="*/ 0 w 115"/>
                <a:gd name="T7" fmla="*/ 15 h 23"/>
                <a:gd name="T8" fmla="*/ 8 w 115"/>
                <a:gd name="T9" fmla="*/ 23 h 23"/>
                <a:gd name="T10" fmla="*/ 107 w 115"/>
                <a:gd name="T11" fmla="*/ 23 h 23"/>
                <a:gd name="T12" fmla="*/ 115 w 115"/>
                <a:gd name="T13" fmla="*/ 15 h 23"/>
                <a:gd name="T14" fmla="*/ 115 w 115"/>
                <a:gd name="T15" fmla="*/ 9 h 23"/>
                <a:gd name="T16" fmla="*/ 107 w 11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3">
                  <a:moveTo>
                    <a:pt x="10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4" y="23"/>
                    <a:pt x="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11" y="23"/>
                    <a:pt x="115" y="19"/>
                    <a:pt x="115" y="15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21899" tIns="60950" rIns="121899" bIns="60950"/>
            <a:lstStyle/>
            <a:p>
              <a:pPr defTabSz="913765">
                <a:defRPr/>
              </a:pPr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5832477" y="5423694"/>
              <a:ext cx="504825" cy="139700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0 h 20"/>
                <a:gd name="T4" fmla="*/ 36 w 73"/>
                <a:gd name="T5" fmla="*/ 20 h 20"/>
                <a:gd name="T6" fmla="*/ 0 w 7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2"/>
                    <a:pt x="54" y="20"/>
                    <a:pt x="36" y="20"/>
                  </a:cubicBezTo>
                  <a:cubicBezTo>
                    <a:pt x="19" y="20"/>
                    <a:pt x="0" y="1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121899" tIns="60950" rIns="121899" bIns="60950"/>
            <a:lstStyle/>
            <a:p>
              <a:pPr defTabSz="913765">
                <a:defRPr/>
              </a:pPr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5562602" y="3263107"/>
              <a:ext cx="1071562" cy="1444625"/>
            </a:xfrm>
            <a:custGeom>
              <a:avLst/>
              <a:gdLst>
                <a:gd name="T0" fmla="*/ 29 w 155"/>
                <a:gd name="T1" fmla="*/ 200 h 209"/>
                <a:gd name="T2" fmla="*/ 37 w 155"/>
                <a:gd name="T3" fmla="*/ 176 h 209"/>
                <a:gd name="T4" fmla="*/ 44 w 155"/>
                <a:gd name="T5" fmla="*/ 139 h 209"/>
                <a:gd name="T6" fmla="*/ 48 w 155"/>
                <a:gd name="T7" fmla="*/ 52 h 209"/>
                <a:gd name="T8" fmla="*/ 21 w 155"/>
                <a:gd name="T9" fmla="*/ 2 h 209"/>
                <a:gd name="T10" fmla="*/ 1 w 155"/>
                <a:gd name="T11" fmla="*/ 14 h 209"/>
                <a:gd name="T12" fmla="*/ 14 w 155"/>
                <a:gd name="T13" fmla="*/ 46 h 209"/>
                <a:gd name="T14" fmla="*/ 43 w 155"/>
                <a:gd name="T15" fmla="*/ 55 h 209"/>
                <a:gd name="T16" fmla="*/ 79 w 155"/>
                <a:gd name="T17" fmla="*/ 49 h 209"/>
                <a:gd name="T18" fmla="*/ 98 w 155"/>
                <a:gd name="T19" fmla="*/ 26 h 209"/>
                <a:gd name="T20" fmla="*/ 83 w 155"/>
                <a:gd name="T21" fmla="*/ 2 h 209"/>
                <a:gd name="T22" fmla="*/ 64 w 155"/>
                <a:gd name="T23" fmla="*/ 14 h 209"/>
                <a:gd name="T24" fmla="*/ 79 w 155"/>
                <a:gd name="T25" fmla="*/ 52 h 209"/>
                <a:gd name="T26" fmla="*/ 143 w 155"/>
                <a:gd name="T27" fmla="*/ 42 h 209"/>
                <a:gd name="T28" fmla="*/ 143 w 155"/>
                <a:gd name="T29" fmla="*/ 7 h 209"/>
                <a:gd name="T30" fmla="*/ 120 w 155"/>
                <a:gd name="T31" fmla="*/ 26 h 209"/>
                <a:gd name="T32" fmla="*/ 114 w 155"/>
                <a:gd name="T33" fmla="*/ 61 h 209"/>
                <a:gd name="T34" fmla="*/ 112 w 155"/>
                <a:gd name="T35" fmla="*/ 97 h 209"/>
                <a:gd name="T36" fmla="*/ 117 w 155"/>
                <a:gd name="T37" fmla="*/ 170 h 209"/>
                <a:gd name="T38" fmla="*/ 120 w 155"/>
                <a:gd name="T39" fmla="*/ 207 h 209"/>
                <a:gd name="T40" fmla="*/ 128 w 155"/>
                <a:gd name="T41" fmla="*/ 205 h 209"/>
                <a:gd name="T42" fmla="*/ 120 w 155"/>
                <a:gd name="T43" fmla="*/ 85 h 209"/>
                <a:gd name="T44" fmla="*/ 128 w 155"/>
                <a:gd name="T45" fmla="*/ 25 h 209"/>
                <a:gd name="T46" fmla="*/ 137 w 155"/>
                <a:gd name="T47" fmla="*/ 11 h 209"/>
                <a:gd name="T48" fmla="*/ 138 w 155"/>
                <a:gd name="T49" fmla="*/ 11 h 209"/>
                <a:gd name="T50" fmla="*/ 139 w 155"/>
                <a:gd name="T51" fmla="*/ 13 h 209"/>
                <a:gd name="T52" fmla="*/ 140 w 155"/>
                <a:gd name="T53" fmla="*/ 21 h 209"/>
                <a:gd name="T54" fmla="*/ 123 w 155"/>
                <a:gd name="T55" fmla="*/ 56 h 209"/>
                <a:gd name="T56" fmla="*/ 91 w 155"/>
                <a:gd name="T57" fmla="*/ 53 h 209"/>
                <a:gd name="T58" fmla="*/ 72 w 155"/>
                <a:gd name="T59" fmla="*/ 22 h 209"/>
                <a:gd name="T60" fmla="*/ 82 w 155"/>
                <a:gd name="T61" fmla="*/ 7 h 209"/>
                <a:gd name="T62" fmla="*/ 89 w 155"/>
                <a:gd name="T63" fmla="*/ 33 h 209"/>
                <a:gd name="T64" fmla="*/ 67 w 155"/>
                <a:gd name="T65" fmla="*/ 50 h 209"/>
                <a:gd name="T66" fmla="*/ 16 w 155"/>
                <a:gd name="T67" fmla="*/ 35 h 209"/>
                <a:gd name="T68" fmla="*/ 10 w 155"/>
                <a:gd name="T69" fmla="*/ 8 h 209"/>
                <a:gd name="T70" fmla="*/ 20 w 155"/>
                <a:gd name="T71" fmla="*/ 8 h 209"/>
                <a:gd name="T72" fmla="*/ 28 w 155"/>
                <a:gd name="T73" fmla="*/ 14 h 209"/>
                <a:gd name="T74" fmla="*/ 41 w 155"/>
                <a:gd name="T75" fmla="*/ 68 h 209"/>
                <a:gd name="T76" fmla="*/ 35 w 155"/>
                <a:gd name="T77" fmla="*/ 147 h 209"/>
                <a:gd name="T78" fmla="*/ 21 w 155"/>
                <a:gd name="T79" fmla="*/ 201 h 209"/>
                <a:gd name="T80" fmla="*/ 29 w 155"/>
                <a:gd name="T81" fmla="*/ 20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209">
                  <a:moveTo>
                    <a:pt x="29" y="200"/>
                  </a:moveTo>
                  <a:cubicBezTo>
                    <a:pt x="33" y="192"/>
                    <a:pt x="35" y="184"/>
                    <a:pt x="37" y="176"/>
                  </a:cubicBezTo>
                  <a:cubicBezTo>
                    <a:pt x="40" y="164"/>
                    <a:pt x="42" y="151"/>
                    <a:pt x="44" y="139"/>
                  </a:cubicBezTo>
                  <a:cubicBezTo>
                    <a:pt x="48" y="110"/>
                    <a:pt x="51" y="81"/>
                    <a:pt x="48" y="52"/>
                  </a:cubicBezTo>
                  <a:cubicBezTo>
                    <a:pt x="46" y="34"/>
                    <a:pt x="42" y="8"/>
                    <a:pt x="21" y="2"/>
                  </a:cubicBezTo>
                  <a:cubicBezTo>
                    <a:pt x="12" y="0"/>
                    <a:pt x="2" y="4"/>
                    <a:pt x="1" y="14"/>
                  </a:cubicBezTo>
                  <a:cubicBezTo>
                    <a:pt x="0" y="25"/>
                    <a:pt x="6" y="38"/>
                    <a:pt x="14" y="46"/>
                  </a:cubicBezTo>
                  <a:cubicBezTo>
                    <a:pt x="22" y="53"/>
                    <a:pt x="33" y="54"/>
                    <a:pt x="43" y="55"/>
                  </a:cubicBezTo>
                  <a:cubicBezTo>
                    <a:pt x="55" y="55"/>
                    <a:pt x="68" y="54"/>
                    <a:pt x="79" y="49"/>
                  </a:cubicBezTo>
                  <a:cubicBezTo>
                    <a:pt x="89" y="45"/>
                    <a:pt x="98" y="38"/>
                    <a:pt x="98" y="26"/>
                  </a:cubicBezTo>
                  <a:cubicBezTo>
                    <a:pt x="99" y="16"/>
                    <a:pt x="94" y="4"/>
                    <a:pt x="83" y="2"/>
                  </a:cubicBezTo>
                  <a:cubicBezTo>
                    <a:pt x="74" y="0"/>
                    <a:pt x="65" y="5"/>
                    <a:pt x="64" y="14"/>
                  </a:cubicBezTo>
                  <a:cubicBezTo>
                    <a:pt x="61" y="27"/>
                    <a:pt x="69" y="44"/>
                    <a:pt x="79" y="52"/>
                  </a:cubicBezTo>
                  <a:cubicBezTo>
                    <a:pt x="98" y="69"/>
                    <a:pt x="131" y="65"/>
                    <a:pt x="143" y="42"/>
                  </a:cubicBezTo>
                  <a:cubicBezTo>
                    <a:pt x="147" y="35"/>
                    <a:pt x="155" y="10"/>
                    <a:pt x="143" y="7"/>
                  </a:cubicBezTo>
                  <a:cubicBezTo>
                    <a:pt x="132" y="4"/>
                    <a:pt x="124" y="18"/>
                    <a:pt x="120" y="26"/>
                  </a:cubicBezTo>
                  <a:cubicBezTo>
                    <a:pt x="116" y="37"/>
                    <a:pt x="115" y="49"/>
                    <a:pt x="114" y="61"/>
                  </a:cubicBezTo>
                  <a:cubicBezTo>
                    <a:pt x="112" y="73"/>
                    <a:pt x="112" y="85"/>
                    <a:pt x="112" y="97"/>
                  </a:cubicBezTo>
                  <a:cubicBezTo>
                    <a:pt x="112" y="121"/>
                    <a:pt x="115" y="146"/>
                    <a:pt x="117" y="170"/>
                  </a:cubicBezTo>
                  <a:cubicBezTo>
                    <a:pt x="118" y="183"/>
                    <a:pt x="119" y="195"/>
                    <a:pt x="120" y="207"/>
                  </a:cubicBezTo>
                  <a:cubicBezTo>
                    <a:pt x="120" y="209"/>
                    <a:pt x="128" y="208"/>
                    <a:pt x="128" y="205"/>
                  </a:cubicBezTo>
                  <a:cubicBezTo>
                    <a:pt x="126" y="165"/>
                    <a:pt x="120" y="125"/>
                    <a:pt x="120" y="85"/>
                  </a:cubicBezTo>
                  <a:cubicBezTo>
                    <a:pt x="121" y="65"/>
                    <a:pt x="121" y="43"/>
                    <a:pt x="128" y="25"/>
                  </a:cubicBezTo>
                  <a:cubicBezTo>
                    <a:pt x="130" y="20"/>
                    <a:pt x="133" y="13"/>
                    <a:pt x="137" y="11"/>
                  </a:cubicBezTo>
                  <a:cubicBezTo>
                    <a:pt x="139" y="10"/>
                    <a:pt x="137" y="10"/>
                    <a:pt x="138" y="11"/>
                  </a:cubicBezTo>
                  <a:cubicBezTo>
                    <a:pt x="138" y="12"/>
                    <a:pt x="139" y="12"/>
                    <a:pt x="139" y="13"/>
                  </a:cubicBezTo>
                  <a:cubicBezTo>
                    <a:pt x="141" y="16"/>
                    <a:pt x="141" y="19"/>
                    <a:pt x="140" y="21"/>
                  </a:cubicBezTo>
                  <a:cubicBezTo>
                    <a:pt x="140" y="34"/>
                    <a:pt x="135" y="49"/>
                    <a:pt x="123" y="56"/>
                  </a:cubicBezTo>
                  <a:cubicBezTo>
                    <a:pt x="113" y="61"/>
                    <a:pt x="100" y="59"/>
                    <a:pt x="91" y="53"/>
                  </a:cubicBezTo>
                  <a:cubicBezTo>
                    <a:pt x="80" y="46"/>
                    <a:pt x="74" y="34"/>
                    <a:pt x="72" y="22"/>
                  </a:cubicBezTo>
                  <a:cubicBezTo>
                    <a:pt x="71" y="15"/>
                    <a:pt x="72" y="1"/>
                    <a:pt x="82" y="7"/>
                  </a:cubicBezTo>
                  <a:cubicBezTo>
                    <a:pt x="90" y="12"/>
                    <a:pt x="92" y="24"/>
                    <a:pt x="89" y="33"/>
                  </a:cubicBezTo>
                  <a:cubicBezTo>
                    <a:pt x="86" y="43"/>
                    <a:pt x="77" y="47"/>
                    <a:pt x="67" y="50"/>
                  </a:cubicBezTo>
                  <a:cubicBezTo>
                    <a:pt x="49" y="53"/>
                    <a:pt x="26" y="52"/>
                    <a:pt x="16" y="35"/>
                  </a:cubicBezTo>
                  <a:cubicBezTo>
                    <a:pt x="11" y="28"/>
                    <a:pt x="7" y="16"/>
                    <a:pt x="10" y="8"/>
                  </a:cubicBezTo>
                  <a:cubicBezTo>
                    <a:pt x="12" y="3"/>
                    <a:pt x="15" y="6"/>
                    <a:pt x="20" y="8"/>
                  </a:cubicBezTo>
                  <a:cubicBezTo>
                    <a:pt x="23" y="9"/>
                    <a:pt x="25" y="11"/>
                    <a:pt x="28" y="14"/>
                  </a:cubicBezTo>
                  <a:cubicBezTo>
                    <a:pt x="39" y="28"/>
                    <a:pt x="40" y="51"/>
                    <a:pt x="41" y="68"/>
                  </a:cubicBezTo>
                  <a:cubicBezTo>
                    <a:pt x="42" y="94"/>
                    <a:pt x="39" y="121"/>
                    <a:pt x="35" y="147"/>
                  </a:cubicBezTo>
                  <a:cubicBezTo>
                    <a:pt x="32" y="165"/>
                    <a:pt x="29" y="185"/>
                    <a:pt x="21" y="201"/>
                  </a:cubicBezTo>
                  <a:cubicBezTo>
                    <a:pt x="20" y="203"/>
                    <a:pt x="28" y="202"/>
                    <a:pt x="29" y="20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33000"/>
              </a:schemeClr>
            </a:solidFill>
            <a:ln>
              <a:noFill/>
            </a:ln>
          </p:spPr>
          <p:txBody>
            <a:bodyPr lIns="121899" tIns="60950" rIns="121899" bIns="60950"/>
            <a:lstStyle/>
            <a:p>
              <a:pPr defTabSz="913765">
                <a:defRPr/>
              </a:pPr>
              <a:endParaRPr lang="en-US" sz="900">
                <a:cs typeface="+mn-ea"/>
                <a:sym typeface="+mn-lt"/>
              </a:endParaRPr>
            </a:p>
          </p:txBody>
        </p:sp>
        <p:grpSp>
          <p:nvGrpSpPr>
            <p:cNvPr id="42007" name="Group 38"/>
            <p:cNvGrpSpPr/>
            <p:nvPr/>
          </p:nvGrpSpPr>
          <p:grpSpPr bwMode="auto">
            <a:xfrm>
              <a:off x="4394202" y="1294607"/>
              <a:ext cx="3381375" cy="2550368"/>
              <a:chOff x="3525061" y="1210682"/>
              <a:chExt cx="2097079" cy="1580888"/>
            </a:xfrm>
          </p:grpSpPr>
          <p:sp>
            <p:nvSpPr>
              <p:cNvPr id="42009" name="Freeform 12"/>
              <p:cNvSpPr/>
              <p:nvPr/>
            </p:nvSpPr>
            <p:spPr bwMode="auto">
              <a:xfrm>
                <a:off x="5347462" y="2255820"/>
                <a:ext cx="274678" cy="47622"/>
              </a:xfrm>
              <a:custGeom>
                <a:avLst/>
                <a:gdLst>
                  <a:gd name="T0" fmla="*/ 2147483646 w 64"/>
                  <a:gd name="T1" fmla="*/ 0 h 11"/>
                  <a:gd name="T2" fmla="*/ 2147483646 w 64"/>
                  <a:gd name="T3" fmla="*/ 0 h 11"/>
                  <a:gd name="T4" fmla="*/ 0 w 64"/>
                  <a:gd name="T5" fmla="*/ 2147483646 h 11"/>
                  <a:gd name="T6" fmla="*/ 2147483646 w 64"/>
                  <a:gd name="T7" fmla="*/ 2147483646 h 11"/>
                  <a:gd name="T8" fmla="*/ 2147483646 w 64"/>
                  <a:gd name="T9" fmla="*/ 2147483646 h 11"/>
                  <a:gd name="T10" fmla="*/ 2147483646 w 64"/>
                  <a:gd name="T11" fmla="*/ 2147483646 h 11"/>
                  <a:gd name="T12" fmla="*/ 2147483646 w 6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2" y="11"/>
                      <a:pt x="64" y="9"/>
                      <a:pt x="64" y="5"/>
                    </a:cubicBezTo>
                    <a:cubicBezTo>
                      <a:pt x="64" y="2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0" name="Freeform 13"/>
              <p:cNvSpPr/>
              <p:nvPr/>
            </p:nvSpPr>
            <p:spPr bwMode="auto">
              <a:xfrm>
                <a:off x="5275178" y="1763440"/>
                <a:ext cx="248316" cy="167528"/>
              </a:xfrm>
              <a:custGeom>
                <a:avLst/>
                <a:gdLst>
                  <a:gd name="T0" fmla="*/ 2147483646 w 58"/>
                  <a:gd name="T1" fmla="*/ 2147483646 h 39"/>
                  <a:gd name="T2" fmla="*/ 2147483646 w 58"/>
                  <a:gd name="T3" fmla="*/ 2147483646 h 39"/>
                  <a:gd name="T4" fmla="*/ 2147483646 w 58"/>
                  <a:gd name="T5" fmla="*/ 2147483646 h 39"/>
                  <a:gd name="T6" fmla="*/ 2147483646 w 58"/>
                  <a:gd name="T7" fmla="*/ 2147483646 h 39"/>
                  <a:gd name="T8" fmla="*/ 2147483646 w 58"/>
                  <a:gd name="T9" fmla="*/ 2147483646 h 39"/>
                  <a:gd name="T10" fmla="*/ 2147483646 w 58"/>
                  <a:gd name="T11" fmla="*/ 2147483646 h 39"/>
                  <a:gd name="T12" fmla="*/ 2147483646 w 58"/>
                  <a:gd name="T13" fmla="*/ 2147483646 h 39"/>
                  <a:gd name="T14" fmla="*/ 2147483646 w 58"/>
                  <a:gd name="T15" fmla="*/ 2147483646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6" y="39"/>
                    </a:moveTo>
                    <a:cubicBezTo>
                      <a:pt x="7" y="39"/>
                      <a:pt x="8" y="38"/>
                      <a:pt x="9" y="38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7" y="10"/>
                      <a:pt x="58" y="6"/>
                      <a:pt x="56" y="4"/>
                    </a:cubicBezTo>
                    <a:cubicBezTo>
                      <a:pt x="55" y="1"/>
                      <a:pt x="51" y="0"/>
                      <a:pt x="48" y="2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30"/>
                      <a:pt x="0" y="33"/>
                      <a:pt x="1" y="36"/>
                    </a:cubicBezTo>
                    <a:cubicBezTo>
                      <a:pt x="2" y="38"/>
                      <a:pt x="4" y="39"/>
                      <a:pt x="6" y="39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1" name="Freeform 14"/>
              <p:cNvSpPr/>
              <p:nvPr/>
            </p:nvSpPr>
            <p:spPr bwMode="auto">
              <a:xfrm>
                <a:off x="4979240" y="1351848"/>
                <a:ext cx="166678" cy="249166"/>
              </a:xfrm>
              <a:custGeom>
                <a:avLst/>
                <a:gdLst>
                  <a:gd name="T0" fmla="*/ 2147483646 w 39"/>
                  <a:gd name="T1" fmla="*/ 2147483646 h 58"/>
                  <a:gd name="T2" fmla="*/ 2147483646 w 39"/>
                  <a:gd name="T3" fmla="*/ 2147483646 h 58"/>
                  <a:gd name="T4" fmla="*/ 2147483646 w 39"/>
                  <a:gd name="T5" fmla="*/ 2147483646 h 58"/>
                  <a:gd name="T6" fmla="*/ 2147483646 w 39"/>
                  <a:gd name="T7" fmla="*/ 2147483646 h 58"/>
                  <a:gd name="T8" fmla="*/ 2147483646 w 39"/>
                  <a:gd name="T9" fmla="*/ 2147483646 h 58"/>
                  <a:gd name="T10" fmla="*/ 2147483646 w 39"/>
                  <a:gd name="T11" fmla="*/ 2147483646 h 58"/>
                  <a:gd name="T12" fmla="*/ 2147483646 w 39"/>
                  <a:gd name="T13" fmla="*/ 2147483646 h 58"/>
                  <a:gd name="T14" fmla="*/ 2147483646 w 39"/>
                  <a:gd name="T15" fmla="*/ 2147483646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8">
                    <a:moveTo>
                      <a:pt x="3" y="57"/>
                    </a:moveTo>
                    <a:cubicBezTo>
                      <a:pt x="4" y="57"/>
                      <a:pt x="5" y="58"/>
                      <a:pt x="6" y="58"/>
                    </a:cubicBezTo>
                    <a:cubicBezTo>
                      <a:pt x="8" y="58"/>
                      <a:pt x="10" y="56"/>
                      <a:pt x="11" y="5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9" y="6"/>
                      <a:pt x="38" y="3"/>
                      <a:pt x="35" y="1"/>
                    </a:cubicBezTo>
                    <a:cubicBezTo>
                      <a:pt x="32" y="0"/>
                      <a:pt x="29" y="1"/>
                      <a:pt x="27" y="3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1" y="55"/>
                      <a:pt x="3" y="57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2" name="Freeform 15"/>
              <p:cNvSpPr/>
              <p:nvPr/>
            </p:nvSpPr>
            <p:spPr bwMode="auto">
              <a:xfrm>
                <a:off x="3576935" y="1742180"/>
                <a:ext cx="252568" cy="166678"/>
              </a:xfrm>
              <a:custGeom>
                <a:avLst/>
                <a:gdLst>
                  <a:gd name="T0" fmla="*/ 2147483646 w 59"/>
                  <a:gd name="T1" fmla="*/ 2147483646 h 39"/>
                  <a:gd name="T2" fmla="*/ 2147483646 w 59"/>
                  <a:gd name="T3" fmla="*/ 2147483646 h 39"/>
                  <a:gd name="T4" fmla="*/ 2147483646 w 59"/>
                  <a:gd name="T5" fmla="*/ 2147483646 h 39"/>
                  <a:gd name="T6" fmla="*/ 2147483646 w 59"/>
                  <a:gd name="T7" fmla="*/ 2147483646 h 39"/>
                  <a:gd name="T8" fmla="*/ 2147483646 w 59"/>
                  <a:gd name="T9" fmla="*/ 2147483646 h 39"/>
                  <a:gd name="T10" fmla="*/ 2147483646 w 59"/>
                  <a:gd name="T11" fmla="*/ 2147483646 h 39"/>
                  <a:gd name="T12" fmla="*/ 2147483646 w 59"/>
                  <a:gd name="T13" fmla="*/ 2147483646 h 39"/>
                  <a:gd name="T14" fmla="*/ 2147483646 w 59"/>
                  <a:gd name="T15" fmla="*/ 2147483646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39">
                    <a:moveTo>
                      <a:pt x="55" y="28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50" y="38"/>
                      <a:pt x="51" y="39"/>
                      <a:pt x="52" y="39"/>
                    </a:cubicBezTo>
                    <a:cubicBezTo>
                      <a:pt x="54" y="39"/>
                      <a:pt x="56" y="38"/>
                      <a:pt x="57" y="36"/>
                    </a:cubicBezTo>
                    <a:cubicBezTo>
                      <a:pt x="59" y="33"/>
                      <a:pt x="58" y="29"/>
                      <a:pt x="55" y="28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3" name="Freeform 16"/>
              <p:cNvSpPr/>
              <p:nvPr/>
            </p:nvSpPr>
            <p:spPr bwMode="auto">
              <a:xfrm>
                <a:off x="5275178" y="2603632"/>
                <a:ext cx="248316" cy="166678"/>
              </a:xfrm>
              <a:custGeom>
                <a:avLst/>
                <a:gdLst>
                  <a:gd name="T0" fmla="*/ 2147483646 w 58"/>
                  <a:gd name="T1" fmla="*/ 2147483646 h 39"/>
                  <a:gd name="T2" fmla="*/ 2147483646 w 58"/>
                  <a:gd name="T3" fmla="*/ 2147483646 h 39"/>
                  <a:gd name="T4" fmla="*/ 2147483646 w 58"/>
                  <a:gd name="T5" fmla="*/ 2147483646 h 39"/>
                  <a:gd name="T6" fmla="*/ 2147483646 w 58"/>
                  <a:gd name="T7" fmla="*/ 2147483646 h 39"/>
                  <a:gd name="T8" fmla="*/ 2147483646 w 58"/>
                  <a:gd name="T9" fmla="*/ 2147483646 h 39"/>
                  <a:gd name="T10" fmla="*/ 2147483646 w 58"/>
                  <a:gd name="T11" fmla="*/ 2147483646 h 39"/>
                  <a:gd name="T12" fmla="*/ 2147483646 w 58"/>
                  <a:gd name="T13" fmla="*/ 2147483646 h 39"/>
                  <a:gd name="T14" fmla="*/ 2147483646 w 58"/>
                  <a:gd name="T15" fmla="*/ 2147483646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54" y="2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7"/>
                      <a:pt x="0" y="10"/>
                      <a:pt x="3" y="12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9" y="39"/>
                      <a:pt x="50" y="39"/>
                      <a:pt x="51" y="39"/>
                    </a:cubicBezTo>
                    <a:cubicBezTo>
                      <a:pt x="53" y="39"/>
                      <a:pt x="55" y="38"/>
                      <a:pt x="56" y="36"/>
                    </a:cubicBezTo>
                    <a:cubicBezTo>
                      <a:pt x="58" y="33"/>
                      <a:pt x="57" y="30"/>
                      <a:pt x="54" y="28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4" name="Freeform 17"/>
              <p:cNvSpPr/>
              <p:nvPr/>
            </p:nvSpPr>
            <p:spPr bwMode="auto">
              <a:xfrm>
                <a:off x="3576935" y="2629144"/>
                <a:ext cx="252568" cy="162426"/>
              </a:xfrm>
              <a:custGeom>
                <a:avLst/>
                <a:gdLst>
                  <a:gd name="T0" fmla="*/ 2147483646 w 59"/>
                  <a:gd name="T1" fmla="*/ 2147483646 h 38"/>
                  <a:gd name="T2" fmla="*/ 2147483646 w 59"/>
                  <a:gd name="T3" fmla="*/ 2147483646 h 38"/>
                  <a:gd name="T4" fmla="*/ 2147483646 w 59"/>
                  <a:gd name="T5" fmla="*/ 2147483646 h 38"/>
                  <a:gd name="T6" fmla="*/ 2147483646 w 59"/>
                  <a:gd name="T7" fmla="*/ 2147483646 h 38"/>
                  <a:gd name="T8" fmla="*/ 2147483646 w 59"/>
                  <a:gd name="T9" fmla="*/ 2147483646 h 38"/>
                  <a:gd name="T10" fmla="*/ 2147483646 w 59"/>
                  <a:gd name="T11" fmla="*/ 2147483646 h 38"/>
                  <a:gd name="T12" fmla="*/ 2147483646 w 59"/>
                  <a:gd name="T13" fmla="*/ 2147483646 h 38"/>
                  <a:gd name="T14" fmla="*/ 2147483646 w 59"/>
                  <a:gd name="T15" fmla="*/ 2147483646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38">
                    <a:moveTo>
                      <a:pt x="49" y="1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1" y="29"/>
                      <a:pt x="0" y="33"/>
                      <a:pt x="2" y="35"/>
                    </a:cubicBezTo>
                    <a:cubicBezTo>
                      <a:pt x="3" y="37"/>
                      <a:pt x="5" y="38"/>
                      <a:pt x="7" y="38"/>
                    </a:cubicBezTo>
                    <a:cubicBezTo>
                      <a:pt x="8" y="38"/>
                      <a:pt x="9" y="38"/>
                      <a:pt x="10" y="3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9"/>
                      <a:pt x="59" y="6"/>
                      <a:pt x="57" y="3"/>
                    </a:cubicBezTo>
                    <a:cubicBezTo>
                      <a:pt x="56" y="0"/>
                      <a:pt x="52" y="0"/>
                      <a:pt x="49" y="1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5" name="Freeform 18"/>
              <p:cNvSpPr/>
              <p:nvPr/>
            </p:nvSpPr>
            <p:spPr bwMode="auto">
              <a:xfrm>
                <a:off x="3953661" y="1330588"/>
                <a:ext cx="171780" cy="244064"/>
              </a:xfrm>
              <a:custGeom>
                <a:avLst/>
                <a:gdLst>
                  <a:gd name="T0" fmla="*/ 2147483646 w 40"/>
                  <a:gd name="T1" fmla="*/ 2147483646 h 57"/>
                  <a:gd name="T2" fmla="*/ 2147483646 w 40"/>
                  <a:gd name="T3" fmla="*/ 2147483646 h 57"/>
                  <a:gd name="T4" fmla="*/ 2147483646 w 40"/>
                  <a:gd name="T5" fmla="*/ 2147483646 h 57"/>
                  <a:gd name="T6" fmla="*/ 2147483646 w 40"/>
                  <a:gd name="T7" fmla="*/ 2147483646 h 57"/>
                  <a:gd name="T8" fmla="*/ 2147483646 w 40"/>
                  <a:gd name="T9" fmla="*/ 2147483646 h 57"/>
                  <a:gd name="T10" fmla="*/ 2147483646 w 40"/>
                  <a:gd name="T11" fmla="*/ 2147483646 h 57"/>
                  <a:gd name="T12" fmla="*/ 2147483646 w 40"/>
                  <a:gd name="T13" fmla="*/ 2147483646 h 57"/>
                  <a:gd name="T14" fmla="*/ 2147483646 w 40"/>
                  <a:gd name="T15" fmla="*/ 2147483646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57">
                    <a:moveTo>
                      <a:pt x="28" y="55"/>
                    </a:moveTo>
                    <a:cubicBezTo>
                      <a:pt x="29" y="56"/>
                      <a:pt x="31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9" y="55"/>
                      <a:pt x="40" y="52"/>
                      <a:pt x="38" y="4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7" y="0"/>
                      <a:pt x="4" y="1"/>
                    </a:cubicBezTo>
                    <a:cubicBezTo>
                      <a:pt x="1" y="3"/>
                      <a:pt x="0" y="6"/>
                      <a:pt x="2" y="9"/>
                    </a:cubicBez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6" name="Freeform 19"/>
              <p:cNvSpPr/>
              <p:nvPr/>
            </p:nvSpPr>
            <p:spPr bwMode="auto">
              <a:xfrm>
                <a:off x="4537033" y="1210682"/>
                <a:ext cx="47622" cy="274678"/>
              </a:xfrm>
              <a:custGeom>
                <a:avLst/>
                <a:gdLst>
                  <a:gd name="T0" fmla="*/ 2147483646 w 11"/>
                  <a:gd name="T1" fmla="*/ 2147483646 h 64"/>
                  <a:gd name="T2" fmla="*/ 2147483646 w 11"/>
                  <a:gd name="T3" fmla="*/ 2147483646 h 64"/>
                  <a:gd name="T4" fmla="*/ 2147483646 w 11"/>
                  <a:gd name="T5" fmla="*/ 2147483646 h 64"/>
                  <a:gd name="T6" fmla="*/ 2147483646 w 11"/>
                  <a:gd name="T7" fmla="*/ 0 h 64"/>
                  <a:gd name="T8" fmla="*/ 0 w 11"/>
                  <a:gd name="T9" fmla="*/ 2147483646 h 64"/>
                  <a:gd name="T10" fmla="*/ 0 w 11"/>
                  <a:gd name="T11" fmla="*/ 2147483646 h 64"/>
                  <a:gd name="T12" fmla="*/ 2147483646 w 11"/>
                  <a:gd name="T13" fmla="*/ 2147483646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64">
                    <a:moveTo>
                      <a:pt x="5" y="64"/>
                    </a:moveTo>
                    <a:cubicBezTo>
                      <a:pt x="8" y="64"/>
                      <a:pt x="11" y="61"/>
                      <a:pt x="11" y="5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2" y="64"/>
                      <a:pt x="5" y="64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17" name="Freeform 20"/>
              <p:cNvSpPr/>
              <p:nvPr/>
            </p:nvSpPr>
            <p:spPr bwMode="auto">
              <a:xfrm>
                <a:off x="3525061" y="2255820"/>
                <a:ext cx="274678" cy="47622"/>
              </a:xfrm>
              <a:custGeom>
                <a:avLst/>
                <a:gdLst>
                  <a:gd name="T0" fmla="*/ 2147483646 w 64"/>
                  <a:gd name="T1" fmla="*/ 2147483646 h 11"/>
                  <a:gd name="T2" fmla="*/ 2147483646 w 64"/>
                  <a:gd name="T3" fmla="*/ 0 h 11"/>
                  <a:gd name="T4" fmla="*/ 2147483646 w 64"/>
                  <a:gd name="T5" fmla="*/ 0 h 11"/>
                  <a:gd name="T6" fmla="*/ 0 w 64"/>
                  <a:gd name="T7" fmla="*/ 2147483646 h 11"/>
                  <a:gd name="T8" fmla="*/ 2147483646 w 64"/>
                  <a:gd name="T9" fmla="*/ 2147483646 h 11"/>
                  <a:gd name="T10" fmla="*/ 2147483646 w 64"/>
                  <a:gd name="T11" fmla="*/ 2147483646 h 11"/>
                  <a:gd name="T12" fmla="*/ 2147483646 w 64"/>
                  <a:gd name="T13" fmla="*/ 2147483646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64" y="5"/>
                    </a:moveTo>
                    <a:cubicBezTo>
                      <a:pt x="64" y="2"/>
                      <a:pt x="61" y="0"/>
                      <a:pt x="5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5"/>
                    </a:cubicBezTo>
                    <a:close/>
                  </a:path>
                </a:pathLst>
              </a:custGeom>
              <a:solidFill>
                <a:srgbClr val="FFDC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008" name="Freeform 21"/>
            <p:cNvSpPr/>
            <p:nvPr/>
          </p:nvSpPr>
          <p:spPr bwMode="auto">
            <a:xfrm>
              <a:off x="5068830" y="2534428"/>
              <a:ext cx="400390" cy="949388"/>
            </a:xfrm>
            <a:custGeom>
              <a:avLst/>
              <a:gdLst>
                <a:gd name="T0" fmla="*/ 2147483646 w 58"/>
                <a:gd name="T1" fmla="*/ 2147483646 h 108"/>
                <a:gd name="T2" fmla="*/ 2147483646 w 58"/>
                <a:gd name="T3" fmla="*/ 2147483646 h 108"/>
                <a:gd name="T4" fmla="*/ 2147483646 w 58"/>
                <a:gd name="T5" fmla="*/ 2147483646 h 108"/>
                <a:gd name="T6" fmla="*/ 2147483646 w 58"/>
                <a:gd name="T7" fmla="*/ 2147483646 h 108"/>
                <a:gd name="T8" fmla="*/ 2147483646 w 58"/>
                <a:gd name="T9" fmla="*/ 2147483646 h 108"/>
                <a:gd name="T10" fmla="*/ 2147483646 w 58"/>
                <a:gd name="T11" fmla="*/ 2147483646 h 108"/>
                <a:gd name="T12" fmla="*/ 2147483646 w 58"/>
                <a:gd name="T13" fmla="*/ 2147483646 h 108"/>
                <a:gd name="T14" fmla="*/ 2147483646 w 58"/>
                <a:gd name="T15" fmla="*/ 2147483646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108">
                  <a:moveTo>
                    <a:pt x="54" y="14"/>
                  </a:moveTo>
                  <a:cubicBezTo>
                    <a:pt x="48" y="19"/>
                    <a:pt x="19" y="47"/>
                    <a:pt x="50" y="96"/>
                  </a:cubicBezTo>
                  <a:cubicBezTo>
                    <a:pt x="53" y="100"/>
                    <a:pt x="51" y="104"/>
                    <a:pt x="48" y="107"/>
                  </a:cubicBezTo>
                  <a:cubicBezTo>
                    <a:pt x="47" y="107"/>
                    <a:pt x="45" y="108"/>
                    <a:pt x="44" y="108"/>
                  </a:cubicBezTo>
                  <a:cubicBezTo>
                    <a:pt x="42" y="108"/>
                    <a:pt x="39" y="106"/>
                    <a:pt x="38" y="104"/>
                  </a:cubicBezTo>
                  <a:cubicBezTo>
                    <a:pt x="0" y="45"/>
                    <a:pt x="37" y="9"/>
                    <a:pt x="45" y="3"/>
                  </a:cubicBezTo>
                  <a:cubicBezTo>
                    <a:pt x="48" y="0"/>
                    <a:pt x="53" y="1"/>
                    <a:pt x="55" y="4"/>
                  </a:cubicBezTo>
                  <a:cubicBezTo>
                    <a:pt x="58" y="7"/>
                    <a:pt x="58" y="12"/>
                    <a:pt x="54" y="14"/>
                  </a:cubicBez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899" tIns="60950" rIns="121899" bIns="6095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987" name="TextBox 49"/>
          <p:cNvSpPr txBox="1">
            <a:spLocks noChangeArrowheads="1"/>
          </p:cNvSpPr>
          <p:nvPr/>
        </p:nvSpPr>
        <p:spPr bwMode="auto">
          <a:xfrm>
            <a:off x="992188" y="2226466"/>
            <a:ext cx="28511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</a:p>
        </p:txBody>
      </p:sp>
      <p:sp>
        <p:nvSpPr>
          <p:cNvPr id="41988" name="Rectangle 50"/>
          <p:cNvSpPr>
            <a:spLocks noChangeArrowheads="1"/>
          </p:cNvSpPr>
          <p:nvPr/>
        </p:nvSpPr>
        <p:spPr bwMode="auto">
          <a:xfrm>
            <a:off x="2951577" y="1945480"/>
            <a:ext cx="909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 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41989" name="Rectangle 52"/>
          <p:cNvSpPr>
            <a:spLocks noChangeArrowheads="1"/>
          </p:cNvSpPr>
          <p:nvPr/>
        </p:nvSpPr>
        <p:spPr bwMode="auto">
          <a:xfrm>
            <a:off x="2945227" y="4226716"/>
            <a:ext cx="909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标题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41990" name="Rectangle 54"/>
          <p:cNvSpPr>
            <a:spLocks noChangeArrowheads="1"/>
          </p:cNvSpPr>
          <p:nvPr/>
        </p:nvSpPr>
        <p:spPr bwMode="auto">
          <a:xfrm>
            <a:off x="2945227" y="3080541"/>
            <a:ext cx="909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标题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1997" name="TextBox 49"/>
          <p:cNvSpPr txBox="1">
            <a:spLocks noChangeArrowheads="1"/>
          </p:cNvSpPr>
          <p:nvPr/>
        </p:nvSpPr>
        <p:spPr bwMode="auto">
          <a:xfrm>
            <a:off x="992188" y="3358354"/>
            <a:ext cx="2851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r">
              <a:lnSpc>
                <a:spcPct val="1100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</a:t>
            </a:r>
            <a:endParaRPr lang="en-US" altLang="zh-CN" dirty="0">
              <a:solidFill>
                <a:schemeClr val="bg1"/>
              </a:solidFill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建议您在展示时采用微软雅黑字体</a:t>
            </a:r>
          </a:p>
        </p:txBody>
      </p:sp>
      <p:sp>
        <p:nvSpPr>
          <p:cNvPr id="41998" name="TextBox 49"/>
          <p:cNvSpPr txBox="1">
            <a:spLocks noChangeArrowheads="1"/>
          </p:cNvSpPr>
          <p:nvPr/>
        </p:nvSpPr>
        <p:spPr bwMode="auto">
          <a:xfrm>
            <a:off x="992188" y="4548980"/>
            <a:ext cx="2851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r">
              <a:lnSpc>
                <a:spcPct val="1100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</a:t>
            </a:r>
            <a:endParaRPr lang="en-US" altLang="zh-CN" dirty="0">
              <a:solidFill>
                <a:schemeClr val="bg1"/>
              </a:solidFill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建议您在展示时采用微软雅黑字体</a:t>
            </a:r>
          </a:p>
        </p:txBody>
      </p:sp>
      <p:sp>
        <p:nvSpPr>
          <p:cNvPr id="41991" name="Rectangle 56"/>
          <p:cNvSpPr>
            <a:spLocks noChangeArrowheads="1"/>
          </p:cNvSpPr>
          <p:nvPr/>
        </p:nvSpPr>
        <p:spPr bwMode="auto">
          <a:xfrm>
            <a:off x="8202613" y="193436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 </a:t>
            </a: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41992" name="Rectangle 58"/>
          <p:cNvSpPr>
            <a:spLocks noChangeArrowheads="1"/>
          </p:cNvSpPr>
          <p:nvPr/>
        </p:nvSpPr>
        <p:spPr bwMode="auto">
          <a:xfrm>
            <a:off x="8197852" y="4215603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标题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41993" name="Rectangle 60"/>
          <p:cNvSpPr>
            <a:spLocks noChangeArrowheads="1"/>
          </p:cNvSpPr>
          <p:nvPr/>
        </p:nvSpPr>
        <p:spPr bwMode="auto">
          <a:xfrm>
            <a:off x="8197852" y="306942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标题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1996" name="TextBox 49"/>
          <p:cNvSpPr txBox="1">
            <a:spLocks noChangeArrowheads="1"/>
          </p:cNvSpPr>
          <p:nvPr/>
        </p:nvSpPr>
        <p:spPr bwMode="auto">
          <a:xfrm>
            <a:off x="8197851" y="2237578"/>
            <a:ext cx="30019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建议您在展示时采用微软雅黑字体</a:t>
            </a:r>
          </a:p>
        </p:txBody>
      </p:sp>
      <p:sp>
        <p:nvSpPr>
          <p:cNvPr id="41999" name="TextBox 49"/>
          <p:cNvSpPr txBox="1">
            <a:spLocks noChangeArrowheads="1"/>
          </p:cNvSpPr>
          <p:nvPr/>
        </p:nvSpPr>
        <p:spPr bwMode="auto">
          <a:xfrm>
            <a:off x="8197851" y="3407567"/>
            <a:ext cx="30019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</a:t>
            </a:r>
            <a:endParaRPr lang="en-US" altLang="zh-CN" dirty="0">
              <a:solidFill>
                <a:schemeClr val="bg1"/>
              </a:solidFill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建议您在展示时采用微软雅黑字体</a:t>
            </a:r>
          </a:p>
        </p:txBody>
      </p:sp>
      <p:sp>
        <p:nvSpPr>
          <p:cNvPr id="42000" name="TextBox 49"/>
          <p:cNvSpPr txBox="1">
            <a:spLocks noChangeArrowheads="1"/>
          </p:cNvSpPr>
          <p:nvPr/>
        </p:nvSpPr>
        <p:spPr bwMode="auto">
          <a:xfrm>
            <a:off x="8197851" y="4560092"/>
            <a:ext cx="30019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400">
                <a:cs typeface="+mn-ea"/>
              </a:defRPr>
            </a:lvl1pPr>
            <a:lvl2pPr marL="742950" indent="-285750">
              <a:defRPr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单击此处编辑您要的内容</a:t>
            </a:r>
            <a:endParaRPr lang="en-US" altLang="zh-CN" dirty="0">
              <a:solidFill>
                <a:schemeClr val="bg1"/>
              </a:solidFill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sym typeface="+mn-lt"/>
              </a:rPr>
              <a:t>建议您在展示时采用微软雅黑字体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3341" y="286238"/>
              <a:ext cx="581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课题概述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3887" r="13491" b="12886"/>
          <a:stretch>
            <a:fillRect/>
          </a:stretch>
        </p:blipFill>
        <p:spPr>
          <a:xfrm>
            <a:off x="3239605" y="1250239"/>
            <a:ext cx="5685565" cy="33250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1309" r="2559" b="548"/>
          <a:stretch>
            <a:fillRect/>
          </a:stretch>
        </p:blipFill>
        <p:spPr>
          <a:xfrm>
            <a:off x="3991861" y="1471921"/>
            <a:ext cx="4194313" cy="2643809"/>
          </a:xfrm>
          <a:custGeom>
            <a:avLst/>
            <a:gdLst>
              <a:gd name="connsiteX0" fmla="*/ 0 w 4194313"/>
              <a:gd name="connsiteY0" fmla="*/ 0 h 2643809"/>
              <a:gd name="connsiteX1" fmla="*/ 4194313 w 4194313"/>
              <a:gd name="connsiteY1" fmla="*/ 0 h 2643809"/>
              <a:gd name="connsiteX2" fmla="*/ 4194313 w 4194313"/>
              <a:gd name="connsiteY2" fmla="*/ 2643809 h 2643809"/>
              <a:gd name="connsiteX3" fmla="*/ 0 w 4194313"/>
              <a:gd name="connsiteY3" fmla="*/ 2643809 h 264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313" h="2643809">
                <a:moveTo>
                  <a:pt x="0" y="0"/>
                </a:moveTo>
                <a:lnTo>
                  <a:pt x="4194313" y="0"/>
                </a:lnTo>
                <a:lnTo>
                  <a:pt x="4194313" y="2643809"/>
                </a:lnTo>
                <a:lnTo>
                  <a:pt x="0" y="2643809"/>
                </a:lnTo>
                <a:close/>
              </a:path>
            </a:pathLst>
          </a:custGeom>
        </p:spPr>
      </p:pic>
      <p:sp>
        <p:nvSpPr>
          <p:cNvPr id="5" name="CuadroTexto 30"/>
          <p:cNvSpPr txBox="1"/>
          <p:nvPr/>
        </p:nvSpPr>
        <p:spPr>
          <a:xfrm>
            <a:off x="1467436" y="4853470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030651" y="4920406"/>
            <a:ext cx="2199041" cy="574015"/>
            <a:chOff x="2030651" y="4842141"/>
            <a:chExt cx="2199041" cy="574015"/>
          </a:xfrm>
        </p:grpSpPr>
        <p:sp>
          <p:nvSpPr>
            <p:cNvPr id="6" name="CuadroTexto 33"/>
            <p:cNvSpPr txBox="1"/>
            <p:nvPr/>
          </p:nvSpPr>
          <p:spPr>
            <a:xfrm>
              <a:off x="2030651" y="5108379"/>
              <a:ext cx="2199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更多作品搜索“啊啊叫”</a:t>
              </a:r>
              <a:endParaRPr lang="es-MX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CuadroTexto 34"/>
            <p:cNvSpPr txBox="1"/>
            <p:nvPr/>
          </p:nvSpPr>
          <p:spPr>
            <a:xfrm>
              <a:off x="2030651" y="4842141"/>
              <a:ext cx="1676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单击此处编辑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ángulo 40"/>
          <p:cNvSpPr/>
          <p:nvPr/>
        </p:nvSpPr>
        <p:spPr>
          <a:xfrm>
            <a:off x="1292821" y="4798598"/>
            <a:ext cx="2982113" cy="8176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CuadroTexto 67"/>
          <p:cNvSpPr txBox="1"/>
          <p:nvPr/>
        </p:nvSpPr>
        <p:spPr>
          <a:xfrm>
            <a:off x="8091682" y="4853470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54897" y="4920406"/>
            <a:ext cx="2199041" cy="574015"/>
            <a:chOff x="8654897" y="4909873"/>
            <a:chExt cx="2199041" cy="574015"/>
          </a:xfrm>
        </p:grpSpPr>
        <p:sp>
          <p:nvSpPr>
            <p:cNvPr id="10" name="CuadroTexto 68"/>
            <p:cNvSpPr txBox="1"/>
            <p:nvPr/>
          </p:nvSpPr>
          <p:spPr>
            <a:xfrm>
              <a:off x="8654897" y="5176111"/>
              <a:ext cx="2199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更多作品搜索“啊啊叫”</a:t>
              </a:r>
              <a:endParaRPr lang="es-MX" altLang="zh-CN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11" name="CuadroTexto 69"/>
            <p:cNvSpPr txBox="1"/>
            <p:nvPr/>
          </p:nvSpPr>
          <p:spPr>
            <a:xfrm>
              <a:off x="8654897" y="4909873"/>
              <a:ext cx="1676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单击此处编辑</a:t>
              </a:r>
              <a:endParaRPr lang="en-US" altLang="zh-CN" dirty="0">
                <a:solidFill>
                  <a:schemeClr val="bg1"/>
                </a:solidFill>
                <a:sym typeface="+mn-lt"/>
              </a:endParaRPr>
            </a:p>
          </p:txBody>
        </p:sp>
      </p:grpSp>
      <p:sp>
        <p:nvSpPr>
          <p:cNvPr id="12" name="Rectángulo 70"/>
          <p:cNvSpPr/>
          <p:nvPr/>
        </p:nvSpPr>
        <p:spPr>
          <a:xfrm>
            <a:off x="7917067" y="4798598"/>
            <a:ext cx="2982113" cy="8176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CuadroTexto 71"/>
          <p:cNvSpPr txBox="1"/>
          <p:nvPr/>
        </p:nvSpPr>
        <p:spPr>
          <a:xfrm>
            <a:off x="4776798" y="4853470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340014" y="4920406"/>
            <a:ext cx="2199041" cy="574015"/>
            <a:chOff x="5340014" y="4842141"/>
            <a:chExt cx="2199041" cy="574015"/>
          </a:xfrm>
        </p:grpSpPr>
        <p:sp>
          <p:nvSpPr>
            <p:cNvPr id="14" name="CuadroTexto 72"/>
            <p:cNvSpPr txBox="1"/>
            <p:nvPr/>
          </p:nvSpPr>
          <p:spPr>
            <a:xfrm>
              <a:off x="5340014" y="5108379"/>
              <a:ext cx="2199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更多作品搜索“啊啊叫”</a:t>
              </a:r>
              <a:endParaRPr lang="es-MX" altLang="zh-CN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15" name="CuadroTexto 73"/>
            <p:cNvSpPr txBox="1"/>
            <p:nvPr/>
          </p:nvSpPr>
          <p:spPr>
            <a:xfrm>
              <a:off x="5340014" y="4842141"/>
              <a:ext cx="1676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sym typeface="+mn-lt"/>
                </a:rPr>
                <a:t>单击此处编辑</a:t>
              </a:r>
              <a:endParaRPr lang="en-US" altLang="zh-CN" dirty="0">
                <a:solidFill>
                  <a:schemeClr val="bg1"/>
                </a:solidFill>
                <a:sym typeface="+mn-lt"/>
              </a:endParaRPr>
            </a:p>
          </p:txBody>
        </p:sp>
      </p:grpSp>
      <p:sp>
        <p:nvSpPr>
          <p:cNvPr id="16" name="Rectángulo 74"/>
          <p:cNvSpPr/>
          <p:nvPr/>
        </p:nvSpPr>
        <p:spPr>
          <a:xfrm>
            <a:off x="4602184" y="4798598"/>
            <a:ext cx="2982113" cy="81763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riángulo isósceles 17"/>
          <p:cNvSpPr/>
          <p:nvPr/>
        </p:nvSpPr>
        <p:spPr>
          <a:xfrm rot="10800000">
            <a:off x="6265941" y="1321450"/>
            <a:ext cx="2027628" cy="2998012"/>
          </a:xfrm>
          <a:custGeom>
            <a:avLst/>
            <a:gdLst>
              <a:gd name="connsiteX0" fmla="*/ 0 w 2272146"/>
              <a:gd name="connsiteY0" fmla="*/ 2798618 h 2798618"/>
              <a:gd name="connsiteX1" fmla="*/ 0 w 2272146"/>
              <a:gd name="connsiteY1" fmla="*/ 0 h 2798618"/>
              <a:gd name="connsiteX2" fmla="*/ 2272146 w 2272146"/>
              <a:gd name="connsiteY2" fmla="*/ 2798618 h 2798618"/>
              <a:gd name="connsiteX3" fmla="*/ 0 w 2272146"/>
              <a:gd name="connsiteY3" fmla="*/ 2798618 h 2798618"/>
              <a:gd name="connsiteX0-1" fmla="*/ 0 w 2272146"/>
              <a:gd name="connsiteY0-2" fmla="*/ 2798618 h 2798618"/>
              <a:gd name="connsiteX1-3" fmla="*/ 0 w 2272146"/>
              <a:gd name="connsiteY1-4" fmla="*/ 0 h 2798618"/>
              <a:gd name="connsiteX2-5" fmla="*/ 2272146 w 2272146"/>
              <a:gd name="connsiteY2-6" fmla="*/ 2798618 h 2798618"/>
              <a:gd name="connsiteX3-7" fmla="*/ 94053 w 2272146"/>
              <a:gd name="connsiteY3-8" fmla="*/ 2798411 h 2798618"/>
              <a:gd name="connsiteX4" fmla="*/ 0 w 2272146"/>
              <a:gd name="connsiteY4" fmla="*/ 2798618 h 2798618"/>
              <a:gd name="connsiteX0-9" fmla="*/ 0 w 2272146"/>
              <a:gd name="connsiteY0-10" fmla="*/ 2798618 h 2798618"/>
              <a:gd name="connsiteX1-11" fmla="*/ 0 w 2272146"/>
              <a:gd name="connsiteY1-12" fmla="*/ 0 h 2798618"/>
              <a:gd name="connsiteX2-13" fmla="*/ 2272146 w 2272146"/>
              <a:gd name="connsiteY2-14" fmla="*/ 2798618 h 2798618"/>
              <a:gd name="connsiteX3-15" fmla="*/ 157553 w 2272146"/>
              <a:gd name="connsiteY3-16" fmla="*/ 2798411 h 2798618"/>
              <a:gd name="connsiteX4-17" fmla="*/ 0 w 2272146"/>
              <a:gd name="connsiteY4-18" fmla="*/ 2798618 h 2798618"/>
              <a:gd name="connsiteX0-19" fmla="*/ 0 w 2272146"/>
              <a:gd name="connsiteY0-20" fmla="*/ 2798618 h 2798618"/>
              <a:gd name="connsiteX1-21" fmla="*/ 1978 w 2272146"/>
              <a:gd name="connsiteY1-22" fmla="*/ 2655536 h 2798618"/>
              <a:gd name="connsiteX2-23" fmla="*/ 0 w 2272146"/>
              <a:gd name="connsiteY2-24" fmla="*/ 0 h 2798618"/>
              <a:gd name="connsiteX3-25" fmla="*/ 2272146 w 2272146"/>
              <a:gd name="connsiteY3-26" fmla="*/ 2798618 h 2798618"/>
              <a:gd name="connsiteX4-27" fmla="*/ 157553 w 2272146"/>
              <a:gd name="connsiteY4-28" fmla="*/ 2798411 h 2798618"/>
              <a:gd name="connsiteX5" fmla="*/ 0 w 2272146"/>
              <a:gd name="connsiteY5" fmla="*/ 2798618 h 2798618"/>
              <a:gd name="connsiteX0-29" fmla="*/ 34925 w 2272146"/>
              <a:gd name="connsiteY0-30" fmla="*/ 2754168 h 2798618"/>
              <a:gd name="connsiteX1-31" fmla="*/ 1978 w 2272146"/>
              <a:gd name="connsiteY1-32" fmla="*/ 2655536 h 2798618"/>
              <a:gd name="connsiteX2-33" fmla="*/ 0 w 2272146"/>
              <a:gd name="connsiteY2-34" fmla="*/ 0 h 2798618"/>
              <a:gd name="connsiteX3-35" fmla="*/ 2272146 w 2272146"/>
              <a:gd name="connsiteY3-36" fmla="*/ 2798618 h 2798618"/>
              <a:gd name="connsiteX4-37" fmla="*/ 157553 w 2272146"/>
              <a:gd name="connsiteY4-38" fmla="*/ 2798411 h 2798618"/>
              <a:gd name="connsiteX5-39" fmla="*/ 34925 w 2272146"/>
              <a:gd name="connsiteY5-40" fmla="*/ 2754168 h 2798618"/>
              <a:gd name="connsiteX0-41" fmla="*/ 34925 w 2272146"/>
              <a:gd name="connsiteY0-42" fmla="*/ 2754168 h 2798618"/>
              <a:gd name="connsiteX1-43" fmla="*/ 1978 w 2272146"/>
              <a:gd name="connsiteY1-44" fmla="*/ 2655536 h 2798618"/>
              <a:gd name="connsiteX2-45" fmla="*/ 0 w 2272146"/>
              <a:gd name="connsiteY2-46" fmla="*/ 0 h 2798618"/>
              <a:gd name="connsiteX3-47" fmla="*/ 2272146 w 2272146"/>
              <a:gd name="connsiteY3-48" fmla="*/ 2798618 h 2798618"/>
              <a:gd name="connsiteX4-49" fmla="*/ 157553 w 2272146"/>
              <a:gd name="connsiteY4-50" fmla="*/ 2798411 h 2798618"/>
              <a:gd name="connsiteX5-51" fmla="*/ 34925 w 2272146"/>
              <a:gd name="connsiteY5-52" fmla="*/ 2754168 h 2798618"/>
              <a:gd name="connsiteX0-53" fmla="*/ 34925 w 2272146"/>
              <a:gd name="connsiteY0-54" fmla="*/ 2754168 h 2798618"/>
              <a:gd name="connsiteX1-55" fmla="*/ 1978 w 2272146"/>
              <a:gd name="connsiteY1-56" fmla="*/ 2655536 h 2798618"/>
              <a:gd name="connsiteX2-57" fmla="*/ 0 w 2272146"/>
              <a:gd name="connsiteY2-58" fmla="*/ 0 h 2798618"/>
              <a:gd name="connsiteX3-59" fmla="*/ 2272146 w 2272146"/>
              <a:gd name="connsiteY3-60" fmla="*/ 2798618 h 2798618"/>
              <a:gd name="connsiteX4-61" fmla="*/ 157553 w 2272146"/>
              <a:gd name="connsiteY4-62" fmla="*/ 2798411 h 2798618"/>
              <a:gd name="connsiteX5-63" fmla="*/ 34925 w 2272146"/>
              <a:gd name="connsiteY5-64" fmla="*/ 2754168 h 2798618"/>
              <a:gd name="connsiteX0-65" fmla="*/ 34925 w 2272146"/>
              <a:gd name="connsiteY0-66" fmla="*/ 2754168 h 2798618"/>
              <a:gd name="connsiteX1-67" fmla="*/ 1978 w 2272146"/>
              <a:gd name="connsiteY1-68" fmla="*/ 2655536 h 2798618"/>
              <a:gd name="connsiteX2-69" fmla="*/ 0 w 2272146"/>
              <a:gd name="connsiteY2-70" fmla="*/ 0 h 2798618"/>
              <a:gd name="connsiteX3-71" fmla="*/ 2272146 w 2272146"/>
              <a:gd name="connsiteY3-72" fmla="*/ 2798618 h 2798618"/>
              <a:gd name="connsiteX4-73" fmla="*/ 157553 w 2272146"/>
              <a:gd name="connsiteY4-74" fmla="*/ 2798411 h 2798618"/>
              <a:gd name="connsiteX5-75" fmla="*/ 34925 w 2272146"/>
              <a:gd name="connsiteY5-76" fmla="*/ 2754168 h 2798618"/>
              <a:gd name="connsiteX0-77" fmla="*/ 34925 w 2272146"/>
              <a:gd name="connsiteY0-78" fmla="*/ 2754168 h 2798618"/>
              <a:gd name="connsiteX1-79" fmla="*/ 1978 w 2272146"/>
              <a:gd name="connsiteY1-80" fmla="*/ 2655536 h 2798618"/>
              <a:gd name="connsiteX2-81" fmla="*/ 0 w 2272146"/>
              <a:gd name="connsiteY2-82" fmla="*/ 0 h 2798618"/>
              <a:gd name="connsiteX3-83" fmla="*/ 2272146 w 2272146"/>
              <a:gd name="connsiteY3-84" fmla="*/ 2798618 h 2798618"/>
              <a:gd name="connsiteX4-85" fmla="*/ 157553 w 2272146"/>
              <a:gd name="connsiteY4-86" fmla="*/ 2798411 h 2798618"/>
              <a:gd name="connsiteX5-87" fmla="*/ 34925 w 2272146"/>
              <a:gd name="connsiteY5-88" fmla="*/ 2754168 h 2798618"/>
              <a:gd name="connsiteX0-89" fmla="*/ 50800 w 2272146"/>
              <a:gd name="connsiteY0-90" fmla="*/ 2744643 h 2798618"/>
              <a:gd name="connsiteX1-91" fmla="*/ 1978 w 2272146"/>
              <a:gd name="connsiteY1-92" fmla="*/ 2655536 h 2798618"/>
              <a:gd name="connsiteX2-93" fmla="*/ 0 w 2272146"/>
              <a:gd name="connsiteY2-94" fmla="*/ 0 h 2798618"/>
              <a:gd name="connsiteX3-95" fmla="*/ 2272146 w 2272146"/>
              <a:gd name="connsiteY3-96" fmla="*/ 2798618 h 2798618"/>
              <a:gd name="connsiteX4-97" fmla="*/ 157553 w 2272146"/>
              <a:gd name="connsiteY4-98" fmla="*/ 2798411 h 2798618"/>
              <a:gd name="connsiteX5-99" fmla="*/ 50800 w 2272146"/>
              <a:gd name="connsiteY5-100" fmla="*/ 2744643 h 2798618"/>
              <a:gd name="connsiteX0-101" fmla="*/ 61524 w 2282870"/>
              <a:gd name="connsiteY0-102" fmla="*/ 2720883 h 2774858"/>
              <a:gd name="connsiteX1-103" fmla="*/ 12702 w 2282870"/>
              <a:gd name="connsiteY1-104" fmla="*/ 2631776 h 2774858"/>
              <a:gd name="connsiteX2-105" fmla="*/ 0 w 2282870"/>
              <a:gd name="connsiteY2-106" fmla="*/ 0 h 2774858"/>
              <a:gd name="connsiteX3-107" fmla="*/ 2282870 w 2282870"/>
              <a:gd name="connsiteY3-108" fmla="*/ 2774858 h 2774858"/>
              <a:gd name="connsiteX4-109" fmla="*/ 168277 w 2282870"/>
              <a:gd name="connsiteY4-110" fmla="*/ 2774651 h 2774858"/>
              <a:gd name="connsiteX5-111" fmla="*/ 61524 w 2282870"/>
              <a:gd name="connsiteY5-112" fmla="*/ 2720883 h 2774858"/>
              <a:gd name="connsiteX0-113" fmla="*/ 29352 w 2282870"/>
              <a:gd name="connsiteY0-114" fmla="*/ 2731443 h 2774858"/>
              <a:gd name="connsiteX1-115" fmla="*/ 12702 w 2282870"/>
              <a:gd name="connsiteY1-116" fmla="*/ 2631776 h 2774858"/>
              <a:gd name="connsiteX2-117" fmla="*/ 0 w 2282870"/>
              <a:gd name="connsiteY2-118" fmla="*/ 0 h 2774858"/>
              <a:gd name="connsiteX3-119" fmla="*/ 2282870 w 2282870"/>
              <a:gd name="connsiteY3-120" fmla="*/ 2774858 h 2774858"/>
              <a:gd name="connsiteX4-121" fmla="*/ 168277 w 2282870"/>
              <a:gd name="connsiteY4-122" fmla="*/ 2774651 h 2774858"/>
              <a:gd name="connsiteX5-123" fmla="*/ 29352 w 2282870"/>
              <a:gd name="connsiteY5-124" fmla="*/ 2731443 h 2774858"/>
              <a:gd name="connsiteX0-125" fmla="*/ 29352 w 2282870"/>
              <a:gd name="connsiteY0-126" fmla="*/ 2731443 h 2774858"/>
              <a:gd name="connsiteX1-127" fmla="*/ 12702 w 2282870"/>
              <a:gd name="connsiteY1-128" fmla="*/ 2631776 h 2774858"/>
              <a:gd name="connsiteX2-129" fmla="*/ 0 w 2282870"/>
              <a:gd name="connsiteY2-130" fmla="*/ 0 h 2774858"/>
              <a:gd name="connsiteX3-131" fmla="*/ 2282870 w 2282870"/>
              <a:gd name="connsiteY3-132" fmla="*/ 2774858 h 2774858"/>
              <a:gd name="connsiteX4-133" fmla="*/ 168277 w 2282870"/>
              <a:gd name="connsiteY4-134" fmla="*/ 2774651 h 2774858"/>
              <a:gd name="connsiteX5-135" fmla="*/ 29352 w 2282870"/>
              <a:gd name="connsiteY5-136" fmla="*/ 2731443 h 27748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39" y="connsiteY5-40"/>
              </a:cxn>
            </a:cxnLst>
            <a:rect l="l" t="t" r="r" b="b"/>
            <a:pathLst>
              <a:path w="2282870" h="2774858">
                <a:moveTo>
                  <a:pt x="29352" y="2731443"/>
                </a:moveTo>
                <a:cubicBezTo>
                  <a:pt x="1436" y="2683749"/>
                  <a:pt x="12043" y="2679470"/>
                  <a:pt x="12702" y="2631776"/>
                </a:cubicBezTo>
                <a:cubicBezTo>
                  <a:pt x="12043" y="1746597"/>
                  <a:pt x="659" y="885179"/>
                  <a:pt x="0" y="0"/>
                </a:cubicBezTo>
                <a:lnTo>
                  <a:pt x="2282870" y="2774858"/>
                </a:lnTo>
                <a:lnTo>
                  <a:pt x="168277" y="2774651"/>
                </a:lnTo>
                <a:cubicBezTo>
                  <a:pt x="127401" y="2759903"/>
                  <a:pt x="63079" y="2766276"/>
                  <a:pt x="29352" y="2731443"/>
                </a:cubicBezTo>
                <a:close/>
              </a:path>
            </a:pathLst>
          </a:custGeom>
          <a:solidFill>
            <a:schemeClr val="bg1">
              <a:lumMod val="9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3341" y="286238"/>
              <a:ext cx="581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课题概述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4059238" y="2259012"/>
            <a:ext cx="4057650" cy="26352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7897" name="Title 20"/>
          <p:cNvSpPr txBox="1"/>
          <p:nvPr/>
        </p:nvSpPr>
        <p:spPr bwMode="auto">
          <a:xfrm>
            <a:off x="4191002" y="2778124"/>
            <a:ext cx="365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</a:t>
            </a:r>
          </a:p>
        </p:txBody>
      </p:sp>
      <p:sp>
        <p:nvSpPr>
          <p:cNvPr id="37898" name="Title 20"/>
          <p:cNvSpPr txBox="1"/>
          <p:nvPr/>
        </p:nvSpPr>
        <p:spPr bwMode="auto">
          <a:xfrm>
            <a:off x="4191001" y="3284538"/>
            <a:ext cx="383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899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b="1291"/>
          <a:stretch>
            <a:fillRect/>
          </a:stretch>
        </p:blipFill>
        <p:spPr>
          <a:xfrm>
            <a:off x="1588" y="2259012"/>
            <a:ext cx="4057650" cy="2635250"/>
          </a:xfrm>
        </p:spPr>
      </p:pic>
      <p:pic>
        <p:nvPicPr>
          <p:cNvPr id="37900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28444"/>
          <a:stretch>
            <a:fillRect/>
          </a:stretch>
        </p:blipFill>
        <p:spPr>
          <a:xfrm>
            <a:off x="8115301" y="2259012"/>
            <a:ext cx="4075112" cy="2635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0" y="342958"/>
              <a:ext cx="2379121" cy="532890"/>
            </a:xfrm>
            <a:prstGeom prst="rect">
              <a:avLst/>
            </a:prstGeom>
            <a:solidFill>
              <a:srgbClr val="00AFF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3341" y="286238"/>
              <a:ext cx="581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Agency FB" panose="020B0804020202020204" pitchFamily="34" charset="0"/>
                  <a:ea typeface="华文细黑" panose="02010600040101010101" pitchFamily="2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4356" y="378571"/>
              <a:ext cx="1442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</a:rPr>
                <a:t>课题概述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33557" y="430985"/>
              <a:ext cx="0" cy="3568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00"/>
          <p:cNvSpPr txBox="1"/>
          <p:nvPr/>
        </p:nvSpPr>
        <p:spPr>
          <a:xfrm>
            <a:off x="6407745" y="3630213"/>
            <a:ext cx="5117316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101"/>
          <p:cNvSpPr txBox="1"/>
          <p:nvPr/>
        </p:nvSpPr>
        <p:spPr>
          <a:xfrm>
            <a:off x="6407895" y="2571642"/>
            <a:ext cx="1846659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65"/>
              </a:lnSpc>
              <a:spcAft>
                <a:spcPts val="800"/>
              </a:spcAft>
            </a:pPr>
            <a:r>
              <a:rPr lang="zh-CN" altLang="en-US" sz="2400" b="1" dirty="0">
                <a:solidFill>
                  <a:srgbClr val="00B0F0"/>
                </a:solidFill>
                <a:cs typeface="+mn-ea"/>
                <a:sym typeface="+mn-lt"/>
              </a:rPr>
              <a:t>单击此处编辑</a:t>
            </a:r>
            <a:endParaRPr lang="en-US" sz="2400" b="1" cap="all" spc="27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0" name="TextBox 103"/>
          <p:cNvSpPr txBox="1"/>
          <p:nvPr/>
        </p:nvSpPr>
        <p:spPr>
          <a:xfrm>
            <a:off x="6407745" y="3038311"/>
            <a:ext cx="5117316" cy="494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单击此处编辑您要的内容，建议您在展示时、改色、替换。采用微软雅黑字体，本模版所有图形线条及其相应素材均可自由编辑。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1" name="Picture 59" descr="New Macbook Silv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1" y="1908749"/>
            <a:ext cx="5394067" cy="315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占位符 6" descr="C:\Users\Administrator\Desktop\3.png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0935" y="2147570"/>
            <a:ext cx="411670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43767" y="3678049"/>
            <a:ext cx="6048233" cy="1767489"/>
          </a:xfrm>
          <a:prstGeom prst="rect">
            <a:avLst/>
          </a:prstGeom>
          <a:solidFill>
            <a:srgbClr val="00AFF2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60801" y="3181836"/>
            <a:ext cx="210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600" b="1" dirty="0">
                <a:solidFill>
                  <a:schemeClr val="bg1"/>
                </a:solidFill>
                <a:latin typeface="Agency FB" panose="020B0804020202020204" pitchFamily="34" charset="0"/>
                <a:ea typeface="华文细黑" panose="02010600040101010101" pitchFamily="2" charset="-122"/>
              </a:rPr>
              <a:t>02</a:t>
            </a:r>
            <a:endParaRPr lang="zh-CN" altLang="en-US" sz="16600" b="1" dirty="0">
              <a:solidFill>
                <a:schemeClr val="bg1"/>
              </a:solidFill>
              <a:latin typeface="Agency FB" panose="020B08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4568" y="4471409"/>
            <a:ext cx="521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建议您在使用时选用微软雅黑字体，本模板所有图形均可改色，更多精美作品请搜索“啊啊叫”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4568" y="3749274"/>
            <a:ext cx="2598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+mj-ea"/>
                <a:ea typeface="+mj-ea"/>
              </a:rPr>
              <a:t>研究过程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Office PowerPoint</Application>
  <PresentationFormat>宽屏</PresentationFormat>
  <Paragraphs>252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Lato Light</vt:lpstr>
      <vt:lpstr>Sinkin Sans 400 Regular</vt:lpstr>
      <vt:lpstr>微软雅黑</vt:lpstr>
      <vt:lpstr>Agency FB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25</cp:revision>
  <dcterms:created xsi:type="dcterms:W3CDTF">2016-05-05T03:10:00Z</dcterms:created>
  <dcterms:modified xsi:type="dcterms:W3CDTF">2021-01-05T23:23:56Z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