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8" r:id="rId2"/>
    <p:sldId id="259" r:id="rId3"/>
    <p:sldId id="285" r:id="rId4"/>
    <p:sldId id="265" r:id="rId5"/>
    <p:sldId id="261" r:id="rId6"/>
    <p:sldId id="262" r:id="rId7"/>
    <p:sldId id="264" r:id="rId8"/>
    <p:sldId id="263" r:id="rId9"/>
    <p:sldId id="286" r:id="rId10"/>
    <p:sldId id="269" r:id="rId11"/>
    <p:sldId id="271" r:id="rId12"/>
    <p:sldId id="268" r:id="rId13"/>
    <p:sldId id="267" r:id="rId14"/>
    <p:sldId id="270" r:id="rId15"/>
    <p:sldId id="287" r:id="rId16"/>
    <p:sldId id="274" r:id="rId17"/>
    <p:sldId id="273" r:id="rId18"/>
    <p:sldId id="276" r:id="rId19"/>
    <p:sldId id="275" r:id="rId20"/>
    <p:sldId id="277" r:id="rId21"/>
    <p:sldId id="288" r:id="rId22"/>
    <p:sldId id="279" r:id="rId23"/>
    <p:sldId id="283" r:id="rId24"/>
    <p:sldId id="281" r:id="rId25"/>
    <p:sldId id="280" r:id="rId26"/>
    <p:sldId id="282" r:id="rId27"/>
    <p:sldId id="284" r:id="rId28"/>
    <p:sldId id="31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B6F6"/>
    <a:srgbClr val="263238"/>
    <a:srgbClr val="4BD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310" y="102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DDE62-C6D3-47C9-B93C-975C8D240C8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0E37-4A7A-4856-86EE-50F83BE685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CAEDEF1-AF6E-438A-A71C-F583E33B8EC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45A5609-F7A2-473B-9DBE-4EDE569BC23B}"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DEF1-AF6E-438A-A71C-F583E33B8EC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5609-F7A2-473B-9DBE-4EDE569BC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5402" y="0"/>
            <a:ext cx="12220627" cy="6858000"/>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bwMode="auto">
          <a:xfrm>
            <a:off x="-25400" y="3247428"/>
            <a:ext cx="3492206" cy="3610572"/>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a:off x="-25401" y="2121261"/>
            <a:ext cx="3492207" cy="2641321"/>
          </a:xfrm>
          <a:custGeom>
            <a:avLst/>
            <a:gdLst>
              <a:gd name="connsiteX0" fmla="*/ 0 w 3457576"/>
              <a:gd name="connsiteY0" fmla="*/ 0 h 2615128"/>
              <a:gd name="connsiteX1" fmla="*/ 3457576 w 3457576"/>
              <a:gd name="connsiteY1" fmla="*/ 1143291 h 2615128"/>
              <a:gd name="connsiteX2" fmla="*/ 0 w 3457576"/>
              <a:gd name="connsiteY2" fmla="*/ 2615128 h 2615128"/>
            </a:gdLst>
            <a:ahLst/>
            <a:cxnLst>
              <a:cxn ang="0">
                <a:pos x="connsiteX0" y="connsiteY0"/>
              </a:cxn>
              <a:cxn ang="0">
                <a:pos x="connsiteX1" y="connsiteY1"/>
              </a:cxn>
              <a:cxn ang="0">
                <a:pos x="connsiteX2" y="connsiteY2"/>
              </a:cxn>
            </a:cxnLst>
            <a:rect l="l" t="t" r="r" b="b"/>
            <a:pathLst>
              <a:path w="3457576" h="2615128">
                <a:moveTo>
                  <a:pt x="0" y="0"/>
                </a:moveTo>
                <a:lnTo>
                  <a:pt x="3457576" y="1143291"/>
                </a:lnTo>
                <a:lnTo>
                  <a:pt x="0" y="2615128"/>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25401" y="3429"/>
            <a:ext cx="3465673" cy="3302199"/>
          </a:xfrm>
          <a:custGeom>
            <a:avLst/>
            <a:gdLst>
              <a:gd name="connsiteX0" fmla="*/ 0 w 3457576"/>
              <a:gd name="connsiteY0" fmla="*/ 0 h 3268861"/>
              <a:gd name="connsiteX1" fmla="*/ 337300 w 3457576"/>
              <a:gd name="connsiteY1" fmla="*/ 0 h 3268861"/>
              <a:gd name="connsiteX2" fmla="*/ 3457576 w 3457576"/>
              <a:gd name="connsiteY2" fmla="*/ 3268861 h 3268861"/>
              <a:gd name="connsiteX3" fmla="*/ 0 w 3457576"/>
              <a:gd name="connsiteY3" fmla="*/ 2125569 h 3268861"/>
            </a:gdLst>
            <a:ahLst/>
            <a:cxnLst>
              <a:cxn ang="0">
                <a:pos x="connsiteX0" y="connsiteY0"/>
              </a:cxn>
              <a:cxn ang="0">
                <a:pos x="connsiteX1" y="connsiteY1"/>
              </a:cxn>
              <a:cxn ang="0">
                <a:pos x="connsiteX2" y="connsiteY2"/>
              </a:cxn>
              <a:cxn ang="0">
                <a:pos x="connsiteX3" y="connsiteY3"/>
              </a:cxn>
            </a:cxnLst>
            <a:rect l="l" t="t" r="r" b="b"/>
            <a:pathLst>
              <a:path w="3457576" h="3268861">
                <a:moveTo>
                  <a:pt x="0" y="0"/>
                </a:moveTo>
                <a:lnTo>
                  <a:pt x="337300" y="0"/>
                </a:lnTo>
                <a:lnTo>
                  <a:pt x="3457576" y="3268861"/>
                </a:lnTo>
                <a:lnTo>
                  <a:pt x="0" y="21255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a:off x="286700" y="3429"/>
            <a:ext cx="3151531" cy="3301603"/>
          </a:xfrm>
          <a:custGeom>
            <a:avLst/>
            <a:gdLst>
              <a:gd name="connsiteX0" fmla="*/ 0 w 3120278"/>
              <a:gd name="connsiteY0" fmla="*/ 0 h 3268862"/>
              <a:gd name="connsiteX1" fmla="*/ 2922202 w 3120278"/>
              <a:gd name="connsiteY1" fmla="*/ 0 h 3268862"/>
              <a:gd name="connsiteX2" fmla="*/ 3120278 w 3120278"/>
              <a:gd name="connsiteY2" fmla="*/ 3268862 h 3268862"/>
            </a:gdLst>
            <a:ahLst/>
            <a:cxnLst>
              <a:cxn ang="0">
                <a:pos x="connsiteX0" y="connsiteY0"/>
              </a:cxn>
              <a:cxn ang="0">
                <a:pos x="connsiteX1" y="connsiteY1"/>
              </a:cxn>
              <a:cxn ang="0">
                <a:pos x="connsiteX2" y="connsiteY2"/>
              </a:cxn>
            </a:cxnLst>
            <a:rect l="l" t="t" r="r" b="b"/>
            <a:pathLst>
              <a:path w="3120278" h="3268862">
                <a:moveTo>
                  <a:pt x="0" y="0"/>
                </a:moveTo>
                <a:lnTo>
                  <a:pt x="2922202" y="0"/>
                </a:lnTo>
                <a:lnTo>
                  <a:pt x="3120278" y="3268862"/>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3238171" y="3429"/>
            <a:ext cx="1137313" cy="3301603"/>
          </a:xfrm>
          <a:custGeom>
            <a:avLst/>
            <a:gdLst>
              <a:gd name="connsiteX0" fmla="*/ 0 w 1126035"/>
              <a:gd name="connsiteY0" fmla="*/ 0 h 3268862"/>
              <a:gd name="connsiteX1" fmla="*/ 1126035 w 1126035"/>
              <a:gd name="connsiteY1" fmla="*/ 0 h 3268862"/>
              <a:gd name="connsiteX2" fmla="*/ 198077 w 1126035"/>
              <a:gd name="connsiteY2" fmla="*/ 3268862 h 3268862"/>
            </a:gdLst>
            <a:ahLst/>
            <a:cxnLst>
              <a:cxn ang="0">
                <a:pos x="connsiteX0" y="connsiteY0"/>
              </a:cxn>
              <a:cxn ang="0">
                <a:pos x="connsiteX1" y="connsiteY1"/>
              </a:cxn>
              <a:cxn ang="0">
                <a:pos x="connsiteX2" y="connsiteY2"/>
              </a:cxn>
            </a:cxnLst>
            <a:rect l="l" t="t" r="r" b="b"/>
            <a:pathLst>
              <a:path w="1126035" h="3268862">
                <a:moveTo>
                  <a:pt x="0" y="0"/>
                </a:moveTo>
                <a:lnTo>
                  <a:pt x="1126035" y="0"/>
                </a:lnTo>
                <a:lnTo>
                  <a:pt x="198077" y="3268862"/>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a:off x="3409656" y="3276003"/>
            <a:ext cx="2714557" cy="3581997"/>
          </a:xfrm>
          <a:custGeom>
            <a:avLst/>
            <a:gdLst>
              <a:gd name="connsiteX0" fmla="*/ 0 w 2687638"/>
              <a:gd name="connsiteY0" fmla="*/ 0 h 3546476"/>
              <a:gd name="connsiteX1" fmla="*/ 2687638 w 2687638"/>
              <a:gd name="connsiteY1" fmla="*/ 2530475 h 3546476"/>
              <a:gd name="connsiteX2" fmla="*/ 2252001 w 2687638"/>
              <a:gd name="connsiteY2" fmla="*/ 3546476 h 3546476"/>
              <a:gd name="connsiteX3" fmla="*/ 1303782 w 2687638"/>
              <a:gd name="connsiteY3" fmla="*/ 3546476 h 3546476"/>
            </a:gdLst>
            <a:ahLst/>
            <a:cxnLst>
              <a:cxn ang="0">
                <a:pos x="connsiteX0" y="connsiteY0"/>
              </a:cxn>
              <a:cxn ang="0">
                <a:pos x="connsiteX1" y="connsiteY1"/>
              </a:cxn>
              <a:cxn ang="0">
                <a:pos x="connsiteX2" y="connsiteY2"/>
              </a:cxn>
              <a:cxn ang="0">
                <a:pos x="connsiteX3" y="connsiteY3"/>
              </a:cxn>
            </a:cxnLst>
            <a:rect l="l" t="t" r="r" b="b"/>
            <a:pathLst>
              <a:path w="2687638" h="3546476">
                <a:moveTo>
                  <a:pt x="0" y="0"/>
                </a:moveTo>
                <a:lnTo>
                  <a:pt x="2687638" y="2530475"/>
                </a:lnTo>
                <a:lnTo>
                  <a:pt x="2252001" y="3546476"/>
                </a:lnTo>
                <a:lnTo>
                  <a:pt x="1303782" y="3546476"/>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a:off x="5681038" y="5831823"/>
            <a:ext cx="2749183" cy="1026177"/>
          </a:xfrm>
          <a:custGeom>
            <a:avLst/>
            <a:gdLst>
              <a:gd name="connsiteX0" fmla="*/ 435637 w 2721920"/>
              <a:gd name="connsiteY0" fmla="*/ 0 h 1016001"/>
              <a:gd name="connsiteX1" fmla="*/ 2721920 w 2721920"/>
              <a:gd name="connsiteY1" fmla="*/ 1016001 h 1016001"/>
              <a:gd name="connsiteX2" fmla="*/ 0 w 2721920"/>
              <a:gd name="connsiteY2" fmla="*/ 1016001 h 1016001"/>
            </a:gdLst>
            <a:ahLst/>
            <a:cxnLst>
              <a:cxn ang="0">
                <a:pos x="connsiteX0" y="connsiteY0"/>
              </a:cxn>
              <a:cxn ang="0">
                <a:pos x="connsiteX1" y="connsiteY1"/>
              </a:cxn>
              <a:cxn ang="0">
                <a:pos x="connsiteX2" y="connsiteY2"/>
              </a:cxn>
            </a:cxnLst>
            <a:rect l="l" t="t" r="r" b="b"/>
            <a:pathLst>
              <a:path w="2721920" h="1016001">
                <a:moveTo>
                  <a:pt x="435637" y="0"/>
                </a:moveTo>
                <a:lnTo>
                  <a:pt x="2721920" y="1016001"/>
                </a:lnTo>
                <a:lnTo>
                  <a:pt x="0" y="1016001"/>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a:off x="6108338" y="5831823"/>
            <a:ext cx="4425294" cy="1026177"/>
          </a:xfrm>
          <a:custGeom>
            <a:avLst/>
            <a:gdLst>
              <a:gd name="connsiteX0" fmla="*/ 0 w 4381410"/>
              <a:gd name="connsiteY0" fmla="*/ 0 h 1016001"/>
              <a:gd name="connsiteX1" fmla="*/ 4381410 w 4381410"/>
              <a:gd name="connsiteY1" fmla="*/ 1016001 h 1016001"/>
              <a:gd name="connsiteX2" fmla="*/ 2286281 w 4381410"/>
              <a:gd name="connsiteY2" fmla="*/ 1016001 h 1016001"/>
            </a:gdLst>
            <a:ahLst/>
            <a:cxnLst>
              <a:cxn ang="0">
                <a:pos x="connsiteX0" y="connsiteY0"/>
              </a:cxn>
              <a:cxn ang="0">
                <a:pos x="connsiteX1" y="connsiteY1"/>
              </a:cxn>
              <a:cxn ang="0">
                <a:pos x="connsiteX2" y="connsiteY2"/>
              </a:cxn>
            </a:cxnLst>
            <a:rect l="l" t="t" r="r" b="b"/>
            <a:pathLst>
              <a:path w="4381410" h="1016001">
                <a:moveTo>
                  <a:pt x="0" y="0"/>
                </a:moveTo>
                <a:lnTo>
                  <a:pt x="4381410" y="1016001"/>
                </a:lnTo>
                <a:lnTo>
                  <a:pt x="2286281" y="1016001"/>
                </a:lnTo>
                <a:close/>
              </a:path>
            </a:pathLst>
          </a:custGeom>
          <a:solidFill>
            <a:srgbClr val="506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5" name="椭圆 44"/>
          <p:cNvSpPr/>
          <p:nvPr/>
        </p:nvSpPr>
        <p:spPr>
          <a:xfrm>
            <a:off x="2625774" y="2364777"/>
            <a:ext cx="1765300" cy="1765300"/>
          </a:xfrm>
          <a:prstGeom prst="ellipse">
            <a:avLst/>
          </a:prstGeom>
          <a:solidFill>
            <a:schemeClr val="bg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510779" y="2393364"/>
            <a:ext cx="6049622" cy="923330"/>
          </a:xfrm>
          <a:prstGeom prst="rect">
            <a:avLst/>
          </a:prstGeom>
          <a:noFill/>
        </p:spPr>
        <p:txBody>
          <a:bodyPr wrap="squar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毕业论文答辩模板</a:t>
            </a:r>
          </a:p>
        </p:txBody>
      </p:sp>
      <p:sp>
        <p:nvSpPr>
          <p:cNvPr id="50" name="文本框 49"/>
          <p:cNvSpPr txBox="1"/>
          <p:nvPr/>
        </p:nvSpPr>
        <p:spPr>
          <a:xfrm>
            <a:off x="5511235" y="3311446"/>
            <a:ext cx="5664765" cy="400110"/>
          </a:xfrm>
          <a:prstGeom prst="rect">
            <a:avLst/>
          </a:prstGeom>
          <a:noFill/>
        </p:spPr>
        <p:txBody>
          <a:bodyPr wrap="square" rtlCol="0">
            <a:spAutoFit/>
          </a:bodyPr>
          <a:lstStyle/>
          <a:p>
            <a:pPr algn="dist"/>
            <a:r>
              <a:rPr lang="en-US" altLang="zh-CN" sz="2000" dirty="0">
                <a:solidFill>
                  <a:schemeClr val="bg1"/>
                </a:solidFill>
                <a:latin typeface="微软雅黑" panose="020B0503020204020204" pitchFamily="34" charset="-122"/>
                <a:ea typeface="微软雅黑" panose="020B0503020204020204" pitchFamily="34" charset="-122"/>
              </a:rPr>
              <a:t>ADD YOUR TEXT HERE</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5511235" y="3774403"/>
            <a:ext cx="2466855"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答辩人：某某某</a:t>
            </a:r>
          </a:p>
        </p:txBody>
      </p:sp>
      <p:sp>
        <p:nvSpPr>
          <p:cNvPr id="52" name="文本框 51"/>
          <p:cNvSpPr txBox="1"/>
          <p:nvPr/>
        </p:nvSpPr>
        <p:spPr>
          <a:xfrm>
            <a:off x="8359140" y="3774440"/>
            <a:ext cx="228790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导师：</a:t>
            </a:r>
            <a:r>
              <a:rPr lang="en-US" altLang="zh-CN" sz="2000">
                <a:solidFill>
                  <a:schemeClr val="bg1"/>
                </a:solidFill>
                <a:latin typeface="微软雅黑" panose="020B0503020204020204" pitchFamily="34" charset="-122"/>
                <a:ea typeface="微软雅黑" panose="020B0503020204020204" pitchFamily="34" charset="-122"/>
              </a:rPr>
              <a:t>xiazaii</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901809" y="2743807"/>
            <a:ext cx="1305790" cy="1077218"/>
          </a:xfrm>
          <a:prstGeom prst="rect">
            <a:avLst/>
          </a:prstGeom>
          <a:noFill/>
        </p:spPr>
        <p:txBody>
          <a:bodyPr wrap="square" rtlCol="0">
            <a:spAutoFit/>
          </a:bodyPr>
          <a:lstStyle/>
          <a:p>
            <a:r>
              <a:rPr lang="zh-CN" altLang="en-US" sz="3600" b="1" dirty="0">
                <a:solidFill>
                  <a:srgbClr val="263238"/>
                </a:solidFill>
                <a:latin typeface="微软雅黑" panose="020B0503020204020204" pitchFamily="34" charset="-122"/>
                <a:ea typeface="微软雅黑" panose="020B0503020204020204" pitchFamily="34" charset="-122"/>
              </a:rPr>
              <a:t>学 校</a:t>
            </a:r>
            <a:r>
              <a:rPr lang="en-US" altLang="zh-CN" sz="2800" b="1" dirty="0">
                <a:solidFill>
                  <a:srgbClr val="263238"/>
                </a:solidFill>
                <a:latin typeface="微软雅黑" panose="020B0503020204020204" pitchFamily="34" charset="-122"/>
                <a:ea typeface="微软雅黑" panose="020B0503020204020204" pitchFamily="34" charset="-122"/>
              </a:rPr>
              <a:t>LOGO</a:t>
            </a:r>
            <a:endParaRPr lang="zh-CN" altLang="en-US" sz="2800" b="1" dirty="0">
              <a:solidFill>
                <a:srgbClr val="263238"/>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论题综述</a:t>
            </a:r>
          </a:p>
        </p:txBody>
      </p:sp>
      <p:sp>
        <p:nvSpPr>
          <p:cNvPr id="28" name="矩形 27"/>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4227" y="1664462"/>
            <a:ext cx="2292060" cy="408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440000" rIns="360000" bIns="900000" numCol="1" spcCol="0" rtlCol="0" fromWordArt="0" anchor="t" anchorCtr="0" forceAA="0" compatLnSpc="1">
            <a:noAutofit/>
          </a:bodyPr>
          <a:lstStyle/>
          <a:p>
            <a:pPr algn="ctr">
              <a:lnSpc>
                <a:spcPct val="150000"/>
              </a:lnSpc>
            </a:pP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30" name="矩形 29"/>
          <p:cNvSpPr/>
          <p:nvPr/>
        </p:nvSpPr>
        <p:spPr>
          <a:xfrm>
            <a:off x="3671389" y="1664462"/>
            <a:ext cx="2292060" cy="408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440000" rIns="360000" bIns="900000" numCol="1" spcCol="0" rtlCol="0" fromWordArt="0" anchor="t" anchorCtr="0" forceAA="0" compatLnSpc="1">
            <a:noAutofit/>
          </a:bodyPr>
          <a:lstStyle/>
          <a:p>
            <a:pPr algn="ctr">
              <a:lnSpc>
                <a:spcPct val="150000"/>
              </a:lnSpc>
            </a:pP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31" name="矩形 30"/>
          <p:cNvSpPr/>
          <p:nvPr/>
        </p:nvSpPr>
        <p:spPr>
          <a:xfrm>
            <a:off x="6228552" y="1664462"/>
            <a:ext cx="2292060" cy="408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440000" rIns="360000" bIns="900000" numCol="1" spcCol="0" rtlCol="0" fromWordArt="0" anchor="t" anchorCtr="0" forceAA="0" compatLnSpc="1">
            <a:noAutofit/>
          </a:bodyPr>
          <a:lstStyle/>
          <a:p>
            <a:pPr algn="ctr">
              <a:lnSpc>
                <a:spcPct val="150000"/>
              </a:lnSpc>
            </a:pP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32" name="矩形 31"/>
          <p:cNvSpPr/>
          <p:nvPr/>
        </p:nvSpPr>
        <p:spPr>
          <a:xfrm>
            <a:off x="8785714" y="1664462"/>
            <a:ext cx="2292060" cy="408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440000" rIns="360000" bIns="900000" numCol="1" spcCol="0" rtlCol="0" fromWordArt="0" anchor="t" anchorCtr="0" forceAA="0" compatLnSpc="1">
            <a:noAutofit/>
          </a:bodyPr>
          <a:lstStyle/>
          <a:p>
            <a:pPr algn="ctr">
              <a:lnSpc>
                <a:spcPct val="150000"/>
              </a:lnSpc>
            </a:pPr>
            <a:endParaRPr lang="zh-CN" altLang="en-US" sz="1200" dirty="0">
              <a:solidFill>
                <a:prstClr val="white"/>
              </a:solidFill>
              <a:latin typeface="微软雅黑" panose="020B0503020204020204" pitchFamily="34" charset="-122"/>
              <a:ea typeface="微软雅黑" panose="020B0503020204020204" pitchFamily="34" charset="-122"/>
            </a:endParaRPr>
          </a:p>
        </p:txBody>
      </p:sp>
      <p:sp>
        <p:nvSpPr>
          <p:cNvPr id="33" name="矩形 32"/>
          <p:cNvSpPr/>
          <p:nvPr/>
        </p:nvSpPr>
        <p:spPr>
          <a:xfrm>
            <a:off x="1114227" y="1664462"/>
            <a:ext cx="2292060" cy="376043"/>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34" name="矩形 33"/>
          <p:cNvSpPr/>
          <p:nvPr/>
        </p:nvSpPr>
        <p:spPr>
          <a:xfrm>
            <a:off x="3671389" y="1664462"/>
            <a:ext cx="2292060" cy="376043"/>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35" name="矩形 34"/>
          <p:cNvSpPr/>
          <p:nvPr/>
        </p:nvSpPr>
        <p:spPr>
          <a:xfrm>
            <a:off x="6228552" y="1664462"/>
            <a:ext cx="2292060" cy="376043"/>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36" name="矩形 35"/>
          <p:cNvSpPr/>
          <p:nvPr/>
        </p:nvSpPr>
        <p:spPr>
          <a:xfrm>
            <a:off x="8785714" y="1664462"/>
            <a:ext cx="2292060" cy="376043"/>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37" name="矩形 36"/>
          <p:cNvSpPr/>
          <p:nvPr/>
        </p:nvSpPr>
        <p:spPr>
          <a:xfrm>
            <a:off x="1114227" y="5009231"/>
            <a:ext cx="2292060" cy="733497"/>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38" name="矩形 37"/>
          <p:cNvSpPr/>
          <p:nvPr/>
        </p:nvSpPr>
        <p:spPr>
          <a:xfrm>
            <a:off x="3671389" y="5009231"/>
            <a:ext cx="2292060" cy="733497"/>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39" name="矩形 38"/>
          <p:cNvSpPr/>
          <p:nvPr/>
        </p:nvSpPr>
        <p:spPr>
          <a:xfrm>
            <a:off x="6228552" y="5009231"/>
            <a:ext cx="2292060" cy="733497"/>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40" name="矩形 39"/>
          <p:cNvSpPr/>
          <p:nvPr/>
        </p:nvSpPr>
        <p:spPr>
          <a:xfrm>
            <a:off x="8785714" y="5009231"/>
            <a:ext cx="2292060" cy="733497"/>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grpSp>
        <p:nvGrpSpPr>
          <p:cNvPr id="41" name="Group 4"/>
          <p:cNvGrpSpPr>
            <a:grpSpLocks noChangeAspect="1"/>
          </p:cNvGrpSpPr>
          <p:nvPr/>
        </p:nvGrpSpPr>
        <p:grpSpPr bwMode="auto">
          <a:xfrm>
            <a:off x="4592785" y="2266520"/>
            <a:ext cx="463097" cy="417778"/>
            <a:chOff x="2691" y="1786"/>
            <a:chExt cx="327" cy="295"/>
          </a:xfrm>
          <a:solidFill>
            <a:srgbClr val="263238"/>
          </a:solidFill>
        </p:grpSpPr>
        <p:sp>
          <p:nvSpPr>
            <p:cNvPr id="42" name="Freeform 6"/>
            <p:cNvSpPr>
              <a:spLocks noEditPoints="1"/>
            </p:cNvSpPr>
            <p:nvPr/>
          </p:nvSpPr>
          <p:spPr bwMode="auto">
            <a:xfrm>
              <a:off x="2691" y="1786"/>
              <a:ext cx="327" cy="295"/>
            </a:xfrm>
            <a:custGeom>
              <a:avLst/>
              <a:gdLst>
                <a:gd name="T0" fmla="*/ 68 w 136"/>
                <a:gd name="T1" fmla="*/ 0 h 123"/>
                <a:gd name="T2" fmla="*/ 119 w 136"/>
                <a:gd name="T3" fmla="*/ 0 h 123"/>
                <a:gd name="T4" fmla="*/ 132 w 136"/>
                <a:gd name="T5" fmla="*/ 6 h 123"/>
                <a:gd name="T6" fmla="*/ 136 w 136"/>
                <a:gd name="T7" fmla="*/ 17 h 123"/>
                <a:gd name="T8" fmla="*/ 136 w 136"/>
                <a:gd name="T9" fmla="*/ 18 h 123"/>
                <a:gd name="T10" fmla="*/ 136 w 136"/>
                <a:gd name="T11" fmla="*/ 106 h 123"/>
                <a:gd name="T12" fmla="*/ 129 w 136"/>
                <a:gd name="T13" fmla="*/ 120 h 123"/>
                <a:gd name="T14" fmla="*/ 119 w 136"/>
                <a:gd name="T15" fmla="*/ 123 h 123"/>
                <a:gd name="T16" fmla="*/ 75 w 136"/>
                <a:gd name="T17" fmla="*/ 123 h 123"/>
                <a:gd name="T18" fmla="*/ 17 w 136"/>
                <a:gd name="T19" fmla="*/ 123 h 123"/>
                <a:gd name="T20" fmla="*/ 3 w 136"/>
                <a:gd name="T21" fmla="*/ 116 h 123"/>
                <a:gd name="T22" fmla="*/ 0 w 136"/>
                <a:gd name="T23" fmla="*/ 106 h 123"/>
                <a:gd name="T24" fmla="*/ 0 w 136"/>
                <a:gd name="T25" fmla="*/ 18 h 123"/>
                <a:gd name="T26" fmla="*/ 10 w 136"/>
                <a:gd name="T27" fmla="*/ 2 h 123"/>
                <a:gd name="T28" fmla="*/ 17 w 136"/>
                <a:gd name="T29" fmla="*/ 0 h 123"/>
                <a:gd name="T30" fmla="*/ 68 w 136"/>
                <a:gd name="T31" fmla="*/ 0 h 123"/>
                <a:gd name="T32" fmla="*/ 68 w 136"/>
                <a:gd name="T33" fmla="*/ 116 h 123"/>
                <a:gd name="T34" fmla="*/ 119 w 136"/>
                <a:gd name="T35" fmla="*/ 116 h 123"/>
                <a:gd name="T36" fmla="*/ 121 w 136"/>
                <a:gd name="T37" fmla="*/ 116 h 123"/>
                <a:gd name="T38" fmla="*/ 129 w 136"/>
                <a:gd name="T39" fmla="*/ 106 h 123"/>
                <a:gd name="T40" fmla="*/ 129 w 136"/>
                <a:gd name="T41" fmla="*/ 18 h 123"/>
                <a:gd name="T42" fmla="*/ 129 w 136"/>
                <a:gd name="T43" fmla="*/ 15 h 123"/>
                <a:gd name="T44" fmla="*/ 119 w 136"/>
                <a:gd name="T45" fmla="*/ 7 h 123"/>
                <a:gd name="T46" fmla="*/ 17 w 136"/>
                <a:gd name="T47" fmla="*/ 7 h 123"/>
                <a:gd name="T48" fmla="*/ 7 w 136"/>
                <a:gd name="T49" fmla="*/ 18 h 123"/>
                <a:gd name="T50" fmla="*/ 7 w 136"/>
                <a:gd name="T51" fmla="*/ 106 h 123"/>
                <a:gd name="T52" fmla="*/ 8 w 136"/>
                <a:gd name="T53" fmla="*/ 110 h 123"/>
                <a:gd name="T54" fmla="*/ 17 w 136"/>
                <a:gd name="T55" fmla="*/ 116 h 123"/>
                <a:gd name="T56" fmla="*/ 68 w 136"/>
                <a:gd name="T57" fmla="*/ 1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23">
                  <a:moveTo>
                    <a:pt x="68" y="0"/>
                  </a:moveTo>
                  <a:cubicBezTo>
                    <a:pt x="85" y="0"/>
                    <a:pt x="102" y="0"/>
                    <a:pt x="119" y="0"/>
                  </a:cubicBezTo>
                  <a:cubicBezTo>
                    <a:pt x="124" y="0"/>
                    <a:pt x="129" y="2"/>
                    <a:pt x="132" y="6"/>
                  </a:cubicBezTo>
                  <a:cubicBezTo>
                    <a:pt x="135" y="9"/>
                    <a:pt x="136" y="13"/>
                    <a:pt x="136" y="17"/>
                  </a:cubicBezTo>
                  <a:cubicBezTo>
                    <a:pt x="136" y="17"/>
                    <a:pt x="136" y="17"/>
                    <a:pt x="136" y="18"/>
                  </a:cubicBezTo>
                  <a:cubicBezTo>
                    <a:pt x="136" y="47"/>
                    <a:pt x="136" y="77"/>
                    <a:pt x="136" y="106"/>
                  </a:cubicBezTo>
                  <a:cubicBezTo>
                    <a:pt x="136" y="112"/>
                    <a:pt x="134" y="117"/>
                    <a:pt x="129" y="120"/>
                  </a:cubicBezTo>
                  <a:cubicBezTo>
                    <a:pt x="126" y="122"/>
                    <a:pt x="123" y="123"/>
                    <a:pt x="119" y="123"/>
                  </a:cubicBezTo>
                  <a:cubicBezTo>
                    <a:pt x="104" y="123"/>
                    <a:pt x="90" y="123"/>
                    <a:pt x="75" y="123"/>
                  </a:cubicBezTo>
                  <a:cubicBezTo>
                    <a:pt x="56" y="123"/>
                    <a:pt x="37" y="123"/>
                    <a:pt x="17" y="123"/>
                  </a:cubicBezTo>
                  <a:cubicBezTo>
                    <a:pt x="11" y="123"/>
                    <a:pt x="7" y="121"/>
                    <a:pt x="3" y="116"/>
                  </a:cubicBezTo>
                  <a:cubicBezTo>
                    <a:pt x="1" y="113"/>
                    <a:pt x="0" y="110"/>
                    <a:pt x="0" y="106"/>
                  </a:cubicBezTo>
                  <a:cubicBezTo>
                    <a:pt x="0" y="77"/>
                    <a:pt x="0" y="47"/>
                    <a:pt x="0" y="18"/>
                  </a:cubicBezTo>
                  <a:cubicBezTo>
                    <a:pt x="0" y="11"/>
                    <a:pt x="3" y="5"/>
                    <a:pt x="10" y="2"/>
                  </a:cubicBezTo>
                  <a:cubicBezTo>
                    <a:pt x="12" y="1"/>
                    <a:pt x="15" y="0"/>
                    <a:pt x="17" y="0"/>
                  </a:cubicBezTo>
                  <a:cubicBezTo>
                    <a:pt x="34" y="0"/>
                    <a:pt x="51" y="0"/>
                    <a:pt x="68" y="0"/>
                  </a:cubicBezTo>
                  <a:close/>
                  <a:moveTo>
                    <a:pt x="68" y="116"/>
                  </a:moveTo>
                  <a:cubicBezTo>
                    <a:pt x="85" y="116"/>
                    <a:pt x="102" y="116"/>
                    <a:pt x="119" y="116"/>
                  </a:cubicBezTo>
                  <a:cubicBezTo>
                    <a:pt x="119" y="116"/>
                    <a:pt x="120" y="116"/>
                    <a:pt x="121" y="116"/>
                  </a:cubicBezTo>
                  <a:cubicBezTo>
                    <a:pt x="126" y="115"/>
                    <a:pt x="129" y="111"/>
                    <a:pt x="129" y="106"/>
                  </a:cubicBezTo>
                  <a:cubicBezTo>
                    <a:pt x="129" y="77"/>
                    <a:pt x="129" y="47"/>
                    <a:pt x="129" y="18"/>
                  </a:cubicBezTo>
                  <a:cubicBezTo>
                    <a:pt x="129" y="17"/>
                    <a:pt x="129" y="16"/>
                    <a:pt x="129" y="15"/>
                  </a:cubicBezTo>
                  <a:cubicBezTo>
                    <a:pt x="128" y="10"/>
                    <a:pt x="124" y="7"/>
                    <a:pt x="119" y="7"/>
                  </a:cubicBezTo>
                  <a:cubicBezTo>
                    <a:pt x="85" y="7"/>
                    <a:pt x="51" y="7"/>
                    <a:pt x="17" y="7"/>
                  </a:cubicBezTo>
                  <a:cubicBezTo>
                    <a:pt x="11" y="7"/>
                    <a:pt x="7" y="12"/>
                    <a:pt x="7" y="18"/>
                  </a:cubicBezTo>
                  <a:cubicBezTo>
                    <a:pt x="7" y="47"/>
                    <a:pt x="7" y="77"/>
                    <a:pt x="7" y="106"/>
                  </a:cubicBezTo>
                  <a:cubicBezTo>
                    <a:pt x="7" y="107"/>
                    <a:pt x="7" y="109"/>
                    <a:pt x="8" y="110"/>
                  </a:cubicBezTo>
                  <a:cubicBezTo>
                    <a:pt x="10" y="114"/>
                    <a:pt x="13" y="116"/>
                    <a:pt x="17" y="116"/>
                  </a:cubicBezTo>
                  <a:cubicBezTo>
                    <a:pt x="34" y="116"/>
                    <a:pt x="51" y="116"/>
                    <a:pt x="68"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63238"/>
                </a:solidFill>
              </a:endParaRPr>
            </a:p>
          </p:txBody>
        </p:sp>
        <p:sp>
          <p:nvSpPr>
            <p:cNvPr id="43" name="Freeform 8"/>
            <p:cNvSpPr>
              <a:spLocks noEditPoints="1"/>
            </p:cNvSpPr>
            <p:nvPr/>
          </p:nvSpPr>
          <p:spPr bwMode="auto">
            <a:xfrm>
              <a:off x="2732" y="1908"/>
              <a:ext cx="245" cy="132"/>
            </a:xfrm>
            <a:custGeom>
              <a:avLst/>
              <a:gdLst>
                <a:gd name="T0" fmla="*/ 51 w 102"/>
                <a:gd name="T1" fmla="*/ 55 h 55"/>
                <a:gd name="T2" fmla="*/ 4 w 102"/>
                <a:gd name="T3" fmla="*/ 55 h 55"/>
                <a:gd name="T4" fmla="*/ 2 w 102"/>
                <a:gd name="T5" fmla="*/ 55 h 55"/>
                <a:gd name="T6" fmla="*/ 0 w 102"/>
                <a:gd name="T7" fmla="*/ 52 h 55"/>
                <a:gd name="T8" fmla="*/ 0 w 102"/>
                <a:gd name="T9" fmla="*/ 45 h 55"/>
                <a:gd name="T10" fmla="*/ 1 w 102"/>
                <a:gd name="T11" fmla="*/ 43 h 55"/>
                <a:gd name="T12" fmla="*/ 17 w 102"/>
                <a:gd name="T13" fmla="*/ 29 h 55"/>
                <a:gd name="T14" fmla="*/ 27 w 102"/>
                <a:gd name="T15" fmla="*/ 25 h 55"/>
                <a:gd name="T16" fmla="*/ 38 w 102"/>
                <a:gd name="T17" fmla="*/ 26 h 55"/>
                <a:gd name="T18" fmla="*/ 47 w 102"/>
                <a:gd name="T19" fmla="*/ 31 h 55"/>
                <a:gd name="T20" fmla="*/ 54 w 102"/>
                <a:gd name="T21" fmla="*/ 34 h 55"/>
                <a:gd name="T22" fmla="*/ 58 w 102"/>
                <a:gd name="T23" fmla="*/ 35 h 55"/>
                <a:gd name="T24" fmla="*/ 64 w 102"/>
                <a:gd name="T25" fmla="*/ 32 h 55"/>
                <a:gd name="T26" fmla="*/ 70 w 102"/>
                <a:gd name="T27" fmla="*/ 24 h 55"/>
                <a:gd name="T28" fmla="*/ 77 w 102"/>
                <a:gd name="T29" fmla="*/ 13 h 55"/>
                <a:gd name="T30" fmla="*/ 98 w 102"/>
                <a:gd name="T31" fmla="*/ 1 h 55"/>
                <a:gd name="T32" fmla="*/ 102 w 102"/>
                <a:gd name="T33" fmla="*/ 4 h 55"/>
                <a:gd name="T34" fmla="*/ 102 w 102"/>
                <a:gd name="T35" fmla="*/ 12 h 55"/>
                <a:gd name="T36" fmla="*/ 102 w 102"/>
                <a:gd name="T37" fmla="*/ 51 h 55"/>
                <a:gd name="T38" fmla="*/ 100 w 102"/>
                <a:gd name="T39" fmla="*/ 55 h 55"/>
                <a:gd name="T40" fmla="*/ 98 w 102"/>
                <a:gd name="T41" fmla="*/ 55 h 55"/>
                <a:gd name="T42" fmla="*/ 51 w 102"/>
                <a:gd name="T43" fmla="*/ 55 h 55"/>
                <a:gd name="T44" fmla="*/ 7 w 102"/>
                <a:gd name="T45" fmla="*/ 48 h 55"/>
                <a:gd name="T46" fmla="*/ 95 w 102"/>
                <a:gd name="T47" fmla="*/ 48 h 55"/>
                <a:gd name="T48" fmla="*/ 95 w 102"/>
                <a:gd name="T49" fmla="*/ 9 h 55"/>
                <a:gd name="T50" fmla="*/ 95 w 102"/>
                <a:gd name="T51" fmla="*/ 9 h 55"/>
                <a:gd name="T52" fmla="*/ 95 w 102"/>
                <a:gd name="T53" fmla="*/ 9 h 55"/>
                <a:gd name="T54" fmla="*/ 80 w 102"/>
                <a:gd name="T55" fmla="*/ 20 h 55"/>
                <a:gd name="T56" fmla="*/ 74 w 102"/>
                <a:gd name="T57" fmla="*/ 30 h 55"/>
                <a:gd name="T58" fmla="*/ 68 w 102"/>
                <a:gd name="T59" fmla="*/ 37 h 55"/>
                <a:gd name="T60" fmla="*/ 58 w 102"/>
                <a:gd name="T61" fmla="*/ 42 h 55"/>
                <a:gd name="T62" fmla="*/ 45 w 102"/>
                <a:gd name="T63" fmla="*/ 38 h 55"/>
                <a:gd name="T64" fmla="*/ 37 w 102"/>
                <a:gd name="T65" fmla="*/ 33 h 55"/>
                <a:gd name="T66" fmla="*/ 28 w 102"/>
                <a:gd name="T67" fmla="*/ 31 h 55"/>
                <a:gd name="T68" fmla="*/ 21 w 102"/>
                <a:gd name="T69" fmla="*/ 34 h 55"/>
                <a:gd name="T70" fmla="*/ 8 w 102"/>
                <a:gd name="T71" fmla="*/ 45 h 55"/>
                <a:gd name="T72" fmla="*/ 7 w 102"/>
                <a:gd name="T73"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55">
                  <a:moveTo>
                    <a:pt x="51" y="55"/>
                  </a:moveTo>
                  <a:cubicBezTo>
                    <a:pt x="35" y="55"/>
                    <a:pt x="20" y="55"/>
                    <a:pt x="4" y="55"/>
                  </a:cubicBezTo>
                  <a:cubicBezTo>
                    <a:pt x="3" y="55"/>
                    <a:pt x="3" y="55"/>
                    <a:pt x="2" y="55"/>
                  </a:cubicBezTo>
                  <a:cubicBezTo>
                    <a:pt x="1" y="55"/>
                    <a:pt x="0" y="54"/>
                    <a:pt x="0" y="52"/>
                  </a:cubicBezTo>
                  <a:cubicBezTo>
                    <a:pt x="0" y="50"/>
                    <a:pt x="0" y="47"/>
                    <a:pt x="0" y="45"/>
                  </a:cubicBezTo>
                  <a:cubicBezTo>
                    <a:pt x="0" y="44"/>
                    <a:pt x="0" y="43"/>
                    <a:pt x="1" y="43"/>
                  </a:cubicBezTo>
                  <a:cubicBezTo>
                    <a:pt x="5" y="37"/>
                    <a:pt x="11" y="32"/>
                    <a:pt x="17" y="29"/>
                  </a:cubicBezTo>
                  <a:cubicBezTo>
                    <a:pt x="20" y="27"/>
                    <a:pt x="23" y="25"/>
                    <a:pt x="27" y="25"/>
                  </a:cubicBezTo>
                  <a:cubicBezTo>
                    <a:pt x="31" y="24"/>
                    <a:pt x="34" y="25"/>
                    <a:pt x="38" y="26"/>
                  </a:cubicBezTo>
                  <a:cubicBezTo>
                    <a:pt x="41" y="28"/>
                    <a:pt x="44" y="30"/>
                    <a:pt x="47" y="31"/>
                  </a:cubicBezTo>
                  <a:cubicBezTo>
                    <a:pt x="49" y="33"/>
                    <a:pt x="51" y="34"/>
                    <a:pt x="54" y="34"/>
                  </a:cubicBezTo>
                  <a:cubicBezTo>
                    <a:pt x="55" y="35"/>
                    <a:pt x="57" y="35"/>
                    <a:pt x="58" y="35"/>
                  </a:cubicBezTo>
                  <a:cubicBezTo>
                    <a:pt x="61" y="35"/>
                    <a:pt x="63" y="34"/>
                    <a:pt x="64" y="32"/>
                  </a:cubicBezTo>
                  <a:cubicBezTo>
                    <a:pt x="66" y="29"/>
                    <a:pt x="68" y="26"/>
                    <a:pt x="70" y="24"/>
                  </a:cubicBezTo>
                  <a:cubicBezTo>
                    <a:pt x="72" y="20"/>
                    <a:pt x="74" y="16"/>
                    <a:pt x="77" y="13"/>
                  </a:cubicBezTo>
                  <a:cubicBezTo>
                    <a:pt x="83" y="7"/>
                    <a:pt x="90" y="3"/>
                    <a:pt x="98" y="1"/>
                  </a:cubicBezTo>
                  <a:cubicBezTo>
                    <a:pt x="100" y="0"/>
                    <a:pt x="102" y="2"/>
                    <a:pt x="102" y="4"/>
                  </a:cubicBezTo>
                  <a:cubicBezTo>
                    <a:pt x="102" y="7"/>
                    <a:pt x="102" y="10"/>
                    <a:pt x="102" y="12"/>
                  </a:cubicBezTo>
                  <a:cubicBezTo>
                    <a:pt x="102" y="25"/>
                    <a:pt x="102" y="38"/>
                    <a:pt x="102" y="51"/>
                  </a:cubicBezTo>
                  <a:cubicBezTo>
                    <a:pt x="102" y="53"/>
                    <a:pt x="101" y="55"/>
                    <a:pt x="100" y="55"/>
                  </a:cubicBezTo>
                  <a:cubicBezTo>
                    <a:pt x="99" y="55"/>
                    <a:pt x="99" y="55"/>
                    <a:pt x="98" y="55"/>
                  </a:cubicBezTo>
                  <a:cubicBezTo>
                    <a:pt x="82" y="55"/>
                    <a:pt x="67" y="55"/>
                    <a:pt x="51" y="55"/>
                  </a:cubicBezTo>
                  <a:close/>
                  <a:moveTo>
                    <a:pt x="7" y="48"/>
                  </a:moveTo>
                  <a:cubicBezTo>
                    <a:pt x="36" y="48"/>
                    <a:pt x="66" y="48"/>
                    <a:pt x="95" y="48"/>
                  </a:cubicBezTo>
                  <a:cubicBezTo>
                    <a:pt x="95" y="35"/>
                    <a:pt x="95" y="22"/>
                    <a:pt x="95" y="9"/>
                  </a:cubicBezTo>
                  <a:cubicBezTo>
                    <a:pt x="95" y="9"/>
                    <a:pt x="95" y="9"/>
                    <a:pt x="95" y="9"/>
                  </a:cubicBezTo>
                  <a:cubicBezTo>
                    <a:pt x="95" y="9"/>
                    <a:pt x="95" y="9"/>
                    <a:pt x="95" y="9"/>
                  </a:cubicBezTo>
                  <a:cubicBezTo>
                    <a:pt x="89" y="11"/>
                    <a:pt x="84" y="15"/>
                    <a:pt x="80" y="20"/>
                  </a:cubicBezTo>
                  <a:cubicBezTo>
                    <a:pt x="78" y="24"/>
                    <a:pt x="76" y="27"/>
                    <a:pt x="74" y="30"/>
                  </a:cubicBezTo>
                  <a:cubicBezTo>
                    <a:pt x="72" y="33"/>
                    <a:pt x="70" y="35"/>
                    <a:pt x="68" y="37"/>
                  </a:cubicBezTo>
                  <a:cubicBezTo>
                    <a:pt x="66" y="40"/>
                    <a:pt x="62" y="42"/>
                    <a:pt x="58" y="42"/>
                  </a:cubicBezTo>
                  <a:cubicBezTo>
                    <a:pt x="54" y="41"/>
                    <a:pt x="49" y="40"/>
                    <a:pt x="45" y="38"/>
                  </a:cubicBezTo>
                  <a:cubicBezTo>
                    <a:pt x="42" y="37"/>
                    <a:pt x="40" y="35"/>
                    <a:pt x="37" y="33"/>
                  </a:cubicBezTo>
                  <a:cubicBezTo>
                    <a:pt x="34" y="32"/>
                    <a:pt x="31" y="31"/>
                    <a:pt x="28" y="31"/>
                  </a:cubicBezTo>
                  <a:cubicBezTo>
                    <a:pt x="25" y="32"/>
                    <a:pt x="23" y="33"/>
                    <a:pt x="21" y="34"/>
                  </a:cubicBezTo>
                  <a:cubicBezTo>
                    <a:pt x="16" y="37"/>
                    <a:pt x="12" y="41"/>
                    <a:pt x="8" y="45"/>
                  </a:cubicBezTo>
                  <a:cubicBezTo>
                    <a:pt x="7" y="46"/>
                    <a:pt x="7" y="47"/>
                    <a:pt x="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63238"/>
                </a:solidFill>
              </a:endParaRPr>
            </a:p>
          </p:txBody>
        </p:sp>
        <p:sp>
          <p:nvSpPr>
            <p:cNvPr id="44" name="Freeform 9"/>
            <p:cNvSpPr>
              <a:spLocks noEditPoints="1"/>
            </p:cNvSpPr>
            <p:nvPr/>
          </p:nvSpPr>
          <p:spPr bwMode="auto">
            <a:xfrm>
              <a:off x="2780" y="1870"/>
              <a:ext cx="67" cy="65"/>
            </a:xfrm>
            <a:custGeom>
              <a:avLst/>
              <a:gdLst>
                <a:gd name="T0" fmla="*/ 14 w 28"/>
                <a:gd name="T1" fmla="*/ 27 h 27"/>
                <a:gd name="T2" fmla="*/ 0 w 28"/>
                <a:gd name="T3" fmla="*/ 13 h 27"/>
                <a:gd name="T4" fmla="*/ 14 w 28"/>
                <a:gd name="T5" fmla="*/ 0 h 27"/>
                <a:gd name="T6" fmla="*/ 28 w 28"/>
                <a:gd name="T7" fmla="*/ 13 h 27"/>
                <a:gd name="T8" fmla="*/ 14 w 28"/>
                <a:gd name="T9" fmla="*/ 27 h 27"/>
                <a:gd name="T10" fmla="*/ 14 w 28"/>
                <a:gd name="T11" fmla="*/ 20 h 27"/>
                <a:gd name="T12" fmla="*/ 21 w 28"/>
                <a:gd name="T13" fmla="*/ 13 h 27"/>
                <a:gd name="T14" fmla="*/ 14 w 28"/>
                <a:gd name="T15" fmla="*/ 6 h 27"/>
                <a:gd name="T16" fmla="*/ 7 w 28"/>
                <a:gd name="T17" fmla="*/ 13 h 27"/>
                <a:gd name="T18" fmla="*/ 14 w 28"/>
                <a:gd name="T19"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14" y="27"/>
                  </a:moveTo>
                  <a:cubicBezTo>
                    <a:pt x="6" y="27"/>
                    <a:pt x="0" y="21"/>
                    <a:pt x="0" y="13"/>
                  </a:cubicBezTo>
                  <a:cubicBezTo>
                    <a:pt x="0" y="6"/>
                    <a:pt x="7" y="0"/>
                    <a:pt x="14" y="0"/>
                  </a:cubicBezTo>
                  <a:cubicBezTo>
                    <a:pt x="22" y="0"/>
                    <a:pt x="28" y="6"/>
                    <a:pt x="28" y="13"/>
                  </a:cubicBezTo>
                  <a:cubicBezTo>
                    <a:pt x="28" y="21"/>
                    <a:pt x="21" y="27"/>
                    <a:pt x="14" y="27"/>
                  </a:cubicBezTo>
                  <a:close/>
                  <a:moveTo>
                    <a:pt x="14" y="20"/>
                  </a:moveTo>
                  <a:cubicBezTo>
                    <a:pt x="18" y="20"/>
                    <a:pt x="21" y="17"/>
                    <a:pt x="21" y="13"/>
                  </a:cubicBezTo>
                  <a:cubicBezTo>
                    <a:pt x="21" y="10"/>
                    <a:pt x="18" y="6"/>
                    <a:pt x="14" y="6"/>
                  </a:cubicBezTo>
                  <a:cubicBezTo>
                    <a:pt x="10" y="6"/>
                    <a:pt x="7" y="9"/>
                    <a:pt x="7" y="13"/>
                  </a:cubicBezTo>
                  <a:cubicBezTo>
                    <a:pt x="7" y="17"/>
                    <a:pt x="10" y="20"/>
                    <a:pt x="1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63238"/>
                </a:solidFill>
              </a:endParaRPr>
            </a:p>
          </p:txBody>
        </p:sp>
      </p:grpSp>
      <p:sp>
        <p:nvSpPr>
          <p:cNvPr id="45" name="Freeform 16"/>
          <p:cNvSpPr>
            <a:spLocks noEditPoints="1"/>
          </p:cNvSpPr>
          <p:nvPr/>
        </p:nvSpPr>
        <p:spPr bwMode="auto">
          <a:xfrm>
            <a:off x="2050762" y="2266520"/>
            <a:ext cx="428177" cy="407788"/>
          </a:xfrm>
          <a:custGeom>
            <a:avLst/>
            <a:gdLst>
              <a:gd name="T0" fmla="*/ 156 w 311"/>
              <a:gd name="T1" fmla="*/ 297 h 297"/>
              <a:gd name="T2" fmla="*/ 48 w 311"/>
              <a:gd name="T3" fmla="*/ 297 h 297"/>
              <a:gd name="T4" fmla="*/ 16 w 311"/>
              <a:gd name="T5" fmla="*/ 284 h 297"/>
              <a:gd name="T6" fmla="*/ 0 w 311"/>
              <a:gd name="T7" fmla="*/ 247 h 297"/>
              <a:gd name="T8" fmla="*/ 0 w 311"/>
              <a:gd name="T9" fmla="*/ 88 h 297"/>
              <a:gd name="T10" fmla="*/ 23 w 311"/>
              <a:gd name="T11" fmla="*/ 50 h 297"/>
              <a:gd name="T12" fmla="*/ 42 w 311"/>
              <a:gd name="T13" fmla="*/ 45 h 297"/>
              <a:gd name="T14" fmla="*/ 54 w 311"/>
              <a:gd name="T15" fmla="*/ 45 h 297"/>
              <a:gd name="T16" fmla="*/ 72 w 311"/>
              <a:gd name="T17" fmla="*/ 32 h 297"/>
              <a:gd name="T18" fmla="*/ 82 w 311"/>
              <a:gd name="T19" fmla="*/ 12 h 297"/>
              <a:gd name="T20" fmla="*/ 91 w 311"/>
              <a:gd name="T21" fmla="*/ 2 h 297"/>
              <a:gd name="T22" fmla="*/ 98 w 311"/>
              <a:gd name="T23" fmla="*/ 0 h 297"/>
              <a:gd name="T24" fmla="*/ 208 w 311"/>
              <a:gd name="T25" fmla="*/ 0 h 297"/>
              <a:gd name="T26" fmla="*/ 216 w 311"/>
              <a:gd name="T27" fmla="*/ 1 h 297"/>
              <a:gd name="T28" fmla="*/ 229 w 311"/>
              <a:gd name="T29" fmla="*/ 11 h 297"/>
              <a:gd name="T30" fmla="*/ 240 w 311"/>
              <a:gd name="T31" fmla="*/ 32 h 297"/>
              <a:gd name="T32" fmla="*/ 261 w 311"/>
              <a:gd name="T33" fmla="*/ 45 h 297"/>
              <a:gd name="T34" fmla="*/ 281 w 311"/>
              <a:gd name="T35" fmla="*/ 47 h 297"/>
              <a:gd name="T36" fmla="*/ 304 w 311"/>
              <a:gd name="T37" fmla="*/ 65 h 297"/>
              <a:gd name="T38" fmla="*/ 311 w 311"/>
              <a:gd name="T39" fmla="*/ 89 h 297"/>
              <a:gd name="T40" fmla="*/ 311 w 311"/>
              <a:gd name="T41" fmla="*/ 246 h 297"/>
              <a:gd name="T42" fmla="*/ 302 w 311"/>
              <a:gd name="T43" fmla="*/ 277 h 297"/>
              <a:gd name="T44" fmla="*/ 265 w 311"/>
              <a:gd name="T45" fmla="*/ 297 h 297"/>
              <a:gd name="T46" fmla="*/ 156 w 311"/>
              <a:gd name="T47" fmla="*/ 297 h 297"/>
              <a:gd name="T48" fmla="*/ 156 w 311"/>
              <a:gd name="T49" fmla="*/ 82 h 297"/>
              <a:gd name="T50" fmla="*/ 74 w 311"/>
              <a:gd name="T51" fmla="*/ 163 h 297"/>
              <a:gd name="T52" fmla="*/ 156 w 311"/>
              <a:gd name="T53" fmla="*/ 245 h 297"/>
              <a:gd name="T54" fmla="*/ 237 w 311"/>
              <a:gd name="T55" fmla="*/ 163 h 297"/>
              <a:gd name="T56" fmla="*/ 156 w 311"/>
              <a:gd name="T57" fmla="*/ 82 h 297"/>
              <a:gd name="T58" fmla="*/ 259 w 311"/>
              <a:gd name="T59" fmla="*/ 82 h 297"/>
              <a:gd name="T60" fmla="*/ 252 w 311"/>
              <a:gd name="T61" fmla="*/ 75 h 297"/>
              <a:gd name="T62" fmla="*/ 245 w 311"/>
              <a:gd name="T63" fmla="*/ 82 h 297"/>
              <a:gd name="T64" fmla="*/ 252 w 311"/>
              <a:gd name="T65" fmla="*/ 89 h 297"/>
              <a:gd name="T66" fmla="*/ 259 w 311"/>
              <a:gd name="T67" fmla="*/ 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297">
                <a:moveTo>
                  <a:pt x="156" y="297"/>
                </a:moveTo>
                <a:cubicBezTo>
                  <a:pt x="120" y="297"/>
                  <a:pt x="84" y="297"/>
                  <a:pt x="48" y="297"/>
                </a:cubicBezTo>
                <a:cubicBezTo>
                  <a:pt x="35" y="297"/>
                  <a:pt x="25" y="292"/>
                  <a:pt x="16" y="284"/>
                </a:cubicBezTo>
                <a:cubicBezTo>
                  <a:pt x="5" y="274"/>
                  <a:pt x="0" y="262"/>
                  <a:pt x="0" y="247"/>
                </a:cubicBezTo>
                <a:cubicBezTo>
                  <a:pt x="0" y="194"/>
                  <a:pt x="0" y="141"/>
                  <a:pt x="0" y="88"/>
                </a:cubicBezTo>
                <a:cubicBezTo>
                  <a:pt x="0" y="71"/>
                  <a:pt x="8" y="58"/>
                  <a:pt x="23" y="50"/>
                </a:cubicBezTo>
                <a:cubicBezTo>
                  <a:pt x="29" y="47"/>
                  <a:pt x="35" y="45"/>
                  <a:pt x="42" y="45"/>
                </a:cubicBezTo>
                <a:cubicBezTo>
                  <a:pt x="46" y="45"/>
                  <a:pt x="50" y="45"/>
                  <a:pt x="54" y="45"/>
                </a:cubicBezTo>
                <a:cubicBezTo>
                  <a:pt x="62" y="44"/>
                  <a:pt x="68" y="40"/>
                  <a:pt x="72" y="32"/>
                </a:cubicBezTo>
                <a:cubicBezTo>
                  <a:pt x="76" y="25"/>
                  <a:pt x="79" y="19"/>
                  <a:pt x="82" y="12"/>
                </a:cubicBezTo>
                <a:cubicBezTo>
                  <a:pt x="84" y="7"/>
                  <a:pt x="87" y="4"/>
                  <a:pt x="91" y="2"/>
                </a:cubicBezTo>
                <a:cubicBezTo>
                  <a:pt x="93" y="1"/>
                  <a:pt x="96" y="0"/>
                  <a:pt x="98" y="0"/>
                </a:cubicBezTo>
                <a:cubicBezTo>
                  <a:pt x="135" y="0"/>
                  <a:pt x="171" y="0"/>
                  <a:pt x="208" y="0"/>
                </a:cubicBezTo>
                <a:cubicBezTo>
                  <a:pt x="210" y="0"/>
                  <a:pt x="213" y="0"/>
                  <a:pt x="216" y="1"/>
                </a:cubicBezTo>
                <a:cubicBezTo>
                  <a:pt x="222" y="2"/>
                  <a:pt x="226" y="5"/>
                  <a:pt x="229" y="11"/>
                </a:cubicBezTo>
                <a:cubicBezTo>
                  <a:pt x="233" y="18"/>
                  <a:pt x="236" y="25"/>
                  <a:pt x="240" y="32"/>
                </a:cubicBezTo>
                <a:cubicBezTo>
                  <a:pt x="244" y="40"/>
                  <a:pt x="251" y="45"/>
                  <a:pt x="261" y="45"/>
                </a:cubicBezTo>
                <a:cubicBezTo>
                  <a:pt x="268" y="45"/>
                  <a:pt x="275" y="45"/>
                  <a:pt x="281" y="47"/>
                </a:cubicBezTo>
                <a:cubicBezTo>
                  <a:pt x="291" y="50"/>
                  <a:pt x="299" y="56"/>
                  <a:pt x="304" y="65"/>
                </a:cubicBezTo>
                <a:cubicBezTo>
                  <a:pt x="309" y="72"/>
                  <a:pt x="311" y="80"/>
                  <a:pt x="311" y="89"/>
                </a:cubicBezTo>
                <a:cubicBezTo>
                  <a:pt x="311" y="141"/>
                  <a:pt x="311" y="194"/>
                  <a:pt x="311" y="246"/>
                </a:cubicBezTo>
                <a:cubicBezTo>
                  <a:pt x="311" y="257"/>
                  <a:pt x="309" y="268"/>
                  <a:pt x="302" y="277"/>
                </a:cubicBezTo>
                <a:cubicBezTo>
                  <a:pt x="293" y="289"/>
                  <a:pt x="281" y="297"/>
                  <a:pt x="265" y="297"/>
                </a:cubicBezTo>
                <a:cubicBezTo>
                  <a:pt x="228" y="297"/>
                  <a:pt x="192" y="297"/>
                  <a:pt x="156" y="297"/>
                </a:cubicBezTo>
                <a:close/>
                <a:moveTo>
                  <a:pt x="156" y="82"/>
                </a:moveTo>
                <a:cubicBezTo>
                  <a:pt x="111" y="82"/>
                  <a:pt x="74" y="118"/>
                  <a:pt x="74" y="163"/>
                </a:cubicBezTo>
                <a:cubicBezTo>
                  <a:pt x="74" y="208"/>
                  <a:pt x="111" y="245"/>
                  <a:pt x="156" y="245"/>
                </a:cubicBezTo>
                <a:cubicBezTo>
                  <a:pt x="201" y="245"/>
                  <a:pt x="237" y="208"/>
                  <a:pt x="237" y="163"/>
                </a:cubicBezTo>
                <a:cubicBezTo>
                  <a:pt x="237" y="118"/>
                  <a:pt x="200" y="82"/>
                  <a:pt x="156" y="82"/>
                </a:cubicBezTo>
                <a:close/>
                <a:moveTo>
                  <a:pt x="259" y="82"/>
                </a:moveTo>
                <a:cubicBezTo>
                  <a:pt x="259" y="78"/>
                  <a:pt x="256" y="75"/>
                  <a:pt x="252" y="75"/>
                </a:cubicBezTo>
                <a:cubicBezTo>
                  <a:pt x="248" y="75"/>
                  <a:pt x="245" y="78"/>
                  <a:pt x="245" y="82"/>
                </a:cubicBezTo>
                <a:cubicBezTo>
                  <a:pt x="245" y="86"/>
                  <a:pt x="248" y="89"/>
                  <a:pt x="252" y="89"/>
                </a:cubicBezTo>
                <a:cubicBezTo>
                  <a:pt x="256" y="89"/>
                  <a:pt x="259" y="86"/>
                  <a:pt x="259" y="82"/>
                </a:cubicBezTo>
                <a:close/>
              </a:path>
            </a:pathLst>
          </a:custGeom>
          <a:solidFill>
            <a:srgbClr val="263238"/>
          </a:solidFill>
          <a:ln>
            <a:noFill/>
          </a:ln>
        </p:spPr>
        <p:txBody>
          <a:bodyPr vert="horz" wrap="square" lIns="91440" tIns="45720" rIns="91440" bIns="45720" numCol="1" anchor="t" anchorCtr="0" compatLnSpc="1"/>
          <a:lstStyle/>
          <a:p>
            <a:endParaRPr lang="zh-CN" altLang="en-US">
              <a:solidFill>
                <a:srgbClr val="263238"/>
              </a:solidFill>
            </a:endParaRPr>
          </a:p>
        </p:txBody>
      </p:sp>
      <p:sp>
        <p:nvSpPr>
          <p:cNvPr id="46" name="Freeform 23"/>
          <p:cNvSpPr>
            <a:spLocks noEditPoints="1"/>
          </p:cNvSpPr>
          <p:nvPr/>
        </p:nvSpPr>
        <p:spPr bwMode="auto">
          <a:xfrm>
            <a:off x="9877519" y="2229395"/>
            <a:ext cx="493641" cy="496277"/>
          </a:xfrm>
          <a:custGeom>
            <a:avLst/>
            <a:gdLst>
              <a:gd name="T0" fmla="*/ 235 w 235"/>
              <a:gd name="T1" fmla="*/ 62 h 236"/>
              <a:gd name="T2" fmla="*/ 235 w 235"/>
              <a:gd name="T3" fmla="*/ 67 h 236"/>
              <a:gd name="T4" fmla="*/ 228 w 235"/>
              <a:gd name="T5" fmla="*/ 88 h 236"/>
              <a:gd name="T6" fmla="*/ 205 w 235"/>
              <a:gd name="T7" fmla="*/ 110 h 236"/>
              <a:gd name="T8" fmla="*/ 192 w 235"/>
              <a:gd name="T9" fmla="*/ 115 h 236"/>
              <a:gd name="T10" fmla="*/ 191 w 235"/>
              <a:gd name="T11" fmla="*/ 116 h 236"/>
              <a:gd name="T12" fmla="*/ 191 w 235"/>
              <a:gd name="T13" fmla="*/ 123 h 236"/>
              <a:gd name="T14" fmla="*/ 186 w 235"/>
              <a:gd name="T15" fmla="*/ 156 h 236"/>
              <a:gd name="T16" fmla="*/ 144 w 235"/>
              <a:gd name="T17" fmla="*/ 200 h 236"/>
              <a:gd name="T18" fmla="*/ 103 w 235"/>
              <a:gd name="T19" fmla="*/ 207 h 236"/>
              <a:gd name="T20" fmla="*/ 66 w 235"/>
              <a:gd name="T21" fmla="*/ 194 h 236"/>
              <a:gd name="T22" fmla="*/ 63 w 235"/>
              <a:gd name="T23" fmla="*/ 194 h 236"/>
              <a:gd name="T24" fmla="*/ 1 w 235"/>
              <a:gd name="T25" fmla="*/ 235 h 236"/>
              <a:gd name="T26" fmla="*/ 0 w 235"/>
              <a:gd name="T27" fmla="*/ 236 h 236"/>
              <a:gd name="T28" fmla="*/ 1 w 235"/>
              <a:gd name="T29" fmla="*/ 235 h 236"/>
              <a:gd name="T30" fmla="*/ 42 w 235"/>
              <a:gd name="T31" fmla="*/ 172 h 236"/>
              <a:gd name="T32" fmla="*/ 42 w 235"/>
              <a:gd name="T33" fmla="*/ 170 h 236"/>
              <a:gd name="T34" fmla="*/ 32 w 235"/>
              <a:gd name="T35" fmla="*/ 145 h 236"/>
              <a:gd name="T36" fmla="*/ 30 w 235"/>
              <a:gd name="T37" fmla="*/ 121 h 236"/>
              <a:gd name="T38" fmla="*/ 43 w 235"/>
              <a:gd name="T39" fmla="*/ 81 h 236"/>
              <a:gd name="T40" fmla="*/ 72 w 235"/>
              <a:gd name="T41" fmla="*/ 55 h 236"/>
              <a:gd name="T42" fmla="*/ 98 w 235"/>
              <a:gd name="T43" fmla="*/ 46 h 236"/>
              <a:gd name="T44" fmla="*/ 117 w 235"/>
              <a:gd name="T45" fmla="*/ 45 h 236"/>
              <a:gd name="T46" fmla="*/ 119 w 235"/>
              <a:gd name="T47" fmla="*/ 45 h 236"/>
              <a:gd name="T48" fmla="*/ 122 w 235"/>
              <a:gd name="T49" fmla="*/ 37 h 236"/>
              <a:gd name="T50" fmla="*/ 141 w 235"/>
              <a:gd name="T51" fmla="*/ 12 h 236"/>
              <a:gd name="T52" fmla="*/ 161 w 235"/>
              <a:gd name="T53" fmla="*/ 2 h 236"/>
              <a:gd name="T54" fmla="*/ 172 w 235"/>
              <a:gd name="T55" fmla="*/ 0 h 236"/>
              <a:gd name="T56" fmla="*/ 174 w 235"/>
              <a:gd name="T57" fmla="*/ 0 h 236"/>
              <a:gd name="T58" fmla="*/ 180 w 235"/>
              <a:gd name="T59" fmla="*/ 0 h 236"/>
              <a:gd name="T60" fmla="*/ 181 w 235"/>
              <a:gd name="T61" fmla="*/ 0 h 236"/>
              <a:gd name="T62" fmla="*/ 207 w 235"/>
              <a:gd name="T63" fmla="*/ 8 h 236"/>
              <a:gd name="T64" fmla="*/ 234 w 235"/>
              <a:gd name="T65" fmla="*/ 48 h 236"/>
              <a:gd name="T66" fmla="*/ 235 w 235"/>
              <a:gd name="T67" fmla="*/ 55 h 236"/>
              <a:gd name="T68" fmla="*/ 235 w 235"/>
              <a:gd name="T69" fmla="*/ 62 h 236"/>
              <a:gd name="T70" fmla="*/ 110 w 235"/>
              <a:gd name="T71" fmla="*/ 178 h 236"/>
              <a:gd name="T72" fmla="*/ 131 w 235"/>
              <a:gd name="T73" fmla="*/ 173 h 236"/>
              <a:gd name="T74" fmla="*/ 157 w 235"/>
              <a:gd name="T75" fmla="*/ 148 h 236"/>
              <a:gd name="T76" fmla="*/ 161 w 235"/>
              <a:gd name="T77" fmla="*/ 117 h 236"/>
              <a:gd name="T78" fmla="*/ 160 w 235"/>
              <a:gd name="T79" fmla="*/ 115 h 236"/>
              <a:gd name="T80" fmla="*/ 155 w 235"/>
              <a:gd name="T81" fmla="*/ 113 h 236"/>
              <a:gd name="T82" fmla="*/ 153 w 235"/>
              <a:gd name="T83" fmla="*/ 114 h 236"/>
              <a:gd name="T84" fmla="*/ 134 w 235"/>
              <a:gd name="T85" fmla="*/ 133 h 236"/>
              <a:gd name="T86" fmla="*/ 116 w 235"/>
              <a:gd name="T87" fmla="*/ 139 h 236"/>
              <a:gd name="T88" fmla="*/ 96 w 235"/>
              <a:gd name="T89" fmla="*/ 114 h 236"/>
              <a:gd name="T90" fmla="*/ 103 w 235"/>
              <a:gd name="T91" fmla="*/ 102 h 236"/>
              <a:gd name="T92" fmla="*/ 122 w 235"/>
              <a:gd name="T93" fmla="*/ 82 h 236"/>
              <a:gd name="T94" fmla="*/ 122 w 235"/>
              <a:gd name="T95" fmla="*/ 80 h 236"/>
              <a:gd name="T96" fmla="*/ 121 w 235"/>
              <a:gd name="T97" fmla="*/ 76 h 236"/>
              <a:gd name="T98" fmla="*/ 119 w 235"/>
              <a:gd name="T99" fmla="*/ 75 h 236"/>
              <a:gd name="T100" fmla="*/ 95 w 235"/>
              <a:gd name="T101" fmla="*/ 76 h 236"/>
              <a:gd name="T102" fmla="*/ 59 w 235"/>
              <a:gd name="T103" fmla="*/ 136 h 236"/>
              <a:gd name="T104" fmla="*/ 110 w 235"/>
              <a:gd name="T105" fmla="*/ 178 h 236"/>
              <a:gd name="T106" fmla="*/ 177 w 235"/>
              <a:gd name="T107" fmla="*/ 89 h 236"/>
              <a:gd name="T108" fmla="*/ 207 w 235"/>
              <a:gd name="T109" fmla="*/ 59 h 236"/>
              <a:gd name="T110" fmla="*/ 177 w 235"/>
              <a:gd name="T111" fmla="*/ 30 h 236"/>
              <a:gd name="T112" fmla="*/ 147 w 235"/>
              <a:gd name="T113" fmla="*/ 59 h 236"/>
              <a:gd name="T114" fmla="*/ 177 w 235"/>
              <a:gd name="T115" fmla="*/ 8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 h="236">
                <a:moveTo>
                  <a:pt x="235" y="62"/>
                </a:moveTo>
                <a:cubicBezTo>
                  <a:pt x="235" y="63"/>
                  <a:pt x="235" y="65"/>
                  <a:pt x="235" y="67"/>
                </a:cubicBezTo>
                <a:cubicBezTo>
                  <a:pt x="234" y="75"/>
                  <a:pt x="231" y="81"/>
                  <a:pt x="228" y="88"/>
                </a:cubicBezTo>
                <a:cubicBezTo>
                  <a:pt x="222" y="98"/>
                  <a:pt x="214" y="105"/>
                  <a:pt x="205" y="110"/>
                </a:cubicBezTo>
                <a:cubicBezTo>
                  <a:pt x="201" y="113"/>
                  <a:pt x="197" y="114"/>
                  <a:pt x="192" y="115"/>
                </a:cubicBezTo>
                <a:cubicBezTo>
                  <a:pt x="192" y="115"/>
                  <a:pt x="191" y="116"/>
                  <a:pt x="191" y="116"/>
                </a:cubicBezTo>
                <a:cubicBezTo>
                  <a:pt x="191" y="118"/>
                  <a:pt x="191" y="121"/>
                  <a:pt x="191" y="123"/>
                </a:cubicBezTo>
                <a:cubicBezTo>
                  <a:pt x="192" y="135"/>
                  <a:pt x="190" y="146"/>
                  <a:pt x="186" y="156"/>
                </a:cubicBezTo>
                <a:cubicBezTo>
                  <a:pt x="178" y="176"/>
                  <a:pt x="164" y="191"/>
                  <a:pt x="144" y="200"/>
                </a:cubicBezTo>
                <a:cubicBezTo>
                  <a:pt x="131" y="206"/>
                  <a:pt x="117" y="208"/>
                  <a:pt x="103" y="207"/>
                </a:cubicBezTo>
                <a:cubicBezTo>
                  <a:pt x="90" y="206"/>
                  <a:pt x="77" y="201"/>
                  <a:pt x="66" y="194"/>
                </a:cubicBezTo>
                <a:cubicBezTo>
                  <a:pt x="65" y="193"/>
                  <a:pt x="64" y="193"/>
                  <a:pt x="63" y="194"/>
                </a:cubicBezTo>
                <a:cubicBezTo>
                  <a:pt x="43" y="208"/>
                  <a:pt x="22" y="221"/>
                  <a:pt x="1" y="235"/>
                </a:cubicBezTo>
                <a:cubicBezTo>
                  <a:pt x="1" y="235"/>
                  <a:pt x="0" y="236"/>
                  <a:pt x="0" y="236"/>
                </a:cubicBezTo>
                <a:cubicBezTo>
                  <a:pt x="0" y="235"/>
                  <a:pt x="0" y="235"/>
                  <a:pt x="1" y="235"/>
                </a:cubicBezTo>
                <a:cubicBezTo>
                  <a:pt x="14" y="214"/>
                  <a:pt x="28" y="193"/>
                  <a:pt x="42" y="172"/>
                </a:cubicBezTo>
                <a:cubicBezTo>
                  <a:pt x="43" y="171"/>
                  <a:pt x="43" y="171"/>
                  <a:pt x="42" y="170"/>
                </a:cubicBezTo>
                <a:cubicBezTo>
                  <a:pt x="37" y="162"/>
                  <a:pt x="34" y="154"/>
                  <a:pt x="32" y="145"/>
                </a:cubicBezTo>
                <a:cubicBezTo>
                  <a:pt x="30" y="137"/>
                  <a:pt x="29" y="129"/>
                  <a:pt x="30" y="121"/>
                </a:cubicBezTo>
                <a:cubicBezTo>
                  <a:pt x="30" y="107"/>
                  <a:pt x="35" y="93"/>
                  <a:pt x="43" y="81"/>
                </a:cubicBezTo>
                <a:cubicBezTo>
                  <a:pt x="50" y="70"/>
                  <a:pt x="60" y="61"/>
                  <a:pt x="72" y="55"/>
                </a:cubicBezTo>
                <a:cubicBezTo>
                  <a:pt x="80" y="50"/>
                  <a:pt x="89" y="47"/>
                  <a:pt x="98" y="46"/>
                </a:cubicBezTo>
                <a:cubicBezTo>
                  <a:pt x="104" y="45"/>
                  <a:pt x="111" y="45"/>
                  <a:pt x="117" y="45"/>
                </a:cubicBezTo>
                <a:cubicBezTo>
                  <a:pt x="118" y="45"/>
                  <a:pt x="119" y="45"/>
                  <a:pt x="119" y="45"/>
                </a:cubicBezTo>
                <a:cubicBezTo>
                  <a:pt x="120" y="43"/>
                  <a:pt x="121" y="40"/>
                  <a:pt x="122" y="37"/>
                </a:cubicBezTo>
                <a:cubicBezTo>
                  <a:pt x="126" y="27"/>
                  <a:pt x="132" y="19"/>
                  <a:pt x="141" y="12"/>
                </a:cubicBezTo>
                <a:cubicBezTo>
                  <a:pt x="147" y="8"/>
                  <a:pt x="154" y="4"/>
                  <a:pt x="161" y="2"/>
                </a:cubicBezTo>
                <a:cubicBezTo>
                  <a:pt x="165" y="1"/>
                  <a:pt x="169" y="1"/>
                  <a:pt x="172" y="0"/>
                </a:cubicBezTo>
                <a:cubicBezTo>
                  <a:pt x="173" y="0"/>
                  <a:pt x="173" y="0"/>
                  <a:pt x="174" y="0"/>
                </a:cubicBezTo>
                <a:cubicBezTo>
                  <a:pt x="176" y="0"/>
                  <a:pt x="178" y="0"/>
                  <a:pt x="180" y="0"/>
                </a:cubicBezTo>
                <a:cubicBezTo>
                  <a:pt x="181" y="0"/>
                  <a:pt x="181" y="0"/>
                  <a:pt x="181" y="0"/>
                </a:cubicBezTo>
                <a:cubicBezTo>
                  <a:pt x="190" y="1"/>
                  <a:pt x="199" y="4"/>
                  <a:pt x="207" y="8"/>
                </a:cubicBezTo>
                <a:cubicBezTo>
                  <a:pt x="222" y="18"/>
                  <a:pt x="231" y="31"/>
                  <a:pt x="234" y="48"/>
                </a:cubicBezTo>
                <a:cubicBezTo>
                  <a:pt x="235" y="51"/>
                  <a:pt x="235" y="53"/>
                  <a:pt x="235" y="55"/>
                </a:cubicBezTo>
                <a:cubicBezTo>
                  <a:pt x="235" y="57"/>
                  <a:pt x="235" y="59"/>
                  <a:pt x="235" y="62"/>
                </a:cubicBezTo>
                <a:close/>
                <a:moveTo>
                  <a:pt x="110" y="178"/>
                </a:moveTo>
                <a:cubicBezTo>
                  <a:pt x="117" y="178"/>
                  <a:pt x="124" y="176"/>
                  <a:pt x="131" y="173"/>
                </a:cubicBezTo>
                <a:cubicBezTo>
                  <a:pt x="143" y="168"/>
                  <a:pt x="151" y="159"/>
                  <a:pt x="157" y="148"/>
                </a:cubicBezTo>
                <a:cubicBezTo>
                  <a:pt x="161" y="138"/>
                  <a:pt x="163" y="127"/>
                  <a:pt x="161" y="117"/>
                </a:cubicBezTo>
                <a:cubicBezTo>
                  <a:pt x="161" y="116"/>
                  <a:pt x="160" y="115"/>
                  <a:pt x="160" y="115"/>
                </a:cubicBezTo>
                <a:cubicBezTo>
                  <a:pt x="158" y="114"/>
                  <a:pt x="156" y="114"/>
                  <a:pt x="155" y="113"/>
                </a:cubicBezTo>
                <a:cubicBezTo>
                  <a:pt x="154" y="113"/>
                  <a:pt x="153" y="113"/>
                  <a:pt x="153" y="114"/>
                </a:cubicBezTo>
                <a:cubicBezTo>
                  <a:pt x="146" y="120"/>
                  <a:pt x="140" y="126"/>
                  <a:pt x="134" y="133"/>
                </a:cubicBezTo>
                <a:cubicBezTo>
                  <a:pt x="129" y="138"/>
                  <a:pt x="123" y="140"/>
                  <a:pt x="116" y="139"/>
                </a:cubicBezTo>
                <a:cubicBezTo>
                  <a:pt x="103" y="139"/>
                  <a:pt x="94" y="127"/>
                  <a:pt x="96" y="114"/>
                </a:cubicBezTo>
                <a:cubicBezTo>
                  <a:pt x="97" y="109"/>
                  <a:pt x="99" y="105"/>
                  <a:pt x="103" y="102"/>
                </a:cubicBezTo>
                <a:cubicBezTo>
                  <a:pt x="109" y="95"/>
                  <a:pt x="115" y="89"/>
                  <a:pt x="122" y="82"/>
                </a:cubicBezTo>
                <a:cubicBezTo>
                  <a:pt x="122" y="82"/>
                  <a:pt x="122" y="81"/>
                  <a:pt x="122" y="80"/>
                </a:cubicBezTo>
                <a:cubicBezTo>
                  <a:pt x="122" y="79"/>
                  <a:pt x="121" y="78"/>
                  <a:pt x="121" y="76"/>
                </a:cubicBezTo>
                <a:cubicBezTo>
                  <a:pt x="120" y="75"/>
                  <a:pt x="120" y="75"/>
                  <a:pt x="119" y="75"/>
                </a:cubicBezTo>
                <a:cubicBezTo>
                  <a:pt x="111" y="73"/>
                  <a:pt x="103" y="74"/>
                  <a:pt x="95" y="76"/>
                </a:cubicBezTo>
                <a:cubicBezTo>
                  <a:pt x="69" y="84"/>
                  <a:pt x="54" y="110"/>
                  <a:pt x="59" y="136"/>
                </a:cubicBezTo>
                <a:cubicBezTo>
                  <a:pt x="64" y="160"/>
                  <a:pt x="86" y="178"/>
                  <a:pt x="110" y="178"/>
                </a:cubicBezTo>
                <a:close/>
                <a:moveTo>
                  <a:pt x="177" y="89"/>
                </a:moveTo>
                <a:cubicBezTo>
                  <a:pt x="193" y="89"/>
                  <a:pt x="207" y="76"/>
                  <a:pt x="207" y="59"/>
                </a:cubicBezTo>
                <a:cubicBezTo>
                  <a:pt x="207" y="43"/>
                  <a:pt x="193" y="30"/>
                  <a:pt x="177" y="30"/>
                </a:cubicBezTo>
                <a:cubicBezTo>
                  <a:pt x="160" y="30"/>
                  <a:pt x="147" y="43"/>
                  <a:pt x="147" y="59"/>
                </a:cubicBezTo>
                <a:cubicBezTo>
                  <a:pt x="147" y="76"/>
                  <a:pt x="160" y="89"/>
                  <a:pt x="177" y="89"/>
                </a:cubicBezTo>
                <a:close/>
              </a:path>
            </a:pathLst>
          </a:custGeom>
          <a:solidFill>
            <a:srgbClr val="263238"/>
          </a:solidFill>
          <a:ln>
            <a:noFill/>
          </a:ln>
        </p:spPr>
        <p:txBody>
          <a:bodyPr vert="horz" wrap="square" lIns="91440" tIns="45720" rIns="91440" bIns="45720" numCol="1" anchor="t" anchorCtr="0" compatLnSpc="1"/>
          <a:lstStyle/>
          <a:p>
            <a:endParaRPr lang="zh-CN" altLang="en-US">
              <a:solidFill>
                <a:srgbClr val="263238"/>
              </a:solidFill>
            </a:endParaRPr>
          </a:p>
        </p:txBody>
      </p:sp>
      <p:grpSp>
        <p:nvGrpSpPr>
          <p:cNvPr id="47" name="Group 18"/>
          <p:cNvGrpSpPr>
            <a:grpSpLocks noChangeAspect="1"/>
          </p:cNvGrpSpPr>
          <p:nvPr/>
        </p:nvGrpSpPr>
        <p:grpSpPr bwMode="auto">
          <a:xfrm>
            <a:off x="7343734" y="2267704"/>
            <a:ext cx="455984" cy="457968"/>
            <a:chOff x="4438" y="1747"/>
            <a:chExt cx="230" cy="231"/>
          </a:xfrm>
          <a:solidFill>
            <a:srgbClr val="263238"/>
          </a:solidFill>
        </p:grpSpPr>
        <p:sp>
          <p:nvSpPr>
            <p:cNvPr id="48" name="Freeform 20"/>
            <p:cNvSpPr/>
            <p:nvPr/>
          </p:nvSpPr>
          <p:spPr bwMode="auto">
            <a:xfrm>
              <a:off x="4465" y="1776"/>
              <a:ext cx="174" cy="176"/>
            </a:xfrm>
            <a:custGeom>
              <a:avLst/>
              <a:gdLst>
                <a:gd name="T0" fmla="*/ 0 w 72"/>
                <a:gd name="T1" fmla="*/ 49 h 72"/>
                <a:gd name="T2" fmla="*/ 50 w 72"/>
                <a:gd name="T3" fmla="*/ 0 h 72"/>
                <a:gd name="T4" fmla="*/ 72 w 72"/>
                <a:gd name="T5" fmla="*/ 22 h 72"/>
                <a:gd name="T6" fmla="*/ 23 w 72"/>
                <a:gd name="T7" fmla="*/ 72 h 72"/>
                <a:gd name="T8" fmla="*/ 0 w 72"/>
                <a:gd name="T9" fmla="*/ 49 h 72"/>
              </a:gdLst>
              <a:ahLst/>
              <a:cxnLst>
                <a:cxn ang="0">
                  <a:pos x="T0" y="T1"/>
                </a:cxn>
                <a:cxn ang="0">
                  <a:pos x="T2" y="T3"/>
                </a:cxn>
                <a:cxn ang="0">
                  <a:pos x="T4" y="T5"/>
                </a:cxn>
                <a:cxn ang="0">
                  <a:pos x="T6" y="T7"/>
                </a:cxn>
                <a:cxn ang="0">
                  <a:pos x="T8" y="T9"/>
                </a:cxn>
              </a:cxnLst>
              <a:rect l="0" t="0" r="r" b="b"/>
              <a:pathLst>
                <a:path w="72" h="72">
                  <a:moveTo>
                    <a:pt x="0" y="49"/>
                  </a:moveTo>
                  <a:cubicBezTo>
                    <a:pt x="17" y="33"/>
                    <a:pt x="33" y="17"/>
                    <a:pt x="50" y="0"/>
                  </a:cubicBezTo>
                  <a:cubicBezTo>
                    <a:pt x="57" y="8"/>
                    <a:pt x="65" y="15"/>
                    <a:pt x="72" y="22"/>
                  </a:cubicBezTo>
                  <a:cubicBezTo>
                    <a:pt x="56" y="39"/>
                    <a:pt x="39" y="55"/>
                    <a:pt x="23" y="72"/>
                  </a:cubicBezTo>
                  <a:cubicBezTo>
                    <a:pt x="15" y="64"/>
                    <a:pt x="8"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63238"/>
                </a:solidFill>
              </a:endParaRPr>
            </a:p>
          </p:txBody>
        </p:sp>
        <p:sp>
          <p:nvSpPr>
            <p:cNvPr id="49" name="Freeform 21"/>
            <p:cNvSpPr/>
            <p:nvPr/>
          </p:nvSpPr>
          <p:spPr bwMode="auto">
            <a:xfrm>
              <a:off x="4591" y="1747"/>
              <a:ext cx="77" cy="78"/>
            </a:xfrm>
            <a:custGeom>
              <a:avLst/>
              <a:gdLst>
                <a:gd name="T0" fmla="*/ 23 w 32"/>
                <a:gd name="T1" fmla="*/ 32 h 32"/>
                <a:gd name="T2" fmla="*/ 0 w 32"/>
                <a:gd name="T3" fmla="*/ 10 h 32"/>
                <a:gd name="T4" fmla="*/ 0 w 32"/>
                <a:gd name="T5" fmla="*/ 9 h 32"/>
                <a:gd name="T6" fmla="*/ 7 w 32"/>
                <a:gd name="T7" fmla="*/ 3 h 32"/>
                <a:gd name="T8" fmla="*/ 13 w 32"/>
                <a:gd name="T9" fmla="*/ 1 h 32"/>
                <a:gd name="T10" fmla="*/ 16 w 32"/>
                <a:gd name="T11" fmla="*/ 3 h 32"/>
                <a:gd name="T12" fmla="*/ 29 w 32"/>
                <a:gd name="T13" fmla="*/ 16 h 32"/>
                <a:gd name="T14" fmla="*/ 30 w 32"/>
                <a:gd name="T15" fmla="*/ 25 h 32"/>
                <a:gd name="T16" fmla="*/ 23 w 32"/>
                <a:gd name="T17" fmla="*/ 32 h 32"/>
                <a:gd name="T18" fmla="*/ 23 w 32"/>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23" y="32"/>
                  </a:moveTo>
                  <a:cubicBezTo>
                    <a:pt x="15" y="25"/>
                    <a:pt x="8" y="17"/>
                    <a:pt x="0" y="10"/>
                  </a:cubicBezTo>
                  <a:cubicBezTo>
                    <a:pt x="0" y="10"/>
                    <a:pt x="0" y="9"/>
                    <a:pt x="0" y="9"/>
                  </a:cubicBezTo>
                  <a:cubicBezTo>
                    <a:pt x="2" y="7"/>
                    <a:pt x="5" y="5"/>
                    <a:pt x="7" y="3"/>
                  </a:cubicBezTo>
                  <a:cubicBezTo>
                    <a:pt x="9" y="1"/>
                    <a:pt x="11" y="0"/>
                    <a:pt x="13" y="1"/>
                  </a:cubicBezTo>
                  <a:cubicBezTo>
                    <a:pt x="14" y="2"/>
                    <a:pt x="15" y="2"/>
                    <a:pt x="16" y="3"/>
                  </a:cubicBezTo>
                  <a:cubicBezTo>
                    <a:pt x="20" y="7"/>
                    <a:pt x="25" y="12"/>
                    <a:pt x="29" y="16"/>
                  </a:cubicBezTo>
                  <a:cubicBezTo>
                    <a:pt x="32" y="19"/>
                    <a:pt x="32" y="23"/>
                    <a:pt x="30" y="25"/>
                  </a:cubicBezTo>
                  <a:cubicBezTo>
                    <a:pt x="27" y="27"/>
                    <a:pt x="25" y="30"/>
                    <a:pt x="23" y="32"/>
                  </a:cubicBezTo>
                  <a:cubicBezTo>
                    <a:pt x="23" y="32"/>
                    <a:pt x="23" y="32"/>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63238"/>
                </a:solidFill>
              </a:endParaRPr>
            </a:p>
          </p:txBody>
        </p:sp>
        <p:sp>
          <p:nvSpPr>
            <p:cNvPr id="50" name="Freeform 22"/>
            <p:cNvSpPr/>
            <p:nvPr/>
          </p:nvSpPr>
          <p:spPr bwMode="auto">
            <a:xfrm>
              <a:off x="4438" y="1903"/>
              <a:ext cx="75" cy="75"/>
            </a:xfrm>
            <a:custGeom>
              <a:avLst/>
              <a:gdLst>
                <a:gd name="T0" fmla="*/ 9 w 31"/>
                <a:gd name="T1" fmla="*/ 0 h 31"/>
                <a:gd name="T2" fmla="*/ 31 w 31"/>
                <a:gd name="T3" fmla="*/ 22 h 31"/>
                <a:gd name="T4" fmla="*/ 0 w 31"/>
                <a:gd name="T5" fmla="*/ 31 h 31"/>
                <a:gd name="T6" fmla="*/ 9 w 31"/>
                <a:gd name="T7" fmla="*/ 0 h 31"/>
              </a:gdLst>
              <a:ahLst/>
              <a:cxnLst>
                <a:cxn ang="0">
                  <a:pos x="T0" y="T1"/>
                </a:cxn>
                <a:cxn ang="0">
                  <a:pos x="T2" y="T3"/>
                </a:cxn>
                <a:cxn ang="0">
                  <a:pos x="T4" y="T5"/>
                </a:cxn>
                <a:cxn ang="0">
                  <a:pos x="T6" y="T7"/>
                </a:cxn>
              </a:cxnLst>
              <a:rect l="0" t="0" r="r" b="b"/>
              <a:pathLst>
                <a:path w="31" h="31">
                  <a:moveTo>
                    <a:pt x="9" y="0"/>
                  </a:moveTo>
                  <a:cubicBezTo>
                    <a:pt x="16" y="7"/>
                    <a:pt x="24" y="15"/>
                    <a:pt x="31" y="22"/>
                  </a:cubicBezTo>
                  <a:cubicBezTo>
                    <a:pt x="21" y="25"/>
                    <a:pt x="10" y="28"/>
                    <a:pt x="0" y="31"/>
                  </a:cubicBezTo>
                  <a:cubicBezTo>
                    <a:pt x="3" y="21"/>
                    <a:pt x="6" y="1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63238"/>
                </a:solidFill>
              </a:endParaRPr>
            </a:p>
          </p:txBody>
        </p:sp>
      </p:grpSp>
      <p:sp>
        <p:nvSpPr>
          <p:cNvPr id="51" name="矩形 50"/>
          <p:cNvSpPr/>
          <p:nvPr/>
        </p:nvSpPr>
        <p:spPr>
          <a:xfrm>
            <a:off x="1349902" y="2927707"/>
            <a:ext cx="1820709" cy="1754326"/>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52" name="矩形 51"/>
          <p:cNvSpPr/>
          <p:nvPr/>
        </p:nvSpPr>
        <p:spPr>
          <a:xfrm>
            <a:off x="1706258" y="5198411"/>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53" name="矩形 52"/>
          <p:cNvSpPr/>
          <p:nvPr/>
        </p:nvSpPr>
        <p:spPr>
          <a:xfrm>
            <a:off x="4270335" y="5198411"/>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54" name="矩形 53"/>
          <p:cNvSpPr/>
          <p:nvPr/>
        </p:nvSpPr>
        <p:spPr>
          <a:xfrm>
            <a:off x="6789736" y="5198411"/>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55" name="矩形 54"/>
          <p:cNvSpPr/>
          <p:nvPr/>
        </p:nvSpPr>
        <p:spPr>
          <a:xfrm>
            <a:off x="9353813" y="5198411"/>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添加标题</a:t>
            </a:r>
          </a:p>
        </p:txBody>
      </p:sp>
      <p:sp>
        <p:nvSpPr>
          <p:cNvPr id="56" name="矩形 55"/>
          <p:cNvSpPr/>
          <p:nvPr/>
        </p:nvSpPr>
        <p:spPr>
          <a:xfrm>
            <a:off x="3903357" y="2927707"/>
            <a:ext cx="1820709" cy="1754326"/>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57" name="矩形 56"/>
          <p:cNvSpPr/>
          <p:nvPr/>
        </p:nvSpPr>
        <p:spPr>
          <a:xfrm>
            <a:off x="6507724" y="2927707"/>
            <a:ext cx="1820709" cy="1754326"/>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58" name="矩形 57"/>
          <p:cNvSpPr/>
          <p:nvPr/>
        </p:nvSpPr>
        <p:spPr>
          <a:xfrm>
            <a:off x="9021389" y="2927707"/>
            <a:ext cx="1820709" cy="1754326"/>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作品。模板内页图表的文字、色块、图片均可自由编辑、改色、替换。 </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论题综述</a:t>
            </a:r>
          </a:p>
        </p:txBody>
      </p:sp>
      <p:sp>
        <p:nvSpPr>
          <p:cNvPr id="21" name="矩形 20"/>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val 4"/>
          <p:cNvSpPr>
            <a:spLocks noChangeArrowheads="1"/>
          </p:cNvSpPr>
          <p:nvPr/>
        </p:nvSpPr>
        <p:spPr bwMode="gray">
          <a:xfrm>
            <a:off x="4215556" y="1411405"/>
            <a:ext cx="3730729" cy="3660366"/>
          </a:xfrm>
          <a:prstGeom prst="ellipse">
            <a:avLst/>
          </a:prstGeom>
          <a:noFill/>
          <a:ln w="12700">
            <a:solidFill>
              <a:schemeClr val="bg1"/>
            </a:solidFill>
            <a:prstDash val="sysDot"/>
            <a:rou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3" name="Oval 5"/>
          <p:cNvSpPr>
            <a:spLocks noChangeArrowheads="1"/>
          </p:cNvSpPr>
          <p:nvPr/>
        </p:nvSpPr>
        <p:spPr bwMode="gray">
          <a:xfrm>
            <a:off x="4420656" y="1606025"/>
            <a:ext cx="3292084" cy="3292083"/>
          </a:xfrm>
          <a:prstGeom prst="ellipse">
            <a:avLst/>
          </a:prstGeom>
          <a:noFill/>
          <a:ln w="12700">
            <a:solidFill>
              <a:schemeClr val="bg1"/>
            </a:solidFill>
            <a:prstDash val="sysDot"/>
            <a:rou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4" name="Oval 6"/>
          <p:cNvSpPr>
            <a:spLocks noChangeArrowheads="1"/>
          </p:cNvSpPr>
          <p:nvPr/>
        </p:nvSpPr>
        <p:spPr bwMode="gray">
          <a:xfrm>
            <a:off x="4624259" y="1914424"/>
            <a:ext cx="2804035" cy="2804035"/>
          </a:xfrm>
          <a:prstGeom prst="ellipse">
            <a:avLst/>
          </a:prstGeom>
          <a:noFill/>
          <a:ln w="12700">
            <a:solidFill>
              <a:schemeClr val="bg1"/>
            </a:solidFill>
            <a:prstDash val="sysDot"/>
            <a:rou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 name="AutoShape 7"/>
          <p:cNvSpPr>
            <a:spLocks noChangeArrowheads="1"/>
          </p:cNvSpPr>
          <p:nvPr/>
        </p:nvSpPr>
        <p:spPr bwMode="gray">
          <a:xfrm rot="9044363">
            <a:off x="3910151" y="3139038"/>
            <a:ext cx="1765059" cy="1750089"/>
          </a:xfrm>
          <a:prstGeom prst="chevron">
            <a:avLst>
              <a:gd name="adj" fmla="val 28655"/>
            </a:avLst>
          </a:prstGeom>
          <a:solidFill>
            <a:srgbClr val="29B6F6"/>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6" name="AutoShape 8"/>
          <p:cNvSpPr>
            <a:spLocks noChangeArrowheads="1"/>
          </p:cNvSpPr>
          <p:nvPr/>
        </p:nvSpPr>
        <p:spPr bwMode="gray">
          <a:xfrm rot="16200000">
            <a:off x="5115302" y="1070070"/>
            <a:ext cx="1765060" cy="1750089"/>
          </a:xfrm>
          <a:prstGeom prst="chevron">
            <a:avLst>
              <a:gd name="adj" fmla="val 28655"/>
            </a:avLst>
          </a:prstGeom>
          <a:solidFill>
            <a:srgbClr val="29B6F6"/>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7" name="AutoShape 9"/>
          <p:cNvSpPr>
            <a:spLocks noChangeArrowheads="1"/>
          </p:cNvSpPr>
          <p:nvPr/>
        </p:nvSpPr>
        <p:spPr bwMode="gray">
          <a:xfrm rot="1788254">
            <a:off x="6311471" y="3151014"/>
            <a:ext cx="1765059" cy="1750089"/>
          </a:xfrm>
          <a:prstGeom prst="chevron">
            <a:avLst>
              <a:gd name="adj" fmla="val 28655"/>
            </a:avLst>
          </a:prstGeom>
          <a:solidFill>
            <a:srgbClr val="29B6F6"/>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8" name="Rectangle 11"/>
          <p:cNvSpPr>
            <a:spLocks noChangeArrowheads="1"/>
          </p:cNvSpPr>
          <p:nvPr/>
        </p:nvSpPr>
        <p:spPr bwMode="gray">
          <a:xfrm>
            <a:off x="5031465" y="1770704"/>
            <a:ext cx="19267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p>
        </p:txBody>
      </p:sp>
      <p:sp>
        <p:nvSpPr>
          <p:cNvPr id="29" name="Rectangle 12"/>
          <p:cNvSpPr>
            <a:spLocks noChangeArrowheads="1"/>
          </p:cNvSpPr>
          <p:nvPr/>
        </p:nvSpPr>
        <p:spPr bwMode="gray">
          <a:xfrm>
            <a:off x="4097870" y="3962572"/>
            <a:ext cx="10943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0" name="Rectangle 13"/>
          <p:cNvSpPr>
            <a:spLocks noChangeArrowheads="1"/>
          </p:cNvSpPr>
          <p:nvPr/>
        </p:nvSpPr>
        <p:spPr bwMode="gray">
          <a:xfrm>
            <a:off x="6830068" y="3930596"/>
            <a:ext cx="10943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p>
        </p:txBody>
      </p:sp>
      <p:sp>
        <p:nvSpPr>
          <p:cNvPr id="31" name="TextBox 19"/>
          <p:cNvSpPr txBox="1">
            <a:spLocks noChangeArrowheads="1"/>
          </p:cNvSpPr>
          <p:nvPr/>
        </p:nvSpPr>
        <p:spPr bwMode="auto">
          <a:xfrm>
            <a:off x="2666901" y="1637481"/>
            <a:ext cx="16303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32" name="文本框 31"/>
          <p:cNvSpPr txBox="1"/>
          <p:nvPr/>
        </p:nvSpPr>
        <p:spPr>
          <a:xfrm>
            <a:off x="1878747" y="1945114"/>
            <a:ext cx="2421015" cy="830997"/>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sp>
        <p:nvSpPr>
          <p:cNvPr id="33" name="TextBox 19"/>
          <p:cNvSpPr txBox="1">
            <a:spLocks noChangeArrowheads="1"/>
          </p:cNvSpPr>
          <p:nvPr/>
        </p:nvSpPr>
        <p:spPr bwMode="auto">
          <a:xfrm>
            <a:off x="8037607" y="1637481"/>
            <a:ext cx="16303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34" name="文本框 33"/>
          <p:cNvSpPr txBox="1"/>
          <p:nvPr/>
        </p:nvSpPr>
        <p:spPr>
          <a:xfrm>
            <a:off x="8037607" y="1945114"/>
            <a:ext cx="2421015" cy="830997"/>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sp>
        <p:nvSpPr>
          <p:cNvPr id="35" name="TextBox 19"/>
          <p:cNvSpPr txBox="1">
            <a:spLocks noChangeArrowheads="1"/>
          </p:cNvSpPr>
          <p:nvPr/>
        </p:nvSpPr>
        <p:spPr bwMode="auto">
          <a:xfrm>
            <a:off x="5176631" y="5130254"/>
            <a:ext cx="16303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36" name="文本框 35"/>
          <p:cNvSpPr txBox="1"/>
          <p:nvPr/>
        </p:nvSpPr>
        <p:spPr>
          <a:xfrm>
            <a:off x="4781285" y="5437887"/>
            <a:ext cx="2421015" cy="830997"/>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sp>
        <p:nvSpPr>
          <p:cNvPr id="37" name="Freeform 252"/>
          <p:cNvSpPr>
            <a:spLocks noEditPoints="1"/>
          </p:cNvSpPr>
          <p:nvPr/>
        </p:nvSpPr>
        <p:spPr bwMode="auto">
          <a:xfrm>
            <a:off x="5723993" y="2992324"/>
            <a:ext cx="532635" cy="738149"/>
          </a:xfrm>
          <a:custGeom>
            <a:avLst/>
            <a:gdLst>
              <a:gd name="T0" fmla="*/ 41 w 76"/>
              <a:gd name="T1" fmla="*/ 73 h 95"/>
              <a:gd name="T2" fmla="*/ 73 w 76"/>
              <a:gd name="T3" fmla="*/ 36 h 95"/>
              <a:gd name="T4" fmla="*/ 64 w 76"/>
              <a:gd name="T5" fmla="*/ 31 h 95"/>
              <a:gd name="T6" fmla="*/ 52 w 76"/>
              <a:gd name="T7" fmla="*/ 67 h 95"/>
              <a:gd name="T8" fmla="*/ 8 w 76"/>
              <a:gd name="T9" fmla="*/ 36 h 95"/>
              <a:gd name="T10" fmla="*/ 0 w 76"/>
              <a:gd name="T11" fmla="*/ 31 h 95"/>
              <a:gd name="T12" fmla="*/ 24 w 76"/>
              <a:gd name="T13" fmla="*/ 73 h 95"/>
              <a:gd name="T14" fmla="*/ 8 w 76"/>
              <a:gd name="T15" fmla="*/ 81 h 95"/>
              <a:gd name="T16" fmla="*/ 68 w 76"/>
              <a:gd name="T17" fmla="*/ 95 h 95"/>
              <a:gd name="T18" fmla="*/ 31 w 76"/>
              <a:gd name="T19" fmla="*/ 48 h 95"/>
              <a:gd name="T20" fmla="*/ 18 w 76"/>
              <a:gd name="T21" fmla="*/ 52 h 95"/>
              <a:gd name="T22" fmla="*/ 22 w 76"/>
              <a:gd name="T23" fmla="*/ 61 h 95"/>
              <a:gd name="T24" fmla="*/ 27 w 76"/>
              <a:gd name="T25" fmla="*/ 52 h 95"/>
              <a:gd name="T26" fmla="*/ 31 w 76"/>
              <a:gd name="T27" fmla="*/ 62 h 95"/>
              <a:gd name="T28" fmla="*/ 38 w 76"/>
              <a:gd name="T29" fmla="*/ 51 h 95"/>
              <a:gd name="T30" fmla="*/ 45 w 76"/>
              <a:gd name="T31" fmla="*/ 62 h 95"/>
              <a:gd name="T32" fmla="*/ 48 w 76"/>
              <a:gd name="T33" fmla="*/ 52 h 95"/>
              <a:gd name="T34" fmla="*/ 54 w 76"/>
              <a:gd name="T35" fmla="*/ 61 h 95"/>
              <a:gd name="T36" fmla="*/ 57 w 76"/>
              <a:gd name="T37" fmla="*/ 52 h 95"/>
              <a:gd name="T38" fmla="*/ 44 w 76"/>
              <a:gd name="T39" fmla="*/ 48 h 95"/>
              <a:gd name="T40" fmla="*/ 63 w 76"/>
              <a:gd name="T41" fmla="*/ 44 h 95"/>
              <a:gd name="T42" fmla="*/ 42 w 76"/>
              <a:gd name="T43" fmla="*/ 38 h 95"/>
              <a:gd name="T44" fmla="*/ 63 w 76"/>
              <a:gd name="T45" fmla="*/ 33 h 95"/>
              <a:gd name="T46" fmla="*/ 44 w 76"/>
              <a:gd name="T47" fmla="*/ 29 h 95"/>
              <a:gd name="T48" fmla="*/ 44 w 76"/>
              <a:gd name="T49" fmla="*/ 25 h 95"/>
              <a:gd name="T50" fmla="*/ 63 w 76"/>
              <a:gd name="T51" fmla="*/ 22 h 95"/>
              <a:gd name="T52" fmla="*/ 42 w 76"/>
              <a:gd name="T53" fmla="*/ 16 h 95"/>
              <a:gd name="T54" fmla="*/ 57 w 76"/>
              <a:gd name="T55" fmla="*/ 3 h 95"/>
              <a:gd name="T56" fmla="*/ 54 w 76"/>
              <a:gd name="T57" fmla="*/ 9 h 95"/>
              <a:gd name="T58" fmla="*/ 48 w 76"/>
              <a:gd name="T59" fmla="*/ 0 h 95"/>
              <a:gd name="T60" fmla="*/ 45 w 76"/>
              <a:gd name="T61" fmla="*/ 9 h 95"/>
              <a:gd name="T62" fmla="*/ 39 w 76"/>
              <a:gd name="T63" fmla="*/ 9 h 95"/>
              <a:gd name="T64" fmla="*/ 36 w 76"/>
              <a:gd name="T65" fmla="*/ 0 h 95"/>
              <a:gd name="T66" fmla="*/ 29 w 76"/>
              <a:gd name="T67" fmla="*/ 11 h 95"/>
              <a:gd name="T68" fmla="*/ 27 w 76"/>
              <a:gd name="T69" fmla="*/ 0 h 95"/>
              <a:gd name="T70" fmla="*/ 20 w 76"/>
              <a:gd name="T71" fmla="*/ 11 h 95"/>
              <a:gd name="T72" fmla="*/ 12 w 76"/>
              <a:gd name="T73" fmla="*/ 14 h 95"/>
              <a:gd name="T74" fmla="*/ 31 w 76"/>
              <a:gd name="T75" fmla="*/ 18 h 95"/>
              <a:gd name="T76" fmla="*/ 31 w 76"/>
              <a:gd name="T77" fmla="*/ 22 h 95"/>
              <a:gd name="T78" fmla="*/ 12 w 76"/>
              <a:gd name="T79" fmla="*/ 25 h 95"/>
              <a:gd name="T80" fmla="*/ 33 w 76"/>
              <a:gd name="T81" fmla="*/ 31 h 95"/>
              <a:gd name="T82" fmla="*/ 12 w 76"/>
              <a:gd name="T83" fmla="*/ 37 h 95"/>
              <a:gd name="T84" fmla="*/ 31 w 76"/>
              <a:gd name="T85" fmla="*/ 40 h 95"/>
              <a:gd name="T86" fmla="*/ 31 w 76"/>
              <a:gd name="T87"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95">
                <a:moveTo>
                  <a:pt x="68" y="81"/>
                </a:moveTo>
                <a:cubicBezTo>
                  <a:pt x="41" y="81"/>
                  <a:pt x="41" y="81"/>
                  <a:pt x="41" y="81"/>
                </a:cubicBezTo>
                <a:cubicBezTo>
                  <a:pt x="41" y="73"/>
                  <a:pt x="41" y="73"/>
                  <a:pt x="41" y="73"/>
                </a:cubicBezTo>
                <a:cubicBezTo>
                  <a:pt x="52" y="73"/>
                  <a:pt x="52" y="73"/>
                  <a:pt x="52" y="73"/>
                </a:cubicBezTo>
                <a:cubicBezTo>
                  <a:pt x="64" y="73"/>
                  <a:pt x="73" y="64"/>
                  <a:pt x="73" y="52"/>
                </a:cubicBezTo>
                <a:cubicBezTo>
                  <a:pt x="73" y="36"/>
                  <a:pt x="73" y="36"/>
                  <a:pt x="73" y="36"/>
                </a:cubicBezTo>
                <a:cubicBezTo>
                  <a:pt x="75" y="35"/>
                  <a:pt x="76" y="33"/>
                  <a:pt x="76" y="31"/>
                </a:cubicBezTo>
                <a:cubicBezTo>
                  <a:pt x="76" y="28"/>
                  <a:pt x="73" y="25"/>
                  <a:pt x="70" y="25"/>
                </a:cubicBezTo>
                <a:cubicBezTo>
                  <a:pt x="67" y="25"/>
                  <a:pt x="64" y="28"/>
                  <a:pt x="64" y="31"/>
                </a:cubicBezTo>
                <a:cubicBezTo>
                  <a:pt x="64" y="33"/>
                  <a:pt x="65" y="35"/>
                  <a:pt x="67" y="36"/>
                </a:cubicBezTo>
                <a:cubicBezTo>
                  <a:pt x="67" y="52"/>
                  <a:pt x="67" y="52"/>
                  <a:pt x="67" y="52"/>
                </a:cubicBezTo>
                <a:cubicBezTo>
                  <a:pt x="67" y="60"/>
                  <a:pt x="60" y="67"/>
                  <a:pt x="52" y="67"/>
                </a:cubicBezTo>
                <a:cubicBezTo>
                  <a:pt x="24" y="67"/>
                  <a:pt x="24" y="67"/>
                  <a:pt x="24" y="67"/>
                </a:cubicBezTo>
                <a:cubicBezTo>
                  <a:pt x="15" y="67"/>
                  <a:pt x="8" y="60"/>
                  <a:pt x="8" y="52"/>
                </a:cubicBezTo>
                <a:cubicBezTo>
                  <a:pt x="8" y="36"/>
                  <a:pt x="8" y="36"/>
                  <a:pt x="8" y="36"/>
                </a:cubicBezTo>
                <a:cubicBezTo>
                  <a:pt x="10" y="35"/>
                  <a:pt x="11" y="33"/>
                  <a:pt x="11" y="31"/>
                </a:cubicBezTo>
                <a:cubicBezTo>
                  <a:pt x="11" y="28"/>
                  <a:pt x="9" y="25"/>
                  <a:pt x="5" y="25"/>
                </a:cubicBezTo>
                <a:cubicBezTo>
                  <a:pt x="2" y="25"/>
                  <a:pt x="0" y="28"/>
                  <a:pt x="0" y="31"/>
                </a:cubicBezTo>
                <a:cubicBezTo>
                  <a:pt x="0" y="33"/>
                  <a:pt x="1" y="35"/>
                  <a:pt x="2" y="36"/>
                </a:cubicBezTo>
                <a:cubicBezTo>
                  <a:pt x="2" y="52"/>
                  <a:pt x="2" y="52"/>
                  <a:pt x="2" y="52"/>
                </a:cubicBezTo>
                <a:cubicBezTo>
                  <a:pt x="2" y="64"/>
                  <a:pt x="12" y="73"/>
                  <a:pt x="24" y="73"/>
                </a:cubicBezTo>
                <a:cubicBezTo>
                  <a:pt x="35" y="73"/>
                  <a:pt x="35" y="73"/>
                  <a:pt x="35" y="73"/>
                </a:cubicBezTo>
                <a:cubicBezTo>
                  <a:pt x="35" y="81"/>
                  <a:pt x="35" y="81"/>
                  <a:pt x="35" y="81"/>
                </a:cubicBezTo>
                <a:cubicBezTo>
                  <a:pt x="8" y="81"/>
                  <a:pt x="8" y="81"/>
                  <a:pt x="8" y="81"/>
                </a:cubicBezTo>
                <a:cubicBezTo>
                  <a:pt x="4" y="81"/>
                  <a:pt x="0" y="84"/>
                  <a:pt x="0" y="88"/>
                </a:cubicBezTo>
                <a:cubicBezTo>
                  <a:pt x="0" y="92"/>
                  <a:pt x="4" y="95"/>
                  <a:pt x="8" y="95"/>
                </a:cubicBezTo>
                <a:cubicBezTo>
                  <a:pt x="68" y="95"/>
                  <a:pt x="68" y="95"/>
                  <a:pt x="68" y="95"/>
                </a:cubicBezTo>
                <a:cubicBezTo>
                  <a:pt x="72" y="95"/>
                  <a:pt x="75" y="92"/>
                  <a:pt x="75" y="88"/>
                </a:cubicBezTo>
                <a:cubicBezTo>
                  <a:pt x="75" y="84"/>
                  <a:pt x="72" y="81"/>
                  <a:pt x="68" y="81"/>
                </a:cubicBezTo>
                <a:close/>
                <a:moveTo>
                  <a:pt x="31" y="48"/>
                </a:moveTo>
                <a:cubicBezTo>
                  <a:pt x="12" y="48"/>
                  <a:pt x="12" y="48"/>
                  <a:pt x="12" y="48"/>
                </a:cubicBezTo>
                <a:cubicBezTo>
                  <a:pt x="12" y="52"/>
                  <a:pt x="15" y="57"/>
                  <a:pt x="18" y="59"/>
                </a:cubicBezTo>
                <a:cubicBezTo>
                  <a:pt x="18" y="52"/>
                  <a:pt x="18" y="52"/>
                  <a:pt x="18" y="52"/>
                </a:cubicBezTo>
                <a:cubicBezTo>
                  <a:pt x="18" y="51"/>
                  <a:pt x="19" y="51"/>
                  <a:pt x="20" y="51"/>
                </a:cubicBezTo>
                <a:cubicBezTo>
                  <a:pt x="21" y="51"/>
                  <a:pt x="22" y="51"/>
                  <a:pt x="22" y="52"/>
                </a:cubicBezTo>
                <a:cubicBezTo>
                  <a:pt x="22" y="61"/>
                  <a:pt x="22" y="61"/>
                  <a:pt x="22" y="61"/>
                </a:cubicBezTo>
                <a:cubicBezTo>
                  <a:pt x="23" y="62"/>
                  <a:pt x="25" y="62"/>
                  <a:pt x="27" y="62"/>
                </a:cubicBezTo>
                <a:cubicBezTo>
                  <a:pt x="27" y="62"/>
                  <a:pt x="27" y="62"/>
                  <a:pt x="27" y="62"/>
                </a:cubicBezTo>
                <a:cubicBezTo>
                  <a:pt x="27" y="52"/>
                  <a:pt x="27" y="52"/>
                  <a:pt x="27" y="52"/>
                </a:cubicBezTo>
                <a:cubicBezTo>
                  <a:pt x="27" y="51"/>
                  <a:pt x="28" y="51"/>
                  <a:pt x="29" y="51"/>
                </a:cubicBezTo>
                <a:cubicBezTo>
                  <a:pt x="30" y="51"/>
                  <a:pt x="31" y="51"/>
                  <a:pt x="31" y="52"/>
                </a:cubicBezTo>
                <a:cubicBezTo>
                  <a:pt x="31" y="62"/>
                  <a:pt x="31" y="62"/>
                  <a:pt x="31" y="62"/>
                </a:cubicBezTo>
                <a:cubicBezTo>
                  <a:pt x="36" y="62"/>
                  <a:pt x="36" y="62"/>
                  <a:pt x="36" y="62"/>
                </a:cubicBezTo>
                <a:cubicBezTo>
                  <a:pt x="36" y="52"/>
                  <a:pt x="36" y="52"/>
                  <a:pt x="36" y="52"/>
                </a:cubicBezTo>
                <a:cubicBezTo>
                  <a:pt x="36" y="51"/>
                  <a:pt x="37" y="51"/>
                  <a:pt x="38" y="51"/>
                </a:cubicBezTo>
                <a:cubicBezTo>
                  <a:pt x="39" y="51"/>
                  <a:pt x="39" y="51"/>
                  <a:pt x="39" y="52"/>
                </a:cubicBezTo>
                <a:cubicBezTo>
                  <a:pt x="39" y="62"/>
                  <a:pt x="39" y="62"/>
                  <a:pt x="39" y="62"/>
                </a:cubicBezTo>
                <a:cubicBezTo>
                  <a:pt x="45" y="62"/>
                  <a:pt x="45" y="62"/>
                  <a:pt x="45" y="62"/>
                </a:cubicBezTo>
                <a:cubicBezTo>
                  <a:pt x="45" y="52"/>
                  <a:pt x="45" y="52"/>
                  <a:pt x="45" y="52"/>
                </a:cubicBezTo>
                <a:cubicBezTo>
                  <a:pt x="45" y="51"/>
                  <a:pt x="46" y="51"/>
                  <a:pt x="47" y="51"/>
                </a:cubicBezTo>
                <a:cubicBezTo>
                  <a:pt x="47" y="51"/>
                  <a:pt x="48" y="51"/>
                  <a:pt x="48" y="52"/>
                </a:cubicBezTo>
                <a:cubicBezTo>
                  <a:pt x="48" y="62"/>
                  <a:pt x="48" y="62"/>
                  <a:pt x="48" y="62"/>
                </a:cubicBezTo>
                <a:cubicBezTo>
                  <a:pt x="49" y="62"/>
                  <a:pt x="49" y="62"/>
                  <a:pt x="49" y="62"/>
                </a:cubicBezTo>
                <a:cubicBezTo>
                  <a:pt x="50" y="62"/>
                  <a:pt x="52" y="62"/>
                  <a:pt x="54" y="61"/>
                </a:cubicBezTo>
                <a:cubicBezTo>
                  <a:pt x="54" y="52"/>
                  <a:pt x="54" y="52"/>
                  <a:pt x="54" y="52"/>
                </a:cubicBezTo>
                <a:cubicBezTo>
                  <a:pt x="54" y="51"/>
                  <a:pt x="54" y="51"/>
                  <a:pt x="55" y="51"/>
                </a:cubicBezTo>
                <a:cubicBezTo>
                  <a:pt x="56" y="51"/>
                  <a:pt x="57" y="51"/>
                  <a:pt x="57" y="52"/>
                </a:cubicBezTo>
                <a:cubicBezTo>
                  <a:pt x="57" y="59"/>
                  <a:pt x="57" y="59"/>
                  <a:pt x="57" y="59"/>
                </a:cubicBezTo>
                <a:cubicBezTo>
                  <a:pt x="61" y="57"/>
                  <a:pt x="63" y="52"/>
                  <a:pt x="63" y="48"/>
                </a:cubicBezTo>
                <a:cubicBezTo>
                  <a:pt x="44" y="48"/>
                  <a:pt x="44" y="48"/>
                  <a:pt x="44" y="48"/>
                </a:cubicBezTo>
                <a:cubicBezTo>
                  <a:pt x="43" y="48"/>
                  <a:pt x="42" y="47"/>
                  <a:pt x="42" y="46"/>
                </a:cubicBezTo>
                <a:cubicBezTo>
                  <a:pt x="42" y="45"/>
                  <a:pt x="43" y="44"/>
                  <a:pt x="44" y="44"/>
                </a:cubicBezTo>
                <a:cubicBezTo>
                  <a:pt x="63" y="44"/>
                  <a:pt x="63" y="44"/>
                  <a:pt x="63" y="44"/>
                </a:cubicBezTo>
                <a:cubicBezTo>
                  <a:pt x="63" y="40"/>
                  <a:pt x="63" y="40"/>
                  <a:pt x="63" y="40"/>
                </a:cubicBezTo>
                <a:cubicBezTo>
                  <a:pt x="44" y="40"/>
                  <a:pt x="44" y="40"/>
                  <a:pt x="44" y="40"/>
                </a:cubicBezTo>
                <a:cubicBezTo>
                  <a:pt x="43" y="40"/>
                  <a:pt x="42" y="39"/>
                  <a:pt x="42" y="38"/>
                </a:cubicBezTo>
                <a:cubicBezTo>
                  <a:pt x="42" y="37"/>
                  <a:pt x="43" y="37"/>
                  <a:pt x="44" y="37"/>
                </a:cubicBezTo>
                <a:cubicBezTo>
                  <a:pt x="63" y="37"/>
                  <a:pt x="63" y="37"/>
                  <a:pt x="63" y="37"/>
                </a:cubicBezTo>
                <a:cubicBezTo>
                  <a:pt x="63" y="33"/>
                  <a:pt x="63" y="33"/>
                  <a:pt x="63" y="33"/>
                </a:cubicBezTo>
                <a:cubicBezTo>
                  <a:pt x="44" y="33"/>
                  <a:pt x="44" y="33"/>
                  <a:pt x="44" y="33"/>
                </a:cubicBezTo>
                <a:cubicBezTo>
                  <a:pt x="43" y="33"/>
                  <a:pt x="42" y="32"/>
                  <a:pt x="42" y="31"/>
                </a:cubicBezTo>
                <a:cubicBezTo>
                  <a:pt x="42" y="30"/>
                  <a:pt x="43" y="29"/>
                  <a:pt x="44" y="29"/>
                </a:cubicBezTo>
                <a:cubicBezTo>
                  <a:pt x="63" y="29"/>
                  <a:pt x="63" y="29"/>
                  <a:pt x="63" y="29"/>
                </a:cubicBezTo>
                <a:cubicBezTo>
                  <a:pt x="63" y="25"/>
                  <a:pt x="63" y="25"/>
                  <a:pt x="63" y="25"/>
                </a:cubicBezTo>
                <a:cubicBezTo>
                  <a:pt x="44" y="25"/>
                  <a:pt x="44" y="25"/>
                  <a:pt x="44" y="25"/>
                </a:cubicBezTo>
                <a:cubicBezTo>
                  <a:pt x="43" y="25"/>
                  <a:pt x="42" y="24"/>
                  <a:pt x="42" y="23"/>
                </a:cubicBezTo>
                <a:cubicBezTo>
                  <a:pt x="42" y="22"/>
                  <a:pt x="43" y="22"/>
                  <a:pt x="44" y="22"/>
                </a:cubicBezTo>
                <a:cubicBezTo>
                  <a:pt x="63" y="22"/>
                  <a:pt x="63" y="22"/>
                  <a:pt x="63" y="22"/>
                </a:cubicBezTo>
                <a:cubicBezTo>
                  <a:pt x="63" y="18"/>
                  <a:pt x="63" y="18"/>
                  <a:pt x="63" y="18"/>
                </a:cubicBezTo>
                <a:cubicBezTo>
                  <a:pt x="44" y="18"/>
                  <a:pt x="44" y="18"/>
                  <a:pt x="44" y="18"/>
                </a:cubicBezTo>
                <a:cubicBezTo>
                  <a:pt x="43" y="18"/>
                  <a:pt x="42" y="17"/>
                  <a:pt x="42" y="16"/>
                </a:cubicBezTo>
                <a:cubicBezTo>
                  <a:pt x="42" y="15"/>
                  <a:pt x="43" y="14"/>
                  <a:pt x="44" y="14"/>
                </a:cubicBezTo>
                <a:cubicBezTo>
                  <a:pt x="63" y="14"/>
                  <a:pt x="63" y="14"/>
                  <a:pt x="63" y="14"/>
                </a:cubicBezTo>
                <a:cubicBezTo>
                  <a:pt x="63" y="9"/>
                  <a:pt x="61" y="5"/>
                  <a:pt x="57" y="3"/>
                </a:cubicBezTo>
                <a:cubicBezTo>
                  <a:pt x="57" y="9"/>
                  <a:pt x="57" y="9"/>
                  <a:pt x="57" y="9"/>
                </a:cubicBezTo>
                <a:cubicBezTo>
                  <a:pt x="57" y="10"/>
                  <a:pt x="56" y="11"/>
                  <a:pt x="55" y="11"/>
                </a:cubicBezTo>
                <a:cubicBezTo>
                  <a:pt x="54" y="11"/>
                  <a:pt x="54" y="10"/>
                  <a:pt x="54" y="9"/>
                </a:cubicBezTo>
                <a:cubicBezTo>
                  <a:pt x="54" y="1"/>
                  <a:pt x="54" y="1"/>
                  <a:pt x="54" y="1"/>
                </a:cubicBezTo>
                <a:cubicBezTo>
                  <a:pt x="52" y="0"/>
                  <a:pt x="50" y="0"/>
                  <a:pt x="49" y="0"/>
                </a:cubicBezTo>
                <a:cubicBezTo>
                  <a:pt x="48" y="0"/>
                  <a:pt x="48" y="0"/>
                  <a:pt x="48" y="0"/>
                </a:cubicBezTo>
                <a:cubicBezTo>
                  <a:pt x="48" y="9"/>
                  <a:pt x="48" y="9"/>
                  <a:pt x="48" y="9"/>
                </a:cubicBezTo>
                <a:cubicBezTo>
                  <a:pt x="48" y="10"/>
                  <a:pt x="47" y="11"/>
                  <a:pt x="47" y="11"/>
                </a:cubicBezTo>
                <a:cubicBezTo>
                  <a:pt x="46" y="11"/>
                  <a:pt x="45" y="10"/>
                  <a:pt x="45" y="9"/>
                </a:cubicBezTo>
                <a:cubicBezTo>
                  <a:pt x="45" y="0"/>
                  <a:pt x="45" y="0"/>
                  <a:pt x="45" y="0"/>
                </a:cubicBezTo>
                <a:cubicBezTo>
                  <a:pt x="39" y="0"/>
                  <a:pt x="39" y="0"/>
                  <a:pt x="39" y="0"/>
                </a:cubicBezTo>
                <a:cubicBezTo>
                  <a:pt x="39" y="9"/>
                  <a:pt x="39" y="9"/>
                  <a:pt x="39" y="9"/>
                </a:cubicBezTo>
                <a:cubicBezTo>
                  <a:pt x="39" y="10"/>
                  <a:pt x="39" y="11"/>
                  <a:pt x="38" y="11"/>
                </a:cubicBezTo>
                <a:cubicBezTo>
                  <a:pt x="37" y="11"/>
                  <a:pt x="36" y="10"/>
                  <a:pt x="36" y="9"/>
                </a:cubicBezTo>
                <a:cubicBezTo>
                  <a:pt x="36" y="0"/>
                  <a:pt x="36" y="0"/>
                  <a:pt x="36" y="0"/>
                </a:cubicBezTo>
                <a:cubicBezTo>
                  <a:pt x="31" y="0"/>
                  <a:pt x="31" y="0"/>
                  <a:pt x="31" y="0"/>
                </a:cubicBezTo>
                <a:cubicBezTo>
                  <a:pt x="31" y="9"/>
                  <a:pt x="31" y="9"/>
                  <a:pt x="31" y="9"/>
                </a:cubicBezTo>
                <a:cubicBezTo>
                  <a:pt x="31" y="10"/>
                  <a:pt x="30" y="11"/>
                  <a:pt x="29" y="11"/>
                </a:cubicBezTo>
                <a:cubicBezTo>
                  <a:pt x="28" y="11"/>
                  <a:pt x="27" y="10"/>
                  <a:pt x="27" y="9"/>
                </a:cubicBezTo>
                <a:cubicBezTo>
                  <a:pt x="27" y="0"/>
                  <a:pt x="27" y="0"/>
                  <a:pt x="27" y="0"/>
                </a:cubicBezTo>
                <a:cubicBezTo>
                  <a:pt x="27" y="0"/>
                  <a:pt x="27" y="0"/>
                  <a:pt x="27" y="0"/>
                </a:cubicBezTo>
                <a:cubicBezTo>
                  <a:pt x="25" y="0"/>
                  <a:pt x="23" y="0"/>
                  <a:pt x="22" y="1"/>
                </a:cubicBezTo>
                <a:cubicBezTo>
                  <a:pt x="22" y="9"/>
                  <a:pt x="22" y="9"/>
                  <a:pt x="22" y="9"/>
                </a:cubicBezTo>
                <a:cubicBezTo>
                  <a:pt x="22" y="10"/>
                  <a:pt x="21" y="11"/>
                  <a:pt x="20" y="11"/>
                </a:cubicBezTo>
                <a:cubicBezTo>
                  <a:pt x="19" y="11"/>
                  <a:pt x="18" y="10"/>
                  <a:pt x="18" y="9"/>
                </a:cubicBezTo>
                <a:cubicBezTo>
                  <a:pt x="18" y="3"/>
                  <a:pt x="18" y="3"/>
                  <a:pt x="18" y="3"/>
                </a:cubicBezTo>
                <a:cubicBezTo>
                  <a:pt x="15" y="5"/>
                  <a:pt x="12" y="9"/>
                  <a:pt x="12" y="14"/>
                </a:cubicBezTo>
                <a:cubicBezTo>
                  <a:pt x="31" y="14"/>
                  <a:pt x="31" y="14"/>
                  <a:pt x="31" y="14"/>
                </a:cubicBezTo>
                <a:cubicBezTo>
                  <a:pt x="32" y="14"/>
                  <a:pt x="33" y="15"/>
                  <a:pt x="33" y="16"/>
                </a:cubicBezTo>
                <a:cubicBezTo>
                  <a:pt x="33" y="17"/>
                  <a:pt x="32" y="18"/>
                  <a:pt x="31" y="18"/>
                </a:cubicBezTo>
                <a:cubicBezTo>
                  <a:pt x="12" y="18"/>
                  <a:pt x="12" y="18"/>
                  <a:pt x="12" y="18"/>
                </a:cubicBezTo>
                <a:cubicBezTo>
                  <a:pt x="12" y="22"/>
                  <a:pt x="12" y="22"/>
                  <a:pt x="12" y="22"/>
                </a:cubicBezTo>
                <a:cubicBezTo>
                  <a:pt x="31" y="22"/>
                  <a:pt x="31" y="22"/>
                  <a:pt x="31" y="22"/>
                </a:cubicBezTo>
                <a:cubicBezTo>
                  <a:pt x="32" y="22"/>
                  <a:pt x="33" y="22"/>
                  <a:pt x="33" y="23"/>
                </a:cubicBezTo>
                <a:cubicBezTo>
                  <a:pt x="33" y="24"/>
                  <a:pt x="32" y="25"/>
                  <a:pt x="31" y="25"/>
                </a:cubicBezTo>
                <a:cubicBezTo>
                  <a:pt x="12" y="25"/>
                  <a:pt x="12" y="25"/>
                  <a:pt x="12" y="25"/>
                </a:cubicBezTo>
                <a:cubicBezTo>
                  <a:pt x="12" y="29"/>
                  <a:pt x="12" y="29"/>
                  <a:pt x="12" y="29"/>
                </a:cubicBezTo>
                <a:cubicBezTo>
                  <a:pt x="31" y="29"/>
                  <a:pt x="31" y="29"/>
                  <a:pt x="31" y="29"/>
                </a:cubicBezTo>
                <a:cubicBezTo>
                  <a:pt x="32" y="29"/>
                  <a:pt x="33" y="30"/>
                  <a:pt x="33" y="31"/>
                </a:cubicBezTo>
                <a:cubicBezTo>
                  <a:pt x="33" y="32"/>
                  <a:pt x="32" y="33"/>
                  <a:pt x="31" y="33"/>
                </a:cubicBezTo>
                <a:cubicBezTo>
                  <a:pt x="12" y="33"/>
                  <a:pt x="12" y="33"/>
                  <a:pt x="12" y="33"/>
                </a:cubicBezTo>
                <a:cubicBezTo>
                  <a:pt x="12" y="37"/>
                  <a:pt x="12" y="37"/>
                  <a:pt x="12" y="37"/>
                </a:cubicBezTo>
                <a:cubicBezTo>
                  <a:pt x="31" y="37"/>
                  <a:pt x="31" y="37"/>
                  <a:pt x="31" y="37"/>
                </a:cubicBezTo>
                <a:cubicBezTo>
                  <a:pt x="32" y="37"/>
                  <a:pt x="33" y="37"/>
                  <a:pt x="33" y="38"/>
                </a:cubicBezTo>
                <a:cubicBezTo>
                  <a:pt x="33" y="39"/>
                  <a:pt x="32" y="40"/>
                  <a:pt x="31" y="40"/>
                </a:cubicBezTo>
                <a:cubicBezTo>
                  <a:pt x="12" y="40"/>
                  <a:pt x="12" y="40"/>
                  <a:pt x="12" y="40"/>
                </a:cubicBezTo>
                <a:cubicBezTo>
                  <a:pt x="12" y="44"/>
                  <a:pt x="12" y="44"/>
                  <a:pt x="12" y="44"/>
                </a:cubicBezTo>
                <a:cubicBezTo>
                  <a:pt x="31" y="44"/>
                  <a:pt x="31" y="44"/>
                  <a:pt x="31" y="44"/>
                </a:cubicBezTo>
                <a:cubicBezTo>
                  <a:pt x="32" y="44"/>
                  <a:pt x="33" y="45"/>
                  <a:pt x="33" y="46"/>
                </a:cubicBezTo>
                <a:cubicBezTo>
                  <a:pt x="33" y="47"/>
                  <a:pt x="32" y="48"/>
                  <a:pt x="31" y="48"/>
                </a:cubicBez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4634727" y="1717801"/>
            <a:ext cx="2772308" cy="2730724"/>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7188952" y="3153792"/>
            <a:ext cx="362099" cy="356667"/>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任意多边形 10"/>
          <p:cNvSpPr/>
          <p:nvPr/>
        </p:nvSpPr>
        <p:spPr>
          <a:xfrm>
            <a:off x="4657129" y="3945880"/>
            <a:ext cx="675197" cy="665068"/>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任意多边形 11"/>
          <p:cNvSpPr/>
          <p:nvPr/>
        </p:nvSpPr>
        <p:spPr>
          <a:xfrm>
            <a:off x="4598755" y="3297840"/>
            <a:ext cx="288000" cy="288000"/>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任意多边形 12"/>
          <p:cNvSpPr/>
          <p:nvPr/>
        </p:nvSpPr>
        <p:spPr>
          <a:xfrm>
            <a:off x="1862419" y="3915375"/>
            <a:ext cx="1721217" cy="1695399"/>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3491478" y="4648964"/>
            <a:ext cx="675197" cy="665068"/>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任意多边形 14"/>
          <p:cNvSpPr/>
          <p:nvPr/>
        </p:nvSpPr>
        <p:spPr>
          <a:xfrm>
            <a:off x="8271131" y="3521596"/>
            <a:ext cx="2120992" cy="2089178"/>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8773128" y="3407506"/>
            <a:ext cx="362099" cy="356667"/>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任意多边形 16"/>
          <p:cNvSpPr/>
          <p:nvPr/>
        </p:nvSpPr>
        <p:spPr>
          <a:xfrm>
            <a:off x="7909032" y="3613346"/>
            <a:ext cx="675197" cy="665068"/>
          </a:xfrm>
          <a:custGeom>
            <a:avLst/>
            <a:gdLst>
              <a:gd name="connsiteX0" fmla="*/ 874495 w 1905000"/>
              <a:gd name="connsiteY0" fmla="*/ 0 h 1876425"/>
              <a:gd name="connsiteX1" fmla="*/ 1030506 w 1905000"/>
              <a:gd name="connsiteY1" fmla="*/ 0 h 1876425"/>
              <a:gd name="connsiteX2" fmla="*/ 1064413 w 1905000"/>
              <a:gd name="connsiteY2" fmla="*/ 192362 h 1876425"/>
              <a:gd name="connsiteX3" fmla="*/ 1356006 w 1905000"/>
              <a:gd name="connsiteY3" fmla="*/ 298513 h 1876425"/>
              <a:gd name="connsiteX4" fmla="*/ 1505604 w 1905000"/>
              <a:gd name="connsiteY4" fmla="*/ 172955 h 1876425"/>
              <a:gd name="connsiteX5" fmla="*/ 1625115 w 1905000"/>
              <a:gd name="connsiteY5" fmla="*/ 273257 h 1876425"/>
              <a:gd name="connsiteX6" fmla="*/ 1527465 w 1905000"/>
              <a:gd name="connsiteY6" fmla="*/ 442414 h 1876425"/>
              <a:gd name="connsiteX7" fmla="*/ 1682618 w 1905000"/>
              <a:gd name="connsiteY7" fmla="*/ 711199 h 1876425"/>
              <a:gd name="connsiteX8" fmla="*/ 1877910 w 1905000"/>
              <a:gd name="connsiteY8" fmla="*/ 711194 h 1876425"/>
              <a:gd name="connsiteX9" fmla="*/ 1905000 w 1905000"/>
              <a:gd name="connsiteY9" fmla="*/ 864865 h 1876425"/>
              <a:gd name="connsiteX10" fmla="*/ 1721486 w 1905000"/>
              <a:gd name="connsiteY10" fmla="*/ 931667 h 1876425"/>
              <a:gd name="connsiteX11" fmla="*/ 1667602 w 1905000"/>
              <a:gd name="connsiteY11" fmla="*/ 1237319 h 1876425"/>
              <a:gd name="connsiteX12" fmla="*/ 1817206 w 1905000"/>
              <a:gd name="connsiteY12" fmla="*/ 1362870 h 1876425"/>
              <a:gd name="connsiteX13" fmla="*/ 1739201 w 1905000"/>
              <a:gd name="connsiteY13" fmla="*/ 1498007 h 1876425"/>
              <a:gd name="connsiteX14" fmla="*/ 1555689 w 1905000"/>
              <a:gd name="connsiteY14" fmla="*/ 1431195 h 1876425"/>
              <a:gd name="connsiteX15" fmla="*/ 1317981 w 1905000"/>
              <a:gd name="connsiteY15" fmla="*/ 1630695 h 1876425"/>
              <a:gd name="connsiteX16" fmla="*/ 1351898 w 1905000"/>
              <a:gd name="connsiteY16" fmla="*/ 1823055 h 1876425"/>
              <a:gd name="connsiteX17" fmla="*/ 1205295 w 1905000"/>
              <a:gd name="connsiteY17" fmla="*/ 1876425 h 1876425"/>
              <a:gd name="connsiteX18" fmla="*/ 1107653 w 1905000"/>
              <a:gd name="connsiteY18" fmla="*/ 1707263 h 1876425"/>
              <a:gd name="connsiteX19" fmla="*/ 797346 w 1905000"/>
              <a:gd name="connsiteY19" fmla="*/ 1707263 h 1876425"/>
              <a:gd name="connsiteX20" fmla="*/ 699706 w 1905000"/>
              <a:gd name="connsiteY20" fmla="*/ 1876425 h 1876425"/>
              <a:gd name="connsiteX21" fmla="*/ 553103 w 1905000"/>
              <a:gd name="connsiteY21" fmla="*/ 1823055 h 1876425"/>
              <a:gd name="connsiteX22" fmla="*/ 587020 w 1905000"/>
              <a:gd name="connsiteY22" fmla="*/ 1630695 h 1876425"/>
              <a:gd name="connsiteX23" fmla="*/ 349312 w 1905000"/>
              <a:gd name="connsiteY23" fmla="*/ 1431195 h 1876425"/>
              <a:gd name="connsiteX24" fmla="*/ 165800 w 1905000"/>
              <a:gd name="connsiteY24" fmla="*/ 1498007 h 1876425"/>
              <a:gd name="connsiteX25" fmla="*/ 87794 w 1905000"/>
              <a:gd name="connsiteY25" fmla="*/ 1362870 h 1876425"/>
              <a:gd name="connsiteX26" fmla="*/ 237398 w 1905000"/>
              <a:gd name="connsiteY26" fmla="*/ 1237319 h 1876425"/>
              <a:gd name="connsiteX27" fmla="*/ 183514 w 1905000"/>
              <a:gd name="connsiteY27" fmla="*/ 931667 h 1876425"/>
              <a:gd name="connsiteX28" fmla="*/ 0 w 1905000"/>
              <a:gd name="connsiteY28" fmla="*/ 864865 h 1876425"/>
              <a:gd name="connsiteX29" fmla="*/ 27090 w 1905000"/>
              <a:gd name="connsiteY29" fmla="*/ 711194 h 1876425"/>
              <a:gd name="connsiteX30" fmla="*/ 222381 w 1905000"/>
              <a:gd name="connsiteY30" fmla="*/ 711199 h 1876425"/>
              <a:gd name="connsiteX31" fmla="*/ 377535 w 1905000"/>
              <a:gd name="connsiteY31" fmla="*/ 442414 h 1876425"/>
              <a:gd name="connsiteX32" fmla="*/ 279885 w 1905000"/>
              <a:gd name="connsiteY32" fmla="*/ 273257 h 1876425"/>
              <a:gd name="connsiteX33" fmla="*/ 399397 w 1905000"/>
              <a:gd name="connsiteY33" fmla="*/ 172955 h 1876425"/>
              <a:gd name="connsiteX34" fmla="*/ 548995 w 1905000"/>
              <a:gd name="connsiteY34" fmla="*/ 298513 h 1876425"/>
              <a:gd name="connsiteX35" fmla="*/ 840588 w 1905000"/>
              <a:gd name="connsiteY35" fmla="*/ 192362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5000" h="1876425">
                <a:moveTo>
                  <a:pt x="874495" y="0"/>
                </a:moveTo>
                <a:lnTo>
                  <a:pt x="1030506" y="0"/>
                </a:lnTo>
                <a:lnTo>
                  <a:pt x="1064413" y="192362"/>
                </a:lnTo>
                <a:cubicBezTo>
                  <a:pt x="1167810" y="207568"/>
                  <a:pt x="1267026" y="243686"/>
                  <a:pt x="1356006" y="298513"/>
                </a:cubicBezTo>
                <a:lnTo>
                  <a:pt x="1505604" y="172955"/>
                </a:lnTo>
                <a:lnTo>
                  <a:pt x="1625115" y="273257"/>
                </a:lnTo>
                <a:lnTo>
                  <a:pt x="1527465" y="442414"/>
                </a:lnTo>
                <a:cubicBezTo>
                  <a:pt x="1596900" y="520538"/>
                  <a:pt x="1649691" y="611994"/>
                  <a:pt x="1682618" y="711199"/>
                </a:cubicBezTo>
                <a:lnTo>
                  <a:pt x="1877910" y="711194"/>
                </a:lnTo>
                <a:lnTo>
                  <a:pt x="1905000" y="864865"/>
                </a:lnTo>
                <a:lnTo>
                  <a:pt x="1721486" y="931667"/>
                </a:lnTo>
                <a:cubicBezTo>
                  <a:pt x="1724468" y="1036154"/>
                  <a:pt x="1706134" y="1140154"/>
                  <a:pt x="1667602" y="1237319"/>
                </a:cubicBezTo>
                <a:lnTo>
                  <a:pt x="1817206" y="1362870"/>
                </a:lnTo>
                <a:lnTo>
                  <a:pt x="1739201" y="1498007"/>
                </a:lnTo>
                <a:lnTo>
                  <a:pt x="1555689" y="1431195"/>
                </a:lnTo>
                <a:cubicBezTo>
                  <a:pt x="1490824" y="1513155"/>
                  <a:pt x="1409943" y="1581035"/>
                  <a:pt x="1317981" y="1630695"/>
                </a:cubicBezTo>
                <a:lnTo>
                  <a:pt x="1351898" y="1823055"/>
                </a:lnTo>
                <a:lnTo>
                  <a:pt x="1205295" y="1876425"/>
                </a:lnTo>
                <a:lnTo>
                  <a:pt x="1107653" y="1707263"/>
                </a:lnTo>
                <a:cubicBezTo>
                  <a:pt x="1005292" y="1728344"/>
                  <a:pt x="899708" y="1728344"/>
                  <a:pt x="797346" y="1707263"/>
                </a:cubicBezTo>
                <a:lnTo>
                  <a:pt x="699706" y="1876425"/>
                </a:lnTo>
                <a:lnTo>
                  <a:pt x="553103" y="1823055"/>
                </a:lnTo>
                <a:lnTo>
                  <a:pt x="587020" y="1630695"/>
                </a:lnTo>
                <a:cubicBezTo>
                  <a:pt x="495059" y="1581035"/>
                  <a:pt x="414177" y="1513154"/>
                  <a:pt x="349312" y="1431195"/>
                </a:cubicBezTo>
                <a:lnTo>
                  <a:pt x="165800" y="1498007"/>
                </a:lnTo>
                <a:lnTo>
                  <a:pt x="87794" y="1362870"/>
                </a:lnTo>
                <a:lnTo>
                  <a:pt x="237398" y="1237319"/>
                </a:lnTo>
                <a:cubicBezTo>
                  <a:pt x="198867" y="1140154"/>
                  <a:pt x="180532" y="1036154"/>
                  <a:pt x="183514" y="931667"/>
                </a:cubicBezTo>
                <a:lnTo>
                  <a:pt x="0" y="864865"/>
                </a:lnTo>
                <a:lnTo>
                  <a:pt x="27090" y="711194"/>
                </a:lnTo>
                <a:lnTo>
                  <a:pt x="222381" y="711199"/>
                </a:lnTo>
                <a:cubicBezTo>
                  <a:pt x="255309" y="611994"/>
                  <a:pt x="308100" y="520538"/>
                  <a:pt x="377535" y="442414"/>
                </a:cubicBezTo>
                <a:lnTo>
                  <a:pt x="279885" y="273257"/>
                </a:lnTo>
                <a:lnTo>
                  <a:pt x="399397" y="172955"/>
                </a:lnTo>
                <a:lnTo>
                  <a:pt x="548995" y="298513"/>
                </a:lnTo>
                <a:cubicBezTo>
                  <a:pt x="637974" y="243686"/>
                  <a:pt x="737190" y="207568"/>
                  <a:pt x="840588" y="192362"/>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文本框 17"/>
          <p:cNvSpPr txBox="1"/>
          <p:nvPr/>
        </p:nvSpPr>
        <p:spPr>
          <a:xfrm>
            <a:off x="4767047" y="5212244"/>
            <a:ext cx="2741220" cy="613694"/>
          </a:xfrm>
          <a:prstGeom prst="rect">
            <a:avLst/>
          </a:prstGeom>
          <a:noFill/>
        </p:spPr>
        <p:txBody>
          <a:bodyPr wrap="square"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219608" y="4842912"/>
            <a:ext cx="161833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582057" y="2529783"/>
            <a:ext cx="2584618"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478420" y="2160451"/>
            <a:ext cx="1618338" cy="369332"/>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095242" y="2529783"/>
            <a:ext cx="2616301" cy="61369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095242" y="2160451"/>
            <a:ext cx="161833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8773128" y="4448525"/>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25" name="矩形 24"/>
          <p:cNvSpPr/>
          <p:nvPr/>
        </p:nvSpPr>
        <p:spPr>
          <a:xfrm>
            <a:off x="5268129" y="2922959"/>
            <a:ext cx="1415772"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sp>
        <p:nvSpPr>
          <p:cNvPr id="26" name="矩形 25"/>
          <p:cNvSpPr/>
          <p:nvPr/>
        </p:nvSpPr>
        <p:spPr>
          <a:xfrm>
            <a:off x="2157202" y="4648964"/>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论题综述</a:t>
            </a:r>
          </a:p>
        </p:txBody>
      </p:sp>
      <p:sp>
        <p:nvSpPr>
          <p:cNvPr id="28" name="矩形 27"/>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5"/>
          <p:cNvSpPr/>
          <p:nvPr/>
        </p:nvSpPr>
        <p:spPr>
          <a:xfrm>
            <a:off x="6624685" y="2278528"/>
            <a:ext cx="5567316" cy="4579471"/>
          </a:xfrm>
          <a:custGeom>
            <a:avLst/>
            <a:gdLst>
              <a:gd name="connsiteX0" fmla="*/ 0 w 5044521"/>
              <a:gd name="connsiteY0" fmla="*/ 0 h 4149439"/>
              <a:gd name="connsiteX1" fmla="*/ 5044521 w 5044521"/>
              <a:gd name="connsiteY1" fmla="*/ 0 h 4149439"/>
              <a:gd name="connsiteX2" fmla="*/ 5044521 w 5044521"/>
              <a:gd name="connsiteY2" fmla="*/ 4149439 h 4149439"/>
              <a:gd name="connsiteX3" fmla="*/ 0 w 5044521"/>
              <a:gd name="connsiteY3" fmla="*/ 4149439 h 4149439"/>
              <a:gd name="connsiteX4" fmla="*/ 0 w 5044521"/>
              <a:gd name="connsiteY4" fmla="*/ 0 h 4149439"/>
              <a:gd name="connsiteX0-1" fmla="*/ 800100 w 5044521"/>
              <a:gd name="connsiteY0-2" fmla="*/ 1117600 h 4149439"/>
              <a:gd name="connsiteX1-3" fmla="*/ 5044521 w 5044521"/>
              <a:gd name="connsiteY1-4" fmla="*/ 0 h 4149439"/>
              <a:gd name="connsiteX2-5" fmla="*/ 5044521 w 5044521"/>
              <a:gd name="connsiteY2-6" fmla="*/ 4149439 h 4149439"/>
              <a:gd name="connsiteX3-7" fmla="*/ 0 w 5044521"/>
              <a:gd name="connsiteY3-8" fmla="*/ 4149439 h 4149439"/>
              <a:gd name="connsiteX4-9" fmla="*/ 800100 w 5044521"/>
              <a:gd name="connsiteY4-10" fmla="*/ 1117600 h 4149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44521" h="4149439">
                <a:moveTo>
                  <a:pt x="800100" y="1117600"/>
                </a:moveTo>
                <a:lnTo>
                  <a:pt x="5044521" y="0"/>
                </a:lnTo>
                <a:lnTo>
                  <a:pt x="5044521" y="4149439"/>
                </a:lnTo>
                <a:lnTo>
                  <a:pt x="0" y="4149439"/>
                </a:lnTo>
                <a:lnTo>
                  <a:pt x="800100" y="1117600"/>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H="1">
            <a:off x="6643563" y="2278528"/>
            <a:ext cx="5534367" cy="4579472"/>
          </a:xfrm>
          <a:prstGeom prst="r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rot="18198500">
            <a:off x="6814943" y="1960169"/>
            <a:ext cx="3694588" cy="3920223"/>
            <a:chOff x="1155088" y="1803538"/>
            <a:chExt cx="3759248" cy="3988832"/>
          </a:xfrm>
        </p:grpSpPr>
        <p:grpSp>
          <p:nvGrpSpPr>
            <p:cNvPr id="26" name="组合 25"/>
            <p:cNvGrpSpPr/>
            <p:nvPr/>
          </p:nvGrpSpPr>
          <p:grpSpPr>
            <a:xfrm>
              <a:off x="1682782" y="1803538"/>
              <a:ext cx="2620962" cy="2408453"/>
              <a:chOff x="2547136" y="1033997"/>
              <a:chExt cx="3582987" cy="3292476"/>
            </a:xfrm>
          </p:grpSpPr>
          <p:sp>
            <p:nvSpPr>
              <p:cNvPr id="58" name="Rectangle 5"/>
              <p:cNvSpPr>
                <a:spLocks noChangeArrowheads="1"/>
              </p:cNvSpPr>
              <p:nvPr/>
            </p:nvSpPr>
            <p:spPr bwMode="auto">
              <a:xfrm>
                <a:off x="2547136" y="1033997"/>
                <a:ext cx="3582987" cy="300038"/>
              </a:xfrm>
              <a:prstGeom prst="rect">
                <a:avLst/>
              </a:prstGeom>
              <a:solidFill>
                <a:srgbClr val="007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6"/>
              <p:cNvSpPr>
                <a:spLocks noChangeArrowheads="1"/>
              </p:cNvSpPr>
              <p:nvPr/>
            </p:nvSpPr>
            <p:spPr bwMode="auto">
              <a:xfrm>
                <a:off x="4637874" y="1100672"/>
                <a:ext cx="1358900"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7"/>
              <p:cNvSpPr/>
              <p:nvPr/>
            </p:nvSpPr>
            <p:spPr bwMode="auto">
              <a:xfrm>
                <a:off x="4404511" y="1100672"/>
                <a:ext cx="133350" cy="133350"/>
              </a:xfrm>
              <a:custGeom>
                <a:avLst/>
                <a:gdLst>
                  <a:gd name="T0" fmla="*/ 4 w 4"/>
                  <a:gd name="T1" fmla="*/ 2 h 4"/>
                  <a:gd name="T2" fmla="*/ 3 w 4"/>
                  <a:gd name="T3" fmla="*/ 4 h 4"/>
                  <a:gd name="T4" fmla="*/ 2 w 4"/>
                  <a:gd name="T5" fmla="*/ 4 h 4"/>
                  <a:gd name="T6" fmla="*/ 0 w 4"/>
                  <a:gd name="T7" fmla="*/ 2 h 4"/>
                  <a:gd name="T8" fmla="*/ 0 w 4"/>
                  <a:gd name="T9" fmla="*/ 2 h 4"/>
                  <a:gd name="T10" fmla="*/ 2 w 4"/>
                  <a:gd name="T11" fmla="*/ 0 h 4"/>
                  <a:gd name="T12" fmla="*/ 3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4" y="4"/>
                      <a:pt x="3" y="4"/>
                    </a:cubicBezTo>
                    <a:cubicBezTo>
                      <a:pt x="2" y="4"/>
                      <a:pt x="2" y="4"/>
                      <a:pt x="2" y="4"/>
                    </a:cubicBezTo>
                    <a:cubicBezTo>
                      <a:pt x="1" y="4"/>
                      <a:pt x="0" y="3"/>
                      <a:pt x="0" y="2"/>
                    </a:cubicBezTo>
                    <a:cubicBezTo>
                      <a:pt x="0" y="2"/>
                      <a:pt x="0" y="2"/>
                      <a:pt x="0" y="2"/>
                    </a:cubicBezTo>
                    <a:cubicBezTo>
                      <a:pt x="0" y="1"/>
                      <a:pt x="1" y="0"/>
                      <a:pt x="2" y="0"/>
                    </a:cubicBezTo>
                    <a:cubicBezTo>
                      <a:pt x="3" y="0"/>
                      <a:pt x="3" y="0"/>
                      <a:pt x="3" y="0"/>
                    </a:cubicBezTo>
                    <a:cubicBezTo>
                      <a:pt x="4" y="0"/>
                      <a:pt x="4" y="1"/>
                      <a:pt x="4" y="2"/>
                    </a:cubicBezTo>
                    <a:close/>
                  </a:path>
                </a:pathLst>
              </a:custGeom>
              <a:solidFill>
                <a:srgbClr val="0056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8"/>
              <p:cNvSpPr/>
              <p:nvPr/>
            </p:nvSpPr>
            <p:spPr bwMode="auto">
              <a:xfrm>
                <a:off x="4206074" y="1100672"/>
                <a:ext cx="131762" cy="133350"/>
              </a:xfrm>
              <a:custGeom>
                <a:avLst/>
                <a:gdLst>
                  <a:gd name="T0" fmla="*/ 42 w 83"/>
                  <a:gd name="T1" fmla="*/ 0 h 84"/>
                  <a:gd name="T2" fmla="*/ 63 w 83"/>
                  <a:gd name="T3" fmla="*/ 21 h 84"/>
                  <a:gd name="T4" fmla="*/ 83 w 83"/>
                  <a:gd name="T5" fmla="*/ 21 h 84"/>
                  <a:gd name="T6" fmla="*/ 63 w 83"/>
                  <a:gd name="T7" fmla="*/ 42 h 84"/>
                  <a:gd name="T8" fmla="*/ 63 w 83"/>
                  <a:gd name="T9" fmla="*/ 84 h 84"/>
                  <a:gd name="T10" fmla="*/ 42 w 83"/>
                  <a:gd name="T11" fmla="*/ 63 h 84"/>
                  <a:gd name="T12" fmla="*/ 21 w 83"/>
                  <a:gd name="T13" fmla="*/ 84 h 84"/>
                  <a:gd name="T14" fmla="*/ 21 w 83"/>
                  <a:gd name="T15" fmla="*/ 42 h 84"/>
                  <a:gd name="T16" fmla="*/ 0 w 83"/>
                  <a:gd name="T17" fmla="*/ 21 h 84"/>
                  <a:gd name="T18" fmla="*/ 21 w 83"/>
                  <a:gd name="T19" fmla="*/ 21 h 84"/>
                  <a:gd name="T20" fmla="*/ 42 w 83"/>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4">
                    <a:moveTo>
                      <a:pt x="42" y="0"/>
                    </a:moveTo>
                    <a:lnTo>
                      <a:pt x="63" y="21"/>
                    </a:lnTo>
                    <a:lnTo>
                      <a:pt x="83" y="21"/>
                    </a:lnTo>
                    <a:lnTo>
                      <a:pt x="63" y="42"/>
                    </a:lnTo>
                    <a:lnTo>
                      <a:pt x="63" y="84"/>
                    </a:lnTo>
                    <a:lnTo>
                      <a:pt x="42" y="63"/>
                    </a:lnTo>
                    <a:lnTo>
                      <a:pt x="21" y="84"/>
                    </a:lnTo>
                    <a:lnTo>
                      <a:pt x="21" y="42"/>
                    </a:lnTo>
                    <a:lnTo>
                      <a:pt x="0" y="21"/>
                    </a:lnTo>
                    <a:lnTo>
                      <a:pt x="21" y="21"/>
                    </a:lnTo>
                    <a:lnTo>
                      <a:pt x="42" y="0"/>
                    </a:ln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Oval 9"/>
              <p:cNvSpPr>
                <a:spLocks noChangeArrowheads="1"/>
              </p:cNvSpPr>
              <p:nvPr/>
            </p:nvSpPr>
            <p:spPr bwMode="auto">
              <a:xfrm>
                <a:off x="2613811" y="1100672"/>
                <a:ext cx="133350" cy="133350"/>
              </a:xfrm>
              <a:prstGeom prst="ellipse">
                <a:avLst/>
              </a:pr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Oval 10"/>
              <p:cNvSpPr>
                <a:spLocks noChangeArrowheads="1"/>
              </p:cNvSpPr>
              <p:nvPr/>
            </p:nvSpPr>
            <p:spPr bwMode="auto">
              <a:xfrm>
                <a:off x="2680486" y="1134010"/>
                <a:ext cx="33337" cy="66675"/>
              </a:xfrm>
              <a:prstGeom prst="ellipse">
                <a:avLst/>
              </a:pr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Oval 11"/>
              <p:cNvSpPr>
                <a:spLocks noChangeArrowheads="1"/>
              </p:cNvSpPr>
              <p:nvPr/>
            </p:nvSpPr>
            <p:spPr bwMode="auto">
              <a:xfrm>
                <a:off x="2845586" y="1100672"/>
                <a:ext cx="133350" cy="133350"/>
              </a:xfrm>
              <a:prstGeom prst="ellipse">
                <a:avLst/>
              </a:pr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Oval 12"/>
              <p:cNvSpPr>
                <a:spLocks noChangeArrowheads="1"/>
              </p:cNvSpPr>
              <p:nvPr/>
            </p:nvSpPr>
            <p:spPr bwMode="auto">
              <a:xfrm>
                <a:off x="3045611" y="1100672"/>
                <a:ext cx="131762" cy="133350"/>
              </a:xfrm>
              <a:prstGeom prst="ellipse">
                <a:avLst/>
              </a:prstGeom>
              <a:solidFill>
                <a:srgbClr val="8CC6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Rectangle 13"/>
              <p:cNvSpPr>
                <a:spLocks noChangeArrowheads="1"/>
              </p:cNvSpPr>
              <p:nvPr/>
            </p:nvSpPr>
            <p:spPr bwMode="auto">
              <a:xfrm>
                <a:off x="2547136" y="1334035"/>
                <a:ext cx="3582987" cy="29924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Rectangle 14"/>
              <p:cNvSpPr>
                <a:spLocks noChangeArrowheads="1"/>
              </p:cNvSpPr>
              <p:nvPr/>
            </p:nvSpPr>
            <p:spPr bwMode="auto">
              <a:xfrm>
                <a:off x="2845586" y="1499135"/>
                <a:ext cx="2952750" cy="998538"/>
              </a:xfrm>
              <a:prstGeom prst="rect">
                <a:avLst/>
              </a:prstGeom>
              <a:solidFill>
                <a:srgbClr val="A9D9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Rectangle 15"/>
              <p:cNvSpPr>
                <a:spLocks noChangeArrowheads="1"/>
              </p:cNvSpPr>
              <p:nvPr/>
            </p:nvSpPr>
            <p:spPr bwMode="auto">
              <a:xfrm>
                <a:off x="3045611" y="2197635"/>
                <a:ext cx="530225" cy="565150"/>
              </a:xfrm>
              <a:prstGeom prst="rect">
                <a:avLst/>
              </a:prstGeom>
              <a:solidFill>
                <a:srgbClr val="007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Rectangle 16"/>
              <p:cNvSpPr>
                <a:spLocks noChangeArrowheads="1"/>
              </p:cNvSpPr>
              <p:nvPr/>
            </p:nvSpPr>
            <p:spPr bwMode="auto">
              <a:xfrm>
                <a:off x="4637874" y="1832510"/>
                <a:ext cx="993775" cy="133350"/>
              </a:xfrm>
              <a:prstGeom prst="rect">
                <a:avLst/>
              </a:prstGeom>
              <a:solidFill>
                <a:srgbClr val="007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Rectangle 17"/>
              <p:cNvSpPr>
                <a:spLocks noChangeArrowheads="1"/>
              </p:cNvSpPr>
              <p:nvPr/>
            </p:nvSpPr>
            <p:spPr bwMode="auto">
              <a:xfrm>
                <a:off x="4106061" y="2697697"/>
                <a:ext cx="1525587" cy="131763"/>
              </a:xfrm>
              <a:prstGeom prst="rect">
                <a:avLst/>
              </a:prstGeom>
              <a:solidFill>
                <a:srgbClr val="F7B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Rectangle 18"/>
              <p:cNvSpPr>
                <a:spLocks noChangeArrowheads="1"/>
              </p:cNvSpPr>
              <p:nvPr/>
            </p:nvSpPr>
            <p:spPr bwMode="auto">
              <a:xfrm>
                <a:off x="5168099" y="3627972"/>
                <a:ext cx="463550" cy="100013"/>
              </a:xfrm>
              <a:prstGeom prst="rect">
                <a:avLst/>
              </a:prstGeom>
              <a:solidFill>
                <a:srgbClr val="F7B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Rectangle 19"/>
              <p:cNvSpPr>
                <a:spLocks noChangeArrowheads="1"/>
              </p:cNvSpPr>
              <p:nvPr/>
            </p:nvSpPr>
            <p:spPr bwMode="auto">
              <a:xfrm>
                <a:off x="5366536" y="3661310"/>
                <a:ext cx="200025" cy="33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Rectangle 20"/>
              <p:cNvSpPr>
                <a:spLocks noChangeArrowheads="1"/>
              </p:cNvSpPr>
              <p:nvPr/>
            </p:nvSpPr>
            <p:spPr bwMode="auto">
              <a:xfrm>
                <a:off x="4106061" y="2962810"/>
                <a:ext cx="1525587" cy="66675"/>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Rectangle 21"/>
              <p:cNvSpPr>
                <a:spLocks noChangeArrowheads="1"/>
              </p:cNvSpPr>
              <p:nvPr/>
            </p:nvSpPr>
            <p:spPr bwMode="auto">
              <a:xfrm>
                <a:off x="2845586" y="2962810"/>
                <a:ext cx="895350" cy="66675"/>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Rectangle 22"/>
              <p:cNvSpPr>
                <a:spLocks noChangeArrowheads="1"/>
              </p:cNvSpPr>
              <p:nvPr/>
            </p:nvSpPr>
            <p:spPr bwMode="auto">
              <a:xfrm>
                <a:off x="2845586" y="3229510"/>
                <a:ext cx="895350" cy="33338"/>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Rectangle 23"/>
              <p:cNvSpPr>
                <a:spLocks noChangeArrowheads="1"/>
              </p:cNvSpPr>
              <p:nvPr/>
            </p:nvSpPr>
            <p:spPr bwMode="auto">
              <a:xfrm>
                <a:off x="2845586" y="3096160"/>
                <a:ext cx="365125" cy="66675"/>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Rectangle 24"/>
              <p:cNvSpPr>
                <a:spLocks noChangeArrowheads="1"/>
              </p:cNvSpPr>
              <p:nvPr/>
            </p:nvSpPr>
            <p:spPr bwMode="auto">
              <a:xfrm>
                <a:off x="3344061" y="3096160"/>
                <a:ext cx="396875" cy="66675"/>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Rectangle 25"/>
              <p:cNvSpPr>
                <a:spLocks noChangeArrowheads="1"/>
              </p:cNvSpPr>
              <p:nvPr/>
            </p:nvSpPr>
            <p:spPr bwMode="auto">
              <a:xfrm>
                <a:off x="3542499" y="3329522"/>
                <a:ext cx="198437" cy="65088"/>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Rectangle 26"/>
              <p:cNvSpPr>
                <a:spLocks noChangeArrowheads="1"/>
              </p:cNvSpPr>
              <p:nvPr/>
            </p:nvSpPr>
            <p:spPr bwMode="auto">
              <a:xfrm>
                <a:off x="3210711" y="3329522"/>
                <a:ext cx="265112" cy="65088"/>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Rectangle 27"/>
              <p:cNvSpPr>
                <a:spLocks noChangeArrowheads="1"/>
              </p:cNvSpPr>
              <p:nvPr/>
            </p:nvSpPr>
            <p:spPr bwMode="auto">
              <a:xfrm>
                <a:off x="2845586" y="3329522"/>
                <a:ext cx="265112" cy="65088"/>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Rectangle 28"/>
              <p:cNvSpPr>
                <a:spLocks noChangeArrowheads="1"/>
              </p:cNvSpPr>
              <p:nvPr/>
            </p:nvSpPr>
            <p:spPr bwMode="auto">
              <a:xfrm>
                <a:off x="4106061" y="3096160"/>
                <a:ext cx="1525587" cy="66675"/>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Rectangle 29"/>
              <p:cNvSpPr>
                <a:spLocks noChangeArrowheads="1"/>
              </p:cNvSpPr>
              <p:nvPr/>
            </p:nvSpPr>
            <p:spPr bwMode="auto">
              <a:xfrm>
                <a:off x="4106061" y="3229510"/>
                <a:ext cx="1525587" cy="33338"/>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Rectangle 30"/>
              <p:cNvSpPr>
                <a:spLocks noChangeArrowheads="1"/>
              </p:cNvSpPr>
              <p:nvPr/>
            </p:nvSpPr>
            <p:spPr bwMode="auto">
              <a:xfrm>
                <a:off x="2845586" y="3961347"/>
                <a:ext cx="2786062" cy="131763"/>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Rectangle 31"/>
              <p:cNvSpPr>
                <a:spLocks noChangeArrowheads="1"/>
              </p:cNvSpPr>
              <p:nvPr/>
            </p:nvSpPr>
            <p:spPr bwMode="auto">
              <a:xfrm>
                <a:off x="4106061" y="3329522"/>
                <a:ext cx="1525587" cy="65088"/>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32"/>
              <p:cNvSpPr>
                <a:spLocks noChangeArrowheads="1"/>
              </p:cNvSpPr>
              <p:nvPr/>
            </p:nvSpPr>
            <p:spPr bwMode="auto">
              <a:xfrm>
                <a:off x="4736299" y="3461285"/>
                <a:ext cx="895350" cy="66675"/>
              </a:xfrm>
              <a:prstGeom prst="rect">
                <a:avLst/>
              </a:prstGeom>
              <a:solidFill>
                <a:srgbClr val="CADE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33"/>
              <p:cNvSpPr>
                <a:spLocks noChangeArrowheads="1"/>
              </p:cNvSpPr>
              <p:nvPr/>
            </p:nvSpPr>
            <p:spPr bwMode="auto">
              <a:xfrm>
                <a:off x="4637874" y="2065872"/>
                <a:ext cx="993775" cy="131763"/>
              </a:xfrm>
              <a:prstGeom prst="rect">
                <a:avLst/>
              </a:prstGeom>
              <a:solidFill>
                <a:srgbClr val="007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p:nvPr/>
          </p:nvGrpSpPr>
          <p:grpSpPr>
            <a:xfrm>
              <a:off x="1155088" y="3324208"/>
              <a:ext cx="1601376" cy="1921884"/>
              <a:chOff x="1883562" y="3029485"/>
              <a:chExt cx="2189162" cy="2627313"/>
            </a:xfrm>
          </p:grpSpPr>
          <p:sp>
            <p:nvSpPr>
              <p:cNvPr id="53" name="Freeform 43"/>
              <p:cNvSpPr/>
              <p:nvPr/>
            </p:nvSpPr>
            <p:spPr bwMode="auto">
              <a:xfrm>
                <a:off x="1883562" y="3029485"/>
                <a:ext cx="2189162" cy="2627313"/>
              </a:xfrm>
              <a:custGeom>
                <a:avLst/>
                <a:gdLst>
                  <a:gd name="T0" fmla="*/ 1379 w 1379"/>
                  <a:gd name="T1" fmla="*/ 691 h 1655"/>
                  <a:gd name="T2" fmla="*/ 1191 w 1379"/>
                  <a:gd name="T3" fmla="*/ 1655 h 1655"/>
                  <a:gd name="T4" fmla="*/ 0 w 1379"/>
                  <a:gd name="T5" fmla="*/ 1425 h 1655"/>
                  <a:gd name="T6" fmla="*/ 272 w 1379"/>
                  <a:gd name="T7" fmla="*/ 0 h 1655"/>
                  <a:gd name="T8" fmla="*/ 1024 w 1379"/>
                  <a:gd name="T9" fmla="*/ 147 h 1655"/>
                  <a:gd name="T10" fmla="*/ 1379 w 1379"/>
                  <a:gd name="T11" fmla="*/ 691 h 1655"/>
                </a:gdLst>
                <a:ahLst/>
                <a:cxnLst>
                  <a:cxn ang="0">
                    <a:pos x="T0" y="T1"/>
                  </a:cxn>
                  <a:cxn ang="0">
                    <a:pos x="T2" y="T3"/>
                  </a:cxn>
                  <a:cxn ang="0">
                    <a:pos x="T4" y="T5"/>
                  </a:cxn>
                  <a:cxn ang="0">
                    <a:pos x="T6" y="T7"/>
                  </a:cxn>
                  <a:cxn ang="0">
                    <a:pos x="T8" y="T9"/>
                  </a:cxn>
                  <a:cxn ang="0">
                    <a:pos x="T10" y="T11"/>
                  </a:cxn>
                </a:cxnLst>
                <a:rect l="0" t="0" r="r" b="b"/>
                <a:pathLst>
                  <a:path w="1379" h="1655">
                    <a:moveTo>
                      <a:pt x="1379" y="691"/>
                    </a:moveTo>
                    <a:lnTo>
                      <a:pt x="1191" y="1655"/>
                    </a:lnTo>
                    <a:lnTo>
                      <a:pt x="0" y="1425"/>
                    </a:lnTo>
                    <a:lnTo>
                      <a:pt x="272" y="0"/>
                    </a:lnTo>
                    <a:lnTo>
                      <a:pt x="1024" y="147"/>
                    </a:lnTo>
                    <a:lnTo>
                      <a:pt x="1379" y="691"/>
                    </a:lnTo>
                    <a:close/>
                  </a:path>
                </a:pathLst>
              </a:custGeom>
              <a:solidFill>
                <a:srgbClr val="D4DE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44"/>
              <p:cNvSpPr/>
              <p:nvPr/>
            </p:nvSpPr>
            <p:spPr bwMode="auto">
              <a:xfrm>
                <a:off x="2482049" y="3527960"/>
                <a:ext cx="1292225" cy="400050"/>
              </a:xfrm>
              <a:custGeom>
                <a:avLst/>
                <a:gdLst>
                  <a:gd name="T0" fmla="*/ 793 w 814"/>
                  <a:gd name="T1" fmla="*/ 252 h 252"/>
                  <a:gd name="T2" fmla="*/ 0 w 814"/>
                  <a:gd name="T3" fmla="*/ 105 h 252"/>
                  <a:gd name="T4" fmla="*/ 20 w 814"/>
                  <a:gd name="T5" fmla="*/ 0 h 252"/>
                  <a:gd name="T6" fmla="*/ 814 w 814"/>
                  <a:gd name="T7" fmla="*/ 168 h 252"/>
                  <a:gd name="T8" fmla="*/ 793 w 814"/>
                  <a:gd name="T9" fmla="*/ 252 h 252"/>
                </a:gdLst>
                <a:ahLst/>
                <a:cxnLst>
                  <a:cxn ang="0">
                    <a:pos x="T0" y="T1"/>
                  </a:cxn>
                  <a:cxn ang="0">
                    <a:pos x="T2" y="T3"/>
                  </a:cxn>
                  <a:cxn ang="0">
                    <a:pos x="T4" y="T5"/>
                  </a:cxn>
                  <a:cxn ang="0">
                    <a:pos x="T6" y="T7"/>
                  </a:cxn>
                  <a:cxn ang="0">
                    <a:pos x="T8" y="T9"/>
                  </a:cxn>
                </a:cxnLst>
                <a:rect l="0" t="0" r="r" b="b"/>
                <a:pathLst>
                  <a:path w="814" h="252">
                    <a:moveTo>
                      <a:pt x="793" y="252"/>
                    </a:moveTo>
                    <a:lnTo>
                      <a:pt x="0" y="105"/>
                    </a:lnTo>
                    <a:lnTo>
                      <a:pt x="20" y="0"/>
                    </a:lnTo>
                    <a:lnTo>
                      <a:pt x="814" y="168"/>
                    </a:lnTo>
                    <a:lnTo>
                      <a:pt x="793" y="252"/>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45"/>
              <p:cNvSpPr/>
              <p:nvPr/>
            </p:nvSpPr>
            <p:spPr bwMode="auto">
              <a:xfrm>
                <a:off x="2415374" y="3894672"/>
                <a:ext cx="1293812" cy="398463"/>
              </a:xfrm>
              <a:custGeom>
                <a:avLst/>
                <a:gdLst>
                  <a:gd name="T0" fmla="*/ 794 w 815"/>
                  <a:gd name="T1" fmla="*/ 251 h 251"/>
                  <a:gd name="T2" fmla="*/ 0 w 815"/>
                  <a:gd name="T3" fmla="*/ 104 h 251"/>
                  <a:gd name="T4" fmla="*/ 21 w 815"/>
                  <a:gd name="T5" fmla="*/ 0 h 251"/>
                  <a:gd name="T6" fmla="*/ 815 w 815"/>
                  <a:gd name="T7" fmla="*/ 167 h 251"/>
                  <a:gd name="T8" fmla="*/ 794 w 815"/>
                  <a:gd name="T9" fmla="*/ 251 h 251"/>
                </a:gdLst>
                <a:ahLst/>
                <a:cxnLst>
                  <a:cxn ang="0">
                    <a:pos x="T0" y="T1"/>
                  </a:cxn>
                  <a:cxn ang="0">
                    <a:pos x="T2" y="T3"/>
                  </a:cxn>
                  <a:cxn ang="0">
                    <a:pos x="T4" y="T5"/>
                  </a:cxn>
                  <a:cxn ang="0">
                    <a:pos x="T6" y="T7"/>
                  </a:cxn>
                  <a:cxn ang="0">
                    <a:pos x="T8" y="T9"/>
                  </a:cxn>
                </a:cxnLst>
                <a:rect l="0" t="0" r="r" b="b"/>
                <a:pathLst>
                  <a:path w="815" h="251">
                    <a:moveTo>
                      <a:pt x="794" y="251"/>
                    </a:moveTo>
                    <a:lnTo>
                      <a:pt x="0" y="104"/>
                    </a:lnTo>
                    <a:lnTo>
                      <a:pt x="21" y="0"/>
                    </a:lnTo>
                    <a:lnTo>
                      <a:pt x="815" y="167"/>
                    </a:lnTo>
                    <a:lnTo>
                      <a:pt x="794" y="251"/>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46"/>
              <p:cNvSpPr/>
              <p:nvPr/>
            </p:nvSpPr>
            <p:spPr bwMode="auto">
              <a:xfrm>
                <a:off x="2348699" y="4226460"/>
                <a:ext cx="1293812" cy="400050"/>
              </a:xfrm>
              <a:custGeom>
                <a:avLst/>
                <a:gdLst>
                  <a:gd name="T0" fmla="*/ 815 w 815"/>
                  <a:gd name="T1" fmla="*/ 252 h 252"/>
                  <a:gd name="T2" fmla="*/ 0 w 815"/>
                  <a:gd name="T3" fmla="*/ 105 h 252"/>
                  <a:gd name="T4" fmla="*/ 21 w 815"/>
                  <a:gd name="T5" fmla="*/ 0 h 252"/>
                  <a:gd name="T6" fmla="*/ 815 w 815"/>
                  <a:gd name="T7" fmla="*/ 147 h 252"/>
                  <a:gd name="T8" fmla="*/ 815 w 815"/>
                  <a:gd name="T9" fmla="*/ 252 h 252"/>
                </a:gdLst>
                <a:ahLst/>
                <a:cxnLst>
                  <a:cxn ang="0">
                    <a:pos x="T0" y="T1"/>
                  </a:cxn>
                  <a:cxn ang="0">
                    <a:pos x="T2" y="T3"/>
                  </a:cxn>
                  <a:cxn ang="0">
                    <a:pos x="T4" y="T5"/>
                  </a:cxn>
                  <a:cxn ang="0">
                    <a:pos x="T6" y="T7"/>
                  </a:cxn>
                  <a:cxn ang="0">
                    <a:pos x="T8" y="T9"/>
                  </a:cxn>
                </a:cxnLst>
                <a:rect l="0" t="0" r="r" b="b"/>
                <a:pathLst>
                  <a:path w="815" h="252">
                    <a:moveTo>
                      <a:pt x="815" y="252"/>
                    </a:moveTo>
                    <a:lnTo>
                      <a:pt x="0" y="105"/>
                    </a:lnTo>
                    <a:lnTo>
                      <a:pt x="21" y="0"/>
                    </a:lnTo>
                    <a:lnTo>
                      <a:pt x="815" y="147"/>
                    </a:lnTo>
                    <a:lnTo>
                      <a:pt x="815" y="252"/>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47"/>
              <p:cNvSpPr/>
              <p:nvPr/>
            </p:nvSpPr>
            <p:spPr bwMode="auto">
              <a:xfrm>
                <a:off x="2215349" y="4593172"/>
                <a:ext cx="1360487" cy="698500"/>
              </a:xfrm>
              <a:custGeom>
                <a:avLst/>
                <a:gdLst>
                  <a:gd name="T0" fmla="*/ 815 w 857"/>
                  <a:gd name="T1" fmla="*/ 440 h 440"/>
                  <a:gd name="T2" fmla="*/ 0 w 857"/>
                  <a:gd name="T3" fmla="*/ 293 h 440"/>
                  <a:gd name="T4" fmla="*/ 63 w 857"/>
                  <a:gd name="T5" fmla="*/ 0 h 440"/>
                  <a:gd name="T6" fmla="*/ 857 w 857"/>
                  <a:gd name="T7" fmla="*/ 146 h 440"/>
                  <a:gd name="T8" fmla="*/ 815 w 857"/>
                  <a:gd name="T9" fmla="*/ 440 h 440"/>
                </a:gdLst>
                <a:ahLst/>
                <a:cxnLst>
                  <a:cxn ang="0">
                    <a:pos x="T0" y="T1"/>
                  </a:cxn>
                  <a:cxn ang="0">
                    <a:pos x="T2" y="T3"/>
                  </a:cxn>
                  <a:cxn ang="0">
                    <a:pos x="T4" y="T5"/>
                  </a:cxn>
                  <a:cxn ang="0">
                    <a:pos x="T6" y="T7"/>
                  </a:cxn>
                  <a:cxn ang="0">
                    <a:pos x="T8" y="T9"/>
                  </a:cxn>
                </a:cxnLst>
                <a:rect l="0" t="0" r="r" b="b"/>
                <a:pathLst>
                  <a:path w="857" h="440">
                    <a:moveTo>
                      <a:pt x="815" y="440"/>
                    </a:moveTo>
                    <a:lnTo>
                      <a:pt x="0" y="293"/>
                    </a:lnTo>
                    <a:lnTo>
                      <a:pt x="63" y="0"/>
                    </a:lnTo>
                    <a:lnTo>
                      <a:pt x="857" y="146"/>
                    </a:lnTo>
                    <a:lnTo>
                      <a:pt x="815" y="44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8" name="组合 27"/>
            <p:cNvGrpSpPr/>
            <p:nvPr/>
          </p:nvGrpSpPr>
          <p:grpSpPr>
            <a:xfrm>
              <a:off x="2984835" y="4136652"/>
              <a:ext cx="451298" cy="1655718"/>
              <a:chOff x="4404511" y="3727985"/>
              <a:chExt cx="498475" cy="1828800"/>
            </a:xfrm>
          </p:grpSpPr>
          <p:sp>
            <p:nvSpPr>
              <p:cNvPr id="47" name="Rectangle 48"/>
              <p:cNvSpPr>
                <a:spLocks noChangeArrowheads="1"/>
              </p:cNvSpPr>
              <p:nvPr/>
            </p:nvSpPr>
            <p:spPr bwMode="auto">
              <a:xfrm>
                <a:off x="4404511" y="4259797"/>
                <a:ext cx="166687" cy="1230313"/>
              </a:xfrm>
              <a:prstGeom prst="rect">
                <a:avLst/>
              </a:prstGeom>
              <a:solidFill>
                <a:srgbClr val="00A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Rectangle 49"/>
              <p:cNvSpPr>
                <a:spLocks noChangeArrowheads="1"/>
              </p:cNvSpPr>
              <p:nvPr/>
            </p:nvSpPr>
            <p:spPr bwMode="auto">
              <a:xfrm>
                <a:off x="4736299" y="4259797"/>
                <a:ext cx="166687" cy="1230313"/>
              </a:xfrm>
              <a:prstGeom prst="rect">
                <a:avLst/>
              </a:prstGeom>
              <a:solidFill>
                <a:srgbClr val="00A9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50"/>
              <p:cNvSpPr>
                <a:spLocks noChangeArrowheads="1"/>
              </p:cNvSpPr>
              <p:nvPr/>
            </p:nvSpPr>
            <p:spPr bwMode="auto">
              <a:xfrm>
                <a:off x="4571199" y="4259797"/>
                <a:ext cx="165100" cy="1230313"/>
              </a:xfrm>
              <a:prstGeom prst="rect">
                <a:avLst/>
              </a:prstGeom>
              <a:solidFill>
                <a:srgbClr val="0086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1"/>
              <p:cNvSpPr/>
              <p:nvPr/>
            </p:nvSpPr>
            <p:spPr bwMode="auto">
              <a:xfrm>
                <a:off x="4404511" y="3727985"/>
                <a:ext cx="498475" cy="531813"/>
              </a:xfrm>
              <a:custGeom>
                <a:avLst/>
                <a:gdLst>
                  <a:gd name="T0" fmla="*/ 0 w 314"/>
                  <a:gd name="T1" fmla="*/ 335 h 335"/>
                  <a:gd name="T2" fmla="*/ 167 w 314"/>
                  <a:gd name="T3" fmla="*/ 0 h 335"/>
                  <a:gd name="T4" fmla="*/ 314 w 314"/>
                  <a:gd name="T5" fmla="*/ 335 h 335"/>
                  <a:gd name="T6" fmla="*/ 0 w 314"/>
                  <a:gd name="T7" fmla="*/ 335 h 335"/>
                </a:gdLst>
                <a:ahLst/>
                <a:cxnLst>
                  <a:cxn ang="0">
                    <a:pos x="T0" y="T1"/>
                  </a:cxn>
                  <a:cxn ang="0">
                    <a:pos x="T2" y="T3"/>
                  </a:cxn>
                  <a:cxn ang="0">
                    <a:pos x="T4" y="T5"/>
                  </a:cxn>
                  <a:cxn ang="0">
                    <a:pos x="T6" y="T7"/>
                  </a:cxn>
                </a:cxnLst>
                <a:rect l="0" t="0" r="r" b="b"/>
                <a:pathLst>
                  <a:path w="314" h="335">
                    <a:moveTo>
                      <a:pt x="0" y="335"/>
                    </a:moveTo>
                    <a:lnTo>
                      <a:pt x="167" y="0"/>
                    </a:lnTo>
                    <a:lnTo>
                      <a:pt x="314" y="335"/>
                    </a:lnTo>
                    <a:lnTo>
                      <a:pt x="0" y="335"/>
                    </a:lnTo>
                    <a:close/>
                  </a:path>
                </a:pathLst>
              </a:custGeom>
              <a:solidFill>
                <a:srgbClr val="F7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2"/>
              <p:cNvSpPr/>
              <p:nvPr/>
            </p:nvSpPr>
            <p:spPr bwMode="auto">
              <a:xfrm>
                <a:off x="4571199" y="3727985"/>
                <a:ext cx="165100" cy="166688"/>
              </a:xfrm>
              <a:custGeom>
                <a:avLst/>
                <a:gdLst>
                  <a:gd name="T0" fmla="*/ 62 w 104"/>
                  <a:gd name="T1" fmla="*/ 0 h 105"/>
                  <a:gd name="T2" fmla="*/ 0 w 104"/>
                  <a:gd name="T3" fmla="*/ 105 h 105"/>
                  <a:gd name="T4" fmla="*/ 104 w 104"/>
                  <a:gd name="T5" fmla="*/ 105 h 105"/>
                  <a:gd name="T6" fmla="*/ 62 w 104"/>
                  <a:gd name="T7" fmla="*/ 0 h 105"/>
                </a:gdLst>
                <a:ahLst/>
                <a:cxnLst>
                  <a:cxn ang="0">
                    <a:pos x="T0" y="T1"/>
                  </a:cxn>
                  <a:cxn ang="0">
                    <a:pos x="T2" y="T3"/>
                  </a:cxn>
                  <a:cxn ang="0">
                    <a:pos x="T4" y="T5"/>
                  </a:cxn>
                  <a:cxn ang="0">
                    <a:pos x="T6" y="T7"/>
                  </a:cxn>
                </a:cxnLst>
                <a:rect l="0" t="0" r="r" b="b"/>
                <a:pathLst>
                  <a:path w="104" h="105">
                    <a:moveTo>
                      <a:pt x="62" y="0"/>
                    </a:moveTo>
                    <a:lnTo>
                      <a:pt x="0" y="105"/>
                    </a:lnTo>
                    <a:lnTo>
                      <a:pt x="104" y="105"/>
                    </a:lnTo>
                    <a:lnTo>
                      <a:pt x="62" y="0"/>
                    </a:ln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3"/>
              <p:cNvSpPr/>
              <p:nvPr/>
            </p:nvSpPr>
            <p:spPr bwMode="auto">
              <a:xfrm>
                <a:off x="4404511" y="5490110"/>
                <a:ext cx="498475" cy="66675"/>
              </a:xfrm>
              <a:custGeom>
                <a:avLst/>
                <a:gdLst>
                  <a:gd name="T0" fmla="*/ 0 w 314"/>
                  <a:gd name="T1" fmla="*/ 0 h 42"/>
                  <a:gd name="T2" fmla="*/ 63 w 314"/>
                  <a:gd name="T3" fmla="*/ 42 h 42"/>
                  <a:gd name="T4" fmla="*/ 272 w 314"/>
                  <a:gd name="T5" fmla="*/ 42 h 42"/>
                  <a:gd name="T6" fmla="*/ 314 w 314"/>
                  <a:gd name="T7" fmla="*/ 0 h 42"/>
                  <a:gd name="T8" fmla="*/ 0 w 314"/>
                  <a:gd name="T9" fmla="*/ 0 h 42"/>
                </a:gdLst>
                <a:ahLst/>
                <a:cxnLst>
                  <a:cxn ang="0">
                    <a:pos x="T0" y="T1"/>
                  </a:cxn>
                  <a:cxn ang="0">
                    <a:pos x="T2" y="T3"/>
                  </a:cxn>
                  <a:cxn ang="0">
                    <a:pos x="T4" y="T5"/>
                  </a:cxn>
                  <a:cxn ang="0">
                    <a:pos x="T6" y="T7"/>
                  </a:cxn>
                  <a:cxn ang="0">
                    <a:pos x="T8" y="T9"/>
                  </a:cxn>
                </a:cxnLst>
                <a:rect l="0" t="0" r="r" b="b"/>
                <a:pathLst>
                  <a:path w="314" h="42">
                    <a:moveTo>
                      <a:pt x="0" y="0"/>
                    </a:moveTo>
                    <a:lnTo>
                      <a:pt x="63" y="42"/>
                    </a:lnTo>
                    <a:lnTo>
                      <a:pt x="272" y="42"/>
                    </a:lnTo>
                    <a:lnTo>
                      <a:pt x="314" y="0"/>
                    </a:lnTo>
                    <a:lnTo>
                      <a:pt x="0" y="0"/>
                    </a:ln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 name="组合 28"/>
            <p:cNvGrpSpPr/>
            <p:nvPr/>
          </p:nvGrpSpPr>
          <p:grpSpPr>
            <a:xfrm>
              <a:off x="3708370" y="3855887"/>
              <a:ext cx="1205966" cy="1611697"/>
              <a:chOff x="5101424" y="3961347"/>
              <a:chExt cx="1193800" cy="1595438"/>
            </a:xfrm>
          </p:grpSpPr>
          <p:sp>
            <p:nvSpPr>
              <p:cNvPr id="41" name="Freeform 54"/>
              <p:cNvSpPr/>
              <p:nvPr/>
            </p:nvSpPr>
            <p:spPr bwMode="auto">
              <a:xfrm>
                <a:off x="5201436" y="4426485"/>
                <a:ext cx="828675" cy="1130300"/>
              </a:xfrm>
              <a:custGeom>
                <a:avLst/>
                <a:gdLst>
                  <a:gd name="T0" fmla="*/ 522 w 522"/>
                  <a:gd name="T1" fmla="*/ 649 h 712"/>
                  <a:gd name="T2" fmla="*/ 438 w 522"/>
                  <a:gd name="T3" fmla="*/ 712 h 712"/>
                  <a:gd name="T4" fmla="*/ 0 w 522"/>
                  <a:gd name="T5" fmla="*/ 63 h 712"/>
                  <a:gd name="T6" fmla="*/ 83 w 522"/>
                  <a:gd name="T7" fmla="*/ 0 h 712"/>
                  <a:gd name="T8" fmla="*/ 522 w 522"/>
                  <a:gd name="T9" fmla="*/ 649 h 712"/>
                </a:gdLst>
                <a:ahLst/>
                <a:cxnLst>
                  <a:cxn ang="0">
                    <a:pos x="T0" y="T1"/>
                  </a:cxn>
                  <a:cxn ang="0">
                    <a:pos x="T2" y="T3"/>
                  </a:cxn>
                  <a:cxn ang="0">
                    <a:pos x="T4" y="T5"/>
                  </a:cxn>
                  <a:cxn ang="0">
                    <a:pos x="T6" y="T7"/>
                  </a:cxn>
                  <a:cxn ang="0">
                    <a:pos x="T8" y="T9"/>
                  </a:cxn>
                </a:cxnLst>
                <a:rect l="0" t="0" r="r" b="b"/>
                <a:pathLst>
                  <a:path w="522" h="712">
                    <a:moveTo>
                      <a:pt x="522" y="649"/>
                    </a:moveTo>
                    <a:lnTo>
                      <a:pt x="438" y="712"/>
                    </a:lnTo>
                    <a:lnTo>
                      <a:pt x="0" y="63"/>
                    </a:lnTo>
                    <a:lnTo>
                      <a:pt x="83" y="0"/>
                    </a:lnTo>
                    <a:lnTo>
                      <a:pt x="522" y="649"/>
                    </a:ln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5"/>
              <p:cNvSpPr/>
              <p:nvPr/>
            </p:nvSpPr>
            <p:spPr bwMode="auto">
              <a:xfrm>
                <a:off x="5466549" y="4259797"/>
                <a:ext cx="828675" cy="1096963"/>
              </a:xfrm>
              <a:custGeom>
                <a:avLst/>
                <a:gdLst>
                  <a:gd name="T0" fmla="*/ 522 w 522"/>
                  <a:gd name="T1" fmla="*/ 629 h 691"/>
                  <a:gd name="T2" fmla="*/ 439 w 522"/>
                  <a:gd name="T3" fmla="*/ 691 h 691"/>
                  <a:gd name="T4" fmla="*/ 0 w 522"/>
                  <a:gd name="T5" fmla="*/ 42 h 691"/>
                  <a:gd name="T6" fmla="*/ 83 w 522"/>
                  <a:gd name="T7" fmla="*/ 0 h 691"/>
                  <a:gd name="T8" fmla="*/ 522 w 522"/>
                  <a:gd name="T9" fmla="*/ 629 h 691"/>
                </a:gdLst>
                <a:ahLst/>
                <a:cxnLst>
                  <a:cxn ang="0">
                    <a:pos x="T0" y="T1"/>
                  </a:cxn>
                  <a:cxn ang="0">
                    <a:pos x="T2" y="T3"/>
                  </a:cxn>
                  <a:cxn ang="0">
                    <a:pos x="T4" y="T5"/>
                  </a:cxn>
                  <a:cxn ang="0">
                    <a:pos x="T6" y="T7"/>
                  </a:cxn>
                  <a:cxn ang="0">
                    <a:pos x="T8" y="T9"/>
                  </a:cxn>
                </a:cxnLst>
                <a:rect l="0" t="0" r="r" b="b"/>
                <a:pathLst>
                  <a:path w="522" h="691">
                    <a:moveTo>
                      <a:pt x="522" y="629"/>
                    </a:moveTo>
                    <a:lnTo>
                      <a:pt x="439" y="691"/>
                    </a:lnTo>
                    <a:lnTo>
                      <a:pt x="0" y="42"/>
                    </a:lnTo>
                    <a:lnTo>
                      <a:pt x="83" y="0"/>
                    </a:lnTo>
                    <a:lnTo>
                      <a:pt x="522" y="629"/>
                    </a:ln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6"/>
              <p:cNvSpPr/>
              <p:nvPr/>
            </p:nvSpPr>
            <p:spPr bwMode="auto">
              <a:xfrm>
                <a:off x="5333199" y="4326472"/>
                <a:ext cx="830262" cy="1130300"/>
              </a:xfrm>
              <a:custGeom>
                <a:avLst/>
                <a:gdLst>
                  <a:gd name="T0" fmla="*/ 523 w 523"/>
                  <a:gd name="T1" fmla="*/ 649 h 712"/>
                  <a:gd name="T2" fmla="*/ 439 w 523"/>
                  <a:gd name="T3" fmla="*/ 712 h 712"/>
                  <a:gd name="T4" fmla="*/ 0 w 523"/>
                  <a:gd name="T5" fmla="*/ 63 h 712"/>
                  <a:gd name="T6" fmla="*/ 84 w 523"/>
                  <a:gd name="T7" fmla="*/ 0 h 712"/>
                  <a:gd name="T8" fmla="*/ 523 w 523"/>
                  <a:gd name="T9" fmla="*/ 649 h 712"/>
                </a:gdLst>
                <a:ahLst/>
                <a:cxnLst>
                  <a:cxn ang="0">
                    <a:pos x="T0" y="T1"/>
                  </a:cxn>
                  <a:cxn ang="0">
                    <a:pos x="T2" y="T3"/>
                  </a:cxn>
                  <a:cxn ang="0">
                    <a:pos x="T4" y="T5"/>
                  </a:cxn>
                  <a:cxn ang="0">
                    <a:pos x="T6" y="T7"/>
                  </a:cxn>
                  <a:cxn ang="0">
                    <a:pos x="T8" y="T9"/>
                  </a:cxn>
                </a:cxnLst>
                <a:rect l="0" t="0" r="r" b="b"/>
                <a:pathLst>
                  <a:path w="523" h="712">
                    <a:moveTo>
                      <a:pt x="523" y="649"/>
                    </a:moveTo>
                    <a:lnTo>
                      <a:pt x="439" y="712"/>
                    </a:lnTo>
                    <a:lnTo>
                      <a:pt x="0" y="63"/>
                    </a:lnTo>
                    <a:lnTo>
                      <a:pt x="84" y="0"/>
                    </a:lnTo>
                    <a:lnTo>
                      <a:pt x="523" y="649"/>
                    </a:lnTo>
                    <a:close/>
                  </a:path>
                </a:pathLst>
              </a:custGeom>
              <a:solidFill>
                <a:srgbClr val="C127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57"/>
              <p:cNvSpPr/>
              <p:nvPr/>
            </p:nvSpPr>
            <p:spPr bwMode="auto">
              <a:xfrm>
                <a:off x="5101424" y="3961347"/>
                <a:ext cx="496887" cy="565150"/>
              </a:xfrm>
              <a:custGeom>
                <a:avLst/>
                <a:gdLst>
                  <a:gd name="T0" fmla="*/ 63 w 313"/>
                  <a:gd name="T1" fmla="*/ 356 h 356"/>
                  <a:gd name="T2" fmla="*/ 0 w 313"/>
                  <a:gd name="T3" fmla="*/ 0 h 356"/>
                  <a:gd name="T4" fmla="*/ 313 w 313"/>
                  <a:gd name="T5" fmla="*/ 188 h 356"/>
                  <a:gd name="T6" fmla="*/ 63 w 313"/>
                  <a:gd name="T7" fmla="*/ 356 h 356"/>
                </a:gdLst>
                <a:ahLst/>
                <a:cxnLst>
                  <a:cxn ang="0">
                    <a:pos x="T0" y="T1"/>
                  </a:cxn>
                  <a:cxn ang="0">
                    <a:pos x="T2" y="T3"/>
                  </a:cxn>
                  <a:cxn ang="0">
                    <a:pos x="T4" y="T5"/>
                  </a:cxn>
                  <a:cxn ang="0">
                    <a:pos x="T6" y="T7"/>
                  </a:cxn>
                </a:cxnLst>
                <a:rect l="0" t="0" r="r" b="b"/>
                <a:pathLst>
                  <a:path w="313" h="356">
                    <a:moveTo>
                      <a:pt x="63" y="356"/>
                    </a:moveTo>
                    <a:lnTo>
                      <a:pt x="0" y="0"/>
                    </a:lnTo>
                    <a:lnTo>
                      <a:pt x="313" y="188"/>
                    </a:lnTo>
                    <a:lnTo>
                      <a:pt x="63" y="356"/>
                    </a:lnTo>
                    <a:close/>
                  </a:path>
                </a:pathLst>
              </a:custGeom>
              <a:solidFill>
                <a:srgbClr val="F7B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8"/>
              <p:cNvSpPr/>
              <p:nvPr/>
            </p:nvSpPr>
            <p:spPr bwMode="auto">
              <a:xfrm>
                <a:off x="5101424" y="3961347"/>
                <a:ext cx="165100" cy="198438"/>
              </a:xfrm>
              <a:custGeom>
                <a:avLst/>
                <a:gdLst>
                  <a:gd name="T0" fmla="*/ 0 w 104"/>
                  <a:gd name="T1" fmla="*/ 0 h 125"/>
                  <a:gd name="T2" fmla="*/ 21 w 104"/>
                  <a:gd name="T3" fmla="*/ 125 h 125"/>
                  <a:gd name="T4" fmla="*/ 104 w 104"/>
                  <a:gd name="T5" fmla="*/ 62 h 125"/>
                  <a:gd name="T6" fmla="*/ 0 w 104"/>
                  <a:gd name="T7" fmla="*/ 0 h 125"/>
                </a:gdLst>
                <a:ahLst/>
                <a:cxnLst>
                  <a:cxn ang="0">
                    <a:pos x="T0" y="T1"/>
                  </a:cxn>
                  <a:cxn ang="0">
                    <a:pos x="T2" y="T3"/>
                  </a:cxn>
                  <a:cxn ang="0">
                    <a:pos x="T4" y="T5"/>
                  </a:cxn>
                  <a:cxn ang="0">
                    <a:pos x="T6" y="T7"/>
                  </a:cxn>
                </a:cxnLst>
                <a:rect l="0" t="0" r="r" b="b"/>
                <a:pathLst>
                  <a:path w="104" h="125">
                    <a:moveTo>
                      <a:pt x="0" y="0"/>
                    </a:moveTo>
                    <a:lnTo>
                      <a:pt x="21" y="125"/>
                    </a:lnTo>
                    <a:lnTo>
                      <a:pt x="104" y="62"/>
                    </a:lnTo>
                    <a:lnTo>
                      <a:pt x="0" y="0"/>
                    </a:ln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59"/>
              <p:cNvSpPr/>
              <p:nvPr/>
            </p:nvSpPr>
            <p:spPr bwMode="auto">
              <a:xfrm>
                <a:off x="5896761" y="5258335"/>
                <a:ext cx="398462" cy="298450"/>
              </a:xfrm>
              <a:custGeom>
                <a:avLst/>
                <a:gdLst>
                  <a:gd name="T0" fmla="*/ 0 w 251"/>
                  <a:gd name="T1" fmla="*/ 188 h 188"/>
                  <a:gd name="T2" fmla="*/ 63 w 251"/>
                  <a:gd name="T3" fmla="*/ 188 h 188"/>
                  <a:gd name="T4" fmla="*/ 230 w 251"/>
                  <a:gd name="T5" fmla="*/ 62 h 188"/>
                  <a:gd name="T6" fmla="*/ 251 w 251"/>
                  <a:gd name="T7" fmla="*/ 0 h 188"/>
                  <a:gd name="T8" fmla="*/ 0 w 251"/>
                  <a:gd name="T9" fmla="*/ 188 h 188"/>
                </a:gdLst>
                <a:ahLst/>
                <a:cxnLst>
                  <a:cxn ang="0">
                    <a:pos x="T0" y="T1"/>
                  </a:cxn>
                  <a:cxn ang="0">
                    <a:pos x="T2" y="T3"/>
                  </a:cxn>
                  <a:cxn ang="0">
                    <a:pos x="T4" y="T5"/>
                  </a:cxn>
                  <a:cxn ang="0">
                    <a:pos x="T6" y="T7"/>
                  </a:cxn>
                  <a:cxn ang="0">
                    <a:pos x="T8" y="T9"/>
                  </a:cxn>
                </a:cxnLst>
                <a:rect l="0" t="0" r="r" b="b"/>
                <a:pathLst>
                  <a:path w="251" h="188">
                    <a:moveTo>
                      <a:pt x="0" y="188"/>
                    </a:moveTo>
                    <a:lnTo>
                      <a:pt x="63" y="188"/>
                    </a:lnTo>
                    <a:lnTo>
                      <a:pt x="230" y="62"/>
                    </a:lnTo>
                    <a:lnTo>
                      <a:pt x="251" y="0"/>
                    </a:lnTo>
                    <a:lnTo>
                      <a:pt x="0" y="188"/>
                    </a:lnTo>
                    <a:close/>
                  </a:path>
                </a:pathLst>
              </a:custGeom>
              <a:solidFill>
                <a:srgbClr val="53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0" name="组合 29"/>
            <p:cNvGrpSpPr/>
            <p:nvPr/>
          </p:nvGrpSpPr>
          <p:grpSpPr>
            <a:xfrm>
              <a:off x="1649266" y="1849479"/>
              <a:ext cx="1648107" cy="1723008"/>
              <a:chOff x="6045250" y="1053818"/>
              <a:chExt cx="2970948" cy="3105967"/>
            </a:xfrm>
          </p:grpSpPr>
          <p:grpSp>
            <p:nvGrpSpPr>
              <p:cNvPr id="31" name="组合 30"/>
              <p:cNvGrpSpPr/>
              <p:nvPr/>
            </p:nvGrpSpPr>
            <p:grpSpPr>
              <a:xfrm>
                <a:off x="6045250" y="1053818"/>
                <a:ext cx="2970948" cy="3105967"/>
                <a:chOff x="4021188" y="1520543"/>
                <a:chExt cx="2970948" cy="3105967"/>
              </a:xfrm>
            </p:grpSpPr>
            <p:sp>
              <p:nvSpPr>
                <p:cNvPr id="33" name="Freeform 34"/>
                <p:cNvSpPr/>
                <p:nvPr/>
              </p:nvSpPr>
              <p:spPr bwMode="auto">
                <a:xfrm>
                  <a:off x="5698324" y="3196172"/>
                  <a:ext cx="596900" cy="631825"/>
                </a:xfrm>
                <a:custGeom>
                  <a:avLst/>
                  <a:gdLst>
                    <a:gd name="T0" fmla="*/ 125 w 376"/>
                    <a:gd name="T1" fmla="*/ 0 h 398"/>
                    <a:gd name="T2" fmla="*/ 376 w 376"/>
                    <a:gd name="T3" fmla="*/ 293 h 398"/>
                    <a:gd name="T4" fmla="*/ 251 w 376"/>
                    <a:gd name="T5" fmla="*/ 398 h 398"/>
                    <a:gd name="T6" fmla="*/ 0 w 376"/>
                    <a:gd name="T7" fmla="*/ 125 h 398"/>
                    <a:gd name="T8" fmla="*/ 125 w 376"/>
                    <a:gd name="T9" fmla="*/ 0 h 398"/>
                  </a:gdLst>
                  <a:ahLst/>
                  <a:cxnLst>
                    <a:cxn ang="0">
                      <a:pos x="T0" y="T1"/>
                    </a:cxn>
                    <a:cxn ang="0">
                      <a:pos x="T2" y="T3"/>
                    </a:cxn>
                    <a:cxn ang="0">
                      <a:pos x="T4" y="T5"/>
                    </a:cxn>
                    <a:cxn ang="0">
                      <a:pos x="T6" y="T7"/>
                    </a:cxn>
                    <a:cxn ang="0">
                      <a:pos x="T8" y="T9"/>
                    </a:cxn>
                  </a:cxnLst>
                  <a:rect l="0" t="0" r="r" b="b"/>
                  <a:pathLst>
                    <a:path w="376" h="398">
                      <a:moveTo>
                        <a:pt x="125" y="0"/>
                      </a:moveTo>
                      <a:lnTo>
                        <a:pt x="376" y="293"/>
                      </a:lnTo>
                      <a:lnTo>
                        <a:pt x="251" y="398"/>
                      </a:lnTo>
                      <a:lnTo>
                        <a:pt x="0" y="125"/>
                      </a:lnTo>
                      <a:lnTo>
                        <a:pt x="125"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5"/>
                <p:cNvSpPr>
                  <a:spLocks noEditPoints="1"/>
                </p:cNvSpPr>
                <p:nvPr/>
              </p:nvSpPr>
              <p:spPr bwMode="auto">
                <a:xfrm>
                  <a:off x="4021188" y="1520543"/>
                  <a:ext cx="2244582" cy="2205882"/>
                </a:xfrm>
                <a:custGeom>
                  <a:avLst/>
                  <a:gdLst>
                    <a:gd name="T0" fmla="*/ 42 w 50"/>
                    <a:gd name="T1" fmla="*/ 10 h 49"/>
                    <a:gd name="T2" fmla="*/ 10 w 50"/>
                    <a:gd name="T3" fmla="*/ 8 h 49"/>
                    <a:gd name="T4" fmla="*/ 8 w 50"/>
                    <a:gd name="T5" fmla="*/ 39 h 49"/>
                    <a:gd name="T6" fmla="*/ 40 w 50"/>
                    <a:gd name="T7" fmla="*/ 41 h 49"/>
                    <a:gd name="T8" fmla="*/ 42 w 50"/>
                    <a:gd name="T9" fmla="*/ 10 h 49"/>
                    <a:gd name="T10" fmla="*/ 12 w 50"/>
                    <a:gd name="T11" fmla="*/ 35 h 49"/>
                    <a:gd name="T12" fmla="*/ 14 w 50"/>
                    <a:gd name="T13" fmla="*/ 11 h 49"/>
                    <a:gd name="T14" fmla="*/ 38 w 50"/>
                    <a:gd name="T15" fmla="*/ 13 h 49"/>
                    <a:gd name="T16" fmla="*/ 36 w 50"/>
                    <a:gd name="T17" fmla="*/ 37 h 49"/>
                    <a:gd name="T18" fmla="*/ 12 w 50"/>
                    <a:gd name="T19"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42" y="10"/>
                      </a:moveTo>
                      <a:cubicBezTo>
                        <a:pt x="34" y="1"/>
                        <a:pt x="20" y="0"/>
                        <a:pt x="10" y="8"/>
                      </a:cubicBezTo>
                      <a:cubicBezTo>
                        <a:pt x="1" y="16"/>
                        <a:pt x="0" y="30"/>
                        <a:pt x="8" y="39"/>
                      </a:cubicBezTo>
                      <a:cubicBezTo>
                        <a:pt x="16" y="48"/>
                        <a:pt x="30" y="49"/>
                        <a:pt x="40" y="41"/>
                      </a:cubicBezTo>
                      <a:cubicBezTo>
                        <a:pt x="49" y="33"/>
                        <a:pt x="50" y="19"/>
                        <a:pt x="42" y="10"/>
                      </a:cubicBezTo>
                      <a:close/>
                      <a:moveTo>
                        <a:pt x="12" y="35"/>
                      </a:moveTo>
                      <a:cubicBezTo>
                        <a:pt x="6" y="28"/>
                        <a:pt x="7" y="18"/>
                        <a:pt x="14" y="11"/>
                      </a:cubicBezTo>
                      <a:cubicBezTo>
                        <a:pt x="21" y="5"/>
                        <a:pt x="32" y="6"/>
                        <a:pt x="38" y="13"/>
                      </a:cubicBezTo>
                      <a:cubicBezTo>
                        <a:pt x="44" y="20"/>
                        <a:pt x="43" y="31"/>
                        <a:pt x="36" y="37"/>
                      </a:cubicBezTo>
                      <a:cubicBezTo>
                        <a:pt x="29" y="43"/>
                        <a:pt x="18" y="42"/>
                        <a:pt x="12" y="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36"/>
                <p:cNvSpPr/>
                <p:nvPr/>
              </p:nvSpPr>
              <p:spPr bwMode="auto">
                <a:xfrm>
                  <a:off x="5996774" y="3527960"/>
                  <a:ext cx="995362" cy="1098550"/>
                </a:xfrm>
                <a:custGeom>
                  <a:avLst/>
                  <a:gdLst>
                    <a:gd name="T0" fmla="*/ 25 w 30"/>
                    <a:gd name="T1" fmla="*/ 32 h 33"/>
                    <a:gd name="T2" fmla="*/ 21 w 30"/>
                    <a:gd name="T3" fmla="*/ 32 h 33"/>
                    <a:gd name="T4" fmla="*/ 1 w 30"/>
                    <a:gd name="T5" fmla="*/ 9 h 33"/>
                    <a:gd name="T6" fmla="*/ 1 w 30"/>
                    <a:gd name="T7" fmla="*/ 4 h 33"/>
                    <a:gd name="T8" fmla="*/ 4 w 30"/>
                    <a:gd name="T9" fmla="*/ 2 h 33"/>
                    <a:gd name="T10" fmla="*/ 9 w 30"/>
                    <a:gd name="T11" fmla="*/ 2 h 33"/>
                    <a:gd name="T12" fmla="*/ 29 w 30"/>
                    <a:gd name="T13" fmla="*/ 24 h 33"/>
                    <a:gd name="T14" fmla="*/ 28 w 30"/>
                    <a:gd name="T15" fmla="*/ 29 h 33"/>
                    <a:gd name="T16" fmla="*/ 25 w 30"/>
                    <a:gd name="T1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3">
                      <a:moveTo>
                        <a:pt x="25" y="32"/>
                      </a:moveTo>
                      <a:cubicBezTo>
                        <a:pt x="24" y="33"/>
                        <a:pt x="22" y="33"/>
                        <a:pt x="21" y="32"/>
                      </a:cubicBezTo>
                      <a:cubicBezTo>
                        <a:pt x="1" y="9"/>
                        <a:pt x="1" y="9"/>
                        <a:pt x="1" y="9"/>
                      </a:cubicBezTo>
                      <a:cubicBezTo>
                        <a:pt x="0" y="8"/>
                        <a:pt x="0" y="5"/>
                        <a:pt x="1" y="4"/>
                      </a:cubicBezTo>
                      <a:cubicBezTo>
                        <a:pt x="4" y="2"/>
                        <a:pt x="4" y="2"/>
                        <a:pt x="4" y="2"/>
                      </a:cubicBezTo>
                      <a:cubicBezTo>
                        <a:pt x="6" y="0"/>
                        <a:pt x="8" y="0"/>
                        <a:pt x="9" y="2"/>
                      </a:cubicBezTo>
                      <a:cubicBezTo>
                        <a:pt x="29" y="24"/>
                        <a:pt x="29" y="24"/>
                        <a:pt x="29" y="24"/>
                      </a:cubicBezTo>
                      <a:cubicBezTo>
                        <a:pt x="30" y="26"/>
                        <a:pt x="30" y="28"/>
                        <a:pt x="28" y="29"/>
                      </a:cubicBezTo>
                      <a:lnTo>
                        <a:pt x="25" y="32"/>
                      </a:lnTo>
                      <a:close/>
                    </a:path>
                  </a:pathLst>
                </a:custGeom>
                <a:solidFill>
                  <a:srgbClr val="535D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8"/>
                <p:cNvSpPr/>
                <p:nvPr/>
              </p:nvSpPr>
              <p:spPr bwMode="auto">
                <a:xfrm>
                  <a:off x="6195211" y="3761322"/>
                  <a:ext cx="233362" cy="233363"/>
                </a:xfrm>
                <a:custGeom>
                  <a:avLst/>
                  <a:gdLst>
                    <a:gd name="T0" fmla="*/ 42 w 147"/>
                    <a:gd name="T1" fmla="*/ 147 h 147"/>
                    <a:gd name="T2" fmla="*/ 0 w 147"/>
                    <a:gd name="T3" fmla="*/ 105 h 147"/>
                    <a:gd name="T4" fmla="*/ 105 w 147"/>
                    <a:gd name="T5" fmla="*/ 0 h 147"/>
                    <a:gd name="T6" fmla="*/ 147 w 147"/>
                    <a:gd name="T7" fmla="*/ 42 h 147"/>
                    <a:gd name="T8" fmla="*/ 42 w 147"/>
                    <a:gd name="T9" fmla="*/ 147 h 147"/>
                  </a:gdLst>
                  <a:ahLst/>
                  <a:cxnLst>
                    <a:cxn ang="0">
                      <a:pos x="T0" y="T1"/>
                    </a:cxn>
                    <a:cxn ang="0">
                      <a:pos x="T2" y="T3"/>
                    </a:cxn>
                    <a:cxn ang="0">
                      <a:pos x="T4" y="T5"/>
                    </a:cxn>
                    <a:cxn ang="0">
                      <a:pos x="T6" y="T7"/>
                    </a:cxn>
                    <a:cxn ang="0">
                      <a:pos x="T8" y="T9"/>
                    </a:cxn>
                  </a:cxnLst>
                  <a:rect l="0" t="0" r="r" b="b"/>
                  <a:pathLst>
                    <a:path w="147" h="147">
                      <a:moveTo>
                        <a:pt x="42" y="147"/>
                      </a:moveTo>
                      <a:lnTo>
                        <a:pt x="0" y="105"/>
                      </a:lnTo>
                      <a:lnTo>
                        <a:pt x="105" y="0"/>
                      </a:lnTo>
                      <a:lnTo>
                        <a:pt x="147" y="42"/>
                      </a:lnTo>
                      <a:lnTo>
                        <a:pt x="42" y="147"/>
                      </a:lnTo>
                      <a:close/>
                    </a:path>
                  </a:pathLst>
                </a:custGeom>
                <a:solidFill>
                  <a:srgbClr val="3D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9"/>
                <p:cNvSpPr/>
                <p:nvPr/>
              </p:nvSpPr>
              <p:spPr bwMode="auto">
                <a:xfrm>
                  <a:off x="6328561" y="3894672"/>
                  <a:ext cx="231775" cy="231775"/>
                </a:xfrm>
                <a:custGeom>
                  <a:avLst/>
                  <a:gdLst>
                    <a:gd name="T0" fmla="*/ 21 w 146"/>
                    <a:gd name="T1" fmla="*/ 146 h 146"/>
                    <a:gd name="T2" fmla="*/ 0 w 146"/>
                    <a:gd name="T3" fmla="*/ 104 h 146"/>
                    <a:gd name="T4" fmla="*/ 104 w 146"/>
                    <a:gd name="T5" fmla="*/ 0 h 146"/>
                    <a:gd name="T6" fmla="*/ 146 w 146"/>
                    <a:gd name="T7" fmla="*/ 42 h 146"/>
                    <a:gd name="T8" fmla="*/ 21 w 146"/>
                    <a:gd name="T9" fmla="*/ 146 h 146"/>
                  </a:gdLst>
                  <a:ahLst/>
                  <a:cxnLst>
                    <a:cxn ang="0">
                      <a:pos x="T0" y="T1"/>
                    </a:cxn>
                    <a:cxn ang="0">
                      <a:pos x="T2" y="T3"/>
                    </a:cxn>
                    <a:cxn ang="0">
                      <a:pos x="T4" y="T5"/>
                    </a:cxn>
                    <a:cxn ang="0">
                      <a:pos x="T6" y="T7"/>
                    </a:cxn>
                    <a:cxn ang="0">
                      <a:pos x="T8" y="T9"/>
                    </a:cxn>
                  </a:cxnLst>
                  <a:rect l="0" t="0" r="r" b="b"/>
                  <a:pathLst>
                    <a:path w="146" h="146">
                      <a:moveTo>
                        <a:pt x="21" y="146"/>
                      </a:moveTo>
                      <a:lnTo>
                        <a:pt x="0" y="104"/>
                      </a:lnTo>
                      <a:lnTo>
                        <a:pt x="104" y="0"/>
                      </a:lnTo>
                      <a:lnTo>
                        <a:pt x="146" y="42"/>
                      </a:lnTo>
                      <a:lnTo>
                        <a:pt x="21" y="146"/>
                      </a:lnTo>
                      <a:close/>
                    </a:path>
                  </a:pathLst>
                </a:custGeom>
                <a:solidFill>
                  <a:srgbClr val="3D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40"/>
                <p:cNvSpPr/>
                <p:nvPr/>
              </p:nvSpPr>
              <p:spPr bwMode="auto">
                <a:xfrm>
                  <a:off x="6428574" y="4059772"/>
                  <a:ext cx="231775" cy="200025"/>
                </a:xfrm>
                <a:custGeom>
                  <a:avLst/>
                  <a:gdLst>
                    <a:gd name="T0" fmla="*/ 41 w 146"/>
                    <a:gd name="T1" fmla="*/ 126 h 126"/>
                    <a:gd name="T2" fmla="*/ 0 w 146"/>
                    <a:gd name="T3" fmla="*/ 84 h 126"/>
                    <a:gd name="T4" fmla="*/ 125 w 146"/>
                    <a:gd name="T5" fmla="*/ 0 h 126"/>
                    <a:gd name="T6" fmla="*/ 146 w 146"/>
                    <a:gd name="T7" fmla="*/ 42 h 126"/>
                    <a:gd name="T8" fmla="*/ 41 w 146"/>
                    <a:gd name="T9" fmla="*/ 126 h 126"/>
                  </a:gdLst>
                  <a:ahLst/>
                  <a:cxnLst>
                    <a:cxn ang="0">
                      <a:pos x="T0" y="T1"/>
                    </a:cxn>
                    <a:cxn ang="0">
                      <a:pos x="T2" y="T3"/>
                    </a:cxn>
                    <a:cxn ang="0">
                      <a:pos x="T4" y="T5"/>
                    </a:cxn>
                    <a:cxn ang="0">
                      <a:pos x="T6" y="T7"/>
                    </a:cxn>
                    <a:cxn ang="0">
                      <a:pos x="T8" y="T9"/>
                    </a:cxn>
                  </a:cxnLst>
                  <a:rect l="0" t="0" r="r" b="b"/>
                  <a:pathLst>
                    <a:path w="146" h="126">
                      <a:moveTo>
                        <a:pt x="41" y="126"/>
                      </a:moveTo>
                      <a:lnTo>
                        <a:pt x="0" y="84"/>
                      </a:lnTo>
                      <a:lnTo>
                        <a:pt x="125" y="0"/>
                      </a:lnTo>
                      <a:lnTo>
                        <a:pt x="146" y="42"/>
                      </a:lnTo>
                      <a:lnTo>
                        <a:pt x="41" y="126"/>
                      </a:lnTo>
                      <a:close/>
                    </a:path>
                  </a:pathLst>
                </a:custGeom>
                <a:solidFill>
                  <a:srgbClr val="3D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41"/>
                <p:cNvSpPr/>
                <p:nvPr/>
              </p:nvSpPr>
              <p:spPr bwMode="auto">
                <a:xfrm>
                  <a:off x="6560336" y="4193122"/>
                  <a:ext cx="233362" cy="200025"/>
                </a:xfrm>
                <a:custGeom>
                  <a:avLst/>
                  <a:gdLst>
                    <a:gd name="T0" fmla="*/ 42 w 147"/>
                    <a:gd name="T1" fmla="*/ 126 h 126"/>
                    <a:gd name="T2" fmla="*/ 0 w 147"/>
                    <a:gd name="T3" fmla="*/ 84 h 126"/>
                    <a:gd name="T4" fmla="*/ 105 w 147"/>
                    <a:gd name="T5" fmla="*/ 0 h 126"/>
                    <a:gd name="T6" fmla="*/ 147 w 147"/>
                    <a:gd name="T7" fmla="*/ 42 h 126"/>
                    <a:gd name="T8" fmla="*/ 42 w 147"/>
                    <a:gd name="T9" fmla="*/ 126 h 126"/>
                  </a:gdLst>
                  <a:ahLst/>
                  <a:cxnLst>
                    <a:cxn ang="0">
                      <a:pos x="T0" y="T1"/>
                    </a:cxn>
                    <a:cxn ang="0">
                      <a:pos x="T2" y="T3"/>
                    </a:cxn>
                    <a:cxn ang="0">
                      <a:pos x="T4" y="T5"/>
                    </a:cxn>
                    <a:cxn ang="0">
                      <a:pos x="T6" y="T7"/>
                    </a:cxn>
                    <a:cxn ang="0">
                      <a:pos x="T8" y="T9"/>
                    </a:cxn>
                  </a:cxnLst>
                  <a:rect l="0" t="0" r="r" b="b"/>
                  <a:pathLst>
                    <a:path w="147" h="126">
                      <a:moveTo>
                        <a:pt x="42" y="126"/>
                      </a:moveTo>
                      <a:lnTo>
                        <a:pt x="0" y="84"/>
                      </a:lnTo>
                      <a:lnTo>
                        <a:pt x="105" y="0"/>
                      </a:lnTo>
                      <a:lnTo>
                        <a:pt x="147" y="42"/>
                      </a:lnTo>
                      <a:lnTo>
                        <a:pt x="42" y="126"/>
                      </a:lnTo>
                      <a:close/>
                    </a:path>
                  </a:pathLst>
                </a:custGeom>
                <a:solidFill>
                  <a:srgbClr val="3D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42"/>
                <p:cNvSpPr/>
                <p:nvPr/>
              </p:nvSpPr>
              <p:spPr bwMode="auto">
                <a:xfrm>
                  <a:off x="6693686" y="4326472"/>
                  <a:ext cx="231775" cy="200025"/>
                </a:xfrm>
                <a:custGeom>
                  <a:avLst/>
                  <a:gdLst>
                    <a:gd name="T0" fmla="*/ 21 w 146"/>
                    <a:gd name="T1" fmla="*/ 126 h 126"/>
                    <a:gd name="T2" fmla="*/ 0 w 146"/>
                    <a:gd name="T3" fmla="*/ 105 h 126"/>
                    <a:gd name="T4" fmla="*/ 104 w 146"/>
                    <a:gd name="T5" fmla="*/ 0 h 126"/>
                    <a:gd name="T6" fmla="*/ 146 w 146"/>
                    <a:gd name="T7" fmla="*/ 42 h 126"/>
                    <a:gd name="T8" fmla="*/ 21 w 146"/>
                    <a:gd name="T9" fmla="*/ 126 h 126"/>
                  </a:gdLst>
                  <a:ahLst/>
                  <a:cxnLst>
                    <a:cxn ang="0">
                      <a:pos x="T0" y="T1"/>
                    </a:cxn>
                    <a:cxn ang="0">
                      <a:pos x="T2" y="T3"/>
                    </a:cxn>
                    <a:cxn ang="0">
                      <a:pos x="T4" y="T5"/>
                    </a:cxn>
                    <a:cxn ang="0">
                      <a:pos x="T6" y="T7"/>
                    </a:cxn>
                    <a:cxn ang="0">
                      <a:pos x="T8" y="T9"/>
                    </a:cxn>
                  </a:cxnLst>
                  <a:rect l="0" t="0" r="r" b="b"/>
                  <a:pathLst>
                    <a:path w="146" h="126">
                      <a:moveTo>
                        <a:pt x="21" y="126"/>
                      </a:moveTo>
                      <a:lnTo>
                        <a:pt x="0" y="105"/>
                      </a:lnTo>
                      <a:lnTo>
                        <a:pt x="104" y="0"/>
                      </a:lnTo>
                      <a:lnTo>
                        <a:pt x="146" y="42"/>
                      </a:lnTo>
                      <a:lnTo>
                        <a:pt x="21" y="126"/>
                      </a:lnTo>
                      <a:close/>
                    </a:path>
                  </a:pathLst>
                </a:custGeom>
                <a:solidFill>
                  <a:srgbClr val="3D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 name="Freeform 37"/>
              <p:cNvSpPr/>
              <p:nvPr/>
            </p:nvSpPr>
            <p:spPr bwMode="auto">
              <a:xfrm>
                <a:off x="8103385" y="3177915"/>
                <a:ext cx="231775" cy="233363"/>
              </a:xfrm>
              <a:custGeom>
                <a:avLst/>
                <a:gdLst>
                  <a:gd name="T0" fmla="*/ 42 w 146"/>
                  <a:gd name="T1" fmla="*/ 147 h 147"/>
                  <a:gd name="T2" fmla="*/ 0 w 146"/>
                  <a:gd name="T3" fmla="*/ 105 h 147"/>
                  <a:gd name="T4" fmla="*/ 125 w 146"/>
                  <a:gd name="T5" fmla="*/ 0 h 147"/>
                  <a:gd name="T6" fmla="*/ 146 w 146"/>
                  <a:gd name="T7" fmla="*/ 42 h 147"/>
                  <a:gd name="T8" fmla="*/ 42 w 146"/>
                  <a:gd name="T9" fmla="*/ 147 h 147"/>
                </a:gdLst>
                <a:ahLst/>
                <a:cxnLst>
                  <a:cxn ang="0">
                    <a:pos x="T0" y="T1"/>
                  </a:cxn>
                  <a:cxn ang="0">
                    <a:pos x="T2" y="T3"/>
                  </a:cxn>
                  <a:cxn ang="0">
                    <a:pos x="T4" y="T5"/>
                  </a:cxn>
                  <a:cxn ang="0">
                    <a:pos x="T6" y="T7"/>
                  </a:cxn>
                  <a:cxn ang="0">
                    <a:pos x="T8" y="T9"/>
                  </a:cxn>
                </a:cxnLst>
                <a:rect l="0" t="0" r="r" b="b"/>
                <a:pathLst>
                  <a:path w="146" h="147">
                    <a:moveTo>
                      <a:pt x="42" y="147"/>
                    </a:moveTo>
                    <a:lnTo>
                      <a:pt x="0" y="105"/>
                    </a:lnTo>
                    <a:lnTo>
                      <a:pt x="125" y="0"/>
                    </a:lnTo>
                    <a:lnTo>
                      <a:pt x="146" y="42"/>
                    </a:lnTo>
                    <a:lnTo>
                      <a:pt x="42" y="147"/>
                    </a:lnTo>
                    <a:close/>
                  </a:path>
                </a:pathLst>
              </a:custGeom>
              <a:solidFill>
                <a:srgbClr val="3D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87" name="文本框 86"/>
          <p:cNvSpPr txBox="1"/>
          <p:nvPr/>
        </p:nvSpPr>
        <p:spPr>
          <a:xfrm>
            <a:off x="1973736" y="1904993"/>
            <a:ext cx="3382150" cy="646331"/>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grpSp>
        <p:nvGrpSpPr>
          <p:cNvPr id="88" name="组合 87"/>
          <p:cNvGrpSpPr/>
          <p:nvPr/>
        </p:nvGrpSpPr>
        <p:grpSpPr>
          <a:xfrm>
            <a:off x="1324431" y="1904993"/>
            <a:ext cx="497659" cy="583515"/>
            <a:chOff x="917916" y="2468884"/>
            <a:chExt cx="497659" cy="583515"/>
          </a:xfrm>
        </p:grpSpPr>
        <p:grpSp>
          <p:nvGrpSpPr>
            <p:cNvPr id="89" name="组合 88"/>
            <p:cNvGrpSpPr/>
            <p:nvPr/>
          </p:nvGrpSpPr>
          <p:grpSpPr>
            <a:xfrm>
              <a:off x="917916" y="2557099"/>
              <a:ext cx="497659" cy="495300"/>
              <a:chOff x="1066799" y="838200"/>
              <a:chExt cx="497659" cy="495300"/>
            </a:xfrm>
          </p:grpSpPr>
          <p:sp>
            <p:nvSpPr>
              <p:cNvPr id="91" name="矩形 90"/>
              <p:cNvSpPr/>
              <p:nvPr/>
            </p:nvSpPr>
            <p:spPr>
              <a:xfrm>
                <a:off x="1066800" y="838200"/>
                <a:ext cx="495300" cy="49530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2" name="直角三角形 91"/>
              <p:cNvSpPr/>
              <p:nvPr/>
            </p:nvSpPr>
            <p:spPr>
              <a:xfrm flipH="1">
                <a:off x="1066799" y="842205"/>
                <a:ext cx="497659" cy="491295"/>
              </a:xfrm>
              <a:prstGeom prst="r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90" name="文本框 89"/>
            <p:cNvSpPr txBox="1"/>
            <p:nvPr/>
          </p:nvSpPr>
          <p:spPr>
            <a:xfrm>
              <a:off x="970103" y="2468884"/>
              <a:ext cx="296559" cy="581057"/>
            </a:xfrm>
            <a:prstGeom prst="rect">
              <a:avLst/>
            </a:prstGeom>
            <a:noFill/>
          </p:spPr>
          <p:txBody>
            <a:bodyPr wrap="square" rtlCol="0">
              <a:spAutoFit/>
            </a:bodyPr>
            <a:lstStyle/>
            <a:p>
              <a:pPr algn="just">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p:cNvSpPr txBox="1"/>
          <p:nvPr/>
        </p:nvSpPr>
        <p:spPr>
          <a:xfrm>
            <a:off x="1973736" y="2862538"/>
            <a:ext cx="3382150" cy="646331"/>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grpSp>
        <p:nvGrpSpPr>
          <p:cNvPr id="94" name="组合 93"/>
          <p:cNvGrpSpPr/>
          <p:nvPr/>
        </p:nvGrpSpPr>
        <p:grpSpPr>
          <a:xfrm>
            <a:off x="1324431" y="2862538"/>
            <a:ext cx="497659" cy="583515"/>
            <a:chOff x="917916" y="2468884"/>
            <a:chExt cx="497659" cy="583515"/>
          </a:xfrm>
        </p:grpSpPr>
        <p:grpSp>
          <p:nvGrpSpPr>
            <p:cNvPr id="95" name="组合 94"/>
            <p:cNvGrpSpPr/>
            <p:nvPr/>
          </p:nvGrpSpPr>
          <p:grpSpPr>
            <a:xfrm>
              <a:off x="917916" y="2557099"/>
              <a:ext cx="497659" cy="495300"/>
              <a:chOff x="1066799" y="838200"/>
              <a:chExt cx="497659" cy="495300"/>
            </a:xfrm>
          </p:grpSpPr>
          <p:sp>
            <p:nvSpPr>
              <p:cNvPr id="97" name="矩形 96"/>
              <p:cNvSpPr/>
              <p:nvPr/>
            </p:nvSpPr>
            <p:spPr>
              <a:xfrm>
                <a:off x="1066800" y="838200"/>
                <a:ext cx="495300" cy="49530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8" name="直角三角形 97"/>
              <p:cNvSpPr/>
              <p:nvPr/>
            </p:nvSpPr>
            <p:spPr>
              <a:xfrm flipH="1">
                <a:off x="1066799" y="842205"/>
                <a:ext cx="497659" cy="491295"/>
              </a:xfrm>
              <a:prstGeom prst="r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96" name="文本框 95"/>
            <p:cNvSpPr txBox="1"/>
            <p:nvPr/>
          </p:nvSpPr>
          <p:spPr>
            <a:xfrm>
              <a:off x="970103" y="2468884"/>
              <a:ext cx="296559" cy="581057"/>
            </a:xfrm>
            <a:prstGeom prst="rect">
              <a:avLst/>
            </a:prstGeom>
            <a:noFill/>
          </p:spPr>
          <p:txBody>
            <a:bodyPr wrap="square" rtlCol="0">
              <a:spAutoFit/>
            </a:bodyPr>
            <a:lstStyle/>
            <a:p>
              <a:pPr algn="just">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99" name="文本框 98"/>
          <p:cNvSpPr txBox="1"/>
          <p:nvPr/>
        </p:nvSpPr>
        <p:spPr>
          <a:xfrm>
            <a:off x="1973736" y="3780000"/>
            <a:ext cx="3382150" cy="646331"/>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grpSp>
        <p:nvGrpSpPr>
          <p:cNvPr id="100" name="组合 99"/>
          <p:cNvGrpSpPr/>
          <p:nvPr/>
        </p:nvGrpSpPr>
        <p:grpSpPr>
          <a:xfrm>
            <a:off x="1324431" y="3780000"/>
            <a:ext cx="497659" cy="583515"/>
            <a:chOff x="917916" y="2468884"/>
            <a:chExt cx="497659" cy="583515"/>
          </a:xfrm>
        </p:grpSpPr>
        <p:grpSp>
          <p:nvGrpSpPr>
            <p:cNvPr id="101" name="组合 100"/>
            <p:cNvGrpSpPr/>
            <p:nvPr/>
          </p:nvGrpSpPr>
          <p:grpSpPr>
            <a:xfrm>
              <a:off x="917916" y="2557099"/>
              <a:ext cx="497659" cy="495300"/>
              <a:chOff x="1066799" y="838200"/>
              <a:chExt cx="497659" cy="495300"/>
            </a:xfrm>
          </p:grpSpPr>
          <p:sp>
            <p:nvSpPr>
              <p:cNvPr id="103" name="矩形 102"/>
              <p:cNvSpPr/>
              <p:nvPr/>
            </p:nvSpPr>
            <p:spPr>
              <a:xfrm>
                <a:off x="1066800" y="838200"/>
                <a:ext cx="495300" cy="49530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4" name="直角三角形 103"/>
              <p:cNvSpPr/>
              <p:nvPr/>
            </p:nvSpPr>
            <p:spPr>
              <a:xfrm flipH="1">
                <a:off x="1066799" y="842205"/>
                <a:ext cx="497659" cy="491295"/>
              </a:xfrm>
              <a:prstGeom prst="r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02" name="文本框 101"/>
            <p:cNvSpPr txBox="1"/>
            <p:nvPr/>
          </p:nvSpPr>
          <p:spPr>
            <a:xfrm>
              <a:off x="970103" y="2468884"/>
              <a:ext cx="296559" cy="581057"/>
            </a:xfrm>
            <a:prstGeom prst="rect">
              <a:avLst/>
            </a:prstGeom>
            <a:noFill/>
          </p:spPr>
          <p:txBody>
            <a:bodyPr wrap="square" rtlCol="0">
              <a:spAutoFit/>
            </a:bodyPr>
            <a:lstStyle/>
            <a:p>
              <a:pPr algn="just">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5" name="文本框 104"/>
          <p:cNvSpPr txBox="1"/>
          <p:nvPr/>
        </p:nvSpPr>
        <p:spPr>
          <a:xfrm>
            <a:off x="1973736" y="4714465"/>
            <a:ext cx="3382150" cy="646331"/>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grpSp>
        <p:nvGrpSpPr>
          <p:cNvPr id="106" name="组合 105"/>
          <p:cNvGrpSpPr/>
          <p:nvPr/>
        </p:nvGrpSpPr>
        <p:grpSpPr>
          <a:xfrm>
            <a:off x="1324431" y="4714465"/>
            <a:ext cx="497659" cy="583515"/>
            <a:chOff x="917916" y="2468884"/>
            <a:chExt cx="497659" cy="583515"/>
          </a:xfrm>
        </p:grpSpPr>
        <p:grpSp>
          <p:nvGrpSpPr>
            <p:cNvPr id="107" name="组合 106"/>
            <p:cNvGrpSpPr/>
            <p:nvPr/>
          </p:nvGrpSpPr>
          <p:grpSpPr>
            <a:xfrm>
              <a:off x="917916" y="2557099"/>
              <a:ext cx="497659" cy="495300"/>
              <a:chOff x="1066799" y="838200"/>
              <a:chExt cx="497659" cy="495300"/>
            </a:xfrm>
          </p:grpSpPr>
          <p:sp>
            <p:nvSpPr>
              <p:cNvPr id="109" name="矩形 108"/>
              <p:cNvSpPr/>
              <p:nvPr/>
            </p:nvSpPr>
            <p:spPr>
              <a:xfrm>
                <a:off x="1066800" y="838200"/>
                <a:ext cx="495300" cy="49530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0" name="直角三角形 109"/>
              <p:cNvSpPr/>
              <p:nvPr/>
            </p:nvSpPr>
            <p:spPr>
              <a:xfrm flipH="1">
                <a:off x="1066799" y="842205"/>
                <a:ext cx="497659" cy="491295"/>
              </a:xfrm>
              <a:prstGeom prst="r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08" name="文本框 107"/>
            <p:cNvSpPr txBox="1"/>
            <p:nvPr/>
          </p:nvSpPr>
          <p:spPr>
            <a:xfrm>
              <a:off x="970103" y="2468884"/>
              <a:ext cx="296559" cy="581057"/>
            </a:xfrm>
            <a:prstGeom prst="rect">
              <a:avLst/>
            </a:prstGeom>
            <a:noFill/>
          </p:spPr>
          <p:txBody>
            <a:bodyPr wrap="square" rtlCol="0">
              <a:spAutoFit/>
            </a:bodyPr>
            <a:lstStyle/>
            <a:p>
              <a:pPr algn="just">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11" name="文本框 110"/>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论题综述</a:t>
            </a:r>
          </a:p>
        </p:txBody>
      </p:sp>
      <p:sp>
        <p:nvSpPr>
          <p:cNvPr id="112" name="矩形 111"/>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10086" y="2229849"/>
            <a:ext cx="1747899" cy="2766736"/>
            <a:chOff x="5216637" y="2780928"/>
            <a:chExt cx="1758726" cy="2783874"/>
          </a:xfrm>
          <a:solidFill>
            <a:srgbClr val="29B6F6"/>
          </a:solidFill>
        </p:grpSpPr>
        <p:sp>
          <p:nvSpPr>
            <p:cNvPr id="10" name="任意多边形 9"/>
            <p:cNvSpPr/>
            <p:nvPr/>
          </p:nvSpPr>
          <p:spPr>
            <a:xfrm>
              <a:off x="5216637" y="2780928"/>
              <a:ext cx="1758726" cy="2160240"/>
            </a:xfrm>
            <a:custGeom>
              <a:avLst/>
              <a:gdLst>
                <a:gd name="connsiteX0" fmla="*/ 879363 w 1758726"/>
                <a:gd name="connsiteY0" fmla="*/ 0 h 2160240"/>
                <a:gd name="connsiteX1" fmla="*/ 1758726 w 1758726"/>
                <a:gd name="connsiteY1" fmla="*/ 879363 h 2160240"/>
                <a:gd name="connsiteX2" fmla="*/ 1371024 w 1758726"/>
                <a:gd name="connsiteY2" fmla="*/ 1608545 h 2160240"/>
                <a:gd name="connsiteX3" fmla="*/ 1311411 w 1758726"/>
                <a:gd name="connsiteY3" fmla="*/ 1640901 h 2160240"/>
                <a:gd name="connsiteX4" fmla="*/ 1311411 w 1758726"/>
                <a:gd name="connsiteY4" fmla="*/ 2160240 h 2160240"/>
                <a:gd name="connsiteX5" fmla="*/ 447315 w 1758726"/>
                <a:gd name="connsiteY5" fmla="*/ 2160240 h 2160240"/>
                <a:gd name="connsiteX6" fmla="*/ 447315 w 1758726"/>
                <a:gd name="connsiteY6" fmla="*/ 1640901 h 2160240"/>
                <a:gd name="connsiteX7" fmla="*/ 387702 w 1758726"/>
                <a:gd name="connsiteY7" fmla="*/ 1608545 h 2160240"/>
                <a:gd name="connsiteX8" fmla="*/ 0 w 1758726"/>
                <a:gd name="connsiteY8" fmla="*/ 879363 h 2160240"/>
                <a:gd name="connsiteX9" fmla="*/ 879363 w 1758726"/>
                <a:gd name="connsiteY9"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726" h="2160240">
                  <a:moveTo>
                    <a:pt x="879363" y="0"/>
                  </a:moveTo>
                  <a:cubicBezTo>
                    <a:pt x="1365022" y="0"/>
                    <a:pt x="1758726" y="393704"/>
                    <a:pt x="1758726" y="879363"/>
                  </a:cubicBezTo>
                  <a:cubicBezTo>
                    <a:pt x="1758726" y="1182900"/>
                    <a:pt x="1604936" y="1450517"/>
                    <a:pt x="1371024" y="1608545"/>
                  </a:cubicBezTo>
                  <a:lnTo>
                    <a:pt x="1311411" y="1640901"/>
                  </a:lnTo>
                  <a:lnTo>
                    <a:pt x="1311411" y="2160240"/>
                  </a:lnTo>
                  <a:lnTo>
                    <a:pt x="447315" y="2160240"/>
                  </a:lnTo>
                  <a:lnTo>
                    <a:pt x="447315" y="1640901"/>
                  </a:lnTo>
                  <a:lnTo>
                    <a:pt x="387702" y="1608545"/>
                  </a:lnTo>
                  <a:cubicBezTo>
                    <a:pt x="153790" y="1450517"/>
                    <a:pt x="0" y="1182900"/>
                    <a:pt x="0" y="879363"/>
                  </a:cubicBezTo>
                  <a:cubicBezTo>
                    <a:pt x="0" y="393704"/>
                    <a:pt x="393704" y="0"/>
                    <a:pt x="8793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5627948" y="4983297"/>
              <a:ext cx="936104" cy="10188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5627948" y="5127313"/>
              <a:ext cx="936104" cy="10188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5681954" y="5275103"/>
              <a:ext cx="828092" cy="10188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5852973" y="5451305"/>
              <a:ext cx="486054" cy="1134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842505" y="3792659"/>
            <a:ext cx="530116" cy="388121"/>
            <a:chOff x="7740448" y="4065387"/>
            <a:chExt cx="533400" cy="390525"/>
          </a:xfrm>
          <a:solidFill>
            <a:schemeClr val="bg1"/>
          </a:solidFill>
        </p:grpSpPr>
        <p:sp>
          <p:nvSpPr>
            <p:cNvPr id="16" name="Freeform 1999"/>
            <p:cNvSpPr>
              <a:spLocks noEditPoints="1"/>
            </p:cNvSpPr>
            <p:nvPr/>
          </p:nvSpPr>
          <p:spPr bwMode="auto">
            <a:xfrm>
              <a:off x="7875386" y="4238424"/>
              <a:ext cx="74613" cy="115888"/>
            </a:xfrm>
            <a:custGeom>
              <a:avLst/>
              <a:gdLst>
                <a:gd name="T0" fmla="*/ 7 w 20"/>
                <a:gd name="T1" fmla="*/ 31 h 31"/>
                <a:gd name="T2" fmla="*/ 10 w 20"/>
                <a:gd name="T3" fmla="*/ 30 h 31"/>
                <a:gd name="T4" fmla="*/ 12 w 20"/>
                <a:gd name="T5" fmla="*/ 30 h 31"/>
                <a:gd name="T6" fmla="*/ 13 w 20"/>
                <a:gd name="T7" fmla="*/ 28 h 31"/>
                <a:gd name="T8" fmla="*/ 19 w 20"/>
                <a:gd name="T9" fmla="*/ 5 h 31"/>
                <a:gd name="T10" fmla="*/ 20 w 20"/>
                <a:gd name="T11" fmla="*/ 0 h 31"/>
                <a:gd name="T12" fmla="*/ 16 w 20"/>
                <a:gd name="T13" fmla="*/ 0 h 31"/>
                <a:gd name="T14" fmla="*/ 4 w 20"/>
                <a:gd name="T15" fmla="*/ 0 h 31"/>
                <a:gd name="T16" fmla="*/ 0 w 20"/>
                <a:gd name="T17" fmla="*/ 0 h 31"/>
                <a:gd name="T18" fmla="*/ 1 w 20"/>
                <a:gd name="T19" fmla="*/ 5 h 31"/>
                <a:gd name="T20" fmla="*/ 6 w 20"/>
                <a:gd name="T21" fmla="*/ 28 h 31"/>
                <a:gd name="T22" fmla="*/ 7 w 20"/>
                <a:gd name="T23" fmla="*/ 31 h 31"/>
                <a:gd name="T24" fmla="*/ 11 w 20"/>
                <a:gd name="T25" fmla="*/ 7 h 31"/>
                <a:gd name="T26" fmla="*/ 10 w 20"/>
                <a:gd name="T27" fmla="*/ 13 h 31"/>
                <a:gd name="T28" fmla="*/ 8 w 20"/>
                <a:gd name="T29" fmla="*/ 7 h 31"/>
                <a:gd name="T30" fmla="*/ 11 w 20"/>
                <a:gd name="T3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1">
                  <a:moveTo>
                    <a:pt x="7" y="31"/>
                  </a:moveTo>
                  <a:cubicBezTo>
                    <a:pt x="7" y="31"/>
                    <a:pt x="9" y="30"/>
                    <a:pt x="10" y="30"/>
                  </a:cubicBezTo>
                  <a:cubicBezTo>
                    <a:pt x="12" y="30"/>
                    <a:pt x="12" y="30"/>
                    <a:pt x="12" y="30"/>
                  </a:cubicBezTo>
                  <a:cubicBezTo>
                    <a:pt x="12" y="30"/>
                    <a:pt x="13" y="28"/>
                    <a:pt x="13" y="28"/>
                  </a:cubicBezTo>
                  <a:cubicBezTo>
                    <a:pt x="13" y="28"/>
                    <a:pt x="19" y="5"/>
                    <a:pt x="19" y="5"/>
                  </a:cubicBezTo>
                  <a:cubicBezTo>
                    <a:pt x="20" y="0"/>
                    <a:pt x="20" y="0"/>
                    <a:pt x="20" y="0"/>
                  </a:cubicBezTo>
                  <a:cubicBezTo>
                    <a:pt x="16" y="0"/>
                    <a:pt x="16" y="0"/>
                    <a:pt x="16" y="0"/>
                  </a:cubicBezTo>
                  <a:cubicBezTo>
                    <a:pt x="4" y="0"/>
                    <a:pt x="4" y="0"/>
                    <a:pt x="4" y="0"/>
                  </a:cubicBezTo>
                  <a:cubicBezTo>
                    <a:pt x="0" y="0"/>
                    <a:pt x="0" y="0"/>
                    <a:pt x="0" y="0"/>
                  </a:cubicBezTo>
                  <a:cubicBezTo>
                    <a:pt x="1" y="5"/>
                    <a:pt x="1" y="5"/>
                    <a:pt x="1" y="5"/>
                  </a:cubicBezTo>
                  <a:cubicBezTo>
                    <a:pt x="6" y="28"/>
                    <a:pt x="6" y="28"/>
                    <a:pt x="6" y="28"/>
                  </a:cubicBezTo>
                  <a:lnTo>
                    <a:pt x="7" y="31"/>
                  </a:lnTo>
                  <a:close/>
                  <a:moveTo>
                    <a:pt x="11" y="7"/>
                  </a:moveTo>
                  <a:cubicBezTo>
                    <a:pt x="11" y="10"/>
                    <a:pt x="10" y="12"/>
                    <a:pt x="10" y="13"/>
                  </a:cubicBezTo>
                  <a:cubicBezTo>
                    <a:pt x="8" y="7"/>
                    <a:pt x="8" y="7"/>
                    <a:pt x="8" y="7"/>
                  </a:cubicBezTo>
                  <a:lnTo>
                    <a:pt x="1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Freeform 2000"/>
            <p:cNvSpPr>
              <a:spLocks noEditPoints="1"/>
            </p:cNvSpPr>
            <p:nvPr/>
          </p:nvSpPr>
          <p:spPr bwMode="auto">
            <a:xfrm>
              <a:off x="7740448" y="4065387"/>
              <a:ext cx="533400" cy="390525"/>
            </a:xfrm>
            <a:custGeom>
              <a:avLst/>
              <a:gdLst>
                <a:gd name="T0" fmla="*/ 49 w 142"/>
                <a:gd name="T1" fmla="*/ 104 h 104"/>
                <a:gd name="T2" fmla="*/ 68 w 142"/>
                <a:gd name="T3" fmla="*/ 53 h 104"/>
                <a:gd name="T4" fmla="*/ 73 w 142"/>
                <a:gd name="T5" fmla="*/ 53 h 104"/>
                <a:gd name="T6" fmla="*/ 93 w 142"/>
                <a:gd name="T7" fmla="*/ 104 h 104"/>
                <a:gd name="T8" fmla="*/ 107 w 142"/>
                <a:gd name="T9" fmla="*/ 99 h 104"/>
                <a:gd name="T10" fmla="*/ 136 w 142"/>
                <a:gd name="T11" fmla="*/ 53 h 104"/>
                <a:gd name="T12" fmla="*/ 142 w 142"/>
                <a:gd name="T13" fmla="*/ 47 h 104"/>
                <a:gd name="T14" fmla="*/ 136 w 142"/>
                <a:gd name="T15" fmla="*/ 37 h 104"/>
                <a:gd name="T16" fmla="*/ 131 w 142"/>
                <a:gd name="T17" fmla="*/ 7 h 104"/>
                <a:gd name="T18" fmla="*/ 125 w 142"/>
                <a:gd name="T19" fmla="*/ 0 h 104"/>
                <a:gd name="T20" fmla="*/ 109 w 142"/>
                <a:gd name="T21" fmla="*/ 4 h 104"/>
                <a:gd name="T22" fmla="*/ 90 w 142"/>
                <a:gd name="T23" fmla="*/ 37 h 104"/>
                <a:gd name="T24" fmla="*/ 75 w 142"/>
                <a:gd name="T25" fmla="*/ 0 h 104"/>
                <a:gd name="T26" fmla="*/ 67 w 142"/>
                <a:gd name="T27" fmla="*/ 0 h 104"/>
                <a:gd name="T28" fmla="*/ 52 w 142"/>
                <a:gd name="T29" fmla="*/ 37 h 104"/>
                <a:gd name="T30" fmla="*/ 32 w 142"/>
                <a:gd name="T31" fmla="*/ 4 h 104"/>
                <a:gd name="T32" fmla="*/ 17 w 142"/>
                <a:gd name="T33" fmla="*/ 0 h 104"/>
                <a:gd name="T34" fmla="*/ 11 w 142"/>
                <a:gd name="T35" fmla="*/ 7 h 104"/>
                <a:gd name="T36" fmla="*/ 6 w 142"/>
                <a:gd name="T37" fmla="*/ 37 h 104"/>
                <a:gd name="T38" fmla="*/ 0 w 142"/>
                <a:gd name="T39" fmla="*/ 47 h 104"/>
                <a:gd name="T40" fmla="*/ 6 w 142"/>
                <a:gd name="T41" fmla="*/ 53 h 104"/>
                <a:gd name="T42" fmla="*/ 35 w 142"/>
                <a:gd name="T43" fmla="*/ 99 h 104"/>
                <a:gd name="T44" fmla="*/ 25 w 142"/>
                <a:gd name="T45" fmla="*/ 46 h 104"/>
                <a:gd name="T46" fmla="*/ 7 w 142"/>
                <a:gd name="T47" fmla="*/ 44 h 104"/>
                <a:gd name="T48" fmla="*/ 27 w 142"/>
                <a:gd name="T49" fmla="*/ 44 h 104"/>
                <a:gd name="T50" fmla="*/ 18 w 142"/>
                <a:gd name="T51" fmla="*/ 7 h 104"/>
                <a:gd name="T52" fmla="*/ 34 w 142"/>
                <a:gd name="T53" fmla="*/ 41 h 104"/>
                <a:gd name="T54" fmla="*/ 38 w 142"/>
                <a:gd name="T55" fmla="*/ 44 h 104"/>
                <a:gd name="T56" fmla="*/ 57 w 142"/>
                <a:gd name="T57" fmla="*/ 44 h 104"/>
                <a:gd name="T58" fmla="*/ 68 w 142"/>
                <a:gd name="T59" fmla="*/ 7 h 104"/>
                <a:gd name="T60" fmla="*/ 74 w 142"/>
                <a:gd name="T61" fmla="*/ 7 h 104"/>
                <a:gd name="T62" fmla="*/ 85 w 142"/>
                <a:gd name="T63" fmla="*/ 44 h 104"/>
                <a:gd name="T64" fmla="*/ 104 w 142"/>
                <a:gd name="T65" fmla="*/ 44 h 104"/>
                <a:gd name="T66" fmla="*/ 108 w 142"/>
                <a:gd name="T67" fmla="*/ 41 h 104"/>
                <a:gd name="T68" fmla="*/ 124 w 142"/>
                <a:gd name="T69" fmla="*/ 7 h 104"/>
                <a:gd name="T70" fmla="*/ 115 w 142"/>
                <a:gd name="T71" fmla="*/ 44 h 104"/>
                <a:gd name="T72" fmla="*/ 135 w 142"/>
                <a:gd name="T73" fmla="*/ 44 h 104"/>
                <a:gd name="T74" fmla="*/ 117 w 142"/>
                <a:gd name="T75" fmla="*/ 46 h 104"/>
                <a:gd name="T76" fmla="*/ 101 w 142"/>
                <a:gd name="T77" fmla="*/ 97 h 104"/>
                <a:gd name="T78" fmla="*/ 79 w 142"/>
                <a:gd name="T79" fmla="*/ 49 h 104"/>
                <a:gd name="T80" fmla="*/ 76 w 142"/>
                <a:gd name="T81" fmla="*/ 46 h 104"/>
                <a:gd name="T82" fmla="*/ 66 w 142"/>
                <a:gd name="T83" fmla="*/ 46 h 104"/>
                <a:gd name="T84" fmla="*/ 63 w 142"/>
                <a:gd name="T85" fmla="*/ 49 h 104"/>
                <a:gd name="T86" fmla="*/ 41 w 142"/>
                <a:gd name="T87" fmla="*/ 97 h 104"/>
                <a:gd name="T88" fmla="*/ 25 w 142"/>
                <a:gd name="T89"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104">
                  <a:moveTo>
                    <a:pt x="41" y="104"/>
                  </a:moveTo>
                  <a:cubicBezTo>
                    <a:pt x="49" y="104"/>
                    <a:pt x="49" y="104"/>
                    <a:pt x="49" y="104"/>
                  </a:cubicBezTo>
                  <a:cubicBezTo>
                    <a:pt x="52" y="104"/>
                    <a:pt x="54" y="102"/>
                    <a:pt x="55" y="99"/>
                  </a:cubicBezTo>
                  <a:cubicBezTo>
                    <a:pt x="55" y="99"/>
                    <a:pt x="66" y="63"/>
                    <a:pt x="68" y="53"/>
                  </a:cubicBezTo>
                  <a:cubicBezTo>
                    <a:pt x="71" y="53"/>
                    <a:pt x="71" y="53"/>
                    <a:pt x="71" y="53"/>
                  </a:cubicBezTo>
                  <a:cubicBezTo>
                    <a:pt x="73" y="53"/>
                    <a:pt x="73" y="53"/>
                    <a:pt x="73" y="53"/>
                  </a:cubicBezTo>
                  <a:cubicBezTo>
                    <a:pt x="76" y="63"/>
                    <a:pt x="87" y="99"/>
                    <a:pt x="87" y="99"/>
                  </a:cubicBezTo>
                  <a:cubicBezTo>
                    <a:pt x="88" y="102"/>
                    <a:pt x="90" y="104"/>
                    <a:pt x="93" y="104"/>
                  </a:cubicBezTo>
                  <a:cubicBezTo>
                    <a:pt x="101" y="104"/>
                    <a:pt x="101" y="104"/>
                    <a:pt x="101" y="104"/>
                  </a:cubicBezTo>
                  <a:cubicBezTo>
                    <a:pt x="104" y="104"/>
                    <a:pt x="106" y="102"/>
                    <a:pt x="107" y="99"/>
                  </a:cubicBezTo>
                  <a:cubicBezTo>
                    <a:pt x="115" y="70"/>
                    <a:pt x="118" y="58"/>
                    <a:pt x="119" y="53"/>
                  </a:cubicBezTo>
                  <a:cubicBezTo>
                    <a:pt x="136" y="53"/>
                    <a:pt x="136" y="53"/>
                    <a:pt x="136" y="53"/>
                  </a:cubicBezTo>
                  <a:cubicBezTo>
                    <a:pt x="137" y="53"/>
                    <a:pt x="139" y="53"/>
                    <a:pt x="140" y="51"/>
                  </a:cubicBezTo>
                  <a:cubicBezTo>
                    <a:pt x="141" y="50"/>
                    <a:pt x="142" y="49"/>
                    <a:pt x="142" y="47"/>
                  </a:cubicBezTo>
                  <a:cubicBezTo>
                    <a:pt x="142" y="43"/>
                    <a:pt x="142" y="43"/>
                    <a:pt x="142" y="43"/>
                  </a:cubicBezTo>
                  <a:cubicBezTo>
                    <a:pt x="142" y="40"/>
                    <a:pt x="139" y="37"/>
                    <a:pt x="136" y="37"/>
                  </a:cubicBezTo>
                  <a:cubicBezTo>
                    <a:pt x="123" y="37"/>
                    <a:pt x="123" y="37"/>
                    <a:pt x="123" y="37"/>
                  </a:cubicBezTo>
                  <a:cubicBezTo>
                    <a:pt x="126" y="28"/>
                    <a:pt x="131" y="7"/>
                    <a:pt x="131" y="7"/>
                  </a:cubicBezTo>
                  <a:cubicBezTo>
                    <a:pt x="132" y="6"/>
                    <a:pt x="131" y="4"/>
                    <a:pt x="130" y="2"/>
                  </a:cubicBezTo>
                  <a:cubicBezTo>
                    <a:pt x="129" y="1"/>
                    <a:pt x="127" y="0"/>
                    <a:pt x="125" y="0"/>
                  </a:cubicBezTo>
                  <a:cubicBezTo>
                    <a:pt x="115" y="0"/>
                    <a:pt x="115" y="0"/>
                    <a:pt x="115" y="0"/>
                  </a:cubicBezTo>
                  <a:cubicBezTo>
                    <a:pt x="113" y="0"/>
                    <a:pt x="110" y="2"/>
                    <a:pt x="109" y="4"/>
                  </a:cubicBezTo>
                  <a:cubicBezTo>
                    <a:pt x="101" y="37"/>
                    <a:pt x="101" y="37"/>
                    <a:pt x="101" y="37"/>
                  </a:cubicBezTo>
                  <a:cubicBezTo>
                    <a:pt x="90" y="37"/>
                    <a:pt x="90" y="37"/>
                    <a:pt x="90" y="37"/>
                  </a:cubicBezTo>
                  <a:cubicBezTo>
                    <a:pt x="88" y="29"/>
                    <a:pt x="81" y="4"/>
                    <a:pt x="81" y="4"/>
                  </a:cubicBezTo>
                  <a:cubicBezTo>
                    <a:pt x="80" y="2"/>
                    <a:pt x="78" y="0"/>
                    <a:pt x="75" y="0"/>
                  </a:cubicBezTo>
                  <a:cubicBezTo>
                    <a:pt x="71" y="0"/>
                    <a:pt x="71" y="0"/>
                    <a:pt x="71" y="0"/>
                  </a:cubicBezTo>
                  <a:cubicBezTo>
                    <a:pt x="67" y="0"/>
                    <a:pt x="67" y="0"/>
                    <a:pt x="67" y="0"/>
                  </a:cubicBezTo>
                  <a:cubicBezTo>
                    <a:pt x="64" y="0"/>
                    <a:pt x="62" y="2"/>
                    <a:pt x="61" y="4"/>
                  </a:cubicBezTo>
                  <a:cubicBezTo>
                    <a:pt x="61" y="4"/>
                    <a:pt x="54" y="29"/>
                    <a:pt x="52" y="37"/>
                  </a:cubicBezTo>
                  <a:cubicBezTo>
                    <a:pt x="40" y="37"/>
                    <a:pt x="40" y="37"/>
                    <a:pt x="40" y="37"/>
                  </a:cubicBezTo>
                  <a:cubicBezTo>
                    <a:pt x="32" y="4"/>
                    <a:pt x="32" y="4"/>
                    <a:pt x="32" y="4"/>
                  </a:cubicBezTo>
                  <a:cubicBezTo>
                    <a:pt x="32" y="2"/>
                    <a:pt x="29" y="0"/>
                    <a:pt x="26" y="0"/>
                  </a:cubicBezTo>
                  <a:cubicBezTo>
                    <a:pt x="26" y="0"/>
                    <a:pt x="17" y="0"/>
                    <a:pt x="17" y="0"/>
                  </a:cubicBezTo>
                  <a:cubicBezTo>
                    <a:pt x="15" y="0"/>
                    <a:pt x="13" y="1"/>
                    <a:pt x="12" y="2"/>
                  </a:cubicBezTo>
                  <a:cubicBezTo>
                    <a:pt x="11" y="4"/>
                    <a:pt x="10" y="6"/>
                    <a:pt x="11" y="7"/>
                  </a:cubicBezTo>
                  <a:cubicBezTo>
                    <a:pt x="11" y="7"/>
                    <a:pt x="16" y="28"/>
                    <a:pt x="18" y="37"/>
                  </a:cubicBezTo>
                  <a:cubicBezTo>
                    <a:pt x="6" y="37"/>
                    <a:pt x="6" y="37"/>
                    <a:pt x="6" y="37"/>
                  </a:cubicBezTo>
                  <a:cubicBezTo>
                    <a:pt x="3" y="37"/>
                    <a:pt x="0" y="40"/>
                    <a:pt x="0" y="43"/>
                  </a:cubicBezTo>
                  <a:cubicBezTo>
                    <a:pt x="0" y="47"/>
                    <a:pt x="0" y="47"/>
                    <a:pt x="0" y="47"/>
                  </a:cubicBezTo>
                  <a:cubicBezTo>
                    <a:pt x="0" y="49"/>
                    <a:pt x="1" y="50"/>
                    <a:pt x="2" y="51"/>
                  </a:cubicBezTo>
                  <a:cubicBezTo>
                    <a:pt x="3" y="53"/>
                    <a:pt x="5" y="53"/>
                    <a:pt x="6" y="53"/>
                  </a:cubicBezTo>
                  <a:cubicBezTo>
                    <a:pt x="23" y="53"/>
                    <a:pt x="23" y="53"/>
                    <a:pt x="23" y="53"/>
                  </a:cubicBezTo>
                  <a:cubicBezTo>
                    <a:pt x="24" y="58"/>
                    <a:pt x="27" y="70"/>
                    <a:pt x="35" y="99"/>
                  </a:cubicBezTo>
                  <a:cubicBezTo>
                    <a:pt x="35" y="102"/>
                    <a:pt x="38" y="104"/>
                    <a:pt x="41" y="104"/>
                  </a:cubicBezTo>
                  <a:close/>
                  <a:moveTo>
                    <a:pt x="25" y="46"/>
                  </a:moveTo>
                  <a:cubicBezTo>
                    <a:pt x="7" y="46"/>
                    <a:pt x="7" y="46"/>
                    <a:pt x="7" y="46"/>
                  </a:cubicBezTo>
                  <a:cubicBezTo>
                    <a:pt x="7" y="44"/>
                    <a:pt x="7" y="44"/>
                    <a:pt x="7" y="44"/>
                  </a:cubicBezTo>
                  <a:cubicBezTo>
                    <a:pt x="23" y="44"/>
                    <a:pt x="23" y="44"/>
                    <a:pt x="23" y="44"/>
                  </a:cubicBezTo>
                  <a:cubicBezTo>
                    <a:pt x="27" y="44"/>
                    <a:pt x="27" y="44"/>
                    <a:pt x="27" y="44"/>
                  </a:cubicBezTo>
                  <a:cubicBezTo>
                    <a:pt x="26" y="40"/>
                    <a:pt x="26" y="40"/>
                    <a:pt x="26" y="40"/>
                  </a:cubicBezTo>
                  <a:cubicBezTo>
                    <a:pt x="18" y="7"/>
                    <a:pt x="18" y="7"/>
                    <a:pt x="18" y="7"/>
                  </a:cubicBezTo>
                  <a:cubicBezTo>
                    <a:pt x="20" y="7"/>
                    <a:pt x="24" y="7"/>
                    <a:pt x="26" y="7"/>
                  </a:cubicBezTo>
                  <a:cubicBezTo>
                    <a:pt x="27" y="11"/>
                    <a:pt x="34" y="41"/>
                    <a:pt x="34" y="41"/>
                  </a:cubicBezTo>
                  <a:cubicBezTo>
                    <a:pt x="35" y="44"/>
                    <a:pt x="35" y="44"/>
                    <a:pt x="35" y="44"/>
                  </a:cubicBezTo>
                  <a:cubicBezTo>
                    <a:pt x="38" y="44"/>
                    <a:pt x="38" y="44"/>
                    <a:pt x="38" y="44"/>
                  </a:cubicBezTo>
                  <a:cubicBezTo>
                    <a:pt x="55" y="44"/>
                    <a:pt x="55" y="44"/>
                    <a:pt x="55" y="44"/>
                  </a:cubicBezTo>
                  <a:cubicBezTo>
                    <a:pt x="57" y="44"/>
                    <a:pt x="57" y="44"/>
                    <a:pt x="57" y="44"/>
                  </a:cubicBezTo>
                  <a:cubicBezTo>
                    <a:pt x="58" y="41"/>
                    <a:pt x="58" y="41"/>
                    <a:pt x="58" y="41"/>
                  </a:cubicBezTo>
                  <a:cubicBezTo>
                    <a:pt x="68" y="7"/>
                    <a:pt x="68" y="7"/>
                    <a:pt x="68" y="7"/>
                  </a:cubicBezTo>
                  <a:cubicBezTo>
                    <a:pt x="71" y="7"/>
                    <a:pt x="71" y="7"/>
                    <a:pt x="71" y="7"/>
                  </a:cubicBezTo>
                  <a:cubicBezTo>
                    <a:pt x="74" y="7"/>
                    <a:pt x="74" y="7"/>
                    <a:pt x="74" y="7"/>
                  </a:cubicBezTo>
                  <a:cubicBezTo>
                    <a:pt x="84" y="41"/>
                    <a:pt x="84" y="41"/>
                    <a:pt x="84" y="41"/>
                  </a:cubicBezTo>
                  <a:cubicBezTo>
                    <a:pt x="85" y="44"/>
                    <a:pt x="85" y="44"/>
                    <a:pt x="85" y="44"/>
                  </a:cubicBezTo>
                  <a:cubicBezTo>
                    <a:pt x="87" y="44"/>
                    <a:pt x="87" y="44"/>
                    <a:pt x="87" y="44"/>
                  </a:cubicBezTo>
                  <a:cubicBezTo>
                    <a:pt x="104" y="44"/>
                    <a:pt x="104" y="44"/>
                    <a:pt x="104" y="44"/>
                  </a:cubicBezTo>
                  <a:cubicBezTo>
                    <a:pt x="107" y="44"/>
                    <a:pt x="107" y="44"/>
                    <a:pt x="107" y="44"/>
                  </a:cubicBezTo>
                  <a:cubicBezTo>
                    <a:pt x="108" y="41"/>
                    <a:pt x="108" y="41"/>
                    <a:pt x="108" y="41"/>
                  </a:cubicBezTo>
                  <a:cubicBezTo>
                    <a:pt x="108" y="41"/>
                    <a:pt x="115" y="11"/>
                    <a:pt x="116" y="7"/>
                  </a:cubicBezTo>
                  <a:cubicBezTo>
                    <a:pt x="117" y="7"/>
                    <a:pt x="122" y="7"/>
                    <a:pt x="124" y="7"/>
                  </a:cubicBezTo>
                  <a:cubicBezTo>
                    <a:pt x="116" y="40"/>
                    <a:pt x="116" y="40"/>
                    <a:pt x="116" y="40"/>
                  </a:cubicBezTo>
                  <a:cubicBezTo>
                    <a:pt x="115" y="44"/>
                    <a:pt x="115" y="44"/>
                    <a:pt x="115" y="44"/>
                  </a:cubicBezTo>
                  <a:cubicBezTo>
                    <a:pt x="119" y="44"/>
                    <a:pt x="119" y="44"/>
                    <a:pt x="119" y="44"/>
                  </a:cubicBezTo>
                  <a:cubicBezTo>
                    <a:pt x="135" y="44"/>
                    <a:pt x="135" y="44"/>
                    <a:pt x="135" y="44"/>
                  </a:cubicBezTo>
                  <a:cubicBezTo>
                    <a:pt x="135" y="46"/>
                    <a:pt x="135" y="46"/>
                    <a:pt x="135" y="46"/>
                  </a:cubicBezTo>
                  <a:cubicBezTo>
                    <a:pt x="117" y="46"/>
                    <a:pt x="117" y="46"/>
                    <a:pt x="117" y="46"/>
                  </a:cubicBezTo>
                  <a:cubicBezTo>
                    <a:pt x="114" y="46"/>
                    <a:pt x="114" y="46"/>
                    <a:pt x="114" y="46"/>
                  </a:cubicBezTo>
                  <a:cubicBezTo>
                    <a:pt x="114" y="46"/>
                    <a:pt x="102" y="92"/>
                    <a:pt x="101" y="97"/>
                  </a:cubicBezTo>
                  <a:cubicBezTo>
                    <a:pt x="93" y="97"/>
                    <a:pt x="93" y="97"/>
                    <a:pt x="93" y="97"/>
                  </a:cubicBezTo>
                  <a:cubicBezTo>
                    <a:pt x="79" y="49"/>
                    <a:pt x="79" y="49"/>
                    <a:pt x="79" y="49"/>
                  </a:cubicBezTo>
                  <a:cubicBezTo>
                    <a:pt x="79" y="46"/>
                    <a:pt x="79" y="46"/>
                    <a:pt x="79" y="46"/>
                  </a:cubicBezTo>
                  <a:cubicBezTo>
                    <a:pt x="76" y="46"/>
                    <a:pt x="76" y="46"/>
                    <a:pt x="76" y="46"/>
                  </a:cubicBezTo>
                  <a:cubicBezTo>
                    <a:pt x="71" y="46"/>
                    <a:pt x="71" y="46"/>
                    <a:pt x="71" y="46"/>
                  </a:cubicBezTo>
                  <a:cubicBezTo>
                    <a:pt x="66" y="46"/>
                    <a:pt x="66" y="46"/>
                    <a:pt x="66" y="46"/>
                  </a:cubicBezTo>
                  <a:cubicBezTo>
                    <a:pt x="63" y="46"/>
                    <a:pt x="63" y="46"/>
                    <a:pt x="63" y="46"/>
                  </a:cubicBezTo>
                  <a:cubicBezTo>
                    <a:pt x="63" y="49"/>
                    <a:pt x="63" y="49"/>
                    <a:pt x="63" y="49"/>
                  </a:cubicBezTo>
                  <a:cubicBezTo>
                    <a:pt x="49" y="97"/>
                    <a:pt x="49" y="97"/>
                    <a:pt x="49" y="97"/>
                  </a:cubicBezTo>
                  <a:cubicBezTo>
                    <a:pt x="41" y="97"/>
                    <a:pt x="41" y="97"/>
                    <a:pt x="41" y="97"/>
                  </a:cubicBezTo>
                  <a:cubicBezTo>
                    <a:pt x="40" y="92"/>
                    <a:pt x="28" y="46"/>
                    <a:pt x="28" y="46"/>
                  </a:cubicBezTo>
                  <a:lnTo>
                    <a:pt x="25"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Freeform 2001"/>
            <p:cNvSpPr/>
            <p:nvPr/>
          </p:nvSpPr>
          <p:spPr bwMode="auto">
            <a:xfrm>
              <a:off x="7980161" y="4139999"/>
              <a:ext cx="52388" cy="90488"/>
            </a:xfrm>
            <a:custGeom>
              <a:avLst/>
              <a:gdLst>
                <a:gd name="T0" fmla="*/ 5 w 14"/>
                <a:gd name="T1" fmla="*/ 24 h 24"/>
                <a:gd name="T2" fmla="*/ 7 w 14"/>
                <a:gd name="T3" fmla="*/ 24 h 24"/>
                <a:gd name="T4" fmla="*/ 9 w 14"/>
                <a:gd name="T5" fmla="*/ 24 h 24"/>
                <a:gd name="T6" fmla="*/ 14 w 14"/>
                <a:gd name="T7" fmla="*/ 24 h 24"/>
                <a:gd name="T8" fmla="*/ 13 w 14"/>
                <a:gd name="T9" fmla="*/ 20 h 24"/>
                <a:gd name="T10" fmla="*/ 10 w 14"/>
                <a:gd name="T11" fmla="*/ 11 h 24"/>
                <a:gd name="T12" fmla="*/ 7 w 14"/>
                <a:gd name="T13" fmla="*/ 0 h 24"/>
                <a:gd name="T14" fmla="*/ 4 w 14"/>
                <a:gd name="T15" fmla="*/ 11 h 24"/>
                <a:gd name="T16" fmla="*/ 1 w 14"/>
                <a:gd name="T17" fmla="*/ 20 h 24"/>
                <a:gd name="T18" fmla="*/ 0 w 14"/>
                <a:gd name="T19" fmla="*/ 24 h 24"/>
                <a:gd name="T20" fmla="*/ 5 w 1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4">
                  <a:moveTo>
                    <a:pt x="5" y="24"/>
                  </a:moveTo>
                  <a:cubicBezTo>
                    <a:pt x="7" y="24"/>
                    <a:pt x="7" y="24"/>
                    <a:pt x="7" y="24"/>
                  </a:cubicBezTo>
                  <a:cubicBezTo>
                    <a:pt x="9" y="24"/>
                    <a:pt x="9" y="24"/>
                    <a:pt x="9" y="24"/>
                  </a:cubicBezTo>
                  <a:cubicBezTo>
                    <a:pt x="9" y="24"/>
                    <a:pt x="14" y="24"/>
                    <a:pt x="14" y="24"/>
                  </a:cubicBezTo>
                  <a:cubicBezTo>
                    <a:pt x="13" y="20"/>
                    <a:pt x="13" y="20"/>
                    <a:pt x="13" y="20"/>
                  </a:cubicBezTo>
                  <a:cubicBezTo>
                    <a:pt x="10" y="11"/>
                    <a:pt x="10" y="11"/>
                    <a:pt x="10" y="11"/>
                  </a:cubicBezTo>
                  <a:cubicBezTo>
                    <a:pt x="7" y="0"/>
                    <a:pt x="7" y="0"/>
                    <a:pt x="7" y="0"/>
                  </a:cubicBezTo>
                  <a:cubicBezTo>
                    <a:pt x="4" y="11"/>
                    <a:pt x="4" y="11"/>
                    <a:pt x="4" y="11"/>
                  </a:cubicBezTo>
                  <a:cubicBezTo>
                    <a:pt x="1" y="20"/>
                    <a:pt x="1" y="20"/>
                    <a:pt x="1" y="20"/>
                  </a:cubicBezTo>
                  <a:cubicBezTo>
                    <a:pt x="0" y="24"/>
                    <a:pt x="0" y="24"/>
                    <a:pt x="0" y="24"/>
                  </a:cubicBezTo>
                  <a:cubicBezTo>
                    <a:pt x="0" y="24"/>
                    <a:pt x="5"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Freeform 2002"/>
            <p:cNvSpPr>
              <a:spLocks noEditPoints="1"/>
            </p:cNvSpPr>
            <p:nvPr/>
          </p:nvSpPr>
          <p:spPr bwMode="auto">
            <a:xfrm>
              <a:off x="8059536" y="4238424"/>
              <a:ext cx="79375" cy="115888"/>
            </a:xfrm>
            <a:custGeom>
              <a:avLst/>
              <a:gdLst>
                <a:gd name="T0" fmla="*/ 8 w 21"/>
                <a:gd name="T1" fmla="*/ 28 h 31"/>
                <a:gd name="T2" fmla="*/ 9 w 21"/>
                <a:gd name="T3" fmla="*/ 30 h 31"/>
                <a:gd name="T4" fmla="*/ 11 w 21"/>
                <a:gd name="T5" fmla="*/ 30 h 31"/>
                <a:gd name="T6" fmla="*/ 14 w 21"/>
                <a:gd name="T7" fmla="*/ 31 h 31"/>
                <a:gd name="T8" fmla="*/ 15 w 21"/>
                <a:gd name="T9" fmla="*/ 28 h 31"/>
                <a:gd name="T10" fmla="*/ 20 w 21"/>
                <a:gd name="T11" fmla="*/ 5 h 31"/>
                <a:gd name="T12" fmla="*/ 21 w 21"/>
                <a:gd name="T13" fmla="*/ 0 h 31"/>
                <a:gd name="T14" fmla="*/ 17 w 21"/>
                <a:gd name="T15" fmla="*/ 0 h 31"/>
                <a:gd name="T16" fmla="*/ 5 w 21"/>
                <a:gd name="T17" fmla="*/ 0 h 31"/>
                <a:gd name="T18" fmla="*/ 0 w 21"/>
                <a:gd name="T19" fmla="*/ 0 h 31"/>
                <a:gd name="T20" fmla="*/ 2 w 21"/>
                <a:gd name="T21" fmla="*/ 5 h 31"/>
                <a:gd name="T22" fmla="*/ 8 w 21"/>
                <a:gd name="T23" fmla="*/ 28 h 31"/>
                <a:gd name="T24" fmla="*/ 13 w 21"/>
                <a:gd name="T25" fmla="*/ 7 h 31"/>
                <a:gd name="T26" fmla="*/ 11 w 21"/>
                <a:gd name="T27" fmla="*/ 13 h 31"/>
                <a:gd name="T28" fmla="*/ 9 w 21"/>
                <a:gd name="T29" fmla="*/ 7 h 31"/>
                <a:gd name="T30" fmla="*/ 13 w 21"/>
                <a:gd name="T3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1">
                  <a:moveTo>
                    <a:pt x="8" y="28"/>
                  </a:moveTo>
                  <a:cubicBezTo>
                    <a:pt x="9" y="30"/>
                    <a:pt x="9" y="30"/>
                    <a:pt x="9" y="30"/>
                  </a:cubicBezTo>
                  <a:cubicBezTo>
                    <a:pt x="11" y="30"/>
                    <a:pt x="11" y="30"/>
                    <a:pt x="11" y="30"/>
                  </a:cubicBezTo>
                  <a:cubicBezTo>
                    <a:pt x="12" y="30"/>
                    <a:pt x="14" y="31"/>
                    <a:pt x="14" y="31"/>
                  </a:cubicBezTo>
                  <a:cubicBezTo>
                    <a:pt x="15" y="28"/>
                    <a:pt x="15" y="28"/>
                    <a:pt x="15" y="28"/>
                  </a:cubicBezTo>
                  <a:cubicBezTo>
                    <a:pt x="20" y="5"/>
                    <a:pt x="20" y="5"/>
                    <a:pt x="20" y="5"/>
                  </a:cubicBezTo>
                  <a:cubicBezTo>
                    <a:pt x="21" y="0"/>
                    <a:pt x="21" y="0"/>
                    <a:pt x="21" y="0"/>
                  </a:cubicBezTo>
                  <a:cubicBezTo>
                    <a:pt x="17" y="0"/>
                    <a:pt x="17" y="0"/>
                    <a:pt x="17" y="0"/>
                  </a:cubicBezTo>
                  <a:cubicBezTo>
                    <a:pt x="5" y="0"/>
                    <a:pt x="5" y="0"/>
                    <a:pt x="5" y="0"/>
                  </a:cubicBezTo>
                  <a:cubicBezTo>
                    <a:pt x="0" y="0"/>
                    <a:pt x="0" y="0"/>
                    <a:pt x="0" y="0"/>
                  </a:cubicBezTo>
                  <a:cubicBezTo>
                    <a:pt x="2" y="5"/>
                    <a:pt x="2" y="5"/>
                    <a:pt x="2" y="5"/>
                  </a:cubicBezTo>
                  <a:cubicBezTo>
                    <a:pt x="2" y="5"/>
                    <a:pt x="8" y="28"/>
                    <a:pt x="8" y="28"/>
                  </a:cubicBezTo>
                  <a:close/>
                  <a:moveTo>
                    <a:pt x="13" y="7"/>
                  </a:moveTo>
                  <a:cubicBezTo>
                    <a:pt x="11" y="13"/>
                    <a:pt x="11" y="13"/>
                    <a:pt x="11" y="13"/>
                  </a:cubicBezTo>
                  <a:cubicBezTo>
                    <a:pt x="11" y="12"/>
                    <a:pt x="10" y="10"/>
                    <a:pt x="9" y="7"/>
                  </a:cubicBezTo>
                  <a:lnTo>
                    <a:pt x="1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0" name="椭圆 19"/>
          <p:cNvSpPr/>
          <p:nvPr/>
        </p:nvSpPr>
        <p:spPr>
          <a:xfrm>
            <a:off x="4153005" y="1726213"/>
            <a:ext cx="3811974" cy="3811974"/>
          </a:xfrm>
          <a:prstGeom prst="ellipse">
            <a:avLst/>
          </a:prstGeom>
          <a:noFill/>
          <a:ln>
            <a:solidFill>
              <a:srgbClr val="93939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a:xfrm>
            <a:off x="4494439" y="1943590"/>
            <a:ext cx="588880" cy="588880"/>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7054406" y="1943590"/>
            <a:ext cx="588880" cy="588880"/>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6</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3905559" y="3318117"/>
            <a:ext cx="588880" cy="588880"/>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7658889" y="3337759"/>
            <a:ext cx="588880" cy="588880"/>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4494439" y="4702145"/>
            <a:ext cx="588880" cy="588880"/>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a:off x="7033524" y="4708669"/>
            <a:ext cx="588880" cy="588880"/>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219629" y="2106046"/>
            <a:ext cx="2942876" cy="523220"/>
          </a:xfrm>
          <a:prstGeom prst="rect">
            <a:avLst/>
          </a:prstGeom>
          <a:noFill/>
        </p:spPr>
        <p:txBody>
          <a:bodyPr wrap="square" rtlCol="0">
            <a:spAutoFit/>
          </a:bodyPr>
          <a:lstStyle/>
          <a:p>
            <a:pPr algn="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p>
        </p:txBody>
      </p:sp>
      <p:sp>
        <p:nvSpPr>
          <p:cNvPr id="28" name="文本框 27"/>
          <p:cNvSpPr txBox="1"/>
          <p:nvPr/>
        </p:nvSpPr>
        <p:spPr>
          <a:xfrm>
            <a:off x="2569029" y="1847035"/>
            <a:ext cx="180503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在这里添加标题</a:t>
            </a:r>
          </a:p>
        </p:txBody>
      </p:sp>
      <p:sp>
        <p:nvSpPr>
          <p:cNvPr id="29" name="文本框 28"/>
          <p:cNvSpPr txBox="1"/>
          <p:nvPr/>
        </p:nvSpPr>
        <p:spPr>
          <a:xfrm>
            <a:off x="913407" y="3577128"/>
            <a:ext cx="2719347" cy="523220"/>
          </a:xfrm>
          <a:prstGeom prst="rect">
            <a:avLst/>
          </a:prstGeom>
          <a:noFill/>
        </p:spPr>
        <p:txBody>
          <a:bodyPr wrap="square" rtlCol="0">
            <a:spAutoFit/>
          </a:bodyPr>
          <a:lstStyle/>
          <a:p>
            <a:pPr algn="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p>
        </p:txBody>
      </p:sp>
      <p:sp>
        <p:nvSpPr>
          <p:cNvPr id="30" name="文本框 29"/>
          <p:cNvSpPr txBox="1"/>
          <p:nvPr/>
        </p:nvSpPr>
        <p:spPr>
          <a:xfrm>
            <a:off x="2039279" y="3318117"/>
            <a:ext cx="180503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在这里添加标题</a:t>
            </a:r>
          </a:p>
        </p:txBody>
      </p:sp>
      <p:sp>
        <p:nvSpPr>
          <p:cNvPr id="31" name="文本框 30"/>
          <p:cNvSpPr txBox="1"/>
          <p:nvPr/>
        </p:nvSpPr>
        <p:spPr>
          <a:xfrm>
            <a:off x="1219629" y="4932127"/>
            <a:ext cx="2812733" cy="523220"/>
          </a:xfrm>
          <a:prstGeom prst="rect">
            <a:avLst/>
          </a:prstGeom>
          <a:noFill/>
        </p:spPr>
        <p:txBody>
          <a:bodyPr wrap="square" rtlCol="0">
            <a:spAutoFit/>
          </a:bodyPr>
          <a:lstStyle/>
          <a:p>
            <a:pPr algn="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p>
        </p:txBody>
      </p:sp>
      <p:sp>
        <p:nvSpPr>
          <p:cNvPr id="32" name="文本框 31"/>
          <p:cNvSpPr txBox="1"/>
          <p:nvPr/>
        </p:nvSpPr>
        <p:spPr>
          <a:xfrm>
            <a:off x="2438886" y="4702145"/>
            <a:ext cx="180503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在这里添加标题</a:t>
            </a:r>
          </a:p>
        </p:txBody>
      </p:sp>
      <p:sp>
        <p:nvSpPr>
          <p:cNvPr id="33" name="文本框 32"/>
          <p:cNvSpPr txBox="1"/>
          <p:nvPr/>
        </p:nvSpPr>
        <p:spPr>
          <a:xfrm>
            <a:off x="8041267" y="2217729"/>
            <a:ext cx="2812733"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p>
        </p:txBody>
      </p:sp>
      <p:sp>
        <p:nvSpPr>
          <p:cNvPr id="34" name="文本框 33"/>
          <p:cNvSpPr txBox="1"/>
          <p:nvPr/>
        </p:nvSpPr>
        <p:spPr>
          <a:xfrm>
            <a:off x="8004242" y="1953548"/>
            <a:ext cx="180503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在这里添加标题</a:t>
            </a:r>
          </a:p>
        </p:txBody>
      </p:sp>
      <p:sp>
        <p:nvSpPr>
          <p:cNvPr id="35" name="文本框 34"/>
          <p:cNvSpPr txBox="1"/>
          <p:nvPr/>
        </p:nvSpPr>
        <p:spPr>
          <a:xfrm>
            <a:off x="8542219" y="3568280"/>
            <a:ext cx="2736374"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p>
        </p:txBody>
      </p:sp>
      <p:sp>
        <p:nvSpPr>
          <p:cNvPr id="36" name="文本框 35"/>
          <p:cNvSpPr txBox="1"/>
          <p:nvPr/>
        </p:nvSpPr>
        <p:spPr>
          <a:xfrm>
            <a:off x="8505195" y="3304099"/>
            <a:ext cx="180503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在这里添加标题</a:t>
            </a:r>
          </a:p>
        </p:txBody>
      </p:sp>
      <p:sp>
        <p:nvSpPr>
          <p:cNvPr id="37" name="文本框 36"/>
          <p:cNvSpPr txBox="1"/>
          <p:nvPr/>
        </p:nvSpPr>
        <p:spPr>
          <a:xfrm>
            <a:off x="8124771" y="4985124"/>
            <a:ext cx="2812733"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p>
        </p:txBody>
      </p:sp>
      <p:sp>
        <p:nvSpPr>
          <p:cNvPr id="38" name="文本框 37"/>
          <p:cNvSpPr txBox="1"/>
          <p:nvPr/>
        </p:nvSpPr>
        <p:spPr>
          <a:xfrm>
            <a:off x="8087747" y="4720942"/>
            <a:ext cx="1805034"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在这里添加标题</a:t>
            </a:r>
          </a:p>
        </p:txBody>
      </p:sp>
      <p:sp>
        <p:nvSpPr>
          <p:cNvPr id="39" name="文本框 38"/>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论题综述</a:t>
            </a:r>
          </a:p>
        </p:txBody>
      </p:sp>
      <p:sp>
        <p:nvSpPr>
          <p:cNvPr id="40" name="矩形 39"/>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5402" y="0"/>
            <a:ext cx="12220627" cy="6858000"/>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bwMode="auto">
          <a:xfrm>
            <a:off x="-25400" y="3247428"/>
            <a:ext cx="3492206" cy="3610572"/>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a:off x="-25401" y="2121261"/>
            <a:ext cx="3492207" cy="2641321"/>
          </a:xfrm>
          <a:custGeom>
            <a:avLst/>
            <a:gdLst>
              <a:gd name="connsiteX0" fmla="*/ 0 w 3457576"/>
              <a:gd name="connsiteY0" fmla="*/ 0 h 2615128"/>
              <a:gd name="connsiteX1" fmla="*/ 3457576 w 3457576"/>
              <a:gd name="connsiteY1" fmla="*/ 1143291 h 2615128"/>
              <a:gd name="connsiteX2" fmla="*/ 0 w 3457576"/>
              <a:gd name="connsiteY2" fmla="*/ 2615128 h 2615128"/>
            </a:gdLst>
            <a:ahLst/>
            <a:cxnLst>
              <a:cxn ang="0">
                <a:pos x="connsiteX0" y="connsiteY0"/>
              </a:cxn>
              <a:cxn ang="0">
                <a:pos x="connsiteX1" y="connsiteY1"/>
              </a:cxn>
              <a:cxn ang="0">
                <a:pos x="connsiteX2" y="connsiteY2"/>
              </a:cxn>
            </a:cxnLst>
            <a:rect l="l" t="t" r="r" b="b"/>
            <a:pathLst>
              <a:path w="3457576" h="2615128">
                <a:moveTo>
                  <a:pt x="0" y="0"/>
                </a:moveTo>
                <a:lnTo>
                  <a:pt x="3457576" y="1143291"/>
                </a:lnTo>
                <a:lnTo>
                  <a:pt x="0" y="2615128"/>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25401" y="3429"/>
            <a:ext cx="3465673" cy="3302199"/>
          </a:xfrm>
          <a:custGeom>
            <a:avLst/>
            <a:gdLst>
              <a:gd name="connsiteX0" fmla="*/ 0 w 3457576"/>
              <a:gd name="connsiteY0" fmla="*/ 0 h 3268861"/>
              <a:gd name="connsiteX1" fmla="*/ 337300 w 3457576"/>
              <a:gd name="connsiteY1" fmla="*/ 0 h 3268861"/>
              <a:gd name="connsiteX2" fmla="*/ 3457576 w 3457576"/>
              <a:gd name="connsiteY2" fmla="*/ 3268861 h 3268861"/>
              <a:gd name="connsiteX3" fmla="*/ 0 w 3457576"/>
              <a:gd name="connsiteY3" fmla="*/ 2125569 h 3268861"/>
            </a:gdLst>
            <a:ahLst/>
            <a:cxnLst>
              <a:cxn ang="0">
                <a:pos x="connsiteX0" y="connsiteY0"/>
              </a:cxn>
              <a:cxn ang="0">
                <a:pos x="connsiteX1" y="connsiteY1"/>
              </a:cxn>
              <a:cxn ang="0">
                <a:pos x="connsiteX2" y="connsiteY2"/>
              </a:cxn>
              <a:cxn ang="0">
                <a:pos x="connsiteX3" y="connsiteY3"/>
              </a:cxn>
            </a:cxnLst>
            <a:rect l="l" t="t" r="r" b="b"/>
            <a:pathLst>
              <a:path w="3457576" h="3268861">
                <a:moveTo>
                  <a:pt x="0" y="0"/>
                </a:moveTo>
                <a:lnTo>
                  <a:pt x="337300" y="0"/>
                </a:lnTo>
                <a:lnTo>
                  <a:pt x="3457576" y="3268861"/>
                </a:lnTo>
                <a:lnTo>
                  <a:pt x="0" y="21255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a:off x="286700" y="3429"/>
            <a:ext cx="3151531" cy="3301603"/>
          </a:xfrm>
          <a:custGeom>
            <a:avLst/>
            <a:gdLst>
              <a:gd name="connsiteX0" fmla="*/ 0 w 3120278"/>
              <a:gd name="connsiteY0" fmla="*/ 0 h 3268862"/>
              <a:gd name="connsiteX1" fmla="*/ 2922202 w 3120278"/>
              <a:gd name="connsiteY1" fmla="*/ 0 h 3268862"/>
              <a:gd name="connsiteX2" fmla="*/ 3120278 w 3120278"/>
              <a:gd name="connsiteY2" fmla="*/ 3268862 h 3268862"/>
            </a:gdLst>
            <a:ahLst/>
            <a:cxnLst>
              <a:cxn ang="0">
                <a:pos x="connsiteX0" y="connsiteY0"/>
              </a:cxn>
              <a:cxn ang="0">
                <a:pos x="connsiteX1" y="connsiteY1"/>
              </a:cxn>
              <a:cxn ang="0">
                <a:pos x="connsiteX2" y="connsiteY2"/>
              </a:cxn>
            </a:cxnLst>
            <a:rect l="l" t="t" r="r" b="b"/>
            <a:pathLst>
              <a:path w="3120278" h="3268862">
                <a:moveTo>
                  <a:pt x="0" y="0"/>
                </a:moveTo>
                <a:lnTo>
                  <a:pt x="2922202" y="0"/>
                </a:lnTo>
                <a:lnTo>
                  <a:pt x="3120278" y="3268862"/>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3238171" y="3429"/>
            <a:ext cx="1137313" cy="3301603"/>
          </a:xfrm>
          <a:custGeom>
            <a:avLst/>
            <a:gdLst>
              <a:gd name="connsiteX0" fmla="*/ 0 w 1126035"/>
              <a:gd name="connsiteY0" fmla="*/ 0 h 3268862"/>
              <a:gd name="connsiteX1" fmla="*/ 1126035 w 1126035"/>
              <a:gd name="connsiteY1" fmla="*/ 0 h 3268862"/>
              <a:gd name="connsiteX2" fmla="*/ 198077 w 1126035"/>
              <a:gd name="connsiteY2" fmla="*/ 3268862 h 3268862"/>
            </a:gdLst>
            <a:ahLst/>
            <a:cxnLst>
              <a:cxn ang="0">
                <a:pos x="connsiteX0" y="connsiteY0"/>
              </a:cxn>
              <a:cxn ang="0">
                <a:pos x="connsiteX1" y="connsiteY1"/>
              </a:cxn>
              <a:cxn ang="0">
                <a:pos x="connsiteX2" y="connsiteY2"/>
              </a:cxn>
            </a:cxnLst>
            <a:rect l="l" t="t" r="r" b="b"/>
            <a:pathLst>
              <a:path w="1126035" h="3268862">
                <a:moveTo>
                  <a:pt x="0" y="0"/>
                </a:moveTo>
                <a:lnTo>
                  <a:pt x="1126035" y="0"/>
                </a:lnTo>
                <a:lnTo>
                  <a:pt x="198077" y="3268862"/>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5" name="椭圆 44"/>
          <p:cNvSpPr/>
          <p:nvPr/>
        </p:nvSpPr>
        <p:spPr>
          <a:xfrm>
            <a:off x="2625774" y="2364777"/>
            <a:ext cx="1765300" cy="1765300"/>
          </a:xfrm>
          <a:prstGeom prst="ellipse">
            <a:avLst/>
          </a:prstGeom>
          <a:solidFill>
            <a:schemeClr val="bg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828586" y="2470748"/>
            <a:ext cx="5706477" cy="1015663"/>
          </a:xfrm>
          <a:prstGeom prst="rect">
            <a:avLst/>
          </a:prstGeom>
          <a:noFill/>
        </p:spPr>
        <p:txBody>
          <a:bodyPr wrap="square" rtlCol="0">
            <a:spAutoFit/>
          </a:bodyPr>
          <a:lstStyle/>
          <a:p>
            <a:r>
              <a:rPr lang="zh-CN" altLang="en-US" sz="6000" b="1" dirty="0">
                <a:solidFill>
                  <a:srgbClr val="FFFFFF"/>
                </a:solidFill>
                <a:latin typeface="微软雅黑" panose="020B0503020204020204" pitchFamily="34" charset="-122"/>
                <a:ea typeface="微软雅黑" panose="020B0503020204020204" pitchFamily="34" charset="-122"/>
              </a:rPr>
              <a:t>研究过程及方法</a:t>
            </a:r>
          </a:p>
        </p:txBody>
      </p:sp>
      <p:sp>
        <p:nvSpPr>
          <p:cNvPr id="19" name="文本框 18"/>
          <p:cNvSpPr txBox="1"/>
          <p:nvPr/>
        </p:nvSpPr>
        <p:spPr>
          <a:xfrm>
            <a:off x="2843111" y="2692687"/>
            <a:ext cx="1453020" cy="1200329"/>
          </a:xfrm>
          <a:prstGeom prst="rect">
            <a:avLst/>
          </a:prstGeom>
          <a:noFill/>
        </p:spPr>
        <p:txBody>
          <a:bodyPr wrap="square" rtlCol="0">
            <a:spAutoFit/>
          </a:bodyPr>
          <a:lstStyle/>
          <a:p>
            <a:r>
              <a:rPr lang="en-US" altLang="zh-CN" sz="7200" b="1" dirty="0">
                <a:solidFill>
                  <a:srgbClr val="263238"/>
                </a:solidFill>
                <a:latin typeface="微软雅黑" panose="020B0503020204020204" pitchFamily="34" charset="-122"/>
                <a:ea typeface="微软雅黑" panose="020B0503020204020204" pitchFamily="34" charset="-122"/>
              </a:rPr>
              <a:t>03</a:t>
            </a:r>
            <a:endParaRPr lang="zh-CN" altLang="en-US" sz="7200" b="1" dirty="0">
              <a:solidFill>
                <a:srgbClr val="263238"/>
              </a:solidFill>
              <a:latin typeface="微软雅黑" panose="020B0503020204020204" pitchFamily="34" charset="-122"/>
              <a:ea typeface="微软雅黑" panose="020B0503020204020204" pitchFamily="34" charset="-122"/>
            </a:endParaRPr>
          </a:p>
        </p:txBody>
      </p:sp>
      <p:sp>
        <p:nvSpPr>
          <p:cNvPr id="20" name="矩形 19"/>
          <p:cNvSpPr/>
          <p:nvPr/>
        </p:nvSpPr>
        <p:spPr>
          <a:xfrm>
            <a:off x="4828585" y="3515439"/>
            <a:ext cx="5706477" cy="584775"/>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研究过程及方法</a:t>
            </a:r>
          </a:p>
        </p:txBody>
      </p:sp>
      <p:sp>
        <p:nvSpPr>
          <p:cNvPr id="36" name="矩形 35"/>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332747" y="2800402"/>
            <a:ext cx="683724" cy="683724"/>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8" name="空心弧 37"/>
          <p:cNvSpPr/>
          <p:nvPr/>
        </p:nvSpPr>
        <p:spPr>
          <a:xfrm>
            <a:off x="2536367" y="2140895"/>
            <a:ext cx="1561083" cy="1561083"/>
          </a:xfrm>
          <a:prstGeom prst="blockArc">
            <a:avLst>
              <a:gd name="adj1" fmla="val 10800000"/>
              <a:gd name="adj2" fmla="val 0"/>
              <a:gd name="adj3" fmla="val 17512"/>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39" name="矩形 38"/>
          <p:cNvSpPr/>
          <p:nvPr/>
        </p:nvSpPr>
        <p:spPr>
          <a:xfrm>
            <a:off x="3825957" y="2921436"/>
            <a:ext cx="271493" cy="1256747"/>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0" name="空心弧 39"/>
          <p:cNvSpPr/>
          <p:nvPr/>
        </p:nvSpPr>
        <p:spPr>
          <a:xfrm rot="10800000">
            <a:off x="3825957" y="3392228"/>
            <a:ext cx="1561083" cy="1561083"/>
          </a:xfrm>
          <a:prstGeom prst="blockArc">
            <a:avLst>
              <a:gd name="adj1" fmla="val 10800000"/>
              <a:gd name="adj2" fmla="val 0"/>
              <a:gd name="adj3" fmla="val 17512"/>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1" name="矩形 40"/>
          <p:cNvSpPr/>
          <p:nvPr/>
        </p:nvSpPr>
        <p:spPr>
          <a:xfrm>
            <a:off x="5115549" y="2921436"/>
            <a:ext cx="271493" cy="1256747"/>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2" name="空心弧 41"/>
          <p:cNvSpPr/>
          <p:nvPr/>
        </p:nvSpPr>
        <p:spPr>
          <a:xfrm>
            <a:off x="5115549" y="2140895"/>
            <a:ext cx="1561083" cy="1561083"/>
          </a:xfrm>
          <a:prstGeom prst="blockArc">
            <a:avLst>
              <a:gd name="adj1" fmla="val 10800000"/>
              <a:gd name="adj2" fmla="val 0"/>
              <a:gd name="adj3" fmla="val 17512"/>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3" name="矩形 42"/>
          <p:cNvSpPr/>
          <p:nvPr/>
        </p:nvSpPr>
        <p:spPr>
          <a:xfrm>
            <a:off x="6405139" y="2921436"/>
            <a:ext cx="271493" cy="1935479"/>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4" name="空心弧 43"/>
          <p:cNvSpPr/>
          <p:nvPr/>
        </p:nvSpPr>
        <p:spPr>
          <a:xfrm rot="10800000">
            <a:off x="6405139" y="4076374"/>
            <a:ext cx="1561083" cy="1561083"/>
          </a:xfrm>
          <a:prstGeom prst="blockArc">
            <a:avLst>
              <a:gd name="adj1" fmla="val 10800000"/>
              <a:gd name="adj2" fmla="val 0"/>
              <a:gd name="adj3" fmla="val 17512"/>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5" name="矩形 44"/>
          <p:cNvSpPr/>
          <p:nvPr/>
        </p:nvSpPr>
        <p:spPr>
          <a:xfrm>
            <a:off x="7694730" y="2921436"/>
            <a:ext cx="271493" cy="1935479"/>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6" name="空心弧 45"/>
          <p:cNvSpPr/>
          <p:nvPr/>
        </p:nvSpPr>
        <p:spPr>
          <a:xfrm>
            <a:off x="7694730" y="2140895"/>
            <a:ext cx="1561083" cy="1561083"/>
          </a:xfrm>
          <a:prstGeom prst="blockArc">
            <a:avLst>
              <a:gd name="adj1" fmla="val 10800000"/>
              <a:gd name="adj2" fmla="val 0"/>
              <a:gd name="adj3" fmla="val 17512"/>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7" name="矩形 46"/>
          <p:cNvSpPr/>
          <p:nvPr/>
        </p:nvSpPr>
        <p:spPr>
          <a:xfrm>
            <a:off x="8984320" y="2921436"/>
            <a:ext cx="271493" cy="2546338"/>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8" name="空心弧 47"/>
          <p:cNvSpPr/>
          <p:nvPr/>
        </p:nvSpPr>
        <p:spPr>
          <a:xfrm rot="10800000">
            <a:off x="8984320" y="4687233"/>
            <a:ext cx="1561083" cy="1561083"/>
          </a:xfrm>
          <a:prstGeom prst="blockArc">
            <a:avLst>
              <a:gd name="adj1" fmla="val 10800000"/>
              <a:gd name="adj2" fmla="val 30290"/>
              <a:gd name="adj3" fmla="val 17367"/>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9" name="矩形 48"/>
          <p:cNvSpPr/>
          <p:nvPr/>
        </p:nvSpPr>
        <p:spPr>
          <a:xfrm>
            <a:off x="10273911" y="1802622"/>
            <a:ext cx="271493" cy="3665152"/>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0" name="椭圆 49"/>
          <p:cNvSpPr/>
          <p:nvPr/>
        </p:nvSpPr>
        <p:spPr>
          <a:xfrm>
            <a:off x="10067795" y="1457171"/>
            <a:ext cx="683724" cy="683724"/>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1" name="椭圆 50"/>
          <p:cNvSpPr/>
          <p:nvPr/>
        </p:nvSpPr>
        <p:spPr>
          <a:xfrm>
            <a:off x="9423000" y="5125912"/>
            <a:ext cx="683724" cy="683724"/>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2" name="椭圆 51"/>
          <p:cNvSpPr/>
          <p:nvPr/>
        </p:nvSpPr>
        <p:spPr>
          <a:xfrm>
            <a:off x="6843818" y="4515054"/>
            <a:ext cx="683724" cy="683724"/>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3" name="椭圆 52"/>
          <p:cNvSpPr/>
          <p:nvPr/>
        </p:nvSpPr>
        <p:spPr>
          <a:xfrm>
            <a:off x="4264636" y="3852745"/>
            <a:ext cx="683724" cy="683724"/>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4" name="椭圆 53"/>
          <p:cNvSpPr/>
          <p:nvPr/>
        </p:nvSpPr>
        <p:spPr>
          <a:xfrm>
            <a:off x="8133426" y="2579576"/>
            <a:ext cx="683724" cy="683724"/>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5" name="椭圆 54"/>
          <p:cNvSpPr/>
          <p:nvPr/>
        </p:nvSpPr>
        <p:spPr>
          <a:xfrm>
            <a:off x="5554230" y="2579577"/>
            <a:ext cx="683724" cy="683724"/>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6" name="文本框 55"/>
          <p:cNvSpPr txBox="1"/>
          <p:nvPr/>
        </p:nvSpPr>
        <p:spPr>
          <a:xfrm>
            <a:off x="1724384" y="3545459"/>
            <a:ext cx="1432485" cy="369332"/>
          </a:xfrm>
          <a:prstGeom prst="rect">
            <a:avLst/>
          </a:prstGeom>
          <a:noFill/>
        </p:spPr>
        <p:txBody>
          <a:bodyPr wrap="square" rtlCol="0">
            <a:sp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4097450" y="2303696"/>
            <a:ext cx="1085973" cy="1384995"/>
          </a:xfrm>
          <a:prstGeom prst="rect">
            <a:avLst/>
          </a:prstGeom>
          <a:noFill/>
        </p:spPr>
        <p:txBody>
          <a:bodyPr wrap="square" lIns="36000" tIns="0" rIns="36000" bIns="0"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898111" y="1016083"/>
            <a:ext cx="1023091" cy="366575"/>
          </a:xfrm>
          <a:prstGeom prst="rect">
            <a:avLst/>
          </a:prstGeom>
          <a:noFill/>
        </p:spPr>
        <p:txBody>
          <a:bodyPr wrap="square" lIns="36000" tIns="0" rIns="36000" bIns="0" rtlCol="0">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59" name="Group 18"/>
          <p:cNvGrpSpPr>
            <a:grpSpLocks noChangeAspect="1"/>
          </p:cNvGrpSpPr>
          <p:nvPr/>
        </p:nvGrpSpPr>
        <p:grpSpPr bwMode="auto">
          <a:xfrm>
            <a:off x="9621486" y="5311321"/>
            <a:ext cx="286752" cy="287998"/>
            <a:chOff x="4438" y="1747"/>
            <a:chExt cx="230" cy="231"/>
          </a:xfrm>
          <a:solidFill>
            <a:schemeClr val="bg1"/>
          </a:solidFill>
        </p:grpSpPr>
        <p:sp>
          <p:nvSpPr>
            <p:cNvPr id="60" name="Freeform 20"/>
            <p:cNvSpPr/>
            <p:nvPr/>
          </p:nvSpPr>
          <p:spPr bwMode="auto">
            <a:xfrm>
              <a:off x="4465" y="1776"/>
              <a:ext cx="174" cy="176"/>
            </a:xfrm>
            <a:custGeom>
              <a:avLst/>
              <a:gdLst>
                <a:gd name="T0" fmla="*/ 0 w 72"/>
                <a:gd name="T1" fmla="*/ 49 h 72"/>
                <a:gd name="T2" fmla="*/ 50 w 72"/>
                <a:gd name="T3" fmla="*/ 0 h 72"/>
                <a:gd name="T4" fmla="*/ 72 w 72"/>
                <a:gd name="T5" fmla="*/ 22 h 72"/>
                <a:gd name="T6" fmla="*/ 23 w 72"/>
                <a:gd name="T7" fmla="*/ 72 h 72"/>
                <a:gd name="T8" fmla="*/ 0 w 72"/>
                <a:gd name="T9" fmla="*/ 49 h 72"/>
              </a:gdLst>
              <a:ahLst/>
              <a:cxnLst>
                <a:cxn ang="0">
                  <a:pos x="T0" y="T1"/>
                </a:cxn>
                <a:cxn ang="0">
                  <a:pos x="T2" y="T3"/>
                </a:cxn>
                <a:cxn ang="0">
                  <a:pos x="T4" y="T5"/>
                </a:cxn>
                <a:cxn ang="0">
                  <a:pos x="T6" y="T7"/>
                </a:cxn>
                <a:cxn ang="0">
                  <a:pos x="T8" y="T9"/>
                </a:cxn>
              </a:cxnLst>
              <a:rect l="0" t="0" r="r" b="b"/>
              <a:pathLst>
                <a:path w="72" h="72">
                  <a:moveTo>
                    <a:pt x="0" y="49"/>
                  </a:moveTo>
                  <a:cubicBezTo>
                    <a:pt x="17" y="33"/>
                    <a:pt x="33" y="17"/>
                    <a:pt x="50" y="0"/>
                  </a:cubicBezTo>
                  <a:cubicBezTo>
                    <a:pt x="57" y="8"/>
                    <a:pt x="65" y="15"/>
                    <a:pt x="72" y="22"/>
                  </a:cubicBezTo>
                  <a:cubicBezTo>
                    <a:pt x="56" y="39"/>
                    <a:pt x="39" y="55"/>
                    <a:pt x="23" y="72"/>
                  </a:cubicBezTo>
                  <a:cubicBezTo>
                    <a:pt x="15" y="64"/>
                    <a:pt x="8"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Freeform 21"/>
            <p:cNvSpPr/>
            <p:nvPr/>
          </p:nvSpPr>
          <p:spPr bwMode="auto">
            <a:xfrm>
              <a:off x="4591" y="1747"/>
              <a:ext cx="77" cy="78"/>
            </a:xfrm>
            <a:custGeom>
              <a:avLst/>
              <a:gdLst>
                <a:gd name="T0" fmla="*/ 23 w 32"/>
                <a:gd name="T1" fmla="*/ 32 h 32"/>
                <a:gd name="T2" fmla="*/ 0 w 32"/>
                <a:gd name="T3" fmla="*/ 10 h 32"/>
                <a:gd name="T4" fmla="*/ 0 w 32"/>
                <a:gd name="T5" fmla="*/ 9 h 32"/>
                <a:gd name="T6" fmla="*/ 7 w 32"/>
                <a:gd name="T7" fmla="*/ 3 h 32"/>
                <a:gd name="T8" fmla="*/ 13 w 32"/>
                <a:gd name="T9" fmla="*/ 1 h 32"/>
                <a:gd name="T10" fmla="*/ 16 w 32"/>
                <a:gd name="T11" fmla="*/ 3 h 32"/>
                <a:gd name="T12" fmla="*/ 29 w 32"/>
                <a:gd name="T13" fmla="*/ 16 h 32"/>
                <a:gd name="T14" fmla="*/ 30 w 32"/>
                <a:gd name="T15" fmla="*/ 25 h 32"/>
                <a:gd name="T16" fmla="*/ 23 w 32"/>
                <a:gd name="T17" fmla="*/ 32 h 32"/>
                <a:gd name="T18" fmla="*/ 23 w 32"/>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23" y="32"/>
                  </a:moveTo>
                  <a:cubicBezTo>
                    <a:pt x="15" y="25"/>
                    <a:pt x="8" y="17"/>
                    <a:pt x="0" y="10"/>
                  </a:cubicBezTo>
                  <a:cubicBezTo>
                    <a:pt x="0" y="10"/>
                    <a:pt x="0" y="9"/>
                    <a:pt x="0" y="9"/>
                  </a:cubicBezTo>
                  <a:cubicBezTo>
                    <a:pt x="2" y="7"/>
                    <a:pt x="5" y="5"/>
                    <a:pt x="7" y="3"/>
                  </a:cubicBezTo>
                  <a:cubicBezTo>
                    <a:pt x="9" y="1"/>
                    <a:pt x="11" y="0"/>
                    <a:pt x="13" y="1"/>
                  </a:cubicBezTo>
                  <a:cubicBezTo>
                    <a:pt x="14" y="2"/>
                    <a:pt x="15" y="2"/>
                    <a:pt x="16" y="3"/>
                  </a:cubicBezTo>
                  <a:cubicBezTo>
                    <a:pt x="20" y="7"/>
                    <a:pt x="25" y="12"/>
                    <a:pt x="29" y="16"/>
                  </a:cubicBezTo>
                  <a:cubicBezTo>
                    <a:pt x="32" y="19"/>
                    <a:pt x="32" y="23"/>
                    <a:pt x="30" y="25"/>
                  </a:cubicBezTo>
                  <a:cubicBezTo>
                    <a:pt x="27" y="27"/>
                    <a:pt x="25" y="30"/>
                    <a:pt x="23" y="32"/>
                  </a:cubicBezTo>
                  <a:cubicBezTo>
                    <a:pt x="23" y="32"/>
                    <a:pt x="23" y="32"/>
                    <a:pt x="2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Freeform 22"/>
            <p:cNvSpPr/>
            <p:nvPr/>
          </p:nvSpPr>
          <p:spPr bwMode="auto">
            <a:xfrm>
              <a:off x="4438" y="1903"/>
              <a:ext cx="75" cy="75"/>
            </a:xfrm>
            <a:custGeom>
              <a:avLst/>
              <a:gdLst>
                <a:gd name="T0" fmla="*/ 9 w 31"/>
                <a:gd name="T1" fmla="*/ 0 h 31"/>
                <a:gd name="T2" fmla="*/ 31 w 31"/>
                <a:gd name="T3" fmla="*/ 22 h 31"/>
                <a:gd name="T4" fmla="*/ 0 w 31"/>
                <a:gd name="T5" fmla="*/ 31 h 31"/>
                <a:gd name="T6" fmla="*/ 9 w 31"/>
                <a:gd name="T7" fmla="*/ 0 h 31"/>
              </a:gdLst>
              <a:ahLst/>
              <a:cxnLst>
                <a:cxn ang="0">
                  <a:pos x="T0" y="T1"/>
                </a:cxn>
                <a:cxn ang="0">
                  <a:pos x="T2" y="T3"/>
                </a:cxn>
                <a:cxn ang="0">
                  <a:pos x="T4" y="T5"/>
                </a:cxn>
                <a:cxn ang="0">
                  <a:pos x="T6" y="T7"/>
                </a:cxn>
              </a:cxnLst>
              <a:rect l="0" t="0" r="r" b="b"/>
              <a:pathLst>
                <a:path w="31" h="31">
                  <a:moveTo>
                    <a:pt x="9" y="0"/>
                  </a:moveTo>
                  <a:cubicBezTo>
                    <a:pt x="16" y="7"/>
                    <a:pt x="24" y="15"/>
                    <a:pt x="31" y="22"/>
                  </a:cubicBezTo>
                  <a:cubicBezTo>
                    <a:pt x="21" y="25"/>
                    <a:pt x="10" y="28"/>
                    <a:pt x="0" y="31"/>
                  </a:cubicBezTo>
                  <a:cubicBezTo>
                    <a:pt x="3" y="21"/>
                    <a:pt x="6" y="1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63" name="Freeform 31"/>
          <p:cNvSpPr>
            <a:spLocks noChangeAspect="1"/>
          </p:cNvSpPr>
          <p:nvPr/>
        </p:nvSpPr>
        <p:spPr bwMode="auto">
          <a:xfrm>
            <a:off x="5748026" y="2775767"/>
            <a:ext cx="291130" cy="288000"/>
          </a:xfrm>
          <a:custGeom>
            <a:avLst/>
            <a:gdLst>
              <a:gd name="T0" fmla="*/ 58 w 116"/>
              <a:gd name="T1" fmla="*/ 100 h 115"/>
              <a:gd name="T2" fmla="*/ 48 w 116"/>
              <a:gd name="T3" fmla="*/ 103 h 115"/>
              <a:gd name="T4" fmla="*/ 29 w 116"/>
              <a:gd name="T5" fmla="*/ 114 h 115"/>
              <a:gd name="T6" fmla="*/ 26 w 116"/>
              <a:gd name="T7" fmla="*/ 115 h 115"/>
              <a:gd name="T8" fmla="*/ 21 w 116"/>
              <a:gd name="T9" fmla="*/ 111 h 115"/>
              <a:gd name="T10" fmla="*/ 22 w 116"/>
              <a:gd name="T11" fmla="*/ 105 h 115"/>
              <a:gd name="T12" fmla="*/ 25 w 116"/>
              <a:gd name="T13" fmla="*/ 83 h 115"/>
              <a:gd name="T14" fmla="*/ 24 w 116"/>
              <a:gd name="T15" fmla="*/ 74 h 115"/>
              <a:gd name="T16" fmla="*/ 19 w 116"/>
              <a:gd name="T17" fmla="*/ 65 h 115"/>
              <a:gd name="T18" fmla="*/ 4 w 116"/>
              <a:gd name="T19" fmla="*/ 50 h 115"/>
              <a:gd name="T20" fmla="*/ 1 w 116"/>
              <a:gd name="T21" fmla="*/ 47 h 115"/>
              <a:gd name="T22" fmla="*/ 3 w 116"/>
              <a:gd name="T23" fmla="*/ 42 h 115"/>
              <a:gd name="T24" fmla="*/ 8 w 116"/>
              <a:gd name="T25" fmla="*/ 40 h 115"/>
              <a:gd name="T26" fmla="*/ 29 w 116"/>
              <a:gd name="T27" fmla="*/ 37 h 115"/>
              <a:gd name="T28" fmla="*/ 39 w 116"/>
              <a:gd name="T29" fmla="*/ 32 h 115"/>
              <a:gd name="T30" fmla="*/ 44 w 116"/>
              <a:gd name="T31" fmla="*/ 25 h 115"/>
              <a:gd name="T32" fmla="*/ 54 w 116"/>
              <a:gd name="T33" fmla="*/ 5 h 115"/>
              <a:gd name="T34" fmla="*/ 55 w 116"/>
              <a:gd name="T35" fmla="*/ 2 h 115"/>
              <a:gd name="T36" fmla="*/ 61 w 116"/>
              <a:gd name="T37" fmla="*/ 2 h 115"/>
              <a:gd name="T38" fmla="*/ 63 w 116"/>
              <a:gd name="T39" fmla="*/ 5 h 115"/>
              <a:gd name="T40" fmla="*/ 73 w 116"/>
              <a:gd name="T41" fmla="*/ 26 h 115"/>
              <a:gd name="T42" fmla="*/ 89 w 116"/>
              <a:gd name="T43" fmla="*/ 37 h 115"/>
              <a:gd name="T44" fmla="*/ 111 w 116"/>
              <a:gd name="T45" fmla="*/ 41 h 115"/>
              <a:gd name="T46" fmla="*/ 113 w 116"/>
              <a:gd name="T47" fmla="*/ 42 h 115"/>
              <a:gd name="T48" fmla="*/ 115 w 116"/>
              <a:gd name="T49" fmla="*/ 47 h 115"/>
              <a:gd name="T50" fmla="*/ 113 w 116"/>
              <a:gd name="T51" fmla="*/ 50 h 115"/>
              <a:gd name="T52" fmla="*/ 97 w 116"/>
              <a:gd name="T53" fmla="*/ 66 h 115"/>
              <a:gd name="T54" fmla="*/ 91 w 116"/>
              <a:gd name="T55" fmla="*/ 85 h 115"/>
              <a:gd name="T56" fmla="*/ 95 w 116"/>
              <a:gd name="T57" fmla="*/ 109 h 115"/>
              <a:gd name="T58" fmla="*/ 95 w 116"/>
              <a:gd name="T59" fmla="*/ 111 h 115"/>
              <a:gd name="T60" fmla="*/ 90 w 116"/>
              <a:gd name="T61" fmla="*/ 115 h 115"/>
              <a:gd name="T62" fmla="*/ 87 w 116"/>
              <a:gd name="T63" fmla="*/ 113 h 115"/>
              <a:gd name="T64" fmla="*/ 68 w 116"/>
              <a:gd name="T65" fmla="*/ 103 h 115"/>
              <a:gd name="T66" fmla="*/ 58 w 116"/>
              <a:gd name="T6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15">
                <a:moveTo>
                  <a:pt x="58" y="100"/>
                </a:moveTo>
                <a:cubicBezTo>
                  <a:pt x="55" y="101"/>
                  <a:pt x="51" y="101"/>
                  <a:pt x="48" y="103"/>
                </a:cubicBezTo>
                <a:cubicBezTo>
                  <a:pt x="42" y="107"/>
                  <a:pt x="35" y="110"/>
                  <a:pt x="29" y="114"/>
                </a:cubicBezTo>
                <a:cubicBezTo>
                  <a:pt x="28" y="114"/>
                  <a:pt x="27" y="115"/>
                  <a:pt x="26" y="115"/>
                </a:cubicBezTo>
                <a:cubicBezTo>
                  <a:pt x="23" y="115"/>
                  <a:pt x="21" y="114"/>
                  <a:pt x="21" y="111"/>
                </a:cubicBezTo>
                <a:cubicBezTo>
                  <a:pt x="21" y="109"/>
                  <a:pt x="22" y="107"/>
                  <a:pt x="22" y="105"/>
                </a:cubicBezTo>
                <a:cubicBezTo>
                  <a:pt x="23" y="98"/>
                  <a:pt x="24" y="91"/>
                  <a:pt x="25" y="83"/>
                </a:cubicBezTo>
                <a:cubicBezTo>
                  <a:pt x="26" y="80"/>
                  <a:pt x="25" y="77"/>
                  <a:pt x="24" y="74"/>
                </a:cubicBezTo>
                <a:cubicBezTo>
                  <a:pt x="23" y="71"/>
                  <a:pt x="21" y="68"/>
                  <a:pt x="19" y="65"/>
                </a:cubicBezTo>
                <a:cubicBezTo>
                  <a:pt x="14" y="60"/>
                  <a:pt x="9" y="55"/>
                  <a:pt x="4" y="50"/>
                </a:cubicBezTo>
                <a:cubicBezTo>
                  <a:pt x="3" y="49"/>
                  <a:pt x="2" y="48"/>
                  <a:pt x="1" y="47"/>
                </a:cubicBezTo>
                <a:cubicBezTo>
                  <a:pt x="0" y="45"/>
                  <a:pt x="1" y="43"/>
                  <a:pt x="3" y="42"/>
                </a:cubicBezTo>
                <a:cubicBezTo>
                  <a:pt x="5" y="41"/>
                  <a:pt x="6" y="41"/>
                  <a:pt x="8" y="40"/>
                </a:cubicBezTo>
                <a:cubicBezTo>
                  <a:pt x="15" y="39"/>
                  <a:pt x="22" y="38"/>
                  <a:pt x="29" y="37"/>
                </a:cubicBezTo>
                <a:cubicBezTo>
                  <a:pt x="33" y="36"/>
                  <a:pt x="37" y="34"/>
                  <a:pt x="39" y="32"/>
                </a:cubicBezTo>
                <a:cubicBezTo>
                  <a:pt x="41" y="30"/>
                  <a:pt x="43" y="28"/>
                  <a:pt x="44" y="25"/>
                </a:cubicBezTo>
                <a:cubicBezTo>
                  <a:pt x="47" y="18"/>
                  <a:pt x="50" y="11"/>
                  <a:pt x="54" y="5"/>
                </a:cubicBezTo>
                <a:cubicBezTo>
                  <a:pt x="54" y="4"/>
                  <a:pt x="55" y="3"/>
                  <a:pt x="55" y="2"/>
                </a:cubicBezTo>
                <a:cubicBezTo>
                  <a:pt x="57" y="0"/>
                  <a:pt x="59" y="0"/>
                  <a:pt x="61" y="2"/>
                </a:cubicBezTo>
                <a:cubicBezTo>
                  <a:pt x="62" y="3"/>
                  <a:pt x="62" y="4"/>
                  <a:pt x="63" y="5"/>
                </a:cubicBezTo>
                <a:cubicBezTo>
                  <a:pt x="66" y="12"/>
                  <a:pt x="69" y="19"/>
                  <a:pt x="73" y="26"/>
                </a:cubicBezTo>
                <a:cubicBezTo>
                  <a:pt x="76" y="32"/>
                  <a:pt x="81" y="36"/>
                  <a:pt x="89" y="37"/>
                </a:cubicBezTo>
                <a:cubicBezTo>
                  <a:pt x="96" y="39"/>
                  <a:pt x="104" y="40"/>
                  <a:pt x="111" y="41"/>
                </a:cubicBezTo>
                <a:cubicBezTo>
                  <a:pt x="112" y="41"/>
                  <a:pt x="113" y="41"/>
                  <a:pt x="113" y="42"/>
                </a:cubicBezTo>
                <a:cubicBezTo>
                  <a:pt x="115" y="43"/>
                  <a:pt x="116" y="45"/>
                  <a:pt x="115" y="47"/>
                </a:cubicBezTo>
                <a:cubicBezTo>
                  <a:pt x="114" y="48"/>
                  <a:pt x="114" y="49"/>
                  <a:pt x="113" y="50"/>
                </a:cubicBezTo>
                <a:cubicBezTo>
                  <a:pt x="108" y="55"/>
                  <a:pt x="102" y="61"/>
                  <a:pt x="97" y="66"/>
                </a:cubicBezTo>
                <a:cubicBezTo>
                  <a:pt x="92" y="71"/>
                  <a:pt x="90" y="78"/>
                  <a:pt x="91" y="85"/>
                </a:cubicBezTo>
                <a:cubicBezTo>
                  <a:pt x="92" y="93"/>
                  <a:pt x="94" y="101"/>
                  <a:pt x="95" y="109"/>
                </a:cubicBezTo>
                <a:cubicBezTo>
                  <a:pt x="95" y="109"/>
                  <a:pt x="95" y="110"/>
                  <a:pt x="95" y="111"/>
                </a:cubicBezTo>
                <a:cubicBezTo>
                  <a:pt x="95" y="114"/>
                  <a:pt x="93" y="115"/>
                  <a:pt x="90" y="115"/>
                </a:cubicBezTo>
                <a:cubicBezTo>
                  <a:pt x="89" y="114"/>
                  <a:pt x="88" y="114"/>
                  <a:pt x="87" y="113"/>
                </a:cubicBezTo>
                <a:cubicBezTo>
                  <a:pt x="81" y="110"/>
                  <a:pt x="75" y="107"/>
                  <a:pt x="68" y="103"/>
                </a:cubicBezTo>
                <a:cubicBezTo>
                  <a:pt x="65" y="101"/>
                  <a:pt x="62" y="101"/>
                  <a:pt x="58" y="100"/>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solidFill>
            </a:endParaRPr>
          </a:p>
        </p:txBody>
      </p:sp>
      <p:sp>
        <p:nvSpPr>
          <p:cNvPr id="64" name="Freeform 121"/>
          <p:cNvSpPr>
            <a:spLocks noChangeAspect="1"/>
          </p:cNvSpPr>
          <p:nvPr/>
        </p:nvSpPr>
        <p:spPr bwMode="auto">
          <a:xfrm>
            <a:off x="7085345" y="4712915"/>
            <a:ext cx="224000" cy="288000"/>
          </a:xfrm>
          <a:custGeom>
            <a:avLst/>
            <a:gdLst>
              <a:gd name="T0" fmla="*/ 117 w 158"/>
              <a:gd name="T1" fmla="*/ 203 h 203"/>
              <a:gd name="T2" fmla="*/ 28 w 158"/>
              <a:gd name="T3" fmla="*/ 203 h 203"/>
              <a:gd name="T4" fmla="*/ 27 w 158"/>
              <a:gd name="T5" fmla="*/ 203 h 203"/>
              <a:gd name="T6" fmla="*/ 19 w 158"/>
              <a:gd name="T7" fmla="*/ 201 h 203"/>
              <a:gd name="T8" fmla="*/ 0 w 158"/>
              <a:gd name="T9" fmla="*/ 176 h 203"/>
              <a:gd name="T10" fmla="*/ 0 w 158"/>
              <a:gd name="T11" fmla="*/ 167 h 203"/>
              <a:gd name="T12" fmla="*/ 0 w 158"/>
              <a:gd name="T13" fmla="*/ 108 h 203"/>
              <a:gd name="T14" fmla="*/ 1 w 158"/>
              <a:gd name="T15" fmla="*/ 98 h 203"/>
              <a:gd name="T16" fmla="*/ 13 w 158"/>
              <a:gd name="T17" fmla="*/ 83 h 203"/>
              <a:gd name="T18" fmla="*/ 17 w 158"/>
              <a:gd name="T19" fmla="*/ 81 h 203"/>
              <a:gd name="T20" fmla="*/ 40 w 158"/>
              <a:gd name="T21" fmla="*/ 63 h 203"/>
              <a:gd name="T22" fmla="*/ 58 w 158"/>
              <a:gd name="T23" fmla="*/ 40 h 203"/>
              <a:gd name="T24" fmla="*/ 62 w 158"/>
              <a:gd name="T25" fmla="*/ 23 h 203"/>
              <a:gd name="T26" fmla="*/ 63 w 158"/>
              <a:gd name="T27" fmla="*/ 13 h 203"/>
              <a:gd name="T28" fmla="*/ 70 w 158"/>
              <a:gd name="T29" fmla="*/ 3 h 203"/>
              <a:gd name="T30" fmla="*/ 88 w 158"/>
              <a:gd name="T31" fmla="*/ 4 h 203"/>
              <a:gd name="T32" fmla="*/ 97 w 158"/>
              <a:gd name="T33" fmla="*/ 21 h 203"/>
              <a:gd name="T34" fmla="*/ 95 w 158"/>
              <a:gd name="T35" fmla="*/ 43 h 203"/>
              <a:gd name="T36" fmla="*/ 83 w 158"/>
              <a:gd name="T37" fmla="*/ 76 h 203"/>
              <a:gd name="T38" fmla="*/ 83 w 158"/>
              <a:gd name="T39" fmla="*/ 76 h 203"/>
              <a:gd name="T40" fmla="*/ 84 w 158"/>
              <a:gd name="T41" fmla="*/ 76 h 203"/>
              <a:gd name="T42" fmla="*/ 141 w 158"/>
              <a:gd name="T43" fmla="*/ 76 h 203"/>
              <a:gd name="T44" fmla="*/ 149 w 158"/>
              <a:gd name="T45" fmla="*/ 78 h 203"/>
              <a:gd name="T46" fmla="*/ 158 w 158"/>
              <a:gd name="T47" fmla="*/ 92 h 203"/>
              <a:gd name="T48" fmla="*/ 141 w 158"/>
              <a:gd name="T49" fmla="*/ 108 h 203"/>
              <a:gd name="T50" fmla="*/ 138 w 158"/>
              <a:gd name="T51" fmla="*/ 108 h 203"/>
              <a:gd name="T52" fmla="*/ 138 w 158"/>
              <a:gd name="T53" fmla="*/ 108 h 203"/>
              <a:gd name="T54" fmla="*/ 151 w 158"/>
              <a:gd name="T55" fmla="*/ 118 h 203"/>
              <a:gd name="T56" fmla="*/ 137 w 158"/>
              <a:gd name="T57" fmla="*/ 139 h 203"/>
              <a:gd name="T58" fmla="*/ 132 w 158"/>
              <a:gd name="T59" fmla="*/ 139 h 203"/>
              <a:gd name="T60" fmla="*/ 132 w 158"/>
              <a:gd name="T61" fmla="*/ 140 h 203"/>
              <a:gd name="T62" fmla="*/ 133 w 158"/>
              <a:gd name="T63" fmla="*/ 140 h 203"/>
              <a:gd name="T64" fmla="*/ 144 w 158"/>
              <a:gd name="T65" fmla="*/ 147 h 203"/>
              <a:gd name="T66" fmla="*/ 142 w 158"/>
              <a:gd name="T67" fmla="*/ 164 h 203"/>
              <a:gd name="T68" fmla="*/ 133 w 158"/>
              <a:gd name="T69" fmla="*/ 169 h 203"/>
              <a:gd name="T70" fmla="*/ 126 w 158"/>
              <a:gd name="T71" fmla="*/ 171 h 203"/>
              <a:gd name="T72" fmla="*/ 130 w 158"/>
              <a:gd name="T73" fmla="*/ 172 h 203"/>
              <a:gd name="T74" fmla="*/ 139 w 158"/>
              <a:gd name="T75" fmla="*/ 186 h 203"/>
              <a:gd name="T76" fmla="*/ 134 w 158"/>
              <a:gd name="T77" fmla="*/ 196 h 203"/>
              <a:gd name="T78" fmla="*/ 124 w 158"/>
              <a:gd name="T79" fmla="*/ 201 h 203"/>
              <a:gd name="T80" fmla="*/ 117 w 158"/>
              <a:gd name="T81"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203">
                <a:moveTo>
                  <a:pt x="117" y="203"/>
                </a:moveTo>
                <a:cubicBezTo>
                  <a:pt x="88" y="203"/>
                  <a:pt x="58" y="203"/>
                  <a:pt x="28" y="203"/>
                </a:cubicBezTo>
                <a:cubicBezTo>
                  <a:pt x="28" y="203"/>
                  <a:pt x="27" y="203"/>
                  <a:pt x="27" y="203"/>
                </a:cubicBezTo>
                <a:cubicBezTo>
                  <a:pt x="25" y="202"/>
                  <a:pt x="22" y="202"/>
                  <a:pt x="19" y="201"/>
                </a:cubicBezTo>
                <a:cubicBezTo>
                  <a:pt x="8" y="197"/>
                  <a:pt x="0" y="187"/>
                  <a:pt x="0" y="176"/>
                </a:cubicBezTo>
                <a:cubicBezTo>
                  <a:pt x="0" y="173"/>
                  <a:pt x="0" y="170"/>
                  <a:pt x="0" y="167"/>
                </a:cubicBezTo>
                <a:cubicBezTo>
                  <a:pt x="0" y="148"/>
                  <a:pt x="0" y="128"/>
                  <a:pt x="0" y="108"/>
                </a:cubicBezTo>
                <a:cubicBezTo>
                  <a:pt x="0" y="104"/>
                  <a:pt x="0" y="101"/>
                  <a:pt x="1" y="98"/>
                </a:cubicBezTo>
                <a:cubicBezTo>
                  <a:pt x="2" y="91"/>
                  <a:pt x="6" y="86"/>
                  <a:pt x="13" y="83"/>
                </a:cubicBezTo>
                <a:cubicBezTo>
                  <a:pt x="14" y="83"/>
                  <a:pt x="15" y="82"/>
                  <a:pt x="17" y="81"/>
                </a:cubicBezTo>
                <a:cubicBezTo>
                  <a:pt x="25" y="76"/>
                  <a:pt x="33" y="70"/>
                  <a:pt x="40" y="63"/>
                </a:cubicBezTo>
                <a:cubicBezTo>
                  <a:pt x="47" y="56"/>
                  <a:pt x="53" y="49"/>
                  <a:pt x="58" y="40"/>
                </a:cubicBezTo>
                <a:cubicBezTo>
                  <a:pt x="60" y="35"/>
                  <a:pt x="62" y="29"/>
                  <a:pt x="62" y="23"/>
                </a:cubicBezTo>
                <a:cubicBezTo>
                  <a:pt x="62" y="20"/>
                  <a:pt x="62" y="16"/>
                  <a:pt x="63" y="13"/>
                </a:cubicBezTo>
                <a:cubicBezTo>
                  <a:pt x="65" y="9"/>
                  <a:pt x="66" y="5"/>
                  <a:pt x="70" y="3"/>
                </a:cubicBezTo>
                <a:cubicBezTo>
                  <a:pt x="76" y="0"/>
                  <a:pt x="82" y="0"/>
                  <a:pt x="88" y="4"/>
                </a:cubicBezTo>
                <a:cubicBezTo>
                  <a:pt x="94" y="7"/>
                  <a:pt x="96" y="14"/>
                  <a:pt x="97" y="21"/>
                </a:cubicBezTo>
                <a:cubicBezTo>
                  <a:pt x="98" y="28"/>
                  <a:pt x="97" y="36"/>
                  <a:pt x="95" y="43"/>
                </a:cubicBezTo>
                <a:cubicBezTo>
                  <a:pt x="93" y="55"/>
                  <a:pt x="89" y="66"/>
                  <a:pt x="83" y="76"/>
                </a:cubicBezTo>
                <a:cubicBezTo>
                  <a:pt x="83" y="76"/>
                  <a:pt x="83" y="76"/>
                  <a:pt x="83" y="76"/>
                </a:cubicBezTo>
                <a:cubicBezTo>
                  <a:pt x="83" y="76"/>
                  <a:pt x="83" y="76"/>
                  <a:pt x="84" y="76"/>
                </a:cubicBezTo>
                <a:cubicBezTo>
                  <a:pt x="103" y="76"/>
                  <a:pt x="122" y="76"/>
                  <a:pt x="141" y="76"/>
                </a:cubicBezTo>
                <a:cubicBezTo>
                  <a:pt x="144" y="76"/>
                  <a:pt x="146" y="77"/>
                  <a:pt x="149" y="78"/>
                </a:cubicBezTo>
                <a:cubicBezTo>
                  <a:pt x="154" y="81"/>
                  <a:pt x="158" y="86"/>
                  <a:pt x="158" y="92"/>
                </a:cubicBezTo>
                <a:cubicBezTo>
                  <a:pt x="157" y="101"/>
                  <a:pt x="150" y="108"/>
                  <a:pt x="141" y="108"/>
                </a:cubicBezTo>
                <a:cubicBezTo>
                  <a:pt x="140" y="108"/>
                  <a:pt x="139" y="108"/>
                  <a:pt x="138" y="108"/>
                </a:cubicBezTo>
                <a:cubicBezTo>
                  <a:pt x="138" y="108"/>
                  <a:pt x="138" y="108"/>
                  <a:pt x="138" y="108"/>
                </a:cubicBezTo>
                <a:cubicBezTo>
                  <a:pt x="144" y="109"/>
                  <a:pt x="148" y="112"/>
                  <a:pt x="151" y="118"/>
                </a:cubicBezTo>
                <a:cubicBezTo>
                  <a:pt x="155" y="128"/>
                  <a:pt x="147" y="139"/>
                  <a:pt x="137" y="139"/>
                </a:cubicBezTo>
                <a:cubicBezTo>
                  <a:pt x="135" y="139"/>
                  <a:pt x="134" y="139"/>
                  <a:pt x="132" y="139"/>
                </a:cubicBezTo>
                <a:cubicBezTo>
                  <a:pt x="132" y="139"/>
                  <a:pt x="132" y="139"/>
                  <a:pt x="132" y="140"/>
                </a:cubicBezTo>
                <a:cubicBezTo>
                  <a:pt x="133" y="140"/>
                  <a:pt x="133" y="140"/>
                  <a:pt x="133" y="140"/>
                </a:cubicBezTo>
                <a:cubicBezTo>
                  <a:pt x="138" y="141"/>
                  <a:pt x="141" y="143"/>
                  <a:pt x="144" y="147"/>
                </a:cubicBezTo>
                <a:cubicBezTo>
                  <a:pt x="147" y="152"/>
                  <a:pt x="147" y="159"/>
                  <a:pt x="142" y="164"/>
                </a:cubicBezTo>
                <a:cubicBezTo>
                  <a:pt x="140" y="166"/>
                  <a:pt x="137" y="168"/>
                  <a:pt x="133" y="169"/>
                </a:cubicBezTo>
                <a:cubicBezTo>
                  <a:pt x="131" y="170"/>
                  <a:pt x="128" y="171"/>
                  <a:pt x="126" y="171"/>
                </a:cubicBezTo>
                <a:cubicBezTo>
                  <a:pt x="127" y="171"/>
                  <a:pt x="129" y="172"/>
                  <a:pt x="130" y="172"/>
                </a:cubicBezTo>
                <a:cubicBezTo>
                  <a:pt x="135" y="175"/>
                  <a:pt x="138" y="180"/>
                  <a:pt x="139" y="186"/>
                </a:cubicBezTo>
                <a:cubicBezTo>
                  <a:pt x="139" y="190"/>
                  <a:pt x="137" y="193"/>
                  <a:pt x="134" y="196"/>
                </a:cubicBezTo>
                <a:cubicBezTo>
                  <a:pt x="131" y="199"/>
                  <a:pt x="128" y="201"/>
                  <a:pt x="124" y="201"/>
                </a:cubicBezTo>
                <a:cubicBezTo>
                  <a:pt x="122" y="202"/>
                  <a:pt x="120" y="202"/>
                  <a:pt x="117" y="2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5" name="Freeform 93"/>
          <p:cNvSpPr>
            <a:spLocks noChangeAspect="1" noEditPoints="1"/>
          </p:cNvSpPr>
          <p:nvPr/>
        </p:nvSpPr>
        <p:spPr bwMode="auto">
          <a:xfrm>
            <a:off x="2515404" y="2998264"/>
            <a:ext cx="292454" cy="288000"/>
          </a:xfrm>
          <a:custGeom>
            <a:avLst/>
            <a:gdLst>
              <a:gd name="T0" fmla="*/ 60 w 81"/>
              <a:gd name="T1" fmla="*/ 0 h 80"/>
              <a:gd name="T2" fmla="*/ 64 w 81"/>
              <a:gd name="T3" fmla="*/ 2 h 80"/>
              <a:gd name="T4" fmla="*/ 64 w 81"/>
              <a:gd name="T5" fmla="*/ 5 h 80"/>
              <a:gd name="T6" fmla="*/ 67 w 81"/>
              <a:gd name="T7" fmla="*/ 6 h 80"/>
              <a:gd name="T8" fmla="*/ 80 w 81"/>
              <a:gd name="T9" fmla="*/ 13 h 80"/>
              <a:gd name="T10" fmla="*/ 77 w 81"/>
              <a:gd name="T11" fmla="*/ 30 h 80"/>
              <a:gd name="T12" fmla="*/ 63 w 81"/>
              <a:gd name="T13" fmla="*/ 40 h 80"/>
              <a:gd name="T14" fmla="*/ 54 w 81"/>
              <a:gd name="T15" fmla="*/ 50 h 80"/>
              <a:gd name="T16" fmla="*/ 44 w 81"/>
              <a:gd name="T17" fmla="*/ 54 h 80"/>
              <a:gd name="T18" fmla="*/ 43 w 81"/>
              <a:gd name="T19" fmla="*/ 63 h 80"/>
              <a:gd name="T20" fmla="*/ 50 w 81"/>
              <a:gd name="T21" fmla="*/ 67 h 80"/>
              <a:gd name="T22" fmla="*/ 58 w 81"/>
              <a:gd name="T23" fmla="*/ 80 h 80"/>
              <a:gd name="T24" fmla="*/ 31 w 81"/>
              <a:gd name="T25" fmla="*/ 80 h 80"/>
              <a:gd name="T26" fmla="*/ 24 w 81"/>
              <a:gd name="T27" fmla="*/ 80 h 80"/>
              <a:gd name="T28" fmla="*/ 27 w 81"/>
              <a:gd name="T29" fmla="*/ 68 h 80"/>
              <a:gd name="T30" fmla="*/ 36 w 81"/>
              <a:gd name="T31" fmla="*/ 66 h 80"/>
              <a:gd name="T32" fmla="*/ 38 w 81"/>
              <a:gd name="T33" fmla="*/ 57 h 80"/>
              <a:gd name="T34" fmla="*/ 32 w 81"/>
              <a:gd name="T35" fmla="*/ 53 h 80"/>
              <a:gd name="T36" fmla="*/ 23 w 81"/>
              <a:gd name="T37" fmla="*/ 44 h 80"/>
              <a:gd name="T38" fmla="*/ 12 w 81"/>
              <a:gd name="T39" fmla="*/ 37 h 80"/>
              <a:gd name="T40" fmla="*/ 1 w 81"/>
              <a:gd name="T41" fmla="*/ 21 h 80"/>
              <a:gd name="T42" fmla="*/ 8 w 81"/>
              <a:gd name="T43" fmla="*/ 7 h 80"/>
              <a:gd name="T44" fmla="*/ 16 w 81"/>
              <a:gd name="T45" fmla="*/ 7 h 80"/>
              <a:gd name="T46" fmla="*/ 16 w 81"/>
              <a:gd name="T47" fmla="*/ 3 h 80"/>
              <a:gd name="T48" fmla="*/ 21 w 81"/>
              <a:gd name="T49" fmla="*/ 0 h 80"/>
              <a:gd name="T50" fmla="*/ 40 w 81"/>
              <a:gd name="T51" fmla="*/ 4 h 80"/>
              <a:gd name="T52" fmla="*/ 25 w 81"/>
              <a:gd name="T53" fmla="*/ 4 h 80"/>
              <a:gd name="T54" fmla="*/ 21 w 81"/>
              <a:gd name="T55" fmla="*/ 7 h 80"/>
              <a:gd name="T56" fmla="*/ 23 w 81"/>
              <a:gd name="T57" fmla="*/ 23 h 80"/>
              <a:gd name="T58" fmla="*/ 25 w 81"/>
              <a:gd name="T59" fmla="*/ 40 h 80"/>
              <a:gd name="T60" fmla="*/ 44 w 81"/>
              <a:gd name="T61" fmla="*/ 50 h 80"/>
              <a:gd name="T62" fmla="*/ 57 w 81"/>
              <a:gd name="T63" fmla="*/ 33 h 80"/>
              <a:gd name="T64" fmla="*/ 59 w 81"/>
              <a:gd name="T65" fmla="*/ 10 h 80"/>
              <a:gd name="T66" fmla="*/ 58 w 81"/>
              <a:gd name="T67" fmla="*/ 4 h 80"/>
              <a:gd name="T68" fmla="*/ 40 w 81"/>
              <a:gd name="T69" fmla="*/ 4 h 80"/>
              <a:gd name="T70" fmla="*/ 76 w 81"/>
              <a:gd name="T71" fmla="*/ 14 h 80"/>
              <a:gd name="T72" fmla="*/ 63 w 81"/>
              <a:gd name="T73" fmla="*/ 15 h 80"/>
              <a:gd name="T74" fmla="*/ 61 w 81"/>
              <a:gd name="T75" fmla="*/ 30 h 80"/>
              <a:gd name="T76" fmla="*/ 61 w 81"/>
              <a:gd name="T77" fmla="*/ 35 h 80"/>
              <a:gd name="T78" fmla="*/ 65 w 81"/>
              <a:gd name="T79" fmla="*/ 35 h 80"/>
              <a:gd name="T80" fmla="*/ 76 w 81"/>
              <a:gd name="T81" fmla="*/ 18 h 80"/>
              <a:gd name="T82" fmla="*/ 5 w 81"/>
              <a:gd name="T83" fmla="*/ 20 h 80"/>
              <a:gd name="T84" fmla="*/ 12 w 81"/>
              <a:gd name="T85" fmla="*/ 32 h 80"/>
              <a:gd name="T86" fmla="*/ 20 w 81"/>
              <a:gd name="T87" fmla="*/ 34 h 80"/>
              <a:gd name="T88" fmla="*/ 20 w 81"/>
              <a:gd name="T89" fmla="*/ 29 h 80"/>
              <a:gd name="T90" fmla="*/ 17 w 81"/>
              <a:gd name="T91" fmla="*/ 12 h 80"/>
              <a:gd name="T92" fmla="*/ 5 w 81"/>
              <a:gd name="T93" fmla="*/ 18 h 80"/>
              <a:gd name="T94" fmla="*/ 41 w 81"/>
              <a:gd name="T95" fmla="*/ 76 h 80"/>
              <a:gd name="T96" fmla="*/ 53 w 81"/>
              <a:gd name="T97" fmla="*/ 76 h 80"/>
              <a:gd name="T98" fmla="*/ 54 w 81"/>
              <a:gd name="T99" fmla="*/ 74 h 80"/>
              <a:gd name="T100" fmla="*/ 33 w 81"/>
              <a:gd name="T101" fmla="*/ 71 h 80"/>
              <a:gd name="T102" fmla="*/ 28 w 81"/>
              <a:gd name="T103" fmla="*/ 76 h 80"/>
              <a:gd name="T104" fmla="*/ 41 w 81"/>
              <a:gd name="T105"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6" name="Freeform 23"/>
          <p:cNvSpPr>
            <a:spLocks noChangeAspect="1" noEditPoints="1"/>
          </p:cNvSpPr>
          <p:nvPr/>
        </p:nvSpPr>
        <p:spPr bwMode="auto">
          <a:xfrm>
            <a:off x="8330805" y="2775767"/>
            <a:ext cx="288933" cy="288000"/>
          </a:xfrm>
          <a:custGeom>
            <a:avLst/>
            <a:gdLst>
              <a:gd name="T0" fmla="*/ 390 w 390"/>
              <a:gd name="T1" fmla="*/ 389 h 389"/>
              <a:gd name="T2" fmla="*/ 317 w 390"/>
              <a:gd name="T3" fmla="*/ 389 h 389"/>
              <a:gd name="T4" fmla="*/ 317 w 390"/>
              <a:gd name="T5" fmla="*/ 340 h 389"/>
              <a:gd name="T6" fmla="*/ 268 w 390"/>
              <a:gd name="T7" fmla="*/ 340 h 389"/>
              <a:gd name="T8" fmla="*/ 268 w 390"/>
              <a:gd name="T9" fmla="*/ 292 h 389"/>
              <a:gd name="T10" fmla="*/ 219 w 390"/>
              <a:gd name="T11" fmla="*/ 292 h 389"/>
              <a:gd name="T12" fmla="*/ 219 w 390"/>
              <a:gd name="T13" fmla="*/ 267 h 389"/>
              <a:gd name="T14" fmla="*/ 171 w 390"/>
              <a:gd name="T15" fmla="*/ 267 h 389"/>
              <a:gd name="T16" fmla="*/ 171 w 390"/>
              <a:gd name="T17" fmla="*/ 233 h 389"/>
              <a:gd name="T18" fmla="*/ 170 w 390"/>
              <a:gd name="T19" fmla="*/ 233 h 389"/>
              <a:gd name="T20" fmla="*/ 169 w 390"/>
              <a:gd name="T21" fmla="*/ 234 h 389"/>
              <a:gd name="T22" fmla="*/ 113 w 390"/>
              <a:gd name="T23" fmla="*/ 243 h 389"/>
              <a:gd name="T24" fmla="*/ 74 w 390"/>
              <a:gd name="T25" fmla="*/ 233 h 389"/>
              <a:gd name="T26" fmla="*/ 13 w 390"/>
              <a:gd name="T27" fmla="*/ 175 h 389"/>
              <a:gd name="T28" fmla="*/ 2 w 390"/>
              <a:gd name="T29" fmla="*/ 138 h 389"/>
              <a:gd name="T30" fmla="*/ 0 w 390"/>
              <a:gd name="T31" fmla="*/ 129 h 389"/>
              <a:gd name="T32" fmla="*/ 0 w 390"/>
              <a:gd name="T33" fmla="*/ 114 h 389"/>
              <a:gd name="T34" fmla="*/ 1 w 390"/>
              <a:gd name="T35" fmla="*/ 108 h 389"/>
              <a:gd name="T36" fmla="*/ 10 w 390"/>
              <a:gd name="T37" fmla="*/ 73 h 389"/>
              <a:gd name="T38" fmla="*/ 69 w 390"/>
              <a:gd name="T39" fmla="*/ 12 h 389"/>
              <a:gd name="T40" fmla="*/ 106 w 390"/>
              <a:gd name="T41" fmla="*/ 1 h 389"/>
              <a:gd name="T42" fmla="*/ 114 w 390"/>
              <a:gd name="T43" fmla="*/ 0 h 389"/>
              <a:gd name="T44" fmla="*/ 130 w 390"/>
              <a:gd name="T45" fmla="*/ 0 h 389"/>
              <a:gd name="T46" fmla="*/ 131 w 390"/>
              <a:gd name="T47" fmla="*/ 0 h 389"/>
              <a:gd name="T48" fmla="*/ 152 w 390"/>
              <a:gd name="T49" fmla="*/ 4 h 389"/>
              <a:gd name="T50" fmla="*/ 218 w 390"/>
              <a:gd name="T51" fmla="*/ 47 h 389"/>
              <a:gd name="T52" fmla="*/ 244 w 390"/>
              <a:gd name="T53" fmla="*/ 116 h 389"/>
              <a:gd name="T54" fmla="*/ 234 w 390"/>
              <a:gd name="T55" fmla="*/ 168 h 389"/>
              <a:gd name="T56" fmla="*/ 234 w 390"/>
              <a:gd name="T57" fmla="*/ 170 h 389"/>
              <a:gd name="T58" fmla="*/ 268 w 390"/>
              <a:gd name="T59" fmla="*/ 170 h 389"/>
              <a:gd name="T60" fmla="*/ 268 w 390"/>
              <a:gd name="T61" fmla="*/ 172 h 389"/>
              <a:gd name="T62" fmla="*/ 268 w 390"/>
              <a:gd name="T63" fmla="*/ 217 h 389"/>
              <a:gd name="T64" fmla="*/ 269 w 390"/>
              <a:gd name="T65" fmla="*/ 220 h 389"/>
              <a:gd name="T66" fmla="*/ 279 w 390"/>
              <a:gd name="T67" fmla="*/ 228 h 389"/>
              <a:gd name="T68" fmla="*/ 388 w 390"/>
              <a:gd name="T69" fmla="*/ 315 h 389"/>
              <a:gd name="T70" fmla="*/ 390 w 390"/>
              <a:gd name="T71" fmla="*/ 318 h 389"/>
              <a:gd name="T72" fmla="*/ 390 w 390"/>
              <a:gd name="T73" fmla="*/ 389 h 389"/>
              <a:gd name="T74" fmla="*/ 146 w 390"/>
              <a:gd name="T75" fmla="*/ 98 h 389"/>
              <a:gd name="T76" fmla="*/ 98 w 390"/>
              <a:gd name="T77" fmla="*/ 49 h 389"/>
              <a:gd name="T78" fmla="*/ 49 w 390"/>
              <a:gd name="T79" fmla="*/ 97 h 389"/>
              <a:gd name="T80" fmla="*/ 97 w 390"/>
              <a:gd name="T81" fmla="*/ 146 h 389"/>
              <a:gd name="T82" fmla="*/ 146 w 390"/>
              <a:gd name="T83" fmla="*/ 9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389">
                <a:moveTo>
                  <a:pt x="390" y="389"/>
                </a:moveTo>
                <a:cubicBezTo>
                  <a:pt x="365" y="389"/>
                  <a:pt x="341" y="389"/>
                  <a:pt x="317" y="389"/>
                </a:cubicBezTo>
                <a:cubicBezTo>
                  <a:pt x="317" y="373"/>
                  <a:pt x="317" y="357"/>
                  <a:pt x="317" y="340"/>
                </a:cubicBezTo>
                <a:cubicBezTo>
                  <a:pt x="300" y="340"/>
                  <a:pt x="284" y="340"/>
                  <a:pt x="268" y="340"/>
                </a:cubicBezTo>
                <a:cubicBezTo>
                  <a:pt x="268" y="324"/>
                  <a:pt x="268" y="308"/>
                  <a:pt x="268" y="292"/>
                </a:cubicBezTo>
                <a:cubicBezTo>
                  <a:pt x="252" y="292"/>
                  <a:pt x="236" y="292"/>
                  <a:pt x="219" y="292"/>
                </a:cubicBezTo>
                <a:cubicBezTo>
                  <a:pt x="219" y="284"/>
                  <a:pt x="219" y="276"/>
                  <a:pt x="219" y="267"/>
                </a:cubicBezTo>
                <a:cubicBezTo>
                  <a:pt x="203" y="267"/>
                  <a:pt x="187" y="267"/>
                  <a:pt x="171" y="267"/>
                </a:cubicBezTo>
                <a:cubicBezTo>
                  <a:pt x="171" y="256"/>
                  <a:pt x="171" y="245"/>
                  <a:pt x="171" y="233"/>
                </a:cubicBezTo>
                <a:cubicBezTo>
                  <a:pt x="170" y="233"/>
                  <a:pt x="170" y="233"/>
                  <a:pt x="170" y="233"/>
                </a:cubicBezTo>
                <a:cubicBezTo>
                  <a:pt x="170" y="233"/>
                  <a:pt x="170" y="233"/>
                  <a:pt x="169" y="234"/>
                </a:cubicBezTo>
                <a:cubicBezTo>
                  <a:pt x="151" y="241"/>
                  <a:pt x="132" y="244"/>
                  <a:pt x="113" y="243"/>
                </a:cubicBezTo>
                <a:cubicBezTo>
                  <a:pt x="99" y="242"/>
                  <a:pt x="87" y="239"/>
                  <a:pt x="74" y="233"/>
                </a:cubicBezTo>
                <a:cubicBezTo>
                  <a:pt x="47" y="221"/>
                  <a:pt x="26" y="202"/>
                  <a:pt x="13" y="175"/>
                </a:cubicBezTo>
                <a:cubicBezTo>
                  <a:pt x="7" y="163"/>
                  <a:pt x="3" y="151"/>
                  <a:pt x="2" y="138"/>
                </a:cubicBezTo>
                <a:cubicBezTo>
                  <a:pt x="1" y="135"/>
                  <a:pt x="1" y="132"/>
                  <a:pt x="0" y="129"/>
                </a:cubicBezTo>
                <a:cubicBezTo>
                  <a:pt x="0" y="124"/>
                  <a:pt x="0" y="119"/>
                  <a:pt x="0" y="114"/>
                </a:cubicBezTo>
                <a:cubicBezTo>
                  <a:pt x="1" y="112"/>
                  <a:pt x="1" y="110"/>
                  <a:pt x="1" y="108"/>
                </a:cubicBezTo>
                <a:cubicBezTo>
                  <a:pt x="3" y="96"/>
                  <a:pt x="6" y="84"/>
                  <a:pt x="10" y="73"/>
                </a:cubicBezTo>
                <a:cubicBezTo>
                  <a:pt x="23" y="46"/>
                  <a:pt x="42" y="26"/>
                  <a:pt x="69" y="12"/>
                </a:cubicBezTo>
                <a:cubicBezTo>
                  <a:pt x="80" y="7"/>
                  <a:pt x="93" y="3"/>
                  <a:pt x="106" y="1"/>
                </a:cubicBezTo>
                <a:cubicBezTo>
                  <a:pt x="109" y="1"/>
                  <a:pt x="112" y="0"/>
                  <a:pt x="114" y="0"/>
                </a:cubicBezTo>
                <a:cubicBezTo>
                  <a:pt x="120" y="0"/>
                  <a:pt x="125" y="0"/>
                  <a:pt x="130" y="0"/>
                </a:cubicBezTo>
                <a:cubicBezTo>
                  <a:pt x="130" y="0"/>
                  <a:pt x="131" y="0"/>
                  <a:pt x="131" y="0"/>
                </a:cubicBezTo>
                <a:cubicBezTo>
                  <a:pt x="138" y="1"/>
                  <a:pt x="145" y="2"/>
                  <a:pt x="152" y="4"/>
                </a:cubicBezTo>
                <a:cubicBezTo>
                  <a:pt x="179" y="11"/>
                  <a:pt x="201" y="25"/>
                  <a:pt x="218" y="47"/>
                </a:cubicBezTo>
                <a:cubicBezTo>
                  <a:pt x="234" y="67"/>
                  <a:pt x="242" y="90"/>
                  <a:pt x="244" y="116"/>
                </a:cubicBezTo>
                <a:cubicBezTo>
                  <a:pt x="245" y="134"/>
                  <a:pt x="241" y="151"/>
                  <a:pt x="234" y="168"/>
                </a:cubicBezTo>
                <a:cubicBezTo>
                  <a:pt x="234" y="169"/>
                  <a:pt x="234" y="169"/>
                  <a:pt x="234" y="170"/>
                </a:cubicBezTo>
                <a:cubicBezTo>
                  <a:pt x="245" y="170"/>
                  <a:pt x="257" y="170"/>
                  <a:pt x="268" y="170"/>
                </a:cubicBezTo>
                <a:cubicBezTo>
                  <a:pt x="268" y="171"/>
                  <a:pt x="268" y="172"/>
                  <a:pt x="268" y="172"/>
                </a:cubicBezTo>
                <a:cubicBezTo>
                  <a:pt x="268" y="187"/>
                  <a:pt x="268" y="202"/>
                  <a:pt x="268" y="217"/>
                </a:cubicBezTo>
                <a:cubicBezTo>
                  <a:pt x="268" y="218"/>
                  <a:pt x="268" y="219"/>
                  <a:pt x="269" y="220"/>
                </a:cubicBezTo>
                <a:cubicBezTo>
                  <a:pt x="273" y="222"/>
                  <a:pt x="276" y="225"/>
                  <a:pt x="279" y="228"/>
                </a:cubicBezTo>
                <a:cubicBezTo>
                  <a:pt x="315" y="257"/>
                  <a:pt x="352" y="286"/>
                  <a:pt x="388" y="315"/>
                </a:cubicBezTo>
                <a:cubicBezTo>
                  <a:pt x="389" y="316"/>
                  <a:pt x="390" y="317"/>
                  <a:pt x="390" y="318"/>
                </a:cubicBezTo>
                <a:cubicBezTo>
                  <a:pt x="390" y="342"/>
                  <a:pt x="390" y="365"/>
                  <a:pt x="390" y="389"/>
                </a:cubicBezTo>
                <a:close/>
                <a:moveTo>
                  <a:pt x="146" y="98"/>
                </a:moveTo>
                <a:cubicBezTo>
                  <a:pt x="146" y="71"/>
                  <a:pt x="126" y="49"/>
                  <a:pt x="98" y="49"/>
                </a:cubicBezTo>
                <a:cubicBezTo>
                  <a:pt x="72" y="48"/>
                  <a:pt x="49" y="69"/>
                  <a:pt x="49" y="97"/>
                </a:cubicBezTo>
                <a:cubicBezTo>
                  <a:pt x="49" y="124"/>
                  <a:pt x="70" y="146"/>
                  <a:pt x="97" y="146"/>
                </a:cubicBezTo>
                <a:cubicBezTo>
                  <a:pt x="124" y="146"/>
                  <a:pt x="146" y="125"/>
                  <a:pt x="146" y="9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7" name="Freeform 15"/>
          <p:cNvSpPr>
            <a:spLocks noChangeAspect="1"/>
          </p:cNvSpPr>
          <p:nvPr/>
        </p:nvSpPr>
        <p:spPr bwMode="auto">
          <a:xfrm>
            <a:off x="10257403" y="1650445"/>
            <a:ext cx="288000" cy="288000"/>
          </a:xfrm>
          <a:custGeom>
            <a:avLst/>
            <a:gdLst>
              <a:gd name="T0" fmla="*/ 89 w 214"/>
              <a:gd name="T1" fmla="*/ 145 h 214"/>
              <a:gd name="T2" fmla="*/ 1 w 214"/>
              <a:gd name="T3" fmla="*/ 213 h 214"/>
              <a:gd name="T4" fmla="*/ 1 w 214"/>
              <a:gd name="T5" fmla="*/ 213 h 214"/>
              <a:gd name="T6" fmla="*/ 68 w 214"/>
              <a:gd name="T7" fmla="*/ 127 h 214"/>
              <a:gd name="T8" fmla="*/ 63 w 214"/>
              <a:gd name="T9" fmla="*/ 126 h 214"/>
              <a:gd name="T10" fmla="*/ 34 w 214"/>
              <a:gd name="T11" fmla="*/ 127 h 214"/>
              <a:gd name="T12" fmla="*/ 1 w 214"/>
              <a:gd name="T13" fmla="*/ 133 h 214"/>
              <a:gd name="T14" fmla="*/ 0 w 214"/>
              <a:gd name="T15" fmla="*/ 133 h 214"/>
              <a:gd name="T16" fmla="*/ 6 w 214"/>
              <a:gd name="T17" fmla="*/ 126 h 214"/>
              <a:gd name="T18" fmla="*/ 40 w 214"/>
              <a:gd name="T19" fmla="*/ 81 h 214"/>
              <a:gd name="T20" fmla="*/ 42 w 214"/>
              <a:gd name="T21" fmla="*/ 80 h 214"/>
              <a:gd name="T22" fmla="*/ 79 w 214"/>
              <a:gd name="T23" fmla="*/ 80 h 214"/>
              <a:gd name="T24" fmla="*/ 81 w 214"/>
              <a:gd name="T25" fmla="*/ 79 h 214"/>
              <a:gd name="T26" fmla="*/ 145 w 214"/>
              <a:gd name="T27" fmla="*/ 15 h 214"/>
              <a:gd name="T28" fmla="*/ 150 w 214"/>
              <a:gd name="T29" fmla="*/ 13 h 214"/>
              <a:gd name="T30" fmla="*/ 213 w 214"/>
              <a:gd name="T31" fmla="*/ 0 h 214"/>
              <a:gd name="T32" fmla="*/ 214 w 214"/>
              <a:gd name="T33" fmla="*/ 0 h 214"/>
              <a:gd name="T34" fmla="*/ 213 w 214"/>
              <a:gd name="T35" fmla="*/ 6 h 214"/>
              <a:gd name="T36" fmla="*/ 204 w 214"/>
              <a:gd name="T37" fmla="*/ 53 h 214"/>
              <a:gd name="T38" fmla="*/ 201 w 214"/>
              <a:gd name="T39" fmla="*/ 66 h 214"/>
              <a:gd name="T40" fmla="*/ 200 w 214"/>
              <a:gd name="T41" fmla="*/ 68 h 214"/>
              <a:gd name="T42" fmla="*/ 139 w 214"/>
              <a:gd name="T43" fmla="*/ 128 h 214"/>
              <a:gd name="T44" fmla="*/ 135 w 214"/>
              <a:gd name="T45" fmla="*/ 133 h 214"/>
              <a:gd name="T46" fmla="*/ 134 w 214"/>
              <a:gd name="T47" fmla="*/ 135 h 214"/>
              <a:gd name="T48" fmla="*/ 134 w 214"/>
              <a:gd name="T49" fmla="*/ 172 h 214"/>
              <a:gd name="T50" fmla="*/ 133 w 214"/>
              <a:gd name="T51" fmla="*/ 175 h 214"/>
              <a:gd name="T52" fmla="*/ 81 w 214"/>
              <a:gd name="T53" fmla="*/ 213 h 214"/>
              <a:gd name="T54" fmla="*/ 81 w 214"/>
              <a:gd name="T55" fmla="*/ 214 h 214"/>
              <a:gd name="T56" fmla="*/ 81 w 214"/>
              <a:gd name="T57" fmla="*/ 213 h 214"/>
              <a:gd name="T58" fmla="*/ 91 w 214"/>
              <a:gd name="T59" fmla="*/ 180 h 214"/>
              <a:gd name="T60" fmla="*/ 91 w 214"/>
              <a:gd name="T61" fmla="*/ 153 h 214"/>
              <a:gd name="T62" fmla="*/ 89 w 214"/>
              <a:gd name="T63"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214">
                <a:moveTo>
                  <a:pt x="89" y="145"/>
                </a:moveTo>
                <a:cubicBezTo>
                  <a:pt x="59" y="168"/>
                  <a:pt x="30" y="191"/>
                  <a:pt x="1" y="213"/>
                </a:cubicBezTo>
                <a:cubicBezTo>
                  <a:pt x="1" y="213"/>
                  <a:pt x="1" y="213"/>
                  <a:pt x="1" y="213"/>
                </a:cubicBezTo>
                <a:cubicBezTo>
                  <a:pt x="23" y="184"/>
                  <a:pt x="45" y="156"/>
                  <a:pt x="68" y="127"/>
                </a:cubicBezTo>
                <a:cubicBezTo>
                  <a:pt x="66" y="127"/>
                  <a:pt x="64" y="127"/>
                  <a:pt x="63" y="126"/>
                </a:cubicBezTo>
                <a:cubicBezTo>
                  <a:pt x="53" y="125"/>
                  <a:pt x="43" y="126"/>
                  <a:pt x="34" y="127"/>
                </a:cubicBezTo>
                <a:cubicBezTo>
                  <a:pt x="23" y="128"/>
                  <a:pt x="12" y="131"/>
                  <a:pt x="1" y="133"/>
                </a:cubicBezTo>
                <a:cubicBezTo>
                  <a:pt x="1" y="133"/>
                  <a:pt x="1" y="133"/>
                  <a:pt x="0" y="133"/>
                </a:cubicBezTo>
                <a:cubicBezTo>
                  <a:pt x="2" y="131"/>
                  <a:pt x="4" y="128"/>
                  <a:pt x="6" y="126"/>
                </a:cubicBezTo>
                <a:cubicBezTo>
                  <a:pt x="17" y="111"/>
                  <a:pt x="28" y="96"/>
                  <a:pt x="40" y="81"/>
                </a:cubicBezTo>
                <a:cubicBezTo>
                  <a:pt x="40" y="80"/>
                  <a:pt x="41" y="80"/>
                  <a:pt x="42" y="80"/>
                </a:cubicBezTo>
                <a:cubicBezTo>
                  <a:pt x="54" y="80"/>
                  <a:pt x="67" y="80"/>
                  <a:pt x="79" y="80"/>
                </a:cubicBezTo>
                <a:cubicBezTo>
                  <a:pt x="80" y="80"/>
                  <a:pt x="81" y="80"/>
                  <a:pt x="81" y="79"/>
                </a:cubicBezTo>
                <a:cubicBezTo>
                  <a:pt x="103" y="58"/>
                  <a:pt x="124" y="36"/>
                  <a:pt x="145" y="15"/>
                </a:cubicBezTo>
                <a:cubicBezTo>
                  <a:pt x="147" y="14"/>
                  <a:pt x="148" y="13"/>
                  <a:pt x="150" y="13"/>
                </a:cubicBezTo>
                <a:cubicBezTo>
                  <a:pt x="171" y="8"/>
                  <a:pt x="192" y="4"/>
                  <a:pt x="213" y="0"/>
                </a:cubicBezTo>
                <a:cubicBezTo>
                  <a:pt x="213" y="0"/>
                  <a:pt x="214" y="0"/>
                  <a:pt x="214" y="0"/>
                </a:cubicBezTo>
                <a:cubicBezTo>
                  <a:pt x="214" y="2"/>
                  <a:pt x="213" y="4"/>
                  <a:pt x="213" y="6"/>
                </a:cubicBezTo>
                <a:cubicBezTo>
                  <a:pt x="210" y="22"/>
                  <a:pt x="207" y="37"/>
                  <a:pt x="204" y="53"/>
                </a:cubicBezTo>
                <a:cubicBezTo>
                  <a:pt x="203" y="57"/>
                  <a:pt x="202" y="61"/>
                  <a:pt x="201" y="66"/>
                </a:cubicBezTo>
                <a:cubicBezTo>
                  <a:pt x="201" y="66"/>
                  <a:pt x="201" y="67"/>
                  <a:pt x="200" y="68"/>
                </a:cubicBezTo>
                <a:cubicBezTo>
                  <a:pt x="180" y="88"/>
                  <a:pt x="159" y="108"/>
                  <a:pt x="139" y="128"/>
                </a:cubicBezTo>
                <a:cubicBezTo>
                  <a:pt x="138" y="130"/>
                  <a:pt x="136" y="131"/>
                  <a:pt x="135" y="133"/>
                </a:cubicBezTo>
                <a:cubicBezTo>
                  <a:pt x="134" y="133"/>
                  <a:pt x="134" y="134"/>
                  <a:pt x="134" y="135"/>
                </a:cubicBezTo>
                <a:cubicBezTo>
                  <a:pt x="134" y="147"/>
                  <a:pt x="134" y="160"/>
                  <a:pt x="134" y="172"/>
                </a:cubicBezTo>
                <a:cubicBezTo>
                  <a:pt x="134" y="173"/>
                  <a:pt x="134" y="174"/>
                  <a:pt x="133" y="175"/>
                </a:cubicBezTo>
                <a:cubicBezTo>
                  <a:pt x="116" y="187"/>
                  <a:pt x="99" y="200"/>
                  <a:pt x="81" y="213"/>
                </a:cubicBezTo>
                <a:cubicBezTo>
                  <a:pt x="81" y="213"/>
                  <a:pt x="81" y="213"/>
                  <a:pt x="81" y="214"/>
                </a:cubicBezTo>
                <a:cubicBezTo>
                  <a:pt x="81" y="213"/>
                  <a:pt x="81" y="213"/>
                  <a:pt x="81" y="213"/>
                </a:cubicBezTo>
                <a:cubicBezTo>
                  <a:pt x="86" y="202"/>
                  <a:pt x="89" y="191"/>
                  <a:pt x="91" y="180"/>
                </a:cubicBezTo>
                <a:cubicBezTo>
                  <a:pt x="93" y="171"/>
                  <a:pt x="93" y="162"/>
                  <a:pt x="91" y="153"/>
                </a:cubicBezTo>
                <a:cubicBezTo>
                  <a:pt x="90" y="151"/>
                  <a:pt x="89" y="148"/>
                  <a:pt x="89" y="1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68" name="Group 18"/>
          <p:cNvGrpSpPr>
            <a:grpSpLocks noChangeAspect="1"/>
          </p:cNvGrpSpPr>
          <p:nvPr/>
        </p:nvGrpSpPr>
        <p:grpSpPr bwMode="auto">
          <a:xfrm>
            <a:off x="4448401" y="4023897"/>
            <a:ext cx="306331" cy="287999"/>
            <a:chOff x="2647" y="2985"/>
            <a:chExt cx="518" cy="487"/>
          </a:xfrm>
          <a:solidFill>
            <a:schemeClr val="bg1"/>
          </a:solidFill>
        </p:grpSpPr>
        <p:sp>
          <p:nvSpPr>
            <p:cNvPr id="69" name="Freeform 20"/>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Freeform 21"/>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Freeform 22"/>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2" name="Freeform 23"/>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73" name="文本框 72"/>
          <p:cNvSpPr txBox="1"/>
          <p:nvPr/>
        </p:nvSpPr>
        <p:spPr>
          <a:xfrm>
            <a:off x="5350593" y="3347724"/>
            <a:ext cx="1085973" cy="1384995"/>
          </a:xfrm>
          <a:prstGeom prst="rect">
            <a:avLst/>
          </a:prstGeom>
          <a:noFill/>
        </p:spPr>
        <p:txBody>
          <a:bodyPr wrap="square" lIns="36000" tIns="0" rIns="36000" bIns="0"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6630364" y="3025799"/>
            <a:ext cx="1085973" cy="1384995"/>
          </a:xfrm>
          <a:prstGeom prst="rect">
            <a:avLst/>
          </a:prstGeom>
          <a:noFill/>
        </p:spPr>
        <p:txBody>
          <a:bodyPr wrap="square" lIns="36000" tIns="0" rIns="36000" bIns="0"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7932284" y="3346811"/>
            <a:ext cx="1085973" cy="1384995"/>
          </a:xfrm>
          <a:prstGeom prst="rect">
            <a:avLst/>
          </a:prstGeom>
          <a:noFill/>
        </p:spPr>
        <p:txBody>
          <a:bodyPr wrap="square" lIns="36000" tIns="0" rIns="36000" bIns="0"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9221876" y="3713543"/>
            <a:ext cx="1085973" cy="1384995"/>
          </a:xfrm>
          <a:prstGeom prst="rect">
            <a:avLst/>
          </a:prstGeom>
          <a:noFill/>
        </p:spPr>
        <p:txBody>
          <a:bodyPr wrap="square" lIns="36000" tIns="0" rIns="36000" bIns="0" rtlCol="0">
            <a:spAutoFit/>
          </a:bodyPr>
          <a:lstStyle/>
          <a:p>
            <a:pPr algn="ct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922457" y="3972810"/>
            <a:ext cx="2181201" cy="521361"/>
          </a:xfrm>
          <a:prstGeom prst="rect">
            <a:avLst/>
          </a:prstGeom>
          <a:noFill/>
        </p:spPr>
        <p:txBody>
          <a:bodyPr wrap="square" lIns="36000" tIns="0" rIns="36000" bIns="0"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2272412" y="3218091"/>
            <a:ext cx="540059" cy="838074"/>
            <a:chOff x="1991545" y="4252743"/>
            <a:chExt cx="540059" cy="838074"/>
          </a:xfrm>
          <a:solidFill>
            <a:srgbClr val="F7941E"/>
          </a:solidFill>
        </p:grpSpPr>
        <p:sp>
          <p:nvSpPr>
            <p:cNvPr id="55" name="任意多边形 54"/>
            <p:cNvSpPr/>
            <p:nvPr/>
          </p:nvSpPr>
          <p:spPr>
            <a:xfrm>
              <a:off x="1991545" y="4806034"/>
              <a:ext cx="540059" cy="284783"/>
            </a:xfrm>
            <a:custGeom>
              <a:avLst/>
              <a:gdLst>
                <a:gd name="connsiteX0" fmla="*/ 0 w 540059"/>
                <a:gd name="connsiteY0" fmla="*/ 0 h 284783"/>
                <a:gd name="connsiteX1" fmla="*/ 540059 w 540059"/>
                <a:gd name="connsiteY1" fmla="*/ 0 h 284783"/>
                <a:gd name="connsiteX2" fmla="*/ 540059 w 540059"/>
                <a:gd name="connsiteY2" fmla="*/ 284783 h 284783"/>
                <a:gd name="connsiteX3" fmla="*/ 139557 w 540059"/>
                <a:gd name="connsiteY3" fmla="*/ 284783 h 284783"/>
                <a:gd name="connsiteX4" fmla="*/ 0 w 540059"/>
                <a:gd name="connsiteY4" fmla="*/ 145226 h 28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59" h="284783">
                  <a:moveTo>
                    <a:pt x="0" y="0"/>
                  </a:moveTo>
                  <a:lnTo>
                    <a:pt x="540059" y="0"/>
                  </a:lnTo>
                  <a:lnTo>
                    <a:pt x="540059" y="284783"/>
                  </a:lnTo>
                  <a:lnTo>
                    <a:pt x="139557" y="284783"/>
                  </a:lnTo>
                  <a:cubicBezTo>
                    <a:pt x="62482" y="284783"/>
                    <a:pt x="0" y="222301"/>
                    <a:pt x="0" y="145226"/>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6" name="任意多边形 55"/>
            <p:cNvSpPr/>
            <p:nvPr/>
          </p:nvSpPr>
          <p:spPr>
            <a:xfrm>
              <a:off x="1991545" y="4252743"/>
              <a:ext cx="540059" cy="288032"/>
            </a:xfrm>
            <a:custGeom>
              <a:avLst/>
              <a:gdLst>
                <a:gd name="connsiteX0" fmla="*/ 139557 w 540059"/>
                <a:gd name="connsiteY0" fmla="*/ 0 h 288032"/>
                <a:gd name="connsiteX1" fmla="*/ 540059 w 540059"/>
                <a:gd name="connsiteY1" fmla="*/ 0 h 288032"/>
                <a:gd name="connsiteX2" fmla="*/ 540059 w 540059"/>
                <a:gd name="connsiteY2" fmla="*/ 288032 h 288032"/>
                <a:gd name="connsiteX3" fmla="*/ 0 w 540059"/>
                <a:gd name="connsiteY3" fmla="*/ 288032 h 288032"/>
                <a:gd name="connsiteX4" fmla="*/ 0 w 540059"/>
                <a:gd name="connsiteY4" fmla="*/ 139557 h 288032"/>
                <a:gd name="connsiteX5" fmla="*/ 139557 w 540059"/>
                <a:gd name="connsiteY5"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59" h="288032">
                  <a:moveTo>
                    <a:pt x="139557" y="0"/>
                  </a:moveTo>
                  <a:lnTo>
                    <a:pt x="540059" y="0"/>
                  </a:lnTo>
                  <a:lnTo>
                    <a:pt x="540059" y="288032"/>
                  </a:lnTo>
                  <a:lnTo>
                    <a:pt x="0" y="288032"/>
                  </a:lnTo>
                  <a:lnTo>
                    <a:pt x="0" y="139557"/>
                  </a:lnTo>
                  <a:cubicBezTo>
                    <a:pt x="0" y="62482"/>
                    <a:pt x="62482" y="0"/>
                    <a:pt x="139557" y="0"/>
                  </a:cubicBez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7" name="任意多边形 56"/>
            <p:cNvSpPr/>
            <p:nvPr/>
          </p:nvSpPr>
          <p:spPr>
            <a:xfrm>
              <a:off x="1991545" y="4540775"/>
              <a:ext cx="540059" cy="276411"/>
            </a:xfrm>
            <a:custGeom>
              <a:avLst/>
              <a:gdLst>
                <a:gd name="connsiteX0" fmla="*/ 0 w 540059"/>
                <a:gd name="connsiteY0" fmla="*/ 0 h 276411"/>
                <a:gd name="connsiteX1" fmla="*/ 540059 w 540059"/>
                <a:gd name="connsiteY1" fmla="*/ 0 h 276411"/>
                <a:gd name="connsiteX2" fmla="*/ 540059 w 540059"/>
                <a:gd name="connsiteY2" fmla="*/ 276411 h 276411"/>
                <a:gd name="connsiteX3" fmla="*/ 0 w 540059"/>
                <a:gd name="connsiteY3" fmla="*/ 276411 h 276411"/>
              </a:gdLst>
              <a:ahLst/>
              <a:cxnLst>
                <a:cxn ang="0">
                  <a:pos x="connsiteX0" y="connsiteY0"/>
                </a:cxn>
                <a:cxn ang="0">
                  <a:pos x="connsiteX1" y="connsiteY1"/>
                </a:cxn>
                <a:cxn ang="0">
                  <a:pos x="connsiteX2" y="connsiteY2"/>
                </a:cxn>
                <a:cxn ang="0">
                  <a:pos x="connsiteX3" y="connsiteY3"/>
                </a:cxn>
              </a:cxnLst>
              <a:rect l="l" t="t" r="r" b="b"/>
              <a:pathLst>
                <a:path w="540059" h="276411">
                  <a:moveTo>
                    <a:pt x="0" y="0"/>
                  </a:moveTo>
                  <a:lnTo>
                    <a:pt x="540059" y="0"/>
                  </a:lnTo>
                  <a:lnTo>
                    <a:pt x="540059" y="276411"/>
                  </a:lnTo>
                  <a:lnTo>
                    <a:pt x="0" y="276411"/>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58" name="组合 57"/>
          <p:cNvGrpSpPr/>
          <p:nvPr/>
        </p:nvGrpSpPr>
        <p:grpSpPr>
          <a:xfrm>
            <a:off x="3633369" y="3218091"/>
            <a:ext cx="541114" cy="838074"/>
            <a:chOff x="3352502" y="4252743"/>
            <a:chExt cx="541114" cy="838074"/>
          </a:xfrm>
          <a:solidFill>
            <a:srgbClr val="1DA245"/>
          </a:solidFill>
        </p:grpSpPr>
        <p:sp>
          <p:nvSpPr>
            <p:cNvPr id="59" name="任意多边形 58"/>
            <p:cNvSpPr/>
            <p:nvPr/>
          </p:nvSpPr>
          <p:spPr>
            <a:xfrm>
              <a:off x="3352502" y="4806034"/>
              <a:ext cx="541114" cy="284783"/>
            </a:xfrm>
            <a:custGeom>
              <a:avLst/>
              <a:gdLst>
                <a:gd name="connsiteX0" fmla="*/ 0 w 541114"/>
                <a:gd name="connsiteY0" fmla="*/ 0 h 284783"/>
                <a:gd name="connsiteX1" fmla="*/ 541114 w 541114"/>
                <a:gd name="connsiteY1" fmla="*/ 0 h 284783"/>
                <a:gd name="connsiteX2" fmla="*/ 541114 w 541114"/>
                <a:gd name="connsiteY2" fmla="*/ 284783 h 284783"/>
                <a:gd name="connsiteX3" fmla="*/ 0 w 541114"/>
                <a:gd name="connsiteY3" fmla="*/ 284783 h 284783"/>
              </a:gdLst>
              <a:ahLst/>
              <a:cxnLst>
                <a:cxn ang="0">
                  <a:pos x="connsiteX0" y="connsiteY0"/>
                </a:cxn>
                <a:cxn ang="0">
                  <a:pos x="connsiteX1" y="connsiteY1"/>
                </a:cxn>
                <a:cxn ang="0">
                  <a:pos x="connsiteX2" y="connsiteY2"/>
                </a:cxn>
                <a:cxn ang="0">
                  <a:pos x="connsiteX3" y="connsiteY3"/>
                </a:cxn>
              </a:cxnLst>
              <a:rect l="l" t="t" r="r" b="b"/>
              <a:pathLst>
                <a:path w="541114" h="284783">
                  <a:moveTo>
                    <a:pt x="0" y="0"/>
                  </a:moveTo>
                  <a:lnTo>
                    <a:pt x="541114" y="0"/>
                  </a:lnTo>
                  <a:lnTo>
                    <a:pt x="541114" y="284783"/>
                  </a:lnTo>
                  <a:lnTo>
                    <a:pt x="0" y="284783"/>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0" name="任意多边形 59"/>
            <p:cNvSpPr/>
            <p:nvPr/>
          </p:nvSpPr>
          <p:spPr>
            <a:xfrm>
              <a:off x="3352502" y="4252743"/>
              <a:ext cx="541114" cy="288032"/>
            </a:xfrm>
            <a:custGeom>
              <a:avLst/>
              <a:gdLst>
                <a:gd name="connsiteX0" fmla="*/ 0 w 541114"/>
                <a:gd name="connsiteY0" fmla="*/ 0 h 288032"/>
                <a:gd name="connsiteX1" fmla="*/ 541114 w 541114"/>
                <a:gd name="connsiteY1" fmla="*/ 0 h 288032"/>
                <a:gd name="connsiteX2" fmla="*/ 541114 w 541114"/>
                <a:gd name="connsiteY2" fmla="*/ 288032 h 288032"/>
                <a:gd name="connsiteX3" fmla="*/ 0 w 541114"/>
                <a:gd name="connsiteY3" fmla="*/ 288032 h 288032"/>
              </a:gdLst>
              <a:ahLst/>
              <a:cxnLst>
                <a:cxn ang="0">
                  <a:pos x="connsiteX0" y="connsiteY0"/>
                </a:cxn>
                <a:cxn ang="0">
                  <a:pos x="connsiteX1" y="connsiteY1"/>
                </a:cxn>
                <a:cxn ang="0">
                  <a:pos x="connsiteX2" y="connsiteY2"/>
                </a:cxn>
                <a:cxn ang="0">
                  <a:pos x="connsiteX3" y="connsiteY3"/>
                </a:cxn>
              </a:cxnLst>
              <a:rect l="l" t="t" r="r" b="b"/>
              <a:pathLst>
                <a:path w="541114" h="288032">
                  <a:moveTo>
                    <a:pt x="0" y="0"/>
                  </a:moveTo>
                  <a:lnTo>
                    <a:pt x="541114" y="0"/>
                  </a:lnTo>
                  <a:lnTo>
                    <a:pt x="541114" y="288032"/>
                  </a:lnTo>
                  <a:lnTo>
                    <a:pt x="0" y="288032"/>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1" name="任意多边形 60"/>
            <p:cNvSpPr/>
            <p:nvPr/>
          </p:nvSpPr>
          <p:spPr>
            <a:xfrm>
              <a:off x="3352502" y="4540775"/>
              <a:ext cx="541114" cy="276411"/>
            </a:xfrm>
            <a:custGeom>
              <a:avLst/>
              <a:gdLst>
                <a:gd name="connsiteX0" fmla="*/ 0 w 541114"/>
                <a:gd name="connsiteY0" fmla="*/ 0 h 276411"/>
                <a:gd name="connsiteX1" fmla="*/ 541114 w 541114"/>
                <a:gd name="connsiteY1" fmla="*/ 0 h 276411"/>
                <a:gd name="connsiteX2" fmla="*/ 541114 w 541114"/>
                <a:gd name="connsiteY2" fmla="*/ 276411 h 276411"/>
                <a:gd name="connsiteX3" fmla="*/ 0 w 541114"/>
                <a:gd name="connsiteY3" fmla="*/ 276411 h 276411"/>
              </a:gdLst>
              <a:ahLst/>
              <a:cxnLst>
                <a:cxn ang="0">
                  <a:pos x="connsiteX0" y="connsiteY0"/>
                </a:cxn>
                <a:cxn ang="0">
                  <a:pos x="connsiteX1" y="connsiteY1"/>
                </a:cxn>
                <a:cxn ang="0">
                  <a:pos x="connsiteX2" y="connsiteY2"/>
                </a:cxn>
                <a:cxn ang="0">
                  <a:pos x="connsiteX3" y="connsiteY3"/>
                </a:cxn>
              </a:cxnLst>
              <a:rect l="l" t="t" r="r" b="b"/>
              <a:pathLst>
                <a:path w="541114" h="276411">
                  <a:moveTo>
                    <a:pt x="0" y="0"/>
                  </a:moveTo>
                  <a:lnTo>
                    <a:pt x="541114" y="0"/>
                  </a:lnTo>
                  <a:lnTo>
                    <a:pt x="541114" y="276411"/>
                  </a:lnTo>
                  <a:lnTo>
                    <a:pt x="0" y="276411"/>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62" name="组合 61"/>
          <p:cNvGrpSpPr/>
          <p:nvPr/>
        </p:nvGrpSpPr>
        <p:grpSpPr>
          <a:xfrm>
            <a:off x="4936707" y="3218091"/>
            <a:ext cx="541114" cy="838074"/>
            <a:chOff x="3352502" y="4252743"/>
            <a:chExt cx="541114" cy="838074"/>
          </a:xfrm>
          <a:solidFill>
            <a:srgbClr val="F7941E"/>
          </a:solidFill>
        </p:grpSpPr>
        <p:sp>
          <p:nvSpPr>
            <p:cNvPr id="63" name="任意多边形 62"/>
            <p:cNvSpPr/>
            <p:nvPr/>
          </p:nvSpPr>
          <p:spPr>
            <a:xfrm>
              <a:off x="3352502" y="4806034"/>
              <a:ext cx="541114" cy="284783"/>
            </a:xfrm>
            <a:custGeom>
              <a:avLst/>
              <a:gdLst>
                <a:gd name="connsiteX0" fmla="*/ 0 w 541114"/>
                <a:gd name="connsiteY0" fmla="*/ 0 h 284783"/>
                <a:gd name="connsiteX1" fmla="*/ 541114 w 541114"/>
                <a:gd name="connsiteY1" fmla="*/ 0 h 284783"/>
                <a:gd name="connsiteX2" fmla="*/ 541114 w 541114"/>
                <a:gd name="connsiteY2" fmla="*/ 284783 h 284783"/>
                <a:gd name="connsiteX3" fmla="*/ 0 w 541114"/>
                <a:gd name="connsiteY3" fmla="*/ 284783 h 284783"/>
              </a:gdLst>
              <a:ahLst/>
              <a:cxnLst>
                <a:cxn ang="0">
                  <a:pos x="connsiteX0" y="connsiteY0"/>
                </a:cxn>
                <a:cxn ang="0">
                  <a:pos x="connsiteX1" y="connsiteY1"/>
                </a:cxn>
                <a:cxn ang="0">
                  <a:pos x="connsiteX2" y="connsiteY2"/>
                </a:cxn>
                <a:cxn ang="0">
                  <a:pos x="connsiteX3" y="connsiteY3"/>
                </a:cxn>
              </a:cxnLst>
              <a:rect l="l" t="t" r="r" b="b"/>
              <a:pathLst>
                <a:path w="541114" h="284783">
                  <a:moveTo>
                    <a:pt x="0" y="0"/>
                  </a:moveTo>
                  <a:lnTo>
                    <a:pt x="541114" y="0"/>
                  </a:lnTo>
                  <a:lnTo>
                    <a:pt x="541114" y="284783"/>
                  </a:lnTo>
                  <a:lnTo>
                    <a:pt x="0" y="284783"/>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4" name="任意多边形 63"/>
            <p:cNvSpPr/>
            <p:nvPr/>
          </p:nvSpPr>
          <p:spPr>
            <a:xfrm>
              <a:off x="3352502" y="4252743"/>
              <a:ext cx="541114" cy="288032"/>
            </a:xfrm>
            <a:custGeom>
              <a:avLst/>
              <a:gdLst>
                <a:gd name="connsiteX0" fmla="*/ 0 w 541114"/>
                <a:gd name="connsiteY0" fmla="*/ 0 h 288032"/>
                <a:gd name="connsiteX1" fmla="*/ 541114 w 541114"/>
                <a:gd name="connsiteY1" fmla="*/ 0 h 288032"/>
                <a:gd name="connsiteX2" fmla="*/ 541114 w 541114"/>
                <a:gd name="connsiteY2" fmla="*/ 288032 h 288032"/>
                <a:gd name="connsiteX3" fmla="*/ 0 w 541114"/>
                <a:gd name="connsiteY3" fmla="*/ 288032 h 288032"/>
              </a:gdLst>
              <a:ahLst/>
              <a:cxnLst>
                <a:cxn ang="0">
                  <a:pos x="connsiteX0" y="connsiteY0"/>
                </a:cxn>
                <a:cxn ang="0">
                  <a:pos x="connsiteX1" y="connsiteY1"/>
                </a:cxn>
                <a:cxn ang="0">
                  <a:pos x="connsiteX2" y="connsiteY2"/>
                </a:cxn>
                <a:cxn ang="0">
                  <a:pos x="connsiteX3" y="connsiteY3"/>
                </a:cxn>
              </a:cxnLst>
              <a:rect l="l" t="t" r="r" b="b"/>
              <a:pathLst>
                <a:path w="541114" h="288032">
                  <a:moveTo>
                    <a:pt x="0" y="0"/>
                  </a:moveTo>
                  <a:lnTo>
                    <a:pt x="541114" y="0"/>
                  </a:lnTo>
                  <a:lnTo>
                    <a:pt x="541114" y="288032"/>
                  </a:lnTo>
                  <a:lnTo>
                    <a:pt x="0" y="288032"/>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5" name="任意多边形 64"/>
            <p:cNvSpPr/>
            <p:nvPr/>
          </p:nvSpPr>
          <p:spPr>
            <a:xfrm>
              <a:off x="3352502" y="4540775"/>
              <a:ext cx="541114" cy="276411"/>
            </a:xfrm>
            <a:custGeom>
              <a:avLst/>
              <a:gdLst>
                <a:gd name="connsiteX0" fmla="*/ 0 w 541114"/>
                <a:gd name="connsiteY0" fmla="*/ 0 h 276411"/>
                <a:gd name="connsiteX1" fmla="*/ 541114 w 541114"/>
                <a:gd name="connsiteY1" fmla="*/ 0 h 276411"/>
                <a:gd name="connsiteX2" fmla="*/ 541114 w 541114"/>
                <a:gd name="connsiteY2" fmla="*/ 276411 h 276411"/>
                <a:gd name="connsiteX3" fmla="*/ 0 w 541114"/>
                <a:gd name="connsiteY3" fmla="*/ 276411 h 276411"/>
              </a:gdLst>
              <a:ahLst/>
              <a:cxnLst>
                <a:cxn ang="0">
                  <a:pos x="connsiteX0" y="connsiteY0"/>
                </a:cxn>
                <a:cxn ang="0">
                  <a:pos x="connsiteX1" y="connsiteY1"/>
                </a:cxn>
                <a:cxn ang="0">
                  <a:pos x="connsiteX2" y="connsiteY2"/>
                </a:cxn>
                <a:cxn ang="0">
                  <a:pos x="connsiteX3" y="connsiteY3"/>
                </a:cxn>
              </a:cxnLst>
              <a:rect l="l" t="t" r="r" b="b"/>
              <a:pathLst>
                <a:path w="541114" h="276411">
                  <a:moveTo>
                    <a:pt x="0" y="0"/>
                  </a:moveTo>
                  <a:lnTo>
                    <a:pt x="541114" y="0"/>
                  </a:lnTo>
                  <a:lnTo>
                    <a:pt x="541114" y="276411"/>
                  </a:lnTo>
                  <a:lnTo>
                    <a:pt x="0" y="276411"/>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66" name="组合 65"/>
          <p:cNvGrpSpPr/>
          <p:nvPr/>
        </p:nvGrpSpPr>
        <p:grpSpPr>
          <a:xfrm>
            <a:off x="6286329" y="3218091"/>
            <a:ext cx="541114" cy="838074"/>
            <a:chOff x="3352502" y="4252743"/>
            <a:chExt cx="541114" cy="838074"/>
          </a:xfrm>
          <a:solidFill>
            <a:srgbClr val="1DA245"/>
          </a:solidFill>
        </p:grpSpPr>
        <p:sp>
          <p:nvSpPr>
            <p:cNvPr id="67" name="任意多边形 66"/>
            <p:cNvSpPr/>
            <p:nvPr/>
          </p:nvSpPr>
          <p:spPr>
            <a:xfrm>
              <a:off x="3352502" y="4806034"/>
              <a:ext cx="541114" cy="284783"/>
            </a:xfrm>
            <a:custGeom>
              <a:avLst/>
              <a:gdLst>
                <a:gd name="connsiteX0" fmla="*/ 0 w 541114"/>
                <a:gd name="connsiteY0" fmla="*/ 0 h 284783"/>
                <a:gd name="connsiteX1" fmla="*/ 541114 w 541114"/>
                <a:gd name="connsiteY1" fmla="*/ 0 h 284783"/>
                <a:gd name="connsiteX2" fmla="*/ 541114 w 541114"/>
                <a:gd name="connsiteY2" fmla="*/ 284783 h 284783"/>
                <a:gd name="connsiteX3" fmla="*/ 0 w 541114"/>
                <a:gd name="connsiteY3" fmla="*/ 284783 h 284783"/>
              </a:gdLst>
              <a:ahLst/>
              <a:cxnLst>
                <a:cxn ang="0">
                  <a:pos x="connsiteX0" y="connsiteY0"/>
                </a:cxn>
                <a:cxn ang="0">
                  <a:pos x="connsiteX1" y="connsiteY1"/>
                </a:cxn>
                <a:cxn ang="0">
                  <a:pos x="connsiteX2" y="connsiteY2"/>
                </a:cxn>
                <a:cxn ang="0">
                  <a:pos x="connsiteX3" y="connsiteY3"/>
                </a:cxn>
              </a:cxnLst>
              <a:rect l="l" t="t" r="r" b="b"/>
              <a:pathLst>
                <a:path w="541114" h="284783">
                  <a:moveTo>
                    <a:pt x="0" y="0"/>
                  </a:moveTo>
                  <a:lnTo>
                    <a:pt x="541114" y="0"/>
                  </a:lnTo>
                  <a:lnTo>
                    <a:pt x="541114" y="284783"/>
                  </a:lnTo>
                  <a:lnTo>
                    <a:pt x="0" y="284783"/>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8" name="任意多边形 67"/>
            <p:cNvSpPr/>
            <p:nvPr/>
          </p:nvSpPr>
          <p:spPr>
            <a:xfrm>
              <a:off x="3352502" y="4252743"/>
              <a:ext cx="541114" cy="288032"/>
            </a:xfrm>
            <a:custGeom>
              <a:avLst/>
              <a:gdLst>
                <a:gd name="connsiteX0" fmla="*/ 0 w 541114"/>
                <a:gd name="connsiteY0" fmla="*/ 0 h 288032"/>
                <a:gd name="connsiteX1" fmla="*/ 541114 w 541114"/>
                <a:gd name="connsiteY1" fmla="*/ 0 h 288032"/>
                <a:gd name="connsiteX2" fmla="*/ 541114 w 541114"/>
                <a:gd name="connsiteY2" fmla="*/ 288032 h 288032"/>
                <a:gd name="connsiteX3" fmla="*/ 0 w 541114"/>
                <a:gd name="connsiteY3" fmla="*/ 288032 h 288032"/>
              </a:gdLst>
              <a:ahLst/>
              <a:cxnLst>
                <a:cxn ang="0">
                  <a:pos x="connsiteX0" y="connsiteY0"/>
                </a:cxn>
                <a:cxn ang="0">
                  <a:pos x="connsiteX1" y="connsiteY1"/>
                </a:cxn>
                <a:cxn ang="0">
                  <a:pos x="connsiteX2" y="connsiteY2"/>
                </a:cxn>
                <a:cxn ang="0">
                  <a:pos x="connsiteX3" y="connsiteY3"/>
                </a:cxn>
              </a:cxnLst>
              <a:rect l="l" t="t" r="r" b="b"/>
              <a:pathLst>
                <a:path w="541114" h="288032">
                  <a:moveTo>
                    <a:pt x="0" y="0"/>
                  </a:moveTo>
                  <a:lnTo>
                    <a:pt x="541114" y="0"/>
                  </a:lnTo>
                  <a:lnTo>
                    <a:pt x="541114" y="288032"/>
                  </a:lnTo>
                  <a:lnTo>
                    <a:pt x="0" y="288032"/>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9" name="任意多边形 68"/>
            <p:cNvSpPr/>
            <p:nvPr/>
          </p:nvSpPr>
          <p:spPr>
            <a:xfrm>
              <a:off x="3352502" y="4540775"/>
              <a:ext cx="541114" cy="276411"/>
            </a:xfrm>
            <a:custGeom>
              <a:avLst/>
              <a:gdLst>
                <a:gd name="connsiteX0" fmla="*/ 0 w 541114"/>
                <a:gd name="connsiteY0" fmla="*/ 0 h 276411"/>
                <a:gd name="connsiteX1" fmla="*/ 541114 w 541114"/>
                <a:gd name="connsiteY1" fmla="*/ 0 h 276411"/>
                <a:gd name="connsiteX2" fmla="*/ 541114 w 541114"/>
                <a:gd name="connsiteY2" fmla="*/ 276411 h 276411"/>
                <a:gd name="connsiteX3" fmla="*/ 0 w 541114"/>
                <a:gd name="connsiteY3" fmla="*/ 276411 h 276411"/>
              </a:gdLst>
              <a:ahLst/>
              <a:cxnLst>
                <a:cxn ang="0">
                  <a:pos x="connsiteX0" y="connsiteY0"/>
                </a:cxn>
                <a:cxn ang="0">
                  <a:pos x="connsiteX1" y="connsiteY1"/>
                </a:cxn>
                <a:cxn ang="0">
                  <a:pos x="connsiteX2" y="connsiteY2"/>
                </a:cxn>
                <a:cxn ang="0">
                  <a:pos x="connsiteX3" y="connsiteY3"/>
                </a:cxn>
              </a:cxnLst>
              <a:rect l="l" t="t" r="r" b="b"/>
              <a:pathLst>
                <a:path w="541114" h="276411">
                  <a:moveTo>
                    <a:pt x="0" y="0"/>
                  </a:moveTo>
                  <a:lnTo>
                    <a:pt x="541114" y="0"/>
                  </a:lnTo>
                  <a:lnTo>
                    <a:pt x="541114" y="276411"/>
                  </a:lnTo>
                  <a:lnTo>
                    <a:pt x="0" y="276411"/>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70" name="组合 69"/>
          <p:cNvGrpSpPr/>
          <p:nvPr/>
        </p:nvGrpSpPr>
        <p:grpSpPr>
          <a:xfrm>
            <a:off x="7690485" y="3218091"/>
            <a:ext cx="541114" cy="838074"/>
            <a:chOff x="3352502" y="4252743"/>
            <a:chExt cx="541114" cy="838074"/>
          </a:xfrm>
          <a:solidFill>
            <a:srgbClr val="F7941E"/>
          </a:solidFill>
        </p:grpSpPr>
        <p:sp>
          <p:nvSpPr>
            <p:cNvPr id="71" name="任意多边形 70"/>
            <p:cNvSpPr/>
            <p:nvPr/>
          </p:nvSpPr>
          <p:spPr>
            <a:xfrm>
              <a:off x="3352502" y="4806034"/>
              <a:ext cx="541114" cy="284783"/>
            </a:xfrm>
            <a:custGeom>
              <a:avLst/>
              <a:gdLst>
                <a:gd name="connsiteX0" fmla="*/ 0 w 541114"/>
                <a:gd name="connsiteY0" fmla="*/ 0 h 284783"/>
                <a:gd name="connsiteX1" fmla="*/ 541114 w 541114"/>
                <a:gd name="connsiteY1" fmla="*/ 0 h 284783"/>
                <a:gd name="connsiteX2" fmla="*/ 541114 w 541114"/>
                <a:gd name="connsiteY2" fmla="*/ 284783 h 284783"/>
                <a:gd name="connsiteX3" fmla="*/ 0 w 541114"/>
                <a:gd name="connsiteY3" fmla="*/ 284783 h 284783"/>
              </a:gdLst>
              <a:ahLst/>
              <a:cxnLst>
                <a:cxn ang="0">
                  <a:pos x="connsiteX0" y="connsiteY0"/>
                </a:cxn>
                <a:cxn ang="0">
                  <a:pos x="connsiteX1" y="connsiteY1"/>
                </a:cxn>
                <a:cxn ang="0">
                  <a:pos x="connsiteX2" y="connsiteY2"/>
                </a:cxn>
                <a:cxn ang="0">
                  <a:pos x="connsiteX3" y="connsiteY3"/>
                </a:cxn>
              </a:cxnLst>
              <a:rect l="l" t="t" r="r" b="b"/>
              <a:pathLst>
                <a:path w="541114" h="284783">
                  <a:moveTo>
                    <a:pt x="0" y="0"/>
                  </a:moveTo>
                  <a:lnTo>
                    <a:pt x="541114" y="0"/>
                  </a:lnTo>
                  <a:lnTo>
                    <a:pt x="541114" y="284783"/>
                  </a:lnTo>
                  <a:lnTo>
                    <a:pt x="0" y="284783"/>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72" name="任意多边形 71"/>
            <p:cNvSpPr/>
            <p:nvPr/>
          </p:nvSpPr>
          <p:spPr>
            <a:xfrm>
              <a:off x="3352502" y="4252743"/>
              <a:ext cx="541114" cy="288032"/>
            </a:xfrm>
            <a:custGeom>
              <a:avLst/>
              <a:gdLst>
                <a:gd name="connsiteX0" fmla="*/ 0 w 541114"/>
                <a:gd name="connsiteY0" fmla="*/ 0 h 288032"/>
                <a:gd name="connsiteX1" fmla="*/ 541114 w 541114"/>
                <a:gd name="connsiteY1" fmla="*/ 0 h 288032"/>
                <a:gd name="connsiteX2" fmla="*/ 541114 w 541114"/>
                <a:gd name="connsiteY2" fmla="*/ 288032 h 288032"/>
                <a:gd name="connsiteX3" fmla="*/ 0 w 541114"/>
                <a:gd name="connsiteY3" fmla="*/ 288032 h 288032"/>
              </a:gdLst>
              <a:ahLst/>
              <a:cxnLst>
                <a:cxn ang="0">
                  <a:pos x="connsiteX0" y="connsiteY0"/>
                </a:cxn>
                <a:cxn ang="0">
                  <a:pos x="connsiteX1" y="connsiteY1"/>
                </a:cxn>
                <a:cxn ang="0">
                  <a:pos x="connsiteX2" y="connsiteY2"/>
                </a:cxn>
                <a:cxn ang="0">
                  <a:pos x="connsiteX3" y="connsiteY3"/>
                </a:cxn>
              </a:cxnLst>
              <a:rect l="l" t="t" r="r" b="b"/>
              <a:pathLst>
                <a:path w="541114" h="288032">
                  <a:moveTo>
                    <a:pt x="0" y="0"/>
                  </a:moveTo>
                  <a:lnTo>
                    <a:pt x="541114" y="0"/>
                  </a:lnTo>
                  <a:lnTo>
                    <a:pt x="541114" y="288032"/>
                  </a:lnTo>
                  <a:lnTo>
                    <a:pt x="0" y="288032"/>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3" name="任意多边形 72"/>
            <p:cNvSpPr/>
            <p:nvPr/>
          </p:nvSpPr>
          <p:spPr>
            <a:xfrm>
              <a:off x="3352502" y="4540775"/>
              <a:ext cx="541114" cy="276411"/>
            </a:xfrm>
            <a:custGeom>
              <a:avLst/>
              <a:gdLst>
                <a:gd name="connsiteX0" fmla="*/ 0 w 541114"/>
                <a:gd name="connsiteY0" fmla="*/ 0 h 276411"/>
                <a:gd name="connsiteX1" fmla="*/ 541114 w 541114"/>
                <a:gd name="connsiteY1" fmla="*/ 0 h 276411"/>
                <a:gd name="connsiteX2" fmla="*/ 541114 w 541114"/>
                <a:gd name="connsiteY2" fmla="*/ 276411 h 276411"/>
                <a:gd name="connsiteX3" fmla="*/ 0 w 541114"/>
                <a:gd name="connsiteY3" fmla="*/ 276411 h 276411"/>
              </a:gdLst>
              <a:ahLst/>
              <a:cxnLst>
                <a:cxn ang="0">
                  <a:pos x="connsiteX0" y="connsiteY0"/>
                </a:cxn>
                <a:cxn ang="0">
                  <a:pos x="connsiteX1" y="connsiteY1"/>
                </a:cxn>
                <a:cxn ang="0">
                  <a:pos x="connsiteX2" y="connsiteY2"/>
                </a:cxn>
                <a:cxn ang="0">
                  <a:pos x="connsiteX3" y="connsiteY3"/>
                </a:cxn>
              </a:cxnLst>
              <a:rect l="l" t="t" r="r" b="b"/>
              <a:pathLst>
                <a:path w="541114" h="276411">
                  <a:moveTo>
                    <a:pt x="0" y="0"/>
                  </a:moveTo>
                  <a:lnTo>
                    <a:pt x="541114" y="0"/>
                  </a:lnTo>
                  <a:lnTo>
                    <a:pt x="541114" y="276411"/>
                  </a:lnTo>
                  <a:lnTo>
                    <a:pt x="0" y="276411"/>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grpSp>
        <p:nvGrpSpPr>
          <p:cNvPr id="74" name="组合 73"/>
          <p:cNvGrpSpPr/>
          <p:nvPr/>
        </p:nvGrpSpPr>
        <p:grpSpPr>
          <a:xfrm>
            <a:off x="9041163" y="3217314"/>
            <a:ext cx="1362012" cy="838851"/>
            <a:chOff x="8760296" y="4251966"/>
            <a:chExt cx="1362012" cy="838851"/>
          </a:xfrm>
        </p:grpSpPr>
        <p:sp>
          <p:nvSpPr>
            <p:cNvPr id="75" name="等腰三角形 74"/>
            <p:cNvSpPr/>
            <p:nvPr/>
          </p:nvSpPr>
          <p:spPr>
            <a:xfrm rot="5400000">
              <a:off x="9283457" y="4251966"/>
              <a:ext cx="838851" cy="838851"/>
            </a:xfrm>
            <a:prstGeom prst="triangl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6" name="任意多边形 75"/>
            <p:cNvSpPr/>
            <p:nvPr/>
          </p:nvSpPr>
          <p:spPr>
            <a:xfrm>
              <a:off x="8760296" y="4806034"/>
              <a:ext cx="720080" cy="284783"/>
            </a:xfrm>
            <a:custGeom>
              <a:avLst/>
              <a:gdLst>
                <a:gd name="connsiteX0" fmla="*/ 0 w 720080"/>
                <a:gd name="connsiteY0" fmla="*/ 0 h 284783"/>
                <a:gd name="connsiteX1" fmla="*/ 541114 w 720080"/>
                <a:gd name="connsiteY1" fmla="*/ 0 h 284783"/>
                <a:gd name="connsiteX2" fmla="*/ 541114 w 720080"/>
                <a:gd name="connsiteY2" fmla="*/ 5357 h 284783"/>
                <a:gd name="connsiteX3" fmla="*/ 720080 w 720080"/>
                <a:gd name="connsiteY3" fmla="*/ 143222 h 284783"/>
                <a:gd name="connsiteX4" fmla="*/ 541114 w 720080"/>
                <a:gd name="connsiteY4" fmla="*/ 281087 h 284783"/>
                <a:gd name="connsiteX5" fmla="*/ 541114 w 720080"/>
                <a:gd name="connsiteY5" fmla="*/ 284783 h 284783"/>
                <a:gd name="connsiteX6" fmla="*/ 0 w 720080"/>
                <a:gd name="connsiteY6" fmla="*/ 284783 h 28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84783">
                  <a:moveTo>
                    <a:pt x="0" y="0"/>
                  </a:moveTo>
                  <a:lnTo>
                    <a:pt x="541114" y="0"/>
                  </a:lnTo>
                  <a:lnTo>
                    <a:pt x="541114" y="5357"/>
                  </a:lnTo>
                  <a:lnTo>
                    <a:pt x="720080" y="143222"/>
                  </a:lnTo>
                  <a:lnTo>
                    <a:pt x="541114" y="281087"/>
                  </a:lnTo>
                  <a:lnTo>
                    <a:pt x="541114" y="284783"/>
                  </a:lnTo>
                  <a:lnTo>
                    <a:pt x="0" y="284783"/>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endParaRPr>
            </a:p>
          </p:txBody>
        </p:sp>
        <p:sp>
          <p:nvSpPr>
            <p:cNvPr id="77" name="任意多边形 76"/>
            <p:cNvSpPr/>
            <p:nvPr/>
          </p:nvSpPr>
          <p:spPr>
            <a:xfrm>
              <a:off x="8760296" y="4251966"/>
              <a:ext cx="720080" cy="288809"/>
            </a:xfrm>
            <a:custGeom>
              <a:avLst/>
              <a:gdLst>
                <a:gd name="connsiteX0" fmla="*/ 541114 w 720080"/>
                <a:gd name="connsiteY0" fmla="*/ 0 h 288809"/>
                <a:gd name="connsiteX1" fmla="*/ 720080 w 720080"/>
                <a:gd name="connsiteY1" fmla="*/ 137865 h 288809"/>
                <a:gd name="connsiteX2" fmla="*/ 541114 w 720080"/>
                <a:gd name="connsiteY2" fmla="*/ 275730 h 288809"/>
                <a:gd name="connsiteX3" fmla="*/ 541114 w 720080"/>
                <a:gd name="connsiteY3" fmla="*/ 288809 h 288809"/>
                <a:gd name="connsiteX4" fmla="*/ 0 w 720080"/>
                <a:gd name="connsiteY4" fmla="*/ 288809 h 288809"/>
                <a:gd name="connsiteX5" fmla="*/ 0 w 720080"/>
                <a:gd name="connsiteY5" fmla="*/ 777 h 288809"/>
                <a:gd name="connsiteX6" fmla="*/ 541114 w 720080"/>
                <a:gd name="connsiteY6" fmla="*/ 777 h 28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88809">
                  <a:moveTo>
                    <a:pt x="541114" y="0"/>
                  </a:moveTo>
                  <a:lnTo>
                    <a:pt x="720080" y="137865"/>
                  </a:lnTo>
                  <a:lnTo>
                    <a:pt x="541114" y="275730"/>
                  </a:lnTo>
                  <a:lnTo>
                    <a:pt x="541114" y="288809"/>
                  </a:lnTo>
                  <a:lnTo>
                    <a:pt x="0" y="288809"/>
                  </a:lnTo>
                  <a:lnTo>
                    <a:pt x="0" y="777"/>
                  </a:lnTo>
                  <a:lnTo>
                    <a:pt x="541114" y="777"/>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8" name="任意多边形 77"/>
            <p:cNvSpPr/>
            <p:nvPr/>
          </p:nvSpPr>
          <p:spPr>
            <a:xfrm>
              <a:off x="8760296" y="4540775"/>
              <a:ext cx="720080" cy="276411"/>
            </a:xfrm>
            <a:custGeom>
              <a:avLst/>
              <a:gdLst>
                <a:gd name="connsiteX0" fmla="*/ 0 w 720080"/>
                <a:gd name="connsiteY0" fmla="*/ 0 h 276411"/>
                <a:gd name="connsiteX1" fmla="*/ 541114 w 720080"/>
                <a:gd name="connsiteY1" fmla="*/ 0 h 276411"/>
                <a:gd name="connsiteX2" fmla="*/ 541114 w 720080"/>
                <a:gd name="connsiteY2" fmla="*/ 340 h 276411"/>
                <a:gd name="connsiteX3" fmla="*/ 720080 w 720080"/>
                <a:gd name="connsiteY3" fmla="*/ 138205 h 276411"/>
                <a:gd name="connsiteX4" fmla="*/ 541114 w 720080"/>
                <a:gd name="connsiteY4" fmla="*/ 276070 h 276411"/>
                <a:gd name="connsiteX5" fmla="*/ 541114 w 720080"/>
                <a:gd name="connsiteY5" fmla="*/ 276411 h 276411"/>
                <a:gd name="connsiteX6" fmla="*/ 0 w 720080"/>
                <a:gd name="connsiteY6" fmla="*/ 276411 h 27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80" h="276411">
                  <a:moveTo>
                    <a:pt x="0" y="0"/>
                  </a:moveTo>
                  <a:lnTo>
                    <a:pt x="541114" y="0"/>
                  </a:lnTo>
                  <a:lnTo>
                    <a:pt x="541114" y="340"/>
                  </a:lnTo>
                  <a:lnTo>
                    <a:pt x="720080" y="138205"/>
                  </a:lnTo>
                  <a:lnTo>
                    <a:pt x="541114" y="276070"/>
                  </a:lnTo>
                  <a:lnTo>
                    <a:pt x="541114" y="276411"/>
                  </a:lnTo>
                  <a:lnTo>
                    <a:pt x="0" y="276411"/>
                  </a:lnTo>
                  <a:close/>
                </a:path>
              </a:pathLst>
            </a:cu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9" name="任意多边形 78"/>
            <p:cNvSpPr/>
            <p:nvPr/>
          </p:nvSpPr>
          <p:spPr>
            <a:xfrm rot="5400000">
              <a:off x="9898278" y="4566132"/>
              <a:ext cx="210517" cy="210517"/>
            </a:xfrm>
            <a:custGeom>
              <a:avLst/>
              <a:gdLst>
                <a:gd name="connsiteX0" fmla="*/ 0 w 210517"/>
                <a:gd name="connsiteY0" fmla="*/ 210517 h 210517"/>
                <a:gd name="connsiteX1" fmla="*/ 105258 w 210517"/>
                <a:gd name="connsiteY1" fmla="*/ 0 h 210517"/>
                <a:gd name="connsiteX2" fmla="*/ 210517 w 210517"/>
                <a:gd name="connsiteY2" fmla="*/ 210517 h 210517"/>
              </a:gdLst>
              <a:ahLst/>
              <a:cxnLst>
                <a:cxn ang="0">
                  <a:pos x="connsiteX0" y="connsiteY0"/>
                </a:cxn>
                <a:cxn ang="0">
                  <a:pos x="connsiteX1" y="connsiteY1"/>
                </a:cxn>
                <a:cxn ang="0">
                  <a:pos x="connsiteX2" y="connsiteY2"/>
                </a:cxn>
              </a:cxnLst>
              <a:rect l="l" t="t" r="r" b="b"/>
              <a:pathLst>
                <a:path w="210517" h="210517">
                  <a:moveTo>
                    <a:pt x="0" y="210517"/>
                  </a:moveTo>
                  <a:lnTo>
                    <a:pt x="105258" y="0"/>
                  </a:lnTo>
                  <a:lnTo>
                    <a:pt x="210517" y="210517"/>
                  </a:lnTo>
                  <a:close/>
                </a:path>
              </a:pathLst>
            </a:custGeom>
            <a:solidFill>
              <a:srgbClr val="3F45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cxnSp>
        <p:nvCxnSpPr>
          <p:cNvPr id="80" name="直接连接符 79"/>
          <p:cNvCxnSpPr/>
          <p:nvPr/>
        </p:nvCxnSpPr>
        <p:spPr>
          <a:xfrm>
            <a:off x="3903926" y="2584010"/>
            <a:ext cx="0" cy="633304"/>
          </a:xfrm>
          <a:prstGeom prst="line">
            <a:avLst/>
          </a:prstGeom>
          <a:ln w="28575">
            <a:solidFill>
              <a:srgbClr val="29B6F6"/>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556886" y="2584010"/>
            <a:ext cx="0" cy="633304"/>
          </a:xfrm>
          <a:prstGeom prst="line">
            <a:avLst/>
          </a:prstGeom>
          <a:ln w="28575">
            <a:solidFill>
              <a:srgbClr val="29B6F6"/>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542441" y="4157765"/>
            <a:ext cx="0" cy="544069"/>
          </a:xfrm>
          <a:prstGeom prst="line">
            <a:avLst/>
          </a:prstGeom>
          <a:ln w="28575">
            <a:solidFill>
              <a:srgbClr val="29B6F6"/>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207264" y="4157765"/>
            <a:ext cx="0" cy="544069"/>
          </a:xfrm>
          <a:prstGeom prst="line">
            <a:avLst/>
          </a:prstGeom>
          <a:ln w="28575">
            <a:solidFill>
              <a:srgbClr val="29B6F6"/>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7961042" y="4157765"/>
            <a:ext cx="0" cy="544069"/>
          </a:xfrm>
          <a:prstGeom prst="line">
            <a:avLst/>
          </a:prstGeom>
          <a:ln w="28575">
            <a:solidFill>
              <a:srgbClr val="29B6F6"/>
            </a:solidFill>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3178872" y="1585636"/>
            <a:ext cx="1318260"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在这里添加标题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5897756" y="1585636"/>
            <a:ext cx="1318260"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在这里添加标题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8730223" y="1585636"/>
            <a:ext cx="1318260"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在这里添加标题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1844827" y="4770807"/>
            <a:ext cx="1318260"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在这里添加标题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4563711" y="4770807"/>
            <a:ext cx="1318260"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在这里添加标题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7282595" y="4770807"/>
            <a:ext cx="1318260"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在这里添加标题</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91" name="Freeform 31"/>
          <p:cNvSpPr/>
          <p:nvPr/>
        </p:nvSpPr>
        <p:spPr bwMode="auto">
          <a:xfrm>
            <a:off x="3661992" y="1030203"/>
            <a:ext cx="432000" cy="432000"/>
          </a:xfrm>
          <a:custGeom>
            <a:avLst/>
            <a:gdLst>
              <a:gd name="T0" fmla="*/ 58 w 116"/>
              <a:gd name="T1" fmla="*/ 100 h 115"/>
              <a:gd name="T2" fmla="*/ 48 w 116"/>
              <a:gd name="T3" fmla="*/ 103 h 115"/>
              <a:gd name="T4" fmla="*/ 29 w 116"/>
              <a:gd name="T5" fmla="*/ 114 h 115"/>
              <a:gd name="T6" fmla="*/ 26 w 116"/>
              <a:gd name="T7" fmla="*/ 115 h 115"/>
              <a:gd name="T8" fmla="*/ 21 w 116"/>
              <a:gd name="T9" fmla="*/ 111 h 115"/>
              <a:gd name="T10" fmla="*/ 22 w 116"/>
              <a:gd name="T11" fmla="*/ 105 h 115"/>
              <a:gd name="T12" fmla="*/ 25 w 116"/>
              <a:gd name="T13" fmla="*/ 83 h 115"/>
              <a:gd name="T14" fmla="*/ 24 w 116"/>
              <a:gd name="T15" fmla="*/ 74 h 115"/>
              <a:gd name="T16" fmla="*/ 19 w 116"/>
              <a:gd name="T17" fmla="*/ 65 h 115"/>
              <a:gd name="T18" fmla="*/ 4 w 116"/>
              <a:gd name="T19" fmla="*/ 50 h 115"/>
              <a:gd name="T20" fmla="*/ 1 w 116"/>
              <a:gd name="T21" fmla="*/ 47 h 115"/>
              <a:gd name="T22" fmla="*/ 3 w 116"/>
              <a:gd name="T23" fmla="*/ 42 h 115"/>
              <a:gd name="T24" fmla="*/ 8 w 116"/>
              <a:gd name="T25" fmla="*/ 40 h 115"/>
              <a:gd name="T26" fmla="*/ 29 w 116"/>
              <a:gd name="T27" fmla="*/ 37 h 115"/>
              <a:gd name="T28" fmla="*/ 39 w 116"/>
              <a:gd name="T29" fmla="*/ 32 h 115"/>
              <a:gd name="T30" fmla="*/ 44 w 116"/>
              <a:gd name="T31" fmla="*/ 25 h 115"/>
              <a:gd name="T32" fmla="*/ 54 w 116"/>
              <a:gd name="T33" fmla="*/ 5 h 115"/>
              <a:gd name="T34" fmla="*/ 55 w 116"/>
              <a:gd name="T35" fmla="*/ 2 h 115"/>
              <a:gd name="T36" fmla="*/ 61 w 116"/>
              <a:gd name="T37" fmla="*/ 2 h 115"/>
              <a:gd name="T38" fmla="*/ 63 w 116"/>
              <a:gd name="T39" fmla="*/ 5 h 115"/>
              <a:gd name="T40" fmla="*/ 73 w 116"/>
              <a:gd name="T41" fmla="*/ 26 h 115"/>
              <a:gd name="T42" fmla="*/ 89 w 116"/>
              <a:gd name="T43" fmla="*/ 37 h 115"/>
              <a:gd name="T44" fmla="*/ 111 w 116"/>
              <a:gd name="T45" fmla="*/ 41 h 115"/>
              <a:gd name="T46" fmla="*/ 113 w 116"/>
              <a:gd name="T47" fmla="*/ 42 h 115"/>
              <a:gd name="T48" fmla="*/ 115 w 116"/>
              <a:gd name="T49" fmla="*/ 47 h 115"/>
              <a:gd name="T50" fmla="*/ 113 w 116"/>
              <a:gd name="T51" fmla="*/ 50 h 115"/>
              <a:gd name="T52" fmla="*/ 97 w 116"/>
              <a:gd name="T53" fmla="*/ 66 h 115"/>
              <a:gd name="T54" fmla="*/ 91 w 116"/>
              <a:gd name="T55" fmla="*/ 85 h 115"/>
              <a:gd name="T56" fmla="*/ 95 w 116"/>
              <a:gd name="T57" fmla="*/ 109 h 115"/>
              <a:gd name="T58" fmla="*/ 95 w 116"/>
              <a:gd name="T59" fmla="*/ 111 h 115"/>
              <a:gd name="T60" fmla="*/ 90 w 116"/>
              <a:gd name="T61" fmla="*/ 115 h 115"/>
              <a:gd name="T62" fmla="*/ 87 w 116"/>
              <a:gd name="T63" fmla="*/ 113 h 115"/>
              <a:gd name="T64" fmla="*/ 68 w 116"/>
              <a:gd name="T65" fmla="*/ 103 h 115"/>
              <a:gd name="T66" fmla="*/ 58 w 116"/>
              <a:gd name="T67" fmla="*/ 10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15">
                <a:moveTo>
                  <a:pt x="58" y="100"/>
                </a:moveTo>
                <a:cubicBezTo>
                  <a:pt x="55" y="101"/>
                  <a:pt x="51" y="101"/>
                  <a:pt x="48" y="103"/>
                </a:cubicBezTo>
                <a:cubicBezTo>
                  <a:pt x="42" y="107"/>
                  <a:pt x="35" y="110"/>
                  <a:pt x="29" y="114"/>
                </a:cubicBezTo>
                <a:cubicBezTo>
                  <a:pt x="28" y="114"/>
                  <a:pt x="27" y="115"/>
                  <a:pt x="26" y="115"/>
                </a:cubicBezTo>
                <a:cubicBezTo>
                  <a:pt x="23" y="115"/>
                  <a:pt x="21" y="114"/>
                  <a:pt x="21" y="111"/>
                </a:cubicBezTo>
                <a:cubicBezTo>
                  <a:pt x="21" y="109"/>
                  <a:pt x="22" y="107"/>
                  <a:pt x="22" y="105"/>
                </a:cubicBezTo>
                <a:cubicBezTo>
                  <a:pt x="23" y="98"/>
                  <a:pt x="24" y="91"/>
                  <a:pt x="25" y="83"/>
                </a:cubicBezTo>
                <a:cubicBezTo>
                  <a:pt x="26" y="80"/>
                  <a:pt x="25" y="77"/>
                  <a:pt x="24" y="74"/>
                </a:cubicBezTo>
                <a:cubicBezTo>
                  <a:pt x="23" y="71"/>
                  <a:pt x="21" y="68"/>
                  <a:pt x="19" y="65"/>
                </a:cubicBezTo>
                <a:cubicBezTo>
                  <a:pt x="14" y="60"/>
                  <a:pt x="9" y="55"/>
                  <a:pt x="4" y="50"/>
                </a:cubicBezTo>
                <a:cubicBezTo>
                  <a:pt x="3" y="49"/>
                  <a:pt x="2" y="48"/>
                  <a:pt x="1" y="47"/>
                </a:cubicBezTo>
                <a:cubicBezTo>
                  <a:pt x="0" y="45"/>
                  <a:pt x="1" y="43"/>
                  <a:pt x="3" y="42"/>
                </a:cubicBezTo>
                <a:cubicBezTo>
                  <a:pt x="5" y="41"/>
                  <a:pt x="6" y="41"/>
                  <a:pt x="8" y="40"/>
                </a:cubicBezTo>
                <a:cubicBezTo>
                  <a:pt x="15" y="39"/>
                  <a:pt x="22" y="38"/>
                  <a:pt x="29" y="37"/>
                </a:cubicBezTo>
                <a:cubicBezTo>
                  <a:pt x="33" y="36"/>
                  <a:pt x="37" y="34"/>
                  <a:pt x="39" y="32"/>
                </a:cubicBezTo>
                <a:cubicBezTo>
                  <a:pt x="41" y="30"/>
                  <a:pt x="43" y="28"/>
                  <a:pt x="44" y="25"/>
                </a:cubicBezTo>
                <a:cubicBezTo>
                  <a:pt x="47" y="18"/>
                  <a:pt x="50" y="11"/>
                  <a:pt x="54" y="5"/>
                </a:cubicBezTo>
                <a:cubicBezTo>
                  <a:pt x="54" y="4"/>
                  <a:pt x="55" y="3"/>
                  <a:pt x="55" y="2"/>
                </a:cubicBezTo>
                <a:cubicBezTo>
                  <a:pt x="57" y="0"/>
                  <a:pt x="59" y="0"/>
                  <a:pt x="61" y="2"/>
                </a:cubicBezTo>
                <a:cubicBezTo>
                  <a:pt x="62" y="3"/>
                  <a:pt x="62" y="4"/>
                  <a:pt x="63" y="5"/>
                </a:cubicBezTo>
                <a:cubicBezTo>
                  <a:pt x="66" y="12"/>
                  <a:pt x="69" y="19"/>
                  <a:pt x="73" y="26"/>
                </a:cubicBezTo>
                <a:cubicBezTo>
                  <a:pt x="76" y="32"/>
                  <a:pt x="81" y="36"/>
                  <a:pt x="89" y="37"/>
                </a:cubicBezTo>
                <a:cubicBezTo>
                  <a:pt x="96" y="39"/>
                  <a:pt x="104" y="40"/>
                  <a:pt x="111" y="41"/>
                </a:cubicBezTo>
                <a:cubicBezTo>
                  <a:pt x="112" y="41"/>
                  <a:pt x="113" y="41"/>
                  <a:pt x="113" y="42"/>
                </a:cubicBezTo>
                <a:cubicBezTo>
                  <a:pt x="115" y="43"/>
                  <a:pt x="116" y="45"/>
                  <a:pt x="115" y="47"/>
                </a:cubicBezTo>
                <a:cubicBezTo>
                  <a:pt x="114" y="48"/>
                  <a:pt x="114" y="49"/>
                  <a:pt x="113" y="50"/>
                </a:cubicBezTo>
                <a:cubicBezTo>
                  <a:pt x="108" y="55"/>
                  <a:pt x="102" y="61"/>
                  <a:pt x="97" y="66"/>
                </a:cubicBezTo>
                <a:cubicBezTo>
                  <a:pt x="92" y="71"/>
                  <a:pt x="90" y="78"/>
                  <a:pt x="91" y="85"/>
                </a:cubicBezTo>
                <a:cubicBezTo>
                  <a:pt x="92" y="93"/>
                  <a:pt x="94" y="101"/>
                  <a:pt x="95" y="109"/>
                </a:cubicBezTo>
                <a:cubicBezTo>
                  <a:pt x="95" y="109"/>
                  <a:pt x="95" y="110"/>
                  <a:pt x="95" y="111"/>
                </a:cubicBezTo>
                <a:cubicBezTo>
                  <a:pt x="95" y="114"/>
                  <a:pt x="93" y="115"/>
                  <a:pt x="90" y="115"/>
                </a:cubicBezTo>
                <a:cubicBezTo>
                  <a:pt x="89" y="114"/>
                  <a:pt x="88" y="114"/>
                  <a:pt x="87" y="113"/>
                </a:cubicBezTo>
                <a:cubicBezTo>
                  <a:pt x="81" y="110"/>
                  <a:pt x="75" y="107"/>
                  <a:pt x="68" y="103"/>
                </a:cubicBezTo>
                <a:cubicBezTo>
                  <a:pt x="65" y="101"/>
                  <a:pt x="62" y="101"/>
                  <a:pt x="58" y="100"/>
                </a:cubicBezTo>
                <a:close/>
              </a:path>
            </a:pathLst>
          </a:custGeom>
          <a:solidFill>
            <a:srgbClr val="29B6F6"/>
          </a:solidFill>
          <a:ln>
            <a:noFill/>
          </a:ln>
        </p:spPr>
        <p:txBody>
          <a:bodyPr vert="horz" wrap="square" lIns="91440" tIns="45720" rIns="91440" bIns="45720" numCol="1" anchor="t" anchorCtr="0" compatLnSpc="1"/>
          <a:lstStyle/>
          <a:p>
            <a:endParaRPr lang="zh-CN" altLang="en-US" dirty="0">
              <a:solidFill>
                <a:schemeClr val="bg1"/>
              </a:solidFill>
            </a:endParaRPr>
          </a:p>
        </p:txBody>
      </p:sp>
      <p:grpSp>
        <p:nvGrpSpPr>
          <p:cNvPr id="2" name="组合 1"/>
          <p:cNvGrpSpPr/>
          <p:nvPr/>
        </p:nvGrpSpPr>
        <p:grpSpPr>
          <a:xfrm>
            <a:off x="6349241" y="1060756"/>
            <a:ext cx="495269" cy="468000"/>
            <a:chOff x="6349241" y="1060756"/>
            <a:chExt cx="495269" cy="468000"/>
          </a:xfrm>
          <a:solidFill>
            <a:srgbClr val="1DA245"/>
          </a:solidFill>
        </p:grpSpPr>
        <p:sp>
          <p:nvSpPr>
            <p:cNvPr id="92" name="Freeform 17"/>
            <p:cNvSpPr/>
            <p:nvPr/>
          </p:nvSpPr>
          <p:spPr bwMode="auto">
            <a:xfrm>
              <a:off x="6391466" y="1060756"/>
              <a:ext cx="453044" cy="468000"/>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3" name="Freeform 18"/>
            <p:cNvSpPr/>
            <p:nvPr/>
          </p:nvSpPr>
          <p:spPr bwMode="auto">
            <a:xfrm>
              <a:off x="6349241" y="1088027"/>
              <a:ext cx="298217" cy="239278"/>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4" name="Freeform 19"/>
            <p:cNvSpPr/>
            <p:nvPr/>
          </p:nvSpPr>
          <p:spPr bwMode="auto">
            <a:xfrm>
              <a:off x="6483835" y="1159282"/>
              <a:ext cx="255992" cy="264789"/>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95" name="Freeform 6"/>
          <p:cNvSpPr>
            <a:spLocks noEditPoints="1"/>
          </p:cNvSpPr>
          <p:nvPr/>
        </p:nvSpPr>
        <p:spPr bwMode="auto">
          <a:xfrm>
            <a:off x="2322197" y="5780138"/>
            <a:ext cx="432000" cy="396000"/>
          </a:xfrm>
          <a:custGeom>
            <a:avLst/>
            <a:gdLst>
              <a:gd name="T0" fmla="*/ 222 w 332"/>
              <a:gd name="T1" fmla="*/ 312 h 312"/>
              <a:gd name="T2" fmla="*/ 205 w 332"/>
              <a:gd name="T3" fmla="*/ 304 h 312"/>
              <a:gd name="T4" fmla="*/ 158 w 332"/>
              <a:gd name="T5" fmla="*/ 287 h 312"/>
              <a:gd name="T6" fmla="*/ 126 w 332"/>
              <a:gd name="T7" fmla="*/ 304 h 312"/>
              <a:gd name="T8" fmla="*/ 106 w 332"/>
              <a:gd name="T9" fmla="*/ 311 h 312"/>
              <a:gd name="T10" fmla="*/ 99 w 332"/>
              <a:gd name="T11" fmla="*/ 309 h 312"/>
              <a:gd name="T12" fmla="*/ 66 w 332"/>
              <a:gd name="T13" fmla="*/ 289 h 312"/>
              <a:gd name="T14" fmla="*/ 57 w 332"/>
              <a:gd name="T15" fmla="*/ 265 h 312"/>
              <a:gd name="T16" fmla="*/ 60 w 332"/>
              <a:gd name="T17" fmla="*/ 247 h 312"/>
              <a:gd name="T18" fmla="*/ 49 w 332"/>
              <a:gd name="T19" fmla="*/ 216 h 312"/>
              <a:gd name="T20" fmla="*/ 23 w 332"/>
              <a:gd name="T21" fmla="*/ 197 h 312"/>
              <a:gd name="T22" fmla="*/ 18 w 332"/>
              <a:gd name="T23" fmla="*/ 196 h 312"/>
              <a:gd name="T24" fmla="*/ 1 w 332"/>
              <a:gd name="T25" fmla="*/ 176 h 312"/>
              <a:gd name="T26" fmla="*/ 1 w 332"/>
              <a:gd name="T27" fmla="*/ 137 h 312"/>
              <a:gd name="T28" fmla="*/ 18 w 332"/>
              <a:gd name="T29" fmla="*/ 117 h 312"/>
              <a:gd name="T30" fmla="*/ 60 w 332"/>
              <a:gd name="T31" fmla="*/ 73 h 312"/>
              <a:gd name="T32" fmla="*/ 58 w 332"/>
              <a:gd name="T33" fmla="*/ 49 h 312"/>
              <a:gd name="T34" fmla="*/ 61 w 332"/>
              <a:gd name="T35" fmla="*/ 28 h 312"/>
              <a:gd name="T36" fmla="*/ 67 w 332"/>
              <a:gd name="T37" fmla="*/ 23 h 312"/>
              <a:gd name="T38" fmla="*/ 101 w 332"/>
              <a:gd name="T39" fmla="*/ 3 h 312"/>
              <a:gd name="T40" fmla="*/ 126 w 332"/>
              <a:gd name="T41" fmla="*/ 8 h 312"/>
              <a:gd name="T42" fmla="*/ 144 w 332"/>
              <a:gd name="T43" fmla="*/ 22 h 312"/>
              <a:gd name="T44" fmla="*/ 174 w 332"/>
              <a:gd name="T45" fmla="*/ 26 h 312"/>
              <a:gd name="T46" fmla="*/ 202 w 332"/>
              <a:gd name="T47" fmla="*/ 12 h 312"/>
              <a:gd name="T48" fmla="*/ 207 w 332"/>
              <a:gd name="T49" fmla="*/ 7 h 312"/>
              <a:gd name="T50" fmla="*/ 230 w 332"/>
              <a:gd name="T51" fmla="*/ 3 h 312"/>
              <a:gd name="T52" fmla="*/ 266 w 332"/>
              <a:gd name="T53" fmla="*/ 24 h 312"/>
              <a:gd name="T54" fmla="*/ 274 w 332"/>
              <a:gd name="T55" fmla="*/ 47 h 312"/>
              <a:gd name="T56" fmla="*/ 274 w 332"/>
              <a:gd name="T57" fmla="*/ 81 h 312"/>
              <a:gd name="T58" fmla="*/ 297 w 332"/>
              <a:gd name="T59" fmla="*/ 110 h 312"/>
              <a:gd name="T60" fmla="*/ 314 w 332"/>
              <a:gd name="T61" fmla="*/ 117 h 312"/>
              <a:gd name="T62" fmla="*/ 331 w 332"/>
              <a:gd name="T63" fmla="*/ 136 h 312"/>
              <a:gd name="T64" fmla="*/ 331 w 332"/>
              <a:gd name="T65" fmla="*/ 178 h 312"/>
              <a:gd name="T66" fmla="*/ 322 w 332"/>
              <a:gd name="T67" fmla="*/ 192 h 312"/>
              <a:gd name="T68" fmla="*/ 312 w 332"/>
              <a:gd name="T69" fmla="*/ 196 h 312"/>
              <a:gd name="T70" fmla="*/ 278 w 332"/>
              <a:gd name="T71" fmla="*/ 223 h 312"/>
              <a:gd name="T72" fmla="*/ 274 w 332"/>
              <a:gd name="T73" fmla="*/ 265 h 312"/>
              <a:gd name="T74" fmla="*/ 266 w 332"/>
              <a:gd name="T75" fmla="*/ 290 h 312"/>
              <a:gd name="T76" fmla="*/ 229 w 332"/>
              <a:gd name="T77" fmla="*/ 310 h 312"/>
              <a:gd name="T78" fmla="*/ 222 w 332"/>
              <a:gd name="T79" fmla="*/ 312 h 312"/>
              <a:gd name="T80" fmla="*/ 166 w 332"/>
              <a:gd name="T81" fmla="*/ 223 h 312"/>
              <a:gd name="T82" fmla="*/ 232 w 332"/>
              <a:gd name="T83" fmla="*/ 157 h 312"/>
              <a:gd name="T84" fmla="*/ 166 w 332"/>
              <a:gd name="T85" fmla="*/ 90 h 312"/>
              <a:gd name="T86" fmla="*/ 100 w 332"/>
              <a:gd name="T87" fmla="*/ 156 h 312"/>
              <a:gd name="T88" fmla="*/ 166 w 332"/>
              <a:gd name="T89" fmla="*/ 2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312">
                <a:moveTo>
                  <a:pt x="222" y="312"/>
                </a:moveTo>
                <a:cubicBezTo>
                  <a:pt x="215" y="311"/>
                  <a:pt x="210" y="309"/>
                  <a:pt x="205" y="304"/>
                </a:cubicBezTo>
                <a:cubicBezTo>
                  <a:pt x="192" y="290"/>
                  <a:pt x="176" y="285"/>
                  <a:pt x="158" y="287"/>
                </a:cubicBezTo>
                <a:cubicBezTo>
                  <a:pt x="145" y="289"/>
                  <a:pt x="135" y="295"/>
                  <a:pt x="126" y="304"/>
                </a:cubicBezTo>
                <a:cubicBezTo>
                  <a:pt x="121" y="310"/>
                  <a:pt x="114" y="312"/>
                  <a:pt x="106" y="311"/>
                </a:cubicBezTo>
                <a:cubicBezTo>
                  <a:pt x="104" y="311"/>
                  <a:pt x="101" y="310"/>
                  <a:pt x="99" y="309"/>
                </a:cubicBezTo>
                <a:cubicBezTo>
                  <a:pt x="87" y="303"/>
                  <a:pt x="76" y="297"/>
                  <a:pt x="66" y="289"/>
                </a:cubicBezTo>
                <a:cubicBezTo>
                  <a:pt x="58" y="284"/>
                  <a:pt x="55" y="274"/>
                  <a:pt x="57" y="265"/>
                </a:cubicBezTo>
                <a:cubicBezTo>
                  <a:pt x="59" y="259"/>
                  <a:pt x="60" y="253"/>
                  <a:pt x="60" y="247"/>
                </a:cubicBezTo>
                <a:cubicBezTo>
                  <a:pt x="60" y="236"/>
                  <a:pt x="56" y="225"/>
                  <a:pt x="49" y="216"/>
                </a:cubicBezTo>
                <a:cubicBezTo>
                  <a:pt x="43" y="207"/>
                  <a:pt x="34" y="201"/>
                  <a:pt x="23" y="197"/>
                </a:cubicBezTo>
                <a:cubicBezTo>
                  <a:pt x="21" y="197"/>
                  <a:pt x="19" y="196"/>
                  <a:pt x="18" y="196"/>
                </a:cubicBezTo>
                <a:cubicBezTo>
                  <a:pt x="8" y="194"/>
                  <a:pt x="1" y="186"/>
                  <a:pt x="1" y="176"/>
                </a:cubicBezTo>
                <a:cubicBezTo>
                  <a:pt x="0" y="163"/>
                  <a:pt x="0" y="150"/>
                  <a:pt x="1" y="137"/>
                </a:cubicBezTo>
                <a:cubicBezTo>
                  <a:pt x="1" y="127"/>
                  <a:pt x="8" y="119"/>
                  <a:pt x="18" y="117"/>
                </a:cubicBezTo>
                <a:cubicBezTo>
                  <a:pt x="40" y="112"/>
                  <a:pt x="56" y="95"/>
                  <a:pt x="60" y="73"/>
                </a:cubicBezTo>
                <a:cubicBezTo>
                  <a:pt x="61" y="65"/>
                  <a:pt x="61" y="57"/>
                  <a:pt x="58" y="49"/>
                </a:cubicBezTo>
                <a:cubicBezTo>
                  <a:pt x="55" y="42"/>
                  <a:pt x="56" y="35"/>
                  <a:pt x="61" y="28"/>
                </a:cubicBezTo>
                <a:cubicBezTo>
                  <a:pt x="63" y="26"/>
                  <a:pt x="65" y="24"/>
                  <a:pt x="67" y="23"/>
                </a:cubicBezTo>
                <a:cubicBezTo>
                  <a:pt x="78" y="15"/>
                  <a:pt x="89" y="9"/>
                  <a:pt x="101" y="3"/>
                </a:cubicBezTo>
                <a:cubicBezTo>
                  <a:pt x="109" y="0"/>
                  <a:pt x="120" y="2"/>
                  <a:pt x="126" y="8"/>
                </a:cubicBezTo>
                <a:cubicBezTo>
                  <a:pt x="131" y="14"/>
                  <a:pt x="137" y="19"/>
                  <a:pt x="144" y="22"/>
                </a:cubicBezTo>
                <a:cubicBezTo>
                  <a:pt x="153" y="26"/>
                  <a:pt x="163" y="27"/>
                  <a:pt x="174" y="26"/>
                </a:cubicBezTo>
                <a:cubicBezTo>
                  <a:pt x="184" y="24"/>
                  <a:pt x="194" y="20"/>
                  <a:pt x="202" y="12"/>
                </a:cubicBezTo>
                <a:cubicBezTo>
                  <a:pt x="204" y="11"/>
                  <a:pt x="205" y="9"/>
                  <a:pt x="207" y="7"/>
                </a:cubicBezTo>
                <a:cubicBezTo>
                  <a:pt x="214" y="1"/>
                  <a:pt x="222" y="0"/>
                  <a:pt x="230" y="3"/>
                </a:cubicBezTo>
                <a:cubicBezTo>
                  <a:pt x="243" y="9"/>
                  <a:pt x="255" y="16"/>
                  <a:pt x="266" y="24"/>
                </a:cubicBezTo>
                <a:cubicBezTo>
                  <a:pt x="274" y="29"/>
                  <a:pt x="277" y="39"/>
                  <a:pt x="274" y="47"/>
                </a:cubicBezTo>
                <a:cubicBezTo>
                  <a:pt x="270" y="59"/>
                  <a:pt x="270" y="70"/>
                  <a:pt x="274" y="81"/>
                </a:cubicBezTo>
                <a:cubicBezTo>
                  <a:pt x="278" y="93"/>
                  <a:pt x="286" y="103"/>
                  <a:pt x="297" y="110"/>
                </a:cubicBezTo>
                <a:cubicBezTo>
                  <a:pt x="302" y="114"/>
                  <a:pt x="308" y="116"/>
                  <a:pt x="314" y="117"/>
                </a:cubicBezTo>
                <a:cubicBezTo>
                  <a:pt x="323" y="119"/>
                  <a:pt x="330" y="127"/>
                  <a:pt x="331" y="136"/>
                </a:cubicBezTo>
                <a:cubicBezTo>
                  <a:pt x="332" y="150"/>
                  <a:pt x="332" y="164"/>
                  <a:pt x="331" y="178"/>
                </a:cubicBezTo>
                <a:cubicBezTo>
                  <a:pt x="330" y="184"/>
                  <a:pt x="327" y="189"/>
                  <a:pt x="322" y="192"/>
                </a:cubicBezTo>
                <a:cubicBezTo>
                  <a:pt x="319" y="195"/>
                  <a:pt x="316" y="196"/>
                  <a:pt x="312" y="196"/>
                </a:cubicBezTo>
                <a:cubicBezTo>
                  <a:pt x="297" y="200"/>
                  <a:pt x="285" y="209"/>
                  <a:pt x="278" y="223"/>
                </a:cubicBezTo>
                <a:cubicBezTo>
                  <a:pt x="271" y="236"/>
                  <a:pt x="269" y="250"/>
                  <a:pt x="274" y="265"/>
                </a:cubicBezTo>
                <a:cubicBezTo>
                  <a:pt x="277" y="274"/>
                  <a:pt x="273" y="284"/>
                  <a:pt x="266" y="290"/>
                </a:cubicBezTo>
                <a:cubicBezTo>
                  <a:pt x="254" y="297"/>
                  <a:pt x="242" y="305"/>
                  <a:pt x="229" y="310"/>
                </a:cubicBezTo>
                <a:cubicBezTo>
                  <a:pt x="227" y="311"/>
                  <a:pt x="224" y="311"/>
                  <a:pt x="222" y="312"/>
                </a:cubicBezTo>
                <a:close/>
                <a:moveTo>
                  <a:pt x="166" y="223"/>
                </a:moveTo>
                <a:cubicBezTo>
                  <a:pt x="202" y="223"/>
                  <a:pt x="232" y="193"/>
                  <a:pt x="232" y="157"/>
                </a:cubicBezTo>
                <a:cubicBezTo>
                  <a:pt x="232" y="120"/>
                  <a:pt x="202" y="90"/>
                  <a:pt x="166" y="90"/>
                </a:cubicBezTo>
                <a:cubicBezTo>
                  <a:pt x="129" y="90"/>
                  <a:pt x="100" y="120"/>
                  <a:pt x="100" y="156"/>
                </a:cubicBezTo>
                <a:cubicBezTo>
                  <a:pt x="100" y="193"/>
                  <a:pt x="129" y="223"/>
                  <a:pt x="166" y="223"/>
                </a:cubicBez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96" name="组合 95"/>
          <p:cNvGrpSpPr/>
          <p:nvPr/>
        </p:nvGrpSpPr>
        <p:grpSpPr>
          <a:xfrm>
            <a:off x="4998557" y="5778919"/>
            <a:ext cx="421207" cy="396000"/>
            <a:chOff x="5130214" y="5757149"/>
            <a:chExt cx="421207" cy="396000"/>
          </a:xfrm>
          <a:solidFill>
            <a:srgbClr val="F7941E"/>
          </a:solidFill>
        </p:grpSpPr>
        <p:sp>
          <p:nvSpPr>
            <p:cNvPr id="97" name="Freeform 20"/>
            <p:cNvSpPr/>
            <p:nvPr/>
          </p:nvSpPr>
          <p:spPr bwMode="auto">
            <a:xfrm>
              <a:off x="5296908" y="5757149"/>
              <a:ext cx="83754" cy="310620"/>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8" name="Freeform 21"/>
            <p:cNvSpPr/>
            <p:nvPr/>
          </p:nvSpPr>
          <p:spPr bwMode="auto">
            <a:xfrm>
              <a:off x="5130214" y="6099482"/>
              <a:ext cx="421207" cy="53667"/>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9" name="Freeform 22"/>
            <p:cNvSpPr/>
            <p:nvPr/>
          </p:nvSpPr>
          <p:spPr bwMode="auto">
            <a:xfrm>
              <a:off x="5409934" y="5844968"/>
              <a:ext cx="85380" cy="222801"/>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0" name="Freeform 23"/>
            <p:cNvSpPr/>
            <p:nvPr/>
          </p:nvSpPr>
          <p:spPr bwMode="auto">
            <a:xfrm>
              <a:off x="5184694" y="5901075"/>
              <a:ext cx="82940" cy="166694"/>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1" name="组合 100"/>
          <p:cNvGrpSpPr/>
          <p:nvPr/>
        </p:nvGrpSpPr>
        <p:grpSpPr>
          <a:xfrm>
            <a:off x="7790328" y="5778919"/>
            <a:ext cx="387835" cy="396000"/>
            <a:chOff x="7921985" y="5757149"/>
            <a:chExt cx="387835" cy="396000"/>
          </a:xfrm>
          <a:solidFill>
            <a:srgbClr val="F7941E"/>
          </a:solidFill>
        </p:grpSpPr>
        <p:sp>
          <p:nvSpPr>
            <p:cNvPr id="102" name="Freeform 15"/>
            <p:cNvSpPr/>
            <p:nvPr/>
          </p:nvSpPr>
          <p:spPr bwMode="auto">
            <a:xfrm>
              <a:off x="7921985" y="5757149"/>
              <a:ext cx="181670" cy="183711"/>
            </a:xfrm>
            <a:custGeom>
              <a:avLst/>
              <a:gdLst>
                <a:gd name="T0" fmla="*/ 37 w 37"/>
                <a:gd name="T1" fmla="*/ 25 h 37"/>
                <a:gd name="T2" fmla="*/ 37 w 37"/>
                <a:gd name="T3" fmla="*/ 32 h 37"/>
                <a:gd name="T4" fmla="*/ 32 w 37"/>
                <a:gd name="T5" fmla="*/ 37 h 37"/>
                <a:gd name="T6" fmla="*/ 19 w 37"/>
                <a:gd name="T7" fmla="*/ 37 h 37"/>
                <a:gd name="T8" fmla="*/ 4 w 37"/>
                <a:gd name="T9" fmla="*/ 29 h 37"/>
                <a:gd name="T10" fmla="*/ 1 w 37"/>
                <a:gd name="T11" fmla="*/ 16 h 37"/>
                <a:gd name="T12" fmla="*/ 10 w 37"/>
                <a:gd name="T13" fmla="*/ 3 h 37"/>
                <a:gd name="T14" fmla="*/ 21 w 37"/>
                <a:gd name="T15" fmla="*/ 1 h 37"/>
                <a:gd name="T16" fmla="*/ 34 w 37"/>
                <a:gd name="T17" fmla="*/ 10 h 37"/>
                <a:gd name="T18" fmla="*/ 37 w 37"/>
                <a:gd name="T19" fmla="*/ 19 h 37"/>
                <a:gd name="T20" fmla="*/ 37 w 37"/>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37" y="25"/>
                  </a:moveTo>
                  <a:cubicBezTo>
                    <a:pt x="37" y="27"/>
                    <a:pt x="37" y="30"/>
                    <a:pt x="37" y="32"/>
                  </a:cubicBezTo>
                  <a:cubicBezTo>
                    <a:pt x="37" y="35"/>
                    <a:pt x="35" y="37"/>
                    <a:pt x="32" y="37"/>
                  </a:cubicBezTo>
                  <a:cubicBezTo>
                    <a:pt x="28" y="37"/>
                    <a:pt x="23" y="37"/>
                    <a:pt x="19" y="37"/>
                  </a:cubicBezTo>
                  <a:cubicBezTo>
                    <a:pt x="12" y="37"/>
                    <a:pt x="7" y="34"/>
                    <a:pt x="4" y="29"/>
                  </a:cubicBezTo>
                  <a:cubicBezTo>
                    <a:pt x="1" y="25"/>
                    <a:pt x="0" y="21"/>
                    <a:pt x="1" y="16"/>
                  </a:cubicBezTo>
                  <a:cubicBezTo>
                    <a:pt x="2" y="10"/>
                    <a:pt x="5" y="6"/>
                    <a:pt x="10" y="3"/>
                  </a:cubicBezTo>
                  <a:cubicBezTo>
                    <a:pt x="13" y="1"/>
                    <a:pt x="17" y="0"/>
                    <a:pt x="21" y="1"/>
                  </a:cubicBezTo>
                  <a:cubicBezTo>
                    <a:pt x="27" y="2"/>
                    <a:pt x="31" y="5"/>
                    <a:pt x="34" y="10"/>
                  </a:cubicBezTo>
                  <a:cubicBezTo>
                    <a:pt x="36" y="13"/>
                    <a:pt x="36" y="16"/>
                    <a:pt x="37" y="19"/>
                  </a:cubicBezTo>
                  <a:cubicBezTo>
                    <a:pt x="37" y="21"/>
                    <a:pt x="37" y="23"/>
                    <a:pt x="37" y="25"/>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3" name="Freeform 16"/>
            <p:cNvSpPr/>
            <p:nvPr/>
          </p:nvSpPr>
          <p:spPr bwMode="auto">
            <a:xfrm>
              <a:off x="7921985" y="5969438"/>
              <a:ext cx="181670" cy="177588"/>
            </a:xfrm>
            <a:custGeom>
              <a:avLst/>
              <a:gdLst>
                <a:gd name="T0" fmla="*/ 25 w 37"/>
                <a:gd name="T1" fmla="*/ 0 h 36"/>
                <a:gd name="T2" fmla="*/ 32 w 37"/>
                <a:gd name="T3" fmla="*/ 0 h 36"/>
                <a:gd name="T4" fmla="*/ 37 w 37"/>
                <a:gd name="T5" fmla="*/ 4 h 36"/>
                <a:gd name="T6" fmla="*/ 37 w 37"/>
                <a:gd name="T7" fmla="*/ 18 h 36"/>
                <a:gd name="T8" fmla="*/ 29 w 37"/>
                <a:gd name="T9" fmla="*/ 33 h 36"/>
                <a:gd name="T10" fmla="*/ 16 w 37"/>
                <a:gd name="T11" fmla="*/ 36 h 36"/>
                <a:gd name="T12" fmla="*/ 3 w 37"/>
                <a:gd name="T13" fmla="*/ 27 h 36"/>
                <a:gd name="T14" fmla="*/ 1 w 37"/>
                <a:gd name="T15" fmla="*/ 15 h 36"/>
                <a:gd name="T16" fmla="*/ 10 w 37"/>
                <a:gd name="T17" fmla="*/ 2 h 36"/>
                <a:gd name="T18" fmla="*/ 19 w 37"/>
                <a:gd name="T19" fmla="*/ 0 h 36"/>
                <a:gd name="T20" fmla="*/ 25 w 3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6">
                  <a:moveTo>
                    <a:pt x="25" y="0"/>
                  </a:moveTo>
                  <a:cubicBezTo>
                    <a:pt x="27" y="0"/>
                    <a:pt x="30" y="0"/>
                    <a:pt x="32" y="0"/>
                  </a:cubicBezTo>
                  <a:cubicBezTo>
                    <a:pt x="35" y="0"/>
                    <a:pt x="37" y="1"/>
                    <a:pt x="37" y="4"/>
                  </a:cubicBezTo>
                  <a:cubicBezTo>
                    <a:pt x="37" y="9"/>
                    <a:pt x="37" y="13"/>
                    <a:pt x="37" y="18"/>
                  </a:cubicBezTo>
                  <a:cubicBezTo>
                    <a:pt x="36" y="24"/>
                    <a:pt x="34" y="29"/>
                    <a:pt x="29" y="33"/>
                  </a:cubicBezTo>
                  <a:cubicBezTo>
                    <a:pt x="25" y="35"/>
                    <a:pt x="20" y="36"/>
                    <a:pt x="16" y="36"/>
                  </a:cubicBezTo>
                  <a:cubicBezTo>
                    <a:pt x="10" y="35"/>
                    <a:pt x="6" y="32"/>
                    <a:pt x="3" y="27"/>
                  </a:cubicBezTo>
                  <a:cubicBezTo>
                    <a:pt x="1" y="23"/>
                    <a:pt x="0" y="19"/>
                    <a:pt x="1" y="15"/>
                  </a:cubicBezTo>
                  <a:cubicBezTo>
                    <a:pt x="2" y="9"/>
                    <a:pt x="5" y="5"/>
                    <a:pt x="10" y="2"/>
                  </a:cubicBezTo>
                  <a:cubicBezTo>
                    <a:pt x="12" y="0"/>
                    <a:pt x="16" y="0"/>
                    <a:pt x="19" y="0"/>
                  </a:cubicBezTo>
                  <a:cubicBezTo>
                    <a:pt x="21" y="0"/>
                    <a:pt x="23" y="0"/>
                    <a:pt x="25" y="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4" name="Freeform 17"/>
            <p:cNvSpPr/>
            <p:nvPr/>
          </p:nvSpPr>
          <p:spPr bwMode="auto">
            <a:xfrm>
              <a:off x="8128150" y="5969438"/>
              <a:ext cx="181670" cy="183711"/>
            </a:xfrm>
            <a:custGeom>
              <a:avLst/>
              <a:gdLst>
                <a:gd name="T0" fmla="*/ 12 w 37"/>
                <a:gd name="T1" fmla="*/ 0 h 37"/>
                <a:gd name="T2" fmla="*/ 20 w 37"/>
                <a:gd name="T3" fmla="*/ 0 h 37"/>
                <a:gd name="T4" fmla="*/ 31 w 37"/>
                <a:gd name="T5" fmla="*/ 5 h 37"/>
                <a:gd name="T6" fmla="*/ 36 w 37"/>
                <a:gd name="T7" fmla="*/ 20 h 37"/>
                <a:gd name="T8" fmla="*/ 22 w 37"/>
                <a:gd name="T9" fmla="*/ 36 h 37"/>
                <a:gd name="T10" fmla="*/ 1 w 37"/>
                <a:gd name="T11" fmla="*/ 23 h 37"/>
                <a:gd name="T12" fmla="*/ 0 w 37"/>
                <a:gd name="T13" fmla="*/ 18 h 37"/>
                <a:gd name="T14" fmla="*/ 0 w 37"/>
                <a:gd name="T15" fmla="*/ 4 h 37"/>
                <a:gd name="T16" fmla="*/ 5 w 37"/>
                <a:gd name="T17" fmla="*/ 0 h 37"/>
                <a:gd name="T18" fmla="*/ 12 w 37"/>
                <a:gd name="T19" fmla="*/ 0 h 37"/>
                <a:gd name="T20" fmla="*/ 12 w 37"/>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12" y="0"/>
                  </a:moveTo>
                  <a:cubicBezTo>
                    <a:pt x="15" y="0"/>
                    <a:pt x="17" y="0"/>
                    <a:pt x="20" y="0"/>
                  </a:cubicBezTo>
                  <a:cubicBezTo>
                    <a:pt x="24" y="0"/>
                    <a:pt x="28" y="2"/>
                    <a:pt x="31" y="5"/>
                  </a:cubicBezTo>
                  <a:cubicBezTo>
                    <a:pt x="35" y="9"/>
                    <a:pt x="37" y="14"/>
                    <a:pt x="36" y="20"/>
                  </a:cubicBezTo>
                  <a:cubicBezTo>
                    <a:pt x="36" y="28"/>
                    <a:pt x="30" y="34"/>
                    <a:pt x="22" y="36"/>
                  </a:cubicBezTo>
                  <a:cubicBezTo>
                    <a:pt x="13" y="37"/>
                    <a:pt x="4" y="32"/>
                    <a:pt x="1" y="23"/>
                  </a:cubicBezTo>
                  <a:cubicBezTo>
                    <a:pt x="1" y="21"/>
                    <a:pt x="0" y="19"/>
                    <a:pt x="0" y="18"/>
                  </a:cubicBezTo>
                  <a:cubicBezTo>
                    <a:pt x="0" y="13"/>
                    <a:pt x="0" y="9"/>
                    <a:pt x="0" y="4"/>
                  </a:cubicBezTo>
                  <a:cubicBezTo>
                    <a:pt x="0" y="1"/>
                    <a:pt x="2" y="0"/>
                    <a:pt x="5" y="0"/>
                  </a:cubicBezTo>
                  <a:cubicBezTo>
                    <a:pt x="7" y="0"/>
                    <a:pt x="10" y="0"/>
                    <a:pt x="12" y="0"/>
                  </a:cubicBezTo>
                  <a:cubicBezTo>
                    <a:pt x="12" y="0"/>
                    <a:pt x="12" y="0"/>
                    <a:pt x="12" y="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5" name="Freeform 18"/>
            <p:cNvSpPr>
              <a:spLocks noEditPoints="1"/>
            </p:cNvSpPr>
            <p:nvPr/>
          </p:nvSpPr>
          <p:spPr bwMode="auto">
            <a:xfrm>
              <a:off x="8128150" y="5757149"/>
              <a:ext cx="181670" cy="183711"/>
            </a:xfrm>
            <a:custGeom>
              <a:avLst/>
              <a:gdLst>
                <a:gd name="T0" fmla="*/ 12 w 37"/>
                <a:gd name="T1" fmla="*/ 37 h 37"/>
                <a:gd name="T2" fmla="*/ 5 w 37"/>
                <a:gd name="T3" fmla="*/ 37 h 37"/>
                <a:gd name="T4" fmla="*/ 0 w 37"/>
                <a:gd name="T5" fmla="*/ 32 h 37"/>
                <a:gd name="T6" fmla="*/ 0 w 37"/>
                <a:gd name="T7" fmla="*/ 19 h 37"/>
                <a:gd name="T8" fmla="*/ 8 w 37"/>
                <a:gd name="T9" fmla="*/ 4 h 37"/>
                <a:gd name="T10" fmla="*/ 21 w 37"/>
                <a:gd name="T11" fmla="*/ 1 h 37"/>
                <a:gd name="T12" fmla="*/ 35 w 37"/>
                <a:gd name="T13" fmla="*/ 12 h 37"/>
                <a:gd name="T14" fmla="*/ 34 w 37"/>
                <a:gd name="T15" fmla="*/ 28 h 37"/>
                <a:gd name="T16" fmla="*/ 22 w 37"/>
                <a:gd name="T17" fmla="*/ 36 h 37"/>
                <a:gd name="T18" fmla="*/ 18 w 37"/>
                <a:gd name="T19" fmla="*/ 37 h 37"/>
                <a:gd name="T20" fmla="*/ 12 w 37"/>
                <a:gd name="T21" fmla="*/ 37 h 37"/>
                <a:gd name="T22" fmla="*/ 7 w 37"/>
                <a:gd name="T23" fmla="*/ 31 h 37"/>
                <a:gd name="T24" fmla="*/ 7 w 37"/>
                <a:gd name="T25" fmla="*/ 31 h 37"/>
                <a:gd name="T26" fmla="*/ 18 w 37"/>
                <a:gd name="T27" fmla="*/ 31 h 37"/>
                <a:gd name="T28" fmla="*/ 30 w 37"/>
                <a:gd name="T29" fmla="*/ 17 h 37"/>
                <a:gd name="T30" fmla="*/ 16 w 37"/>
                <a:gd name="T31" fmla="*/ 7 h 37"/>
                <a:gd name="T32" fmla="*/ 7 w 37"/>
                <a:gd name="T33" fmla="*/ 19 h 37"/>
                <a:gd name="T34" fmla="*/ 7 w 37"/>
                <a:gd name="T35" fmla="*/ 29 h 37"/>
                <a:gd name="T36" fmla="*/ 7 w 37"/>
                <a:gd name="T3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12" y="37"/>
                  </a:moveTo>
                  <a:cubicBezTo>
                    <a:pt x="10" y="37"/>
                    <a:pt x="7" y="37"/>
                    <a:pt x="5" y="37"/>
                  </a:cubicBezTo>
                  <a:cubicBezTo>
                    <a:pt x="2" y="37"/>
                    <a:pt x="0" y="35"/>
                    <a:pt x="0" y="32"/>
                  </a:cubicBezTo>
                  <a:cubicBezTo>
                    <a:pt x="0" y="28"/>
                    <a:pt x="0" y="23"/>
                    <a:pt x="0" y="19"/>
                  </a:cubicBezTo>
                  <a:cubicBezTo>
                    <a:pt x="1" y="13"/>
                    <a:pt x="3" y="8"/>
                    <a:pt x="8" y="4"/>
                  </a:cubicBezTo>
                  <a:cubicBezTo>
                    <a:pt x="12" y="1"/>
                    <a:pt x="17" y="0"/>
                    <a:pt x="21" y="1"/>
                  </a:cubicBezTo>
                  <a:cubicBezTo>
                    <a:pt x="28" y="2"/>
                    <a:pt x="32" y="6"/>
                    <a:pt x="35" y="12"/>
                  </a:cubicBezTo>
                  <a:cubicBezTo>
                    <a:pt x="37" y="17"/>
                    <a:pt x="37" y="23"/>
                    <a:pt x="34" y="28"/>
                  </a:cubicBezTo>
                  <a:cubicBezTo>
                    <a:pt x="32" y="32"/>
                    <a:pt x="28" y="35"/>
                    <a:pt x="22" y="36"/>
                  </a:cubicBezTo>
                  <a:cubicBezTo>
                    <a:pt x="21" y="37"/>
                    <a:pt x="20" y="37"/>
                    <a:pt x="18" y="37"/>
                  </a:cubicBezTo>
                  <a:cubicBezTo>
                    <a:pt x="16" y="37"/>
                    <a:pt x="14" y="37"/>
                    <a:pt x="12" y="37"/>
                  </a:cubicBezTo>
                  <a:close/>
                  <a:moveTo>
                    <a:pt x="7" y="31"/>
                  </a:moveTo>
                  <a:cubicBezTo>
                    <a:pt x="7" y="31"/>
                    <a:pt x="7" y="31"/>
                    <a:pt x="7" y="31"/>
                  </a:cubicBezTo>
                  <a:cubicBezTo>
                    <a:pt x="11" y="31"/>
                    <a:pt x="15" y="31"/>
                    <a:pt x="18" y="31"/>
                  </a:cubicBezTo>
                  <a:cubicBezTo>
                    <a:pt x="26" y="30"/>
                    <a:pt x="31" y="24"/>
                    <a:pt x="30" y="17"/>
                  </a:cubicBezTo>
                  <a:cubicBezTo>
                    <a:pt x="29" y="10"/>
                    <a:pt x="23" y="6"/>
                    <a:pt x="16" y="7"/>
                  </a:cubicBezTo>
                  <a:cubicBezTo>
                    <a:pt x="11" y="8"/>
                    <a:pt x="7" y="13"/>
                    <a:pt x="7" y="19"/>
                  </a:cubicBezTo>
                  <a:cubicBezTo>
                    <a:pt x="7" y="22"/>
                    <a:pt x="7" y="26"/>
                    <a:pt x="7" y="29"/>
                  </a:cubicBezTo>
                  <a:cubicBezTo>
                    <a:pt x="7" y="29"/>
                    <a:pt x="7" y="30"/>
                    <a:pt x="7" y="31"/>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 name="组合 2"/>
          <p:cNvGrpSpPr/>
          <p:nvPr/>
        </p:nvGrpSpPr>
        <p:grpSpPr>
          <a:xfrm>
            <a:off x="9248116" y="1060200"/>
            <a:ext cx="306174" cy="432000"/>
            <a:chOff x="9248116" y="1060200"/>
            <a:chExt cx="306174" cy="432000"/>
          </a:xfrm>
          <a:solidFill>
            <a:srgbClr val="1DA245"/>
          </a:solidFill>
        </p:grpSpPr>
        <p:sp>
          <p:nvSpPr>
            <p:cNvPr id="106" name="Freeform 85"/>
            <p:cNvSpPr>
              <a:spLocks noEditPoints="1"/>
            </p:cNvSpPr>
            <p:nvPr/>
          </p:nvSpPr>
          <p:spPr bwMode="auto">
            <a:xfrm>
              <a:off x="9248116" y="1060200"/>
              <a:ext cx="306174" cy="389010"/>
            </a:xfrm>
            <a:custGeom>
              <a:avLst/>
              <a:gdLst>
                <a:gd name="T0" fmla="*/ 60 w 122"/>
                <a:gd name="T1" fmla="*/ 155 h 155"/>
                <a:gd name="T2" fmla="*/ 42 w 122"/>
                <a:gd name="T3" fmla="*/ 155 h 155"/>
                <a:gd name="T4" fmla="*/ 28 w 122"/>
                <a:gd name="T5" fmla="*/ 144 h 155"/>
                <a:gd name="T6" fmla="*/ 28 w 122"/>
                <a:gd name="T7" fmla="*/ 140 h 155"/>
                <a:gd name="T8" fmla="*/ 28 w 122"/>
                <a:gd name="T9" fmla="*/ 113 h 155"/>
                <a:gd name="T10" fmla="*/ 27 w 122"/>
                <a:gd name="T11" fmla="*/ 111 h 155"/>
                <a:gd name="T12" fmla="*/ 6 w 122"/>
                <a:gd name="T13" fmla="*/ 86 h 155"/>
                <a:gd name="T14" fmla="*/ 1 w 122"/>
                <a:gd name="T15" fmla="*/ 58 h 155"/>
                <a:gd name="T16" fmla="*/ 12 w 122"/>
                <a:gd name="T17" fmla="*/ 28 h 155"/>
                <a:gd name="T18" fmla="*/ 48 w 122"/>
                <a:gd name="T19" fmla="*/ 4 h 155"/>
                <a:gd name="T20" fmla="*/ 98 w 122"/>
                <a:gd name="T21" fmla="*/ 16 h 155"/>
                <a:gd name="T22" fmla="*/ 119 w 122"/>
                <a:gd name="T23" fmla="*/ 54 h 155"/>
                <a:gd name="T24" fmla="*/ 99 w 122"/>
                <a:gd name="T25" fmla="*/ 107 h 155"/>
                <a:gd name="T26" fmla="*/ 93 w 122"/>
                <a:gd name="T27" fmla="*/ 112 h 155"/>
                <a:gd name="T28" fmla="*/ 93 w 122"/>
                <a:gd name="T29" fmla="*/ 113 h 155"/>
                <a:gd name="T30" fmla="*/ 93 w 122"/>
                <a:gd name="T31" fmla="*/ 141 h 155"/>
                <a:gd name="T32" fmla="*/ 83 w 122"/>
                <a:gd name="T33" fmla="*/ 154 h 155"/>
                <a:gd name="T34" fmla="*/ 78 w 122"/>
                <a:gd name="T35" fmla="*/ 155 h 155"/>
                <a:gd name="T36" fmla="*/ 60 w 122"/>
                <a:gd name="T37" fmla="*/ 155 h 155"/>
                <a:gd name="T38" fmla="*/ 82 w 122"/>
                <a:gd name="T39" fmla="*/ 118 h 155"/>
                <a:gd name="T40" fmla="*/ 82 w 122"/>
                <a:gd name="T41" fmla="*/ 117 h 155"/>
                <a:gd name="T42" fmla="*/ 82 w 122"/>
                <a:gd name="T43" fmla="*/ 107 h 155"/>
                <a:gd name="T44" fmla="*/ 83 w 122"/>
                <a:gd name="T45" fmla="*/ 106 h 155"/>
                <a:gd name="T46" fmla="*/ 88 w 122"/>
                <a:gd name="T47" fmla="*/ 103 h 155"/>
                <a:gd name="T48" fmla="*/ 109 w 122"/>
                <a:gd name="T49" fmla="*/ 68 h 155"/>
                <a:gd name="T50" fmla="*/ 103 w 122"/>
                <a:gd name="T51" fmla="*/ 39 h 155"/>
                <a:gd name="T52" fmla="*/ 52 w 122"/>
                <a:gd name="T53" fmla="*/ 14 h 155"/>
                <a:gd name="T54" fmla="*/ 19 w 122"/>
                <a:gd name="T55" fmla="*/ 35 h 155"/>
                <a:gd name="T56" fmla="*/ 12 w 122"/>
                <a:gd name="T57" fmla="*/ 70 h 155"/>
                <a:gd name="T58" fmla="*/ 24 w 122"/>
                <a:gd name="T59" fmla="*/ 95 h 155"/>
                <a:gd name="T60" fmla="*/ 36 w 122"/>
                <a:gd name="T61" fmla="*/ 105 h 155"/>
                <a:gd name="T62" fmla="*/ 38 w 122"/>
                <a:gd name="T63" fmla="*/ 108 h 155"/>
                <a:gd name="T64" fmla="*/ 38 w 122"/>
                <a:gd name="T65" fmla="*/ 117 h 155"/>
                <a:gd name="T66" fmla="*/ 38 w 122"/>
                <a:gd name="T67" fmla="*/ 118 h 155"/>
                <a:gd name="T68" fmla="*/ 82 w 122"/>
                <a:gd name="T69" fmla="*/ 118 h 155"/>
                <a:gd name="T70" fmla="*/ 38 w 122"/>
                <a:gd name="T71" fmla="*/ 129 h 155"/>
                <a:gd name="T72" fmla="*/ 38 w 122"/>
                <a:gd name="T73" fmla="*/ 141 h 155"/>
                <a:gd name="T74" fmla="*/ 42 w 122"/>
                <a:gd name="T75" fmla="*/ 144 h 155"/>
                <a:gd name="T76" fmla="*/ 79 w 122"/>
                <a:gd name="T77" fmla="*/ 144 h 155"/>
                <a:gd name="T78" fmla="*/ 82 w 122"/>
                <a:gd name="T79" fmla="*/ 141 h 155"/>
                <a:gd name="T80" fmla="*/ 82 w 122"/>
                <a:gd name="T81" fmla="*/ 129 h 155"/>
                <a:gd name="T82" fmla="*/ 82 w 122"/>
                <a:gd name="T83" fmla="*/ 129 h 155"/>
                <a:gd name="T84" fmla="*/ 38 w 122"/>
                <a:gd name="T85"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55">
                  <a:moveTo>
                    <a:pt x="60" y="155"/>
                  </a:moveTo>
                  <a:cubicBezTo>
                    <a:pt x="54" y="155"/>
                    <a:pt x="48" y="155"/>
                    <a:pt x="42" y="155"/>
                  </a:cubicBezTo>
                  <a:cubicBezTo>
                    <a:pt x="35" y="155"/>
                    <a:pt x="30" y="150"/>
                    <a:pt x="28" y="144"/>
                  </a:cubicBezTo>
                  <a:cubicBezTo>
                    <a:pt x="28" y="143"/>
                    <a:pt x="28" y="142"/>
                    <a:pt x="28" y="140"/>
                  </a:cubicBezTo>
                  <a:cubicBezTo>
                    <a:pt x="28" y="131"/>
                    <a:pt x="28" y="122"/>
                    <a:pt x="28" y="113"/>
                  </a:cubicBezTo>
                  <a:cubicBezTo>
                    <a:pt x="28" y="112"/>
                    <a:pt x="28" y="112"/>
                    <a:pt x="27" y="111"/>
                  </a:cubicBezTo>
                  <a:cubicBezTo>
                    <a:pt x="17" y="105"/>
                    <a:pt x="10" y="96"/>
                    <a:pt x="6" y="86"/>
                  </a:cubicBezTo>
                  <a:cubicBezTo>
                    <a:pt x="2" y="77"/>
                    <a:pt x="0" y="68"/>
                    <a:pt x="1" y="58"/>
                  </a:cubicBezTo>
                  <a:cubicBezTo>
                    <a:pt x="2" y="47"/>
                    <a:pt x="5" y="37"/>
                    <a:pt x="12" y="28"/>
                  </a:cubicBezTo>
                  <a:cubicBezTo>
                    <a:pt x="21" y="15"/>
                    <a:pt x="33" y="7"/>
                    <a:pt x="48" y="4"/>
                  </a:cubicBezTo>
                  <a:cubicBezTo>
                    <a:pt x="66" y="0"/>
                    <a:pt x="83" y="4"/>
                    <a:pt x="98" y="16"/>
                  </a:cubicBezTo>
                  <a:cubicBezTo>
                    <a:pt x="110" y="26"/>
                    <a:pt x="117" y="39"/>
                    <a:pt x="119" y="54"/>
                  </a:cubicBezTo>
                  <a:cubicBezTo>
                    <a:pt x="122" y="75"/>
                    <a:pt x="115" y="93"/>
                    <a:pt x="99" y="107"/>
                  </a:cubicBezTo>
                  <a:cubicBezTo>
                    <a:pt x="97" y="109"/>
                    <a:pt x="95" y="110"/>
                    <a:pt x="93" y="112"/>
                  </a:cubicBezTo>
                  <a:cubicBezTo>
                    <a:pt x="93" y="112"/>
                    <a:pt x="93" y="112"/>
                    <a:pt x="93" y="113"/>
                  </a:cubicBezTo>
                  <a:cubicBezTo>
                    <a:pt x="93" y="122"/>
                    <a:pt x="93" y="131"/>
                    <a:pt x="93" y="141"/>
                  </a:cubicBezTo>
                  <a:cubicBezTo>
                    <a:pt x="93" y="147"/>
                    <a:pt x="89" y="152"/>
                    <a:pt x="83" y="154"/>
                  </a:cubicBezTo>
                  <a:cubicBezTo>
                    <a:pt x="82" y="154"/>
                    <a:pt x="80" y="155"/>
                    <a:pt x="78" y="155"/>
                  </a:cubicBezTo>
                  <a:cubicBezTo>
                    <a:pt x="72" y="155"/>
                    <a:pt x="66" y="155"/>
                    <a:pt x="60" y="155"/>
                  </a:cubicBezTo>
                  <a:close/>
                  <a:moveTo>
                    <a:pt x="82" y="118"/>
                  </a:moveTo>
                  <a:cubicBezTo>
                    <a:pt x="82" y="118"/>
                    <a:pt x="82" y="117"/>
                    <a:pt x="82" y="117"/>
                  </a:cubicBezTo>
                  <a:cubicBezTo>
                    <a:pt x="82" y="114"/>
                    <a:pt x="82" y="110"/>
                    <a:pt x="82" y="107"/>
                  </a:cubicBezTo>
                  <a:cubicBezTo>
                    <a:pt x="82" y="106"/>
                    <a:pt x="82" y="106"/>
                    <a:pt x="83" y="106"/>
                  </a:cubicBezTo>
                  <a:cubicBezTo>
                    <a:pt x="84" y="105"/>
                    <a:pt x="86" y="104"/>
                    <a:pt x="88" y="103"/>
                  </a:cubicBezTo>
                  <a:cubicBezTo>
                    <a:pt x="100" y="94"/>
                    <a:pt x="107" y="83"/>
                    <a:pt x="109" y="68"/>
                  </a:cubicBezTo>
                  <a:cubicBezTo>
                    <a:pt x="110" y="58"/>
                    <a:pt x="108" y="48"/>
                    <a:pt x="103" y="39"/>
                  </a:cubicBezTo>
                  <a:cubicBezTo>
                    <a:pt x="93" y="20"/>
                    <a:pt x="73" y="10"/>
                    <a:pt x="52" y="14"/>
                  </a:cubicBezTo>
                  <a:cubicBezTo>
                    <a:pt x="38" y="16"/>
                    <a:pt x="27" y="24"/>
                    <a:pt x="19" y="35"/>
                  </a:cubicBezTo>
                  <a:cubicBezTo>
                    <a:pt x="12" y="46"/>
                    <a:pt x="10" y="58"/>
                    <a:pt x="12" y="70"/>
                  </a:cubicBezTo>
                  <a:cubicBezTo>
                    <a:pt x="14" y="80"/>
                    <a:pt x="18" y="88"/>
                    <a:pt x="24" y="95"/>
                  </a:cubicBezTo>
                  <a:cubicBezTo>
                    <a:pt x="28" y="99"/>
                    <a:pt x="32" y="103"/>
                    <a:pt x="36" y="105"/>
                  </a:cubicBezTo>
                  <a:cubicBezTo>
                    <a:pt x="38" y="106"/>
                    <a:pt x="38" y="107"/>
                    <a:pt x="38" y="108"/>
                  </a:cubicBezTo>
                  <a:cubicBezTo>
                    <a:pt x="38" y="111"/>
                    <a:pt x="38" y="114"/>
                    <a:pt x="38" y="117"/>
                  </a:cubicBezTo>
                  <a:cubicBezTo>
                    <a:pt x="38" y="117"/>
                    <a:pt x="38" y="118"/>
                    <a:pt x="38" y="118"/>
                  </a:cubicBezTo>
                  <a:cubicBezTo>
                    <a:pt x="53" y="118"/>
                    <a:pt x="67" y="118"/>
                    <a:pt x="82" y="118"/>
                  </a:cubicBezTo>
                  <a:close/>
                  <a:moveTo>
                    <a:pt x="38" y="129"/>
                  </a:moveTo>
                  <a:cubicBezTo>
                    <a:pt x="38" y="133"/>
                    <a:pt x="38" y="137"/>
                    <a:pt x="38" y="141"/>
                  </a:cubicBezTo>
                  <a:cubicBezTo>
                    <a:pt x="38" y="143"/>
                    <a:pt x="40" y="144"/>
                    <a:pt x="42" y="144"/>
                  </a:cubicBezTo>
                  <a:cubicBezTo>
                    <a:pt x="54" y="144"/>
                    <a:pt x="66" y="144"/>
                    <a:pt x="79" y="144"/>
                  </a:cubicBezTo>
                  <a:cubicBezTo>
                    <a:pt x="81" y="144"/>
                    <a:pt x="82" y="143"/>
                    <a:pt x="82" y="141"/>
                  </a:cubicBezTo>
                  <a:cubicBezTo>
                    <a:pt x="82" y="137"/>
                    <a:pt x="82" y="133"/>
                    <a:pt x="82" y="129"/>
                  </a:cubicBezTo>
                  <a:cubicBezTo>
                    <a:pt x="82" y="129"/>
                    <a:pt x="82" y="129"/>
                    <a:pt x="82" y="129"/>
                  </a:cubicBezTo>
                  <a:cubicBezTo>
                    <a:pt x="67" y="129"/>
                    <a:pt x="53" y="129"/>
                    <a:pt x="38" y="129"/>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7" name="Freeform 86"/>
            <p:cNvSpPr/>
            <p:nvPr/>
          </p:nvSpPr>
          <p:spPr bwMode="auto">
            <a:xfrm>
              <a:off x="9340388" y="1464938"/>
              <a:ext cx="118485" cy="27262"/>
            </a:xfrm>
            <a:custGeom>
              <a:avLst/>
              <a:gdLst>
                <a:gd name="T0" fmla="*/ 23 w 47"/>
                <a:gd name="T1" fmla="*/ 11 h 11"/>
                <a:gd name="T2" fmla="*/ 5 w 47"/>
                <a:gd name="T3" fmla="*/ 11 h 11"/>
                <a:gd name="T4" fmla="*/ 0 w 47"/>
                <a:gd name="T5" fmla="*/ 5 h 11"/>
                <a:gd name="T6" fmla="*/ 5 w 47"/>
                <a:gd name="T7" fmla="*/ 0 h 11"/>
                <a:gd name="T8" fmla="*/ 6 w 47"/>
                <a:gd name="T9" fmla="*/ 0 h 11"/>
                <a:gd name="T10" fmla="*/ 41 w 47"/>
                <a:gd name="T11" fmla="*/ 0 h 11"/>
                <a:gd name="T12" fmla="*/ 46 w 47"/>
                <a:gd name="T13" fmla="*/ 4 h 11"/>
                <a:gd name="T14" fmla="*/ 41 w 47"/>
                <a:gd name="T15" fmla="*/ 11 h 11"/>
                <a:gd name="T16" fmla="*/ 27 w 47"/>
                <a:gd name="T17" fmla="*/ 11 h 11"/>
                <a:gd name="T18" fmla="*/ 23 w 4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1">
                  <a:moveTo>
                    <a:pt x="23" y="11"/>
                  </a:moveTo>
                  <a:cubicBezTo>
                    <a:pt x="17" y="11"/>
                    <a:pt x="11" y="11"/>
                    <a:pt x="5" y="11"/>
                  </a:cubicBezTo>
                  <a:cubicBezTo>
                    <a:pt x="2" y="11"/>
                    <a:pt x="0" y="8"/>
                    <a:pt x="0" y="5"/>
                  </a:cubicBezTo>
                  <a:cubicBezTo>
                    <a:pt x="0" y="2"/>
                    <a:pt x="2" y="1"/>
                    <a:pt x="5" y="0"/>
                  </a:cubicBezTo>
                  <a:cubicBezTo>
                    <a:pt x="5" y="0"/>
                    <a:pt x="5" y="0"/>
                    <a:pt x="6" y="0"/>
                  </a:cubicBezTo>
                  <a:cubicBezTo>
                    <a:pt x="17" y="0"/>
                    <a:pt x="29" y="0"/>
                    <a:pt x="41" y="0"/>
                  </a:cubicBezTo>
                  <a:cubicBezTo>
                    <a:pt x="44" y="0"/>
                    <a:pt x="46" y="2"/>
                    <a:pt x="46" y="4"/>
                  </a:cubicBezTo>
                  <a:cubicBezTo>
                    <a:pt x="47" y="7"/>
                    <a:pt x="45" y="11"/>
                    <a:pt x="41" y="11"/>
                  </a:cubicBezTo>
                  <a:cubicBezTo>
                    <a:pt x="37" y="11"/>
                    <a:pt x="32" y="11"/>
                    <a:pt x="27" y="11"/>
                  </a:cubicBezTo>
                  <a:cubicBezTo>
                    <a:pt x="26" y="11"/>
                    <a:pt x="25" y="11"/>
                    <a:pt x="23" y="11"/>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cxnSp>
        <p:nvCxnSpPr>
          <p:cNvPr id="108" name="直接连接符 107"/>
          <p:cNvCxnSpPr/>
          <p:nvPr/>
        </p:nvCxnSpPr>
        <p:spPr>
          <a:xfrm>
            <a:off x="9340388" y="2584010"/>
            <a:ext cx="0" cy="633304"/>
          </a:xfrm>
          <a:prstGeom prst="line">
            <a:avLst/>
          </a:prstGeom>
          <a:ln w="28575">
            <a:solidFill>
              <a:srgbClr val="29B6F6"/>
            </a:solidFill>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2848369" y="1824932"/>
            <a:ext cx="2059246" cy="73866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endParaRPr lang="zh-CN" altLang="en-US" sz="1400" dirty="0">
              <a:solidFill>
                <a:schemeClr val="bg1"/>
              </a:solidFill>
            </a:endParaRPr>
          </a:p>
        </p:txBody>
      </p:sp>
      <p:sp>
        <p:nvSpPr>
          <p:cNvPr id="110" name="矩形 109"/>
          <p:cNvSpPr/>
          <p:nvPr/>
        </p:nvSpPr>
        <p:spPr>
          <a:xfrm>
            <a:off x="5527263" y="1824932"/>
            <a:ext cx="2059246" cy="73866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endParaRPr lang="zh-CN" altLang="en-US" sz="1400" dirty="0">
              <a:solidFill>
                <a:schemeClr val="bg1"/>
              </a:solidFill>
            </a:endParaRPr>
          </a:p>
        </p:txBody>
      </p:sp>
      <p:sp>
        <p:nvSpPr>
          <p:cNvPr id="111" name="矩形 110"/>
          <p:cNvSpPr/>
          <p:nvPr/>
        </p:nvSpPr>
        <p:spPr>
          <a:xfrm>
            <a:off x="8310765" y="1824932"/>
            <a:ext cx="2059246" cy="73866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endParaRPr lang="zh-CN" altLang="en-US" sz="1400" dirty="0">
              <a:solidFill>
                <a:schemeClr val="bg1"/>
              </a:solidFill>
            </a:endParaRPr>
          </a:p>
        </p:txBody>
      </p:sp>
      <p:sp>
        <p:nvSpPr>
          <p:cNvPr id="112" name="矩形 111"/>
          <p:cNvSpPr/>
          <p:nvPr/>
        </p:nvSpPr>
        <p:spPr>
          <a:xfrm>
            <a:off x="1498540" y="5032804"/>
            <a:ext cx="2059246" cy="73866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endParaRPr lang="zh-CN" altLang="en-US" sz="1400" dirty="0">
              <a:solidFill>
                <a:schemeClr val="bg1"/>
              </a:solidFill>
            </a:endParaRPr>
          </a:p>
        </p:txBody>
      </p:sp>
      <p:sp>
        <p:nvSpPr>
          <p:cNvPr id="113" name="矩形 112"/>
          <p:cNvSpPr/>
          <p:nvPr/>
        </p:nvSpPr>
        <p:spPr>
          <a:xfrm>
            <a:off x="4177434" y="5032804"/>
            <a:ext cx="2059246" cy="73866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endParaRPr lang="zh-CN" altLang="en-US" sz="1400" dirty="0">
              <a:solidFill>
                <a:schemeClr val="bg1"/>
              </a:solidFill>
            </a:endParaRPr>
          </a:p>
        </p:txBody>
      </p:sp>
      <p:sp>
        <p:nvSpPr>
          <p:cNvPr id="114" name="矩形 113"/>
          <p:cNvSpPr/>
          <p:nvPr/>
        </p:nvSpPr>
        <p:spPr>
          <a:xfrm>
            <a:off x="6960936" y="5032804"/>
            <a:ext cx="2059246" cy="738664"/>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a:t>
            </a:r>
            <a:endParaRPr lang="zh-CN" altLang="en-US" sz="1400" dirty="0">
              <a:solidFill>
                <a:schemeClr val="bg1"/>
              </a:solidFill>
            </a:endParaRPr>
          </a:p>
        </p:txBody>
      </p:sp>
      <p:sp>
        <p:nvSpPr>
          <p:cNvPr id="115" name="文本框 114"/>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研究过程及方法</a:t>
            </a:r>
          </a:p>
        </p:txBody>
      </p:sp>
      <p:sp>
        <p:nvSpPr>
          <p:cNvPr id="116" name="矩形 115"/>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407368" y="2403017"/>
            <a:ext cx="2678768"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29B6F6"/>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414126" y="2632795"/>
            <a:ext cx="729295" cy="731862"/>
          </a:xfrm>
          <a:prstGeom prst="ellipse">
            <a:avLst/>
          </a:prstGeom>
          <a:solidFill>
            <a:srgbClr val="29B6F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11" name="任意多边形 10"/>
          <p:cNvSpPr/>
          <p:nvPr/>
        </p:nvSpPr>
        <p:spPr>
          <a:xfrm>
            <a:off x="3308296" y="2403017"/>
            <a:ext cx="2676626"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29B6F6"/>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3281456" y="2632795"/>
            <a:ext cx="729295" cy="731862"/>
          </a:xfrm>
          <a:prstGeom prst="ellipse">
            <a:avLst/>
          </a:prstGeom>
          <a:solidFill>
            <a:srgbClr val="29B6F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13" name="任意多边形 12"/>
          <p:cNvSpPr/>
          <p:nvPr/>
        </p:nvSpPr>
        <p:spPr>
          <a:xfrm>
            <a:off x="6207081" y="2403017"/>
            <a:ext cx="2676625"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29B6F6"/>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6180242" y="2632795"/>
            <a:ext cx="729295" cy="731862"/>
          </a:xfrm>
          <a:prstGeom prst="ellipse">
            <a:avLst/>
          </a:prstGeom>
          <a:solidFill>
            <a:srgbClr val="29B6F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15" name="任意多边形 14"/>
          <p:cNvSpPr/>
          <p:nvPr/>
        </p:nvSpPr>
        <p:spPr>
          <a:xfrm>
            <a:off x="9105864" y="2403017"/>
            <a:ext cx="2678768"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29B6F6"/>
          </a:solidFill>
          <a:ln>
            <a:no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9105864" y="2657488"/>
            <a:ext cx="731862" cy="731862"/>
          </a:xfrm>
          <a:prstGeom prst="ellipse">
            <a:avLst/>
          </a:prstGeom>
          <a:solidFill>
            <a:srgbClr val="29B6F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17" name="矩形 16"/>
          <p:cNvSpPr/>
          <p:nvPr/>
        </p:nvSpPr>
        <p:spPr>
          <a:xfrm>
            <a:off x="536164" y="4031819"/>
            <a:ext cx="1210588" cy="400110"/>
          </a:xfrm>
          <a:prstGeom prst="rect">
            <a:avLst/>
          </a:prstGeom>
        </p:spPr>
        <p:txBody>
          <a:bodyPr wrap="non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填写标题</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36164" y="4436786"/>
            <a:ext cx="10639836" cy="830997"/>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作品。模板内页图表的文字、色块、图片均可自由编辑、改色、替换。我们本着实用美观的原则，为您精心设计最专业的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19" name="矩形 18"/>
          <p:cNvSpPr/>
          <p:nvPr/>
        </p:nvSpPr>
        <p:spPr>
          <a:xfrm>
            <a:off x="1257345" y="2852091"/>
            <a:ext cx="1210589" cy="40011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0" name="矩形 19"/>
          <p:cNvSpPr/>
          <p:nvPr/>
        </p:nvSpPr>
        <p:spPr>
          <a:xfrm>
            <a:off x="563840" y="2824239"/>
            <a:ext cx="470000" cy="400110"/>
          </a:xfrm>
          <a:prstGeom prst="rect">
            <a:avLst/>
          </a:prstGeom>
        </p:spPr>
        <p:txBody>
          <a:bodyPr wrap="none">
            <a:spAutoFit/>
          </a:bodyPr>
          <a:lstStyle/>
          <a:p>
            <a:pPr algn="ctr">
              <a:defRPr/>
            </a:pPr>
            <a:r>
              <a:rPr lang="en-US" altLang="zh-CN" sz="200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01</a:t>
            </a:r>
            <a:endParaRPr lang="zh-CN" altLang="en-US" sz="200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21" name="矩形 20"/>
          <p:cNvSpPr/>
          <p:nvPr/>
        </p:nvSpPr>
        <p:spPr>
          <a:xfrm>
            <a:off x="4116659" y="2852091"/>
            <a:ext cx="1210589" cy="40011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2" name="矩形 21"/>
          <p:cNvSpPr/>
          <p:nvPr/>
        </p:nvSpPr>
        <p:spPr>
          <a:xfrm>
            <a:off x="3423154" y="2824239"/>
            <a:ext cx="470000" cy="400110"/>
          </a:xfrm>
          <a:prstGeom prst="rect">
            <a:avLst/>
          </a:prstGeom>
        </p:spPr>
        <p:txBody>
          <a:bodyPr wrap="none">
            <a:spAutoFit/>
          </a:bodyPr>
          <a:lstStyle/>
          <a:p>
            <a:pPr algn="ctr">
              <a:defRPr/>
            </a:pPr>
            <a:r>
              <a:rPr lang="en-US" altLang="zh-CN" sz="200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02</a:t>
            </a:r>
            <a:endParaRPr lang="zh-CN" altLang="en-US" sz="200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23" name="矩形 22"/>
          <p:cNvSpPr/>
          <p:nvPr/>
        </p:nvSpPr>
        <p:spPr>
          <a:xfrm>
            <a:off x="7005002" y="2852091"/>
            <a:ext cx="1210589" cy="40011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6311497" y="2824239"/>
            <a:ext cx="470000" cy="400110"/>
          </a:xfrm>
          <a:prstGeom prst="rect">
            <a:avLst/>
          </a:prstGeom>
        </p:spPr>
        <p:txBody>
          <a:bodyPr wrap="none">
            <a:spAutoFit/>
          </a:bodyPr>
          <a:lstStyle/>
          <a:p>
            <a:pPr algn="ctr">
              <a:defRPr/>
            </a:pPr>
            <a:r>
              <a:rPr lang="en-US" altLang="zh-CN" sz="200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03</a:t>
            </a:r>
            <a:endParaRPr lang="zh-CN" altLang="en-US" sz="200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25" name="矩形 24"/>
          <p:cNvSpPr/>
          <p:nvPr/>
        </p:nvSpPr>
        <p:spPr>
          <a:xfrm>
            <a:off x="9965411" y="2852091"/>
            <a:ext cx="1210589" cy="400110"/>
          </a:xfrm>
          <a:prstGeom prst="rect">
            <a:avLst/>
          </a:prstGeom>
        </p:spPr>
        <p:txBody>
          <a:bodyPr wrap="none">
            <a:sp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26" name="矩形 25"/>
          <p:cNvSpPr/>
          <p:nvPr/>
        </p:nvSpPr>
        <p:spPr>
          <a:xfrm>
            <a:off x="9242878" y="2824239"/>
            <a:ext cx="470000" cy="400110"/>
          </a:xfrm>
          <a:prstGeom prst="rect">
            <a:avLst/>
          </a:prstGeom>
        </p:spPr>
        <p:txBody>
          <a:bodyPr wrap="none">
            <a:spAutoFit/>
          </a:bodyPr>
          <a:lstStyle/>
          <a:p>
            <a:pPr algn="ctr">
              <a:defRPr/>
            </a:pPr>
            <a:r>
              <a:rPr lang="en-US" altLang="zh-CN" sz="2000" b="1" dirty="0">
                <a:solidFill>
                  <a:schemeClr val="bg1"/>
                </a:solidFill>
                <a:latin typeface="Arial" panose="020B0604020202020204" pitchFamily="34" charset="0"/>
                <a:ea typeface="黑体" panose="02010609060101010101" pitchFamily="49" charset="-122"/>
                <a:cs typeface="Times New Roman" panose="02020603050405020304" pitchFamily="18" charset="0"/>
              </a:rPr>
              <a:t>02</a:t>
            </a:r>
            <a:endParaRPr lang="zh-CN" altLang="en-US" sz="2000" b="1" dirty="0">
              <a:solidFill>
                <a:schemeClr val="bg1"/>
              </a:solidFill>
              <a:latin typeface="Arial" panose="020B0604020202020204" pitchFamily="34" charset="0"/>
              <a:ea typeface="黑体" panose="02010609060101010101" pitchFamily="49" charset="-122"/>
              <a:cs typeface="Times New Roman" panose="02020603050405020304" pitchFamily="18" charset="0"/>
            </a:endParaRPr>
          </a:p>
        </p:txBody>
      </p:sp>
      <p:sp>
        <p:nvSpPr>
          <p:cNvPr id="27" name="文本框 26"/>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研究过程及方法</a:t>
            </a:r>
          </a:p>
        </p:txBody>
      </p:sp>
      <p:sp>
        <p:nvSpPr>
          <p:cNvPr id="28" name="矩形 27"/>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研究过程及方法</a:t>
            </a:r>
          </a:p>
        </p:txBody>
      </p:sp>
      <p:sp>
        <p:nvSpPr>
          <p:cNvPr id="42" name="矩形 41"/>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206592" y="4673634"/>
            <a:ext cx="1149561" cy="1008674"/>
          </a:xfrm>
          <a:prstGeom prst="rect">
            <a:avLst/>
          </a:prstGeom>
          <a:noFill/>
        </p:spPr>
        <p:txBody>
          <a:bodyPr wrap="square" rtlCol="0">
            <a:spAutoFit/>
          </a:bodyPr>
          <a:lstStyle/>
          <a:p>
            <a:pPr>
              <a:lnSpc>
                <a:spcPct val="150000"/>
              </a:lnSpc>
            </a:pPr>
            <a:r>
              <a:rPr lang="en-US" altLang="zh-CN" sz="4500" b="1" dirty="0">
                <a:solidFill>
                  <a:srgbClr val="29B6F6"/>
                </a:solidFill>
                <a:latin typeface="微软雅黑" panose="020B0503020204020204" pitchFamily="34" charset="-122"/>
                <a:ea typeface="微软雅黑" panose="020B0503020204020204" pitchFamily="34" charset="-122"/>
              </a:rPr>
              <a:t>01</a:t>
            </a:r>
            <a:endParaRPr lang="en-US" altLang="zh-CN" sz="4500" dirty="0">
              <a:solidFill>
                <a:srgbClr val="29B6F6"/>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531363" y="3673397"/>
            <a:ext cx="1149561" cy="1008674"/>
          </a:xfrm>
          <a:prstGeom prst="rect">
            <a:avLst/>
          </a:prstGeom>
          <a:noFill/>
        </p:spPr>
        <p:txBody>
          <a:bodyPr wrap="square" rtlCol="0">
            <a:spAutoFit/>
          </a:bodyPr>
          <a:lstStyle/>
          <a:p>
            <a:pPr>
              <a:lnSpc>
                <a:spcPct val="150000"/>
              </a:lnSpc>
            </a:pPr>
            <a:r>
              <a:rPr lang="en-US" altLang="zh-CN" sz="4500" b="1" dirty="0">
                <a:solidFill>
                  <a:srgbClr val="29B6F6"/>
                </a:solidFill>
                <a:latin typeface="微软雅黑" panose="020B0503020204020204" pitchFamily="34" charset="-122"/>
                <a:ea typeface="微软雅黑" panose="020B0503020204020204" pitchFamily="34" charset="-122"/>
              </a:rPr>
              <a:t>02</a:t>
            </a:r>
            <a:endParaRPr lang="en-US" altLang="zh-CN" sz="4500" dirty="0">
              <a:solidFill>
                <a:srgbClr val="29B6F6"/>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841267" y="2755724"/>
            <a:ext cx="1149561" cy="1008674"/>
          </a:xfrm>
          <a:prstGeom prst="rect">
            <a:avLst/>
          </a:prstGeom>
          <a:noFill/>
        </p:spPr>
        <p:txBody>
          <a:bodyPr wrap="square" rtlCol="0">
            <a:spAutoFit/>
          </a:bodyPr>
          <a:lstStyle/>
          <a:p>
            <a:pPr>
              <a:lnSpc>
                <a:spcPct val="150000"/>
              </a:lnSpc>
            </a:pPr>
            <a:r>
              <a:rPr lang="en-US" altLang="zh-CN" sz="4500" b="1" dirty="0">
                <a:solidFill>
                  <a:srgbClr val="29B6F6"/>
                </a:solidFill>
                <a:latin typeface="微软雅黑" panose="020B0503020204020204" pitchFamily="34" charset="-122"/>
                <a:ea typeface="微软雅黑" panose="020B0503020204020204" pitchFamily="34" charset="-122"/>
              </a:rPr>
              <a:t>03</a:t>
            </a:r>
            <a:endParaRPr lang="en-US" altLang="zh-CN" sz="4500" dirty="0">
              <a:solidFill>
                <a:srgbClr val="29B6F6"/>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193511" y="1836857"/>
            <a:ext cx="1149561" cy="1008674"/>
          </a:xfrm>
          <a:prstGeom prst="rect">
            <a:avLst/>
          </a:prstGeom>
          <a:noFill/>
        </p:spPr>
        <p:txBody>
          <a:bodyPr wrap="square" rtlCol="0">
            <a:spAutoFit/>
          </a:bodyPr>
          <a:lstStyle/>
          <a:p>
            <a:pPr>
              <a:lnSpc>
                <a:spcPct val="150000"/>
              </a:lnSpc>
            </a:pPr>
            <a:r>
              <a:rPr lang="en-US" altLang="zh-CN" sz="4500" b="1" dirty="0">
                <a:solidFill>
                  <a:srgbClr val="29B6F6"/>
                </a:solidFill>
                <a:latin typeface="微软雅黑" panose="020B0503020204020204" pitchFamily="34" charset="-122"/>
                <a:ea typeface="微软雅黑" panose="020B0503020204020204" pitchFamily="34" charset="-122"/>
              </a:rPr>
              <a:t>04</a:t>
            </a:r>
            <a:endParaRPr lang="en-US" altLang="zh-CN" sz="4500" dirty="0">
              <a:solidFill>
                <a:srgbClr val="29B6F6"/>
              </a:solidFill>
              <a:latin typeface="微软雅黑" panose="020B0503020204020204" pitchFamily="34" charset="-122"/>
              <a:ea typeface="微软雅黑" panose="020B0503020204020204" pitchFamily="34" charset="-122"/>
            </a:endParaRPr>
          </a:p>
        </p:txBody>
      </p:sp>
      <p:sp>
        <p:nvSpPr>
          <p:cNvPr id="47" name="Freeform 5"/>
          <p:cNvSpPr/>
          <p:nvPr/>
        </p:nvSpPr>
        <p:spPr bwMode="auto">
          <a:xfrm>
            <a:off x="1023058" y="4516239"/>
            <a:ext cx="2177541" cy="1171762"/>
          </a:xfrm>
          <a:custGeom>
            <a:avLst/>
            <a:gdLst>
              <a:gd name="T0" fmla="*/ 0 w 1102"/>
              <a:gd name="T1" fmla="*/ 593 h 593"/>
              <a:gd name="T2" fmla="*/ 111 w 1102"/>
              <a:gd name="T3" fmla="*/ 593 h 593"/>
              <a:gd name="T4" fmla="*/ 111 w 1102"/>
              <a:gd name="T5" fmla="*/ 107 h 593"/>
              <a:gd name="T6" fmla="*/ 1102 w 1102"/>
              <a:gd name="T7" fmla="*/ 107 h 593"/>
              <a:gd name="T8" fmla="*/ 1102 w 1102"/>
              <a:gd name="T9" fmla="*/ 0 h 593"/>
              <a:gd name="T10" fmla="*/ 0 w 1102"/>
              <a:gd name="T11" fmla="*/ 0 h 593"/>
              <a:gd name="T12" fmla="*/ 0 w 1102"/>
              <a:gd name="T13" fmla="*/ 593 h 593"/>
              <a:gd name="T14" fmla="*/ 0 w 1102"/>
              <a:gd name="T15" fmla="*/ 593 h 5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2" h="593">
                <a:moveTo>
                  <a:pt x="0" y="593"/>
                </a:moveTo>
                <a:lnTo>
                  <a:pt x="111" y="593"/>
                </a:lnTo>
                <a:lnTo>
                  <a:pt x="111" y="107"/>
                </a:lnTo>
                <a:lnTo>
                  <a:pt x="1102" y="107"/>
                </a:lnTo>
                <a:lnTo>
                  <a:pt x="1102" y="0"/>
                </a:lnTo>
                <a:lnTo>
                  <a:pt x="0" y="0"/>
                </a:lnTo>
                <a:lnTo>
                  <a:pt x="0" y="593"/>
                </a:lnTo>
                <a:lnTo>
                  <a:pt x="0" y="593"/>
                </a:lnTo>
                <a:close/>
              </a:path>
            </a:pathLst>
          </a:custGeom>
          <a:solidFill>
            <a:srgbClr val="29B6F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8" name="Freeform 6"/>
          <p:cNvSpPr/>
          <p:nvPr/>
        </p:nvSpPr>
        <p:spPr bwMode="auto">
          <a:xfrm>
            <a:off x="3346823" y="3557884"/>
            <a:ext cx="2183469" cy="1165834"/>
          </a:xfrm>
          <a:custGeom>
            <a:avLst/>
            <a:gdLst>
              <a:gd name="T0" fmla="*/ 0 w 1105"/>
              <a:gd name="T1" fmla="*/ 590 h 590"/>
              <a:gd name="T2" fmla="*/ 111 w 1105"/>
              <a:gd name="T3" fmla="*/ 590 h 590"/>
              <a:gd name="T4" fmla="*/ 111 w 1105"/>
              <a:gd name="T5" fmla="*/ 106 h 590"/>
              <a:gd name="T6" fmla="*/ 1105 w 1105"/>
              <a:gd name="T7" fmla="*/ 106 h 590"/>
              <a:gd name="T8" fmla="*/ 1105 w 1105"/>
              <a:gd name="T9" fmla="*/ 0 h 590"/>
              <a:gd name="T10" fmla="*/ 0 w 1105"/>
              <a:gd name="T11" fmla="*/ 0 h 590"/>
              <a:gd name="T12" fmla="*/ 0 w 1105"/>
              <a:gd name="T13" fmla="*/ 590 h 590"/>
              <a:gd name="T14" fmla="*/ 0 w 1105"/>
              <a:gd name="T15" fmla="*/ 59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5" h="590">
                <a:moveTo>
                  <a:pt x="0" y="590"/>
                </a:moveTo>
                <a:lnTo>
                  <a:pt x="111" y="590"/>
                </a:lnTo>
                <a:lnTo>
                  <a:pt x="111" y="106"/>
                </a:lnTo>
                <a:lnTo>
                  <a:pt x="1105" y="106"/>
                </a:lnTo>
                <a:lnTo>
                  <a:pt x="1105" y="0"/>
                </a:lnTo>
                <a:lnTo>
                  <a:pt x="0" y="0"/>
                </a:lnTo>
                <a:lnTo>
                  <a:pt x="0" y="590"/>
                </a:lnTo>
                <a:lnTo>
                  <a:pt x="0" y="590"/>
                </a:lnTo>
                <a:close/>
              </a:path>
            </a:pathLst>
          </a:custGeom>
          <a:solidFill>
            <a:srgbClr val="29B6F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9" name="Freeform 7"/>
          <p:cNvSpPr/>
          <p:nvPr/>
        </p:nvSpPr>
        <p:spPr bwMode="auto">
          <a:xfrm>
            <a:off x="5670587" y="2615336"/>
            <a:ext cx="2181493" cy="1157930"/>
          </a:xfrm>
          <a:custGeom>
            <a:avLst/>
            <a:gdLst>
              <a:gd name="T0" fmla="*/ 0 w 1104"/>
              <a:gd name="T1" fmla="*/ 586 h 586"/>
              <a:gd name="T2" fmla="*/ 111 w 1104"/>
              <a:gd name="T3" fmla="*/ 586 h 586"/>
              <a:gd name="T4" fmla="*/ 111 w 1104"/>
              <a:gd name="T5" fmla="*/ 107 h 586"/>
              <a:gd name="T6" fmla="*/ 1104 w 1104"/>
              <a:gd name="T7" fmla="*/ 107 h 586"/>
              <a:gd name="T8" fmla="*/ 1104 w 1104"/>
              <a:gd name="T9" fmla="*/ 0 h 586"/>
              <a:gd name="T10" fmla="*/ 0 w 1104"/>
              <a:gd name="T11" fmla="*/ 0 h 586"/>
              <a:gd name="T12" fmla="*/ 0 w 1104"/>
              <a:gd name="T13" fmla="*/ 586 h 586"/>
              <a:gd name="T14" fmla="*/ 0 w 1104"/>
              <a:gd name="T15" fmla="*/ 586 h 5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586">
                <a:moveTo>
                  <a:pt x="0" y="586"/>
                </a:moveTo>
                <a:lnTo>
                  <a:pt x="111" y="586"/>
                </a:lnTo>
                <a:lnTo>
                  <a:pt x="111" y="107"/>
                </a:lnTo>
                <a:lnTo>
                  <a:pt x="1104" y="107"/>
                </a:lnTo>
                <a:lnTo>
                  <a:pt x="1104" y="0"/>
                </a:lnTo>
                <a:lnTo>
                  <a:pt x="0" y="0"/>
                </a:lnTo>
                <a:lnTo>
                  <a:pt x="0" y="586"/>
                </a:lnTo>
                <a:lnTo>
                  <a:pt x="0" y="586"/>
                </a:lnTo>
                <a:close/>
              </a:path>
            </a:pathLst>
          </a:custGeom>
          <a:solidFill>
            <a:srgbClr val="29B6F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0" name="Freeform 8"/>
          <p:cNvSpPr/>
          <p:nvPr/>
        </p:nvSpPr>
        <p:spPr bwMode="auto">
          <a:xfrm>
            <a:off x="7998304" y="1660933"/>
            <a:ext cx="2177541" cy="1165834"/>
          </a:xfrm>
          <a:custGeom>
            <a:avLst/>
            <a:gdLst>
              <a:gd name="T0" fmla="*/ 0 w 1102"/>
              <a:gd name="T1" fmla="*/ 590 h 590"/>
              <a:gd name="T2" fmla="*/ 111 w 1102"/>
              <a:gd name="T3" fmla="*/ 590 h 590"/>
              <a:gd name="T4" fmla="*/ 111 w 1102"/>
              <a:gd name="T5" fmla="*/ 107 h 590"/>
              <a:gd name="T6" fmla="*/ 1102 w 1102"/>
              <a:gd name="T7" fmla="*/ 107 h 590"/>
              <a:gd name="T8" fmla="*/ 1102 w 1102"/>
              <a:gd name="T9" fmla="*/ 0 h 590"/>
              <a:gd name="T10" fmla="*/ 0 w 1102"/>
              <a:gd name="T11" fmla="*/ 0 h 590"/>
              <a:gd name="T12" fmla="*/ 0 w 1102"/>
              <a:gd name="T13" fmla="*/ 590 h 590"/>
              <a:gd name="T14" fmla="*/ 0 w 1102"/>
              <a:gd name="T15" fmla="*/ 59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2" h="590">
                <a:moveTo>
                  <a:pt x="0" y="590"/>
                </a:moveTo>
                <a:lnTo>
                  <a:pt x="111" y="590"/>
                </a:lnTo>
                <a:lnTo>
                  <a:pt x="111" y="107"/>
                </a:lnTo>
                <a:lnTo>
                  <a:pt x="1102" y="107"/>
                </a:lnTo>
                <a:lnTo>
                  <a:pt x="1102" y="0"/>
                </a:lnTo>
                <a:lnTo>
                  <a:pt x="0" y="0"/>
                </a:lnTo>
                <a:lnTo>
                  <a:pt x="0" y="590"/>
                </a:lnTo>
                <a:lnTo>
                  <a:pt x="0" y="590"/>
                </a:lnTo>
                <a:close/>
              </a:path>
            </a:pathLst>
          </a:custGeom>
          <a:solidFill>
            <a:srgbClr val="29B6F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1" name="文本框 50"/>
          <p:cNvSpPr txBox="1"/>
          <p:nvPr/>
        </p:nvSpPr>
        <p:spPr>
          <a:xfrm>
            <a:off x="2083107" y="4796290"/>
            <a:ext cx="2098915"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4407879" y="3845839"/>
            <a:ext cx="2098915"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697276" y="2906209"/>
            <a:ext cx="2098915"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9070026" y="1949997"/>
            <a:ext cx="2098915"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55" name="Freeform 176"/>
          <p:cNvSpPr>
            <a:spLocks noChangeAspect="1" noEditPoints="1"/>
          </p:cNvSpPr>
          <p:nvPr/>
        </p:nvSpPr>
        <p:spPr bwMode="auto">
          <a:xfrm>
            <a:off x="6061297" y="2043231"/>
            <a:ext cx="428200" cy="428200"/>
          </a:xfrm>
          <a:custGeom>
            <a:avLst/>
            <a:gdLst>
              <a:gd name="T0" fmla="*/ 108 w 227"/>
              <a:gd name="T1" fmla="*/ 108 h 227"/>
              <a:gd name="T2" fmla="*/ 108 w 227"/>
              <a:gd name="T3" fmla="*/ 54 h 227"/>
              <a:gd name="T4" fmla="*/ 0 w 227"/>
              <a:gd name="T5" fmla="*/ 54 h 227"/>
              <a:gd name="T6" fmla="*/ 102 w 227"/>
              <a:gd name="T7" fmla="*/ 108 h 227"/>
              <a:gd name="T8" fmla="*/ 54 w 227"/>
              <a:gd name="T9" fmla="*/ 12 h 227"/>
              <a:gd name="T10" fmla="*/ 96 w 227"/>
              <a:gd name="T11" fmla="*/ 102 h 227"/>
              <a:gd name="T12" fmla="*/ 54 w 227"/>
              <a:gd name="T13" fmla="*/ 97 h 227"/>
              <a:gd name="T14" fmla="*/ 102 w 227"/>
              <a:gd name="T15" fmla="*/ 131 h 227"/>
              <a:gd name="T16" fmla="*/ 96 w 227"/>
              <a:gd name="T17" fmla="*/ 173 h 227"/>
              <a:gd name="T18" fmla="*/ 11 w 227"/>
              <a:gd name="T19" fmla="*/ 173 h 227"/>
              <a:gd name="T20" fmla="*/ 102 w 227"/>
              <a:gd name="T21" fmla="*/ 131 h 227"/>
              <a:gd name="T22" fmla="*/ 54 w 227"/>
              <a:gd name="T23" fmla="*/ 227 h 227"/>
              <a:gd name="T24" fmla="*/ 108 w 227"/>
              <a:gd name="T25" fmla="*/ 125 h 227"/>
              <a:gd name="T26" fmla="*/ 102 w 227"/>
              <a:gd name="T27" fmla="*/ 119 h 227"/>
              <a:gd name="T28" fmla="*/ 0 w 227"/>
              <a:gd name="T29" fmla="*/ 173 h 227"/>
              <a:gd name="T30" fmla="*/ 130 w 227"/>
              <a:gd name="T31" fmla="*/ 102 h 227"/>
              <a:gd name="T32" fmla="*/ 173 w 227"/>
              <a:gd name="T33" fmla="*/ 12 h 227"/>
              <a:gd name="T34" fmla="*/ 173 w 227"/>
              <a:gd name="T35" fmla="*/ 97 h 227"/>
              <a:gd name="T36" fmla="*/ 227 w 227"/>
              <a:gd name="T37" fmla="*/ 54 h 227"/>
              <a:gd name="T38" fmla="*/ 119 w 227"/>
              <a:gd name="T39" fmla="*/ 54 h 227"/>
              <a:gd name="T40" fmla="*/ 119 w 227"/>
              <a:gd name="T41" fmla="*/ 108 h 227"/>
              <a:gd name="T42" fmla="*/ 173 w 227"/>
              <a:gd name="T43" fmla="*/ 108 h 227"/>
              <a:gd name="T44" fmla="*/ 227 w 227"/>
              <a:gd name="T45" fmla="*/ 173 h 227"/>
              <a:gd name="T46" fmla="*/ 125 w 227"/>
              <a:gd name="T47" fmla="*/ 119 h 227"/>
              <a:gd name="T48" fmla="*/ 119 w 227"/>
              <a:gd name="T49" fmla="*/ 125 h 227"/>
              <a:gd name="T50" fmla="*/ 173 w 227"/>
              <a:gd name="T51" fmla="*/ 227 h 227"/>
              <a:gd name="T52" fmla="*/ 199 w 227"/>
              <a:gd name="T53" fmla="*/ 214 h 227"/>
              <a:gd name="T54" fmla="*/ 173 w 227"/>
              <a:gd name="T55" fmla="*/ 216 h 227"/>
              <a:gd name="T56" fmla="*/ 130 w 227"/>
              <a:gd name="T57" fmla="*/ 125 h 227"/>
              <a:gd name="T58" fmla="*/ 173 w 227"/>
              <a:gd name="T59" fmla="*/ 131 h 227"/>
              <a:gd name="T60" fmla="*/ 214 w 227"/>
              <a:gd name="T61" fmla="*/ 185 h 227"/>
              <a:gd name="T62" fmla="*/ 224 w 227"/>
              <a:gd name="T63" fmla="*/ 188 h 227"/>
              <a:gd name="T64" fmla="*/ 227 w 227"/>
              <a:gd name="T65" fmla="*/ 17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7" h="227">
                <a:moveTo>
                  <a:pt x="102" y="108"/>
                </a:moveTo>
                <a:cubicBezTo>
                  <a:pt x="108" y="108"/>
                  <a:pt x="108" y="108"/>
                  <a:pt x="108" y="108"/>
                </a:cubicBezTo>
                <a:cubicBezTo>
                  <a:pt x="108" y="102"/>
                  <a:pt x="108" y="102"/>
                  <a:pt x="108" y="102"/>
                </a:cubicBezTo>
                <a:cubicBezTo>
                  <a:pt x="108" y="54"/>
                  <a:pt x="108" y="54"/>
                  <a:pt x="108" y="54"/>
                </a:cubicBezTo>
                <a:cubicBezTo>
                  <a:pt x="108" y="24"/>
                  <a:pt x="84" y="0"/>
                  <a:pt x="54" y="0"/>
                </a:cubicBezTo>
                <a:cubicBezTo>
                  <a:pt x="24" y="0"/>
                  <a:pt x="0" y="24"/>
                  <a:pt x="0" y="54"/>
                </a:cubicBezTo>
                <a:cubicBezTo>
                  <a:pt x="0" y="84"/>
                  <a:pt x="24" y="108"/>
                  <a:pt x="54" y="108"/>
                </a:cubicBezTo>
                <a:cubicBezTo>
                  <a:pt x="102" y="108"/>
                  <a:pt x="102" y="108"/>
                  <a:pt x="102" y="108"/>
                </a:cubicBezTo>
                <a:close/>
                <a:moveTo>
                  <a:pt x="11" y="54"/>
                </a:moveTo>
                <a:cubicBezTo>
                  <a:pt x="11" y="31"/>
                  <a:pt x="30" y="12"/>
                  <a:pt x="54" y="12"/>
                </a:cubicBezTo>
                <a:cubicBezTo>
                  <a:pt x="77" y="12"/>
                  <a:pt x="96" y="31"/>
                  <a:pt x="96" y="54"/>
                </a:cubicBezTo>
                <a:cubicBezTo>
                  <a:pt x="96" y="102"/>
                  <a:pt x="96" y="102"/>
                  <a:pt x="96" y="102"/>
                </a:cubicBezTo>
                <a:cubicBezTo>
                  <a:pt x="102" y="97"/>
                  <a:pt x="102" y="97"/>
                  <a:pt x="102" y="97"/>
                </a:cubicBezTo>
                <a:cubicBezTo>
                  <a:pt x="54" y="97"/>
                  <a:pt x="54" y="97"/>
                  <a:pt x="54" y="97"/>
                </a:cubicBezTo>
                <a:cubicBezTo>
                  <a:pt x="30" y="97"/>
                  <a:pt x="11" y="78"/>
                  <a:pt x="11" y="54"/>
                </a:cubicBezTo>
                <a:close/>
                <a:moveTo>
                  <a:pt x="102" y="131"/>
                </a:moveTo>
                <a:cubicBezTo>
                  <a:pt x="96" y="125"/>
                  <a:pt x="96" y="125"/>
                  <a:pt x="96" y="125"/>
                </a:cubicBezTo>
                <a:cubicBezTo>
                  <a:pt x="96" y="173"/>
                  <a:pt x="96" y="173"/>
                  <a:pt x="96" y="173"/>
                </a:cubicBezTo>
                <a:cubicBezTo>
                  <a:pt x="96" y="197"/>
                  <a:pt x="77" y="216"/>
                  <a:pt x="54" y="216"/>
                </a:cubicBezTo>
                <a:cubicBezTo>
                  <a:pt x="30" y="216"/>
                  <a:pt x="11" y="197"/>
                  <a:pt x="11" y="173"/>
                </a:cubicBezTo>
                <a:cubicBezTo>
                  <a:pt x="11" y="150"/>
                  <a:pt x="30" y="131"/>
                  <a:pt x="54" y="131"/>
                </a:cubicBezTo>
                <a:cubicBezTo>
                  <a:pt x="102" y="131"/>
                  <a:pt x="102" y="131"/>
                  <a:pt x="102" y="131"/>
                </a:cubicBezTo>
                <a:close/>
                <a:moveTo>
                  <a:pt x="0" y="173"/>
                </a:moveTo>
                <a:cubicBezTo>
                  <a:pt x="0" y="203"/>
                  <a:pt x="24" y="227"/>
                  <a:pt x="54" y="227"/>
                </a:cubicBezTo>
                <a:cubicBezTo>
                  <a:pt x="84" y="227"/>
                  <a:pt x="108" y="203"/>
                  <a:pt x="108" y="173"/>
                </a:cubicBezTo>
                <a:cubicBezTo>
                  <a:pt x="108" y="125"/>
                  <a:pt x="108" y="125"/>
                  <a:pt x="108" y="125"/>
                </a:cubicBezTo>
                <a:cubicBezTo>
                  <a:pt x="108" y="119"/>
                  <a:pt x="108" y="119"/>
                  <a:pt x="108" y="119"/>
                </a:cubicBezTo>
                <a:cubicBezTo>
                  <a:pt x="102" y="119"/>
                  <a:pt x="102" y="119"/>
                  <a:pt x="102" y="119"/>
                </a:cubicBezTo>
                <a:cubicBezTo>
                  <a:pt x="54" y="119"/>
                  <a:pt x="54" y="119"/>
                  <a:pt x="54" y="119"/>
                </a:cubicBezTo>
                <a:cubicBezTo>
                  <a:pt x="24" y="119"/>
                  <a:pt x="0" y="143"/>
                  <a:pt x="0" y="173"/>
                </a:cubicBezTo>
                <a:close/>
                <a:moveTo>
                  <a:pt x="125" y="97"/>
                </a:moveTo>
                <a:cubicBezTo>
                  <a:pt x="130" y="102"/>
                  <a:pt x="130" y="102"/>
                  <a:pt x="130" y="102"/>
                </a:cubicBezTo>
                <a:cubicBezTo>
                  <a:pt x="130" y="54"/>
                  <a:pt x="130" y="54"/>
                  <a:pt x="130" y="54"/>
                </a:cubicBezTo>
                <a:cubicBezTo>
                  <a:pt x="130" y="31"/>
                  <a:pt x="149" y="12"/>
                  <a:pt x="173" y="12"/>
                </a:cubicBezTo>
                <a:cubicBezTo>
                  <a:pt x="196" y="12"/>
                  <a:pt x="215" y="31"/>
                  <a:pt x="215" y="54"/>
                </a:cubicBezTo>
                <a:cubicBezTo>
                  <a:pt x="215" y="78"/>
                  <a:pt x="196" y="97"/>
                  <a:pt x="173" y="97"/>
                </a:cubicBezTo>
                <a:cubicBezTo>
                  <a:pt x="125" y="97"/>
                  <a:pt x="125" y="97"/>
                  <a:pt x="125" y="97"/>
                </a:cubicBezTo>
                <a:close/>
                <a:moveTo>
                  <a:pt x="227" y="54"/>
                </a:moveTo>
                <a:cubicBezTo>
                  <a:pt x="227" y="24"/>
                  <a:pt x="203" y="0"/>
                  <a:pt x="173" y="0"/>
                </a:cubicBezTo>
                <a:cubicBezTo>
                  <a:pt x="143" y="0"/>
                  <a:pt x="119" y="24"/>
                  <a:pt x="119" y="54"/>
                </a:cubicBezTo>
                <a:cubicBezTo>
                  <a:pt x="119" y="102"/>
                  <a:pt x="119" y="102"/>
                  <a:pt x="119" y="102"/>
                </a:cubicBezTo>
                <a:cubicBezTo>
                  <a:pt x="119" y="108"/>
                  <a:pt x="119" y="108"/>
                  <a:pt x="119" y="108"/>
                </a:cubicBezTo>
                <a:cubicBezTo>
                  <a:pt x="125" y="108"/>
                  <a:pt x="125" y="108"/>
                  <a:pt x="125" y="108"/>
                </a:cubicBezTo>
                <a:cubicBezTo>
                  <a:pt x="173" y="108"/>
                  <a:pt x="173" y="108"/>
                  <a:pt x="173" y="108"/>
                </a:cubicBezTo>
                <a:cubicBezTo>
                  <a:pt x="203" y="108"/>
                  <a:pt x="227" y="84"/>
                  <a:pt x="227" y="54"/>
                </a:cubicBezTo>
                <a:close/>
                <a:moveTo>
                  <a:pt x="227" y="173"/>
                </a:moveTo>
                <a:cubicBezTo>
                  <a:pt x="227" y="143"/>
                  <a:pt x="203" y="119"/>
                  <a:pt x="173" y="119"/>
                </a:cubicBezTo>
                <a:cubicBezTo>
                  <a:pt x="125" y="119"/>
                  <a:pt x="125" y="119"/>
                  <a:pt x="125" y="119"/>
                </a:cubicBezTo>
                <a:cubicBezTo>
                  <a:pt x="119" y="119"/>
                  <a:pt x="119" y="119"/>
                  <a:pt x="119" y="119"/>
                </a:cubicBezTo>
                <a:cubicBezTo>
                  <a:pt x="119" y="125"/>
                  <a:pt x="119" y="125"/>
                  <a:pt x="119" y="125"/>
                </a:cubicBezTo>
                <a:cubicBezTo>
                  <a:pt x="119" y="173"/>
                  <a:pt x="119" y="173"/>
                  <a:pt x="119" y="173"/>
                </a:cubicBezTo>
                <a:cubicBezTo>
                  <a:pt x="119" y="203"/>
                  <a:pt x="143" y="227"/>
                  <a:pt x="173" y="227"/>
                </a:cubicBezTo>
                <a:cubicBezTo>
                  <a:pt x="181" y="227"/>
                  <a:pt x="189" y="225"/>
                  <a:pt x="197" y="221"/>
                </a:cubicBezTo>
                <a:cubicBezTo>
                  <a:pt x="199" y="220"/>
                  <a:pt x="201" y="217"/>
                  <a:pt x="199" y="214"/>
                </a:cubicBezTo>
                <a:cubicBezTo>
                  <a:pt x="198" y="211"/>
                  <a:pt x="194" y="210"/>
                  <a:pt x="192" y="211"/>
                </a:cubicBezTo>
                <a:cubicBezTo>
                  <a:pt x="186" y="214"/>
                  <a:pt x="179" y="216"/>
                  <a:pt x="173" y="216"/>
                </a:cubicBezTo>
                <a:cubicBezTo>
                  <a:pt x="149" y="216"/>
                  <a:pt x="130" y="197"/>
                  <a:pt x="130" y="173"/>
                </a:cubicBezTo>
                <a:cubicBezTo>
                  <a:pt x="130" y="125"/>
                  <a:pt x="130" y="125"/>
                  <a:pt x="130" y="125"/>
                </a:cubicBezTo>
                <a:cubicBezTo>
                  <a:pt x="125" y="131"/>
                  <a:pt x="125" y="131"/>
                  <a:pt x="125" y="131"/>
                </a:cubicBezTo>
                <a:cubicBezTo>
                  <a:pt x="173" y="131"/>
                  <a:pt x="173" y="131"/>
                  <a:pt x="173" y="131"/>
                </a:cubicBezTo>
                <a:cubicBezTo>
                  <a:pt x="196" y="131"/>
                  <a:pt x="215" y="150"/>
                  <a:pt x="215" y="173"/>
                </a:cubicBezTo>
                <a:cubicBezTo>
                  <a:pt x="215" y="177"/>
                  <a:pt x="215" y="181"/>
                  <a:pt x="214" y="185"/>
                </a:cubicBezTo>
                <a:cubicBezTo>
                  <a:pt x="213" y="188"/>
                  <a:pt x="214" y="191"/>
                  <a:pt x="217" y="192"/>
                </a:cubicBezTo>
                <a:cubicBezTo>
                  <a:pt x="220" y="193"/>
                  <a:pt x="224" y="191"/>
                  <a:pt x="224" y="188"/>
                </a:cubicBezTo>
                <a:cubicBezTo>
                  <a:pt x="226" y="183"/>
                  <a:pt x="227" y="178"/>
                  <a:pt x="227" y="173"/>
                </a:cubicBezTo>
                <a:close/>
                <a:moveTo>
                  <a:pt x="227" y="173"/>
                </a:moveTo>
                <a:cubicBezTo>
                  <a:pt x="227" y="173"/>
                  <a:pt x="227" y="173"/>
                  <a:pt x="227" y="173"/>
                </a:cubicBezTo>
              </a:path>
            </a:pathLst>
          </a:custGeom>
          <a:solidFill>
            <a:srgbClr val="29B6F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6" name="Freeform 195"/>
          <p:cNvSpPr>
            <a:spLocks noChangeAspect="1" noEditPoints="1"/>
          </p:cNvSpPr>
          <p:nvPr/>
        </p:nvSpPr>
        <p:spPr bwMode="auto">
          <a:xfrm>
            <a:off x="8413541" y="1086967"/>
            <a:ext cx="428200" cy="428200"/>
          </a:xfrm>
          <a:custGeom>
            <a:avLst/>
            <a:gdLst>
              <a:gd name="T0" fmla="*/ 163 w 189"/>
              <a:gd name="T1" fmla="*/ 0 h 152"/>
              <a:gd name="T2" fmla="*/ 26 w 189"/>
              <a:gd name="T3" fmla="*/ 0 h 152"/>
              <a:gd name="T4" fmla="*/ 0 w 189"/>
              <a:gd name="T5" fmla="*/ 26 h 152"/>
              <a:gd name="T6" fmla="*/ 0 w 189"/>
              <a:gd name="T7" fmla="*/ 126 h 152"/>
              <a:gd name="T8" fmla="*/ 26 w 189"/>
              <a:gd name="T9" fmla="*/ 152 h 152"/>
              <a:gd name="T10" fmla="*/ 163 w 189"/>
              <a:gd name="T11" fmla="*/ 152 h 152"/>
              <a:gd name="T12" fmla="*/ 189 w 189"/>
              <a:gd name="T13" fmla="*/ 126 h 152"/>
              <a:gd name="T14" fmla="*/ 189 w 189"/>
              <a:gd name="T15" fmla="*/ 26 h 152"/>
              <a:gd name="T16" fmla="*/ 163 w 189"/>
              <a:gd name="T17" fmla="*/ 0 h 152"/>
              <a:gd name="T18" fmla="*/ 54 w 189"/>
              <a:gd name="T19" fmla="*/ 33 h 152"/>
              <a:gd name="T20" fmla="*/ 67 w 189"/>
              <a:gd name="T21" fmla="*/ 46 h 152"/>
              <a:gd name="T22" fmla="*/ 54 w 189"/>
              <a:gd name="T23" fmla="*/ 60 h 152"/>
              <a:gd name="T24" fmla="*/ 40 w 189"/>
              <a:gd name="T25" fmla="*/ 46 h 152"/>
              <a:gd name="T26" fmla="*/ 54 w 189"/>
              <a:gd name="T27" fmla="*/ 33 h 152"/>
              <a:gd name="T28" fmla="*/ 176 w 189"/>
              <a:gd name="T29" fmla="*/ 104 h 152"/>
              <a:gd name="T30" fmla="*/ 170 w 189"/>
              <a:gd name="T31" fmla="*/ 104 h 152"/>
              <a:gd name="T32" fmla="*/ 141 w 189"/>
              <a:gd name="T33" fmla="*/ 65 h 152"/>
              <a:gd name="T34" fmla="*/ 123 w 189"/>
              <a:gd name="T35" fmla="*/ 56 h 152"/>
              <a:gd name="T36" fmla="*/ 100 w 189"/>
              <a:gd name="T37" fmla="*/ 80 h 152"/>
              <a:gd name="T38" fmla="*/ 78 w 189"/>
              <a:gd name="T39" fmla="*/ 107 h 152"/>
              <a:gd name="T40" fmla="*/ 53 w 189"/>
              <a:gd name="T41" fmla="*/ 96 h 152"/>
              <a:gd name="T42" fmla="*/ 51 w 189"/>
              <a:gd name="T43" fmla="*/ 96 h 152"/>
              <a:gd name="T44" fmla="*/ 18 w 189"/>
              <a:gd name="T45" fmla="*/ 108 h 152"/>
              <a:gd name="T46" fmla="*/ 16 w 189"/>
              <a:gd name="T47" fmla="*/ 109 h 152"/>
              <a:gd name="T48" fmla="*/ 13 w 189"/>
              <a:gd name="T49" fmla="*/ 108 h 152"/>
              <a:gd name="T50" fmla="*/ 13 w 189"/>
              <a:gd name="T51" fmla="*/ 103 h 152"/>
              <a:gd name="T52" fmla="*/ 56 w 189"/>
              <a:gd name="T53" fmla="*/ 89 h 152"/>
              <a:gd name="T54" fmla="*/ 57 w 189"/>
              <a:gd name="T55" fmla="*/ 90 h 152"/>
              <a:gd name="T56" fmla="*/ 76 w 189"/>
              <a:gd name="T57" fmla="*/ 99 h 152"/>
              <a:gd name="T58" fmla="*/ 93 w 189"/>
              <a:gd name="T59" fmla="*/ 77 h 152"/>
              <a:gd name="T60" fmla="*/ 122 w 189"/>
              <a:gd name="T61" fmla="*/ 48 h 152"/>
              <a:gd name="T62" fmla="*/ 148 w 189"/>
              <a:gd name="T63" fmla="*/ 60 h 152"/>
              <a:gd name="T64" fmla="*/ 177 w 189"/>
              <a:gd name="T65" fmla="*/ 99 h 152"/>
              <a:gd name="T66" fmla="*/ 176 w 189"/>
              <a:gd name="T67" fmla="*/ 104 h 152"/>
              <a:gd name="T68" fmla="*/ 176 w 189"/>
              <a:gd name="T69" fmla="*/ 104 h 152"/>
              <a:gd name="T70" fmla="*/ 176 w 189"/>
              <a:gd name="T71" fmla="*/ 10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9" h="152">
                <a:moveTo>
                  <a:pt x="163" y="0"/>
                </a:moveTo>
                <a:cubicBezTo>
                  <a:pt x="26" y="0"/>
                  <a:pt x="26" y="0"/>
                  <a:pt x="26" y="0"/>
                </a:cubicBezTo>
                <a:cubicBezTo>
                  <a:pt x="12" y="0"/>
                  <a:pt x="0" y="12"/>
                  <a:pt x="0" y="26"/>
                </a:cubicBezTo>
                <a:cubicBezTo>
                  <a:pt x="0" y="126"/>
                  <a:pt x="0" y="126"/>
                  <a:pt x="0" y="126"/>
                </a:cubicBezTo>
                <a:cubicBezTo>
                  <a:pt x="0" y="141"/>
                  <a:pt x="12" y="152"/>
                  <a:pt x="26" y="152"/>
                </a:cubicBezTo>
                <a:cubicBezTo>
                  <a:pt x="163" y="152"/>
                  <a:pt x="163" y="152"/>
                  <a:pt x="163" y="152"/>
                </a:cubicBezTo>
                <a:cubicBezTo>
                  <a:pt x="177" y="152"/>
                  <a:pt x="189" y="141"/>
                  <a:pt x="189" y="126"/>
                </a:cubicBezTo>
                <a:cubicBezTo>
                  <a:pt x="189" y="26"/>
                  <a:pt x="189" y="26"/>
                  <a:pt x="189" y="26"/>
                </a:cubicBezTo>
                <a:cubicBezTo>
                  <a:pt x="189" y="12"/>
                  <a:pt x="177" y="0"/>
                  <a:pt x="163" y="0"/>
                </a:cubicBezTo>
                <a:close/>
                <a:moveTo>
                  <a:pt x="54" y="33"/>
                </a:moveTo>
                <a:cubicBezTo>
                  <a:pt x="61" y="33"/>
                  <a:pt x="67" y="39"/>
                  <a:pt x="67" y="46"/>
                </a:cubicBezTo>
                <a:cubicBezTo>
                  <a:pt x="67" y="54"/>
                  <a:pt x="61" y="60"/>
                  <a:pt x="54" y="60"/>
                </a:cubicBezTo>
                <a:cubicBezTo>
                  <a:pt x="46" y="60"/>
                  <a:pt x="40" y="54"/>
                  <a:pt x="40" y="46"/>
                </a:cubicBezTo>
                <a:cubicBezTo>
                  <a:pt x="40" y="39"/>
                  <a:pt x="46" y="33"/>
                  <a:pt x="54" y="33"/>
                </a:cubicBezTo>
                <a:close/>
                <a:moveTo>
                  <a:pt x="176" y="104"/>
                </a:moveTo>
                <a:cubicBezTo>
                  <a:pt x="174" y="106"/>
                  <a:pt x="172" y="105"/>
                  <a:pt x="170" y="104"/>
                </a:cubicBezTo>
                <a:cubicBezTo>
                  <a:pt x="141" y="65"/>
                  <a:pt x="141" y="65"/>
                  <a:pt x="141" y="65"/>
                </a:cubicBezTo>
                <a:cubicBezTo>
                  <a:pt x="141" y="65"/>
                  <a:pt x="133" y="55"/>
                  <a:pt x="123" y="56"/>
                </a:cubicBezTo>
                <a:cubicBezTo>
                  <a:pt x="115" y="56"/>
                  <a:pt x="107" y="65"/>
                  <a:pt x="100" y="80"/>
                </a:cubicBezTo>
                <a:cubicBezTo>
                  <a:pt x="93" y="97"/>
                  <a:pt x="86" y="105"/>
                  <a:pt x="78" y="107"/>
                </a:cubicBezTo>
                <a:cubicBezTo>
                  <a:pt x="69" y="109"/>
                  <a:pt x="61" y="103"/>
                  <a:pt x="53" y="96"/>
                </a:cubicBezTo>
                <a:cubicBezTo>
                  <a:pt x="51" y="96"/>
                  <a:pt x="51" y="96"/>
                  <a:pt x="51" y="96"/>
                </a:cubicBezTo>
                <a:cubicBezTo>
                  <a:pt x="42" y="88"/>
                  <a:pt x="37" y="90"/>
                  <a:pt x="18" y="108"/>
                </a:cubicBezTo>
                <a:cubicBezTo>
                  <a:pt x="18" y="109"/>
                  <a:pt x="17" y="109"/>
                  <a:pt x="16" y="109"/>
                </a:cubicBezTo>
                <a:cubicBezTo>
                  <a:pt x="15" y="109"/>
                  <a:pt x="14" y="109"/>
                  <a:pt x="13" y="108"/>
                </a:cubicBezTo>
                <a:cubicBezTo>
                  <a:pt x="11" y="107"/>
                  <a:pt x="11" y="104"/>
                  <a:pt x="13" y="103"/>
                </a:cubicBezTo>
                <a:cubicBezTo>
                  <a:pt x="30" y="86"/>
                  <a:pt x="40" y="77"/>
                  <a:pt x="56" y="89"/>
                </a:cubicBezTo>
                <a:cubicBezTo>
                  <a:pt x="57" y="90"/>
                  <a:pt x="57" y="90"/>
                  <a:pt x="57" y="90"/>
                </a:cubicBezTo>
                <a:cubicBezTo>
                  <a:pt x="64" y="96"/>
                  <a:pt x="71" y="101"/>
                  <a:pt x="76" y="99"/>
                </a:cubicBezTo>
                <a:cubicBezTo>
                  <a:pt x="81" y="98"/>
                  <a:pt x="87" y="91"/>
                  <a:pt x="93" y="77"/>
                </a:cubicBezTo>
                <a:cubicBezTo>
                  <a:pt x="101" y="59"/>
                  <a:pt x="111" y="49"/>
                  <a:pt x="122" y="48"/>
                </a:cubicBezTo>
                <a:cubicBezTo>
                  <a:pt x="137" y="46"/>
                  <a:pt x="147" y="60"/>
                  <a:pt x="148" y="60"/>
                </a:cubicBezTo>
                <a:cubicBezTo>
                  <a:pt x="177" y="99"/>
                  <a:pt x="177" y="99"/>
                  <a:pt x="177" y="99"/>
                </a:cubicBezTo>
                <a:cubicBezTo>
                  <a:pt x="178" y="101"/>
                  <a:pt x="178" y="103"/>
                  <a:pt x="176" y="104"/>
                </a:cubicBezTo>
                <a:close/>
                <a:moveTo>
                  <a:pt x="176" y="104"/>
                </a:moveTo>
                <a:cubicBezTo>
                  <a:pt x="176" y="104"/>
                  <a:pt x="176" y="104"/>
                  <a:pt x="176" y="104"/>
                </a:cubicBezTo>
              </a:path>
            </a:pathLst>
          </a:custGeom>
          <a:solidFill>
            <a:srgbClr val="29B6F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7" name="Freeform 301"/>
          <p:cNvSpPr>
            <a:spLocks noChangeAspect="1" noEditPoints="1"/>
          </p:cNvSpPr>
          <p:nvPr/>
        </p:nvSpPr>
        <p:spPr bwMode="auto">
          <a:xfrm>
            <a:off x="3751394" y="2942663"/>
            <a:ext cx="428200" cy="428200"/>
          </a:xfrm>
          <a:custGeom>
            <a:avLst/>
            <a:gdLst>
              <a:gd name="T0" fmla="*/ 2147483646 w 56"/>
              <a:gd name="T1" fmla="*/ 2147483646 h 64"/>
              <a:gd name="T2" fmla="*/ 2147483646 w 56"/>
              <a:gd name="T3" fmla="*/ 2147483646 h 64"/>
              <a:gd name="T4" fmla="*/ 2147483646 w 56"/>
              <a:gd name="T5" fmla="*/ 2147483646 h 64"/>
              <a:gd name="T6" fmla="*/ 2147483646 w 56"/>
              <a:gd name="T7" fmla="*/ 0 h 64"/>
              <a:gd name="T8" fmla="*/ 2147483646 w 56"/>
              <a:gd name="T9" fmla="*/ 2147483646 h 64"/>
              <a:gd name="T10" fmla="*/ 2147483646 w 56"/>
              <a:gd name="T11" fmla="*/ 2147483646 h 64"/>
              <a:gd name="T12" fmla="*/ 2147483646 w 56"/>
              <a:gd name="T13" fmla="*/ 2147483646 h 64"/>
              <a:gd name="T14" fmla="*/ 2147483646 w 56"/>
              <a:gd name="T15" fmla="*/ 2147483646 h 64"/>
              <a:gd name="T16" fmla="*/ 2147483646 w 56"/>
              <a:gd name="T17" fmla="*/ 2147483646 h 64"/>
              <a:gd name="T18" fmla="*/ 2147483646 w 56"/>
              <a:gd name="T19" fmla="*/ 2147483646 h 64"/>
              <a:gd name="T20" fmla="*/ 2147483646 w 56"/>
              <a:gd name="T21" fmla="*/ 2147483646 h 64"/>
              <a:gd name="T22" fmla="*/ 2147483646 w 56"/>
              <a:gd name="T23" fmla="*/ 2147483646 h 64"/>
              <a:gd name="T24" fmla="*/ 2147483646 w 56"/>
              <a:gd name="T25" fmla="*/ 2147483646 h 64"/>
              <a:gd name="T26" fmla="*/ 2147483646 w 56"/>
              <a:gd name="T27" fmla="*/ 0 h 64"/>
              <a:gd name="T28" fmla="*/ 2147483646 w 56"/>
              <a:gd name="T29" fmla="*/ 2147483646 h 64"/>
              <a:gd name="T30" fmla="*/ 2147483646 w 56"/>
              <a:gd name="T31" fmla="*/ 2147483646 h 64"/>
              <a:gd name="T32" fmla="*/ 2147483646 w 56"/>
              <a:gd name="T33" fmla="*/ 2147483646 h 64"/>
              <a:gd name="T34" fmla="*/ 2147483646 w 56"/>
              <a:gd name="T35" fmla="*/ 2147483646 h 64"/>
              <a:gd name="T36" fmla="*/ 2147483646 w 56"/>
              <a:gd name="T37" fmla="*/ 2147483646 h 64"/>
              <a:gd name="T38" fmla="*/ 2147483646 w 56"/>
              <a:gd name="T39" fmla="*/ 2147483646 h 64"/>
              <a:gd name="T40" fmla="*/ 2147483646 w 56"/>
              <a:gd name="T41" fmla="*/ 2147483646 h 64"/>
              <a:gd name="T42" fmla="*/ 2147483646 w 56"/>
              <a:gd name="T43" fmla="*/ 2147483646 h 64"/>
              <a:gd name="T44" fmla="*/ 2147483646 w 56"/>
              <a:gd name="T45" fmla="*/ 2147483646 h 64"/>
              <a:gd name="T46" fmla="*/ 2147483646 w 56"/>
              <a:gd name="T47" fmla="*/ 2147483646 h 64"/>
              <a:gd name="T48" fmla="*/ 2147483646 w 56"/>
              <a:gd name="T49" fmla="*/ 0 h 64"/>
              <a:gd name="T50" fmla="*/ 2147483646 w 56"/>
              <a:gd name="T51" fmla="*/ 2147483646 h 64"/>
              <a:gd name="T52" fmla="*/ 0 w 56"/>
              <a:gd name="T53" fmla="*/ 2147483646 h 64"/>
              <a:gd name="T54" fmla="*/ 2147483646 w 56"/>
              <a:gd name="T55" fmla="*/ 2147483646 h 64"/>
              <a:gd name="T56" fmla="*/ 2147483646 w 56"/>
              <a:gd name="T57" fmla="*/ 2147483646 h 64"/>
              <a:gd name="T58" fmla="*/ 2147483646 w 56"/>
              <a:gd name="T59" fmla="*/ 2147483646 h 64"/>
              <a:gd name="T60" fmla="*/ 2147483646 w 56"/>
              <a:gd name="T61" fmla="*/ 2147483646 h 64"/>
              <a:gd name="T62" fmla="*/ 2147483646 w 56"/>
              <a:gd name="T63" fmla="*/ 2147483646 h 64"/>
              <a:gd name="T64" fmla="*/ 2147483646 w 56"/>
              <a:gd name="T65" fmla="*/ 2147483646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6" h="64">
                <a:moveTo>
                  <a:pt x="52" y="28"/>
                </a:moveTo>
                <a:cubicBezTo>
                  <a:pt x="53" y="28"/>
                  <a:pt x="53" y="28"/>
                  <a:pt x="53" y="28"/>
                </a:cubicBezTo>
                <a:cubicBezTo>
                  <a:pt x="55" y="28"/>
                  <a:pt x="56" y="27"/>
                  <a:pt x="56" y="25"/>
                </a:cubicBezTo>
                <a:cubicBezTo>
                  <a:pt x="56" y="15"/>
                  <a:pt x="56" y="15"/>
                  <a:pt x="56" y="15"/>
                </a:cubicBezTo>
                <a:cubicBezTo>
                  <a:pt x="56" y="13"/>
                  <a:pt x="55" y="12"/>
                  <a:pt x="53" y="12"/>
                </a:cubicBezTo>
                <a:cubicBezTo>
                  <a:pt x="52" y="12"/>
                  <a:pt x="52" y="12"/>
                  <a:pt x="52" y="12"/>
                </a:cubicBezTo>
                <a:cubicBezTo>
                  <a:pt x="52" y="0"/>
                  <a:pt x="52" y="0"/>
                  <a:pt x="52" y="0"/>
                </a:cubicBezTo>
                <a:cubicBezTo>
                  <a:pt x="44" y="0"/>
                  <a:pt x="44" y="0"/>
                  <a:pt x="44" y="0"/>
                </a:cubicBezTo>
                <a:cubicBezTo>
                  <a:pt x="44" y="12"/>
                  <a:pt x="44" y="12"/>
                  <a:pt x="44" y="12"/>
                </a:cubicBezTo>
                <a:cubicBezTo>
                  <a:pt x="43" y="12"/>
                  <a:pt x="43" y="12"/>
                  <a:pt x="43" y="12"/>
                </a:cubicBezTo>
                <a:cubicBezTo>
                  <a:pt x="41" y="12"/>
                  <a:pt x="40" y="13"/>
                  <a:pt x="40" y="15"/>
                </a:cubicBezTo>
                <a:cubicBezTo>
                  <a:pt x="40" y="25"/>
                  <a:pt x="40" y="25"/>
                  <a:pt x="40" y="25"/>
                </a:cubicBezTo>
                <a:cubicBezTo>
                  <a:pt x="40" y="27"/>
                  <a:pt x="41" y="28"/>
                  <a:pt x="43" y="28"/>
                </a:cubicBezTo>
                <a:cubicBezTo>
                  <a:pt x="44" y="28"/>
                  <a:pt x="44" y="28"/>
                  <a:pt x="44" y="28"/>
                </a:cubicBezTo>
                <a:cubicBezTo>
                  <a:pt x="44" y="64"/>
                  <a:pt x="44" y="64"/>
                  <a:pt x="44" y="64"/>
                </a:cubicBezTo>
                <a:cubicBezTo>
                  <a:pt x="52" y="64"/>
                  <a:pt x="52" y="64"/>
                  <a:pt x="52" y="64"/>
                </a:cubicBezTo>
                <a:lnTo>
                  <a:pt x="52" y="28"/>
                </a:lnTo>
                <a:close/>
                <a:moveTo>
                  <a:pt x="44" y="16"/>
                </a:moveTo>
                <a:cubicBezTo>
                  <a:pt x="52" y="16"/>
                  <a:pt x="52" y="16"/>
                  <a:pt x="52" y="16"/>
                </a:cubicBezTo>
                <a:cubicBezTo>
                  <a:pt x="52" y="24"/>
                  <a:pt x="52" y="24"/>
                  <a:pt x="52" y="24"/>
                </a:cubicBezTo>
                <a:cubicBezTo>
                  <a:pt x="44" y="24"/>
                  <a:pt x="44" y="24"/>
                  <a:pt x="44" y="24"/>
                </a:cubicBezTo>
                <a:lnTo>
                  <a:pt x="44" y="16"/>
                </a:lnTo>
                <a:close/>
                <a:moveTo>
                  <a:pt x="33" y="52"/>
                </a:moveTo>
                <a:cubicBezTo>
                  <a:pt x="35" y="52"/>
                  <a:pt x="36" y="51"/>
                  <a:pt x="36" y="49"/>
                </a:cubicBezTo>
                <a:cubicBezTo>
                  <a:pt x="36" y="39"/>
                  <a:pt x="36" y="39"/>
                  <a:pt x="36" y="39"/>
                </a:cubicBezTo>
                <a:cubicBezTo>
                  <a:pt x="36" y="37"/>
                  <a:pt x="35" y="36"/>
                  <a:pt x="33" y="36"/>
                </a:cubicBezTo>
                <a:cubicBezTo>
                  <a:pt x="32" y="36"/>
                  <a:pt x="32" y="36"/>
                  <a:pt x="32" y="36"/>
                </a:cubicBezTo>
                <a:cubicBezTo>
                  <a:pt x="32" y="0"/>
                  <a:pt x="32" y="0"/>
                  <a:pt x="32" y="0"/>
                </a:cubicBezTo>
                <a:cubicBezTo>
                  <a:pt x="24" y="0"/>
                  <a:pt x="24" y="0"/>
                  <a:pt x="24" y="0"/>
                </a:cubicBezTo>
                <a:cubicBezTo>
                  <a:pt x="24" y="36"/>
                  <a:pt x="24" y="36"/>
                  <a:pt x="24" y="36"/>
                </a:cubicBezTo>
                <a:cubicBezTo>
                  <a:pt x="23" y="36"/>
                  <a:pt x="23" y="36"/>
                  <a:pt x="23" y="36"/>
                </a:cubicBezTo>
                <a:cubicBezTo>
                  <a:pt x="21" y="36"/>
                  <a:pt x="20" y="37"/>
                  <a:pt x="20" y="39"/>
                </a:cubicBezTo>
                <a:cubicBezTo>
                  <a:pt x="20" y="49"/>
                  <a:pt x="20" y="49"/>
                  <a:pt x="20" y="49"/>
                </a:cubicBezTo>
                <a:cubicBezTo>
                  <a:pt x="20" y="51"/>
                  <a:pt x="21" y="52"/>
                  <a:pt x="23" y="52"/>
                </a:cubicBezTo>
                <a:cubicBezTo>
                  <a:pt x="24" y="52"/>
                  <a:pt x="24" y="52"/>
                  <a:pt x="24" y="52"/>
                </a:cubicBezTo>
                <a:cubicBezTo>
                  <a:pt x="24" y="64"/>
                  <a:pt x="24" y="64"/>
                  <a:pt x="24" y="64"/>
                </a:cubicBezTo>
                <a:cubicBezTo>
                  <a:pt x="32" y="64"/>
                  <a:pt x="32" y="64"/>
                  <a:pt x="32" y="64"/>
                </a:cubicBezTo>
                <a:cubicBezTo>
                  <a:pt x="32" y="52"/>
                  <a:pt x="32" y="52"/>
                  <a:pt x="32" y="52"/>
                </a:cubicBezTo>
                <a:lnTo>
                  <a:pt x="33" y="52"/>
                </a:lnTo>
                <a:close/>
                <a:moveTo>
                  <a:pt x="24" y="40"/>
                </a:moveTo>
                <a:cubicBezTo>
                  <a:pt x="32" y="40"/>
                  <a:pt x="32" y="40"/>
                  <a:pt x="32" y="40"/>
                </a:cubicBezTo>
                <a:cubicBezTo>
                  <a:pt x="32" y="48"/>
                  <a:pt x="32" y="48"/>
                  <a:pt x="32" y="48"/>
                </a:cubicBezTo>
                <a:cubicBezTo>
                  <a:pt x="24" y="48"/>
                  <a:pt x="24" y="48"/>
                  <a:pt x="24" y="48"/>
                </a:cubicBezTo>
                <a:lnTo>
                  <a:pt x="24" y="40"/>
                </a:lnTo>
                <a:close/>
                <a:moveTo>
                  <a:pt x="13" y="28"/>
                </a:moveTo>
                <a:cubicBezTo>
                  <a:pt x="15" y="28"/>
                  <a:pt x="16" y="27"/>
                  <a:pt x="16" y="25"/>
                </a:cubicBezTo>
                <a:cubicBezTo>
                  <a:pt x="16" y="15"/>
                  <a:pt x="16" y="15"/>
                  <a:pt x="16" y="15"/>
                </a:cubicBezTo>
                <a:cubicBezTo>
                  <a:pt x="16" y="13"/>
                  <a:pt x="15" y="12"/>
                  <a:pt x="13" y="12"/>
                </a:cubicBezTo>
                <a:cubicBezTo>
                  <a:pt x="12" y="12"/>
                  <a:pt x="12" y="12"/>
                  <a:pt x="12" y="12"/>
                </a:cubicBezTo>
                <a:cubicBezTo>
                  <a:pt x="12" y="0"/>
                  <a:pt x="12" y="0"/>
                  <a:pt x="12" y="0"/>
                </a:cubicBezTo>
                <a:cubicBezTo>
                  <a:pt x="4" y="0"/>
                  <a:pt x="4" y="0"/>
                  <a:pt x="4" y="0"/>
                </a:cubicBezTo>
                <a:cubicBezTo>
                  <a:pt x="4" y="12"/>
                  <a:pt x="4" y="12"/>
                  <a:pt x="4" y="12"/>
                </a:cubicBezTo>
                <a:cubicBezTo>
                  <a:pt x="3" y="12"/>
                  <a:pt x="3" y="12"/>
                  <a:pt x="3" y="12"/>
                </a:cubicBezTo>
                <a:cubicBezTo>
                  <a:pt x="1" y="12"/>
                  <a:pt x="0" y="13"/>
                  <a:pt x="0" y="15"/>
                </a:cubicBezTo>
                <a:cubicBezTo>
                  <a:pt x="0" y="25"/>
                  <a:pt x="0" y="25"/>
                  <a:pt x="0" y="25"/>
                </a:cubicBezTo>
                <a:cubicBezTo>
                  <a:pt x="0" y="27"/>
                  <a:pt x="1" y="28"/>
                  <a:pt x="3" y="28"/>
                </a:cubicBezTo>
                <a:cubicBezTo>
                  <a:pt x="4" y="28"/>
                  <a:pt x="4" y="28"/>
                  <a:pt x="4" y="28"/>
                </a:cubicBezTo>
                <a:cubicBezTo>
                  <a:pt x="4" y="64"/>
                  <a:pt x="4" y="64"/>
                  <a:pt x="4" y="64"/>
                </a:cubicBezTo>
                <a:cubicBezTo>
                  <a:pt x="12" y="64"/>
                  <a:pt x="12" y="64"/>
                  <a:pt x="12" y="64"/>
                </a:cubicBezTo>
                <a:cubicBezTo>
                  <a:pt x="12" y="28"/>
                  <a:pt x="12" y="28"/>
                  <a:pt x="12" y="28"/>
                </a:cubicBezTo>
                <a:lnTo>
                  <a:pt x="13" y="28"/>
                </a:lnTo>
                <a:close/>
                <a:moveTo>
                  <a:pt x="4" y="16"/>
                </a:moveTo>
                <a:cubicBezTo>
                  <a:pt x="12" y="16"/>
                  <a:pt x="12" y="16"/>
                  <a:pt x="12" y="16"/>
                </a:cubicBezTo>
                <a:cubicBezTo>
                  <a:pt x="12" y="24"/>
                  <a:pt x="12" y="24"/>
                  <a:pt x="12" y="24"/>
                </a:cubicBezTo>
                <a:cubicBezTo>
                  <a:pt x="4" y="24"/>
                  <a:pt x="4" y="24"/>
                  <a:pt x="4" y="24"/>
                </a:cubicBezTo>
                <a:lnTo>
                  <a:pt x="4" y="16"/>
                </a:lnTo>
                <a:close/>
              </a:path>
            </a:pathLst>
          </a:custGeom>
          <a:solidFill>
            <a:srgbClr val="29B6F6"/>
          </a:solidFill>
          <a:ln>
            <a:noFill/>
          </a:ln>
        </p:spPr>
        <p:txBody>
          <a:bodyPr/>
          <a:lstStyle/>
          <a:p>
            <a:endParaRPr lang="zh-CN" altLang="en-US">
              <a:solidFill>
                <a:prstClr val="black"/>
              </a:solidFill>
            </a:endParaRPr>
          </a:p>
        </p:txBody>
      </p:sp>
      <p:sp>
        <p:nvSpPr>
          <p:cNvPr id="58" name="Freeform 598"/>
          <p:cNvSpPr>
            <a:spLocks noChangeAspect="1" noEditPoints="1"/>
          </p:cNvSpPr>
          <p:nvPr/>
        </p:nvSpPr>
        <p:spPr bwMode="auto">
          <a:xfrm>
            <a:off x="1298383" y="3939781"/>
            <a:ext cx="428200" cy="428200"/>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2147483646 w 64"/>
              <a:gd name="T25" fmla="*/ 2147483646 h 64"/>
              <a:gd name="T26" fmla="*/ 2147483646 w 64"/>
              <a:gd name="T27" fmla="*/ 2147483646 h 64"/>
              <a:gd name="T28" fmla="*/ 2147483646 w 64"/>
              <a:gd name="T29" fmla="*/ 2147483646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moveTo>
                  <a:pt x="32" y="56"/>
                </a:moveTo>
                <a:cubicBezTo>
                  <a:pt x="19" y="56"/>
                  <a:pt x="8" y="45"/>
                  <a:pt x="8" y="32"/>
                </a:cubicBezTo>
                <a:cubicBezTo>
                  <a:pt x="8" y="19"/>
                  <a:pt x="19" y="8"/>
                  <a:pt x="32" y="8"/>
                </a:cubicBezTo>
                <a:cubicBezTo>
                  <a:pt x="45" y="8"/>
                  <a:pt x="56" y="19"/>
                  <a:pt x="56" y="32"/>
                </a:cubicBezTo>
                <a:cubicBezTo>
                  <a:pt x="56" y="45"/>
                  <a:pt x="45" y="56"/>
                  <a:pt x="32" y="56"/>
                </a:cubicBezTo>
                <a:moveTo>
                  <a:pt x="20" y="32"/>
                </a:moveTo>
                <a:cubicBezTo>
                  <a:pt x="20" y="25"/>
                  <a:pt x="25" y="20"/>
                  <a:pt x="32" y="20"/>
                </a:cubicBezTo>
                <a:cubicBezTo>
                  <a:pt x="39" y="20"/>
                  <a:pt x="44" y="25"/>
                  <a:pt x="44" y="32"/>
                </a:cubicBezTo>
                <a:cubicBezTo>
                  <a:pt x="44" y="39"/>
                  <a:pt x="39" y="44"/>
                  <a:pt x="32" y="44"/>
                </a:cubicBezTo>
                <a:cubicBezTo>
                  <a:pt x="25" y="44"/>
                  <a:pt x="20" y="39"/>
                  <a:pt x="20" y="32"/>
                </a:cubicBezTo>
              </a:path>
            </a:pathLst>
          </a:custGeom>
          <a:solidFill>
            <a:srgbClr val="29B6F6"/>
          </a:solidFill>
          <a:ln>
            <a:noFill/>
          </a:ln>
        </p:spPr>
        <p:txBody>
          <a:bodyPr/>
          <a:lstStyle/>
          <a:p>
            <a:endParaRPr lang="zh-CN" altLang="en-US">
              <a:solidFill>
                <a:prstClr val="black"/>
              </a:solidFill>
            </a:endParaRPr>
          </a:p>
        </p:txBody>
      </p:sp>
      <p:sp>
        <p:nvSpPr>
          <p:cNvPr id="59" name="矩形 58"/>
          <p:cNvSpPr/>
          <p:nvPr/>
        </p:nvSpPr>
        <p:spPr>
          <a:xfrm>
            <a:off x="2070837" y="5255198"/>
            <a:ext cx="2259524"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zh-CN" altLang="en-US" sz="1200" dirty="0">
              <a:solidFill>
                <a:schemeClr val="bg1"/>
              </a:solidFill>
            </a:endParaRPr>
          </a:p>
        </p:txBody>
      </p:sp>
      <p:sp>
        <p:nvSpPr>
          <p:cNvPr id="60" name="矩形 59"/>
          <p:cNvSpPr/>
          <p:nvPr/>
        </p:nvSpPr>
        <p:spPr>
          <a:xfrm>
            <a:off x="4420993" y="4312192"/>
            <a:ext cx="2259524"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zh-CN" altLang="en-US" sz="1200" dirty="0">
              <a:solidFill>
                <a:schemeClr val="bg1"/>
              </a:solidFill>
            </a:endParaRPr>
          </a:p>
        </p:txBody>
      </p:sp>
      <p:sp>
        <p:nvSpPr>
          <p:cNvPr id="61" name="矩形 60"/>
          <p:cNvSpPr/>
          <p:nvPr/>
        </p:nvSpPr>
        <p:spPr>
          <a:xfrm>
            <a:off x="6697276" y="3398380"/>
            <a:ext cx="2259524"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zh-CN" altLang="en-US" sz="1200" dirty="0">
              <a:solidFill>
                <a:schemeClr val="bg1"/>
              </a:solidFill>
            </a:endParaRPr>
          </a:p>
        </p:txBody>
      </p:sp>
      <p:sp>
        <p:nvSpPr>
          <p:cNvPr id="62" name="矩形 61"/>
          <p:cNvSpPr/>
          <p:nvPr/>
        </p:nvSpPr>
        <p:spPr>
          <a:xfrm>
            <a:off x="9070026" y="2435686"/>
            <a:ext cx="2259524"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zh-CN" altLang="en-US" sz="1200" dirty="0">
              <a:solidFill>
                <a:schemeClr val="bg1"/>
              </a:solidFill>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5828580" y="2202674"/>
            <a:ext cx="2449508" cy="461665"/>
          </a:xfrm>
          <a:prstGeom prst="rect">
            <a:avLst/>
          </a:prstGeom>
          <a:noFill/>
        </p:spPr>
        <p:txBody>
          <a:bodyPr wrap="squar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研究背景及意义</a:t>
            </a:r>
          </a:p>
        </p:txBody>
      </p:sp>
      <p:sp>
        <p:nvSpPr>
          <p:cNvPr id="19" name="椭圆 18"/>
          <p:cNvSpPr/>
          <p:nvPr/>
        </p:nvSpPr>
        <p:spPr>
          <a:xfrm>
            <a:off x="4975268" y="2100416"/>
            <a:ext cx="596138" cy="596137"/>
          </a:xfrm>
          <a:prstGeom prst="ellipse">
            <a:avLst/>
          </a:prstGeom>
          <a:solidFill>
            <a:schemeClr val="bg1"/>
          </a:solidFill>
          <a:ln>
            <a:solidFill>
              <a:srgbClr val="29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 name="文本框 20"/>
          <p:cNvSpPr txBox="1"/>
          <p:nvPr/>
        </p:nvSpPr>
        <p:spPr>
          <a:xfrm>
            <a:off x="5008050" y="2202674"/>
            <a:ext cx="584547" cy="461665"/>
          </a:xfrm>
          <a:prstGeom prst="rect">
            <a:avLst/>
          </a:prstGeom>
          <a:noFill/>
        </p:spPr>
        <p:txBody>
          <a:bodyPr wrap="square" rtlCol="0">
            <a:spAutoFit/>
          </a:bodyPr>
          <a:lstStyle/>
          <a:p>
            <a:r>
              <a:rPr lang="en-US" altLang="zh-CN" sz="2400" b="1" dirty="0">
                <a:solidFill>
                  <a:srgbClr val="263238"/>
                </a:solidFill>
                <a:latin typeface="微软雅黑" panose="020B0503020204020204" pitchFamily="34" charset="-122"/>
                <a:ea typeface="微软雅黑" panose="020B0503020204020204" pitchFamily="34" charset="-122"/>
              </a:rPr>
              <a:t>01</a:t>
            </a:r>
            <a:endParaRPr lang="zh-CN" altLang="en-US" sz="2400" b="1" dirty="0">
              <a:solidFill>
                <a:srgbClr val="263238"/>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828580" y="3063855"/>
            <a:ext cx="2449508" cy="461665"/>
          </a:xfrm>
          <a:prstGeom prst="rect">
            <a:avLst/>
          </a:prstGeom>
          <a:noFill/>
        </p:spPr>
        <p:txBody>
          <a:bodyPr wrap="squar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论题综述</a:t>
            </a:r>
          </a:p>
        </p:txBody>
      </p:sp>
      <p:sp>
        <p:nvSpPr>
          <p:cNvPr id="26" name="椭圆 25"/>
          <p:cNvSpPr/>
          <p:nvPr/>
        </p:nvSpPr>
        <p:spPr>
          <a:xfrm>
            <a:off x="4975268" y="2961597"/>
            <a:ext cx="596138" cy="596137"/>
          </a:xfrm>
          <a:prstGeom prst="ellipse">
            <a:avLst/>
          </a:prstGeom>
          <a:solidFill>
            <a:schemeClr val="bg1"/>
          </a:solidFill>
          <a:ln>
            <a:solidFill>
              <a:srgbClr val="29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文本框 26"/>
          <p:cNvSpPr txBox="1"/>
          <p:nvPr/>
        </p:nvSpPr>
        <p:spPr>
          <a:xfrm>
            <a:off x="5008050" y="3063855"/>
            <a:ext cx="584547" cy="461665"/>
          </a:xfrm>
          <a:prstGeom prst="rect">
            <a:avLst/>
          </a:prstGeom>
          <a:noFill/>
        </p:spPr>
        <p:txBody>
          <a:bodyPr wrap="square" rtlCol="0">
            <a:spAutoFit/>
          </a:bodyPr>
          <a:lstStyle/>
          <a:p>
            <a:r>
              <a:rPr lang="en-US" altLang="zh-CN" sz="2400" b="1" dirty="0">
                <a:solidFill>
                  <a:srgbClr val="263238"/>
                </a:solidFill>
                <a:latin typeface="微软雅黑" panose="020B0503020204020204" pitchFamily="34" charset="-122"/>
                <a:ea typeface="微软雅黑" panose="020B0503020204020204" pitchFamily="34" charset="-122"/>
              </a:rPr>
              <a:t>02</a:t>
            </a:r>
            <a:endParaRPr lang="zh-CN" altLang="en-US" sz="2400" b="1" dirty="0">
              <a:solidFill>
                <a:srgbClr val="263238"/>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828580" y="3925036"/>
            <a:ext cx="2449508" cy="461665"/>
          </a:xfrm>
          <a:prstGeom prst="rect">
            <a:avLst/>
          </a:prstGeom>
          <a:noFill/>
        </p:spPr>
        <p:txBody>
          <a:bodyPr wrap="squar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研究过程及方法</a:t>
            </a:r>
          </a:p>
        </p:txBody>
      </p:sp>
      <p:sp>
        <p:nvSpPr>
          <p:cNvPr id="31" name="椭圆 30"/>
          <p:cNvSpPr/>
          <p:nvPr/>
        </p:nvSpPr>
        <p:spPr>
          <a:xfrm>
            <a:off x="4975268" y="3822778"/>
            <a:ext cx="596138" cy="596137"/>
          </a:xfrm>
          <a:prstGeom prst="ellipse">
            <a:avLst/>
          </a:prstGeom>
          <a:solidFill>
            <a:schemeClr val="bg1"/>
          </a:solidFill>
          <a:ln>
            <a:solidFill>
              <a:srgbClr val="29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文本框 31"/>
          <p:cNvSpPr txBox="1"/>
          <p:nvPr/>
        </p:nvSpPr>
        <p:spPr>
          <a:xfrm>
            <a:off x="5008050" y="3925036"/>
            <a:ext cx="584547" cy="461665"/>
          </a:xfrm>
          <a:prstGeom prst="rect">
            <a:avLst/>
          </a:prstGeom>
          <a:noFill/>
        </p:spPr>
        <p:txBody>
          <a:bodyPr wrap="square" rtlCol="0">
            <a:spAutoFit/>
          </a:bodyPr>
          <a:lstStyle/>
          <a:p>
            <a:r>
              <a:rPr lang="en-US" altLang="zh-CN" sz="2400" b="1" dirty="0">
                <a:solidFill>
                  <a:srgbClr val="263238"/>
                </a:solidFill>
                <a:latin typeface="微软雅黑" panose="020B0503020204020204" pitchFamily="34" charset="-122"/>
                <a:ea typeface="微软雅黑" panose="020B0503020204020204" pitchFamily="34" charset="-122"/>
              </a:rPr>
              <a:t>03</a:t>
            </a:r>
            <a:endParaRPr lang="zh-CN" altLang="en-US" sz="2400" b="1" dirty="0">
              <a:solidFill>
                <a:srgbClr val="263238"/>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5828580" y="4786217"/>
            <a:ext cx="2449508" cy="461665"/>
          </a:xfrm>
          <a:prstGeom prst="rect">
            <a:avLst/>
          </a:prstGeom>
          <a:noFill/>
        </p:spPr>
        <p:txBody>
          <a:bodyPr wrap="square"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论文总结</a:t>
            </a:r>
          </a:p>
        </p:txBody>
      </p:sp>
      <p:sp>
        <p:nvSpPr>
          <p:cNvPr id="46" name="椭圆 45"/>
          <p:cNvSpPr/>
          <p:nvPr/>
        </p:nvSpPr>
        <p:spPr>
          <a:xfrm>
            <a:off x="4975268" y="4683959"/>
            <a:ext cx="596138" cy="596137"/>
          </a:xfrm>
          <a:prstGeom prst="ellipse">
            <a:avLst/>
          </a:prstGeom>
          <a:solidFill>
            <a:schemeClr val="bg1"/>
          </a:solidFill>
          <a:ln>
            <a:solidFill>
              <a:srgbClr val="29B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文本框 47"/>
          <p:cNvSpPr txBox="1"/>
          <p:nvPr/>
        </p:nvSpPr>
        <p:spPr>
          <a:xfrm>
            <a:off x="5008050" y="4786217"/>
            <a:ext cx="584547" cy="461665"/>
          </a:xfrm>
          <a:prstGeom prst="rect">
            <a:avLst/>
          </a:prstGeom>
          <a:noFill/>
        </p:spPr>
        <p:txBody>
          <a:bodyPr wrap="square" rtlCol="0">
            <a:spAutoFit/>
          </a:bodyPr>
          <a:lstStyle/>
          <a:p>
            <a:r>
              <a:rPr lang="en-US" altLang="zh-CN" sz="2400" b="1" dirty="0">
                <a:solidFill>
                  <a:srgbClr val="263238"/>
                </a:solidFill>
                <a:latin typeface="微软雅黑" panose="020B0503020204020204" pitchFamily="34" charset="-122"/>
                <a:ea typeface="微软雅黑" panose="020B0503020204020204" pitchFamily="34" charset="-122"/>
              </a:rPr>
              <a:t>04</a:t>
            </a:r>
            <a:endParaRPr lang="zh-CN" altLang="en-US" sz="2400" b="1" dirty="0">
              <a:solidFill>
                <a:srgbClr val="263238"/>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2732867" y="2306180"/>
            <a:ext cx="855221" cy="1200329"/>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目</a:t>
            </a:r>
          </a:p>
        </p:txBody>
      </p:sp>
      <p:sp>
        <p:nvSpPr>
          <p:cNvPr id="56" name="文本框 55"/>
          <p:cNvSpPr txBox="1"/>
          <p:nvPr/>
        </p:nvSpPr>
        <p:spPr>
          <a:xfrm>
            <a:off x="2741882" y="3811360"/>
            <a:ext cx="962153" cy="1200329"/>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录</a:t>
            </a:r>
          </a:p>
        </p:txBody>
      </p:sp>
      <p:grpSp>
        <p:nvGrpSpPr>
          <p:cNvPr id="14" name="组合 13"/>
          <p:cNvGrpSpPr/>
          <p:nvPr/>
        </p:nvGrpSpPr>
        <p:grpSpPr>
          <a:xfrm flipH="1">
            <a:off x="2683560" y="5523952"/>
            <a:ext cx="9508436" cy="1334048"/>
            <a:chOff x="-25398" y="3276001"/>
            <a:chExt cx="10559030" cy="3581999"/>
          </a:xfrm>
        </p:grpSpPr>
        <p:sp>
          <p:nvSpPr>
            <p:cNvPr id="57" name="任意多边形 56"/>
            <p:cNvSpPr/>
            <p:nvPr/>
          </p:nvSpPr>
          <p:spPr bwMode="auto">
            <a:xfrm>
              <a:off x="-25398" y="3276001"/>
              <a:ext cx="3435056" cy="3581999"/>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58" name="任意多边形 57"/>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59" name="任意多边形 58"/>
            <p:cNvSpPr/>
            <p:nvPr/>
          </p:nvSpPr>
          <p:spPr bwMode="auto">
            <a:xfrm>
              <a:off x="3409656" y="3276003"/>
              <a:ext cx="2714557" cy="3581997"/>
            </a:xfrm>
            <a:custGeom>
              <a:avLst/>
              <a:gdLst>
                <a:gd name="connsiteX0" fmla="*/ 0 w 2687638"/>
                <a:gd name="connsiteY0" fmla="*/ 0 h 3546476"/>
                <a:gd name="connsiteX1" fmla="*/ 2687638 w 2687638"/>
                <a:gd name="connsiteY1" fmla="*/ 2530475 h 3546476"/>
                <a:gd name="connsiteX2" fmla="*/ 2252001 w 2687638"/>
                <a:gd name="connsiteY2" fmla="*/ 3546476 h 3546476"/>
                <a:gd name="connsiteX3" fmla="*/ 1303782 w 2687638"/>
                <a:gd name="connsiteY3" fmla="*/ 3546476 h 3546476"/>
              </a:gdLst>
              <a:ahLst/>
              <a:cxnLst>
                <a:cxn ang="0">
                  <a:pos x="connsiteX0" y="connsiteY0"/>
                </a:cxn>
                <a:cxn ang="0">
                  <a:pos x="connsiteX1" y="connsiteY1"/>
                </a:cxn>
                <a:cxn ang="0">
                  <a:pos x="connsiteX2" y="connsiteY2"/>
                </a:cxn>
                <a:cxn ang="0">
                  <a:pos x="connsiteX3" y="connsiteY3"/>
                </a:cxn>
              </a:cxnLst>
              <a:rect l="l" t="t" r="r" b="b"/>
              <a:pathLst>
                <a:path w="2687638" h="3546476">
                  <a:moveTo>
                    <a:pt x="0" y="0"/>
                  </a:moveTo>
                  <a:lnTo>
                    <a:pt x="2687638" y="2530475"/>
                  </a:lnTo>
                  <a:lnTo>
                    <a:pt x="2252001" y="3546476"/>
                  </a:lnTo>
                  <a:lnTo>
                    <a:pt x="1303782" y="3546476"/>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0" name="任意多边形 59"/>
            <p:cNvSpPr/>
            <p:nvPr/>
          </p:nvSpPr>
          <p:spPr bwMode="auto">
            <a:xfrm>
              <a:off x="5681038" y="5831823"/>
              <a:ext cx="2749183" cy="1026177"/>
            </a:xfrm>
            <a:custGeom>
              <a:avLst/>
              <a:gdLst>
                <a:gd name="connsiteX0" fmla="*/ 435637 w 2721920"/>
                <a:gd name="connsiteY0" fmla="*/ 0 h 1016001"/>
                <a:gd name="connsiteX1" fmla="*/ 2721920 w 2721920"/>
                <a:gd name="connsiteY1" fmla="*/ 1016001 h 1016001"/>
                <a:gd name="connsiteX2" fmla="*/ 0 w 2721920"/>
                <a:gd name="connsiteY2" fmla="*/ 1016001 h 1016001"/>
              </a:gdLst>
              <a:ahLst/>
              <a:cxnLst>
                <a:cxn ang="0">
                  <a:pos x="connsiteX0" y="connsiteY0"/>
                </a:cxn>
                <a:cxn ang="0">
                  <a:pos x="connsiteX1" y="connsiteY1"/>
                </a:cxn>
                <a:cxn ang="0">
                  <a:pos x="connsiteX2" y="connsiteY2"/>
                </a:cxn>
              </a:cxnLst>
              <a:rect l="l" t="t" r="r" b="b"/>
              <a:pathLst>
                <a:path w="2721920" h="1016001">
                  <a:moveTo>
                    <a:pt x="435637" y="0"/>
                  </a:moveTo>
                  <a:lnTo>
                    <a:pt x="2721920" y="1016001"/>
                  </a:lnTo>
                  <a:lnTo>
                    <a:pt x="0" y="1016001"/>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1" name="任意多边形 60"/>
            <p:cNvSpPr/>
            <p:nvPr/>
          </p:nvSpPr>
          <p:spPr bwMode="auto">
            <a:xfrm>
              <a:off x="6108338" y="5831823"/>
              <a:ext cx="4425294" cy="1026177"/>
            </a:xfrm>
            <a:custGeom>
              <a:avLst/>
              <a:gdLst>
                <a:gd name="connsiteX0" fmla="*/ 0 w 4381410"/>
                <a:gd name="connsiteY0" fmla="*/ 0 h 1016001"/>
                <a:gd name="connsiteX1" fmla="*/ 4381410 w 4381410"/>
                <a:gd name="connsiteY1" fmla="*/ 1016001 h 1016001"/>
                <a:gd name="connsiteX2" fmla="*/ 2286281 w 4381410"/>
                <a:gd name="connsiteY2" fmla="*/ 1016001 h 1016001"/>
              </a:gdLst>
              <a:ahLst/>
              <a:cxnLst>
                <a:cxn ang="0">
                  <a:pos x="connsiteX0" y="connsiteY0"/>
                </a:cxn>
                <a:cxn ang="0">
                  <a:pos x="connsiteX1" y="connsiteY1"/>
                </a:cxn>
                <a:cxn ang="0">
                  <a:pos x="connsiteX2" y="connsiteY2"/>
                </a:cxn>
              </a:cxnLst>
              <a:rect l="l" t="t" r="r" b="b"/>
              <a:pathLst>
                <a:path w="4381410" h="1016001">
                  <a:moveTo>
                    <a:pt x="0" y="0"/>
                  </a:moveTo>
                  <a:lnTo>
                    <a:pt x="4381410" y="1016001"/>
                  </a:lnTo>
                  <a:lnTo>
                    <a:pt x="2286281" y="1016001"/>
                  </a:lnTo>
                  <a:close/>
                </a:path>
              </a:pathLst>
            </a:custGeom>
            <a:solidFill>
              <a:srgbClr val="506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62" name="组合 61"/>
          <p:cNvGrpSpPr/>
          <p:nvPr/>
        </p:nvGrpSpPr>
        <p:grpSpPr>
          <a:xfrm flipV="1">
            <a:off x="0" y="0"/>
            <a:ext cx="6400800" cy="1306422"/>
            <a:chOff x="-25398" y="3276001"/>
            <a:chExt cx="10559030" cy="3581999"/>
          </a:xfrm>
        </p:grpSpPr>
        <p:sp>
          <p:nvSpPr>
            <p:cNvPr id="63" name="任意多边形 62"/>
            <p:cNvSpPr/>
            <p:nvPr/>
          </p:nvSpPr>
          <p:spPr bwMode="auto">
            <a:xfrm>
              <a:off x="-25398" y="3276001"/>
              <a:ext cx="3435056" cy="3581999"/>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4" name="任意多边形 63"/>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5" name="任意多边形 64"/>
            <p:cNvSpPr/>
            <p:nvPr/>
          </p:nvSpPr>
          <p:spPr bwMode="auto">
            <a:xfrm>
              <a:off x="3409656" y="3276003"/>
              <a:ext cx="2714557" cy="3581997"/>
            </a:xfrm>
            <a:custGeom>
              <a:avLst/>
              <a:gdLst>
                <a:gd name="connsiteX0" fmla="*/ 0 w 2687638"/>
                <a:gd name="connsiteY0" fmla="*/ 0 h 3546476"/>
                <a:gd name="connsiteX1" fmla="*/ 2687638 w 2687638"/>
                <a:gd name="connsiteY1" fmla="*/ 2530475 h 3546476"/>
                <a:gd name="connsiteX2" fmla="*/ 2252001 w 2687638"/>
                <a:gd name="connsiteY2" fmla="*/ 3546476 h 3546476"/>
                <a:gd name="connsiteX3" fmla="*/ 1303782 w 2687638"/>
                <a:gd name="connsiteY3" fmla="*/ 3546476 h 3546476"/>
              </a:gdLst>
              <a:ahLst/>
              <a:cxnLst>
                <a:cxn ang="0">
                  <a:pos x="connsiteX0" y="connsiteY0"/>
                </a:cxn>
                <a:cxn ang="0">
                  <a:pos x="connsiteX1" y="connsiteY1"/>
                </a:cxn>
                <a:cxn ang="0">
                  <a:pos x="connsiteX2" y="connsiteY2"/>
                </a:cxn>
                <a:cxn ang="0">
                  <a:pos x="connsiteX3" y="connsiteY3"/>
                </a:cxn>
              </a:cxnLst>
              <a:rect l="l" t="t" r="r" b="b"/>
              <a:pathLst>
                <a:path w="2687638" h="3546476">
                  <a:moveTo>
                    <a:pt x="0" y="0"/>
                  </a:moveTo>
                  <a:lnTo>
                    <a:pt x="2687638" y="2530475"/>
                  </a:lnTo>
                  <a:lnTo>
                    <a:pt x="2252001" y="3546476"/>
                  </a:lnTo>
                  <a:lnTo>
                    <a:pt x="1303782" y="3546476"/>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6" name="任意多边形 65"/>
            <p:cNvSpPr/>
            <p:nvPr/>
          </p:nvSpPr>
          <p:spPr bwMode="auto">
            <a:xfrm>
              <a:off x="5681038" y="5831823"/>
              <a:ext cx="2749183" cy="1026177"/>
            </a:xfrm>
            <a:custGeom>
              <a:avLst/>
              <a:gdLst>
                <a:gd name="connsiteX0" fmla="*/ 435637 w 2721920"/>
                <a:gd name="connsiteY0" fmla="*/ 0 h 1016001"/>
                <a:gd name="connsiteX1" fmla="*/ 2721920 w 2721920"/>
                <a:gd name="connsiteY1" fmla="*/ 1016001 h 1016001"/>
                <a:gd name="connsiteX2" fmla="*/ 0 w 2721920"/>
                <a:gd name="connsiteY2" fmla="*/ 1016001 h 1016001"/>
              </a:gdLst>
              <a:ahLst/>
              <a:cxnLst>
                <a:cxn ang="0">
                  <a:pos x="connsiteX0" y="connsiteY0"/>
                </a:cxn>
                <a:cxn ang="0">
                  <a:pos x="connsiteX1" y="connsiteY1"/>
                </a:cxn>
                <a:cxn ang="0">
                  <a:pos x="connsiteX2" y="connsiteY2"/>
                </a:cxn>
              </a:cxnLst>
              <a:rect l="l" t="t" r="r" b="b"/>
              <a:pathLst>
                <a:path w="2721920" h="1016001">
                  <a:moveTo>
                    <a:pt x="435637" y="0"/>
                  </a:moveTo>
                  <a:lnTo>
                    <a:pt x="2721920" y="1016001"/>
                  </a:lnTo>
                  <a:lnTo>
                    <a:pt x="0" y="1016001"/>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7" name="任意多边形 66"/>
            <p:cNvSpPr/>
            <p:nvPr/>
          </p:nvSpPr>
          <p:spPr bwMode="auto">
            <a:xfrm>
              <a:off x="6108338" y="5831823"/>
              <a:ext cx="4425294" cy="1026177"/>
            </a:xfrm>
            <a:custGeom>
              <a:avLst/>
              <a:gdLst>
                <a:gd name="connsiteX0" fmla="*/ 0 w 4381410"/>
                <a:gd name="connsiteY0" fmla="*/ 0 h 1016001"/>
                <a:gd name="connsiteX1" fmla="*/ 4381410 w 4381410"/>
                <a:gd name="connsiteY1" fmla="*/ 1016001 h 1016001"/>
                <a:gd name="connsiteX2" fmla="*/ 2286281 w 4381410"/>
                <a:gd name="connsiteY2" fmla="*/ 1016001 h 1016001"/>
              </a:gdLst>
              <a:ahLst/>
              <a:cxnLst>
                <a:cxn ang="0">
                  <a:pos x="connsiteX0" y="connsiteY0"/>
                </a:cxn>
                <a:cxn ang="0">
                  <a:pos x="connsiteX1" y="connsiteY1"/>
                </a:cxn>
                <a:cxn ang="0">
                  <a:pos x="connsiteX2" y="connsiteY2"/>
                </a:cxn>
              </a:cxnLst>
              <a:rect l="l" t="t" r="r" b="b"/>
              <a:pathLst>
                <a:path w="4381410" h="1016001">
                  <a:moveTo>
                    <a:pt x="0" y="0"/>
                  </a:moveTo>
                  <a:lnTo>
                    <a:pt x="4381410" y="1016001"/>
                  </a:lnTo>
                  <a:lnTo>
                    <a:pt x="2286281" y="1016001"/>
                  </a:lnTo>
                  <a:close/>
                </a:path>
              </a:pathLst>
            </a:custGeom>
            <a:solidFill>
              <a:srgbClr val="506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cxnSp>
        <p:nvCxnSpPr>
          <p:cNvPr id="17" name="直接连接符 16"/>
          <p:cNvCxnSpPr/>
          <p:nvPr/>
        </p:nvCxnSpPr>
        <p:spPr>
          <a:xfrm>
            <a:off x="2184616" y="1975394"/>
            <a:ext cx="415771" cy="6880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949712" y="4078513"/>
            <a:ext cx="369259" cy="6111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rot="5400000">
            <a:off x="4996922" y="1977127"/>
            <a:ext cx="2052228" cy="1054640"/>
          </a:xfrm>
          <a:custGeom>
            <a:avLst/>
            <a:gdLst>
              <a:gd name="connsiteX0" fmla="*/ 0 w 3082652"/>
              <a:gd name="connsiteY0" fmla="*/ 792088 h 1584176"/>
              <a:gd name="connsiteX1" fmla="*/ 612068 w 3082652"/>
              <a:gd name="connsiteY1" fmla="*/ 180020 h 1584176"/>
              <a:gd name="connsiteX2" fmla="*/ 1044866 w 3082652"/>
              <a:gd name="connsiteY2" fmla="*/ 359291 h 1584176"/>
              <a:gd name="connsiteX3" fmla="*/ 1054232 w 3082652"/>
              <a:gd name="connsiteY3" fmla="*/ 370642 h 1584176"/>
              <a:gd name="connsiteX4" fmla="*/ 2290564 w 3082652"/>
              <a:gd name="connsiteY4" fmla="*/ 370642 h 1584176"/>
              <a:gd name="connsiteX5" fmla="*/ 2290564 w 3082652"/>
              <a:gd name="connsiteY5" fmla="*/ 0 h 1584176"/>
              <a:gd name="connsiteX6" fmla="*/ 3082652 w 3082652"/>
              <a:gd name="connsiteY6" fmla="*/ 792088 h 1584176"/>
              <a:gd name="connsiteX7" fmla="*/ 2290564 w 3082652"/>
              <a:gd name="connsiteY7" fmla="*/ 1584176 h 1584176"/>
              <a:gd name="connsiteX8" fmla="*/ 2290564 w 3082652"/>
              <a:gd name="connsiteY8" fmla="*/ 1213534 h 1584176"/>
              <a:gd name="connsiteX9" fmla="*/ 1054232 w 3082652"/>
              <a:gd name="connsiteY9" fmla="*/ 1213534 h 1584176"/>
              <a:gd name="connsiteX10" fmla="*/ 1044866 w 3082652"/>
              <a:gd name="connsiteY10" fmla="*/ 1224886 h 1584176"/>
              <a:gd name="connsiteX11" fmla="*/ 612068 w 3082652"/>
              <a:gd name="connsiteY11" fmla="*/ 1404156 h 1584176"/>
              <a:gd name="connsiteX12" fmla="*/ 0 w 3082652"/>
              <a:gd name="connsiteY12" fmla="*/ 792088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52" h="1584176">
                <a:moveTo>
                  <a:pt x="0" y="792088"/>
                </a:moveTo>
                <a:cubicBezTo>
                  <a:pt x="0" y="454052"/>
                  <a:pt x="274032" y="180020"/>
                  <a:pt x="612068" y="180020"/>
                </a:cubicBezTo>
                <a:cubicBezTo>
                  <a:pt x="781086" y="180020"/>
                  <a:pt x="934103" y="248528"/>
                  <a:pt x="1044866" y="359291"/>
                </a:cubicBezTo>
                <a:lnTo>
                  <a:pt x="1054232" y="370642"/>
                </a:lnTo>
                <a:lnTo>
                  <a:pt x="2290564" y="370642"/>
                </a:lnTo>
                <a:lnTo>
                  <a:pt x="2290564" y="0"/>
                </a:lnTo>
                <a:lnTo>
                  <a:pt x="3082652" y="792088"/>
                </a:lnTo>
                <a:lnTo>
                  <a:pt x="2290564" y="1584176"/>
                </a:lnTo>
                <a:lnTo>
                  <a:pt x="2290564" y="1213534"/>
                </a:lnTo>
                <a:lnTo>
                  <a:pt x="1054232" y="1213534"/>
                </a:lnTo>
                <a:lnTo>
                  <a:pt x="1044866" y="1224886"/>
                </a:lnTo>
                <a:cubicBezTo>
                  <a:pt x="934103" y="1335648"/>
                  <a:pt x="781086" y="1404156"/>
                  <a:pt x="612068" y="1404156"/>
                </a:cubicBezTo>
                <a:cubicBezTo>
                  <a:pt x="274032" y="1404156"/>
                  <a:pt x="0" y="1130124"/>
                  <a:pt x="0" y="792088"/>
                </a:cubicBezTo>
                <a:close/>
              </a:path>
            </a:pathLst>
          </a:custGeom>
          <a:solidFill>
            <a:srgbClr val="29B6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椭圆 9"/>
          <p:cNvSpPr/>
          <p:nvPr/>
        </p:nvSpPr>
        <p:spPr>
          <a:xfrm>
            <a:off x="5666290" y="1529062"/>
            <a:ext cx="713491" cy="7134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3970808" y="3003239"/>
            <a:ext cx="2052228" cy="1054640"/>
          </a:xfrm>
          <a:custGeom>
            <a:avLst/>
            <a:gdLst>
              <a:gd name="connsiteX0" fmla="*/ 0 w 3082652"/>
              <a:gd name="connsiteY0" fmla="*/ 792088 h 1584176"/>
              <a:gd name="connsiteX1" fmla="*/ 612068 w 3082652"/>
              <a:gd name="connsiteY1" fmla="*/ 180020 h 1584176"/>
              <a:gd name="connsiteX2" fmla="*/ 1044866 w 3082652"/>
              <a:gd name="connsiteY2" fmla="*/ 359291 h 1584176"/>
              <a:gd name="connsiteX3" fmla="*/ 1054232 w 3082652"/>
              <a:gd name="connsiteY3" fmla="*/ 370642 h 1584176"/>
              <a:gd name="connsiteX4" fmla="*/ 2290564 w 3082652"/>
              <a:gd name="connsiteY4" fmla="*/ 370642 h 1584176"/>
              <a:gd name="connsiteX5" fmla="*/ 2290564 w 3082652"/>
              <a:gd name="connsiteY5" fmla="*/ 0 h 1584176"/>
              <a:gd name="connsiteX6" fmla="*/ 3082652 w 3082652"/>
              <a:gd name="connsiteY6" fmla="*/ 792088 h 1584176"/>
              <a:gd name="connsiteX7" fmla="*/ 2290564 w 3082652"/>
              <a:gd name="connsiteY7" fmla="*/ 1584176 h 1584176"/>
              <a:gd name="connsiteX8" fmla="*/ 2290564 w 3082652"/>
              <a:gd name="connsiteY8" fmla="*/ 1213534 h 1584176"/>
              <a:gd name="connsiteX9" fmla="*/ 1054232 w 3082652"/>
              <a:gd name="connsiteY9" fmla="*/ 1213534 h 1584176"/>
              <a:gd name="connsiteX10" fmla="*/ 1044866 w 3082652"/>
              <a:gd name="connsiteY10" fmla="*/ 1224886 h 1584176"/>
              <a:gd name="connsiteX11" fmla="*/ 612068 w 3082652"/>
              <a:gd name="connsiteY11" fmla="*/ 1404156 h 1584176"/>
              <a:gd name="connsiteX12" fmla="*/ 0 w 3082652"/>
              <a:gd name="connsiteY12" fmla="*/ 792088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52" h="1584176">
                <a:moveTo>
                  <a:pt x="0" y="792088"/>
                </a:moveTo>
                <a:cubicBezTo>
                  <a:pt x="0" y="454052"/>
                  <a:pt x="274032" y="180020"/>
                  <a:pt x="612068" y="180020"/>
                </a:cubicBezTo>
                <a:cubicBezTo>
                  <a:pt x="781086" y="180020"/>
                  <a:pt x="934103" y="248528"/>
                  <a:pt x="1044866" y="359291"/>
                </a:cubicBezTo>
                <a:lnTo>
                  <a:pt x="1054232" y="370642"/>
                </a:lnTo>
                <a:lnTo>
                  <a:pt x="2290564" y="370642"/>
                </a:lnTo>
                <a:lnTo>
                  <a:pt x="2290564" y="0"/>
                </a:lnTo>
                <a:lnTo>
                  <a:pt x="3082652" y="792088"/>
                </a:lnTo>
                <a:lnTo>
                  <a:pt x="2290564" y="1584176"/>
                </a:lnTo>
                <a:lnTo>
                  <a:pt x="2290564" y="1213534"/>
                </a:lnTo>
                <a:lnTo>
                  <a:pt x="1054232" y="1213534"/>
                </a:lnTo>
                <a:lnTo>
                  <a:pt x="1044866" y="1224886"/>
                </a:lnTo>
                <a:cubicBezTo>
                  <a:pt x="934103" y="1335648"/>
                  <a:pt x="781086" y="1404156"/>
                  <a:pt x="612068" y="1404156"/>
                </a:cubicBezTo>
                <a:cubicBezTo>
                  <a:pt x="274032" y="1404156"/>
                  <a:pt x="0" y="1130124"/>
                  <a:pt x="0" y="792088"/>
                </a:cubicBezTo>
                <a:close/>
              </a:path>
            </a:pathLst>
          </a:custGeom>
          <a:solidFill>
            <a:srgbClr val="29B6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2" name="椭圆 11"/>
          <p:cNvSpPr/>
          <p:nvPr/>
        </p:nvSpPr>
        <p:spPr>
          <a:xfrm>
            <a:off x="4021537" y="3173813"/>
            <a:ext cx="713491" cy="7134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任意多边形 12"/>
          <p:cNvSpPr/>
          <p:nvPr/>
        </p:nvSpPr>
        <p:spPr>
          <a:xfrm rot="10800000">
            <a:off x="6023036" y="3003239"/>
            <a:ext cx="2052228" cy="1054640"/>
          </a:xfrm>
          <a:custGeom>
            <a:avLst/>
            <a:gdLst>
              <a:gd name="connsiteX0" fmla="*/ 0 w 3082652"/>
              <a:gd name="connsiteY0" fmla="*/ 792088 h 1584176"/>
              <a:gd name="connsiteX1" fmla="*/ 612068 w 3082652"/>
              <a:gd name="connsiteY1" fmla="*/ 180020 h 1584176"/>
              <a:gd name="connsiteX2" fmla="*/ 1044866 w 3082652"/>
              <a:gd name="connsiteY2" fmla="*/ 359291 h 1584176"/>
              <a:gd name="connsiteX3" fmla="*/ 1054232 w 3082652"/>
              <a:gd name="connsiteY3" fmla="*/ 370642 h 1584176"/>
              <a:gd name="connsiteX4" fmla="*/ 2290564 w 3082652"/>
              <a:gd name="connsiteY4" fmla="*/ 370642 h 1584176"/>
              <a:gd name="connsiteX5" fmla="*/ 2290564 w 3082652"/>
              <a:gd name="connsiteY5" fmla="*/ 0 h 1584176"/>
              <a:gd name="connsiteX6" fmla="*/ 3082652 w 3082652"/>
              <a:gd name="connsiteY6" fmla="*/ 792088 h 1584176"/>
              <a:gd name="connsiteX7" fmla="*/ 2290564 w 3082652"/>
              <a:gd name="connsiteY7" fmla="*/ 1584176 h 1584176"/>
              <a:gd name="connsiteX8" fmla="*/ 2290564 w 3082652"/>
              <a:gd name="connsiteY8" fmla="*/ 1213534 h 1584176"/>
              <a:gd name="connsiteX9" fmla="*/ 1054232 w 3082652"/>
              <a:gd name="connsiteY9" fmla="*/ 1213534 h 1584176"/>
              <a:gd name="connsiteX10" fmla="*/ 1044866 w 3082652"/>
              <a:gd name="connsiteY10" fmla="*/ 1224886 h 1584176"/>
              <a:gd name="connsiteX11" fmla="*/ 612068 w 3082652"/>
              <a:gd name="connsiteY11" fmla="*/ 1404156 h 1584176"/>
              <a:gd name="connsiteX12" fmla="*/ 0 w 3082652"/>
              <a:gd name="connsiteY12" fmla="*/ 792088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52" h="1584176">
                <a:moveTo>
                  <a:pt x="0" y="792088"/>
                </a:moveTo>
                <a:cubicBezTo>
                  <a:pt x="0" y="454052"/>
                  <a:pt x="274032" y="180020"/>
                  <a:pt x="612068" y="180020"/>
                </a:cubicBezTo>
                <a:cubicBezTo>
                  <a:pt x="781086" y="180020"/>
                  <a:pt x="934103" y="248528"/>
                  <a:pt x="1044866" y="359291"/>
                </a:cubicBezTo>
                <a:lnTo>
                  <a:pt x="1054232" y="370642"/>
                </a:lnTo>
                <a:lnTo>
                  <a:pt x="2290564" y="370642"/>
                </a:lnTo>
                <a:lnTo>
                  <a:pt x="2290564" y="0"/>
                </a:lnTo>
                <a:lnTo>
                  <a:pt x="3082652" y="792088"/>
                </a:lnTo>
                <a:lnTo>
                  <a:pt x="2290564" y="1584176"/>
                </a:lnTo>
                <a:lnTo>
                  <a:pt x="2290564" y="1213534"/>
                </a:lnTo>
                <a:lnTo>
                  <a:pt x="1054232" y="1213534"/>
                </a:lnTo>
                <a:lnTo>
                  <a:pt x="1044866" y="1224886"/>
                </a:lnTo>
                <a:cubicBezTo>
                  <a:pt x="934103" y="1335648"/>
                  <a:pt x="781086" y="1404156"/>
                  <a:pt x="612068" y="1404156"/>
                </a:cubicBezTo>
                <a:cubicBezTo>
                  <a:pt x="274032" y="1404156"/>
                  <a:pt x="0" y="1130124"/>
                  <a:pt x="0" y="792088"/>
                </a:cubicBezTo>
                <a:close/>
              </a:path>
            </a:pathLst>
          </a:custGeom>
          <a:solidFill>
            <a:srgbClr val="29B6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4" name="椭圆 13"/>
          <p:cNvSpPr/>
          <p:nvPr/>
        </p:nvSpPr>
        <p:spPr>
          <a:xfrm>
            <a:off x="7311044" y="3173813"/>
            <a:ext cx="713491" cy="7134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a:xfrm rot="16200000">
            <a:off x="4996923" y="4029355"/>
            <a:ext cx="2052228" cy="1054640"/>
          </a:xfrm>
          <a:custGeom>
            <a:avLst/>
            <a:gdLst>
              <a:gd name="connsiteX0" fmla="*/ 0 w 3082652"/>
              <a:gd name="connsiteY0" fmla="*/ 792088 h 1584176"/>
              <a:gd name="connsiteX1" fmla="*/ 612068 w 3082652"/>
              <a:gd name="connsiteY1" fmla="*/ 180020 h 1584176"/>
              <a:gd name="connsiteX2" fmla="*/ 1044866 w 3082652"/>
              <a:gd name="connsiteY2" fmla="*/ 359291 h 1584176"/>
              <a:gd name="connsiteX3" fmla="*/ 1054232 w 3082652"/>
              <a:gd name="connsiteY3" fmla="*/ 370642 h 1584176"/>
              <a:gd name="connsiteX4" fmla="*/ 2290564 w 3082652"/>
              <a:gd name="connsiteY4" fmla="*/ 370642 h 1584176"/>
              <a:gd name="connsiteX5" fmla="*/ 2290564 w 3082652"/>
              <a:gd name="connsiteY5" fmla="*/ 0 h 1584176"/>
              <a:gd name="connsiteX6" fmla="*/ 3082652 w 3082652"/>
              <a:gd name="connsiteY6" fmla="*/ 792088 h 1584176"/>
              <a:gd name="connsiteX7" fmla="*/ 2290564 w 3082652"/>
              <a:gd name="connsiteY7" fmla="*/ 1584176 h 1584176"/>
              <a:gd name="connsiteX8" fmla="*/ 2290564 w 3082652"/>
              <a:gd name="connsiteY8" fmla="*/ 1213534 h 1584176"/>
              <a:gd name="connsiteX9" fmla="*/ 1054232 w 3082652"/>
              <a:gd name="connsiteY9" fmla="*/ 1213534 h 1584176"/>
              <a:gd name="connsiteX10" fmla="*/ 1044866 w 3082652"/>
              <a:gd name="connsiteY10" fmla="*/ 1224886 h 1584176"/>
              <a:gd name="connsiteX11" fmla="*/ 612068 w 3082652"/>
              <a:gd name="connsiteY11" fmla="*/ 1404156 h 1584176"/>
              <a:gd name="connsiteX12" fmla="*/ 0 w 3082652"/>
              <a:gd name="connsiteY12" fmla="*/ 792088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52" h="1584176">
                <a:moveTo>
                  <a:pt x="0" y="792088"/>
                </a:moveTo>
                <a:cubicBezTo>
                  <a:pt x="0" y="454052"/>
                  <a:pt x="274032" y="180020"/>
                  <a:pt x="612068" y="180020"/>
                </a:cubicBezTo>
                <a:cubicBezTo>
                  <a:pt x="781086" y="180020"/>
                  <a:pt x="934103" y="248528"/>
                  <a:pt x="1044866" y="359291"/>
                </a:cubicBezTo>
                <a:lnTo>
                  <a:pt x="1054232" y="370642"/>
                </a:lnTo>
                <a:lnTo>
                  <a:pt x="2290564" y="370642"/>
                </a:lnTo>
                <a:lnTo>
                  <a:pt x="2290564" y="0"/>
                </a:lnTo>
                <a:lnTo>
                  <a:pt x="3082652" y="792088"/>
                </a:lnTo>
                <a:lnTo>
                  <a:pt x="2290564" y="1584176"/>
                </a:lnTo>
                <a:lnTo>
                  <a:pt x="2290564" y="1213534"/>
                </a:lnTo>
                <a:lnTo>
                  <a:pt x="1054232" y="1213534"/>
                </a:lnTo>
                <a:lnTo>
                  <a:pt x="1044866" y="1224886"/>
                </a:lnTo>
                <a:cubicBezTo>
                  <a:pt x="934103" y="1335648"/>
                  <a:pt x="781086" y="1404156"/>
                  <a:pt x="612068" y="1404156"/>
                </a:cubicBezTo>
                <a:cubicBezTo>
                  <a:pt x="274032" y="1404156"/>
                  <a:pt x="0" y="1130124"/>
                  <a:pt x="0" y="792088"/>
                </a:cubicBezTo>
                <a:close/>
              </a:path>
            </a:pathLst>
          </a:custGeom>
          <a:solidFill>
            <a:srgbClr val="29B6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6" name="椭圆 15"/>
          <p:cNvSpPr/>
          <p:nvPr/>
        </p:nvSpPr>
        <p:spPr>
          <a:xfrm>
            <a:off x="5666291" y="4818568"/>
            <a:ext cx="713491" cy="71349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438174" y="1674584"/>
            <a:ext cx="1113223"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304418" y="1154686"/>
            <a:ext cx="2246979"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9361491" y="3134517"/>
            <a:ext cx="1113223"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227735" y="3544522"/>
            <a:ext cx="2246979"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804371" y="3134517"/>
            <a:ext cx="1113223"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717285" y="3544522"/>
            <a:ext cx="2246979" cy="61369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389657" y="5621775"/>
            <a:ext cx="1113223" cy="458908"/>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389657" y="5101877"/>
            <a:ext cx="2246979" cy="61369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研究过程及方法</a:t>
            </a:r>
          </a:p>
        </p:txBody>
      </p:sp>
      <p:sp>
        <p:nvSpPr>
          <p:cNvPr id="26" name="矩形 25"/>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5402" y="0"/>
            <a:ext cx="12220627" cy="6858000"/>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bwMode="auto">
          <a:xfrm>
            <a:off x="-25400" y="3247428"/>
            <a:ext cx="3492206" cy="3610572"/>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a:off x="-25401" y="2121261"/>
            <a:ext cx="3492207" cy="2641321"/>
          </a:xfrm>
          <a:custGeom>
            <a:avLst/>
            <a:gdLst>
              <a:gd name="connsiteX0" fmla="*/ 0 w 3457576"/>
              <a:gd name="connsiteY0" fmla="*/ 0 h 2615128"/>
              <a:gd name="connsiteX1" fmla="*/ 3457576 w 3457576"/>
              <a:gd name="connsiteY1" fmla="*/ 1143291 h 2615128"/>
              <a:gd name="connsiteX2" fmla="*/ 0 w 3457576"/>
              <a:gd name="connsiteY2" fmla="*/ 2615128 h 2615128"/>
            </a:gdLst>
            <a:ahLst/>
            <a:cxnLst>
              <a:cxn ang="0">
                <a:pos x="connsiteX0" y="connsiteY0"/>
              </a:cxn>
              <a:cxn ang="0">
                <a:pos x="connsiteX1" y="connsiteY1"/>
              </a:cxn>
              <a:cxn ang="0">
                <a:pos x="connsiteX2" y="connsiteY2"/>
              </a:cxn>
            </a:cxnLst>
            <a:rect l="l" t="t" r="r" b="b"/>
            <a:pathLst>
              <a:path w="3457576" h="2615128">
                <a:moveTo>
                  <a:pt x="0" y="0"/>
                </a:moveTo>
                <a:lnTo>
                  <a:pt x="3457576" y="1143291"/>
                </a:lnTo>
                <a:lnTo>
                  <a:pt x="0" y="2615128"/>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25401" y="3429"/>
            <a:ext cx="3465673" cy="3302199"/>
          </a:xfrm>
          <a:custGeom>
            <a:avLst/>
            <a:gdLst>
              <a:gd name="connsiteX0" fmla="*/ 0 w 3457576"/>
              <a:gd name="connsiteY0" fmla="*/ 0 h 3268861"/>
              <a:gd name="connsiteX1" fmla="*/ 337300 w 3457576"/>
              <a:gd name="connsiteY1" fmla="*/ 0 h 3268861"/>
              <a:gd name="connsiteX2" fmla="*/ 3457576 w 3457576"/>
              <a:gd name="connsiteY2" fmla="*/ 3268861 h 3268861"/>
              <a:gd name="connsiteX3" fmla="*/ 0 w 3457576"/>
              <a:gd name="connsiteY3" fmla="*/ 2125569 h 3268861"/>
            </a:gdLst>
            <a:ahLst/>
            <a:cxnLst>
              <a:cxn ang="0">
                <a:pos x="connsiteX0" y="connsiteY0"/>
              </a:cxn>
              <a:cxn ang="0">
                <a:pos x="connsiteX1" y="connsiteY1"/>
              </a:cxn>
              <a:cxn ang="0">
                <a:pos x="connsiteX2" y="connsiteY2"/>
              </a:cxn>
              <a:cxn ang="0">
                <a:pos x="connsiteX3" y="connsiteY3"/>
              </a:cxn>
            </a:cxnLst>
            <a:rect l="l" t="t" r="r" b="b"/>
            <a:pathLst>
              <a:path w="3457576" h="3268861">
                <a:moveTo>
                  <a:pt x="0" y="0"/>
                </a:moveTo>
                <a:lnTo>
                  <a:pt x="337300" y="0"/>
                </a:lnTo>
                <a:lnTo>
                  <a:pt x="3457576" y="3268861"/>
                </a:lnTo>
                <a:lnTo>
                  <a:pt x="0" y="21255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a:off x="286700" y="3429"/>
            <a:ext cx="3151531" cy="3301603"/>
          </a:xfrm>
          <a:custGeom>
            <a:avLst/>
            <a:gdLst>
              <a:gd name="connsiteX0" fmla="*/ 0 w 3120278"/>
              <a:gd name="connsiteY0" fmla="*/ 0 h 3268862"/>
              <a:gd name="connsiteX1" fmla="*/ 2922202 w 3120278"/>
              <a:gd name="connsiteY1" fmla="*/ 0 h 3268862"/>
              <a:gd name="connsiteX2" fmla="*/ 3120278 w 3120278"/>
              <a:gd name="connsiteY2" fmla="*/ 3268862 h 3268862"/>
            </a:gdLst>
            <a:ahLst/>
            <a:cxnLst>
              <a:cxn ang="0">
                <a:pos x="connsiteX0" y="connsiteY0"/>
              </a:cxn>
              <a:cxn ang="0">
                <a:pos x="connsiteX1" y="connsiteY1"/>
              </a:cxn>
              <a:cxn ang="0">
                <a:pos x="connsiteX2" y="connsiteY2"/>
              </a:cxn>
            </a:cxnLst>
            <a:rect l="l" t="t" r="r" b="b"/>
            <a:pathLst>
              <a:path w="3120278" h="3268862">
                <a:moveTo>
                  <a:pt x="0" y="0"/>
                </a:moveTo>
                <a:lnTo>
                  <a:pt x="2922202" y="0"/>
                </a:lnTo>
                <a:lnTo>
                  <a:pt x="3120278" y="3268862"/>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3238171" y="3429"/>
            <a:ext cx="1137313" cy="3301603"/>
          </a:xfrm>
          <a:custGeom>
            <a:avLst/>
            <a:gdLst>
              <a:gd name="connsiteX0" fmla="*/ 0 w 1126035"/>
              <a:gd name="connsiteY0" fmla="*/ 0 h 3268862"/>
              <a:gd name="connsiteX1" fmla="*/ 1126035 w 1126035"/>
              <a:gd name="connsiteY1" fmla="*/ 0 h 3268862"/>
              <a:gd name="connsiteX2" fmla="*/ 198077 w 1126035"/>
              <a:gd name="connsiteY2" fmla="*/ 3268862 h 3268862"/>
            </a:gdLst>
            <a:ahLst/>
            <a:cxnLst>
              <a:cxn ang="0">
                <a:pos x="connsiteX0" y="connsiteY0"/>
              </a:cxn>
              <a:cxn ang="0">
                <a:pos x="connsiteX1" y="connsiteY1"/>
              </a:cxn>
              <a:cxn ang="0">
                <a:pos x="connsiteX2" y="connsiteY2"/>
              </a:cxn>
            </a:cxnLst>
            <a:rect l="l" t="t" r="r" b="b"/>
            <a:pathLst>
              <a:path w="1126035" h="3268862">
                <a:moveTo>
                  <a:pt x="0" y="0"/>
                </a:moveTo>
                <a:lnTo>
                  <a:pt x="1126035" y="0"/>
                </a:lnTo>
                <a:lnTo>
                  <a:pt x="198077" y="3268862"/>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5" name="椭圆 44"/>
          <p:cNvSpPr/>
          <p:nvPr/>
        </p:nvSpPr>
        <p:spPr>
          <a:xfrm>
            <a:off x="2625774" y="2364777"/>
            <a:ext cx="1765300" cy="1765300"/>
          </a:xfrm>
          <a:prstGeom prst="ellipse">
            <a:avLst/>
          </a:prstGeom>
          <a:solidFill>
            <a:schemeClr val="bg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828586" y="2470748"/>
            <a:ext cx="5706477" cy="1015663"/>
          </a:xfrm>
          <a:prstGeom prst="rect">
            <a:avLst/>
          </a:prstGeom>
          <a:noFill/>
        </p:spPr>
        <p:txBody>
          <a:bodyPr wrap="square" rtlCol="0">
            <a:spAutoFit/>
          </a:bodyPr>
          <a:lstStyle/>
          <a:p>
            <a:r>
              <a:rPr lang="zh-CN" altLang="en-US" sz="6000" b="1" dirty="0">
                <a:solidFill>
                  <a:srgbClr val="FFFFFF"/>
                </a:solidFill>
                <a:latin typeface="微软雅黑" panose="020B0503020204020204" pitchFamily="34" charset="-122"/>
                <a:ea typeface="微软雅黑" panose="020B0503020204020204" pitchFamily="34" charset="-122"/>
              </a:rPr>
              <a:t>研究结论</a:t>
            </a:r>
          </a:p>
        </p:txBody>
      </p:sp>
      <p:sp>
        <p:nvSpPr>
          <p:cNvPr id="19" name="文本框 18"/>
          <p:cNvSpPr txBox="1"/>
          <p:nvPr/>
        </p:nvSpPr>
        <p:spPr>
          <a:xfrm>
            <a:off x="2872139" y="2692687"/>
            <a:ext cx="1453020" cy="1200329"/>
          </a:xfrm>
          <a:prstGeom prst="rect">
            <a:avLst/>
          </a:prstGeom>
          <a:noFill/>
        </p:spPr>
        <p:txBody>
          <a:bodyPr wrap="square" rtlCol="0">
            <a:spAutoFit/>
          </a:bodyPr>
          <a:lstStyle/>
          <a:p>
            <a:r>
              <a:rPr lang="en-US" altLang="zh-CN" sz="7200" b="1" dirty="0">
                <a:solidFill>
                  <a:srgbClr val="263238"/>
                </a:solidFill>
                <a:latin typeface="微软雅黑" panose="020B0503020204020204" pitchFamily="34" charset="-122"/>
                <a:ea typeface="微软雅黑" panose="020B0503020204020204" pitchFamily="34" charset="-122"/>
              </a:rPr>
              <a:t>04</a:t>
            </a:r>
            <a:endParaRPr lang="zh-CN" altLang="en-US" sz="7200" b="1" dirty="0">
              <a:solidFill>
                <a:srgbClr val="263238"/>
              </a:solidFill>
              <a:latin typeface="微软雅黑" panose="020B0503020204020204" pitchFamily="34" charset="-122"/>
              <a:ea typeface="微软雅黑" panose="020B0503020204020204" pitchFamily="34" charset="-122"/>
            </a:endParaRPr>
          </a:p>
        </p:txBody>
      </p:sp>
      <p:sp>
        <p:nvSpPr>
          <p:cNvPr id="20" name="矩形 19"/>
          <p:cNvSpPr/>
          <p:nvPr/>
        </p:nvSpPr>
        <p:spPr>
          <a:xfrm>
            <a:off x="4828585" y="3515439"/>
            <a:ext cx="5706477" cy="584775"/>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研究结论</a:t>
            </a:r>
          </a:p>
        </p:txBody>
      </p:sp>
      <p:sp>
        <p:nvSpPr>
          <p:cNvPr id="28" name="矩形 27"/>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AutoShape 4448"/>
          <p:cNvSpPr>
            <a:spLocks noChangeArrowheads="1"/>
          </p:cNvSpPr>
          <p:nvPr/>
        </p:nvSpPr>
        <p:spPr bwMode="auto">
          <a:xfrm>
            <a:off x="5064125" y="2673010"/>
            <a:ext cx="2044700" cy="1770062"/>
          </a:xfrm>
          <a:prstGeom prst="hexagon">
            <a:avLst>
              <a:gd name="adj" fmla="val 28879"/>
              <a:gd name="vf" fmla="val 115470"/>
            </a:avLst>
          </a:prstGeom>
          <a:solidFill>
            <a:srgbClr val="29B6F6"/>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0" name="Freeform 4444"/>
          <p:cNvSpPr/>
          <p:nvPr/>
        </p:nvSpPr>
        <p:spPr bwMode="auto">
          <a:xfrm rot="10800000">
            <a:off x="4035425" y="1245847"/>
            <a:ext cx="1401762" cy="2149475"/>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29B6F6"/>
          </a:soli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31" name="Text Box 4450"/>
          <p:cNvSpPr txBox="1">
            <a:spLocks noChangeArrowheads="1"/>
          </p:cNvSpPr>
          <p:nvPr/>
        </p:nvSpPr>
        <p:spPr bwMode="auto">
          <a:xfrm rot="18000000">
            <a:off x="4597741" y="2782987"/>
            <a:ext cx="1009892" cy="3084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添加文本</a:t>
            </a:r>
            <a:r>
              <a:rPr kumimoji="1"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1" lang="en-US" altLang="ko-KR"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Freeform 4445"/>
          <p:cNvSpPr/>
          <p:nvPr/>
        </p:nvSpPr>
        <p:spPr bwMode="auto">
          <a:xfrm rot="7212422">
            <a:off x="3666332" y="3092903"/>
            <a:ext cx="1401762" cy="2149475"/>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29B6F6"/>
          </a:soli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33" name="Text Box 4451"/>
          <p:cNvSpPr txBox="1">
            <a:spLocks noChangeArrowheads="1"/>
          </p:cNvSpPr>
          <p:nvPr/>
        </p:nvSpPr>
        <p:spPr bwMode="auto">
          <a:xfrm rot="3600000">
            <a:off x="4571016" y="4043725"/>
            <a:ext cx="1009892" cy="3084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添加文本</a:t>
            </a:r>
            <a:r>
              <a:rPr kumimoji="1"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1" lang="en-US" altLang="ko-KR"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4" name="Freeform 4446"/>
          <p:cNvSpPr/>
          <p:nvPr/>
        </p:nvSpPr>
        <p:spPr bwMode="auto">
          <a:xfrm rot="14400000" flipH="1" flipV="1">
            <a:off x="5049837" y="4282735"/>
            <a:ext cx="1401763" cy="2147887"/>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29B6F6"/>
          </a:soli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35" name="Text Box 4452"/>
          <p:cNvSpPr txBox="1">
            <a:spLocks noChangeArrowheads="1"/>
          </p:cNvSpPr>
          <p:nvPr/>
        </p:nvSpPr>
        <p:spPr bwMode="auto">
          <a:xfrm>
            <a:off x="5603675" y="4581185"/>
            <a:ext cx="1009892" cy="3084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添加文本</a:t>
            </a:r>
            <a:r>
              <a:rPr kumimoji="1"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a:t>
            </a:r>
            <a:endParaRPr kumimoji="1" lang="en-US" altLang="ko-KR"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Freeform 4433"/>
          <p:cNvSpPr/>
          <p:nvPr/>
        </p:nvSpPr>
        <p:spPr bwMode="auto">
          <a:xfrm>
            <a:off x="6753225" y="3735047"/>
            <a:ext cx="1401762" cy="2149475"/>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29B6F6"/>
          </a:soli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37" name="Text Box 4453"/>
          <p:cNvSpPr txBox="1">
            <a:spLocks noChangeArrowheads="1"/>
          </p:cNvSpPr>
          <p:nvPr/>
        </p:nvSpPr>
        <p:spPr bwMode="auto">
          <a:xfrm rot="18000000">
            <a:off x="6580729" y="4016012"/>
            <a:ext cx="1009892" cy="3084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添加文本</a:t>
            </a:r>
            <a:r>
              <a:rPr kumimoji="1"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a:t>
            </a:r>
            <a:endParaRPr kumimoji="1" lang="en-US" altLang="ko-KR"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8" name="Freeform 4440"/>
          <p:cNvSpPr/>
          <p:nvPr/>
        </p:nvSpPr>
        <p:spPr bwMode="auto">
          <a:xfrm rot="14400000">
            <a:off x="5732462" y="687047"/>
            <a:ext cx="1401763" cy="2151063"/>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29B6F6"/>
          </a:soli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39" name="Text Box 4454"/>
          <p:cNvSpPr txBox="1">
            <a:spLocks noChangeArrowheads="1"/>
          </p:cNvSpPr>
          <p:nvPr/>
        </p:nvSpPr>
        <p:spPr bwMode="auto">
          <a:xfrm>
            <a:off x="5572387" y="2214685"/>
            <a:ext cx="1009892" cy="3084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添加文本</a:t>
            </a:r>
            <a:r>
              <a:rPr kumimoji="1"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1" lang="en-US" altLang="ko-KR"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Freeform 4439"/>
          <p:cNvSpPr/>
          <p:nvPr/>
        </p:nvSpPr>
        <p:spPr bwMode="auto">
          <a:xfrm rot="18012422">
            <a:off x="7124700" y="1890372"/>
            <a:ext cx="1400175" cy="2149475"/>
          </a:xfrm>
          <a:custGeom>
            <a:avLst/>
            <a:gdLst>
              <a:gd name="T0" fmla="*/ 2147483647 w 760"/>
              <a:gd name="T1" fmla="*/ 2147483647 h 1166"/>
              <a:gd name="T2" fmla="*/ 2147483647 w 760"/>
              <a:gd name="T3" fmla="*/ 2147483647 h 1166"/>
              <a:gd name="T4" fmla="*/ 2147483647 w 760"/>
              <a:gd name="T5" fmla="*/ 2147483647 h 1166"/>
              <a:gd name="T6" fmla="*/ 2147483647 w 760"/>
              <a:gd name="T7" fmla="*/ 2147483647 h 1166"/>
              <a:gd name="T8" fmla="*/ 2147483647 w 760"/>
              <a:gd name="T9" fmla="*/ 2147483647 h 1166"/>
              <a:gd name="T10" fmla="*/ 2147483647 w 760"/>
              <a:gd name="T11" fmla="*/ 2147483647 h 1166"/>
              <a:gd name="T12" fmla="*/ 2147483647 w 760"/>
              <a:gd name="T13" fmla="*/ 2147483647 h 1166"/>
              <a:gd name="T14" fmla="*/ 2147483647 w 760"/>
              <a:gd name="T15" fmla="*/ 2147483647 h 1166"/>
              <a:gd name="T16" fmla="*/ 2147483647 w 760"/>
              <a:gd name="T17" fmla="*/ 2147483647 h 1166"/>
              <a:gd name="T18" fmla="*/ 2147483647 w 760"/>
              <a:gd name="T19" fmla="*/ 2147483647 h 1166"/>
              <a:gd name="T20" fmla="*/ 2147483647 w 760"/>
              <a:gd name="T21" fmla="*/ 2147483647 h 1166"/>
              <a:gd name="T22" fmla="*/ 2147483647 w 760"/>
              <a:gd name="T23" fmla="*/ 2147483647 h 1166"/>
              <a:gd name="T24" fmla="*/ 2147483647 w 760"/>
              <a:gd name="T25" fmla="*/ 2147483647 h 1166"/>
              <a:gd name="T26" fmla="*/ 2147483647 w 760"/>
              <a:gd name="T27" fmla="*/ 2147483647 h 1166"/>
              <a:gd name="T28" fmla="*/ 2147483647 w 760"/>
              <a:gd name="T29" fmla="*/ 2147483647 h 1166"/>
              <a:gd name="T30" fmla="*/ 2147483647 w 760"/>
              <a:gd name="T31" fmla="*/ 2147483647 h 1166"/>
              <a:gd name="T32" fmla="*/ 2147483647 w 760"/>
              <a:gd name="T33" fmla="*/ 2147483647 h 1166"/>
              <a:gd name="T34" fmla="*/ 2147483647 w 760"/>
              <a:gd name="T35" fmla="*/ 2147483647 h 1166"/>
              <a:gd name="T36" fmla="*/ 2147483647 w 760"/>
              <a:gd name="T37" fmla="*/ 2147483647 h 1166"/>
              <a:gd name="T38" fmla="*/ 2147483647 w 760"/>
              <a:gd name="T39" fmla="*/ 2147483647 h 1166"/>
              <a:gd name="T40" fmla="*/ 2147483647 w 760"/>
              <a:gd name="T41" fmla="*/ 2147483647 h 1166"/>
              <a:gd name="T42" fmla="*/ 2147483647 w 760"/>
              <a:gd name="T43" fmla="*/ 2147483647 h 1166"/>
              <a:gd name="T44" fmla="*/ 2147483647 w 760"/>
              <a:gd name="T45" fmla="*/ 2147483647 h 1166"/>
              <a:gd name="T46" fmla="*/ 2147483647 w 760"/>
              <a:gd name="T47" fmla="*/ 2147483647 h 1166"/>
              <a:gd name="T48" fmla="*/ 2147483647 w 760"/>
              <a:gd name="T49" fmla="*/ 2147483647 h 1166"/>
              <a:gd name="T50" fmla="*/ 2147483647 w 760"/>
              <a:gd name="T51" fmla="*/ 2147483647 h 1166"/>
              <a:gd name="T52" fmla="*/ 2147483647 w 760"/>
              <a:gd name="T53" fmla="*/ 2147483647 h 1166"/>
              <a:gd name="T54" fmla="*/ 2147483647 w 760"/>
              <a:gd name="T55" fmla="*/ 2147483647 h 1166"/>
              <a:gd name="T56" fmla="*/ 2147483647 w 760"/>
              <a:gd name="T57" fmla="*/ 2147483647 h 1166"/>
              <a:gd name="T58" fmla="*/ 2147483647 w 760"/>
              <a:gd name="T59" fmla="*/ 2147483647 h 1166"/>
              <a:gd name="T60" fmla="*/ 2147483647 w 760"/>
              <a:gd name="T61" fmla="*/ 2147483647 h 1166"/>
              <a:gd name="T62" fmla="*/ 2147483647 w 760"/>
              <a:gd name="T63" fmla="*/ 2147483647 h 1166"/>
              <a:gd name="T64" fmla="*/ 2147483647 w 760"/>
              <a:gd name="T65" fmla="*/ 2147483647 h 1166"/>
              <a:gd name="T66" fmla="*/ 2147483647 w 760"/>
              <a:gd name="T67" fmla="*/ 2147483647 h 1166"/>
              <a:gd name="T68" fmla="*/ 2147483647 w 760"/>
              <a:gd name="T69" fmla="*/ 2147483647 h 1166"/>
              <a:gd name="T70" fmla="*/ 2147483647 w 760"/>
              <a:gd name="T71" fmla="*/ 2147483647 h 1166"/>
              <a:gd name="T72" fmla="*/ 2147483647 w 760"/>
              <a:gd name="T73" fmla="*/ 2147483647 h 1166"/>
              <a:gd name="T74" fmla="*/ 2147483647 w 760"/>
              <a:gd name="T75" fmla="*/ 2147483647 h 1166"/>
              <a:gd name="T76" fmla="*/ 2147483647 w 760"/>
              <a:gd name="T77" fmla="*/ 2147483647 h 1166"/>
              <a:gd name="T78" fmla="*/ 2147483647 w 760"/>
              <a:gd name="T79" fmla="*/ 2147483647 h 1166"/>
              <a:gd name="T80" fmla="*/ 2147483647 w 760"/>
              <a:gd name="T81" fmla="*/ 2147483647 h 1166"/>
              <a:gd name="T82" fmla="*/ 2147483647 w 760"/>
              <a:gd name="T83" fmla="*/ 2147483647 h 1166"/>
              <a:gd name="T84" fmla="*/ 2147483647 w 760"/>
              <a:gd name="T85" fmla="*/ 2147483647 h 1166"/>
              <a:gd name="T86" fmla="*/ 2147483647 w 760"/>
              <a:gd name="T87" fmla="*/ 2147483647 h 1166"/>
              <a:gd name="T88" fmla="*/ 2147483647 w 760"/>
              <a:gd name="T89" fmla="*/ 0 h 11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60" h="1166">
                <a:moveTo>
                  <a:pt x="534" y="0"/>
                </a:moveTo>
                <a:lnTo>
                  <a:pt x="234" y="2"/>
                </a:lnTo>
                <a:lnTo>
                  <a:pt x="0" y="407"/>
                </a:lnTo>
                <a:lnTo>
                  <a:pt x="152" y="662"/>
                </a:lnTo>
                <a:lnTo>
                  <a:pt x="260" y="476"/>
                </a:lnTo>
                <a:lnTo>
                  <a:pt x="262" y="474"/>
                </a:lnTo>
                <a:lnTo>
                  <a:pt x="268" y="472"/>
                </a:lnTo>
                <a:lnTo>
                  <a:pt x="284" y="472"/>
                </a:lnTo>
                <a:lnTo>
                  <a:pt x="306" y="476"/>
                </a:lnTo>
                <a:lnTo>
                  <a:pt x="330" y="482"/>
                </a:lnTo>
                <a:lnTo>
                  <a:pt x="376" y="496"/>
                </a:lnTo>
                <a:lnTo>
                  <a:pt x="402" y="506"/>
                </a:lnTo>
                <a:lnTo>
                  <a:pt x="424" y="516"/>
                </a:lnTo>
                <a:lnTo>
                  <a:pt x="444" y="528"/>
                </a:lnTo>
                <a:lnTo>
                  <a:pt x="464" y="542"/>
                </a:lnTo>
                <a:lnTo>
                  <a:pt x="484" y="556"/>
                </a:lnTo>
                <a:lnTo>
                  <a:pt x="502" y="574"/>
                </a:lnTo>
                <a:lnTo>
                  <a:pt x="518" y="590"/>
                </a:lnTo>
                <a:lnTo>
                  <a:pt x="532" y="610"/>
                </a:lnTo>
                <a:lnTo>
                  <a:pt x="546" y="630"/>
                </a:lnTo>
                <a:lnTo>
                  <a:pt x="556" y="652"/>
                </a:lnTo>
                <a:lnTo>
                  <a:pt x="566" y="676"/>
                </a:lnTo>
                <a:lnTo>
                  <a:pt x="572" y="700"/>
                </a:lnTo>
                <a:lnTo>
                  <a:pt x="576" y="726"/>
                </a:lnTo>
                <a:lnTo>
                  <a:pt x="576" y="752"/>
                </a:lnTo>
                <a:lnTo>
                  <a:pt x="576" y="776"/>
                </a:lnTo>
                <a:lnTo>
                  <a:pt x="574" y="804"/>
                </a:lnTo>
                <a:lnTo>
                  <a:pt x="570" y="830"/>
                </a:lnTo>
                <a:lnTo>
                  <a:pt x="564" y="856"/>
                </a:lnTo>
                <a:lnTo>
                  <a:pt x="556" y="880"/>
                </a:lnTo>
                <a:lnTo>
                  <a:pt x="548" y="906"/>
                </a:lnTo>
                <a:lnTo>
                  <a:pt x="538" y="930"/>
                </a:lnTo>
                <a:lnTo>
                  <a:pt x="516" y="978"/>
                </a:lnTo>
                <a:lnTo>
                  <a:pt x="492" y="1020"/>
                </a:lnTo>
                <a:lnTo>
                  <a:pt x="476" y="1042"/>
                </a:lnTo>
                <a:lnTo>
                  <a:pt x="458" y="1064"/>
                </a:lnTo>
                <a:lnTo>
                  <a:pt x="438" y="1084"/>
                </a:lnTo>
                <a:lnTo>
                  <a:pt x="418" y="1104"/>
                </a:lnTo>
                <a:lnTo>
                  <a:pt x="396" y="1124"/>
                </a:lnTo>
                <a:lnTo>
                  <a:pt x="374" y="1140"/>
                </a:lnTo>
                <a:lnTo>
                  <a:pt x="350" y="1154"/>
                </a:lnTo>
                <a:lnTo>
                  <a:pt x="324" y="1166"/>
                </a:lnTo>
                <a:lnTo>
                  <a:pt x="384" y="1138"/>
                </a:lnTo>
                <a:lnTo>
                  <a:pt x="412" y="1122"/>
                </a:lnTo>
                <a:lnTo>
                  <a:pt x="440" y="1104"/>
                </a:lnTo>
                <a:lnTo>
                  <a:pt x="468" y="1086"/>
                </a:lnTo>
                <a:lnTo>
                  <a:pt x="494" y="1068"/>
                </a:lnTo>
                <a:lnTo>
                  <a:pt x="520" y="1048"/>
                </a:lnTo>
                <a:lnTo>
                  <a:pt x="546" y="1026"/>
                </a:lnTo>
                <a:lnTo>
                  <a:pt x="568" y="1004"/>
                </a:lnTo>
                <a:lnTo>
                  <a:pt x="592" y="980"/>
                </a:lnTo>
                <a:lnTo>
                  <a:pt x="614" y="956"/>
                </a:lnTo>
                <a:lnTo>
                  <a:pt x="634" y="932"/>
                </a:lnTo>
                <a:lnTo>
                  <a:pt x="652" y="904"/>
                </a:lnTo>
                <a:lnTo>
                  <a:pt x="670" y="878"/>
                </a:lnTo>
                <a:lnTo>
                  <a:pt x="688" y="848"/>
                </a:lnTo>
                <a:lnTo>
                  <a:pt x="702" y="820"/>
                </a:lnTo>
                <a:lnTo>
                  <a:pt x="720" y="782"/>
                </a:lnTo>
                <a:lnTo>
                  <a:pt x="734" y="744"/>
                </a:lnTo>
                <a:lnTo>
                  <a:pt x="744" y="702"/>
                </a:lnTo>
                <a:lnTo>
                  <a:pt x="752" y="662"/>
                </a:lnTo>
                <a:lnTo>
                  <a:pt x="758" y="620"/>
                </a:lnTo>
                <a:lnTo>
                  <a:pt x="760" y="578"/>
                </a:lnTo>
                <a:lnTo>
                  <a:pt x="758" y="538"/>
                </a:lnTo>
                <a:lnTo>
                  <a:pt x="750" y="496"/>
                </a:lnTo>
                <a:lnTo>
                  <a:pt x="742" y="466"/>
                </a:lnTo>
                <a:lnTo>
                  <a:pt x="730" y="436"/>
                </a:lnTo>
                <a:lnTo>
                  <a:pt x="714" y="410"/>
                </a:lnTo>
                <a:lnTo>
                  <a:pt x="696" y="384"/>
                </a:lnTo>
                <a:lnTo>
                  <a:pt x="676" y="358"/>
                </a:lnTo>
                <a:lnTo>
                  <a:pt x="654" y="336"/>
                </a:lnTo>
                <a:lnTo>
                  <a:pt x="632" y="314"/>
                </a:lnTo>
                <a:lnTo>
                  <a:pt x="608" y="294"/>
                </a:lnTo>
                <a:lnTo>
                  <a:pt x="576" y="270"/>
                </a:lnTo>
                <a:lnTo>
                  <a:pt x="518" y="228"/>
                </a:lnTo>
                <a:lnTo>
                  <a:pt x="486" y="206"/>
                </a:lnTo>
                <a:lnTo>
                  <a:pt x="460" y="190"/>
                </a:lnTo>
                <a:lnTo>
                  <a:pt x="440" y="180"/>
                </a:lnTo>
                <a:lnTo>
                  <a:pt x="434" y="178"/>
                </a:lnTo>
                <a:lnTo>
                  <a:pt x="430" y="180"/>
                </a:lnTo>
                <a:lnTo>
                  <a:pt x="534" y="0"/>
                </a:lnTo>
                <a:close/>
              </a:path>
            </a:pathLst>
          </a:custGeom>
          <a:solidFill>
            <a:srgbClr val="29B6F6"/>
          </a:solidFill>
          <a:ln w="3175" cap="flat" cmpd="sng" algn="ctr">
            <a:solidFill>
              <a:srgbClr val="D7D7D7"/>
            </a:solidFill>
            <a:prstDash val="solid"/>
          </a:ln>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endParaRPr>
          </a:p>
        </p:txBody>
      </p:sp>
      <p:sp>
        <p:nvSpPr>
          <p:cNvPr id="41" name="Text Box 4455"/>
          <p:cNvSpPr txBox="1">
            <a:spLocks noChangeArrowheads="1"/>
          </p:cNvSpPr>
          <p:nvPr/>
        </p:nvSpPr>
        <p:spPr bwMode="auto">
          <a:xfrm rot="3699946">
            <a:off x="6596404" y="2829287"/>
            <a:ext cx="1009892" cy="30841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添加文本</a:t>
            </a:r>
            <a:r>
              <a:rPr kumimoji="1"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1" lang="en-US" altLang="ko-KR"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矩形 41"/>
          <p:cNvSpPr/>
          <p:nvPr/>
        </p:nvSpPr>
        <p:spPr>
          <a:xfrm>
            <a:off x="5536204" y="3238398"/>
            <a:ext cx="1100542" cy="757130"/>
          </a:xfrm>
          <a:prstGeom prst="rect">
            <a:avLst/>
          </a:prstGeom>
        </p:spPr>
        <p:txBody>
          <a:bodyPr wrap="square">
            <a:spAutoFit/>
          </a:bodyPr>
          <a:lstStyle/>
          <a:p>
            <a:pPr lvl="0" algn="just">
              <a:lnSpc>
                <a:spcPct val="120000"/>
              </a:lnSpc>
              <a:defRPr/>
            </a:pPr>
            <a:r>
              <a:rPr lang="zh-CN" altLang="en-US" b="1" kern="0" dirty="0">
                <a:solidFill>
                  <a:schemeClr val="bg1"/>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8150059" y="2319032"/>
            <a:ext cx="2742451" cy="274245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tIns="1188000" rtlCol="0" anchor="t" anchorCtr="1"/>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0" name="燕尾形 9"/>
          <p:cNvSpPr/>
          <p:nvPr/>
        </p:nvSpPr>
        <p:spPr>
          <a:xfrm>
            <a:off x="6920163" y="2628391"/>
            <a:ext cx="1096980" cy="2123731"/>
          </a:xfrm>
          <a:prstGeom prst="chevron">
            <a:avLst>
              <a:gd name="adj" fmla="val 61518"/>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1" name="燕尾形 10"/>
          <p:cNvSpPr/>
          <p:nvPr/>
        </p:nvSpPr>
        <p:spPr>
          <a:xfrm>
            <a:off x="6019431" y="2628391"/>
            <a:ext cx="1096980" cy="2123731"/>
          </a:xfrm>
          <a:prstGeom prst="chevron">
            <a:avLst>
              <a:gd name="adj" fmla="val 61518"/>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2" name="椭圆 11"/>
          <p:cNvSpPr/>
          <p:nvPr/>
        </p:nvSpPr>
        <p:spPr>
          <a:xfrm>
            <a:off x="2195024" y="1710037"/>
            <a:ext cx="1652422" cy="165242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2514610" y="4018056"/>
            <a:ext cx="1652422" cy="165242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4" name="椭圆 13"/>
          <p:cNvSpPr/>
          <p:nvPr/>
        </p:nvSpPr>
        <p:spPr>
          <a:xfrm>
            <a:off x="1299489" y="3100457"/>
            <a:ext cx="1449739" cy="1449739"/>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5" name="椭圆 14"/>
          <p:cNvSpPr/>
          <p:nvPr/>
        </p:nvSpPr>
        <p:spPr>
          <a:xfrm>
            <a:off x="3964349" y="3084069"/>
            <a:ext cx="1343527" cy="1343527"/>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6" name="椭圆 15"/>
          <p:cNvSpPr/>
          <p:nvPr/>
        </p:nvSpPr>
        <p:spPr>
          <a:xfrm>
            <a:off x="3964496" y="1938822"/>
            <a:ext cx="1050902" cy="1050902"/>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b="1" dirty="0">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4876840" y="4343849"/>
            <a:ext cx="835635" cy="835635"/>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100" b="1" dirty="0">
              <a:solidFill>
                <a:prstClr val="white"/>
              </a:solidFill>
              <a:latin typeface="微软雅黑" panose="020B0503020204020204" pitchFamily="34" charset="-122"/>
              <a:ea typeface="微软雅黑" panose="020B0503020204020204" pitchFamily="34" charset="-122"/>
            </a:endParaRPr>
          </a:p>
        </p:txBody>
      </p:sp>
      <p:sp>
        <p:nvSpPr>
          <p:cNvPr id="18" name="椭圆 17"/>
          <p:cNvSpPr/>
          <p:nvPr/>
        </p:nvSpPr>
        <p:spPr>
          <a:xfrm>
            <a:off x="5156906" y="2840158"/>
            <a:ext cx="487820" cy="487820"/>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5315801" y="3825326"/>
            <a:ext cx="355179" cy="355179"/>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4304624" y="4489088"/>
            <a:ext cx="355179" cy="355179"/>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椭圆 20"/>
          <p:cNvSpPr/>
          <p:nvPr/>
        </p:nvSpPr>
        <p:spPr>
          <a:xfrm>
            <a:off x="3644763" y="3255986"/>
            <a:ext cx="355179" cy="355179"/>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椭圆 21"/>
          <p:cNvSpPr/>
          <p:nvPr/>
        </p:nvSpPr>
        <p:spPr>
          <a:xfrm>
            <a:off x="3194091" y="3615498"/>
            <a:ext cx="313388" cy="313388"/>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椭圆 22"/>
          <p:cNvSpPr/>
          <p:nvPr/>
        </p:nvSpPr>
        <p:spPr>
          <a:xfrm>
            <a:off x="3963970" y="2989265"/>
            <a:ext cx="235041" cy="23504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4831719" y="2849026"/>
            <a:ext cx="235041" cy="23504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5388824" y="3406189"/>
            <a:ext cx="235041" cy="23504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椭圆 25"/>
          <p:cNvSpPr/>
          <p:nvPr/>
        </p:nvSpPr>
        <p:spPr>
          <a:xfrm>
            <a:off x="5641489" y="3613796"/>
            <a:ext cx="235041" cy="23504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629541" y="4890089"/>
            <a:ext cx="235041" cy="23504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4234692" y="4889820"/>
            <a:ext cx="235041" cy="23504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椭圆 28"/>
          <p:cNvSpPr/>
          <p:nvPr/>
        </p:nvSpPr>
        <p:spPr>
          <a:xfrm>
            <a:off x="3602975" y="3750816"/>
            <a:ext cx="235041" cy="235041"/>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KSO_Shape"/>
          <p:cNvSpPr/>
          <p:nvPr/>
        </p:nvSpPr>
        <p:spPr bwMode="auto">
          <a:xfrm>
            <a:off x="9139191" y="2769094"/>
            <a:ext cx="887663" cy="910424"/>
          </a:xfrm>
          <a:custGeom>
            <a:avLst/>
            <a:gdLst>
              <a:gd name="T0" fmla="*/ 514214 w 1631950"/>
              <a:gd name="T1" fmla="*/ 1712851 h 1673226"/>
              <a:gd name="T2" fmla="*/ 480703 w 1631950"/>
              <a:gd name="T3" fmla="*/ 1754985 h 1673226"/>
              <a:gd name="T4" fmla="*/ 462883 w 1631950"/>
              <a:gd name="T5" fmla="*/ 1794737 h 1673226"/>
              <a:gd name="T6" fmla="*/ 426401 w 1631950"/>
              <a:gd name="T7" fmla="*/ 1817123 h 1673226"/>
              <a:gd name="T8" fmla="*/ 388750 w 1631950"/>
              <a:gd name="T9" fmla="*/ 1856200 h 1673226"/>
              <a:gd name="T10" fmla="*/ 368919 w 1631950"/>
              <a:gd name="T11" fmla="*/ 1897402 h 1673226"/>
              <a:gd name="T12" fmla="*/ 161129 w 1631950"/>
              <a:gd name="T13" fmla="*/ 1859802 h 1673226"/>
              <a:gd name="T14" fmla="*/ 53111 w 1631950"/>
              <a:gd name="T15" fmla="*/ 1768739 h 1673226"/>
              <a:gd name="T16" fmla="*/ 8689 w 1631950"/>
              <a:gd name="T17" fmla="*/ 1533049 h 1673226"/>
              <a:gd name="T18" fmla="*/ 43363 w 1631950"/>
              <a:gd name="T19" fmla="*/ 1506681 h 1673226"/>
              <a:gd name="T20" fmla="*/ 84636 w 1631950"/>
              <a:gd name="T21" fmla="*/ 1471223 h 1673226"/>
              <a:gd name="T22" fmla="*/ 102653 w 1631950"/>
              <a:gd name="T23" fmla="*/ 1430022 h 1673226"/>
              <a:gd name="T24" fmla="*/ 133702 w 1631950"/>
              <a:gd name="T25" fmla="*/ 1403507 h 1673226"/>
              <a:gd name="T26" fmla="*/ 1080459 w 1631950"/>
              <a:gd name="T27" fmla="*/ 1272703 h 1673226"/>
              <a:gd name="T28" fmla="*/ 968266 w 1631950"/>
              <a:gd name="T29" fmla="*/ 1473509 h 1673226"/>
              <a:gd name="T30" fmla="*/ 784053 w 1631950"/>
              <a:gd name="T31" fmla="*/ 1547186 h 1673226"/>
              <a:gd name="T32" fmla="*/ 594410 w 1631950"/>
              <a:gd name="T33" fmla="*/ 1560911 h 1673226"/>
              <a:gd name="T34" fmla="*/ 404406 w 1631950"/>
              <a:gd name="T35" fmla="*/ 1422225 h 1673226"/>
              <a:gd name="T36" fmla="*/ 589705 w 1631950"/>
              <a:gd name="T37" fmla="*/ 1373107 h 1673226"/>
              <a:gd name="T38" fmla="*/ 815539 w 1631950"/>
              <a:gd name="T39" fmla="*/ 1336268 h 1673226"/>
              <a:gd name="T40" fmla="*/ 543843 w 1631950"/>
              <a:gd name="T41" fmla="*/ 1031559 h 1673226"/>
              <a:gd name="T42" fmla="*/ 461869 w 1631950"/>
              <a:gd name="T43" fmla="*/ 1166829 h 1673226"/>
              <a:gd name="T44" fmla="*/ 398590 w 1631950"/>
              <a:gd name="T45" fmla="*/ 1337639 h 1673226"/>
              <a:gd name="T46" fmla="*/ 304392 w 1631950"/>
              <a:gd name="T47" fmla="*/ 1318419 h 1673226"/>
              <a:gd name="T48" fmla="*/ 262685 w 1631950"/>
              <a:gd name="T49" fmla="*/ 1076528 h 1673226"/>
              <a:gd name="T50" fmla="*/ 298639 w 1631950"/>
              <a:gd name="T51" fmla="*/ 959390 h 1673226"/>
              <a:gd name="T52" fmla="*/ 767523 w 1631950"/>
              <a:gd name="T53" fmla="*/ 813384 h 1673226"/>
              <a:gd name="T54" fmla="*/ 1228253 w 1631950"/>
              <a:gd name="T55" fmla="*/ 956317 h 1673226"/>
              <a:gd name="T56" fmla="*/ 1407125 w 1631950"/>
              <a:gd name="T57" fmla="*/ 920132 h 1673226"/>
              <a:gd name="T58" fmla="*/ 1331240 w 1631950"/>
              <a:gd name="T59" fmla="*/ 1054018 h 1673226"/>
              <a:gd name="T60" fmla="*/ 1199344 w 1631950"/>
              <a:gd name="T61" fmla="*/ 1108297 h 1673226"/>
              <a:gd name="T62" fmla="*/ 843046 w 1631950"/>
              <a:gd name="T63" fmla="*/ 1035202 h 1673226"/>
              <a:gd name="T64" fmla="*/ 366417 w 1631950"/>
              <a:gd name="T65" fmla="*/ 902040 h 1673226"/>
              <a:gd name="T66" fmla="*/ 279330 w 1631950"/>
              <a:gd name="T67" fmla="*/ 887927 h 1673226"/>
              <a:gd name="T68" fmla="*/ 402914 w 1631950"/>
              <a:gd name="T69" fmla="*/ 782988 h 1673226"/>
              <a:gd name="T70" fmla="*/ 829395 w 1631950"/>
              <a:gd name="T71" fmla="*/ 515832 h 1673226"/>
              <a:gd name="T72" fmla="*/ 1295041 w 1631950"/>
              <a:gd name="T73" fmla="*/ 671631 h 1673226"/>
              <a:gd name="T74" fmla="*/ 1564949 w 1631950"/>
              <a:gd name="T75" fmla="*/ 694042 h 1673226"/>
              <a:gd name="T76" fmla="*/ 1600406 w 1631950"/>
              <a:gd name="T77" fmla="*/ 743204 h 1673226"/>
              <a:gd name="T78" fmla="*/ 1487884 w 1631950"/>
              <a:gd name="T79" fmla="*/ 839718 h 1673226"/>
              <a:gd name="T80" fmla="*/ 1257413 w 1631950"/>
              <a:gd name="T81" fmla="*/ 840803 h 1673226"/>
              <a:gd name="T82" fmla="*/ 740390 w 1631950"/>
              <a:gd name="T83" fmla="*/ 670908 h 1673226"/>
              <a:gd name="T84" fmla="*/ 504854 w 1631950"/>
              <a:gd name="T85" fmla="*/ 662232 h 1673226"/>
              <a:gd name="T86" fmla="*/ 561657 w 1631950"/>
              <a:gd name="T87" fmla="*/ 567162 h 1673226"/>
              <a:gd name="T88" fmla="*/ 699506 w 1631950"/>
              <a:gd name="T89" fmla="*/ 510410 h 1673226"/>
              <a:gd name="T90" fmla="*/ 1251018 w 1631950"/>
              <a:gd name="T91" fmla="*/ 319909 h 1673226"/>
              <a:gd name="T92" fmla="*/ 1689345 w 1631950"/>
              <a:gd name="T93" fmla="*/ 449681 h 1673226"/>
              <a:gd name="T94" fmla="*/ 1857375 w 1631950"/>
              <a:gd name="T95" fmla="*/ 407749 h 1673226"/>
              <a:gd name="T96" fmla="*/ 1767398 w 1631950"/>
              <a:gd name="T97" fmla="*/ 551618 h 1673226"/>
              <a:gd name="T98" fmla="*/ 1633334 w 1631950"/>
              <a:gd name="T99" fmla="*/ 600780 h 1673226"/>
              <a:gd name="T100" fmla="*/ 1242345 w 1631950"/>
              <a:gd name="T101" fmla="*/ 511133 h 1673226"/>
              <a:gd name="T102" fmla="*/ 791734 w 1631950"/>
              <a:gd name="T103" fmla="*/ 394736 h 1673226"/>
              <a:gd name="T104" fmla="*/ 728496 w 1631950"/>
              <a:gd name="T105" fmla="*/ 370878 h 1673226"/>
              <a:gd name="T106" fmla="*/ 853525 w 1631950"/>
              <a:gd name="T107" fmla="*/ 271833 h 1673226"/>
              <a:gd name="T108" fmla="*/ 1289078 w 1631950"/>
              <a:gd name="T109" fmla="*/ 6910 h 1673226"/>
              <a:gd name="T110" fmla="*/ 1490355 w 1631950"/>
              <a:gd name="T111" fmla="*/ 79646 h 1673226"/>
              <a:gd name="T112" fmla="*/ 1548429 w 1631950"/>
              <a:gd name="T113" fmla="*/ 183660 h 1673226"/>
              <a:gd name="T114" fmla="*/ 1455366 w 1631950"/>
              <a:gd name="T115" fmla="*/ 238212 h 1673226"/>
              <a:gd name="T116" fmla="*/ 1151649 w 1631950"/>
              <a:gd name="T117" fmla="*/ 154202 h 1673226"/>
              <a:gd name="T118" fmla="*/ 971295 w 1631950"/>
              <a:gd name="T119" fmla="*/ 154565 h 1673226"/>
              <a:gd name="T120" fmla="*/ 1034418 w 1631950"/>
              <a:gd name="T121" fmla="*/ 48370 h 16732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31950" h="1673226">
                <a:moveTo>
                  <a:pt x="147236" y="1204913"/>
                </a:moveTo>
                <a:lnTo>
                  <a:pt x="150402" y="1204913"/>
                </a:lnTo>
                <a:lnTo>
                  <a:pt x="153568" y="1205229"/>
                </a:lnTo>
                <a:lnTo>
                  <a:pt x="156734" y="1205862"/>
                </a:lnTo>
                <a:lnTo>
                  <a:pt x="159583" y="1206494"/>
                </a:lnTo>
                <a:lnTo>
                  <a:pt x="162432" y="1207443"/>
                </a:lnTo>
                <a:lnTo>
                  <a:pt x="165598" y="1209025"/>
                </a:lnTo>
                <a:lnTo>
                  <a:pt x="168131" y="1210606"/>
                </a:lnTo>
                <a:lnTo>
                  <a:pt x="170981" y="1212504"/>
                </a:lnTo>
                <a:lnTo>
                  <a:pt x="173197" y="1214402"/>
                </a:lnTo>
                <a:lnTo>
                  <a:pt x="443257" y="1488007"/>
                </a:lnTo>
                <a:lnTo>
                  <a:pt x="445156" y="1490538"/>
                </a:lnTo>
                <a:lnTo>
                  <a:pt x="447373" y="1492752"/>
                </a:lnTo>
                <a:lnTo>
                  <a:pt x="448639" y="1495599"/>
                </a:lnTo>
                <a:lnTo>
                  <a:pt x="450222" y="1498445"/>
                </a:lnTo>
                <a:lnTo>
                  <a:pt x="451172" y="1501292"/>
                </a:lnTo>
                <a:lnTo>
                  <a:pt x="451805" y="1504455"/>
                </a:lnTo>
                <a:lnTo>
                  <a:pt x="452438" y="1507302"/>
                </a:lnTo>
                <a:lnTo>
                  <a:pt x="452438" y="1510465"/>
                </a:lnTo>
                <a:lnTo>
                  <a:pt x="451805" y="1513312"/>
                </a:lnTo>
                <a:lnTo>
                  <a:pt x="451488" y="1516475"/>
                </a:lnTo>
                <a:lnTo>
                  <a:pt x="450855" y="1519322"/>
                </a:lnTo>
                <a:lnTo>
                  <a:pt x="449905" y="1522168"/>
                </a:lnTo>
                <a:lnTo>
                  <a:pt x="448322" y="1525015"/>
                </a:lnTo>
                <a:lnTo>
                  <a:pt x="446739" y="1527862"/>
                </a:lnTo>
                <a:lnTo>
                  <a:pt x="444840" y="1530392"/>
                </a:lnTo>
                <a:lnTo>
                  <a:pt x="442307" y="1532607"/>
                </a:lnTo>
                <a:lnTo>
                  <a:pt x="440091" y="1534821"/>
                </a:lnTo>
                <a:lnTo>
                  <a:pt x="437241" y="1536719"/>
                </a:lnTo>
                <a:lnTo>
                  <a:pt x="434392" y="1538300"/>
                </a:lnTo>
                <a:lnTo>
                  <a:pt x="431543" y="1539565"/>
                </a:lnTo>
                <a:lnTo>
                  <a:pt x="428693" y="1540514"/>
                </a:lnTo>
                <a:lnTo>
                  <a:pt x="425527" y="1541147"/>
                </a:lnTo>
                <a:lnTo>
                  <a:pt x="422361" y="1541463"/>
                </a:lnTo>
                <a:lnTo>
                  <a:pt x="419512" y="1541463"/>
                </a:lnTo>
                <a:lnTo>
                  <a:pt x="416346" y="1541463"/>
                </a:lnTo>
                <a:lnTo>
                  <a:pt x="413180" y="1540831"/>
                </a:lnTo>
                <a:lnTo>
                  <a:pt x="410392" y="1540273"/>
                </a:lnTo>
                <a:lnTo>
                  <a:pt x="411157" y="1541420"/>
                </a:lnTo>
                <a:lnTo>
                  <a:pt x="412112" y="1544280"/>
                </a:lnTo>
                <a:lnTo>
                  <a:pt x="413066" y="1547141"/>
                </a:lnTo>
                <a:lnTo>
                  <a:pt x="414020" y="1550319"/>
                </a:lnTo>
                <a:lnTo>
                  <a:pt x="414338" y="1553179"/>
                </a:lnTo>
                <a:lnTo>
                  <a:pt x="414338" y="1556357"/>
                </a:lnTo>
                <a:lnTo>
                  <a:pt x="414338" y="1559535"/>
                </a:lnTo>
                <a:lnTo>
                  <a:pt x="413384" y="1562395"/>
                </a:lnTo>
                <a:lnTo>
                  <a:pt x="412748" y="1565573"/>
                </a:lnTo>
                <a:lnTo>
                  <a:pt x="411793" y="1568433"/>
                </a:lnTo>
                <a:lnTo>
                  <a:pt x="410203" y="1571293"/>
                </a:lnTo>
                <a:lnTo>
                  <a:pt x="408931" y="1573518"/>
                </a:lnTo>
                <a:lnTo>
                  <a:pt x="406704" y="1576378"/>
                </a:lnTo>
                <a:lnTo>
                  <a:pt x="404795" y="1578603"/>
                </a:lnTo>
                <a:lnTo>
                  <a:pt x="401932" y="1580827"/>
                </a:lnTo>
                <a:lnTo>
                  <a:pt x="399388" y="1582734"/>
                </a:lnTo>
                <a:lnTo>
                  <a:pt x="396525" y="1584323"/>
                </a:lnTo>
                <a:lnTo>
                  <a:pt x="393662" y="1585277"/>
                </a:lnTo>
                <a:lnTo>
                  <a:pt x="390481" y="1586548"/>
                </a:lnTo>
                <a:lnTo>
                  <a:pt x="387618" y="1587183"/>
                </a:lnTo>
                <a:lnTo>
                  <a:pt x="384437" y="1587501"/>
                </a:lnTo>
                <a:lnTo>
                  <a:pt x="381256" y="1587501"/>
                </a:lnTo>
                <a:lnTo>
                  <a:pt x="378075" y="1587501"/>
                </a:lnTo>
                <a:lnTo>
                  <a:pt x="375212" y="1586866"/>
                </a:lnTo>
                <a:lnTo>
                  <a:pt x="372031" y="1585912"/>
                </a:lnTo>
                <a:lnTo>
                  <a:pt x="371850" y="1585852"/>
                </a:lnTo>
                <a:lnTo>
                  <a:pt x="372424" y="1587142"/>
                </a:lnTo>
                <a:lnTo>
                  <a:pt x="373696" y="1590003"/>
                </a:lnTo>
                <a:lnTo>
                  <a:pt x="374332" y="1592863"/>
                </a:lnTo>
                <a:lnTo>
                  <a:pt x="374650" y="1596041"/>
                </a:lnTo>
                <a:lnTo>
                  <a:pt x="374650" y="1599219"/>
                </a:lnTo>
                <a:lnTo>
                  <a:pt x="374650" y="1602079"/>
                </a:lnTo>
                <a:lnTo>
                  <a:pt x="374014" y="1605257"/>
                </a:lnTo>
                <a:lnTo>
                  <a:pt x="373060" y="1608117"/>
                </a:lnTo>
                <a:lnTo>
                  <a:pt x="372105" y="1610977"/>
                </a:lnTo>
                <a:lnTo>
                  <a:pt x="370833" y="1613520"/>
                </a:lnTo>
                <a:lnTo>
                  <a:pt x="368924" y="1616380"/>
                </a:lnTo>
                <a:lnTo>
                  <a:pt x="367016" y="1618922"/>
                </a:lnTo>
                <a:lnTo>
                  <a:pt x="364789" y="1621465"/>
                </a:lnTo>
                <a:lnTo>
                  <a:pt x="362244" y="1623689"/>
                </a:lnTo>
                <a:lnTo>
                  <a:pt x="359700" y="1625278"/>
                </a:lnTo>
                <a:lnTo>
                  <a:pt x="356837" y="1626867"/>
                </a:lnTo>
                <a:lnTo>
                  <a:pt x="353974" y="1628139"/>
                </a:lnTo>
                <a:lnTo>
                  <a:pt x="350793" y="1628774"/>
                </a:lnTo>
                <a:lnTo>
                  <a:pt x="347612" y="1629728"/>
                </a:lnTo>
                <a:lnTo>
                  <a:pt x="344749" y="1630045"/>
                </a:lnTo>
                <a:lnTo>
                  <a:pt x="341568" y="1630363"/>
                </a:lnTo>
                <a:lnTo>
                  <a:pt x="338387" y="1630045"/>
                </a:lnTo>
                <a:lnTo>
                  <a:pt x="335206" y="1629728"/>
                </a:lnTo>
                <a:lnTo>
                  <a:pt x="334252" y="1629304"/>
                </a:lnTo>
                <a:lnTo>
                  <a:pt x="334642" y="1630005"/>
                </a:lnTo>
                <a:lnTo>
                  <a:pt x="335278" y="1632866"/>
                </a:lnTo>
                <a:lnTo>
                  <a:pt x="335914" y="1635726"/>
                </a:lnTo>
                <a:lnTo>
                  <a:pt x="336232" y="1638904"/>
                </a:lnTo>
                <a:lnTo>
                  <a:pt x="336550" y="1642082"/>
                </a:lnTo>
                <a:lnTo>
                  <a:pt x="336232" y="1644942"/>
                </a:lnTo>
                <a:lnTo>
                  <a:pt x="335914" y="1648120"/>
                </a:lnTo>
                <a:lnTo>
                  <a:pt x="334960" y="1650980"/>
                </a:lnTo>
                <a:lnTo>
                  <a:pt x="334005" y="1653840"/>
                </a:lnTo>
                <a:lnTo>
                  <a:pt x="332415" y="1656701"/>
                </a:lnTo>
                <a:lnTo>
                  <a:pt x="331143" y="1659561"/>
                </a:lnTo>
                <a:lnTo>
                  <a:pt x="328916" y="1661785"/>
                </a:lnTo>
                <a:lnTo>
                  <a:pt x="326689" y="1664328"/>
                </a:lnTo>
                <a:lnTo>
                  <a:pt x="324144" y="1666552"/>
                </a:lnTo>
                <a:lnTo>
                  <a:pt x="321281" y="1668459"/>
                </a:lnTo>
                <a:lnTo>
                  <a:pt x="318737" y="1669730"/>
                </a:lnTo>
                <a:lnTo>
                  <a:pt x="315874" y="1671002"/>
                </a:lnTo>
                <a:lnTo>
                  <a:pt x="312693" y="1672273"/>
                </a:lnTo>
                <a:lnTo>
                  <a:pt x="309830" y="1672591"/>
                </a:lnTo>
                <a:lnTo>
                  <a:pt x="306649" y="1672908"/>
                </a:lnTo>
                <a:lnTo>
                  <a:pt x="303468" y="1673226"/>
                </a:lnTo>
                <a:lnTo>
                  <a:pt x="300605" y="1672908"/>
                </a:lnTo>
                <a:lnTo>
                  <a:pt x="297424" y="1672591"/>
                </a:lnTo>
                <a:lnTo>
                  <a:pt x="294243" y="1671955"/>
                </a:lnTo>
                <a:lnTo>
                  <a:pt x="291380" y="1670684"/>
                </a:lnTo>
                <a:lnTo>
                  <a:pt x="288517" y="1669413"/>
                </a:lnTo>
                <a:lnTo>
                  <a:pt x="285654" y="1667506"/>
                </a:lnTo>
                <a:lnTo>
                  <a:pt x="283109" y="1665917"/>
                </a:lnTo>
                <a:lnTo>
                  <a:pt x="280565" y="1663374"/>
                </a:lnTo>
                <a:lnTo>
                  <a:pt x="192609" y="1574472"/>
                </a:lnTo>
                <a:lnTo>
                  <a:pt x="141573" y="1633527"/>
                </a:lnTo>
                <a:lnTo>
                  <a:pt x="139991" y="1634483"/>
                </a:lnTo>
                <a:lnTo>
                  <a:pt x="138409" y="1635757"/>
                </a:lnTo>
                <a:lnTo>
                  <a:pt x="136828" y="1636394"/>
                </a:lnTo>
                <a:lnTo>
                  <a:pt x="135246" y="1636713"/>
                </a:lnTo>
                <a:lnTo>
                  <a:pt x="133348" y="1636713"/>
                </a:lnTo>
                <a:lnTo>
                  <a:pt x="131766" y="1636394"/>
                </a:lnTo>
                <a:lnTo>
                  <a:pt x="129868" y="1635757"/>
                </a:lnTo>
                <a:lnTo>
                  <a:pt x="128286" y="1634483"/>
                </a:lnTo>
                <a:lnTo>
                  <a:pt x="47614" y="1566608"/>
                </a:lnTo>
                <a:lnTo>
                  <a:pt x="46348" y="1565334"/>
                </a:lnTo>
                <a:lnTo>
                  <a:pt x="45083" y="1563740"/>
                </a:lnTo>
                <a:lnTo>
                  <a:pt x="44450" y="1562147"/>
                </a:lnTo>
                <a:lnTo>
                  <a:pt x="44450" y="1560235"/>
                </a:lnTo>
                <a:lnTo>
                  <a:pt x="44450" y="1558642"/>
                </a:lnTo>
                <a:lnTo>
                  <a:pt x="44767" y="1556730"/>
                </a:lnTo>
                <a:lnTo>
                  <a:pt x="45716" y="1554818"/>
                </a:lnTo>
                <a:lnTo>
                  <a:pt x="46665" y="1553543"/>
                </a:lnTo>
                <a:lnTo>
                  <a:pt x="105169" y="1486091"/>
                </a:lnTo>
                <a:lnTo>
                  <a:pt x="9225" y="1389114"/>
                </a:lnTo>
                <a:lnTo>
                  <a:pt x="6998" y="1386571"/>
                </a:lnTo>
                <a:lnTo>
                  <a:pt x="5407" y="1383711"/>
                </a:lnTo>
                <a:lnTo>
                  <a:pt x="3499" y="1381169"/>
                </a:lnTo>
                <a:lnTo>
                  <a:pt x="2226" y="1378309"/>
                </a:lnTo>
                <a:lnTo>
                  <a:pt x="1272" y="1375131"/>
                </a:lnTo>
                <a:lnTo>
                  <a:pt x="636" y="1372270"/>
                </a:lnTo>
                <a:lnTo>
                  <a:pt x="318" y="1369092"/>
                </a:lnTo>
                <a:lnTo>
                  <a:pt x="0" y="1366232"/>
                </a:lnTo>
                <a:lnTo>
                  <a:pt x="318" y="1363054"/>
                </a:lnTo>
                <a:lnTo>
                  <a:pt x="636" y="1360194"/>
                </a:lnTo>
                <a:lnTo>
                  <a:pt x="1590" y="1357016"/>
                </a:lnTo>
                <a:lnTo>
                  <a:pt x="2863" y="1354156"/>
                </a:lnTo>
                <a:lnTo>
                  <a:pt x="4135" y="1351296"/>
                </a:lnTo>
                <a:lnTo>
                  <a:pt x="5726" y="1349071"/>
                </a:lnTo>
                <a:lnTo>
                  <a:pt x="7634" y="1346529"/>
                </a:lnTo>
                <a:lnTo>
                  <a:pt x="9861" y="1343986"/>
                </a:lnTo>
                <a:lnTo>
                  <a:pt x="12724" y="1341762"/>
                </a:lnTo>
                <a:lnTo>
                  <a:pt x="15269" y="1340173"/>
                </a:lnTo>
                <a:lnTo>
                  <a:pt x="18131" y="1338266"/>
                </a:lnTo>
                <a:lnTo>
                  <a:pt x="20994" y="1337312"/>
                </a:lnTo>
                <a:lnTo>
                  <a:pt x="24175" y="1336041"/>
                </a:lnTo>
                <a:lnTo>
                  <a:pt x="27038" y="1335406"/>
                </a:lnTo>
                <a:lnTo>
                  <a:pt x="30219" y="1335088"/>
                </a:lnTo>
                <a:lnTo>
                  <a:pt x="33400" y="1335088"/>
                </a:lnTo>
                <a:lnTo>
                  <a:pt x="36581" y="1335406"/>
                </a:lnTo>
                <a:lnTo>
                  <a:pt x="39762" y="1335723"/>
                </a:lnTo>
                <a:lnTo>
                  <a:pt x="40501" y="1335969"/>
                </a:lnTo>
                <a:lnTo>
                  <a:pt x="40326" y="1335446"/>
                </a:lnTo>
                <a:lnTo>
                  <a:pt x="39372" y="1332585"/>
                </a:lnTo>
                <a:lnTo>
                  <a:pt x="38736" y="1329407"/>
                </a:lnTo>
                <a:lnTo>
                  <a:pt x="38100" y="1326547"/>
                </a:lnTo>
                <a:lnTo>
                  <a:pt x="38100" y="1323369"/>
                </a:lnTo>
                <a:lnTo>
                  <a:pt x="38100" y="1320191"/>
                </a:lnTo>
                <a:lnTo>
                  <a:pt x="39054" y="1317331"/>
                </a:lnTo>
                <a:lnTo>
                  <a:pt x="39690" y="1314471"/>
                </a:lnTo>
                <a:lnTo>
                  <a:pt x="40645" y="1311293"/>
                </a:lnTo>
                <a:lnTo>
                  <a:pt x="42235" y="1308433"/>
                </a:lnTo>
                <a:lnTo>
                  <a:pt x="43826" y="1305890"/>
                </a:lnTo>
                <a:lnTo>
                  <a:pt x="46053" y="1303666"/>
                </a:lnTo>
                <a:lnTo>
                  <a:pt x="48279" y="1301123"/>
                </a:lnTo>
                <a:lnTo>
                  <a:pt x="50506" y="1298899"/>
                </a:lnTo>
                <a:lnTo>
                  <a:pt x="53369" y="1296992"/>
                </a:lnTo>
                <a:lnTo>
                  <a:pt x="56232" y="1295403"/>
                </a:lnTo>
                <a:lnTo>
                  <a:pt x="59095" y="1294449"/>
                </a:lnTo>
                <a:lnTo>
                  <a:pt x="61958" y="1293178"/>
                </a:lnTo>
                <a:lnTo>
                  <a:pt x="65139" y="1292543"/>
                </a:lnTo>
                <a:lnTo>
                  <a:pt x="68320" y="1292225"/>
                </a:lnTo>
                <a:lnTo>
                  <a:pt x="71183" y="1292225"/>
                </a:lnTo>
                <a:lnTo>
                  <a:pt x="74364" y="1292225"/>
                </a:lnTo>
                <a:lnTo>
                  <a:pt x="77545" y="1292860"/>
                </a:lnTo>
                <a:lnTo>
                  <a:pt x="80408" y="1293496"/>
                </a:lnTo>
                <a:lnTo>
                  <a:pt x="80424" y="1293502"/>
                </a:lnTo>
                <a:lnTo>
                  <a:pt x="80015" y="1292584"/>
                </a:lnTo>
                <a:lnTo>
                  <a:pt x="79379" y="1289723"/>
                </a:lnTo>
                <a:lnTo>
                  <a:pt x="78424" y="1286863"/>
                </a:lnTo>
                <a:lnTo>
                  <a:pt x="78106" y="1283685"/>
                </a:lnTo>
                <a:lnTo>
                  <a:pt x="77788" y="1280507"/>
                </a:lnTo>
                <a:lnTo>
                  <a:pt x="78106" y="1277647"/>
                </a:lnTo>
                <a:lnTo>
                  <a:pt x="78424" y="1274469"/>
                </a:lnTo>
                <a:lnTo>
                  <a:pt x="79379" y="1271609"/>
                </a:lnTo>
                <a:lnTo>
                  <a:pt x="80651" y="1268749"/>
                </a:lnTo>
                <a:lnTo>
                  <a:pt x="82242" y="1265888"/>
                </a:lnTo>
                <a:lnTo>
                  <a:pt x="83514" y="1263028"/>
                </a:lnTo>
                <a:lnTo>
                  <a:pt x="85741" y="1260804"/>
                </a:lnTo>
                <a:lnTo>
                  <a:pt x="87649" y="1258261"/>
                </a:lnTo>
                <a:lnTo>
                  <a:pt x="90194" y="1256037"/>
                </a:lnTo>
                <a:lnTo>
                  <a:pt x="93057" y="1254130"/>
                </a:lnTo>
                <a:lnTo>
                  <a:pt x="95920" y="1252859"/>
                </a:lnTo>
                <a:lnTo>
                  <a:pt x="98783" y="1251587"/>
                </a:lnTo>
                <a:lnTo>
                  <a:pt x="101964" y="1250316"/>
                </a:lnTo>
                <a:lnTo>
                  <a:pt x="104827" y="1249681"/>
                </a:lnTo>
                <a:lnTo>
                  <a:pt x="108008" y="1249363"/>
                </a:lnTo>
                <a:lnTo>
                  <a:pt x="111189" y="1249363"/>
                </a:lnTo>
                <a:lnTo>
                  <a:pt x="114370" y="1249681"/>
                </a:lnTo>
                <a:lnTo>
                  <a:pt x="117233" y="1249998"/>
                </a:lnTo>
                <a:lnTo>
                  <a:pt x="120414" y="1250634"/>
                </a:lnTo>
                <a:lnTo>
                  <a:pt x="120625" y="1250728"/>
                </a:lnTo>
                <a:lnTo>
                  <a:pt x="119691" y="1247931"/>
                </a:lnTo>
                <a:lnTo>
                  <a:pt x="118425" y="1245084"/>
                </a:lnTo>
                <a:lnTo>
                  <a:pt x="117792" y="1241921"/>
                </a:lnTo>
                <a:lnTo>
                  <a:pt x="117475" y="1239390"/>
                </a:lnTo>
                <a:lnTo>
                  <a:pt x="117475" y="1235911"/>
                </a:lnTo>
                <a:lnTo>
                  <a:pt x="117475" y="1232748"/>
                </a:lnTo>
                <a:lnTo>
                  <a:pt x="118108" y="1230217"/>
                </a:lnTo>
                <a:lnTo>
                  <a:pt x="119058" y="1227371"/>
                </a:lnTo>
                <a:lnTo>
                  <a:pt x="120008" y="1224208"/>
                </a:lnTo>
                <a:lnTo>
                  <a:pt x="121274" y="1221677"/>
                </a:lnTo>
                <a:lnTo>
                  <a:pt x="123174" y="1218830"/>
                </a:lnTo>
                <a:lnTo>
                  <a:pt x="124757" y="1216300"/>
                </a:lnTo>
                <a:lnTo>
                  <a:pt x="127290" y="1213769"/>
                </a:lnTo>
                <a:lnTo>
                  <a:pt x="129823" y="1211872"/>
                </a:lnTo>
                <a:lnTo>
                  <a:pt x="132355" y="1209974"/>
                </a:lnTo>
                <a:lnTo>
                  <a:pt x="135205" y="1208392"/>
                </a:lnTo>
                <a:lnTo>
                  <a:pt x="138054" y="1207127"/>
                </a:lnTo>
                <a:lnTo>
                  <a:pt x="141220" y="1206178"/>
                </a:lnTo>
                <a:lnTo>
                  <a:pt x="144070" y="1205229"/>
                </a:lnTo>
                <a:lnTo>
                  <a:pt x="147236" y="1204913"/>
                </a:lnTo>
                <a:close/>
                <a:moveTo>
                  <a:pt x="784926" y="1050925"/>
                </a:moveTo>
                <a:lnTo>
                  <a:pt x="949326" y="1108342"/>
                </a:lnTo>
                <a:lnTo>
                  <a:pt x="949326" y="1117858"/>
                </a:lnTo>
                <a:lnTo>
                  <a:pt x="948690" y="1127375"/>
                </a:lnTo>
                <a:lnTo>
                  <a:pt x="947418" y="1137209"/>
                </a:lnTo>
                <a:lnTo>
                  <a:pt x="945192" y="1147677"/>
                </a:lnTo>
                <a:lnTo>
                  <a:pt x="942648" y="1158146"/>
                </a:lnTo>
                <a:lnTo>
                  <a:pt x="939151" y="1168931"/>
                </a:lnTo>
                <a:lnTo>
                  <a:pt x="935335" y="1179717"/>
                </a:lnTo>
                <a:lnTo>
                  <a:pt x="930565" y="1190502"/>
                </a:lnTo>
                <a:lnTo>
                  <a:pt x="925159" y="1201288"/>
                </a:lnTo>
                <a:lnTo>
                  <a:pt x="919753" y="1212390"/>
                </a:lnTo>
                <a:lnTo>
                  <a:pt x="912758" y="1223176"/>
                </a:lnTo>
                <a:lnTo>
                  <a:pt x="905762" y="1233961"/>
                </a:lnTo>
                <a:lnTo>
                  <a:pt x="898448" y="1244430"/>
                </a:lnTo>
                <a:lnTo>
                  <a:pt x="889862" y="1255215"/>
                </a:lnTo>
                <a:lnTo>
                  <a:pt x="880959" y="1265366"/>
                </a:lnTo>
                <a:lnTo>
                  <a:pt x="871737" y="1275200"/>
                </a:lnTo>
                <a:lnTo>
                  <a:pt x="861561" y="1285034"/>
                </a:lnTo>
                <a:lnTo>
                  <a:pt x="850750" y="1294233"/>
                </a:lnTo>
                <a:lnTo>
                  <a:pt x="839938" y="1302798"/>
                </a:lnTo>
                <a:lnTo>
                  <a:pt x="828173" y="1311363"/>
                </a:lnTo>
                <a:lnTo>
                  <a:pt x="815771" y="1319294"/>
                </a:lnTo>
                <a:lnTo>
                  <a:pt x="803052" y="1326273"/>
                </a:lnTo>
                <a:lnTo>
                  <a:pt x="789378" y="1332934"/>
                </a:lnTo>
                <a:lnTo>
                  <a:pt x="775387" y="1338961"/>
                </a:lnTo>
                <a:lnTo>
                  <a:pt x="768073" y="1341816"/>
                </a:lnTo>
                <a:lnTo>
                  <a:pt x="760759" y="1344671"/>
                </a:lnTo>
                <a:lnTo>
                  <a:pt x="753128" y="1346892"/>
                </a:lnTo>
                <a:lnTo>
                  <a:pt x="745814" y="1349113"/>
                </a:lnTo>
                <a:lnTo>
                  <a:pt x="737864" y="1351016"/>
                </a:lnTo>
                <a:lnTo>
                  <a:pt x="730232" y="1352919"/>
                </a:lnTo>
                <a:lnTo>
                  <a:pt x="722283" y="1354505"/>
                </a:lnTo>
                <a:lnTo>
                  <a:pt x="714333" y="1356091"/>
                </a:lnTo>
                <a:lnTo>
                  <a:pt x="706065" y="1357043"/>
                </a:lnTo>
                <a:lnTo>
                  <a:pt x="697480" y="1357995"/>
                </a:lnTo>
                <a:lnTo>
                  <a:pt x="688894" y="1358946"/>
                </a:lnTo>
                <a:lnTo>
                  <a:pt x="680626" y="1359581"/>
                </a:lnTo>
                <a:lnTo>
                  <a:pt x="671723" y="1359581"/>
                </a:lnTo>
                <a:lnTo>
                  <a:pt x="662819" y="1359581"/>
                </a:lnTo>
                <a:lnTo>
                  <a:pt x="653915" y="1359581"/>
                </a:lnTo>
                <a:lnTo>
                  <a:pt x="644694" y="1358946"/>
                </a:lnTo>
                <a:lnTo>
                  <a:pt x="631338" y="1357995"/>
                </a:lnTo>
                <a:lnTo>
                  <a:pt x="617983" y="1357678"/>
                </a:lnTo>
                <a:lnTo>
                  <a:pt x="605581" y="1357678"/>
                </a:lnTo>
                <a:lnTo>
                  <a:pt x="594451" y="1357995"/>
                </a:lnTo>
                <a:lnTo>
                  <a:pt x="583004" y="1358946"/>
                </a:lnTo>
                <a:lnTo>
                  <a:pt x="572828" y="1359898"/>
                </a:lnTo>
                <a:lnTo>
                  <a:pt x="562653" y="1361167"/>
                </a:lnTo>
                <a:lnTo>
                  <a:pt x="553431" y="1362753"/>
                </a:lnTo>
                <a:lnTo>
                  <a:pt x="545163" y="1364339"/>
                </a:lnTo>
                <a:lnTo>
                  <a:pt x="536896" y="1366560"/>
                </a:lnTo>
                <a:lnTo>
                  <a:pt x="529264" y="1368780"/>
                </a:lnTo>
                <a:lnTo>
                  <a:pt x="522268" y="1371001"/>
                </a:lnTo>
                <a:lnTo>
                  <a:pt x="515908" y="1373221"/>
                </a:lnTo>
                <a:lnTo>
                  <a:pt x="509867" y="1375759"/>
                </a:lnTo>
                <a:lnTo>
                  <a:pt x="504143" y="1378614"/>
                </a:lnTo>
                <a:lnTo>
                  <a:pt x="499373" y="1381152"/>
                </a:lnTo>
                <a:lnTo>
                  <a:pt x="494285" y="1384007"/>
                </a:lnTo>
                <a:lnTo>
                  <a:pt x="490151" y="1386862"/>
                </a:lnTo>
                <a:lnTo>
                  <a:pt x="482838" y="1391937"/>
                </a:lnTo>
                <a:lnTo>
                  <a:pt x="476796" y="1397013"/>
                </a:lnTo>
                <a:lnTo>
                  <a:pt x="472662" y="1401771"/>
                </a:lnTo>
                <a:lnTo>
                  <a:pt x="469482" y="1405578"/>
                </a:lnTo>
                <a:lnTo>
                  <a:pt x="467256" y="1408433"/>
                </a:lnTo>
                <a:lnTo>
                  <a:pt x="465666" y="1411288"/>
                </a:lnTo>
                <a:lnTo>
                  <a:pt x="328613" y="1274248"/>
                </a:lnTo>
                <a:lnTo>
                  <a:pt x="334973" y="1267270"/>
                </a:lnTo>
                <a:lnTo>
                  <a:pt x="341651" y="1260925"/>
                </a:lnTo>
                <a:lnTo>
                  <a:pt x="348647" y="1254581"/>
                </a:lnTo>
                <a:lnTo>
                  <a:pt x="355324" y="1249188"/>
                </a:lnTo>
                <a:lnTo>
                  <a:pt x="362320" y="1243795"/>
                </a:lnTo>
                <a:lnTo>
                  <a:pt x="369952" y="1239354"/>
                </a:lnTo>
                <a:lnTo>
                  <a:pt x="377265" y="1234596"/>
                </a:lnTo>
                <a:lnTo>
                  <a:pt x="384579" y="1230789"/>
                </a:lnTo>
                <a:lnTo>
                  <a:pt x="392529" y="1227300"/>
                </a:lnTo>
                <a:lnTo>
                  <a:pt x="400161" y="1224128"/>
                </a:lnTo>
                <a:lnTo>
                  <a:pt x="408110" y="1221273"/>
                </a:lnTo>
                <a:lnTo>
                  <a:pt x="416378" y="1218735"/>
                </a:lnTo>
                <a:lnTo>
                  <a:pt x="424010" y="1216514"/>
                </a:lnTo>
                <a:lnTo>
                  <a:pt x="432595" y="1214611"/>
                </a:lnTo>
                <a:lnTo>
                  <a:pt x="440863" y="1212708"/>
                </a:lnTo>
                <a:lnTo>
                  <a:pt x="449131" y="1211439"/>
                </a:lnTo>
                <a:lnTo>
                  <a:pt x="457716" y="1210170"/>
                </a:lnTo>
                <a:lnTo>
                  <a:pt x="466302" y="1209218"/>
                </a:lnTo>
                <a:lnTo>
                  <a:pt x="483156" y="1207315"/>
                </a:lnTo>
                <a:lnTo>
                  <a:pt x="500645" y="1206680"/>
                </a:lnTo>
                <a:lnTo>
                  <a:pt x="518134" y="1206046"/>
                </a:lnTo>
                <a:lnTo>
                  <a:pt x="552795" y="1205729"/>
                </a:lnTo>
                <a:lnTo>
                  <a:pt x="570284" y="1205729"/>
                </a:lnTo>
                <a:lnTo>
                  <a:pt x="587138" y="1205411"/>
                </a:lnTo>
                <a:lnTo>
                  <a:pt x="604309" y="1204460"/>
                </a:lnTo>
                <a:lnTo>
                  <a:pt x="620844" y="1203508"/>
                </a:lnTo>
                <a:lnTo>
                  <a:pt x="636744" y="1201605"/>
                </a:lnTo>
                <a:lnTo>
                  <a:pt x="645012" y="1200653"/>
                </a:lnTo>
                <a:lnTo>
                  <a:pt x="652961" y="1199384"/>
                </a:lnTo>
                <a:lnTo>
                  <a:pt x="660593" y="1197481"/>
                </a:lnTo>
                <a:lnTo>
                  <a:pt x="668225" y="1195578"/>
                </a:lnTo>
                <a:lnTo>
                  <a:pt x="675538" y="1193674"/>
                </a:lnTo>
                <a:lnTo>
                  <a:pt x="682534" y="1191137"/>
                </a:lnTo>
                <a:lnTo>
                  <a:pt x="689848" y="1188282"/>
                </a:lnTo>
                <a:lnTo>
                  <a:pt x="696844" y="1185427"/>
                </a:lnTo>
                <a:lnTo>
                  <a:pt x="703521" y="1181937"/>
                </a:lnTo>
                <a:lnTo>
                  <a:pt x="710199" y="1178130"/>
                </a:lnTo>
                <a:lnTo>
                  <a:pt x="716559" y="1173689"/>
                </a:lnTo>
                <a:lnTo>
                  <a:pt x="722601" y="1169248"/>
                </a:lnTo>
                <a:lnTo>
                  <a:pt x="728642" y="1164173"/>
                </a:lnTo>
                <a:lnTo>
                  <a:pt x="734684" y="1158463"/>
                </a:lnTo>
                <a:lnTo>
                  <a:pt x="740090" y="1152436"/>
                </a:lnTo>
                <a:lnTo>
                  <a:pt x="745814" y="1146091"/>
                </a:lnTo>
                <a:lnTo>
                  <a:pt x="750902" y="1139430"/>
                </a:lnTo>
                <a:lnTo>
                  <a:pt x="755671" y="1131816"/>
                </a:lnTo>
                <a:lnTo>
                  <a:pt x="760441" y="1123886"/>
                </a:lnTo>
                <a:lnTo>
                  <a:pt x="764575" y="1115321"/>
                </a:lnTo>
                <a:lnTo>
                  <a:pt x="768709" y="1106121"/>
                </a:lnTo>
                <a:lnTo>
                  <a:pt x="772525" y="1096287"/>
                </a:lnTo>
                <a:lnTo>
                  <a:pt x="776023" y="1086136"/>
                </a:lnTo>
                <a:lnTo>
                  <a:pt x="779203" y="1075034"/>
                </a:lnTo>
                <a:lnTo>
                  <a:pt x="782382" y="1063296"/>
                </a:lnTo>
                <a:lnTo>
                  <a:pt x="784926" y="1050925"/>
                </a:lnTo>
                <a:close/>
                <a:moveTo>
                  <a:pt x="286403" y="836613"/>
                </a:moveTo>
                <a:lnTo>
                  <a:pt x="477838" y="906053"/>
                </a:lnTo>
                <a:lnTo>
                  <a:pt x="468361" y="911786"/>
                </a:lnTo>
                <a:lnTo>
                  <a:pt x="459832" y="917520"/>
                </a:lnTo>
                <a:lnTo>
                  <a:pt x="451619" y="923572"/>
                </a:lnTo>
                <a:lnTo>
                  <a:pt x="444669" y="929624"/>
                </a:lnTo>
                <a:lnTo>
                  <a:pt x="438351" y="935995"/>
                </a:lnTo>
                <a:lnTo>
                  <a:pt x="432664" y="942366"/>
                </a:lnTo>
                <a:lnTo>
                  <a:pt x="427610" y="949055"/>
                </a:lnTo>
                <a:lnTo>
                  <a:pt x="423187" y="956381"/>
                </a:lnTo>
                <a:lnTo>
                  <a:pt x="419397" y="963389"/>
                </a:lnTo>
                <a:lnTo>
                  <a:pt x="416238" y="970396"/>
                </a:lnTo>
                <a:lnTo>
                  <a:pt x="413395" y="978041"/>
                </a:lnTo>
                <a:lnTo>
                  <a:pt x="410867" y="985367"/>
                </a:lnTo>
                <a:lnTo>
                  <a:pt x="408972" y="992694"/>
                </a:lnTo>
                <a:lnTo>
                  <a:pt x="407708" y="1000657"/>
                </a:lnTo>
                <a:lnTo>
                  <a:pt x="406761" y="1008620"/>
                </a:lnTo>
                <a:lnTo>
                  <a:pt x="405813" y="1016583"/>
                </a:lnTo>
                <a:lnTo>
                  <a:pt x="405813" y="1024865"/>
                </a:lnTo>
                <a:lnTo>
                  <a:pt x="405813" y="1032829"/>
                </a:lnTo>
                <a:lnTo>
                  <a:pt x="406129" y="1041110"/>
                </a:lnTo>
                <a:lnTo>
                  <a:pt x="406761" y="1049711"/>
                </a:lnTo>
                <a:lnTo>
                  <a:pt x="408656" y="1066593"/>
                </a:lnTo>
                <a:lnTo>
                  <a:pt x="411183" y="1084112"/>
                </a:lnTo>
                <a:lnTo>
                  <a:pt x="414026" y="1101632"/>
                </a:lnTo>
                <a:lnTo>
                  <a:pt x="417185" y="1119469"/>
                </a:lnTo>
                <a:lnTo>
                  <a:pt x="420028" y="1136989"/>
                </a:lnTo>
                <a:lnTo>
                  <a:pt x="422872" y="1155145"/>
                </a:lnTo>
                <a:lnTo>
                  <a:pt x="413395" y="1156738"/>
                </a:lnTo>
                <a:lnTo>
                  <a:pt x="403918" y="1158012"/>
                </a:lnTo>
                <a:lnTo>
                  <a:pt x="394756" y="1159923"/>
                </a:lnTo>
                <a:lnTo>
                  <a:pt x="385595" y="1162153"/>
                </a:lnTo>
                <a:lnTo>
                  <a:pt x="376750" y="1164701"/>
                </a:lnTo>
                <a:lnTo>
                  <a:pt x="367905" y="1167568"/>
                </a:lnTo>
                <a:lnTo>
                  <a:pt x="359060" y="1171072"/>
                </a:lnTo>
                <a:lnTo>
                  <a:pt x="350214" y="1174894"/>
                </a:lnTo>
                <a:lnTo>
                  <a:pt x="341685" y="1179353"/>
                </a:lnTo>
                <a:lnTo>
                  <a:pt x="333472" y="1184450"/>
                </a:lnTo>
                <a:lnTo>
                  <a:pt x="324942" y="1189865"/>
                </a:lnTo>
                <a:lnTo>
                  <a:pt x="316729" y="1195917"/>
                </a:lnTo>
                <a:lnTo>
                  <a:pt x="308200" y="1203243"/>
                </a:lnTo>
                <a:lnTo>
                  <a:pt x="300302" y="1210888"/>
                </a:lnTo>
                <a:lnTo>
                  <a:pt x="292089" y="1219488"/>
                </a:lnTo>
                <a:lnTo>
                  <a:pt x="284191" y="1228726"/>
                </a:lnTo>
                <a:lnTo>
                  <a:pt x="253549" y="1196873"/>
                </a:lnTo>
                <a:lnTo>
                  <a:pt x="255128" y="1195599"/>
                </a:lnTo>
                <a:lnTo>
                  <a:pt x="256392" y="1194006"/>
                </a:lnTo>
                <a:lnTo>
                  <a:pt x="258287" y="1191139"/>
                </a:lnTo>
                <a:lnTo>
                  <a:pt x="260499" y="1187317"/>
                </a:lnTo>
                <a:lnTo>
                  <a:pt x="262394" y="1182220"/>
                </a:lnTo>
                <a:lnTo>
                  <a:pt x="264290" y="1175850"/>
                </a:lnTo>
                <a:lnTo>
                  <a:pt x="265869" y="1167568"/>
                </a:lnTo>
                <a:lnTo>
                  <a:pt x="267449" y="1158012"/>
                </a:lnTo>
                <a:lnTo>
                  <a:pt x="268080" y="1146226"/>
                </a:lnTo>
                <a:lnTo>
                  <a:pt x="268080" y="1132848"/>
                </a:lnTo>
                <a:lnTo>
                  <a:pt x="267133" y="1117240"/>
                </a:lnTo>
                <a:lnTo>
                  <a:pt x="266501" y="1108639"/>
                </a:lnTo>
                <a:lnTo>
                  <a:pt x="265237" y="1099402"/>
                </a:lnTo>
                <a:lnTo>
                  <a:pt x="263974" y="1089846"/>
                </a:lnTo>
                <a:lnTo>
                  <a:pt x="262394" y="1079016"/>
                </a:lnTo>
                <a:lnTo>
                  <a:pt x="260499" y="1068186"/>
                </a:lnTo>
                <a:lnTo>
                  <a:pt x="258287" y="1056400"/>
                </a:lnTo>
                <a:lnTo>
                  <a:pt x="255444" y="1043977"/>
                </a:lnTo>
                <a:lnTo>
                  <a:pt x="252601" y="1031236"/>
                </a:lnTo>
                <a:lnTo>
                  <a:pt x="249442" y="1018813"/>
                </a:lnTo>
                <a:lnTo>
                  <a:pt x="245651" y="1005116"/>
                </a:lnTo>
                <a:lnTo>
                  <a:pt x="241545" y="991101"/>
                </a:lnTo>
                <a:lnTo>
                  <a:pt x="237754" y="976130"/>
                </a:lnTo>
                <a:lnTo>
                  <a:pt x="233963" y="960840"/>
                </a:lnTo>
                <a:lnTo>
                  <a:pt x="230804" y="945551"/>
                </a:lnTo>
                <a:lnTo>
                  <a:pt x="229225" y="937906"/>
                </a:lnTo>
                <a:lnTo>
                  <a:pt x="228277" y="929943"/>
                </a:lnTo>
                <a:lnTo>
                  <a:pt x="227645" y="922617"/>
                </a:lnTo>
                <a:lnTo>
                  <a:pt x="227013" y="914972"/>
                </a:lnTo>
                <a:lnTo>
                  <a:pt x="227013" y="907964"/>
                </a:lnTo>
                <a:lnTo>
                  <a:pt x="227013" y="900956"/>
                </a:lnTo>
                <a:lnTo>
                  <a:pt x="227645" y="893630"/>
                </a:lnTo>
                <a:lnTo>
                  <a:pt x="228593" y="886941"/>
                </a:lnTo>
                <a:lnTo>
                  <a:pt x="230172" y="880570"/>
                </a:lnTo>
                <a:lnTo>
                  <a:pt x="231752" y="874518"/>
                </a:lnTo>
                <a:lnTo>
                  <a:pt x="234279" y="868785"/>
                </a:lnTo>
                <a:lnTo>
                  <a:pt x="237438" y="863051"/>
                </a:lnTo>
                <a:lnTo>
                  <a:pt x="240913" y="858273"/>
                </a:lnTo>
                <a:lnTo>
                  <a:pt x="245651" y="853495"/>
                </a:lnTo>
                <a:lnTo>
                  <a:pt x="250390" y="849354"/>
                </a:lnTo>
                <a:lnTo>
                  <a:pt x="256076" y="845850"/>
                </a:lnTo>
                <a:lnTo>
                  <a:pt x="262394" y="842665"/>
                </a:lnTo>
                <a:lnTo>
                  <a:pt x="269660" y="840117"/>
                </a:lnTo>
                <a:lnTo>
                  <a:pt x="277557" y="837887"/>
                </a:lnTo>
                <a:lnTo>
                  <a:pt x="286403" y="836613"/>
                </a:lnTo>
                <a:close/>
                <a:moveTo>
                  <a:pt x="452121" y="668338"/>
                </a:moveTo>
                <a:lnTo>
                  <a:pt x="468631" y="668338"/>
                </a:lnTo>
                <a:lnTo>
                  <a:pt x="484823" y="669291"/>
                </a:lnTo>
                <a:lnTo>
                  <a:pt x="501016" y="670563"/>
                </a:lnTo>
                <a:lnTo>
                  <a:pt x="517843" y="672787"/>
                </a:lnTo>
                <a:lnTo>
                  <a:pt x="534671" y="675648"/>
                </a:lnTo>
                <a:lnTo>
                  <a:pt x="551816" y="678826"/>
                </a:lnTo>
                <a:lnTo>
                  <a:pt x="568643" y="682640"/>
                </a:lnTo>
                <a:lnTo>
                  <a:pt x="586106" y="687090"/>
                </a:lnTo>
                <a:lnTo>
                  <a:pt x="603568" y="691539"/>
                </a:lnTo>
                <a:lnTo>
                  <a:pt x="621031" y="696943"/>
                </a:lnTo>
                <a:lnTo>
                  <a:pt x="638493" y="702346"/>
                </a:lnTo>
                <a:lnTo>
                  <a:pt x="656591" y="708384"/>
                </a:lnTo>
                <a:lnTo>
                  <a:pt x="674371" y="714423"/>
                </a:lnTo>
                <a:lnTo>
                  <a:pt x="709931" y="727136"/>
                </a:lnTo>
                <a:lnTo>
                  <a:pt x="746126" y="740485"/>
                </a:lnTo>
                <a:lnTo>
                  <a:pt x="782321" y="754470"/>
                </a:lnTo>
                <a:lnTo>
                  <a:pt x="818516" y="768136"/>
                </a:lnTo>
                <a:lnTo>
                  <a:pt x="854076" y="782121"/>
                </a:lnTo>
                <a:lnTo>
                  <a:pt x="889953" y="794834"/>
                </a:lnTo>
                <a:lnTo>
                  <a:pt x="908051" y="800873"/>
                </a:lnTo>
                <a:lnTo>
                  <a:pt x="925196" y="806912"/>
                </a:lnTo>
                <a:lnTo>
                  <a:pt x="942976" y="811997"/>
                </a:lnTo>
                <a:lnTo>
                  <a:pt x="960756" y="817400"/>
                </a:lnTo>
                <a:lnTo>
                  <a:pt x="978218" y="822168"/>
                </a:lnTo>
                <a:lnTo>
                  <a:pt x="995046" y="826617"/>
                </a:lnTo>
                <a:lnTo>
                  <a:pt x="1012508" y="830113"/>
                </a:lnTo>
                <a:lnTo>
                  <a:pt x="1029018" y="833609"/>
                </a:lnTo>
                <a:lnTo>
                  <a:pt x="1046163" y="836470"/>
                </a:lnTo>
                <a:lnTo>
                  <a:pt x="1062673" y="838695"/>
                </a:lnTo>
                <a:lnTo>
                  <a:pt x="1079183" y="839966"/>
                </a:lnTo>
                <a:lnTo>
                  <a:pt x="1095058" y="841237"/>
                </a:lnTo>
                <a:lnTo>
                  <a:pt x="1110933" y="841237"/>
                </a:lnTo>
                <a:lnTo>
                  <a:pt x="1126808" y="840919"/>
                </a:lnTo>
                <a:lnTo>
                  <a:pt x="1142366" y="839330"/>
                </a:lnTo>
                <a:lnTo>
                  <a:pt x="1149986" y="838377"/>
                </a:lnTo>
                <a:lnTo>
                  <a:pt x="1157606" y="837423"/>
                </a:lnTo>
                <a:lnTo>
                  <a:pt x="1165226" y="835516"/>
                </a:lnTo>
                <a:lnTo>
                  <a:pt x="1172528" y="834245"/>
                </a:lnTo>
                <a:lnTo>
                  <a:pt x="1180148" y="832338"/>
                </a:lnTo>
                <a:lnTo>
                  <a:pt x="1187133" y="830113"/>
                </a:lnTo>
                <a:lnTo>
                  <a:pt x="1194436" y="827571"/>
                </a:lnTo>
                <a:lnTo>
                  <a:pt x="1201738" y="825346"/>
                </a:lnTo>
                <a:lnTo>
                  <a:pt x="1208723" y="822485"/>
                </a:lnTo>
                <a:lnTo>
                  <a:pt x="1215708" y="819307"/>
                </a:lnTo>
                <a:lnTo>
                  <a:pt x="1222376" y="815811"/>
                </a:lnTo>
                <a:lnTo>
                  <a:pt x="1229678" y="811997"/>
                </a:lnTo>
                <a:lnTo>
                  <a:pt x="1236346" y="808183"/>
                </a:lnTo>
                <a:lnTo>
                  <a:pt x="1243013" y="804051"/>
                </a:lnTo>
                <a:lnTo>
                  <a:pt x="1239521" y="814222"/>
                </a:lnTo>
                <a:lnTo>
                  <a:pt x="1236028" y="824075"/>
                </a:lnTo>
                <a:lnTo>
                  <a:pt x="1232536" y="833292"/>
                </a:lnTo>
                <a:lnTo>
                  <a:pt x="1228408" y="842509"/>
                </a:lnTo>
                <a:lnTo>
                  <a:pt x="1224281" y="851408"/>
                </a:lnTo>
                <a:lnTo>
                  <a:pt x="1220153" y="859671"/>
                </a:lnTo>
                <a:lnTo>
                  <a:pt x="1215708" y="867617"/>
                </a:lnTo>
                <a:lnTo>
                  <a:pt x="1211263" y="875563"/>
                </a:lnTo>
                <a:lnTo>
                  <a:pt x="1206501" y="882873"/>
                </a:lnTo>
                <a:lnTo>
                  <a:pt x="1201738" y="890183"/>
                </a:lnTo>
                <a:lnTo>
                  <a:pt x="1196658" y="896858"/>
                </a:lnTo>
                <a:lnTo>
                  <a:pt x="1191578" y="903214"/>
                </a:lnTo>
                <a:lnTo>
                  <a:pt x="1186498" y="909253"/>
                </a:lnTo>
                <a:lnTo>
                  <a:pt x="1180783" y="914974"/>
                </a:lnTo>
                <a:lnTo>
                  <a:pt x="1175386" y="920695"/>
                </a:lnTo>
                <a:lnTo>
                  <a:pt x="1169671" y="925780"/>
                </a:lnTo>
                <a:lnTo>
                  <a:pt x="1163638" y="930548"/>
                </a:lnTo>
                <a:lnTo>
                  <a:pt x="1157606" y="934997"/>
                </a:lnTo>
                <a:lnTo>
                  <a:pt x="1151573" y="939765"/>
                </a:lnTo>
                <a:lnTo>
                  <a:pt x="1145223" y="943579"/>
                </a:lnTo>
                <a:lnTo>
                  <a:pt x="1139191" y="947392"/>
                </a:lnTo>
                <a:lnTo>
                  <a:pt x="1132523" y="951206"/>
                </a:lnTo>
                <a:lnTo>
                  <a:pt x="1126173" y="954385"/>
                </a:lnTo>
                <a:lnTo>
                  <a:pt x="1119506" y="957245"/>
                </a:lnTo>
                <a:lnTo>
                  <a:pt x="1112203" y="959788"/>
                </a:lnTo>
                <a:lnTo>
                  <a:pt x="1105536" y="962330"/>
                </a:lnTo>
                <a:lnTo>
                  <a:pt x="1098551" y="964873"/>
                </a:lnTo>
                <a:lnTo>
                  <a:pt x="1091248" y="966780"/>
                </a:lnTo>
                <a:lnTo>
                  <a:pt x="1083946" y="968369"/>
                </a:lnTo>
                <a:lnTo>
                  <a:pt x="1076643" y="970276"/>
                </a:lnTo>
                <a:lnTo>
                  <a:pt x="1069023" y="971548"/>
                </a:lnTo>
                <a:lnTo>
                  <a:pt x="1061403" y="972819"/>
                </a:lnTo>
                <a:lnTo>
                  <a:pt x="1053783" y="973455"/>
                </a:lnTo>
                <a:lnTo>
                  <a:pt x="1046163" y="974090"/>
                </a:lnTo>
                <a:lnTo>
                  <a:pt x="1030288" y="974726"/>
                </a:lnTo>
                <a:lnTo>
                  <a:pt x="1013778" y="974726"/>
                </a:lnTo>
                <a:lnTo>
                  <a:pt x="997268" y="974090"/>
                </a:lnTo>
                <a:lnTo>
                  <a:pt x="980758" y="972819"/>
                </a:lnTo>
                <a:lnTo>
                  <a:pt x="963296" y="970912"/>
                </a:lnTo>
                <a:lnTo>
                  <a:pt x="945833" y="968051"/>
                </a:lnTo>
                <a:lnTo>
                  <a:pt x="928053" y="964873"/>
                </a:lnTo>
                <a:lnTo>
                  <a:pt x="910273" y="961059"/>
                </a:lnTo>
                <a:lnTo>
                  <a:pt x="892176" y="956610"/>
                </a:lnTo>
                <a:lnTo>
                  <a:pt x="873761" y="952160"/>
                </a:lnTo>
                <a:lnTo>
                  <a:pt x="855346" y="946757"/>
                </a:lnTo>
                <a:lnTo>
                  <a:pt x="836613" y="941036"/>
                </a:lnTo>
                <a:lnTo>
                  <a:pt x="817563" y="935633"/>
                </a:lnTo>
                <a:lnTo>
                  <a:pt x="798513" y="928958"/>
                </a:lnTo>
                <a:lnTo>
                  <a:pt x="779463" y="922602"/>
                </a:lnTo>
                <a:lnTo>
                  <a:pt x="740728" y="909253"/>
                </a:lnTo>
                <a:lnTo>
                  <a:pt x="702311" y="894951"/>
                </a:lnTo>
                <a:lnTo>
                  <a:pt x="625158" y="866346"/>
                </a:lnTo>
                <a:lnTo>
                  <a:pt x="586423" y="852679"/>
                </a:lnTo>
                <a:lnTo>
                  <a:pt x="548641" y="839330"/>
                </a:lnTo>
                <a:lnTo>
                  <a:pt x="529591" y="832974"/>
                </a:lnTo>
                <a:lnTo>
                  <a:pt x="510858" y="826935"/>
                </a:lnTo>
                <a:lnTo>
                  <a:pt x="492443" y="821850"/>
                </a:lnTo>
                <a:lnTo>
                  <a:pt x="474346" y="816447"/>
                </a:lnTo>
                <a:lnTo>
                  <a:pt x="456566" y="811361"/>
                </a:lnTo>
                <a:lnTo>
                  <a:pt x="438468" y="807230"/>
                </a:lnTo>
                <a:lnTo>
                  <a:pt x="421006" y="803416"/>
                </a:lnTo>
                <a:lnTo>
                  <a:pt x="403543" y="799602"/>
                </a:lnTo>
                <a:lnTo>
                  <a:pt x="386716" y="796741"/>
                </a:lnTo>
                <a:lnTo>
                  <a:pt x="369888" y="794834"/>
                </a:lnTo>
                <a:lnTo>
                  <a:pt x="353378" y="793245"/>
                </a:lnTo>
                <a:lnTo>
                  <a:pt x="337503" y="792292"/>
                </a:lnTo>
                <a:lnTo>
                  <a:pt x="321946" y="792292"/>
                </a:lnTo>
                <a:lnTo>
                  <a:pt x="306388" y="792927"/>
                </a:lnTo>
                <a:lnTo>
                  <a:pt x="298768" y="793563"/>
                </a:lnTo>
                <a:lnTo>
                  <a:pt x="291466" y="794516"/>
                </a:lnTo>
                <a:lnTo>
                  <a:pt x="284163" y="795470"/>
                </a:lnTo>
                <a:lnTo>
                  <a:pt x="277178" y="796423"/>
                </a:lnTo>
                <a:lnTo>
                  <a:pt x="270193" y="798330"/>
                </a:lnTo>
                <a:lnTo>
                  <a:pt x="263208" y="799602"/>
                </a:lnTo>
                <a:lnTo>
                  <a:pt x="256223" y="801826"/>
                </a:lnTo>
                <a:lnTo>
                  <a:pt x="249556" y="804051"/>
                </a:lnTo>
                <a:lnTo>
                  <a:pt x="242888" y="806594"/>
                </a:lnTo>
                <a:lnTo>
                  <a:pt x="236538" y="808819"/>
                </a:lnTo>
                <a:lnTo>
                  <a:pt x="230188" y="811679"/>
                </a:lnTo>
                <a:lnTo>
                  <a:pt x="223838" y="814857"/>
                </a:lnTo>
                <a:lnTo>
                  <a:pt x="228918" y="805640"/>
                </a:lnTo>
                <a:lnTo>
                  <a:pt x="234316" y="796741"/>
                </a:lnTo>
                <a:lnTo>
                  <a:pt x="239713" y="788478"/>
                </a:lnTo>
                <a:lnTo>
                  <a:pt x="245428" y="779896"/>
                </a:lnTo>
                <a:lnTo>
                  <a:pt x="251143" y="771950"/>
                </a:lnTo>
                <a:lnTo>
                  <a:pt x="256541" y="764640"/>
                </a:lnTo>
                <a:lnTo>
                  <a:pt x="262573" y="757330"/>
                </a:lnTo>
                <a:lnTo>
                  <a:pt x="268288" y="750338"/>
                </a:lnTo>
                <a:lnTo>
                  <a:pt x="274638" y="743664"/>
                </a:lnTo>
                <a:lnTo>
                  <a:pt x="280671" y="737625"/>
                </a:lnTo>
                <a:lnTo>
                  <a:pt x="286703" y="731586"/>
                </a:lnTo>
                <a:lnTo>
                  <a:pt x="293053" y="725865"/>
                </a:lnTo>
                <a:lnTo>
                  <a:pt x="299403" y="720780"/>
                </a:lnTo>
                <a:lnTo>
                  <a:pt x="306388" y="715377"/>
                </a:lnTo>
                <a:lnTo>
                  <a:pt x="312738" y="710609"/>
                </a:lnTo>
                <a:lnTo>
                  <a:pt x="319406" y="706160"/>
                </a:lnTo>
                <a:lnTo>
                  <a:pt x="326073" y="702028"/>
                </a:lnTo>
                <a:lnTo>
                  <a:pt x="333058" y="697896"/>
                </a:lnTo>
                <a:lnTo>
                  <a:pt x="340043" y="694400"/>
                </a:lnTo>
                <a:lnTo>
                  <a:pt x="347028" y="690904"/>
                </a:lnTo>
                <a:lnTo>
                  <a:pt x="354013" y="687725"/>
                </a:lnTo>
                <a:lnTo>
                  <a:pt x="361316" y="684865"/>
                </a:lnTo>
                <a:lnTo>
                  <a:pt x="368301" y="682322"/>
                </a:lnTo>
                <a:lnTo>
                  <a:pt x="375603" y="679780"/>
                </a:lnTo>
                <a:lnTo>
                  <a:pt x="383223" y="677873"/>
                </a:lnTo>
                <a:lnTo>
                  <a:pt x="390526" y="675648"/>
                </a:lnTo>
                <a:lnTo>
                  <a:pt x="398146" y="674377"/>
                </a:lnTo>
                <a:lnTo>
                  <a:pt x="405448" y="672787"/>
                </a:lnTo>
                <a:lnTo>
                  <a:pt x="413068" y="671516"/>
                </a:lnTo>
                <a:lnTo>
                  <a:pt x="421006" y="670245"/>
                </a:lnTo>
                <a:lnTo>
                  <a:pt x="436563" y="668974"/>
                </a:lnTo>
                <a:lnTo>
                  <a:pt x="452121" y="668338"/>
                </a:lnTo>
                <a:close/>
                <a:moveTo>
                  <a:pt x="646398" y="446088"/>
                </a:moveTo>
                <a:lnTo>
                  <a:pt x="662293" y="446088"/>
                </a:lnTo>
                <a:lnTo>
                  <a:pt x="678506" y="446723"/>
                </a:lnTo>
                <a:lnTo>
                  <a:pt x="695354" y="448310"/>
                </a:lnTo>
                <a:lnTo>
                  <a:pt x="711885" y="450215"/>
                </a:lnTo>
                <a:lnTo>
                  <a:pt x="728733" y="453073"/>
                </a:lnTo>
                <a:lnTo>
                  <a:pt x="745582" y="456248"/>
                </a:lnTo>
                <a:lnTo>
                  <a:pt x="763066" y="460375"/>
                </a:lnTo>
                <a:lnTo>
                  <a:pt x="780232" y="464503"/>
                </a:lnTo>
                <a:lnTo>
                  <a:pt x="797716" y="469583"/>
                </a:lnTo>
                <a:lnTo>
                  <a:pt x="815201" y="474345"/>
                </a:lnTo>
                <a:lnTo>
                  <a:pt x="832685" y="480060"/>
                </a:lnTo>
                <a:lnTo>
                  <a:pt x="850487" y="485775"/>
                </a:lnTo>
                <a:lnTo>
                  <a:pt x="868607" y="491808"/>
                </a:lnTo>
                <a:lnTo>
                  <a:pt x="904529" y="504508"/>
                </a:lnTo>
                <a:lnTo>
                  <a:pt x="940770" y="518478"/>
                </a:lnTo>
                <a:lnTo>
                  <a:pt x="976374" y="532131"/>
                </a:lnTo>
                <a:lnTo>
                  <a:pt x="1012614" y="546101"/>
                </a:lnTo>
                <a:lnTo>
                  <a:pt x="1048854" y="559436"/>
                </a:lnTo>
                <a:lnTo>
                  <a:pt x="1084458" y="572136"/>
                </a:lnTo>
                <a:lnTo>
                  <a:pt x="1102260" y="578168"/>
                </a:lnTo>
                <a:lnTo>
                  <a:pt x="1120063" y="584201"/>
                </a:lnTo>
                <a:lnTo>
                  <a:pt x="1137865" y="589916"/>
                </a:lnTo>
                <a:lnTo>
                  <a:pt x="1155031" y="594996"/>
                </a:lnTo>
                <a:lnTo>
                  <a:pt x="1172515" y="599758"/>
                </a:lnTo>
                <a:lnTo>
                  <a:pt x="1190000" y="604203"/>
                </a:lnTo>
                <a:lnTo>
                  <a:pt x="1206848" y="608013"/>
                </a:lnTo>
                <a:lnTo>
                  <a:pt x="1224015" y="611188"/>
                </a:lnTo>
                <a:lnTo>
                  <a:pt x="1240863" y="614046"/>
                </a:lnTo>
                <a:lnTo>
                  <a:pt x="1257394" y="615951"/>
                </a:lnTo>
                <a:lnTo>
                  <a:pt x="1273924" y="617856"/>
                </a:lnTo>
                <a:lnTo>
                  <a:pt x="1289819" y="618491"/>
                </a:lnTo>
                <a:lnTo>
                  <a:pt x="1306032" y="618491"/>
                </a:lnTo>
                <a:lnTo>
                  <a:pt x="1321926" y="618173"/>
                </a:lnTo>
                <a:lnTo>
                  <a:pt x="1337185" y="616903"/>
                </a:lnTo>
                <a:lnTo>
                  <a:pt x="1344815" y="615633"/>
                </a:lnTo>
                <a:lnTo>
                  <a:pt x="1352444" y="614681"/>
                </a:lnTo>
                <a:lnTo>
                  <a:pt x="1360074" y="613411"/>
                </a:lnTo>
                <a:lnTo>
                  <a:pt x="1367703" y="611506"/>
                </a:lnTo>
                <a:lnTo>
                  <a:pt x="1375015" y="609601"/>
                </a:lnTo>
                <a:lnTo>
                  <a:pt x="1382009" y="607696"/>
                </a:lnTo>
                <a:lnTo>
                  <a:pt x="1389638" y="605156"/>
                </a:lnTo>
                <a:lnTo>
                  <a:pt x="1396632" y="602616"/>
                </a:lnTo>
                <a:lnTo>
                  <a:pt x="1403626" y="599758"/>
                </a:lnTo>
                <a:lnTo>
                  <a:pt x="1410937" y="596583"/>
                </a:lnTo>
                <a:lnTo>
                  <a:pt x="1417613" y="593091"/>
                </a:lnTo>
                <a:lnTo>
                  <a:pt x="1424607" y="589598"/>
                </a:lnTo>
                <a:lnTo>
                  <a:pt x="1431283" y="585788"/>
                </a:lnTo>
                <a:lnTo>
                  <a:pt x="1438276" y="581343"/>
                </a:lnTo>
                <a:lnTo>
                  <a:pt x="1434461" y="591821"/>
                </a:lnTo>
                <a:lnTo>
                  <a:pt x="1430965" y="601663"/>
                </a:lnTo>
                <a:lnTo>
                  <a:pt x="1427150" y="611188"/>
                </a:lnTo>
                <a:lnTo>
                  <a:pt x="1423653" y="620078"/>
                </a:lnTo>
                <a:lnTo>
                  <a:pt x="1419202" y="628968"/>
                </a:lnTo>
                <a:lnTo>
                  <a:pt x="1415070" y="637223"/>
                </a:lnTo>
                <a:lnTo>
                  <a:pt x="1410937" y="645161"/>
                </a:lnTo>
                <a:lnTo>
                  <a:pt x="1406169" y="652781"/>
                </a:lnTo>
                <a:lnTo>
                  <a:pt x="1401718" y="660401"/>
                </a:lnTo>
                <a:lnTo>
                  <a:pt x="1396632" y="667386"/>
                </a:lnTo>
                <a:lnTo>
                  <a:pt x="1391546" y="674053"/>
                </a:lnTo>
                <a:lnTo>
                  <a:pt x="1386777" y="680403"/>
                </a:lnTo>
                <a:lnTo>
                  <a:pt x="1381373" y="686436"/>
                </a:lnTo>
                <a:lnTo>
                  <a:pt x="1375651" y="692468"/>
                </a:lnTo>
                <a:lnTo>
                  <a:pt x="1370564" y="697866"/>
                </a:lnTo>
                <a:lnTo>
                  <a:pt x="1364842" y="703263"/>
                </a:lnTo>
                <a:lnTo>
                  <a:pt x="1358802" y="708026"/>
                </a:lnTo>
                <a:lnTo>
                  <a:pt x="1352762" y="712788"/>
                </a:lnTo>
                <a:lnTo>
                  <a:pt x="1346722" y="716916"/>
                </a:lnTo>
                <a:lnTo>
                  <a:pt x="1340364" y="721361"/>
                </a:lnTo>
                <a:lnTo>
                  <a:pt x="1334324" y="724853"/>
                </a:lnTo>
                <a:lnTo>
                  <a:pt x="1327649" y="728346"/>
                </a:lnTo>
                <a:lnTo>
                  <a:pt x="1320973" y="731521"/>
                </a:lnTo>
                <a:lnTo>
                  <a:pt x="1314297" y="734696"/>
                </a:lnTo>
                <a:lnTo>
                  <a:pt x="1307303" y="737553"/>
                </a:lnTo>
                <a:lnTo>
                  <a:pt x="1300627" y="740093"/>
                </a:lnTo>
                <a:lnTo>
                  <a:pt x="1293316" y="742316"/>
                </a:lnTo>
                <a:lnTo>
                  <a:pt x="1286004" y="744221"/>
                </a:lnTo>
                <a:lnTo>
                  <a:pt x="1279010" y="746126"/>
                </a:lnTo>
                <a:lnTo>
                  <a:pt x="1271381" y="747396"/>
                </a:lnTo>
                <a:lnTo>
                  <a:pt x="1264069" y="748983"/>
                </a:lnTo>
                <a:lnTo>
                  <a:pt x="1256122" y="749936"/>
                </a:lnTo>
                <a:lnTo>
                  <a:pt x="1248810" y="750888"/>
                </a:lnTo>
                <a:lnTo>
                  <a:pt x="1240863" y="751841"/>
                </a:lnTo>
                <a:lnTo>
                  <a:pt x="1224968" y="752476"/>
                </a:lnTo>
                <a:lnTo>
                  <a:pt x="1208756" y="752476"/>
                </a:lnTo>
                <a:lnTo>
                  <a:pt x="1191907" y="751841"/>
                </a:lnTo>
                <a:lnTo>
                  <a:pt x="1175376" y="750253"/>
                </a:lnTo>
                <a:lnTo>
                  <a:pt x="1157892" y="748348"/>
                </a:lnTo>
                <a:lnTo>
                  <a:pt x="1140726" y="745808"/>
                </a:lnTo>
                <a:lnTo>
                  <a:pt x="1122924" y="742316"/>
                </a:lnTo>
                <a:lnTo>
                  <a:pt x="1104804" y="738506"/>
                </a:lnTo>
                <a:lnTo>
                  <a:pt x="1086684" y="734378"/>
                </a:lnTo>
                <a:lnTo>
                  <a:pt x="1068246" y="729298"/>
                </a:lnTo>
                <a:lnTo>
                  <a:pt x="1049808" y="724536"/>
                </a:lnTo>
                <a:lnTo>
                  <a:pt x="1031052" y="718821"/>
                </a:lnTo>
                <a:lnTo>
                  <a:pt x="1012296" y="712788"/>
                </a:lnTo>
                <a:lnTo>
                  <a:pt x="993222" y="706756"/>
                </a:lnTo>
                <a:lnTo>
                  <a:pt x="973831" y="700406"/>
                </a:lnTo>
                <a:lnTo>
                  <a:pt x="935365" y="687071"/>
                </a:lnTo>
                <a:lnTo>
                  <a:pt x="896582" y="672783"/>
                </a:lnTo>
                <a:lnTo>
                  <a:pt x="819333" y="644208"/>
                </a:lnTo>
                <a:lnTo>
                  <a:pt x="780550" y="630238"/>
                </a:lnTo>
                <a:lnTo>
                  <a:pt x="742721" y="617221"/>
                </a:lnTo>
                <a:lnTo>
                  <a:pt x="723965" y="610871"/>
                </a:lnTo>
                <a:lnTo>
                  <a:pt x="705209" y="604838"/>
                </a:lnTo>
                <a:lnTo>
                  <a:pt x="686771" y="599123"/>
                </a:lnTo>
                <a:lnTo>
                  <a:pt x="668651" y="594043"/>
                </a:lnTo>
                <a:lnTo>
                  <a:pt x="650531" y="589281"/>
                </a:lnTo>
                <a:lnTo>
                  <a:pt x="632411" y="584836"/>
                </a:lnTo>
                <a:lnTo>
                  <a:pt x="615244" y="581026"/>
                </a:lnTo>
                <a:lnTo>
                  <a:pt x="597760" y="577533"/>
                </a:lnTo>
                <a:lnTo>
                  <a:pt x="580594" y="574676"/>
                </a:lnTo>
                <a:lnTo>
                  <a:pt x="563745" y="572453"/>
                </a:lnTo>
                <a:lnTo>
                  <a:pt x="547215" y="571183"/>
                </a:lnTo>
                <a:lnTo>
                  <a:pt x="531320" y="569913"/>
                </a:lnTo>
                <a:lnTo>
                  <a:pt x="515743" y="569913"/>
                </a:lnTo>
                <a:lnTo>
                  <a:pt x="500166" y="570866"/>
                </a:lnTo>
                <a:lnTo>
                  <a:pt x="492855" y="571183"/>
                </a:lnTo>
                <a:lnTo>
                  <a:pt x="485225" y="572136"/>
                </a:lnTo>
                <a:lnTo>
                  <a:pt x="478231" y="573406"/>
                </a:lnTo>
                <a:lnTo>
                  <a:pt x="470920" y="574358"/>
                </a:lnTo>
                <a:lnTo>
                  <a:pt x="463926" y="575628"/>
                </a:lnTo>
                <a:lnTo>
                  <a:pt x="456932" y="577533"/>
                </a:lnTo>
                <a:lnTo>
                  <a:pt x="450257" y="579121"/>
                </a:lnTo>
                <a:lnTo>
                  <a:pt x="443581" y="581661"/>
                </a:lnTo>
                <a:lnTo>
                  <a:pt x="436587" y="583883"/>
                </a:lnTo>
                <a:lnTo>
                  <a:pt x="430229" y="586741"/>
                </a:lnTo>
                <a:lnTo>
                  <a:pt x="423871" y="589598"/>
                </a:lnTo>
                <a:lnTo>
                  <a:pt x="417513" y="592773"/>
                </a:lnTo>
                <a:lnTo>
                  <a:pt x="422917" y="583566"/>
                </a:lnTo>
                <a:lnTo>
                  <a:pt x="428322" y="574676"/>
                </a:lnTo>
                <a:lnTo>
                  <a:pt x="433408" y="565786"/>
                </a:lnTo>
                <a:lnTo>
                  <a:pt x="439130" y="557531"/>
                </a:lnTo>
                <a:lnTo>
                  <a:pt x="444852" y="549911"/>
                </a:lnTo>
                <a:lnTo>
                  <a:pt x="450574" y="541973"/>
                </a:lnTo>
                <a:lnTo>
                  <a:pt x="456614" y="534988"/>
                </a:lnTo>
                <a:lnTo>
                  <a:pt x="462337" y="528321"/>
                </a:lnTo>
                <a:lnTo>
                  <a:pt x="468377" y="521653"/>
                </a:lnTo>
                <a:lnTo>
                  <a:pt x="474734" y="515303"/>
                </a:lnTo>
                <a:lnTo>
                  <a:pt x="480774" y="509270"/>
                </a:lnTo>
                <a:lnTo>
                  <a:pt x="487132" y="503873"/>
                </a:lnTo>
                <a:lnTo>
                  <a:pt x="493490" y="498158"/>
                </a:lnTo>
                <a:lnTo>
                  <a:pt x="500166" y="493078"/>
                </a:lnTo>
                <a:lnTo>
                  <a:pt x="506524" y="488633"/>
                </a:lnTo>
                <a:lnTo>
                  <a:pt x="513200" y="483870"/>
                </a:lnTo>
                <a:lnTo>
                  <a:pt x="520194" y="479743"/>
                </a:lnTo>
                <a:lnTo>
                  <a:pt x="526869" y="475933"/>
                </a:lnTo>
                <a:lnTo>
                  <a:pt x="533863" y="472440"/>
                </a:lnTo>
                <a:lnTo>
                  <a:pt x="540857" y="468630"/>
                </a:lnTo>
                <a:lnTo>
                  <a:pt x="548168" y="465455"/>
                </a:lnTo>
                <a:lnTo>
                  <a:pt x="555162" y="462915"/>
                </a:lnTo>
                <a:lnTo>
                  <a:pt x="562156" y="460058"/>
                </a:lnTo>
                <a:lnTo>
                  <a:pt x="569785" y="457835"/>
                </a:lnTo>
                <a:lnTo>
                  <a:pt x="577097" y="455613"/>
                </a:lnTo>
                <a:lnTo>
                  <a:pt x="584726" y="453708"/>
                </a:lnTo>
                <a:lnTo>
                  <a:pt x="592038" y="451803"/>
                </a:lnTo>
                <a:lnTo>
                  <a:pt x="599350" y="450215"/>
                </a:lnTo>
                <a:lnTo>
                  <a:pt x="607297" y="449263"/>
                </a:lnTo>
                <a:lnTo>
                  <a:pt x="614609" y="448310"/>
                </a:lnTo>
                <a:lnTo>
                  <a:pt x="630503" y="446723"/>
                </a:lnTo>
                <a:lnTo>
                  <a:pt x="646398" y="446088"/>
                </a:lnTo>
                <a:close/>
                <a:moveTo>
                  <a:pt x="841375" y="222250"/>
                </a:moveTo>
                <a:lnTo>
                  <a:pt x="857250" y="222250"/>
                </a:lnTo>
                <a:lnTo>
                  <a:pt x="873760" y="223202"/>
                </a:lnTo>
                <a:lnTo>
                  <a:pt x="890270" y="224472"/>
                </a:lnTo>
                <a:lnTo>
                  <a:pt x="907098" y="226695"/>
                </a:lnTo>
                <a:lnTo>
                  <a:pt x="923608" y="229552"/>
                </a:lnTo>
                <a:lnTo>
                  <a:pt x="940753" y="232727"/>
                </a:lnTo>
                <a:lnTo>
                  <a:pt x="957898" y="236537"/>
                </a:lnTo>
                <a:lnTo>
                  <a:pt x="975043" y="240982"/>
                </a:lnTo>
                <a:lnTo>
                  <a:pt x="992823" y="245427"/>
                </a:lnTo>
                <a:lnTo>
                  <a:pt x="1009968" y="250825"/>
                </a:lnTo>
                <a:lnTo>
                  <a:pt x="1027748" y="256222"/>
                </a:lnTo>
                <a:lnTo>
                  <a:pt x="1045528" y="262255"/>
                </a:lnTo>
                <a:lnTo>
                  <a:pt x="1063308" y="268287"/>
                </a:lnTo>
                <a:lnTo>
                  <a:pt x="1099185" y="280987"/>
                </a:lnTo>
                <a:lnTo>
                  <a:pt x="1135063" y="294322"/>
                </a:lnTo>
                <a:lnTo>
                  <a:pt x="1171258" y="308293"/>
                </a:lnTo>
                <a:lnTo>
                  <a:pt x="1207453" y="321945"/>
                </a:lnTo>
                <a:lnTo>
                  <a:pt x="1243330" y="335915"/>
                </a:lnTo>
                <a:lnTo>
                  <a:pt x="1279208" y="348615"/>
                </a:lnTo>
                <a:lnTo>
                  <a:pt x="1296988" y="354648"/>
                </a:lnTo>
                <a:lnTo>
                  <a:pt x="1314768" y="360680"/>
                </a:lnTo>
                <a:lnTo>
                  <a:pt x="1332230" y="365760"/>
                </a:lnTo>
                <a:lnTo>
                  <a:pt x="1349693" y="371158"/>
                </a:lnTo>
                <a:lnTo>
                  <a:pt x="1367155" y="375920"/>
                </a:lnTo>
                <a:lnTo>
                  <a:pt x="1384300" y="380365"/>
                </a:lnTo>
                <a:lnTo>
                  <a:pt x="1401445" y="384175"/>
                </a:lnTo>
                <a:lnTo>
                  <a:pt x="1418273" y="387350"/>
                </a:lnTo>
                <a:lnTo>
                  <a:pt x="1435100" y="390208"/>
                </a:lnTo>
                <a:lnTo>
                  <a:pt x="1451610" y="392430"/>
                </a:lnTo>
                <a:lnTo>
                  <a:pt x="1468120" y="394335"/>
                </a:lnTo>
                <a:lnTo>
                  <a:pt x="1484313" y="394970"/>
                </a:lnTo>
                <a:lnTo>
                  <a:pt x="1500188" y="394970"/>
                </a:lnTo>
                <a:lnTo>
                  <a:pt x="1515745" y="394653"/>
                </a:lnTo>
                <a:lnTo>
                  <a:pt x="1531303" y="393065"/>
                </a:lnTo>
                <a:lnTo>
                  <a:pt x="1539240" y="392113"/>
                </a:lnTo>
                <a:lnTo>
                  <a:pt x="1546543" y="391160"/>
                </a:lnTo>
                <a:lnTo>
                  <a:pt x="1554163" y="389573"/>
                </a:lnTo>
                <a:lnTo>
                  <a:pt x="1561465" y="387985"/>
                </a:lnTo>
                <a:lnTo>
                  <a:pt x="1568767" y="386080"/>
                </a:lnTo>
                <a:lnTo>
                  <a:pt x="1576387" y="383858"/>
                </a:lnTo>
                <a:lnTo>
                  <a:pt x="1583373" y="381318"/>
                </a:lnTo>
                <a:lnTo>
                  <a:pt x="1590357" y="379095"/>
                </a:lnTo>
                <a:lnTo>
                  <a:pt x="1597660" y="376238"/>
                </a:lnTo>
                <a:lnTo>
                  <a:pt x="1604645" y="373063"/>
                </a:lnTo>
                <a:lnTo>
                  <a:pt x="1611630" y="369570"/>
                </a:lnTo>
                <a:lnTo>
                  <a:pt x="1618615" y="365760"/>
                </a:lnTo>
                <a:lnTo>
                  <a:pt x="1625283" y="361950"/>
                </a:lnTo>
                <a:lnTo>
                  <a:pt x="1631950" y="358140"/>
                </a:lnTo>
                <a:lnTo>
                  <a:pt x="1628775" y="367983"/>
                </a:lnTo>
                <a:lnTo>
                  <a:pt x="1625283" y="377825"/>
                </a:lnTo>
                <a:lnTo>
                  <a:pt x="1621473" y="387350"/>
                </a:lnTo>
                <a:lnTo>
                  <a:pt x="1617345" y="396240"/>
                </a:lnTo>
                <a:lnTo>
                  <a:pt x="1613535" y="405130"/>
                </a:lnTo>
                <a:lnTo>
                  <a:pt x="1609407" y="413703"/>
                </a:lnTo>
                <a:lnTo>
                  <a:pt x="1604963" y="421323"/>
                </a:lnTo>
                <a:lnTo>
                  <a:pt x="1600517" y="429260"/>
                </a:lnTo>
                <a:lnTo>
                  <a:pt x="1595755" y="436563"/>
                </a:lnTo>
                <a:lnTo>
                  <a:pt x="1590993" y="443865"/>
                </a:lnTo>
                <a:lnTo>
                  <a:pt x="1585913" y="450533"/>
                </a:lnTo>
                <a:lnTo>
                  <a:pt x="1580515" y="456883"/>
                </a:lnTo>
                <a:lnTo>
                  <a:pt x="1575435" y="462915"/>
                </a:lnTo>
                <a:lnTo>
                  <a:pt x="1570037" y="468948"/>
                </a:lnTo>
                <a:lnTo>
                  <a:pt x="1564323" y="474345"/>
                </a:lnTo>
                <a:lnTo>
                  <a:pt x="1558608" y="479425"/>
                </a:lnTo>
                <a:lnTo>
                  <a:pt x="1552893" y="484505"/>
                </a:lnTo>
                <a:lnTo>
                  <a:pt x="1546860" y="489268"/>
                </a:lnTo>
                <a:lnTo>
                  <a:pt x="1540828" y="493395"/>
                </a:lnTo>
                <a:lnTo>
                  <a:pt x="1534478" y="497205"/>
                </a:lnTo>
                <a:lnTo>
                  <a:pt x="1528128" y="501015"/>
                </a:lnTo>
                <a:lnTo>
                  <a:pt x="1521778" y="504825"/>
                </a:lnTo>
                <a:lnTo>
                  <a:pt x="1515110" y="508000"/>
                </a:lnTo>
                <a:lnTo>
                  <a:pt x="1508443" y="511175"/>
                </a:lnTo>
                <a:lnTo>
                  <a:pt x="1501775" y="513398"/>
                </a:lnTo>
                <a:lnTo>
                  <a:pt x="1494473" y="515938"/>
                </a:lnTo>
                <a:lnTo>
                  <a:pt x="1487488" y="518478"/>
                </a:lnTo>
                <a:lnTo>
                  <a:pt x="1480503" y="520700"/>
                </a:lnTo>
                <a:lnTo>
                  <a:pt x="1473200" y="522288"/>
                </a:lnTo>
                <a:lnTo>
                  <a:pt x="1465898" y="523875"/>
                </a:lnTo>
                <a:lnTo>
                  <a:pt x="1458278" y="525145"/>
                </a:lnTo>
                <a:lnTo>
                  <a:pt x="1450658" y="526415"/>
                </a:lnTo>
                <a:lnTo>
                  <a:pt x="1442720" y="527368"/>
                </a:lnTo>
                <a:lnTo>
                  <a:pt x="1435100" y="527685"/>
                </a:lnTo>
                <a:lnTo>
                  <a:pt x="1419543" y="528638"/>
                </a:lnTo>
                <a:lnTo>
                  <a:pt x="1403033" y="528638"/>
                </a:lnTo>
                <a:lnTo>
                  <a:pt x="1386523" y="528003"/>
                </a:lnTo>
                <a:lnTo>
                  <a:pt x="1369378" y="526733"/>
                </a:lnTo>
                <a:lnTo>
                  <a:pt x="1352550" y="524510"/>
                </a:lnTo>
                <a:lnTo>
                  <a:pt x="1335088" y="521653"/>
                </a:lnTo>
                <a:lnTo>
                  <a:pt x="1317308" y="518478"/>
                </a:lnTo>
                <a:lnTo>
                  <a:pt x="1299528" y="514668"/>
                </a:lnTo>
                <a:lnTo>
                  <a:pt x="1281430" y="510223"/>
                </a:lnTo>
                <a:lnTo>
                  <a:pt x="1263015" y="505778"/>
                </a:lnTo>
                <a:lnTo>
                  <a:pt x="1244600" y="500380"/>
                </a:lnTo>
                <a:lnTo>
                  <a:pt x="1225868" y="494983"/>
                </a:lnTo>
                <a:lnTo>
                  <a:pt x="1206500" y="489268"/>
                </a:lnTo>
                <a:lnTo>
                  <a:pt x="1187768" y="483235"/>
                </a:lnTo>
                <a:lnTo>
                  <a:pt x="1168718" y="476250"/>
                </a:lnTo>
                <a:lnTo>
                  <a:pt x="1129983" y="462915"/>
                </a:lnTo>
                <a:lnTo>
                  <a:pt x="1091565" y="448945"/>
                </a:lnTo>
                <a:lnTo>
                  <a:pt x="1014413" y="420370"/>
                </a:lnTo>
                <a:lnTo>
                  <a:pt x="975678" y="406718"/>
                </a:lnTo>
                <a:lnTo>
                  <a:pt x="937895" y="393065"/>
                </a:lnTo>
                <a:lnTo>
                  <a:pt x="919163" y="387033"/>
                </a:lnTo>
                <a:lnTo>
                  <a:pt x="900113" y="381000"/>
                </a:lnTo>
                <a:lnTo>
                  <a:pt x="881698" y="375285"/>
                </a:lnTo>
                <a:lnTo>
                  <a:pt x="863283" y="370205"/>
                </a:lnTo>
                <a:lnTo>
                  <a:pt x="845503" y="365443"/>
                </a:lnTo>
                <a:lnTo>
                  <a:pt x="827723" y="360998"/>
                </a:lnTo>
                <a:lnTo>
                  <a:pt x="809943" y="356870"/>
                </a:lnTo>
                <a:lnTo>
                  <a:pt x="792480" y="353695"/>
                </a:lnTo>
                <a:lnTo>
                  <a:pt x="775653" y="351155"/>
                </a:lnTo>
                <a:lnTo>
                  <a:pt x="758825" y="348933"/>
                </a:lnTo>
                <a:lnTo>
                  <a:pt x="742633" y="347028"/>
                </a:lnTo>
                <a:lnTo>
                  <a:pt x="726440" y="346393"/>
                </a:lnTo>
                <a:lnTo>
                  <a:pt x="710883" y="346075"/>
                </a:lnTo>
                <a:lnTo>
                  <a:pt x="695643" y="346710"/>
                </a:lnTo>
                <a:lnTo>
                  <a:pt x="688023" y="347345"/>
                </a:lnTo>
                <a:lnTo>
                  <a:pt x="680720" y="348298"/>
                </a:lnTo>
                <a:lnTo>
                  <a:pt x="673100" y="349250"/>
                </a:lnTo>
                <a:lnTo>
                  <a:pt x="666115" y="350520"/>
                </a:lnTo>
                <a:lnTo>
                  <a:pt x="659130" y="352108"/>
                </a:lnTo>
                <a:lnTo>
                  <a:pt x="651828" y="353695"/>
                </a:lnTo>
                <a:lnTo>
                  <a:pt x="645160" y="355600"/>
                </a:lnTo>
                <a:lnTo>
                  <a:pt x="638493" y="357823"/>
                </a:lnTo>
                <a:lnTo>
                  <a:pt x="631825" y="360363"/>
                </a:lnTo>
                <a:lnTo>
                  <a:pt x="625475" y="362903"/>
                </a:lnTo>
                <a:lnTo>
                  <a:pt x="619125" y="365760"/>
                </a:lnTo>
                <a:lnTo>
                  <a:pt x="612775" y="368935"/>
                </a:lnTo>
                <a:lnTo>
                  <a:pt x="617855" y="359410"/>
                </a:lnTo>
                <a:lnTo>
                  <a:pt x="623253" y="350520"/>
                </a:lnTo>
                <a:lnTo>
                  <a:pt x="628968" y="342265"/>
                </a:lnTo>
                <a:lnTo>
                  <a:pt x="634365" y="334010"/>
                </a:lnTo>
                <a:lnTo>
                  <a:pt x="640080" y="325755"/>
                </a:lnTo>
                <a:lnTo>
                  <a:pt x="645795" y="318453"/>
                </a:lnTo>
                <a:lnTo>
                  <a:pt x="651510" y="311468"/>
                </a:lnTo>
                <a:lnTo>
                  <a:pt x="657543" y="304165"/>
                </a:lnTo>
                <a:lnTo>
                  <a:pt x="663575" y="297815"/>
                </a:lnTo>
                <a:lnTo>
                  <a:pt x="669608" y="291465"/>
                </a:lnTo>
                <a:lnTo>
                  <a:pt x="675958" y="285432"/>
                </a:lnTo>
                <a:lnTo>
                  <a:pt x="682308" y="279717"/>
                </a:lnTo>
                <a:lnTo>
                  <a:pt x="688658" y="274637"/>
                </a:lnTo>
                <a:lnTo>
                  <a:pt x="695325" y="269557"/>
                </a:lnTo>
                <a:lnTo>
                  <a:pt x="701993" y="264477"/>
                </a:lnTo>
                <a:lnTo>
                  <a:pt x="708660" y="260032"/>
                </a:lnTo>
                <a:lnTo>
                  <a:pt x="715328" y="256222"/>
                </a:lnTo>
                <a:lnTo>
                  <a:pt x="721995" y="251777"/>
                </a:lnTo>
                <a:lnTo>
                  <a:pt x="728980" y="248285"/>
                </a:lnTo>
                <a:lnTo>
                  <a:pt x="735965" y="244792"/>
                </a:lnTo>
                <a:lnTo>
                  <a:pt x="742950" y="241935"/>
                </a:lnTo>
                <a:lnTo>
                  <a:pt x="749935" y="238760"/>
                </a:lnTo>
                <a:lnTo>
                  <a:pt x="757555" y="236220"/>
                </a:lnTo>
                <a:lnTo>
                  <a:pt x="764540" y="233680"/>
                </a:lnTo>
                <a:lnTo>
                  <a:pt x="772160" y="231775"/>
                </a:lnTo>
                <a:lnTo>
                  <a:pt x="779463" y="229870"/>
                </a:lnTo>
                <a:lnTo>
                  <a:pt x="786765" y="228282"/>
                </a:lnTo>
                <a:lnTo>
                  <a:pt x="794703" y="226695"/>
                </a:lnTo>
                <a:lnTo>
                  <a:pt x="802005" y="225425"/>
                </a:lnTo>
                <a:lnTo>
                  <a:pt x="809943" y="224155"/>
                </a:lnTo>
                <a:lnTo>
                  <a:pt x="825500" y="222885"/>
                </a:lnTo>
                <a:lnTo>
                  <a:pt x="841375" y="222250"/>
                </a:lnTo>
                <a:close/>
                <a:moveTo>
                  <a:pt x="1060683" y="0"/>
                </a:moveTo>
                <a:lnTo>
                  <a:pt x="1072727" y="319"/>
                </a:lnTo>
                <a:lnTo>
                  <a:pt x="1084770" y="639"/>
                </a:lnTo>
                <a:lnTo>
                  <a:pt x="1096813" y="1597"/>
                </a:lnTo>
                <a:lnTo>
                  <a:pt x="1108540" y="2875"/>
                </a:lnTo>
                <a:lnTo>
                  <a:pt x="1120583" y="4472"/>
                </a:lnTo>
                <a:lnTo>
                  <a:pt x="1132626" y="6069"/>
                </a:lnTo>
                <a:lnTo>
                  <a:pt x="1144670" y="7986"/>
                </a:lnTo>
                <a:lnTo>
                  <a:pt x="1156713" y="10541"/>
                </a:lnTo>
                <a:lnTo>
                  <a:pt x="1168440" y="12777"/>
                </a:lnTo>
                <a:lnTo>
                  <a:pt x="1180166" y="15652"/>
                </a:lnTo>
                <a:lnTo>
                  <a:pt x="1191259" y="18847"/>
                </a:lnTo>
                <a:lnTo>
                  <a:pt x="1202668" y="22041"/>
                </a:lnTo>
                <a:lnTo>
                  <a:pt x="1214078" y="25874"/>
                </a:lnTo>
                <a:lnTo>
                  <a:pt x="1224536" y="29388"/>
                </a:lnTo>
                <a:lnTo>
                  <a:pt x="1235629" y="33221"/>
                </a:lnTo>
                <a:lnTo>
                  <a:pt x="1245771" y="37374"/>
                </a:lnTo>
                <a:lnTo>
                  <a:pt x="1256229" y="41846"/>
                </a:lnTo>
                <a:lnTo>
                  <a:pt x="1265737" y="45999"/>
                </a:lnTo>
                <a:lnTo>
                  <a:pt x="1275245" y="50790"/>
                </a:lnTo>
                <a:lnTo>
                  <a:pt x="1284436" y="55262"/>
                </a:lnTo>
                <a:lnTo>
                  <a:pt x="1293310" y="60054"/>
                </a:lnTo>
                <a:lnTo>
                  <a:pt x="1301551" y="64845"/>
                </a:lnTo>
                <a:lnTo>
                  <a:pt x="1309474" y="69956"/>
                </a:lnTo>
                <a:lnTo>
                  <a:pt x="1317397" y="74748"/>
                </a:lnTo>
                <a:lnTo>
                  <a:pt x="1324370" y="79859"/>
                </a:lnTo>
                <a:lnTo>
                  <a:pt x="1331025" y="85289"/>
                </a:lnTo>
                <a:lnTo>
                  <a:pt x="1337047" y="90720"/>
                </a:lnTo>
                <a:lnTo>
                  <a:pt x="1342752" y="95511"/>
                </a:lnTo>
                <a:lnTo>
                  <a:pt x="1347505" y="100942"/>
                </a:lnTo>
                <a:lnTo>
                  <a:pt x="1352259" y="106372"/>
                </a:lnTo>
                <a:lnTo>
                  <a:pt x="1356063" y="111164"/>
                </a:lnTo>
                <a:lnTo>
                  <a:pt x="1359549" y="116594"/>
                </a:lnTo>
                <a:lnTo>
                  <a:pt x="1362084" y="121705"/>
                </a:lnTo>
                <a:lnTo>
                  <a:pt x="1364303" y="126816"/>
                </a:lnTo>
                <a:lnTo>
                  <a:pt x="1365570" y="131927"/>
                </a:lnTo>
                <a:lnTo>
                  <a:pt x="1366521" y="137038"/>
                </a:lnTo>
                <a:lnTo>
                  <a:pt x="1366838" y="141510"/>
                </a:lnTo>
                <a:lnTo>
                  <a:pt x="1366204" y="146621"/>
                </a:lnTo>
                <a:lnTo>
                  <a:pt x="1364303" y="151093"/>
                </a:lnTo>
                <a:lnTo>
                  <a:pt x="1360500" y="161315"/>
                </a:lnTo>
                <a:lnTo>
                  <a:pt x="1355746" y="171218"/>
                </a:lnTo>
                <a:lnTo>
                  <a:pt x="1353527" y="175690"/>
                </a:lnTo>
                <a:lnTo>
                  <a:pt x="1351309" y="179842"/>
                </a:lnTo>
                <a:lnTo>
                  <a:pt x="1348456" y="183995"/>
                </a:lnTo>
                <a:lnTo>
                  <a:pt x="1345604" y="187828"/>
                </a:lnTo>
                <a:lnTo>
                  <a:pt x="1342435" y="191661"/>
                </a:lnTo>
                <a:lnTo>
                  <a:pt x="1339265" y="194856"/>
                </a:lnTo>
                <a:lnTo>
                  <a:pt x="1335145" y="198050"/>
                </a:lnTo>
                <a:lnTo>
                  <a:pt x="1331025" y="200606"/>
                </a:lnTo>
                <a:lnTo>
                  <a:pt x="1326588" y="203161"/>
                </a:lnTo>
                <a:lnTo>
                  <a:pt x="1321517" y="205397"/>
                </a:lnTo>
                <a:lnTo>
                  <a:pt x="1315812" y="206994"/>
                </a:lnTo>
                <a:lnTo>
                  <a:pt x="1309474" y="208272"/>
                </a:lnTo>
                <a:lnTo>
                  <a:pt x="1302818" y="209230"/>
                </a:lnTo>
                <a:lnTo>
                  <a:pt x="1295212" y="209550"/>
                </a:lnTo>
                <a:lnTo>
                  <a:pt x="1287606" y="209550"/>
                </a:lnTo>
                <a:lnTo>
                  <a:pt x="1278732" y="209230"/>
                </a:lnTo>
                <a:lnTo>
                  <a:pt x="1269224" y="208592"/>
                </a:lnTo>
                <a:lnTo>
                  <a:pt x="1259082" y="206994"/>
                </a:lnTo>
                <a:lnTo>
                  <a:pt x="1247989" y="205397"/>
                </a:lnTo>
                <a:lnTo>
                  <a:pt x="1235946" y="202842"/>
                </a:lnTo>
                <a:lnTo>
                  <a:pt x="1223269" y="199967"/>
                </a:lnTo>
                <a:lnTo>
                  <a:pt x="1209007" y="196772"/>
                </a:lnTo>
                <a:lnTo>
                  <a:pt x="1194428" y="192620"/>
                </a:lnTo>
                <a:lnTo>
                  <a:pt x="1178581" y="187828"/>
                </a:lnTo>
                <a:lnTo>
                  <a:pt x="1161784" y="182717"/>
                </a:lnTo>
                <a:lnTo>
                  <a:pt x="1143719" y="176648"/>
                </a:lnTo>
                <a:lnTo>
                  <a:pt x="1124703" y="170259"/>
                </a:lnTo>
                <a:lnTo>
                  <a:pt x="1104103" y="163232"/>
                </a:lnTo>
                <a:lnTo>
                  <a:pt x="1083502" y="156204"/>
                </a:lnTo>
                <a:lnTo>
                  <a:pt x="1064169" y="149815"/>
                </a:lnTo>
                <a:lnTo>
                  <a:pt x="1045787" y="144385"/>
                </a:lnTo>
                <a:lnTo>
                  <a:pt x="1028356" y="139274"/>
                </a:lnTo>
                <a:lnTo>
                  <a:pt x="1011876" y="135441"/>
                </a:lnTo>
                <a:lnTo>
                  <a:pt x="996346" y="131927"/>
                </a:lnTo>
                <a:lnTo>
                  <a:pt x="981767" y="129371"/>
                </a:lnTo>
                <a:lnTo>
                  <a:pt x="967823" y="126816"/>
                </a:lnTo>
                <a:lnTo>
                  <a:pt x="954828" y="125538"/>
                </a:lnTo>
                <a:lnTo>
                  <a:pt x="942785" y="124260"/>
                </a:lnTo>
                <a:lnTo>
                  <a:pt x="931692" y="123622"/>
                </a:lnTo>
                <a:lnTo>
                  <a:pt x="920917" y="123302"/>
                </a:lnTo>
                <a:lnTo>
                  <a:pt x="911409" y="123302"/>
                </a:lnTo>
                <a:lnTo>
                  <a:pt x="902218" y="123941"/>
                </a:lnTo>
                <a:lnTo>
                  <a:pt x="893978" y="124899"/>
                </a:lnTo>
                <a:lnTo>
                  <a:pt x="886371" y="125858"/>
                </a:lnTo>
                <a:lnTo>
                  <a:pt x="879082" y="127135"/>
                </a:lnTo>
                <a:lnTo>
                  <a:pt x="872743" y="128733"/>
                </a:lnTo>
                <a:lnTo>
                  <a:pt x="867356" y="130330"/>
                </a:lnTo>
                <a:lnTo>
                  <a:pt x="862285" y="132246"/>
                </a:lnTo>
                <a:lnTo>
                  <a:pt x="857531" y="134163"/>
                </a:lnTo>
                <a:lnTo>
                  <a:pt x="853411" y="135760"/>
                </a:lnTo>
                <a:lnTo>
                  <a:pt x="849924" y="137996"/>
                </a:lnTo>
                <a:lnTo>
                  <a:pt x="846755" y="139593"/>
                </a:lnTo>
                <a:lnTo>
                  <a:pt x="842001" y="143427"/>
                </a:lnTo>
                <a:lnTo>
                  <a:pt x="838832" y="146302"/>
                </a:lnTo>
                <a:lnTo>
                  <a:pt x="837247" y="147899"/>
                </a:lnTo>
                <a:lnTo>
                  <a:pt x="836613" y="148538"/>
                </a:lnTo>
                <a:lnTo>
                  <a:pt x="840733" y="135760"/>
                </a:lnTo>
                <a:lnTo>
                  <a:pt x="845170" y="123622"/>
                </a:lnTo>
                <a:lnTo>
                  <a:pt x="850241" y="112441"/>
                </a:lnTo>
                <a:lnTo>
                  <a:pt x="855946" y="101581"/>
                </a:lnTo>
                <a:lnTo>
                  <a:pt x="862285" y="91359"/>
                </a:lnTo>
                <a:lnTo>
                  <a:pt x="868940" y="81775"/>
                </a:lnTo>
                <a:lnTo>
                  <a:pt x="875913" y="72831"/>
                </a:lnTo>
                <a:lnTo>
                  <a:pt x="883519" y="64207"/>
                </a:lnTo>
                <a:lnTo>
                  <a:pt x="891759" y="56221"/>
                </a:lnTo>
                <a:lnTo>
                  <a:pt x="899999" y="49193"/>
                </a:lnTo>
                <a:lnTo>
                  <a:pt x="908873" y="42485"/>
                </a:lnTo>
                <a:lnTo>
                  <a:pt x="918064" y="36416"/>
                </a:lnTo>
                <a:lnTo>
                  <a:pt x="927572" y="30666"/>
                </a:lnTo>
                <a:lnTo>
                  <a:pt x="937080" y="25874"/>
                </a:lnTo>
                <a:lnTo>
                  <a:pt x="947539" y="21083"/>
                </a:lnTo>
                <a:lnTo>
                  <a:pt x="957998" y="17249"/>
                </a:lnTo>
                <a:lnTo>
                  <a:pt x="968773" y="13736"/>
                </a:lnTo>
                <a:lnTo>
                  <a:pt x="979549" y="10541"/>
                </a:lnTo>
                <a:lnTo>
                  <a:pt x="990642" y="7666"/>
                </a:lnTo>
                <a:lnTo>
                  <a:pt x="1002051" y="5430"/>
                </a:lnTo>
                <a:lnTo>
                  <a:pt x="1013144" y="3514"/>
                </a:lnTo>
                <a:lnTo>
                  <a:pt x="1024870" y="2236"/>
                </a:lnTo>
                <a:lnTo>
                  <a:pt x="1036913" y="1278"/>
                </a:lnTo>
                <a:lnTo>
                  <a:pt x="1048640" y="319"/>
                </a:lnTo>
                <a:lnTo>
                  <a:pt x="106068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1" name="矩形 30"/>
          <p:cNvSpPr/>
          <p:nvPr/>
        </p:nvSpPr>
        <p:spPr>
          <a:xfrm>
            <a:off x="2467237" y="2342767"/>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添加内容</a:t>
            </a:r>
          </a:p>
        </p:txBody>
      </p:sp>
      <p:sp>
        <p:nvSpPr>
          <p:cNvPr id="32" name="矩形 31"/>
          <p:cNvSpPr/>
          <p:nvPr/>
        </p:nvSpPr>
        <p:spPr>
          <a:xfrm>
            <a:off x="2796787" y="4659600"/>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添加内容</a:t>
            </a:r>
          </a:p>
        </p:txBody>
      </p:sp>
      <p:sp>
        <p:nvSpPr>
          <p:cNvPr id="33" name="矩形 32"/>
          <p:cNvSpPr/>
          <p:nvPr/>
        </p:nvSpPr>
        <p:spPr>
          <a:xfrm>
            <a:off x="1460647" y="3646200"/>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添加内容</a:t>
            </a:r>
          </a:p>
        </p:txBody>
      </p:sp>
      <p:sp>
        <p:nvSpPr>
          <p:cNvPr id="34" name="矩形 33"/>
          <p:cNvSpPr/>
          <p:nvPr/>
        </p:nvSpPr>
        <p:spPr>
          <a:xfrm>
            <a:off x="4082114" y="3587526"/>
            <a:ext cx="1107996" cy="369332"/>
          </a:xfrm>
          <a:prstGeom prst="rect">
            <a:avLst/>
          </a:prstGeom>
        </p:spPr>
        <p:txBody>
          <a:bodyPr wrap="none">
            <a:sp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添加内容</a:t>
            </a:r>
          </a:p>
        </p:txBody>
      </p:sp>
      <p:sp>
        <p:nvSpPr>
          <p:cNvPr id="35" name="矩形 34"/>
          <p:cNvSpPr/>
          <p:nvPr/>
        </p:nvSpPr>
        <p:spPr>
          <a:xfrm>
            <a:off x="4026276" y="2355997"/>
            <a:ext cx="902811" cy="307777"/>
          </a:xfrm>
          <a:prstGeom prst="rect">
            <a:avLst/>
          </a:prstGeom>
        </p:spPr>
        <p:txBody>
          <a:bodyPr wrap="none">
            <a:spAutoFit/>
          </a:bodyPr>
          <a:lstStyle/>
          <a:p>
            <a:pPr algn="ctr"/>
            <a:r>
              <a:rPr lang="zh-CN" altLang="en-US" sz="1400" b="1" dirty="0">
                <a:solidFill>
                  <a:prstClr val="white"/>
                </a:solidFill>
                <a:latin typeface="微软雅黑" panose="020B0503020204020204" pitchFamily="34" charset="-122"/>
                <a:ea typeface="微软雅黑" panose="020B0503020204020204" pitchFamily="34" charset="-122"/>
              </a:rPr>
              <a:t>添加内容</a:t>
            </a:r>
          </a:p>
        </p:txBody>
      </p:sp>
      <p:sp>
        <p:nvSpPr>
          <p:cNvPr id="36" name="矩形 35"/>
          <p:cNvSpPr/>
          <p:nvPr/>
        </p:nvSpPr>
        <p:spPr>
          <a:xfrm>
            <a:off x="4901623" y="4652316"/>
            <a:ext cx="800219" cy="276999"/>
          </a:xfrm>
          <a:prstGeom prst="rect">
            <a:avLst/>
          </a:prstGeom>
        </p:spPr>
        <p:txBody>
          <a:bodyPr wrap="none">
            <a:spAutoFit/>
          </a:bodyPr>
          <a:lstStyle/>
          <a:p>
            <a:pPr algn="ctr"/>
            <a:r>
              <a:rPr lang="zh-CN" altLang="en-US" sz="1200" b="1" dirty="0">
                <a:solidFill>
                  <a:prstClr val="white"/>
                </a:solidFill>
                <a:latin typeface="微软雅黑" panose="020B0503020204020204" pitchFamily="34" charset="-122"/>
                <a:ea typeface="微软雅黑" panose="020B0503020204020204" pitchFamily="34" charset="-122"/>
              </a:rPr>
              <a:t>添加内容</a:t>
            </a:r>
          </a:p>
        </p:txBody>
      </p:sp>
      <p:sp>
        <p:nvSpPr>
          <p:cNvPr id="37" name="矩形 36"/>
          <p:cNvSpPr/>
          <p:nvPr/>
        </p:nvSpPr>
        <p:spPr>
          <a:xfrm>
            <a:off x="8659509" y="3956858"/>
            <a:ext cx="1723550" cy="400110"/>
          </a:xfrm>
          <a:prstGeom prst="rect">
            <a:avLst/>
          </a:prstGeom>
        </p:spPr>
        <p:txBody>
          <a:bodyPr wrap="non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添加标题内容</a:t>
            </a:r>
          </a:p>
        </p:txBody>
      </p:sp>
      <p:sp>
        <p:nvSpPr>
          <p:cNvPr id="38" name="文本框 37"/>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研究结论</a:t>
            </a:r>
          </a:p>
        </p:txBody>
      </p:sp>
      <p:sp>
        <p:nvSpPr>
          <p:cNvPr id="39" name="矩形 38"/>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研究结论</a:t>
            </a:r>
          </a:p>
        </p:txBody>
      </p:sp>
      <p:sp>
        <p:nvSpPr>
          <p:cNvPr id="32" name="矩形 31"/>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7"/>
          <p:cNvSpPr>
            <a:spLocks noChangeArrowheads="1"/>
          </p:cNvSpPr>
          <p:nvPr/>
        </p:nvSpPr>
        <p:spPr bwMode="auto">
          <a:xfrm>
            <a:off x="7553128" y="1961759"/>
            <a:ext cx="1848799" cy="1848799"/>
          </a:xfrm>
          <a:prstGeom prst="ellipse">
            <a:avLst/>
          </a:prstGeom>
          <a:solidFill>
            <a:srgbClr val="4BD0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35"/>
          <p:cNvSpPr>
            <a:spLocks noEditPoints="1"/>
          </p:cNvSpPr>
          <p:nvPr/>
        </p:nvSpPr>
        <p:spPr bwMode="auto">
          <a:xfrm>
            <a:off x="7585292" y="2078040"/>
            <a:ext cx="1656273" cy="1513139"/>
          </a:xfrm>
          <a:custGeom>
            <a:avLst/>
            <a:gdLst>
              <a:gd name="T0" fmla="*/ 131 w 324"/>
              <a:gd name="T1" fmla="*/ 17 h 296"/>
              <a:gd name="T2" fmla="*/ 145 w 324"/>
              <a:gd name="T3" fmla="*/ 18 h 296"/>
              <a:gd name="T4" fmla="*/ 145 w 324"/>
              <a:gd name="T5" fmla="*/ 20 h 296"/>
              <a:gd name="T6" fmla="*/ 140 w 324"/>
              <a:gd name="T7" fmla="*/ 12 h 296"/>
              <a:gd name="T8" fmla="*/ 137 w 324"/>
              <a:gd name="T9" fmla="*/ 11 h 296"/>
              <a:gd name="T10" fmla="*/ 144 w 324"/>
              <a:gd name="T11" fmla="*/ 10 h 296"/>
              <a:gd name="T12" fmla="*/ 140 w 324"/>
              <a:gd name="T13" fmla="*/ 10 h 296"/>
              <a:gd name="T14" fmla="*/ 154 w 324"/>
              <a:gd name="T15" fmla="*/ 7 h 296"/>
              <a:gd name="T16" fmla="*/ 155 w 324"/>
              <a:gd name="T17" fmla="*/ 10 h 296"/>
              <a:gd name="T18" fmla="*/ 218 w 324"/>
              <a:gd name="T19" fmla="*/ 51 h 296"/>
              <a:gd name="T20" fmla="*/ 166 w 324"/>
              <a:gd name="T21" fmla="*/ 32 h 296"/>
              <a:gd name="T22" fmla="*/ 172 w 324"/>
              <a:gd name="T23" fmla="*/ 22 h 296"/>
              <a:gd name="T24" fmla="*/ 214 w 324"/>
              <a:gd name="T25" fmla="*/ 293 h 296"/>
              <a:gd name="T26" fmla="*/ 192 w 324"/>
              <a:gd name="T27" fmla="*/ 138 h 296"/>
              <a:gd name="T28" fmla="*/ 195 w 324"/>
              <a:gd name="T29" fmla="*/ 145 h 296"/>
              <a:gd name="T30" fmla="*/ 92 w 324"/>
              <a:gd name="T31" fmla="*/ 43 h 296"/>
              <a:gd name="T32" fmla="*/ 133 w 324"/>
              <a:gd name="T33" fmla="*/ 42 h 296"/>
              <a:gd name="T34" fmla="*/ 125 w 324"/>
              <a:gd name="T35" fmla="*/ 32 h 296"/>
              <a:gd name="T36" fmla="*/ 122 w 324"/>
              <a:gd name="T37" fmla="*/ 24 h 296"/>
              <a:gd name="T38" fmla="*/ 172 w 324"/>
              <a:gd name="T39" fmla="*/ 79 h 296"/>
              <a:gd name="T40" fmla="*/ 191 w 324"/>
              <a:gd name="T41" fmla="*/ 9 h 296"/>
              <a:gd name="T42" fmla="*/ 173 w 324"/>
              <a:gd name="T43" fmla="*/ 30 h 296"/>
              <a:gd name="T44" fmla="*/ 180 w 324"/>
              <a:gd name="T45" fmla="*/ 35 h 296"/>
              <a:gd name="T46" fmla="*/ 204 w 324"/>
              <a:gd name="T47" fmla="*/ 61 h 296"/>
              <a:gd name="T48" fmla="*/ 188 w 324"/>
              <a:gd name="T49" fmla="*/ 95 h 296"/>
              <a:gd name="T50" fmla="*/ 183 w 324"/>
              <a:gd name="T51" fmla="*/ 174 h 296"/>
              <a:gd name="T52" fmla="*/ 263 w 324"/>
              <a:gd name="T53" fmla="*/ 198 h 296"/>
              <a:gd name="T54" fmla="*/ 257 w 324"/>
              <a:gd name="T55" fmla="*/ 253 h 296"/>
              <a:gd name="T56" fmla="*/ 217 w 324"/>
              <a:gd name="T57" fmla="*/ 287 h 296"/>
              <a:gd name="T58" fmla="*/ 208 w 324"/>
              <a:gd name="T59" fmla="*/ 295 h 296"/>
              <a:gd name="T60" fmla="*/ 209 w 324"/>
              <a:gd name="T61" fmla="*/ 278 h 296"/>
              <a:gd name="T62" fmla="*/ 165 w 324"/>
              <a:gd name="T63" fmla="*/ 164 h 296"/>
              <a:gd name="T64" fmla="*/ 105 w 324"/>
              <a:gd name="T65" fmla="*/ 125 h 296"/>
              <a:gd name="T66" fmla="*/ 95 w 324"/>
              <a:gd name="T67" fmla="*/ 119 h 296"/>
              <a:gd name="T68" fmla="*/ 96 w 324"/>
              <a:gd name="T69" fmla="*/ 38 h 296"/>
              <a:gd name="T70" fmla="*/ 109 w 324"/>
              <a:gd name="T71" fmla="*/ 13 h 296"/>
              <a:gd name="T72" fmla="*/ 118 w 324"/>
              <a:gd name="T73" fmla="*/ 20 h 296"/>
              <a:gd name="T74" fmla="*/ 150 w 324"/>
              <a:gd name="T75" fmla="*/ 21 h 296"/>
              <a:gd name="T76" fmla="*/ 150 w 324"/>
              <a:gd name="T77" fmla="*/ 32 h 296"/>
              <a:gd name="T78" fmla="*/ 291 w 324"/>
              <a:gd name="T79" fmla="*/ 53 h 296"/>
              <a:gd name="T80" fmla="*/ 286 w 324"/>
              <a:gd name="T81" fmla="*/ 47 h 296"/>
              <a:gd name="T82" fmla="*/ 295 w 324"/>
              <a:gd name="T83" fmla="*/ 60 h 296"/>
              <a:gd name="T84" fmla="*/ 303 w 324"/>
              <a:gd name="T85" fmla="*/ 71 h 296"/>
              <a:gd name="T86" fmla="*/ 324 w 324"/>
              <a:gd name="T87" fmla="*/ 161 h 296"/>
              <a:gd name="T88" fmla="*/ 296 w 324"/>
              <a:gd name="T89" fmla="*/ 72 h 296"/>
              <a:gd name="T90" fmla="*/ 285 w 324"/>
              <a:gd name="T91" fmla="*/ 46 h 296"/>
              <a:gd name="T92" fmla="*/ 287 w 324"/>
              <a:gd name="T93" fmla="*/ 47 h 296"/>
              <a:gd name="T94" fmla="*/ 31 w 324"/>
              <a:gd name="T95" fmla="*/ 246 h 296"/>
              <a:gd name="T96" fmla="*/ 10 w 324"/>
              <a:gd name="T97" fmla="*/ 205 h 296"/>
              <a:gd name="T98" fmla="*/ 1 w 324"/>
              <a:gd name="T99" fmla="*/ 147 h 296"/>
              <a:gd name="T100" fmla="*/ 26 w 324"/>
              <a:gd name="T101" fmla="*/ 94 h 296"/>
              <a:gd name="T102" fmla="*/ 49 w 324"/>
              <a:gd name="T103" fmla="*/ 62 h 296"/>
              <a:gd name="T104" fmla="*/ 71 w 324"/>
              <a:gd name="T105" fmla="*/ 32 h 296"/>
              <a:gd name="T106" fmla="*/ 1 w 324"/>
              <a:gd name="T107" fmla="*/ 151 h 296"/>
              <a:gd name="T108" fmla="*/ 12 w 324"/>
              <a:gd name="T109" fmla="*/ 211 h 296"/>
              <a:gd name="T110" fmla="*/ 12 w 324"/>
              <a:gd name="T111" fmla="*/ 211 h 296"/>
              <a:gd name="T112" fmla="*/ 16 w 324"/>
              <a:gd name="T113" fmla="*/ 220 h 296"/>
              <a:gd name="T114" fmla="*/ 33 w 324"/>
              <a:gd name="T115" fmla="*/ 248 h 296"/>
              <a:gd name="T116" fmla="*/ 27 w 324"/>
              <a:gd name="T117" fmla="*/ 104 h 296"/>
              <a:gd name="T118" fmla="*/ 15 w 324"/>
              <a:gd name="T119" fmla="*/ 126 h 296"/>
              <a:gd name="T120" fmla="*/ 17 w 324"/>
              <a:gd name="T121" fmla="*/ 128 h 296"/>
              <a:gd name="T122" fmla="*/ 13 w 324"/>
              <a:gd name="T123" fmla="*/ 133 h 296"/>
              <a:gd name="T124" fmla="*/ 36 w 324"/>
              <a:gd name="T125" fmla="*/ 7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4" h="296">
                <a:moveTo>
                  <a:pt x="166" y="22"/>
                </a:moveTo>
                <a:cubicBezTo>
                  <a:pt x="166" y="22"/>
                  <a:pt x="165" y="21"/>
                  <a:pt x="165" y="21"/>
                </a:cubicBezTo>
                <a:cubicBezTo>
                  <a:pt x="164" y="21"/>
                  <a:pt x="164" y="22"/>
                  <a:pt x="164" y="22"/>
                </a:cubicBezTo>
                <a:cubicBezTo>
                  <a:pt x="164" y="23"/>
                  <a:pt x="164" y="23"/>
                  <a:pt x="165" y="23"/>
                </a:cubicBezTo>
                <a:cubicBezTo>
                  <a:pt x="165" y="23"/>
                  <a:pt x="166" y="23"/>
                  <a:pt x="166" y="22"/>
                </a:cubicBezTo>
                <a:close/>
                <a:moveTo>
                  <a:pt x="134" y="14"/>
                </a:moveTo>
                <a:cubicBezTo>
                  <a:pt x="134" y="15"/>
                  <a:pt x="134" y="15"/>
                  <a:pt x="134" y="15"/>
                </a:cubicBezTo>
                <a:cubicBezTo>
                  <a:pt x="132" y="15"/>
                  <a:pt x="132" y="15"/>
                  <a:pt x="131" y="16"/>
                </a:cubicBezTo>
                <a:cubicBezTo>
                  <a:pt x="131" y="16"/>
                  <a:pt x="131" y="16"/>
                  <a:pt x="131" y="16"/>
                </a:cubicBezTo>
                <a:cubicBezTo>
                  <a:pt x="131" y="16"/>
                  <a:pt x="129" y="17"/>
                  <a:pt x="129" y="17"/>
                </a:cubicBezTo>
                <a:cubicBezTo>
                  <a:pt x="129" y="17"/>
                  <a:pt x="128" y="17"/>
                  <a:pt x="128" y="18"/>
                </a:cubicBezTo>
                <a:cubicBezTo>
                  <a:pt x="128" y="18"/>
                  <a:pt x="127" y="18"/>
                  <a:pt x="127" y="18"/>
                </a:cubicBezTo>
                <a:cubicBezTo>
                  <a:pt x="127" y="17"/>
                  <a:pt x="126" y="18"/>
                  <a:pt x="126" y="18"/>
                </a:cubicBezTo>
                <a:cubicBezTo>
                  <a:pt x="126" y="17"/>
                  <a:pt x="127" y="17"/>
                  <a:pt x="126" y="17"/>
                </a:cubicBezTo>
                <a:cubicBezTo>
                  <a:pt x="125" y="17"/>
                  <a:pt x="125" y="16"/>
                  <a:pt x="126" y="16"/>
                </a:cubicBezTo>
                <a:cubicBezTo>
                  <a:pt x="126" y="16"/>
                  <a:pt x="127" y="16"/>
                  <a:pt x="127" y="16"/>
                </a:cubicBezTo>
                <a:cubicBezTo>
                  <a:pt x="126" y="16"/>
                  <a:pt x="128" y="15"/>
                  <a:pt x="128" y="15"/>
                </a:cubicBezTo>
                <a:cubicBezTo>
                  <a:pt x="128" y="15"/>
                  <a:pt x="128" y="15"/>
                  <a:pt x="129" y="15"/>
                </a:cubicBezTo>
                <a:cubicBezTo>
                  <a:pt x="129" y="14"/>
                  <a:pt x="129" y="14"/>
                  <a:pt x="129" y="14"/>
                </a:cubicBezTo>
                <a:cubicBezTo>
                  <a:pt x="129" y="14"/>
                  <a:pt x="131" y="14"/>
                  <a:pt x="131" y="14"/>
                </a:cubicBezTo>
                <a:cubicBezTo>
                  <a:pt x="132" y="14"/>
                  <a:pt x="130" y="14"/>
                  <a:pt x="131" y="14"/>
                </a:cubicBezTo>
                <a:cubicBezTo>
                  <a:pt x="131" y="14"/>
                  <a:pt x="132" y="14"/>
                  <a:pt x="132" y="14"/>
                </a:cubicBezTo>
                <a:cubicBezTo>
                  <a:pt x="132" y="14"/>
                  <a:pt x="132" y="14"/>
                  <a:pt x="132" y="15"/>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4"/>
                  <a:pt x="133" y="14"/>
                  <a:pt x="133" y="14"/>
                </a:cubicBezTo>
                <a:cubicBezTo>
                  <a:pt x="133" y="14"/>
                  <a:pt x="133" y="14"/>
                  <a:pt x="133" y="14"/>
                </a:cubicBezTo>
                <a:cubicBezTo>
                  <a:pt x="133" y="14"/>
                  <a:pt x="133" y="14"/>
                  <a:pt x="133" y="14"/>
                </a:cubicBezTo>
                <a:cubicBezTo>
                  <a:pt x="133" y="14"/>
                  <a:pt x="133" y="14"/>
                  <a:pt x="133" y="14"/>
                </a:cubicBezTo>
                <a:cubicBezTo>
                  <a:pt x="133" y="14"/>
                  <a:pt x="133" y="14"/>
                  <a:pt x="133" y="14"/>
                </a:cubicBezTo>
                <a:cubicBezTo>
                  <a:pt x="133" y="14"/>
                  <a:pt x="133" y="14"/>
                  <a:pt x="133" y="14"/>
                </a:cubicBezTo>
                <a:cubicBezTo>
                  <a:pt x="133" y="14"/>
                  <a:pt x="133" y="14"/>
                  <a:pt x="133" y="14"/>
                </a:cubicBezTo>
                <a:cubicBezTo>
                  <a:pt x="133" y="14"/>
                  <a:pt x="133" y="14"/>
                  <a:pt x="133" y="14"/>
                </a:cubicBezTo>
                <a:cubicBezTo>
                  <a:pt x="133" y="14"/>
                  <a:pt x="133" y="14"/>
                  <a:pt x="134" y="14"/>
                </a:cubicBezTo>
                <a:close/>
                <a:moveTo>
                  <a:pt x="134" y="16"/>
                </a:moveTo>
                <a:cubicBezTo>
                  <a:pt x="134" y="16"/>
                  <a:pt x="134" y="16"/>
                  <a:pt x="133" y="16"/>
                </a:cubicBezTo>
                <a:cubicBezTo>
                  <a:pt x="133" y="16"/>
                  <a:pt x="133" y="16"/>
                  <a:pt x="133" y="16"/>
                </a:cubicBezTo>
                <a:cubicBezTo>
                  <a:pt x="133" y="16"/>
                  <a:pt x="133" y="16"/>
                  <a:pt x="133" y="16"/>
                </a:cubicBezTo>
                <a:cubicBezTo>
                  <a:pt x="133"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1" y="17"/>
                  <a:pt x="131" y="17"/>
                  <a:pt x="131" y="17"/>
                </a:cubicBezTo>
                <a:cubicBezTo>
                  <a:pt x="131" y="16"/>
                  <a:pt x="132" y="16"/>
                  <a:pt x="131" y="16"/>
                </a:cubicBezTo>
                <a:cubicBezTo>
                  <a:pt x="131" y="16"/>
                  <a:pt x="131" y="16"/>
                  <a:pt x="131" y="17"/>
                </a:cubicBezTo>
                <a:cubicBezTo>
                  <a:pt x="131" y="17"/>
                  <a:pt x="131" y="17"/>
                  <a:pt x="131" y="17"/>
                </a:cubicBezTo>
                <a:cubicBezTo>
                  <a:pt x="131" y="17"/>
                  <a:pt x="131" y="17"/>
                  <a:pt x="131" y="17"/>
                </a:cubicBezTo>
                <a:cubicBezTo>
                  <a:pt x="131" y="17"/>
                  <a:pt x="131" y="17"/>
                  <a:pt x="131" y="17"/>
                </a:cubicBezTo>
                <a:cubicBezTo>
                  <a:pt x="131" y="17"/>
                  <a:pt x="131" y="17"/>
                  <a:pt x="131" y="17"/>
                </a:cubicBezTo>
                <a:cubicBezTo>
                  <a:pt x="131" y="17"/>
                  <a:pt x="130" y="17"/>
                  <a:pt x="130" y="17"/>
                </a:cubicBezTo>
                <a:cubicBezTo>
                  <a:pt x="130" y="17"/>
                  <a:pt x="130" y="17"/>
                  <a:pt x="130" y="17"/>
                </a:cubicBezTo>
                <a:cubicBezTo>
                  <a:pt x="130" y="17"/>
                  <a:pt x="130" y="17"/>
                  <a:pt x="130" y="17"/>
                </a:cubicBezTo>
                <a:cubicBezTo>
                  <a:pt x="130" y="17"/>
                  <a:pt x="130" y="17"/>
                  <a:pt x="130" y="17"/>
                </a:cubicBezTo>
                <a:cubicBezTo>
                  <a:pt x="130" y="17"/>
                  <a:pt x="130" y="17"/>
                  <a:pt x="130" y="17"/>
                </a:cubicBezTo>
                <a:cubicBezTo>
                  <a:pt x="130" y="18"/>
                  <a:pt x="130" y="18"/>
                  <a:pt x="130" y="18"/>
                </a:cubicBezTo>
                <a:cubicBezTo>
                  <a:pt x="130" y="18"/>
                  <a:pt x="130" y="18"/>
                  <a:pt x="130" y="18"/>
                </a:cubicBezTo>
                <a:cubicBezTo>
                  <a:pt x="130" y="18"/>
                  <a:pt x="130" y="18"/>
                  <a:pt x="130" y="18"/>
                </a:cubicBezTo>
                <a:cubicBezTo>
                  <a:pt x="130" y="18"/>
                  <a:pt x="130" y="18"/>
                  <a:pt x="130" y="18"/>
                </a:cubicBezTo>
                <a:cubicBezTo>
                  <a:pt x="130" y="18"/>
                  <a:pt x="130" y="18"/>
                  <a:pt x="131" y="18"/>
                </a:cubicBezTo>
                <a:cubicBezTo>
                  <a:pt x="131" y="18"/>
                  <a:pt x="131" y="18"/>
                  <a:pt x="131" y="18"/>
                </a:cubicBezTo>
                <a:cubicBezTo>
                  <a:pt x="130" y="18"/>
                  <a:pt x="128" y="18"/>
                  <a:pt x="130" y="19"/>
                </a:cubicBezTo>
                <a:cubicBezTo>
                  <a:pt x="131" y="19"/>
                  <a:pt x="130" y="20"/>
                  <a:pt x="131" y="19"/>
                </a:cubicBezTo>
                <a:cubicBezTo>
                  <a:pt x="133" y="19"/>
                  <a:pt x="133" y="21"/>
                  <a:pt x="132" y="20"/>
                </a:cubicBezTo>
                <a:cubicBezTo>
                  <a:pt x="130" y="19"/>
                  <a:pt x="127" y="20"/>
                  <a:pt x="130" y="21"/>
                </a:cubicBezTo>
                <a:cubicBezTo>
                  <a:pt x="132" y="21"/>
                  <a:pt x="130" y="22"/>
                  <a:pt x="130" y="22"/>
                </a:cubicBezTo>
                <a:cubicBezTo>
                  <a:pt x="131" y="22"/>
                  <a:pt x="133" y="22"/>
                  <a:pt x="133" y="22"/>
                </a:cubicBezTo>
                <a:cubicBezTo>
                  <a:pt x="134" y="22"/>
                  <a:pt x="136" y="22"/>
                  <a:pt x="137" y="21"/>
                </a:cubicBezTo>
                <a:cubicBezTo>
                  <a:pt x="137" y="21"/>
                  <a:pt x="137" y="21"/>
                  <a:pt x="137" y="21"/>
                </a:cubicBezTo>
                <a:cubicBezTo>
                  <a:pt x="138" y="21"/>
                  <a:pt x="140" y="22"/>
                  <a:pt x="140" y="22"/>
                </a:cubicBezTo>
                <a:cubicBezTo>
                  <a:pt x="141" y="21"/>
                  <a:pt x="138" y="21"/>
                  <a:pt x="140" y="21"/>
                </a:cubicBezTo>
                <a:cubicBezTo>
                  <a:pt x="144" y="20"/>
                  <a:pt x="138" y="19"/>
                  <a:pt x="140" y="18"/>
                </a:cubicBezTo>
                <a:cubicBezTo>
                  <a:pt x="141" y="17"/>
                  <a:pt x="139" y="16"/>
                  <a:pt x="139" y="16"/>
                </a:cubicBezTo>
                <a:cubicBezTo>
                  <a:pt x="140" y="16"/>
                  <a:pt x="141" y="16"/>
                  <a:pt x="140" y="15"/>
                </a:cubicBezTo>
                <a:cubicBezTo>
                  <a:pt x="139" y="15"/>
                  <a:pt x="138" y="16"/>
                  <a:pt x="138" y="16"/>
                </a:cubicBezTo>
                <a:cubicBezTo>
                  <a:pt x="137" y="16"/>
                  <a:pt x="138" y="18"/>
                  <a:pt x="137" y="18"/>
                </a:cubicBezTo>
                <a:cubicBezTo>
                  <a:pt x="136" y="17"/>
                  <a:pt x="138" y="17"/>
                  <a:pt x="136" y="16"/>
                </a:cubicBezTo>
                <a:cubicBezTo>
                  <a:pt x="136" y="16"/>
                  <a:pt x="136" y="17"/>
                  <a:pt x="135" y="17"/>
                </a:cubicBezTo>
                <a:cubicBezTo>
                  <a:pt x="133" y="17"/>
                  <a:pt x="137" y="16"/>
                  <a:pt x="135" y="16"/>
                </a:cubicBezTo>
                <a:cubicBezTo>
                  <a:pt x="135" y="16"/>
                  <a:pt x="134" y="17"/>
                  <a:pt x="134" y="17"/>
                </a:cubicBezTo>
                <a:cubicBezTo>
                  <a:pt x="133" y="16"/>
                  <a:pt x="135" y="16"/>
                  <a:pt x="134" y="16"/>
                </a:cubicBezTo>
                <a:close/>
                <a:moveTo>
                  <a:pt x="143" y="15"/>
                </a:moveTo>
                <a:cubicBezTo>
                  <a:pt x="143" y="16"/>
                  <a:pt x="143" y="16"/>
                  <a:pt x="143" y="16"/>
                </a:cubicBezTo>
                <a:cubicBezTo>
                  <a:pt x="144" y="16"/>
                  <a:pt x="144" y="15"/>
                  <a:pt x="144" y="15"/>
                </a:cubicBezTo>
                <a:cubicBezTo>
                  <a:pt x="144" y="15"/>
                  <a:pt x="145" y="15"/>
                  <a:pt x="145" y="15"/>
                </a:cubicBezTo>
                <a:cubicBezTo>
                  <a:pt x="145" y="15"/>
                  <a:pt x="145" y="15"/>
                  <a:pt x="145" y="15"/>
                </a:cubicBezTo>
                <a:cubicBezTo>
                  <a:pt x="146" y="15"/>
                  <a:pt x="145" y="16"/>
                  <a:pt x="145" y="16"/>
                </a:cubicBezTo>
                <a:cubicBezTo>
                  <a:pt x="145" y="16"/>
                  <a:pt x="145" y="16"/>
                  <a:pt x="145" y="16"/>
                </a:cubicBezTo>
                <a:cubicBezTo>
                  <a:pt x="145" y="16"/>
                  <a:pt x="145" y="16"/>
                  <a:pt x="145" y="16"/>
                </a:cubicBezTo>
                <a:cubicBezTo>
                  <a:pt x="145" y="16"/>
                  <a:pt x="145" y="16"/>
                  <a:pt x="145" y="16"/>
                </a:cubicBezTo>
                <a:cubicBezTo>
                  <a:pt x="145" y="16"/>
                  <a:pt x="145" y="16"/>
                  <a:pt x="145" y="16"/>
                </a:cubicBezTo>
                <a:cubicBezTo>
                  <a:pt x="145" y="16"/>
                  <a:pt x="145" y="16"/>
                  <a:pt x="145" y="16"/>
                </a:cubicBezTo>
                <a:cubicBezTo>
                  <a:pt x="145" y="16"/>
                  <a:pt x="145" y="16"/>
                  <a:pt x="145" y="16"/>
                </a:cubicBezTo>
                <a:cubicBezTo>
                  <a:pt x="145" y="16"/>
                  <a:pt x="145" y="17"/>
                  <a:pt x="145" y="17"/>
                </a:cubicBezTo>
                <a:cubicBezTo>
                  <a:pt x="145" y="17"/>
                  <a:pt x="145" y="17"/>
                  <a:pt x="145" y="17"/>
                </a:cubicBezTo>
                <a:cubicBezTo>
                  <a:pt x="145" y="17"/>
                  <a:pt x="145" y="17"/>
                  <a:pt x="145" y="17"/>
                </a:cubicBezTo>
                <a:cubicBezTo>
                  <a:pt x="145" y="17"/>
                  <a:pt x="145" y="17"/>
                  <a:pt x="146" y="17"/>
                </a:cubicBezTo>
                <a:cubicBezTo>
                  <a:pt x="146" y="17"/>
                  <a:pt x="146" y="17"/>
                  <a:pt x="146" y="18"/>
                </a:cubicBezTo>
                <a:cubicBezTo>
                  <a:pt x="146" y="18"/>
                  <a:pt x="146" y="18"/>
                  <a:pt x="146" y="18"/>
                </a:cubicBezTo>
                <a:cubicBezTo>
                  <a:pt x="146" y="18"/>
                  <a:pt x="146" y="18"/>
                  <a:pt x="146" y="18"/>
                </a:cubicBezTo>
                <a:cubicBezTo>
                  <a:pt x="146" y="18"/>
                  <a:pt x="145" y="18"/>
                  <a:pt x="145" y="18"/>
                </a:cubicBezTo>
                <a:cubicBezTo>
                  <a:pt x="145" y="18"/>
                  <a:pt x="145" y="18"/>
                  <a:pt x="145" y="18"/>
                </a:cubicBezTo>
                <a:cubicBezTo>
                  <a:pt x="145" y="18"/>
                  <a:pt x="145" y="18"/>
                  <a:pt x="145" y="18"/>
                </a:cubicBezTo>
                <a:cubicBezTo>
                  <a:pt x="145" y="18"/>
                  <a:pt x="145" y="18"/>
                  <a:pt x="145" y="18"/>
                </a:cubicBezTo>
                <a:cubicBezTo>
                  <a:pt x="145" y="18"/>
                  <a:pt x="144" y="18"/>
                  <a:pt x="144" y="18"/>
                </a:cubicBezTo>
                <a:cubicBezTo>
                  <a:pt x="144" y="19"/>
                  <a:pt x="143" y="18"/>
                  <a:pt x="144" y="18"/>
                </a:cubicBezTo>
                <a:cubicBezTo>
                  <a:pt x="144" y="18"/>
                  <a:pt x="144" y="18"/>
                  <a:pt x="144" y="18"/>
                </a:cubicBezTo>
                <a:cubicBezTo>
                  <a:pt x="144" y="18"/>
                  <a:pt x="144" y="18"/>
                  <a:pt x="144" y="18"/>
                </a:cubicBezTo>
                <a:cubicBezTo>
                  <a:pt x="144" y="18"/>
                  <a:pt x="144" y="18"/>
                  <a:pt x="144" y="18"/>
                </a:cubicBezTo>
                <a:cubicBezTo>
                  <a:pt x="144" y="18"/>
                  <a:pt x="144" y="18"/>
                  <a:pt x="144" y="18"/>
                </a:cubicBezTo>
                <a:cubicBezTo>
                  <a:pt x="144" y="17"/>
                  <a:pt x="144" y="17"/>
                  <a:pt x="143" y="17"/>
                </a:cubicBezTo>
                <a:cubicBezTo>
                  <a:pt x="143" y="17"/>
                  <a:pt x="143" y="17"/>
                  <a:pt x="143" y="17"/>
                </a:cubicBezTo>
                <a:cubicBezTo>
                  <a:pt x="143" y="17"/>
                  <a:pt x="143" y="17"/>
                  <a:pt x="143" y="17"/>
                </a:cubicBezTo>
                <a:cubicBezTo>
                  <a:pt x="143" y="17"/>
                  <a:pt x="143" y="17"/>
                  <a:pt x="143" y="17"/>
                </a:cubicBezTo>
                <a:cubicBezTo>
                  <a:pt x="143" y="17"/>
                  <a:pt x="144" y="17"/>
                  <a:pt x="144" y="17"/>
                </a:cubicBezTo>
                <a:cubicBezTo>
                  <a:pt x="144" y="17"/>
                  <a:pt x="144" y="17"/>
                  <a:pt x="144" y="17"/>
                </a:cubicBezTo>
                <a:cubicBezTo>
                  <a:pt x="144" y="17"/>
                  <a:pt x="144" y="16"/>
                  <a:pt x="144" y="16"/>
                </a:cubicBezTo>
                <a:cubicBezTo>
                  <a:pt x="144"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6"/>
                  <a:pt x="143" y="16"/>
                </a:cubicBezTo>
                <a:cubicBezTo>
                  <a:pt x="143" y="16"/>
                  <a:pt x="143" y="15"/>
                  <a:pt x="143" y="15"/>
                </a:cubicBezTo>
                <a:close/>
                <a:moveTo>
                  <a:pt x="145" y="21"/>
                </a:moveTo>
                <a:cubicBezTo>
                  <a:pt x="145" y="21"/>
                  <a:pt x="145" y="21"/>
                  <a:pt x="145" y="21"/>
                </a:cubicBezTo>
                <a:cubicBezTo>
                  <a:pt x="145" y="21"/>
                  <a:pt x="145" y="21"/>
                  <a:pt x="146" y="21"/>
                </a:cubicBezTo>
                <a:cubicBezTo>
                  <a:pt x="146" y="21"/>
                  <a:pt x="146" y="21"/>
                  <a:pt x="146" y="21"/>
                </a:cubicBezTo>
                <a:cubicBezTo>
                  <a:pt x="146" y="21"/>
                  <a:pt x="146" y="21"/>
                  <a:pt x="146" y="21"/>
                </a:cubicBezTo>
                <a:cubicBezTo>
                  <a:pt x="146" y="21"/>
                  <a:pt x="146" y="21"/>
                  <a:pt x="146" y="21"/>
                </a:cubicBezTo>
                <a:cubicBezTo>
                  <a:pt x="146" y="21"/>
                  <a:pt x="146" y="21"/>
                  <a:pt x="146" y="22"/>
                </a:cubicBezTo>
                <a:cubicBezTo>
                  <a:pt x="146" y="22"/>
                  <a:pt x="146" y="22"/>
                  <a:pt x="146" y="22"/>
                </a:cubicBezTo>
                <a:cubicBezTo>
                  <a:pt x="146" y="22"/>
                  <a:pt x="146" y="22"/>
                  <a:pt x="146" y="22"/>
                </a:cubicBezTo>
                <a:cubicBezTo>
                  <a:pt x="146" y="22"/>
                  <a:pt x="146" y="22"/>
                  <a:pt x="146" y="22"/>
                </a:cubicBezTo>
                <a:cubicBezTo>
                  <a:pt x="145" y="22"/>
                  <a:pt x="144" y="22"/>
                  <a:pt x="144" y="22"/>
                </a:cubicBezTo>
                <a:cubicBezTo>
                  <a:pt x="144" y="22"/>
                  <a:pt x="144" y="22"/>
                  <a:pt x="143" y="22"/>
                </a:cubicBezTo>
                <a:cubicBezTo>
                  <a:pt x="143" y="22"/>
                  <a:pt x="143" y="22"/>
                  <a:pt x="143" y="22"/>
                </a:cubicBezTo>
                <a:cubicBezTo>
                  <a:pt x="143" y="22"/>
                  <a:pt x="143" y="22"/>
                  <a:pt x="143" y="22"/>
                </a:cubicBezTo>
                <a:cubicBezTo>
                  <a:pt x="143" y="22"/>
                  <a:pt x="143" y="22"/>
                  <a:pt x="143" y="22"/>
                </a:cubicBezTo>
                <a:cubicBezTo>
                  <a:pt x="143" y="22"/>
                  <a:pt x="143" y="22"/>
                  <a:pt x="143" y="22"/>
                </a:cubicBezTo>
                <a:cubicBezTo>
                  <a:pt x="143" y="21"/>
                  <a:pt x="143" y="21"/>
                  <a:pt x="143" y="21"/>
                </a:cubicBezTo>
                <a:cubicBezTo>
                  <a:pt x="143" y="21"/>
                  <a:pt x="144" y="21"/>
                  <a:pt x="144" y="21"/>
                </a:cubicBezTo>
                <a:cubicBezTo>
                  <a:pt x="144" y="21"/>
                  <a:pt x="143" y="21"/>
                  <a:pt x="143" y="21"/>
                </a:cubicBezTo>
                <a:cubicBezTo>
                  <a:pt x="143" y="21"/>
                  <a:pt x="143" y="21"/>
                  <a:pt x="143" y="21"/>
                </a:cubicBezTo>
                <a:cubicBezTo>
                  <a:pt x="143" y="21"/>
                  <a:pt x="143" y="21"/>
                  <a:pt x="143" y="21"/>
                </a:cubicBezTo>
                <a:cubicBezTo>
                  <a:pt x="143" y="21"/>
                  <a:pt x="143" y="21"/>
                  <a:pt x="143" y="21"/>
                </a:cubicBezTo>
                <a:cubicBezTo>
                  <a:pt x="144" y="21"/>
                  <a:pt x="143" y="21"/>
                  <a:pt x="144" y="21"/>
                </a:cubicBezTo>
                <a:cubicBezTo>
                  <a:pt x="144" y="21"/>
                  <a:pt x="144" y="21"/>
                  <a:pt x="144" y="21"/>
                </a:cubicBezTo>
                <a:cubicBezTo>
                  <a:pt x="144" y="21"/>
                  <a:pt x="144" y="21"/>
                  <a:pt x="144" y="21"/>
                </a:cubicBezTo>
                <a:cubicBezTo>
                  <a:pt x="144" y="21"/>
                  <a:pt x="144" y="21"/>
                  <a:pt x="144" y="21"/>
                </a:cubicBezTo>
                <a:cubicBezTo>
                  <a:pt x="144" y="20"/>
                  <a:pt x="144" y="20"/>
                  <a:pt x="144" y="20"/>
                </a:cubicBezTo>
                <a:cubicBezTo>
                  <a:pt x="144" y="20"/>
                  <a:pt x="145" y="20"/>
                  <a:pt x="145" y="20"/>
                </a:cubicBezTo>
                <a:cubicBezTo>
                  <a:pt x="145" y="20"/>
                  <a:pt x="145" y="20"/>
                  <a:pt x="145" y="20"/>
                </a:cubicBezTo>
                <a:cubicBezTo>
                  <a:pt x="145" y="21"/>
                  <a:pt x="145" y="21"/>
                  <a:pt x="145" y="21"/>
                </a:cubicBezTo>
                <a:close/>
                <a:moveTo>
                  <a:pt x="148" y="11"/>
                </a:moveTo>
                <a:cubicBezTo>
                  <a:pt x="148" y="12"/>
                  <a:pt x="150" y="12"/>
                  <a:pt x="150" y="12"/>
                </a:cubicBezTo>
                <a:cubicBezTo>
                  <a:pt x="150" y="12"/>
                  <a:pt x="151" y="12"/>
                  <a:pt x="151" y="12"/>
                </a:cubicBezTo>
                <a:cubicBezTo>
                  <a:pt x="150" y="12"/>
                  <a:pt x="151" y="12"/>
                  <a:pt x="151" y="13"/>
                </a:cubicBezTo>
                <a:cubicBezTo>
                  <a:pt x="151" y="14"/>
                  <a:pt x="154" y="12"/>
                  <a:pt x="154" y="12"/>
                </a:cubicBezTo>
                <a:cubicBezTo>
                  <a:pt x="154" y="12"/>
                  <a:pt x="158" y="12"/>
                  <a:pt x="157" y="13"/>
                </a:cubicBezTo>
                <a:cubicBezTo>
                  <a:pt x="156" y="13"/>
                  <a:pt x="154" y="13"/>
                  <a:pt x="154" y="14"/>
                </a:cubicBezTo>
                <a:cubicBezTo>
                  <a:pt x="154" y="14"/>
                  <a:pt x="152" y="14"/>
                  <a:pt x="152" y="14"/>
                </a:cubicBezTo>
                <a:cubicBezTo>
                  <a:pt x="151" y="14"/>
                  <a:pt x="150" y="14"/>
                  <a:pt x="150" y="14"/>
                </a:cubicBezTo>
                <a:cubicBezTo>
                  <a:pt x="150" y="13"/>
                  <a:pt x="149" y="12"/>
                  <a:pt x="148" y="12"/>
                </a:cubicBezTo>
                <a:cubicBezTo>
                  <a:pt x="147" y="12"/>
                  <a:pt x="147" y="11"/>
                  <a:pt x="148" y="11"/>
                </a:cubicBezTo>
                <a:close/>
                <a:moveTo>
                  <a:pt x="147" y="13"/>
                </a:moveTo>
                <a:cubicBezTo>
                  <a:pt x="147" y="13"/>
                  <a:pt x="147" y="13"/>
                  <a:pt x="147" y="13"/>
                </a:cubicBezTo>
                <a:cubicBezTo>
                  <a:pt x="147" y="13"/>
                  <a:pt x="147" y="14"/>
                  <a:pt x="147" y="14"/>
                </a:cubicBezTo>
                <a:cubicBezTo>
                  <a:pt x="147" y="14"/>
                  <a:pt x="147" y="14"/>
                  <a:pt x="147" y="14"/>
                </a:cubicBezTo>
                <a:cubicBezTo>
                  <a:pt x="147" y="14"/>
                  <a:pt x="147" y="14"/>
                  <a:pt x="147" y="14"/>
                </a:cubicBezTo>
                <a:cubicBezTo>
                  <a:pt x="147" y="14"/>
                  <a:pt x="147" y="14"/>
                  <a:pt x="147" y="14"/>
                </a:cubicBezTo>
                <a:cubicBezTo>
                  <a:pt x="147" y="14"/>
                  <a:pt x="148" y="14"/>
                  <a:pt x="148" y="14"/>
                </a:cubicBezTo>
                <a:cubicBezTo>
                  <a:pt x="148" y="14"/>
                  <a:pt x="148" y="14"/>
                  <a:pt x="148" y="14"/>
                </a:cubicBezTo>
                <a:cubicBezTo>
                  <a:pt x="148" y="14"/>
                  <a:pt x="148" y="14"/>
                  <a:pt x="148" y="14"/>
                </a:cubicBezTo>
                <a:cubicBezTo>
                  <a:pt x="148" y="14"/>
                  <a:pt x="148" y="14"/>
                  <a:pt x="148" y="14"/>
                </a:cubicBezTo>
                <a:cubicBezTo>
                  <a:pt x="148" y="14"/>
                  <a:pt x="148" y="14"/>
                  <a:pt x="149" y="13"/>
                </a:cubicBezTo>
                <a:cubicBezTo>
                  <a:pt x="148" y="13"/>
                  <a:pt x="148" y="13"/>
                  <a:pt x="148" y="13"/>
                </a:cubicBezTo>
                <a:cubicBezTo>
                  <a:pt x="148" y="13"/>
                  <a:pt x="148" y="13"/>
                  <a:pt x="148" y="13"/>
                </a:cubicBezTo>
                <a:cubicBezTo>
                  <a:pt x="148" y="13"/>
                  <a:pt x="148" y="13"/>
                  <a:pt x="148" y="13"/>
                </a:cubicBezTo>
                <a:cubicBezTo>
                  <a:pt x="148" y="13"/>
                  <a:pt x="148" y="13"/>
                  <a:pt x="148" y="13"/>
                </a:cubicBezTo>
                <a:cubicBezTo>
                  <a:pt x="148" y="13"/>
                  <a:pt x="148" y="13"/>
                  <a:pt x="148" y="13"/>
                </a:cubicBezTo>
                <a:cubicBezTo>
                  <a:pt x="148" y="13"/>
                  <a:pt x="148" y="13"/>
                  <a:pt x="148" y="13"/>
                </a:cubicBezTo>
                <a:cubicBezTo>
                  <a:pt x="148" y="13"/>
                  <a:pt x="148" y="13"/>
                  <a:pt x="148" y="13"/>
                </a:cubicBezTo>
                <a:cubicBezTo>
                  <a:pt x="148" y="13"/>
                  <a:pt x="148" y="13"/>
                  <a:pt x="148" y="13"/>
                </a:cubicBezTo>
                <a:cubicBezTo>
                  <a:pt x="148" y="13"/>
                  <a:pt x="148" y="13"/>
                  <a:pt x="148" y="13"/>
                </a:cubicBezTo>
                <a:cubicBezTo>
                  <a:pt x="148" y="13"/>
                  <a:pt x="147" y="13"/>
                  <a:pt x="147" y="13"/>
                </a:cubicBezTo>
                <a:close/>
                <a:moveTo>
                  <a:pt x="146" y="12"/>
                </a:moveTo>
                <a:cubicBezTo>
                  <a:pt x="145" y="12"/>
                  <a:pt x="145" y="12"/>
                  <a:pt x="145" y="12"/>
                </a:cubicBezTo>
                <a:cubicBezTo>
                  <a:pt x="145" y="12"/>
                  <a:pt x="145" y="12"/>
                  <a:pt x="145" y="13"/>
                </a:cubicBezTo>
                <a:cubicBezTo>
                  <a:pt x="145" y="13"/>
                  <a:pt x="145" y="13"/>
                  <a:pt x="145" y="13"/>
                </a:cubicBezTo>
                <a:cubicBezTo>
                  <a:pt x="145" y="13"/>
                  <a:pt x="144" y="13"/>
                  <a:pt x="144" y="13"/>
                </a:cubicBezTo>
                <a:cubicBezTo>
                  <a:pt x="143" y="13"/>
                  <a:pt x="143" y="13"/>
                  <a:pt x="144" y="13"/>
                </a:cubicBezTo>
                <a:cubicBezTo>
                  <a:pt x="144" y="13"/>
                  <a:pt x="145" y="13"/>
                  <a:pt x="145" y="13"/>
                </a:cubicBezTo>
                <a:cubicBezTo>
                  <a:pt x="145" y="13"/>
                  <a:pt x="145" y="13"/>
                  <a:pt x="145" y="13"/>
                </a:cubicBezTo>
                <a:cubicBezTo>
                  <a:pt x="145" y="13"/>
                  <a:pt x="144" y="14"/>
                  <a:pt x="144" y="14"/>
                </a:cubicBezTo>
                <a:cubicBezTo>
                  <a:pt x="145" y="14"/>
                  <a:pt x="146" y="14"/>
                  <a:pt x="146" y="13"/>
                </a:cubicBezTo>
                <a:cubicBezTo>
                  <a:pt x="146" y="13"/>
                  <a:pt x="146" y="13"/>
                  <a:pt x="146" y="13"/>
                </a:cubicBezTo>
                <a:cubicBezTo>
                  <a:pt x="146" y="13"/>
                  <a:pt x="146" y="13"/>
                  <a:pt x="146" y="13"/>
                </a:cubicBezTo>
                <a:cubicBezTo>
                  <a:pt x="146" y="13"/>
                  <a:pt x="146" y="13"/>
                  <a:pt x="146" y="13"/>
                </a:cubicBezTo>
                <a:cubicBezTo>
                  <a:pt x="146" y="13"/>
                  <a:pt x="147" y="12"/>
                  <a:pt x="146" y="12"/>
                </a:cubicBezTo>
                <a:cubicBezTo>
                  <a:pt x="146" y="12"/>
                  <a:pt x="146" y="12"/>
                  <a:pt x="146" y="12"/>
                </a:cubicBezTo>
                <a:cubicBezTo>
                  <a:pt x="146" y="12"/>
                  <a:pt x="145" y="12"/>
                  <a:pt x="146" y="12"/>
                </a:cubicBezTo>
                <a:cubicBezTo>
                  <a:pt x="146" y="12"/>
                  <a:pt x="145" y="12"/>
                  <a:pt x="146" y="12"/>
                </a:cubicBezTo>
                <a:close/>
                <a:moveTo>
                  <a:pt x="141" y="12"/>
                </a:moveTo>
                <a:cubicBezTo>
                  <a:pt x="140" y="12"/>
                  <a:pt x="140" y="12"/>
                  <a:pt x="140" y="12"/>
                </a:cubicBezTo>
                <a:cubicBezTo>
                  <a:pt x="140" y="12"/>
                  <a:pt x="140" y="12"/>
                  <a:pt x="140" y="12"/>
                </a:cubicBezTo>
                <a:cubicBezTo>
                  <a:pt x="140" y="12"/>
                  <a:pt x="140" y="12"/>
                  <a:pt x="140" y="12"/>
                </a:cubicBezTo>
                <a:cubicBezTo>
                  <a:pt x="140" y="12"/>
                  <a:pt x="140" y="12"/>
                  <a:pt x="140" y="12"/>
                </a:cubicBezTo>
                <a:cubicBezTo>
                  <a:pt x="140" y="12"/>
                  <a:pt x="140" y="12"/>
                  <a:pt x="140" y="12"/>
                </a:cubicBezTo>
                <a:cubicBezTo>
                  <a:pt x="140" y="12"/>
                  <a:pt x="140" y="12"/>
                  <a:pt x="140" y="12"/>
                </a:cubicBezTo>
                <a:cubicBezTo>
                  <a:pt x="140" y="12"/>
                  <a:pt x="140" y="12"/>
                  <a:pt x="140" y="12"/>
                </a:cubicBezTo>
                <a:cubicBezTo>
                  <a:pt x="141" y="12"/>
                  <a:pt x="140" y="12"/>
                  <a:pt x="140" y="12"/>
                </a:cubicBezTo>
                <a:cubicBezTo>
                  <a:pt x="141" y="12"/>
                  <a:pt x="141" y="12"/>
                  <a:pt x="141" y="12"/>
                </a:cubicBezTo>
                <a:cubicBezTo>
                  <a:pt x="141" y="12"/>
                  <a:pt x="141" y="12"/>
                  <a:pt x="141" y="12"/>
                </a:cubicBezTo>
                <a:cubicBezTo>
                  <a:pt x="141" y="12"/>
                  <a:pt x="141" y="12"/>
                  <a:pt x="141" y="12"/>
                </a:cubicBezTo>
                <a:cubicBezTo>
                  <a:pt x="141" y="12"/>
                  <a:pt x="141" y="11"/>
                  <a:pt x="141" y="11"/>
                </a:cubicBezTo>
                <a:cubicBezTo>
                  <a:pt x="141" y="11"/>
                  <a:pt x="141" y="11"/>
                  <a:pt x="141" y="11"/>
                </a:cubicBezTo>
                <a:cubicBezTo>
                  <a:pt x="141" y="11"/>
                  <a:pt x="141" y="11"/>
                  <a:pt x="141" y="11"/>
                </a:cubicBezTo>
                <a:cubicBezTo>
                  <a:pt x="141" y="11"/>
                  <a:pt x="141" y="11"/>
                  <a:pt x="140" y="11"/>
                </a:cubicBezTo>
                <a:cubicBezTo>
                  <a:pt x="140" y="11"/>
                  <a:pt x="140" y="11"/>
                  <a:pt x="140" y="11"/>
                </a:cubicBezTo>
                <a:cubicBezTo>
                  <a:pt x="140" y="11"/>
                  <a:pt x="140" y="11"/>
                  <a:pt x="140" y="11"/>
                </a:cubicBezTo>
                <a:cubicBezTo>
                  <a:pt x="140" y="11"/>
                  <a:pt x="140" y="11"/>
                  <a:pt x="140" y="11"/>
                </a:cubicBezTo>
                <a:cubicBezTo>
                  <a:pt x="140" y="11"/>
                  <a:pt x="141" y="11"/>
                  <a:pt x="140" y="11"/>
                </a:cubicBezTo>
                <a:cubicBezTo>
                  <a:pt x="140" y="11"/>
                  <a:pt x="140" y="11"/>
                  <a:pt x="140" y="11"/>
                </a:cubicBezTo>
                <a:cubicBezTo>
                  <a:pt x="140" y="11"/>
                  <a:pt x="140" y="11"/>
                  <a:pt x="140" y="11"/>
                </a:cubicBezTo>
                <a:cubicBezTo>
                  <a:pt x="140" y="11"/>
                  <a:pt x="140" y="11"/>
                  <a:pt x="140" y="11"/>
                </a:cubicBezTo>
                <a:cubicBezTo>
                  <a:pt x="140" y="11"/>
                  <a:pt x="140" y="11"/>
                  <a:pt x="140" y="12"/>
                </a:cubicBezTo>
                <a:cubicBezTo>
                  <a:pt x="140" y="12"/>
                  <a:pt x="139" y="12"/>
                  <a:pt x="139" y="12"/>
                </a:cubicBezTo>
                <a:cubicBezTo>
                  <a:pt x="139" y="12"/>
                  <a:pt x="139" y="12"/>
                  <a:pt x="139" y="12"/>
                </a:cubicBezTo>
                <a:cubicBezTo>
                  <a:pt x="139" y="12"/>
                  <a:pt x="139" y="12"/>
                  <a:pt x="139" y="12"/>
                </a:cubicBezTo>
                <a:cubicBezTo>
                  <a:pt x="139" y="12"/>
                  <a:pt x="139" y="12"/>
                  <a:pt x="139" y="12"/>
                </a:cubicBezTo>
                <a:cubicBezTo>
                  <a:pt x="139" y="12"/>
                  <a:pt x="139" y="13"/>
                  <a:pt x="140" y="13"/>
                </a:cubicBezTo>
                <a:cubicBezTo>
                  <a:pt x="140" y="13"/>
                  <a:pt x="140" y="13"/>
                  <a:pt x="139" y="13"/>
                </a:cubicBezTo>
                <a:cubicBezTo>
                  <a:pt x="139" y="13"/>
                  <a:pt x="139" y="13"/>
                  <a:pt x="139" y="13"/>
                </a:cubicBezTo>
                <a:cubicBezTo>
                  <a:pt x="139" y="13"/>
                  <a:pt x="139" y="13"/>
                  <a:pt x="139" y="13"/>
                </a:cubicBezTo>
                <a:cubicBezTo>
                  <a:pt x="138" y="13"/>
                  <a:pt x="138" y="13"/>
                  <a:pt x="138" y="13"/>
                </a:cubicBezTo>
                <a:cubicBezTo>
                  <a:pt x="138" y="13"/>
                  <a:pt x="138" y="13"/>
                  <a:pt x="138" y="13"/>
                </a:cubicBezTo>
                <a:cubicBezTo>
                  <a:pt x="138" y="13"/>
                  <a:pt x="138" y="13"/>
                  <a:pt x="138" y="12"/>
                </a:cubicBezTo>
                <a:cubicBezTo>
                  <a:pt x="138" y="12"/>
                  <a:pt x="138" y="12"/>
                  <a:pt x="138" y="12"/>
                </a:cubicBezTo>
                <a:cubicBezTo>
                  <a:pt x="138" y="12"/>
                  <a:pt x="138" y="12"/>
                  <a:pt x="138" y="12"/>
                </a:cubicBezTo>
                <a:cubicBezTo>
                  <a:pt x="138" y="12"/>
                  <a:pt x="137" y="12"/>
                  <a:pt x="137" y="12"/>
                </a:cubicBezTo>
                <a:cubicBezTo>
                  <a:pt x="137" y="12"/>
                  <a:pt x="137" y="12"/>
                  <a:pt x="136" y="12"/>
                </a:cubicBezTo>
                <a:cubicBezTo>
                  <a:pt x="136" y="12"/>
                  <a:pt x="136" y="13"/>
                  <a:pt x="136" y="13"/>
                </a:cubicBezTo>
                <a:cubicBezTo>
                  <a:pt x="136" y="13"/>
                  <a:pt x="136" y="13"/>
                  <a:pt x="136" y="13"/>
                </a:cubicBezTo>
                <a:cubicBezTo>
                  <a:pt x="136" y="13"/>
                  <a:pt x="136" y="13"/>
                  <a:pt x="135" y="13"/>
                </a:cubicBezTo>
                <a:cubicBezTo>
                  <a:pt x="135" y="13"/>
                  <a:pt x="135" y="13"/>
                  <a:pt x="135" y="14"/>
                </a:cubicBezTo>
                <a:cubicBezTo>
                  <a:pt x="136" y="13"/>
                  <a:pt x="136" y="14"/>
                  <a:pt x="137" y="13"/>
                </a:cubicBezTo>
                <a:cubicBezTo>
                  <a:pt x="137" y="13"/>
                  <a:pt x="138" y="13"/>
                  <a:pt x="137" y="14"/>
                </a:cubicBezTo>
                <a:cubicBezTo>
                  <a:pt x="137" y="14"/>
                  <a:pt x="136" y="14"/>
                  <a:pt x="136" y="14"/>
                </a:cubicBezTo>
                <a:cubicBezTo>
                  <a:pt x="135" y="14"/>
                  <a:pt x="137" y="14"/>
                  <a:pt x="138" y="14"/>
                </a:cubicBezTo>
                <a:cubicBezTo>
                  <a:pt x="138" y="14"/>
                  <a:pt x="139" y="13"/>
                  <a:pt x="139" y="13"/>
                </a:cubicBezTo>
                <a:cubicBezTo>
                  <a:pt x="139" y="14"/>
                  <a:pt x="141" y="14"/>
                  <a:pt x="141" y="13"/>
                </a:cubicBezTo>
                <a:cubicBezTo>
                  <a:pt x="141" y="13"/>
                  <a:pt x="142" y="12"/>
                  <a:pt x="141" y="13"/>
                </a:cubicBezTo>
                <a:cubicBezTo>
                  <a:pt x="141" y="13"/>
                  <a:pt x="141" y="12"/>
                  <a:pt x="141" y="12"/>
                </a:cubicBezTo>
                <a:close/>
                <a:moveTo>
                  <a:pt x="137" y="11"/>
                </a:moveTo>
                <a:cubicBezTo>
                  <a:pt x="137" y="11"/>
                  <a:pt x="137" y="11"/>
                  <a:pt x="137" y="11"/>
                </a:cubicBezTo>
                <a:cubicBezTo>
                  <a:pt x="137" y="11"/>
                  <a:pt x="138" y="11"/>
                  <a:pt x="138" y="11"/>
                </a:cubicBezTo>
                <a:cubicBezTo>
                  <a:pt x="137" y="11"/>
                  <a:pt x="138" y="11"/>
                  <a:pt x="137" y="11"/>
                </a:cubicBezTo>
                <a:cubicBezTo>
                  <a:pt x="137" y="11"/>
                  <a:pt x="137" y="11"/>
                  <a:pt x="137" y="11"/>
                </a:cubicBezTo>
                <a:cubicBezTo>
                  <a:pt x="137" y="11"/>
                  <a:pt x="137" y="11"/>
                  <a:pt x="137" y="11"/>
                </a:cubicBezTo>
                <a:cubicBezTo>
                  <a:pt x="137" y="11"/>
                  <a:pt x="137" y="11"/>
                  <a:pt x="137" y="11"/>
                </a:cubicBezTo>
                <a:cubicBezTo>
                  <a:pt x="137" y="11"/>
                  <a:pt x="137" y="11"/>
                  <a:pt x="137" y="11"/>
                </a:cubicBezTo>
                <a:cubicBezTo>
                  <a:pt x="137" y="11"/>
                  <a:pt x="137" y="11"/>
                  <a:pt x="137" y="11"/>
                </a:cubicBezTo>
                <a:cubicBezTo>
                  <a:pt x="137" y="11"/>
                  <a:pt x="137" y="11"/>
                  <a:pt x="137" y="11"/>
                </a:cubicBezTo>
                <a:cubicBezTo>
                  <a:pt x="137" y="11"/>
                  <a:pt x="137" y="12"/>
                  <a:pt x="137" y="12"/>
                </a:cubicBezTo>
                <a:cubicBezTo>
                  <a:pt x="137" y="12"/>
                  <a:pt x="137" y="12"/>
                  <a:pt x="137" y="12"/>
                </a:cubicBezTo>
                <a:cubicBezTo>
                  <a:pt x="136" y="12"/>
                  <a:pt x="137" y="12"/>
                  <a:pt x="136" y="12"/>
                </a:cubicBezTo>
                <a:cubicBezTo>
                  <a:pt x="136" y="12"/>
                  <a:pt x="136" y="12"/>
                  <a:pt x="136" y="12"/>
                </a:cubicBezTo>
                <a:cubicBezTo>
                  <a:pt x="136" y="12"/>
                  <a:pt x="136" y="12"/>
                  <a:pt x="136" y="12"/>
                </a:cubicBezTo>
                <a:cubicBezTo>
                  <a:pt x="135" y="12"/>
                  <a:pt x="135" y="12"/>
                  <a:pt x="135" y="12"/>
                </a:cubicBezTo>
                <a:cubicBezTo>
                  <a:pt x="135" y="12"/>
                  <a:pt x="135" y="12"/>
                  <a:pt x="136" y="12"/>
                </a:cubicBezTo>
                <a:cubicBezTo>
                  <a:pt x="136" y="12"/>
                  <a:pt x="136" y="12"/>
                  <a:pt x="136" y="12"/>
                </a:cubicBezTo>
                <a:cubicBezTo>
                  <a:pt x="136" y="12"/>
                  <a:pt x="136" y="12"/>
                  <a:pt x="136" y="12"/>
                </a:cubicBezTo>
                <a:cubicBezTo>
                  <a:pt x="136" y="12"/>
                  <a:pt x="136" y="12"/>
                  <a:pt x="136" y="12"/>
                </a:cubicBezTo>
                <a:cubicBezTo>
                  <a:pt x="136" y="12"/>
                  <a:pt x="136" y="12"/>
                  <a:pt x="136" y="12"/>
                </a:cubicBezTo>
                <a:cubicBezTo>
                  <a:pt x="135" y="12"/>
                  <a:pt x="135" y="12"/>
                  <a:pt x="135" y="12"/>
                </a:cubicBezTo>
                <a:cubicBezTo>
                  <a:pt x="135" y="12"/>
                  <a:pt x="135" y="12"/>
                  <a:pt x="135" y="12"/>
                </a:cubicBezTo>
                <a:cubicBezTo>
                  <a:pt x="135" y="12"/>
                  <a:pt x="135" y="12"/>
                  <a:pt x="135" y="12"/>
                </a:cubicBezTo>
                <a:cubicBezTo>
                  <a:pt x="135" y="12"/>
                  <a:pt x="135" y="12"/>
                  <a:pt x="134" y="12"/>
                </a:cubicBezTo>
                <a:cubicBezTo>
                  <a:pt x="134" y="12"/>
                  <a:pt x="134" y="12"/>
                  <a:pt x="134" y="12"/>
                </a:cubicBezTo>
                <a:cubicBezTo>
                  <a:pt x="134" y="12"/>
                  <a:pt x="134" y="12"/>
                  <a:pt x="134" y="12"/>
                </a:cubicBezTo>
                <a:cubicBezTo>
                  <a:pt x="133" y="12"/>
                  <a:pt x="133" y="12"/>
                  <a:pt x="133" y="12"/>
                </a:cubicBezTo>
                <a:cubicBezTo>
                  <a:pt x="133" y="12"/>
                  <a:pt x="133" y="12"/>
                  <a:pt x="133" y="12"/>
                </a:cubicBezTo>
                <a:cubicBezTo>
                  <a:pt x="133" y="12"/>
                  <a:pt x="133" y="12"/>
                  <a:pt x="133" y="12"/>
                </a:cubicBezTo>
                <a:cubicBezTo>
                  <a:pt x="133" y="12"/>
                  <a:pt x="133" y="12"/>
                  <a:pt x="133" y="12"/>
                </a:cubicBezTo>
                <a:cubicBezTo>
                  <a:pt x="133" y="12"/>
                  <a:pt x="133" y="12"/>
                  <a:pt x="133" y="12"/>
                </a:cubicBezTo>
                <a:cubicBezTo>
                  <a:pt x="135" y="11"/>
                  <a:pt x="135" y="11"/>
                  <a:pt x="137" y="11"/>
                </a:cubicBezTo>
                <a:close/>
                <a:moveTo>
                  <a:pt x="147" y="9"/>
                </a:moveTo>
                <a:cubicBezTo>
                  <a:pt x="147" y="10"/>
                  <a:pt x="147" y="10"/>
                  <a:pt x="147" y="10"/>
                </a:cubicBezTo>
                <a:cubicBezTo>
                  <a:pt x="147" y="10"/>
                  <a:pt x="147" y="10"/>
                  <a:pt x="147" y="10"/>
                </a:cubicBezTo>
                <a:cubicBezTo>
                  <a:pt x="147" y="10"/>
                  <a:pt x="147" y="10"/>
                  <a:pt x="147" y="10"/>
                </a:cubicBezTo>
                <a:cubicBezTo>
                  <a:pt x="147" y="10"/>
                  <a:pt x="147" y="10"/>
                  <a:pt x="147" y="10"/>
                </a:cubicBezTo>
                <a:cubicBezTo>
                  <a:pt x="147" y="10"/>
                  <a:pt x="147" y="10"/>
                  <a:pt x="147" y="10"/>
                </a:cubicBezTo>
                <a:cubicBezTo>
                  <a:pt x="147" y="10"/>
                  <a:pt x="147" y="10"/>
                  <a:pt x="147" y="10"/>
                </a:cubicBezTo>
                <a:cubicBezTo>
                  <a:pt x="147" y="10"/>
                  <a:pt x="147" y="10"/>
                  <a:pt x="147" y="10"/>
                </a:cubicBezTo>
                <a:cubicBezTo>
                  <a:pt x="147" y="10"/>
                  <a:pt x="147" y="10"/>
                  <a:pt x="147" y="10"/>
                </a:cubicBezTo>
                <a:cubicBezTo>
                  <a:pt x="147" y="10"/>
                  <a:pt x="147" y="10"/>
                  <a:pt x="147" y="10"/>
                </a:cubicBezTo>
                <a:cubicBezTo>
                  <a:pt x="147" y="10"/>
                  <a:pt x="148" y="10"/>
                  <a:pt x="148" y="10"/>
                </a:cubicBezTo>
                <a:cubicBezTo>
                  <a:pt x="148" y="10"/>
                  <a:pt x="148" y="10"/>
                  <a:pt x="148" y="10"/>
                </a:cubicBezTo>
                <a:cubicBezTo>
                  <a:pt x="148" y="10"/>
                  <a:pt x="148" y="10"/>
                  <a:pt x="148" y="10"/>
                </a:cubicBezTo>
                <a:cubicBezTo>
                  <a:pt x="148" y="10"/>
                  <a:pt x="148" y="10"/>
                  <a:pt x="148" y="10"/>
                </a:cubicBezTo>
                <a:cubicBezTo>
                  <a:pt x="148" y="10"/>
                  <a:pt x="148" y="10"/>
                  <a:pt x="148" y="10"/>
                </a:cubicBezTo>
                <a:cubicBezTo>
                  <a:pt x="148" y="10"/>
                  <a:pt x="148" y="10"/>
                  <a:pt x="148" y="10"/>
                </a:cubicBezTo>
                <a:cubicBezTo>
                  <a:pt x="148" y="10"/>
                  <a:pt x="147" y="9"/>
                  <a:pt x="147" y="9"/>
                </a:cubicBezTo>
                <a:close/>
                <a:moveTo>
                  <a:pt x="143" y="9"/>
                </a:moveTo>
                <a:cubicBezTo>
                  <a:pt x="143" y="9"/>
                  <a:pt x="143" y="9"/>
                  <a:pt x="143" y="9"/>
                </a:cubicBezTo>
                <a:cubicBezTo>
                  <a:pt x="144" y="9"/>
                  <a:pt x="143" y="9"/>
                  <a:pt x="144" y="9"/>
                </a:cubicBezTo>
                <a:cubicBezTo>
                  <a:pt x="144" y="9"/>
                  <a:pt x="144" y="9"/>
                  <a:pt x="144" y="9"/>
                </a:cubicBezTo>
                <a:cubicBezTo>
                  <a:pt x="144" y="9"/>
                  <a:pt x="144" y="9"/>
                  <a:pt x="144" y="9"/>
                </a:cubicBezTo>
                <a:cubicBezTo>
                  <a:pt x="144" y="10"/>
                  <a:pt x="144" y="9"/>
                  <a:pt x="144" y="10"/>
                </a:cubicBezTo>
                <a:cubicBezTo>
                  <a:pt x="144" y="10"/>
                  <a:pt x="144" y="10"/>
                  <a:pt x="144" y="10"/>
                </a:cubicBezTo>
                <a:cubicBezTo>
                  <a:pt x="144" y="10"/>
                  <a:pt x="144" y="10"/>
                  <a:pt x="144" y="10"/>
                </a:cubicBezTo>
                <a:cubicBezTo>
                  <a:pt x="144" y="10"/>
                  <a:pt x="144" y="10"/>
                  <a:pt x="144" y="10"/>
                </a:cubicBezTo>
                <a:cubicBezTo>
                  <a:pt x="144" y="10"/>
                  <a:pt x="144" y="10"/>
                  <a:pt x="144" y="10"/>
                </a:cubicBezTo>
                <a:cubicBezTo>
                  <a:pt x="144" y="10"/>
                  <a:pt x="144" y="10"/>
                  <a:pt x="144" y="10"/>
                </a:cubicBezTo>
                <a:cubicBezTo>
                  <a:pt x="144" y="10"/>
                  <a:pt x="144" y="10"/>
                  <a:pt x="144" y="10"/>
                </a:cubicBezTo>
                <a:cubicBezTo>
                  <a:pt x="144" y="10"/>
                  <a:pt x="144" y="10"/>
                  <a:pt x="144" y="10"/>
                </a:cubicBezTo>
                <a:cubicBezTo>
                  <a:pt x="143" y="10"/>
                  <a:pt x="143" y="10"/>
                  <a:pt x="143" y="10"/>
                </a:cubicBezTo>
                <a:cubicBezTo>
                  <a:pt x="143" y="10"/>
                  <a:pt x="144" y="10"/>
                  <a:pt x="144" y="10"/>
                </a:cubicBezTo>
                <a:cubicBezTo>
                  <a:pt x="144" y="10"/>
                  <a:pt x="143" y="10"/>
                  <a:pt x="144" y="10"/>
                </a:cubicBezTo>
                <a:cubicBezTo>
                  <a:pt x="144" y="10"/>
                  <a:pt x="144" y="10"/>
                  <a:pt x="144" y="10"/>
                </a:cubicBezTo>
                <a:cubicBezTo>
                  <a:pt x="144" y="10"/>
                  <a:pt x="144" y="10"/>
                  <a:pt x="144" y="10"/>
                </a:cubicBezTo>
                <a:cubicBezTo>
                  <a:pt x="144" y="10"/>
                  <a:pt x="144" y="10"/>
                  <a:pt x="144" y="10"/>
                </a:cubicBezTo>
                <a:cubicBezTo>
                  <a:pt x="145" y="10"/>
                  <a:pt x="145" y="10"/>
                  <a:pt x="145" y="10"/>
                </a:cubicBezTo>
                <a:cubicBezTo>
                  <a:pt x="145" y="10"/>
                  <a:pt x="145" y="10"/>
                  <a:pt x="146" y="10"/>
                </a:cubicBezTo>
                <a:cubicBezTo>
                  <a:pt x="146" y="10"/>
                  <a:pt x="146" y="11"/>
                  <a:pt x="146" y="11"/>
                </a:cubicBezTo>
                <a:cubicBezTo>
                  <a:pt x="146" y="10"/>
                  <a:pt x="146" y="10"/>
                  <a:pt x="146" y="10"/>
                </a:cubicBezTo>
                <a:cubicBezTo>
                  <a:pt x="146" y="10"/>
                  <a:pt x="146" y="10"/>
                  <a:pt x="146" y="10"/>
                </a:cubicBezTo>
                <a:cubicBezTo>
                  <a:pt x="146" y="10"/>
                  <a:pt x="146" y="10"/>
                  <a:pt x="146" y="10"/>
                </a:cubicBezTo>
                <a:cubicBezTo>
                  <a:pt x="146" y="10"/>
                  <a:pt x="146" y="10"/>
                  <a:pt x="146" y="10"/>
                </a:cubicBezTo>
                <a:cubicBezTo>
                  <a:pt x="145" y="10"/>
                  <a:pt x="145" y="10"/>
                  <a:pt x="145" y="10"/>
                </a:cubicBezTo>
                <a:cubicBezTo>
                  <a:pt x="145" y="10"/>
                  <a:pt x="145" y="10"/>
                  <a:pt x="145" y="10"/>
                </a:cubicBezTo>
                <a:cubicBezTo>
                  <a:pt x="145" y="9"/>
                  <a:pt x="145" y="10"/>
                  <a:pt x="145" y="9"/>
                </a:cubicBezTo>
                <a:cubicBezTo>
                  <a:pt x="145" y="9"/>
                  <a:pt x="145" y="9"/>
                  <a:pt x="145" y="9"/>
                </a:cubicBezTo>
                <a:cubicBezTo>
                  <a:pt x="145" y="9"/>
                  <a:pt x="144" y="9"/>
                  <a:pt x="145" y="9"/>
                </a:cubicBezTo>
                <a:cubicBezTo>
                  <a:pt x="145" y="9"/>
                  <a:pt x="145" y="9"/>
                  <a:pt x="144" y="9"/>
                </a:cubicBezTo>
                <a:cubicBezTo>
                  <a:pt x="144" y="9"/>
                  <a:pt x="145" y="9"/>
                  <a:pt x="144" y="9"/>
                </a:cubicBezTo>
                <a:cubicBezTo>
                  <a:pt x="144" y="9"/>
                  <a:pt x="143" y="9"/>
                  <a:pt x="143" y="9"/>
                </a:cubicBezTo>
                <a:cubicBezTo>
                  <a:pt x="143" y="9"/>
                  <a:pt x="143" y="9"/>
                  <a:pt x="143" y="9"/>
                </a:cubicBezTo>
                <a:cubicBezTo>
                  <a:pt x="143" y="9"/>
                  <a:pt x="143" y="9"/>
                  <a:pt x="143" y="9"/>
                </a:cubicBezTo>
                <a:cubicBezTo>
                  <a:pt x="143" y="9"/>
                  <a:pt x="143" y="9"/>
                  <a:pt x="143" y="9"/>
                </a:cubicBezTo>
                <a:cubicBezTo>
                  <a:pt x="143" y="9"/>
                  <a:pt x="143" y="9"/>
                  <a:pt x="143" y="9"/>
                </a:cubicBezTo>
                <a:cubicBezTo>
                  <a:pt x="143" y="9"/>
                  <a:pt x="143" y="9"/>
                  <a:pt x="143" y="9"/>
                </a:cubicBezTo>
                <a:cubicBezTo>
                  <a:pt x="143" y="9"/>
                  <a:pt x="143" y="9"/>
                  <a:pt x="143" y="9"/>
                </a:cubicBezTo>
                <a:close/>
                <a:moveTo>
                  <a:pt x="140" y="10"/>
                </a:moveTo>
                <a:cubicBezTo>
                  <a:pt x="140" y="10"/>
                  <a:pt x="140" y="10"/>
                  <a:pt x="140" y="10"/>
                </a:cubicBezTo>
                <a:cubicBezTo>
                  <a:pt x="140" y="10"/>
                  <a:pt x="140" y="10"/>
                  <a:pt x="140" y="10"/>
                </a:cubicBezTo>
                <a:cubicBezTo>
                  <a:pt x="140" y="10"/>
                  <a:pt x="140" y="10"/>
                  <a:pt x="140" y="10"/>
                </a:cubicBezTo>
                <a:cubicBezTo>
                  <a:pt x="140" y="10"/>
                  <a:pt x="140" y="10"/>
                  <a:pt x="140" y="10"/>
                </a:cubicBezTo>
                <a:cubicBezTo>
                  <a:pt x="140" y="10"/>
                  <a:pt x="140" y="10"/>
                  <a:pt x="140" y="10"/>
                </a:cubicBezTo>
                <a:cubicBezTo>
                  <a:pt x="140" y="10"/>
                  <a:pt x="140" y="10"/>
                  <a:pt x="140" y="10"/>
                </a:cubicBezTo>
                <a:cubicBezTo>
                  <a:pt x="140" y="10"/>
                  <a:pt x="140" y="10"/>
                  <a:pt x="141" y="10"/>
                </a:cubicBezTo>
                <a:cubicBezTo>
                  <a:pt x="141" y="10"/>
                  <a:pt x="141" y="10"/>
                  <a:pt x="141" y="10"/>
                </a:cubicBezTo>
                <a:cubicBezTo>
                  <a:pt x="141" y="10"/>
                  <a:pt x="141" y="10"/>
                  <a:pt x="141" y="10"/>
                </a:cubicBezTo>
                <a:cubicBezTo>
                  <a:pt x="141" y="10"/>
                  <a:pt x="141" y="10"/>
                  <a:pt x="141" y="10"/>
                </a:cubicBezTo>
                <a:cubicBezTo>
                  <a:pt x="141" y="10"/>
                  <a:pt x="141" y="10"/>
                  <a:pt x="141" y="10"/>
                </a:cubicBezTo>
                <a:cubicBezTo>
                  <a:pt x="141" y="10"/>
                  <a:pt x="141" y="10"/>
                  <a:pt x="142" y="10"/>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2" y="10"/>
                  <a:pt x="141" y="10"/>
                  <a:pt x="141" y="10"/>
                </a:cubicBezTo>
                <a:cubicBezTo>
                  <a:pt x="141" y="10"/>
                  <a:pt x="141" y="10"/>
                  <a:pt x="141" y="10"/>
                </a:cubicBezTo>
                <a:cubicBezTo>
                  <a:pt x="141" y="10"/>
                  <a:pt x="141" y="10"/>
                  <a:pt x="141" y="10"/>
                </a:cubicBezTo>
                <a:cubicBezTo>
                  <a:pt x="141" y="10"/>
                  <a:pt x="141" y="10"/>
                  <a:pt x="141" y="10"/>
                </a:cubicBezTo>
                <a:cubicBezTo>
                  <a:pt x="141" y="10"/>
                  <a:pt x="141" y="10"/>
                  <a:pt x="140" y="10"/>
                </a:cubicBezTo>
                <a:cubicBezTo>
                  <a:pt x="140" y="10"/>
                  <a:pt x="140" y="10"/>
                  <a:pt x="140" y="10"/>
                </a:cubicBezTo>
                <a:close/>
                <a:moveTo>
                  <a:pt x="140" y="10"/>
                </a:moveTo>
                <a:cubicBezTo>
                  <a:pt x="140" y="10"/>
                  <a:pt x="140" y="10"/>
                  <a:pt x="140" y="10"/>
                </a:cubicBezTo>
                <a:cubicBezTo>
                  <a:pt x="140" y="10"/>
                  <a:pt x="140" y="10"/>
                  <a:pt x="140" y="10"/>
                </a:cubicBezTo>
                <a:cubicBezTo>
                  <a:pt x="140" y="10"/>
                  <a:pt x="140" y="10"/>
                  <a:pt x="140" y="10"/>
                </a:cubicBezTo>
                <a:cubicBezTo>
                  <a:pt x="140" y="10"/>
                  <a:pt x="140" y="10"/>
                  <a:pt x="140" y="10"/>
                </a:cubicBezTo>
                <a:cubicBezTo>
                  <a:pt x="141" y="10"/>
                  <a:pt x="141" y="10"/>
                  <a:pt x="141" y="10"/>
                </a:cubicBezTo>
                <a:cubicBezTo>
                  <a:pt x="141" y="10"/>
                  <a:pt x="140" y="10"/>
                  <a:pt x="141" y="10"/>
                </a:cubicBezTo>
                <a:cubicBezTo>
                  <a:pt x="141" y="10"/>
                  <a:pt x="141" y="10"/>
                  <a:pt x="141" y="10"/>
                </a:cubicBezTo>
                <a:cubicBezTo>
                  <a:pt x="141" y="10"/>
                  <a:pt x="141" y="10"/>
                  <a:pt x="141" y="10"/>
                </a:cubicBezTo>
                <a:cubicBezTo>
                  <a:pt x="141" y="11"/>
                  <a:pt x="141" y="11"/>
                  <a:pt x="141" y="11"/>
                </a:cubicBezTo>
                <a:cubicBezTo>
                  <a:pt x="141" y="11"/>
                  <a:pt x="140" y="11"/>
                  <a:pt x="140" y="11"/>
                </a:cubicBezTo>
                <a:cubicBezTo>
                  <a:pt x="140" y="11"/>
                  <a:pt x="141" y="11"/>
                  <a:pt x="140" y="11"/>
                </a:cubicBezTo>
                <a:cubicBezTo>
                  <a:pt x="140" y="11"/>
                  <a:pt x="140" y="11"/>
                  <a:pt x="140" y="11"/>
                </a:cubicBezTo>
                <a:cubicBezTo>
                  <a:pt x="140" y="11"/>
                  <a:pt x="140" y="11"/>
                  <a:pt x="140" y="11"/>
                </a:cubicBezTo>
                <a:cubicBezTo>
                  <a:pt x="140" y="11"/>
                  <a:pt x="140" y="11"/>
                  <a:pt x="139" y="11"/>
                </a:cubicBezTo>
                <a:cubicBezTo>
                  <a:pt x="139" y="11"/>
                  <a:pt x="139" y="11"/>
                  <a:pt x="139" y="11"/>
                </a:cubicBezTo>
                <a:cubicBezTo>
                  <a:pt x="139" y="11"/>
                  <a:pt x="139" y="11"/>
                  <a:pt x="139" y="11"/>
                </a:cubicBezTo>
                <a:cubicBezTo>
                  <a:pt x="139" y="11"/>
                  <a:pt x="139" y="11"/>
                  <a:pt x="139" y="11"/>
                </a:cubicBezTo>
                <a:cubicBezTo>
                  <a:pt x="139" y="11"/>
                  <a:pt x="139" y="11"/>
                  <a:pt x="139" y="11"/>
                </a:cubicBezTo>
                <a:cubicBezTo>
                  <a:pt x="138" y="11"/>
                  <a:pt x="138" y="11"/>
                  <a:pt x="138" y="11"/>
                </a:cubicBezTo>
                <a:cubicBezTo>
                  <a:pt x="138" y="11"/>
                  <a:pt x="138" y="11"/>
                  <a:pt x="138" y="11"/>
                </a:cubicBezTo>
                <a:cubicBezTo>
                  <a:pt x="138" y="11"/>
                  <a:pt x="138" y="11"/>
                  <a:pt x="138" y="11"/>
                </a:cubicBezTo>
                <a:cubicBezTo>
                  <a:pt x="138" y="11"/>
                  <a:pt x="138" y="11"/>
                  <a:pt x="138" y="11"/>
                </a:cubicBezTo>
                <a:cubicBezTo>
                  <a:pt x="138" y="11"/>
                  <a:pt x="138" y="11"/>
                  <a:pt x="138" y="11"/>
                </a:cubicBezTo>
                <a:cubicBezTo>
                  <a:pt x="138" y="11"/>
                  <a:pt x="138" y="11"/>
                  <a:pt x="138" y="11"/>
                </a:cubicBezTo>
                <a:cubicBezTo>
                  <a:pt x="138" y="11"/>
                  <a:pt x="138" y="11"/>
                  <a:pt x="138" y="11"/>
                </a:cubicBezTo>
                <a:cubicBezTo>
                  <a:pt x="138" y="11"/>
                  <a:pt x="138" y="11"/>
                  <a:pt x="139" y="11"/>
                </a:cubicBezTo>
                <a:cubicBezTo>
                  <a:pt x="139" y="11"/>
                  <a:pt x="138" y="11"/>
                  <a:pt x="139" y="11"/>
                </a:cubicBezTo>
                <a:cubicBezTo>
                  <a:pt x="139" y="11"/>
                  <a:pt x="139" y="11"/>
                  <a:pt x="139" y="11"/>
                </a:cubicBezTo>
                <a:cubicBezTo>
                  <a:pt x="139" y="11"/>
                  <a:pt x="139" y="11"/>
                  <a:pt x="139" y="10"/>
                </a:cubicBezTo>
                <a:cubicBezTo>
                  <a:pt x="139" y="10"/>
                  <a:pt x="139" y="11"/>
                  <a:pt x="139" y="10"/>
                </a:cubicBezTo>
                <a:cubicBezTo>
                  <a:pt x="139" y="10"/>
                  <a:pt x="139" y="10"/>
                  <a:pt x="139" y="10"/>
                </a:cubicBezTo>
                <a:cubicBezTo>
                  <a:pt x="139" y="10"/>
                  <a:pt x="140" y="10"/>
                  <a:pt x="140" y="10"/>
                </a:cubicBezTo>
                <a:close/>
                <a:moveTo>
                  <a:pt x="156" y="5"/>
                </a:moveTo>
                <a:cubicBezTo>
                  <a:pt x="156" y="5"/>
                  <a:pt x="154" y="5"/>
                  <a:pt x="153" y="5"/>
                </a:cubicBezTo>
                <a:cubicBezTo>
                  <a:pt x="153" y="5"/>
                  <a:pt x="153" y="6"/>
                  <a:pt x="152" y="6"/>
                </a:cubicBezTo>
                <a:cubicBezTo>
                  <a:pt x="151" y="6"/>
                  <a:pt x="150" y="7"/>
                  <a:pt x="150" y="7"/>
                </a:cubicBezTo>
                <a:cubicBezTo>
                  <a:pt x="150" y="7"/>
                  <a:pt x="151" y="7"/>
                  <a:pt x="151" y="7"/>
                </a:cubicBezTo>
                <a:cubicBezTo>
                  <a:pt x="152" y="7"/>
                  <a:pt x="152" y="7"/>
                  <a:pt x="152" y="7"/>
                </a:cubicBezTo>
                <a:cubicBezTo>
                  <a:pt x="152" y="7"/>
                  <a:pt x="152" y="7"/>
                  <a:pt x="152" y="7"/>
                </a:cubicBezTo>
                <a:cubicBezTo>
                  <a:pt x="154" y="7"/>
                  <a:pt x="154" y="7"/>
                  <a:pt x="155" y="7"/>
                </a:cubicBezTo>
                <a:cubicBezTo>
                  <a:pt x="155" y="7"/>
                  <a:pt x="155" y="7"/>
                  <a:pt x="155" y="7"/>
                </a:cubicBezTo>
                <a:cubicBezTo>
                  <a:pt x="155" y="7"/>
                  <a:pt x="155" y="7"/>
                  <a:pt x="155" y="7"/>
                </a:cubicBezTo>
                <a:cubicBezTo>
                  <a:pt x="155" y="7"/>
                  <a:pt x="155" y="7"/>
                  <a:pt x="155" y="7"/>
                </a:cubicBezTo>
                <a:cubicBezTo>
                  <a:pt x="155" y="7"/>
                  <a:pt x="155" y="7"/>
                  <a:pt x="155" y="7"/>
                </a:cubicBezTo>
                <a:cubicBezTo>
                  <a:pt x="155" y="7"/>
                  <a:pt x="155" y="7"/>
                  <a:pt x="155" y="7"/>
                </a:cubicBezTo>
                <a:cubicBezTo>
                  <a:pt x="155" y="7"/>
                  <a:pt x="155" y="7"/>
                  <a:pt x="155" y="7"/>
                </a:cubicBezTo>
                <a:cubicBezTo>
                  <a:pt x="155" y="7"/>
                  <a:pt x="155" y="7"/>
                  <a:pt x="155" y="7"/>
                </a:cubicBezTo>
                <a:cubicBezTo>
                  <a:pt x="155" y="7"/>
                  <a:pt x="155" y="7"/>
                  <a:pt x="155" y="7"/>
                </a:cubicBezTo>
                <a:cubicBezTo>
                  <a:pt x="155" y="7"/>
                  <a:pt x="155" y="7"/>
                  <a:pt x="155" y="7"/>
                </a:cubicBezTo>
                <a:cubicBezTo>
                  <a:pt x="155" y="7"/>
                  <a:pt x="155" y="7"/>
                  <a:pt x="155" y="7"/>
                </a:cubicBezTo>
                <a:cubicBezTo>
                  <a:pt x="154" y="7"/>
                  <a:pt x="155" y="7"/>
                  <a:pt x="155" y="7"/>
                </a:cubicBezTo>
                <a:cubicBezTo>
                  <a:pt x="154" y="7"/>
                  <a:pt x="154" y="7"/>
                  <a:pt x="154" y="7"/>
                </a:cubicBezTo>
                <a:cubicBezTo>
                  <a:pt x="154" y="7"/>
                  <a:pt x="154" y="7"/>
                  <a:pt x="154" y="7"/>
                </a:cubicBezTo>
                <a:cubicBezTo>
                  <a:pt x="154" y="7"/>
                  <a:pt x="154" y="7"/>
                  <a:pt x="154" y="7"/>
                </a:cubicBezTo>
                <a:cubicBezTo>
                  <a:pt x="154" y="7"/>
                  <a:pt x="154" y="7"/>
                  <a:pt x="154" y="7"/>
                </a:cubicBezTo>
                <a:cubicBezTo>
                  <a:pt x="154" y="7"/>
                  <a:pt x="154" y="7"/>
                  <a:pt x="154" y="8"/>
                </a:cubicBezTo>
                <a:cubicBezTo>
                  <a:pt x="154" y="8"/>
                  <a:pt x="154" y="8"/>
                  <a:pt x="154" y="8"/>
                </a:cubicBezTo>
                <a:cubicBezTo>
                  <a:pt x="154" y="8"/>
                  <a:pt x="154" y="8"/>
                  <a:pt x="154" y="8"/>
                </a:cubicBezTo>
                <a:cubicBezTo>
                  <a:pt x="154" y="8"/>
                  <a:pt x="152" y="8"/>
                  <a:pt x="152" y="8"/>
                </a:cubicBezTo>
                <a:cubicBezTo>
                  <a:pt x="153" y="8"/>
                  <a:pt x="153" y="9"/>
                  <a:pt x="152" y="8"/>
                </a:cubicBezTo>
                <a:cubicBezTo>
                  <a:pt x="152" y="8"/>
                  <a:pt x="151" y="8"/>
                  <a:pt x="151" y="8"/>
                </a:cubicBezTo>
                <a:cubicBezTo>
                  <a:pt x="150" y="8"/>
                  <a:pt x="149" y="7"/>
                  <a:pt x="149" y="7"/>
                </a:cubicBezTo>
                <a:cubicBezTo>
                  <a:pt x="148" y="7"/>
                  <a:pt x="149" y="9"/>
                  <a:pt x="149" y="9"/>
                </a:cubicBezTo>
                <a:cubicBezTo>
                  <a:pt x="151" y="9"/>
                  <a:pt x="148" y="10"/>
                  <a:pt x="150" y="10"/>
                </a:cubicBezTo>
                <a:cubicBezTo>
                  <a:pt x="151" y="10"/>
                  <a:pt x="152" y="10"/>
                  <a:pt x="152" y="9"/>
                </a:cubicBezTo>
                <a:cubicBezTo>
                  <a:pt x="152" y="9"/>
                  <a:pt x="152" y="9"/>
                  <a:pt x="153" y="9"/>
                </a:cubicBezTo>
                <a:cubicBezTo>
                  <a:pt x="153" y="9"/>
                  <a:pt x="153" y="9"/>
                  <a:pt x="153" y="9"/>
                </a:cubicBezTo>
                <a:cubicBezTo>
                  <a:pt x="153" y="9"/>
                  <a:pt x="153" y="9"/>
                  <a:pt x="153" y="9"/>
                </a:cubicBezTo>
                <a:cubicBezTo>
                  <a:pt x="153" y="9"/>
                  <a:pt x="153" y="9"/>
                  <a:pt x="153" y="9"/>
                </a:cubicBezTo>
                <a:cubicBezTo>
                  <a:pt x="153" y="9"/>
                  <a:pt x="153" y="9"/>
                  <a:pt x="153" y="9"/>
                </a:cubicBezTo>
                <a:cubicBezTo>
                  <a:pt x="153" y="9"/>
                  <a:pt x="153" y="9"/>
                  <a:pt x="153" y="9"/>
                </a:cubicBezTo>
                <a:cubicBezTo>
                  <a:pt x="153" y="9"/>
                  <a:pt x="153" y="9"/>
                  <a:pt x="152" y="9"/>
                </a:cubicBezTo>
                <a:cubicBezTo>
                  <a:pt x="152" y="9"/>
                  <a:pt x="152" y="10"/>
                  <a:pt x="152" y="10"/>
                </a:cubicBezTo>
                <a:cubicBezTo>
                  <a:pt x="152" y="10"/>
                  <a:pt x="152" y="10"/>
                  <a:pt x="152" y="10"/>
                </a:cubicBezTo>
                <a:cubicBezTo>
                  <a:pt x="152" y="10"/>
                  <a:pt x="152" y="10"/>
                  <a:pt x="152" y="10"/>
                </a:cubicBezTo>
                <a:cubicBezTo>
                  <a:pt x="152" y="10"/>
                  <a:pt x="152" y="10"/>
                  <a:pt x="152" y="10"/>
                </a:cubicBezTo>
                <a:cubicBezTo>
                  <a:pt x="152" y="10"/>
                  <a:pt x="152" y="10"/>
                  <a:pt x="152" y="10"/>
                </a:cubicBezTo>
                <a:cubicBezTo>
                  <a:pt x="152" y="10"/>
                  <a:pt x="152" y="10"/>
                  <a:pt x="152" y="10"/>
                </a:cubicBezTo>
                <a:cubicBezTo>
                  <a:pt x="152" y="10"/>
                  <a:pt x="152" y="10"/>
                  <a:pt x="152" y="10"/>
                </a:cubicBezTo>
                <a:cubicBezTo>
                  <a:pt x="152" y="10"/>
                  <a:pt x="153" y="10"/>
                  <a:pt x="153" y="10"/>
                </a:cubicBezTo>
                <a:cubicBezTo>
                  <a:pt x="153" y="10"/>
                  <a:pt x="153" y="10"/>
                  <a:pt x="153" y="10"/>
                </a:cubicBezTo>
                <a:cubicBezTo>
                  <a:pt x="153" y="10"/>
                  <a:pt x="153" y="10"/>
                  <a:pt x="153" y="10"/>
                </a:cubicBezTo>
                <a:cubicBezTo>
                  <a:pt x="153" y="10"/>
                  <a:pt x="153" y="10"/>
                  <a:pt x="153" y="10"/>
                </a:cubicBezTo>
                <a:cubicBezTo>
                  <a:pt x="154" y="10"/>
                  <a:pt x="154" y="10"/>
                  <a:pt x="154" y="10"/>
                </a:cubicBezTo>
                <a:cubicBezTo>
                  <a:pt x="154" y="10"/>
                  <a:pt x="154" y="10"/>
                  <a:pt x="154" y="10"/>
                </a:cubicBezTo>
                <a:cubicBezTo>
                  <a:pt x="154" y="10"/>
                  <a:pt x="154" y="10"/>
                  <a:pt x="154" y="10"/>
                </a:cubicBezTo>
                <a:cubicBezTo>
                  <a:pt x="154" y="10"/>
                  <a:pt x="154" y="10"/>
                  <a:pt x="154" y="10"/>
                </a:cubicBezTo>
                <a:cubicBezTo>
                  <a:pt x="154" y="10"/>
                  <a:pt x="154" y="10"/>
                  <a:pt x="153" y="10"/>
                </a:cubicBezTo>
                <a:cubicBezTo>
                  <a:pt x="153" y="10"/>
                  <a:pt x="153" y="10"/>
                  <a:pt x="153" y="10"/>
                </a:cubicBezTo>
                <a:cubicBezTo>
                  <a:pt x="153" y="10"/>
                  <a:pt x="153" y="10"/>
                  <a:pt x="153" y="10"/>
                </a:cubicBezTo>
                <a:cubicBezTo>
                  <a:pt x="153" y="10"/>
                  <a:pt x="153" y="10"/>
                  <a:pt x="152" y="10"/>
                </a:cubicBezTo>
                <a:cubicBezTo>
                  <a:pt x="152" y="10"/>
                  <a:pt x="152" y="10"/>
                  <a:pt x="152" y="10"/>
                </a:cubicBezTo>
                <a:cubicBezTo>
                  <a:pt x="152" y="10"/>
                  <a:pt x="152" y="10"/>
                  <a:pt x="152" y="10"/>
                </a:cubicBezTo>
                <a:cubicBezTo>
                  <a:pt x="152" y="10"/>
                  <a:pt x="152" y="10"/>
                  <a:pt x="152" y="10"/>
                </a:cubicBezTo>
                <a:cubicBezTo>
                  <a:pt x="152" y="10"/>
                  <a:pt x="152" y="10"/>
                  <a:pt x="152" y="10"/>
                </a:cubicBezTo>
                <a:cubicBezTo>
                  <a:pt x="152" y="10"/>
                  <a:pt x="152" y="10"/>
                  <a:pt x="152" y="11"/>
                </a:cubicBezTo>
                <a:cubicBezTo>
                  <a:pt x="152" y="11"/>
                  <a:pt x="152" y="11"/>
                  <a:pt x="152" y="11"/>
                </a:cubicBezTo>
                <a:cubicBezTo>
                  <a:pt x="152" y="11"/>
                  <a:pt x="152" y="11"/>
                  <a:pt x="152" y="11"/>
                </a:cubicBezTo>
                <a:cubicBezTo>
                  <a:pt x="152" y="11"/>
                  <a:pt x="152" y="11"/>
                  <a:pt x="152" y="11"/>
                </a:cubicBezTo>
                <a:cubicBezTo>
                  <a:pt x="152" y="11"/>
                  <a:pt x="152" y="11"/>
                  <a:pt x="153" y="11"/>
                </a:cubicBezTo>
                <a:cubicBezTo>
                  <a:pt x="153" y="12"/>
                  <a:pt x="153" y="12"/>
                  <a:pt x="152" y="12"/>
                </a:cubicBezTo>
                <a:cubicBezTo>
                  <a:pt x="152" y="12"/>
                  <a:pt x="152" y="12"/>
                  <a:pt x="152" y="12"/>
                </a:cubicBezTo>
                <a:cubicBezTo>
                  <a:pt x="152" y="12"/>
                  <a:pt x="153" y="12"/>
                  <a:pt x="153" y="12"/>
                </a:cubicBezTo>
                <a:cubicBezTo>
                  <a:pt x="154" y="12"/>
                  <a:pt x="154" y="11"/>
                  <a:pt x="154" y="11"/>
                </a:cubicBezTo>
                <a:cubicBezTo>
                  <a:pt x="155" y="11"/>
                  <a:pt x="155" y="11"/>
                  <a:pt x="156" y="11"/>
                </a:cubicBezTo>
                <a:cubicBezTo>
                  <a:pt x="156" y="11"/>
                  <a:pt x="156" y="11"/>
                  <a:pt x="156" y="11"/>
                </a:cubicBezTo>
                <a:cubicBezTo>
                  <a:pt x="156" y="11"/>
                  <a:pt x="156" y="12"/>
                  <a:pt x="157" y="11"/>
                </a:cubicBezTo>
                <a:cubicBezTo>
                  <a:pt x="157" y="11"/>
                  <a:pt x="158" y="11"/>
                  <a:pt x="157" y="10"/>
                </a:cubicBezTo>
                <a:cubicBezTo>
                  <a:pt x="157" y="10"/>
                  <a:pt x="155" y="10"/>
                  <a:pt x="155" y="10"/>
                </a:cubicBezTo>
                <a:cubicBezTo>
                  <a:pt x="155" y="11"/>
                  <a:pt x="155" y="10"/>
                  <a:pt x="155" y="10"/>
                </a:cubicBezTo>
                <a:cubicBezTo>
                  <a:pt x="156" y="10"/>
                  <a:pt x="156" y="10"/>
                  <a:pt x="157" y="10"/>
                </a:cubicBezTo>
                <a:cubicBezTo>
                  <a:pt x="157" y="10"/>
                  <a:pt x="158" y="10"/>
                  <a:pt x="158" y="9"/>
                </a:cubicBezTo>
                <a:cubicBezTo>
                  <a:pt x="158" y="9"/>
                  <a:pt x="157" y="9"/>
                  <a:pt x="157" y="9"/>
                </a:cubicBezTo>
                <a:cubicBezTo>
                  <a:pt x="157" y="9"/>
                  <a:pt x="156" y="8"/>
                  <a:pt x="157" y="8"/>
                </a:cubicBezTo>
                <a:cubicBezTo>
                  <a:pt x="157" y="8"/>
                  <a:pt x="157" y="8"/>
                  <a:pt x="157" y="8"/>
                </a:cubicBezTo>
                <a:cubicBezTo>
                  <a:pt x="157" y="8"/>
                  <a:pt x="157" y="8"/>
                  <a:pt x="158" y="8"/>
                </a:cubicBezTo>
                <a:cubicBezTo>
                  <a:pt x="158" y="8"/>
                  <a:pt x="158" y="8"/>
                  <a:pt x="158" y="8"/>
                </a:cubicBezTo>
                <a:cubicBezTo>
                  <a:pt x="158" y="7"/>
                  <a:pt x="158" y="7"/>
                  <a:pt x="159" y="7"/>
                </a:cubicBezTo>
                <a:cubicBezTo>
                  <a:pt x="159" y="7"/>
                  <a:pt x="159" y="7"/>
                  <a:pt x="159" y="7"/>
                </a:cubicBezTo>
                <a:cubicBezTo>
                  <a:pt x="159" y="7"/>
                  <a:pt x="159" y="7"/>
                  <a:pt x="159" y="7"/>
                </a:cubicBezTo>
                <a:cubicBezTo>
                  <a:pt x="159" y="7"/>
                  <a:pt x="159" y="7"/>
                  <a:pt x="159" y="7"/>
                </a:cubicBezTo>
                <a:cubicBezTo>
                  <a:pt x="159" y="7"/>
                  <a:pt x="158" y="7"/>
                  <a:pt x="158" y="7"/>
                </a:cubicBezTo>
                <a:cubicBezTo>
                  <a:pt x="158" y="7"/>
                  <a:pt x="158" y="7"/>
                  <a:pt x="158" y="6"/>
                </a:cubicBezTo>
                <a:cubicBezTo>
                  <a:pt x="158" y="6"/>
                  <a:pt x="158" y="6"/>
                  <a:pt x="158" y="6"/>
                </a:cubicBezTo>
                <a:cubicBezTo>
                  <a:pt x="158" y="6"/>
                  <a:pt x="159" y="6"/>
                  <a:pt x="159" y="6"/>
                </a:cubicBezTo>
                <a:cubicBezTo>
                  <a:pt x="159" y="6"/>
                  <a:pt x="159" y="6"/>
                  <a:pt x="159" y="6"/>
                </a:cubicBezTo>
                <a:cubicBezTo>
                  <a:pt x="159" y="6"/>
                  <a:pt x="159" y="6"/>
                  <a:pt x="159" y="6"/>
                </a:cubicBezTo>
                <a:cubicBezTo>
                  <a:pt x="159" y="6"/>
                  <a:pt x="159" y="6"/>
                  <a:pt x="158" y="6"/>
                </a:cubicBezTo>
                <a:cubicBezTo>
                  <a:pt x="158" y="6"/>
                  <a:pt x="158" y="6"/>
                  <a:pt x="158" y="6"/>
                </a:cubicBezTo>
                <a:cubicBezTo>
                  <a:pt x="158" y="6"/>
                  <a:pt x="157" y="7"/>
                  <a:pt x="157" y="6"/>
                </a:cubicBezTo>
                <a:cubicBezTo>
                  <a:pt x="157" y="6"/>
                  <a:pt x="157" y="6"/>
                  <a:pt x="157" y="6"/>
                </a:cubicBezTo>
                <a:cubicBezTo>
                  <a:pt x="158" y="6"/>
                  <a:pt x="158" y="6"/>
                  <a:pt x="158" y="5"/>
                </a:cubicBezTo>
                <a:cubicBezTo>
                  <a:pt x="158" y="5"/>
                  <a:pt x="158" y="5"/>
                  <a:pt x="159" y="5"/>
                </a:cubicBezTo>
                <a:cubicBezTo>
                  <a:pt x="159" y="5"/>
                  <a:pt x="159" y="5"/>
                  <a:pt x="159" y="5"/>
                </a:cubicBezTo>
                <a:cubicBezTo>
                  <a:pt x="159" y="5"/>
                  <a:pt x="159" y="5"/>
                  <a:pt x="159" y="5"/>
                </a:cubicBezTo>
                <a:cubicBezTo>
                  <a:pt x="159" y="5"/>
                  <a:pt x="159" y="5"/>
                  <a:pt x="159" y="5"/>
                </a:cubicBezTo>
                <a:cubicBezTo>
                  <a:pt x="158" y="5"/>
                  <a:pt x="159" y="5"/>
                  <a:pt x="158" y="5"/>
                </a:cubicBezTo>
                <a:cubicBezTo>
                  <a:pt x="158" y="5"/>
                  <a:pt x="158" y="5"/>
                  <a:pt x="158" y="5"/>
                </a:cubicBezTo>
                <a:cubicBezTo>
                  <a:pt x="158" y="4"/>
                  <a:pt x="158" y="4"/>
                  <a:pt x="158" y="5"/>
                </a:cubicBezTo>
                <a:cubicBezTo>
                  <a:pt x="158" y="5"/>
                  <a:pt x="158" y="5"/>
                  <a:pt x="158" y="5"/>
                </a:cubicBezTo>
                <a:cubicBezTo>
                  <a:pt x="157" y="5"/>
                  <a:pt x="157" y="5"/>
                  <a:pt x="157" y="5"/>
                </a:cubicBezTo>
                <a:cubicBezTo>
                  <a:pt x="157" y="5"/>
                  <a:pt x="157" y="5"/>
                  <a:pt x="157" y="5"/>
                </a:cubicBezTo>
                <a:cubicBezTo>
                  <a:pt x="157" y="5"/>
                  <a:pt x="157" y="5"/>
                  <a:pt x="157" y="5"/>
                </a:cubicBezTo>
                <a:cubicBezTo>
                  <a:pt x="157" y="5"/>
                  <a:pt x="157" y="5"/>
                  <a:pt x="157" y="5"/>
                </a:cubicBezTo>
                <a:cubicBezTo>
                  <a:pt x="157" y="5"/>
                  <a:pt x="157" y="5"/>
                  <a:pt x="156" y="5"/>
                </a:cubicBezTo>
                <a:cubicBezTo>
                  <a:pt x="156" y="5"/>
                  <a:pt x="156" y="5"/>
                  <a:pt x="156" y="5"/>
                </a:cubicBezTo>
                <a:close/>
                <a:moveTo>
                  <a:pt x="209" y="44"/>
                </a:moveTo>
                <a:cubicBezTo>
                  <a:pt x="206" y="45"/>
                  <a:pt x="208" y="47"/>
                  <a:pt x="208" y="49"/>
                </a:cubicBezTo>
                <a:cubicBezTo>
                  <a:pt x="208" y="50"/>
                  <a:pt x="209" y="51"/>
                  <a:pt x="209" y="52"/>
                </a:cubicBezTo>
                <a:cubicBezTo>
                  <a:pt x="208" y="53"/>
                  <a:pt x="210" y="53"/>
                  <a:pt x="209" y="54"/>
                </a:cubicBezTo>
                <a:cubicBezTo>
                  <a:pt x="209" y="54"/>
                  <a:pt x="210" y="54"/>
                  <a:pt x="210" y="53"/>
                </a:cubicBezTo>
                <a:cubicBezTo>
                  <a:pt x="210" y="53"/>
                  <a:pt x="212" y="53"/>
                  <a:pt x="212" y="53"/>
                </a:cubicBezTo>
                <a:cubicBezTo>
                  <a:pt x="213" y="53"/>
                  <a:pt x="212" y="52"/>
                  <a:pt x="213" y="51"/>
                </a:cubicBezTo>
                <a:cubicBezTo>
                  <a:pt x="213" y="51"/>
                  <a:pt x="213" y="53"/>
                  <a:pt x="214" y="52"/>
                </a:cubicBezTo>
                <a:cubicBezTo>
                  <a:pt x="214" y="54"/>
                  <a:pt x="216" y="52"/>
                  <a:pt x="215" y="52"/>
                </a:cubicBezTo>
                <a:cubicBezTo>
                  <a:pt x="215" y="52"/>
                  <a:pt x="215" y="51"/>
                  <a:pt x="215" y="52"/>
                </a:cubicBezTo>
                <a:cubicBezTo>
                  <a:pt x="216" y="52"/>
                  <a:pt x="216" y="51"/>
                  <a:pt x="216" y="51"/>
                </a:cubicBezTo>
                <a:cubicBezTo>
                  <a:pt x="218" y="51"/>
                  <a:pt x="216" y="53"/>
                  <a:pt x="217" y="53"/>
                </a:cubicBezTo>
                <a:cubicBezTo>
                  <a:pt x="218" y="53"/>
                  <a:pt x="217" y="53"/>
                  <a:pt x="217" y="53"/>
                </a:cubicBezTo>
                <a:cubicBezTo>
                  <a:pt x="218" y="53"/>
                  <a:pt x="219" y="53"/>
                  <a:pt x="219" y="53"/>
                </a:cubicBezTo>
                <a:cubicBezTo>
                  <a:pt x="219" y="52"/>
                  <a:pt x="219" y="52"/>
                  <a:pt x="218" y="51"/>
                </a:cubicBezTo>
                <a:cubicBezTo>
                  <a:pt x="218" y="51"/>
                  <a:pt x="218" y="51"/>
                  <a:pt x="218" y="51"/>
                </a:cubicBezTo>
                <a:cubicBezTo>
                  <a:pt x="218" y="51"/>
                  <a:pt x="218" y="51"/>
                  <a:pt x="218" y="51"/>
                </a:cubicBezTo>
                <a:cubicBezTo>
                  <a:pt x="218" y="51"/>
                  <a:pt x="218" y="50"/>
                  <a:pt x="218" y="51"/>
                </a:cubicBezTo>
                <a:cubicBezTo>
                  <a:pt x="218" y="51"/>
                  <a:pt x="218" y="51"/>
                  <a:pt x="218" y="51"/>
                </a:cubicBezTo>
                <a:cubicBezTo>
                  <a:pt x="218" y="51"/>
                  <a:pt x="218" y="51"/>
                  <a:pt x="218" y="51"/>
                </a:cubicBezTo>
                <a:cubicBezTo>
                  <a:pt x="218" y="51"/>
                  <a:pt x="218" y="51"/>
                  <a:pt x="218" y="51"/>
                </a:cubicBezTo>
                <a:cubicBezTo>
                  <a:pt x="218" y="51"/>
                  <a:pt x="218" y="51"/>
                  <a:pt x="218" y="51"/>
                </a:cubicBezTo>
                <a:cubicBezTo>
                  <a:pt x="218" y="51"/>
                  <a:pt x="217" y="51"/>
                  <a:pt x="218" y="51"/>
                </a:cubicBezTo>
                <a:cubicBezTo>
                  <a:pt x="218" y="51"/>
                  <a:pt x="218" y="51"/>
                  <a:pt x="218" y="51"/>
                </a:cubicBezTo>
                <a:cubicBezTo>
                  <a:pt x="218" y="50"/>
                  <a:pt x="217" y="50"/>
                  <a:pt x="217" y="49"/>
                </a:cubicBezTo>
                <a:cubicBezTo>
                  <a:pt x="217" y="50"/>
                  <a:pt x="217" y="50"/>
                  <a:pt x="217" y="51"/>
                </a:cubicBezTo>
                <a:cubicBezTo>
                  <a:pt x="217" y="51"/>
                  <a:pt x="217" y="51"/>
                  <a:pt x="217" y="51"/>
                </a:cubicBezTo>
                <a:cubicBezTo>
                  <a:pt x="217" y="51"/>
                  <a:pt x="216" y="49"/>
                  <a:pt x="217" y="49"/>
                </a:cubicBezTo>
                <a:cubicBezTo>
                  <a:pt x="217" y="50"/>
                  <a:pt x="217" y="49"/>
                  <a:pt x="216" y="49"/>
                </a:cubicBezTo>
                <a:cubicBezTo>
                  <a:pt x="216" y="49"/>
                  <a:pt x="215" y="49"/>
                  <a:pt x="215" y="49"/>
                </a:cubicBezTo>
                <a:cubicBezTo>
                  <a:pt x="215" y="49"/>
                  <a:pt x="215" y="47"/>
                  <a:pt x="214" y="48"/>
                </a:cubicBezTo>
                <a:cubicBezTo>
                  <a:pt x="214" y="48"/>
                  <a:pt x="214" y="48"/>
                  <a:pt x="214" y="48"/>
                </a:cubicBezTo>
                <a:cubicBezTo>
                  <a:pt x="213" y="48"/>
                  <a:pt x="213" y="48"/>
                  <a:pt x="213" y="48"/>
                </a:cubicBezTo>
                <a:cubicBezTo>
                  <a:pt x="213" y="49"/>
                  <a:pt x="211" y="48"/>
                  <a:pt x="211" y="48"/>
                </a:cubicBezTo>
                <a:cubicBezTo>
                  <a:pt x="211" y="47"/>
                  <a:pt x="211" y="47"/>
                  <a:pt x="211" y="47"/>
                </a:cubicBezTo>
                <a:cubicBezTo>
                  <a:pt x="210" y="47"/>
                  <a:pt x="211" y="48"/>
                  <a:pt x="210" y="48"/>
                </a:cubicBezTo>
                <a:cubicBezTo>
                  <a:pt x="210" y="48"/>
                  <a:pt x="210" y="48"/>
                  <a:pt x="210" y="49"/>
                </a:cubicBezTo>
                <a:cubicBezTo>
                  <a:pt x="210" y="48"/>
                  <a:pt x="210" y="48"/>
                  <a:pt x="210" y="48"/>
                </a:cubicBezTo>
                <a:cubicBezTo>
                  <a:pt x="209" y="46"/>
                  <a:pt x="209" y="46"/>
                  <a:pt x="209" y="45"/>
                </a:cubicBezTo>
                <a:cubicBezTo>
                  <a:pt x="209" y="44"/>
                  <a:pt x="209" y="44"/>
                  <a:pt x="209" y="44"/>
                </a:cubicBezTo>
                <a:close/>
                <a:moveTo>
                  <a:pt x="156" y="26"/>
                </a:moveTo>
                <a:cubicBezTo>
                  <a:pt x="156" y="28"/>
                  <a:pt x="156" y="28"/>
                  <a:pt x="156" y="30"/>
                </a:cubicBezTo>
                <a:cubicBezTo>
                  <a:pt x="156" y="30"/>
                  <a:pt x="156" y="30"/>
                  <a:pt x="156" y="30"/>
                </a:cubicBezTo>
                <a:cubicBezTo>
                  <a:pt x="156" y="30"/>
                  <a:pt x="157" y="30"/>
                  <a:pt x="157" y="30"/>
                </a:cubicBezTo>
                <a:cubicBezTo>
                  <a:pt x="157" y="30"/>
                  <a:pt x="157" y="30"/>
                  <a:pt x="157" y="30"/>
                </a:cubicBezTo>
                <a:cubicBezTo>
                  <a:pt x="158" y="30"/>
                  <a:pt x="157" y="30"/>
                  <a:pt x="157" y="30"/>
                </a:cubicBezTo>
                <a:cubicBezTo>
                  <a:pt x="157" y="30"/>
                  <a:pt x="158" y="30"/>
                  <a:pt x="158" y="30"/>
                </a:cubicBezTo>
                <a:cubicBezTo>
                  <a:pt x="158" y="30"/>
                  <a:pt x="160" y="29"/>
                  <a:pt x="159" y="29"/>
                </a:cubicBezTo>
                <a:cubicBezTo>
                  <a:pt x="159" y="29"/>
                  <a:pt x="159" y="29"/>
                  <a:pt x="159" y="29"/>
                </a:cubicBezTo>
                <a:cubicBezTo>
                  <a:pt x="159" y="29"/>
                  <a:pt x="159" y="29"/>
                  <a:pt x="159" y="29"/>
                </a:cubicBezTo>
                <a:cubicBezTo>
                  <a:pt x="159" y="28"/>
                  <a:pt x="161" y="29"/>
                  <a:pt x="161" y="29"/>
                </a:cubicBezTo>
                <a:cubicBezTo>
                  <a:pt x="161" y="29"/>
                  <a:pt x="161" y="29"/>
                  <a:pt x="162" y="29"/>
                </a:cubicBezTo>
                <a:cubicBezTo>
                  <a:pt x="162" y="29"/>
                  <a:pt x="162" y="29"/>
                  <a:pt x="162" y="29"/>
                </a:cubicBezTo>
                <a:cubicBezTo>
                  <a:pt x="163" y="29"/>
                  <a:pt x="163" y="29"/>
                  <a:pt x="163" y="29"/>
                </a:cubicBezTo>
                <a:cubicBezTo>
                  <a:pt x="163" y="29"/>
                  <a:pt x="163" y="29"/>
                  <a:pt x="163" y="29"/>
                </a:cubicBezTo>
                <a:cubicBezTo>
                  <a:pt x="163" y="28"/>
                  <a:pt x="163" y="28"/>
                  <a:pt x="163" y="28"/>
                </a:cubicBezTo>
                <a:cubicBezTo>
                  <a:pt x="162" y="28"/>
                  <a:pt x="161" y="28"/>
                  <a:pt x="161" y="28"/>
                </a:cubicBezTo>
                <a:cubicBezTo>
                  <a:pt x="161" y="28"/>
                  <a:pt x="160" y="28"/>
                  <a:pt x="160" y="27"/>
                </a:cubicBezTo>
                <a:cubicBezTo>
                  <a:pt x="160" y="27"/>
                  <a:pt x="160" y="27"/>
                  <a:pt x="159" y="27"/>
                </a:cubicBezTo>
                <a:cubicBezTo>
                  <a:pt x="159" y="27"/>
                  <a:pt x="159" y="27"/>
                  <a:pt x="159" y="27"/>
                </a:cubicBezTo>
                <a:cubicBezTo>
                  <a:pt x="159" y="27"/>
                  <a:pt x="158" y="27"/>
                  <a:pt x="158" y="27"/>
                </a:cubicBezTo>
                <a:cubicBezTo>
                  <a:pt x="158" y="26"/>
                  <a:pt x="157" y="27"/>
                  <a:pt x="157" y="26"/>
                </a:cubicBezTo>
                <a:cubicBezTo>
                  <a:pt x="157" y="26"/>
                  <a:pt x="156" y="26"/>
                  <a:pt x="156" y="26"/>
                </a:cubicBezTo>
                <a:cubicBezTo>
                  <a:pt x="156" y="26"/>
                  <a:pt x="156" y="26"/>
                  <a:pt x="156" y="26"/>
                </a:cubicBezTo>
                <a:close/>
                <a:moveTo>
                  <a:pt x="161" y="32"/>
                </a:moveTo>
                <a:cubicBezTo>
                  <a:pt x="161" y="32"/>
                  <a:pt x="160" y="32"/>
                  <a:pt x="160" y="32"/>
                </a:cubicBezTo>
                <a:cubicBezTo>
                  <a:pt x="159" y="32"/>
                  <a:pt x="159" y="31"/>
                  <a:pt x="160" y="31"/>
                </a:cubicBezTo>
                <a:cubicBezTo>
                  <a:pt x="160" y="31"/>
                  <a:pt x="161" y="30"/>
                  <a:pt x="161" y="30"/>
                </a:cubicBezTo>
                <a:cubicBezTo>
                  <a:pt x="161" y="31"/>
                  <a:pt x="161" y="31"/>
                  <a:pt x="161" y="32"/>
                </a:cubicBezTo>
                <a:close/>
                <a:moveTo>
                  <a:pt x="166" y="32"/>
                </a:moveTo>
                <a:cubicBezTo>
                  <a:pt x="166" y="31"/>
                  <a:pt x="165" y="31"/>
                  <a:pt x="165" y="31"/>
                </a:cubicBezTo>
                <a:cubicBezTo>
                  <a:pt x="164" y="31"/>
                  <a:pt x="164" y="31"/>
                  <a:pt x="164" y="32"/>
                </a:cubicBezTo>
                <a:cubicBezTo>
                  <a:pt x="164" y="32"/>
                  <a:pt x="164" y="32"/>
                  <a:pt x="165" y="32"/>
                </a:cubicBezTo>
                <a:cubicBezTo>
                  <a:pt x="165" y="32"/>
                  <a:pt x="166" y="32"/>
                  <a:pt x="166" y="32"/>
                </a:cubicBezTo>
                <a:close/>
                <a:moveTo>
                  <a:pt x="167" y="29"/>
                </a:moveTo>
                <a:cubicBezTo>
                  <a:pt x="166" y="29"/>
                  <a:pt x="166" y="29"/>
                  <a:pt x="166" y="29"/>
                </a:cubicBezTo>
                <a:cubicBezTo>
                  <a:pt x="166" y="29"/>
                  <a:pt x="166" y="29"/>
                  <a:pt x="166" y="29"/>
                </a:cubicBezTo>
                <a:cubicBezTo>
                  <a:pt x="166" y="29"/>
                  <a:pt x="166" y="29"/>
                  <a:pt x="166" y="29"/>
                </a:cubicBezTo>
                <a:cubicBezTo>
                  <a:pt x="166" y="29"/>
                  <a:pt x="166" y="29"/>
                  <a:pt x="166" y="29"/>
                </a:cubicBezTo>
                <a:cubicBezTo>
                  <a:pt x="166" y="29"/>
                  <a:pt x="166" y="29"/>
                  <a:pt x="166" y="29"/>
                </a:cubicBezTo>
                <a:cubicBezTo>
                  <a:pt x="166" y="29"/>
                  <a:pt x="166" y="29"/>
                  <a:pt x="166" y="29"/>
                </a:cubicBezTo>
                <a:cubicBezTo>
                  <a:pt x="166" y="29"/>
                  <a:pt x="166" y="29"/>
                  <a:pt x="166" y="29"/>
                </a:cubicBezTo>
                <a:cubicBezTo>
                  <a:pt x="166" y="29"/>
                  <a:pt x="166" y="29"/>
                  <a:pt x="166" y="29"/>
                </a:cubicBezTo>
                <a:cubicBezTo>
                  <a:pt x="166" y="29"/>
                  <a:pt x="166" y="29"/>
                  <a:pt x="166" y="29"/>
                </a:cubicBezTo>
                <a:cubicBezTo>
                  <a:pt x="166" y="29"/>
                  <a:pt x="166" y="29"/>
                  <a:pt x="166" y="29"/>
                </a:cubicBezTo>
                <a:cubicBezTo>
                  <a:pt x="166" y="29"/>
                  <a:pt x="166" y="29"/>
                  <a:pt x="165" y="29"/>
                </a:cubicBezTo>
                <a:cubicBezTo>
                  <a:pt x="165" y="29"/>
                  <a:pt x="166" y="29"/>
                  <a:pt x="166" y="29"/>
                </a:cubicBezTo>
                <a:cubicBezTo>
                  <a:pt x="165" y="29"/>
                  <a:pt x="165" y="29"/>
                  <a:pt x="165" y="29"/>
                </a:cubicBezTo>
                <a:cubicBezTo>
                  <a:pt x="165" y="29"/>
                  <a:pt x="165" y="30"/>
                  <a:pt x="165" y="30"/>
                </a:cubicBezTo>
                <a:cubicBezTo>
                  <a:pt x="166" y="30"/>
                  <a:pt x="166" y="30"/>
                  <a:pt x="167" y="30"/>
                </a:cubicBezTo>
                <a:cubicBezTo>
                  <a:pt x="167" y="30"/>
                  <a:pt x="167" y="30"/>
                  <a:pt x="167" y="30"/>
                </a:cubicBezTo>
                <a:cubicBezTo>
                  <a:pt x="167" y="30"/>
                  <a:pt x="167" y="30"/>
                  <a:pt x="167" y="29"/>
                </a:cubicBezTo>
                <a:cubicBezTo>
                  <a:pt x="167" y="29"/>
                  <a:pt x="167" y="29"/>
                  <a:pt x="167" y="29"/>
                </a:cubicBezTo>
                <a:cubicBezTo>
                  <a:pt x="167" y="29"/>
                  <a:pt x="167" y="29"/>
                  <a:pt x="167" y="29"/>
                </a:cubicBezTo>
                <a:cubicBezTo>
                  <a:pt x="167" y="29"/>
                  <a:pt x="167" y="29"/>
                  <a:pt x="167" y="29"/>
                </a:cubicBezTo>
                <a:cubicBezTo>
                  <a:pt x="167" y="29"/>
                  <a:pt x="167" y="29"/>
                  <a:pt x="167" y="29"/>
                </a:cubicBezTo>
                <a:cubicBezTo>
                  <a:pt x="167" y="29"/>
                  <a:pt x="167" y="29"/>
                  <a:pt x="167" y="29"/>
                </a:cubicBezTo>
                <a:close/>
                <a:moveTo>
                  <a:pt x="154" y="16"/>
                </a:moveTo>
                <a:cubicBezTo>
                  <a:pt x="154" y="18"/>
                  <a:pt x="157" y="19"/>
                  <a:pt x="156" y="17"/>
                </a:cubicBezTo>
                <a:cubicBezTo>
                  <a:pt x="154" y="15"/>
                  <a:pt x="158" y="14"/>
                  <a:pt x="158" y="16"/>
                </a:cubicBezTo>
                <a:cubicBezTo>
                  <a:pt x="158" y="16"/>
                  <a:pt x="160" y="16"/>
                  <a:pt x="158" y="15"/>
                </a:cubicBezTo>
                <a:cubicBezTo>
                  <a:pt x="156" y="14"/>
                  <a:pt x="162" y="14"/>
                  <a:pt x="160" y="15"/>
                </a:cubicBezTo>
                <a:cubicBezTo>
                  <a:pt x="160" y="15"/>
                  <a:pt x="161" y="16"/>
                  <a:pt x="161" y="16"/>
                </a:cubicBezTo>
                <a:cubicBezTo>
                  <a:pt x="164" y="16"/>
                  <a:pt x="161" y="16"/>
                  <a:pt x="164" y="16"/>
                </a:cubicBezTo>
                <a:cubicBezTo>
                  <a:pt x="164" y="16"/>
                  <a:pt x="164" y="17"/>
                  <a:pt x="165" y="16"/>
                </a:cubicBezTo>
                <a:cubicBezTo>
                  <a:pt x="166" y="16"/>
                  <a:pt x="165" y="18"/>
                  <a:pt x="167" y="17"/>
                </a:cubicBezTo>
                <a:cubicBezTo>
                  <a:pt x="167" y="16"/>
                  <a:pt x="167" y="17"/>
                  <a:pt x="167" y="17"/>
                </a:cubicBezTo>
                <a:cubicBezTo>
                  <a:pt x="166" y="18"/>
                  <a:pt x="170" y="16"/>
                  <a:pt x="169" y="18"/>
                </a:cubicBezTo>
                <a:cubicBezTo>
                  <a:pt x="169" y="18"/>
                  <a:pt x="172" y="17"/>
                  <a:pt x="170" y="18"/>
                </a:cubicBezTo>
                <a:cubicBezTo>
                  <a:pt x="170" y="19"/>
                  <a:pt x="173" y="18"/>
                  <a:pt x="171" y="19"/>
                </a:cubicBezTo>
                <a:cubicBezTo>
                  <a:pt x="170" y="19"/>
                  <a:pt x="172" y="19"/>
                  <a:pt x="172" y="19"/>
                </a:cubicBezTo>
                <a:cubicBezTo>
                  <a:pt x="173" y="20"/>
                  <a:pt x="176" y="20"/>
                  <a:pt x="177" y="20"/>
                </a:cubicBezTo>
                <a:cubicBezTo>
                  <a:pt x="178" y="20"/>
                  <a:pt x="176" y="20"/>
                  <a:pt x="177" y="21"/>
                </a:cubicBezTo>
                <a:cubicBezTo>
                  <a:pt x="176" y="21"/>
                  <a:pt x="177" y="21"/>
                  <a:pt x="178" y="21"/>
                </a:cubicBezTo>
                <a:cubicBezTo>
                  <a:pt x="178" y="21"/>
                  <a:pt x="177" y="22"/>
                  <a:pt x="178" y="21"/>
                </a:cubicBezTo>
                <a:cubicBezTo>
                  <a:pt x="179" y="19"/>
                  <a:pt x="180" y="23"/>
                  <a:pt x="179" y="23"/>
                </a:cubicBezTo>
                <a:cubicBezTo>
                  <a:pt x="179" y="23"/>
                  <a:pt x="181" y="23"/>
                  <a:pt x="179" y="24"/>
                </a:cubicBezTo>
                <a:cubicBezTo>
                  <a:pt x="177" y="24"/>
                  <a:pt x="179" y="21"/>
                  <a:pt x="177" y="22"/>
                </a:cubicBezTo>
                <a:cubicBezTo>
                  <a:pt x="177" y="22"/>
                  <a:pt x="174" y="23"/>
                  <a:pt x="176" y="24"/>
                </a:cubicBezTo>
                <a:cubicBezTo>
                  <a:pt x="178" y="25"/>
                  <a:pt x="179" y="24"/>
                  <a:pt x="180" y="26"/>
                </a:cubicBezTo>
                <a:cubicBezTo>
                  <a:pt x="180" y="26"/>
                  <a:pt x="182" y="26"/>
                  <a:pt x="181" y="26"/>
                </a:cubicBezTo>
                <a:cubicBezTo>
                  <a:pt x="181" y="27"/>
                  <a:pt x="183" y="29"/>
                  <a:pt x="180" y="28"/>
                </a:cubicBezTo>
                <a:cubicBezTo>
                  <a:pt x="175" y="26"/>
                  <a:pt x="177" y="27"/>
                  <a:pt x="180" y="28"/>
                </a:cubicBezTo>
                <a:cubicBezTo>
                  <a:pt x="183" y="29"/>
                  <a:pt x="175" y="29"/>
                  <a:pt x="174" y="28"/>
                </a:cubicBezTo>
                <a:cubicBezTo>
                  <a:pt x="173" y="28"/>
                  <a:pt x="174" y="27"/>
                  <a:pt x="174" y="27"/>
                </a:cubicBezTo>
                <a:cubicBezTo>
                  <a:pt x="171" y="27"/>
                  <a:pt x="169" y="25"/>
                  <a:pt x="168" y="27"/>
                </a:cubicBezTo>
                <a:cubicBezTo>
                  <a:pt x="167" y="28"/>
                  <a:pt x="162" y="25"/>
                  <a:pt x="167" y="25"/>
                </a:cubicBezTo>
                <a:cubicBezTo>
                  <a:pt x="171" y="25"/>
                  <a:pt x="168" y="24"/>
                  <a:pt x="168" y="24"/>
                </a:cubicBezTo>
                <a:cubicBezTo>
                  <a:pt x="169" y="23"/>
                  <a:pt x="175" y="24"/>
                  <a:pt x="172" y="22"/>
                </a:cubicBezTo>
                <a:cubicBezTo>
                  <a:pt x="171" y="22"/>
                  <a:pt x="170" y="23"/>
                  <a:pt x="169" y="22"/>
                </a:cubicBezTo>
                <a:cubicBezTo>
                  <a:pt x="168" y="22"/>
                  <a:pt x="170" y="21"/>
                  <a:pt x="168" y="21"/>
                </a:cubicBezTo>
                <a:cubicBezTo>
                  <a:pt x="166" y="21"/>
                  <a:pt x="165" y="19"/>
                  <a:pt x="164" y="21"/>
                </a:cubicBezTo>
                <a:cubicBezTo>
                  <a:pt x="164" y="21"/>
                  <a:pt x="163" y="19"/>
                  <a:pt x="163" y="19"/>
                </a:cubicBezTo>
                <a:cubicBezTo>
                  <a:pt x="161" y="17"/>
                  <a:pt x="161" y="21"/>
                  <a:pt x="156" y="19"/>
                </a:cubicBezTo>
                <a:cubicBezTo>
                  <a:pt x="156" y="19"/>
                  <a:pt x="151" y="20"/>
                  <a:pt x="153" y="19"/>
                </a:cubicBezTo>
                <a:cubicBezTo>
                  <a:pt x="154" y="19"/>
                  <a:pt x="152" y="19"/>
                  <a:pt x="152" y="18"/>
                </a:cubicBezTo>
                <a:cubicBezTo>
                  <a:pt x="152" y="19"/>
                  <a:pt x="155" y="18"/>
                  <a:pt x="154" y="18"/>
                </a:cubicBezTo>
                <a:cubicBezTo>
                  <a:pt x="151" y="18"/>
                  <a:pt x="151" y="18"/>
                  <a:pt x="151" y="16"/>
                </a:cubicBezTo>
                <a:cubicBezTo>
                  <a:pt x="151" y="15"/>
                  <a:pt x="154" y="14"/>
                  <a:pt x="154" y="15"/>
                </a:cubicBezTo>
                <a:cubicBezTo>
                  <a:pt x="154" y="15"/>
                  <a:pt x="154" y="16"/>
                  <a:pt x="154" y="16"/>
                </a:cubicBezTo>
                <a:close/>
                <a:moveTo>
                  <a:pt x="212" y="295"/>
                </a:moveTo>
                <a:cubicBezTo>
                  <a:pt x="212" y="295"/>
                  <a:pt x="212" y="295"/>
                  <a:pt x="212" y="295"/>
                </a:cubicBezTo>
                <a:cubicBezTo>
                  <a:pt x="212" y="295"/>
                  <a:pt x="212" y="295"/>
                  <a:pt x="212" y="295"/>
                </a:cubicBezTo>
                <a:cubicBezTo>
                  <a:pt x="212" y="294"/>
                  <a:pt x="212" y="294"/>
                  <a:pt x="212" y="294"/>
                </a:cubicBezTo>
                <a:cubicBezTo>
                  <a:pt x="212" y="294"/>
                  <a:pt x="212" y="294"/>
                  <a:pt x="212" y="294"/>
                </a:cubicBezTo>
                <a:cubicBezTo>
                  <a:pt x="212" y="294"/>
                  <a:pt x="213" y="294"/>
                  <a:pt x="213" y="294"/>
                </a:cubicBezTo>
                <a:cubicBezTo>
                  <a:pt x="213" y="294"/>
                  <a:pt x="213" y="294"/>
                  <a:pt x="213" y="294"/>
                </a:cubicBezTo>
                <a:cubicBezTo>
                  <a:pt x="213" y="294"/>
                  <a:pt x="213" y="294"/>
                  <a:pt x="213" y="294"/>
                </a:cubicBezTo>
                <a:cubicBezTo>
                  <a:pt x="213" y="294"/>
                  <a:pt x="213" y="294"/>
                  <a:pt x="213" y="294"/>
                </a:cubicBezTo>
                <a:cubicBezTo>
                  <a:pt x="213" y="294"/>
                  <a:pt x="213" y="294"/>
                  <a:pt x="213" y="294"/>
                </a:cubicBezTo>
                <a:cubicBezTo>
                  <a:pt x="213" y="294"/>
                  <a:pt x="213" y="294"/>
                  <a:pt x="213" y="294"/>
                </a:cubicBezTo>
                <a:cubicBezTo>
                  <a:pt x="213" y="294"/>
                  <a:pt x="213" y="294"/>
                  <a:pt x="213" y="294"/>
                </a:cubicBezTo>
                <a:cubicBezTo>
                  <a:pt x="213" y="294"/>
                  <a:pt x="213" y="294"/>
                  <a:pt x="213" y="294"/>
                </a:cubicBezTo>
                <a:cubicBezTo>
                  <a:pt x="213" y="294"/>
                  <a:pt x="213" y="294"/>
                  <a:pt x="213" y="294"/>
                </a:cubicBezTo>
                <a:cubicBezTo>
                  <a:pt x="213" y="294"/>
                  <a:pt x="213" y="294"/>
                  <a:pt x="213" y="294"/>
                </a:cubicBezTo>
                <a:cubicBezTo>
                  <a:pt x="213" y="294"/>
                  <a:pt x="213" y="294"/>
                  <a:pt x="212" y="294"/>
                </a:cubicBezTo>
                <a:cubicBezTo>
                  <a:pt x="212" y="294"/>
                  <a:pt x="212" y="294"/>
                  <a:pt x="212" y="294"/>
                </a:cubicBezTo>
                <a:cubicBezTo>
                  <a:pt x="212" y="294"/>
                  <a:pt x="212" y="294"/>
                  <a:pt x="212" y="294"/>
                </a:cubicBezTo>
                <a:cubicBezTo>
                  <a:pt x="212" y="294"/>
                  <a:pt x="212" y="294"/>
                  <a:pt x="212" y="294"/>
                </a:cubicBezTo>
                <a:cubicBezTo>
                  <a:pt x="212" y="294"/>
                  <a:pt x="212" y="294"/>
                  <a:pt x="212" y="294"/>
                </a:cubicBezTo>
                <a:cubicBezTo>
                  <a:pt x="212" y="294"/>
                  <a:pt x="212" y="294"/>
                  <a:pt x="212" y="294"/>
                </a:cubicBezTo>
                <a:cubicBezTo>
                  <a:pt x="212" y="294"/>
                  <a:pt x="212" y="294"/>
                  <a:pt x="212" y="294"/>
                </a:cubicBezTo>
                <a:cubicBezTo>
                  <a:pt x="213" y="294"/>
                  <a:pt x="213" y="294"/>
                  <a:pt x="213" y="294"/>
                </a:cubicBezTo>
                <a:cubicBezTo>
                  <a:pt x="213" y="294"/>
                  <a:pt x="213" y="294"/>
                  <a:pt x="213" y="294"/>
                </a:cubicBezTo>
                <a:cubicBezTo>
                  <a:pt x="213" y="294"/>
                  <a:pt x="213" y="294"/>
                  <a:pt x="213" y="293"/>
                </a:cubicBezTo>
                <a:cubicBezTo>
                  <a:pt x="213" y="293"/>
                  <a:pt x="213" y="293"/>
                  <a:pt x="213" y="293"/>
                </a:cubicBezTo>
                <a:cubicBezTo>
                  <a:pt x="213" y="293"/>
                  <a:pt x="213" y="293"/>
                  <a:pt x="213" y="293"/>
                </a:cubicBezTo>
                <a:cubicBezTo>
                  <a:pt x="213" y="293"/>
                  <a:pt x="213" y="293"/>
                  <a:pt x="213" y="293"/>
                </a:cubicBezTo>
                <a:cubicBezTo>
                  <a:pt x="213" y="293"/>
                  <a:pt x="213" y="293"/>
                  <a:pt x="213" y="293"/>
                </a:cubicBezTo>
                <a:cubicBezTo>
                  <a:pt x="213" y="293"/>
                  <a:pt x="213" y="293"/>
                  <a:pt x="213" y="293"/>
                </a:cubicBezTo>
                <a:cubicBezTo>
                  <a:pt x="213" y="293"/>
                  <a:pt x="213" y="293"/>
                  <a:pt x="213"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3"/>
                  <a:pt x="214" y="293"/>
                </a:cubicBezTo>
                <a:cubicBezTo>
                  <a:pt x="214" y="293"/>
                  <a:pt x="214" y="294"/>
                  <a:pt x="214" y="294"/>
                </a:cubicBezTo>
                <a:cubicBezTo>
                  <a:pt x="214" y="294"/>
                  <a:pt x="214" y="294"/>
                  <a:pt x="214" y="294"/>
                </a:cubicBezTo>
                <a:cubicBezTo>
                  <a:pt x="214" y="294"/>
                  <a:pt x="214" y="294"/>
                  <a:pt x="214" y="294"/>
                </a:cubicBezTo>
                <a:cubicBezTo>
                  <a:pt x="214" y="294"/>
                  <a:pt x="214" y="294"/>
                  <a:pt x="214" y="294"/>
                </a:cubicBezTo>
                <a:cubicBezTo>
                  <a:pt x="214" y="294"/>
                  <a:pt x="214" y="294"/>
                  <a:pt x="215" y="294"/>
                </a:cubicBezTo>
                <a:cubicBezTo>
                  <a:pt x="215" y="294"/>
                  <a:pt x="215" y="294"/>
                  <a:pt x="215" y="294"/>
                </a:cubicBezTo>
                <a:cubicBezTo>
                  <a:pt x="216" y="294"/>
                  <a:pt x="216" y="294"/>
                  <a:pt x="216" y="294"/>
                </a:cubicBezTo>
                <a:cubicBezTo>
                  <a:pt x="216" y="294"/>
                  <a:pt x="216" y="294"/>
                  <a:pt x="217" y="294"/>
                </a:cubicBezTo>
                <a:cubicBezTo>
                  <a:pt x="217" y="294"/>
                  <a:pt x="217" y="294"/>
                  <a:pt x="217" y="294"/>
                </a:cubicBezTo>
                <a:cubicBezTo>
                  <a:pt x="217" y="293"/>
                  <a:pt x="217" y="294"/>
                  <a:pt x="217" y="294"/>
                </a:cubicBezTo>
                <a:cubicBezTo>
                  <a:pt x="218" y="294"/>
                  <a:pt x="218" y="293"/>
                  <a:pt x="217" y="294"/>
                </a:cubicBezTo>
                <a:cubicBezTo>
                  <a:pt x="217" y="294"/>
                  <a:pt x="217" y="294"/>
                  <a:pt x="217" y="294"/>
                </a:cubicBezTo>
                <a:cubicBezTo>
                  <a:pt x="217" y="294"/>
                  <a:pt x="217" y="294"/>
                  <a:pt x="216" y="294"/>
                </a:cubicBezTo>
                <a:cubicBezTo>
                  <a:pt x="216" y="294"/>
                  <a:pt x="216" y="294"/>
                  <a:pt x="216" y="294"/>
                </a:cubicBezTo>
                <a:cubicBezTo>
                  <a:pt x="216" y="294"/>
                  <a:pt x="215" y="294"/>
                  <a:pt x="215" y="294"/>
                </a:cubicBezTo>
                <a:cubicBezTo>
                  <a:pt x="215" y="295"/>
                  <a:pt x="215" y="294"/>
                  <a:pt x="215" y="295"/>
                </a:cubicBezTo>
                <a:cubicBezTo>
                  <a:pt x="215" y="295"/>
                  <a:pt x="215" y="295"/>
                  <a:pt x="214" y="295"/>
                </a:cubicBezTo>
                <a:cubicBezTo>
                  <a:pt x="215" y="295"/>
                  <a:pt x="215" y="295"/>
                  <a:pt x="214" y="295"/>
                </a:cubicBezTo>
                <a:cubicBezTo>
                  <a:pt x="214" y="295"/>
                  <a:pt x="214" y="295"/>
                  <a:pt x="213" y="295"/>
                </a:cubicBezTo>
                <a:cubicBezTo>
                  <a:pt x="213" y="295"/>
                  <a:pt x="213" y="295"/>
                  <a:pt x="213" y="295"/>
                </a:cubicBezTo>
                <a:cubicBezTo>
                  <a:pt x="213" y="295"/>
                  <a:pt x="212" y="295"/>
                  <a:pt x="212" y="295"/>
                </a:cubicBezTo>
                <a:cubicBezTo>
                  <a:pt x="212" y="295"/>
                  <a:pt x="211" y="296"/>
                  <a:pt x="210" y="296"/>
                </a:cubicBezTo>
                <a:cubicBezTo>
                  <a:pt x="210" y="296"/>
                  <a:pt x="210" y="296"/>
                  <a:pt x="210" y="296"/>
                </a:cubicBezTo>
                <a:cubicBezTo>
                  <a:pt x="209" y="295"/>
                  <a:pt x="212" y="295"/>
                  <a:pt x="212" y="295"/>
                </a:cubicBezTo>
                <a:cubicBezTo>
                  <a:pt x="212" y="295"/>
                  <a:pt x="212" y="295"/>
                  <a:pt x="212" y="295"/>
                </a:cubicBezTo>
                <a:cubicBezTo>
                  <a:pt x="212" y="295"/>
                  <a:pt x="215" y="294"/>
                  <a:pt x="214" y="294"/>
                </a:cubicBezTo>
                <a:cubicBezTo>
                  <a:pt x="214" y="294"/>
                  <a:pt x="213" y="294"/>
                  <a:pt x="213" y="295"/>
                </a:cubicBezTo>
                <a:cubicBezTo>
                  <a:pt x="213" y="295"/>
                  <a:pt x="213" y="295"/>
                  <a:pt x="213" y="295"/>
                </a:cubicBezTo>
                <a:cubicBezTo>
                  <a:pt x="212" y="295"/>
                  <a:pt x="212" y="295"/>
                  <a:pt x="212" y="295"/>
                </a:cubicBezTo>
                <a:cubicBezTo>
                  <a:pt x="212" y="295"/>
                  <a:pt x="212" y="295"/>
                  <a:pt x="212" y="295"/>
                </a:cubicBezTo>
                <a:close/>
                <a:moveTo>
                  <a:pt x="227" y="289"/>
                </a:moveTo>
                <a:cubicBezTo>
                  <a:pt x="227" y="289"/>
                  <a:pt x="226" y="289"/>
                  <a:pt x="226" y="289"/>
                </a:cubicBezTo>
                <a:cubicBezTo>
                  <a:pt x="226" y="289"/>
                  <a:pt x="226" y="289"/>
                  <a:pt x="226" y="289"/>
                </a:cubicBezTo>
                <a:cubicBezTo>
                  <a:pt x="225" y="289"/>
                  <a:pt x="225" y="290"/>
                  <a:pt x="225" y="290"/>
                </a:cubicBezTo>
                <a:cubicBezTo>
                  <a:pt x="225" y="290"/>
                  <a:pt x="226" y="289"/>
                  <a:pt x="226" y="289"/>
                </a:cubicBezTo>
                <a:cubicBezTo>
                  <a:pt x="226" y="289"/>
                  <a:pt x="226" y="289"/>
                  <a:pt x="227" y="289"/>
                </a:cubicBezTo>
                <a:cubicBezTo>
                  <a:pt x="227" y="289"/>
                  <a:pt x="227" y="289"/>
                  <a:pt x="227" y="289"/>
                </a:cubicBezTo>
                <a:cubicBezTo>
                  <a:pt x="227" y="289"/>
                  <a:pt x="227" y="288"/>
                  <a:pt x="227" y="289"/>
                </a:cubicBezTo>
                <a:cubicBezTo>
                  <a:pt x="227" y="289"/>
                  <a:pt x="227" y="289"/>
                  <a:pt x="227" y="289"/>
                </a:cubicBezTo>
                <a:cubicBezTo>
                  <a:pt x="227" y="289"/>
                  <a:pt x="227" y="289"/>
                  <a:pt x="227" y="289"/>
                </a:cubicBezTo>
                <a:close/>
                <a:moveTo>
                  <a:pt x="226" y="289"/>
                </a:moveTo>
                <a:cubicBezTo>
                  <a:pt x="226" y="289"/>
                  <a:pt x="226" y="289"/>
                  <a:pt x="226" y="289"/>
                </a:cubicBezTo>
                <a:cubicBezTo>
                  <a:pt x="226" y="289"/>
                  <a:pt x="225" y="289"/>
                  <a:pt x="225" y="289"/>
                </a:cubicBezTo>
                <a:cubicBezTo>
                  <a:pt x="225" y="290"/>
                  <a:pt x="224" y="290"/>
                  <a:pt x="224" y="290"/>
                </a:cubicBezTo>
                <a:cubicBezTo>
                  <a:pt x="224" y="290"/>
                  <a:pt x="224" y="290"/>
                  <a:pt x="224" y="289"/>
                </a:cubicBezTo>
                <a:cubicBezTo>
                  <a:pt x="225" y="289"/>
                  <a:pt x="225" y="289"/>
                  <a:pt x="225" y="289"/>
                </a:cubicBezTo>
                <a:cubicBezTo>
                  <a:pt x="225" y="289"/>
                  <a:pt x="225" y="289"/>
                  <a:pt x="226" y="289"/>
                </a:cubicBezTo>
                <a:close/>
                <a:moveTo>
                  <a:pt x="172" y="137"/>
                </a:moveTo>
                <a:cubicBezTo>
                  <a:pt x="176" y="138"/>
                  <a:pt x="175" y="134"/>
                  <a:pt x="179" y="133"/>
                </a:cubicBezTo>
                <a:cubicBezTo>
                  <a:pt x="182" y="132"/>
                  <a:pt x="180" y="134"/>
                  <a:pt x="180" y="135"/>
                </a:cubicBezTo>
                <a:cubicBezTo>
                  <a:pt x="180" y="135"/>
                  <a:pt x="184" y="134"/>
                  <a:pt x="184" y="134"/>
                </a:cubicBezTo>
                <a:cubicBezTo>
                  <a:pt x="186" y="134"/>
                  <a:pt x="186" y="135"/>
                  <a:pt x="187" y="135"/>
                </a:cubicBezTo>
                <a:cubicBezTo>
                  <a:pt x="187" y="135"/>
                  <a:pt x="189" y="135"/>
                  <a:pt x="190" y="136"/>
                </a:cubicBezTo>
                <a:cubicBezTo>
                  <a:pt x="190" y="136"/>
                  <a:pt x="191" y="137"/>
                  <a:pt x="192" y="138"/>
                </a:cubicBezTo>
                <a:cubicBezTo>
                  <a:pt x="193" y="138"/>
                  <a:pt x="193" y="137"/>
                  <a:pt x="194" y="137"/>
                </a:cubicBezTo>
                <a:cubicBezTo>
                  <a:pt x="195" y="138"/>
                  <a:pt x="193" y="139"/>
                  <a:pt x="193" y="140"/>
                </a:cubicBezTo>
                <a:cubicBezTo>
                  <a:pt x="193" y="141"/>
                  <a:pt x="197" y="139"/>
                  <a:pt x="198" y="139"/>
                </a:cubicBezTo>
                <a:cubicBezTo>
                  <a:pt x="199" y="138"/>
                  <a:pt x="200" y="138"/>
                  <a:pt x="202" y="138"/>
                </a:cubicBezTo>
                <a:cubicBezTo>
                  <a:pt x="205" y="138"/>
                  <a:pt x="203" y="136"/>
                  <a:pt x="201" y="136"/>
                </a:cubicBezTo>
                <a:cubicBezTo>
                  <a:pt x="201" y="136"/>
                  <a:pt x="199" y="137"/>
                  <a:pt x="199" y="137"/>
                </a:cubicBezTo>
                <a:cubicBezTo>
                  <a:pt x="199" y="137"/>
                  <a:pt x="199" y="135"/>
                  <a:pt x="198" y="135"/>
                </a:cubicBezTo>
                <a:cubicBezTo>
                  <a:pt x="194" y="136"/>
                  <a:pt x="188" y="132"/>
                  <a:pt x="185" y="132"/>
                </a:cubicBezTo>
                <a:cubicBezTo>
                  <a:pt x="181" y="131"/>
                  <a:pt x="178" y="131"/>
                  <a:pt x="175" y="134"/>
                </a:cubicBezTo>
                <a:cubicBezTo>
                  <a:pt x="172" y="137"/>
                  <a:pt x="172" y="137"/>
                  <a:pt x="172" y="137"/>
                </a:cubicBezTo>
                <a:close/>
                <a:moveTo>
                  <a:pt x="231" y="141"/>
                </a:moveTo>
                <a:cubicBezTo>
                  <a:pt x="231" y="142"/>
                  <a:pt x="231" y="142"/>
                  <a:pt x="230" y="141"/>
                </a:cubicBezTo>
                <a:cubicBezTo>
                  <a:pt x="230" y="141"/>
                  <a:pt x="229" y="140"/>
                  <a:pt x="228" y="141"/>
                </a:cubicBezTo>
                <a:cubicBezTo>
                  <a:pt x="227" y="141"/>
                  <a:pt x="227" y="141"/>
                  <a:pt x="227" y="141"/>
                </a:cubicBezTo>
                <a:cubicBezTo>
                  <a:pt x="226" y="141"/>
                  <a:pt x="226" y="141"/>
                  <a:pt x="226" y="142"/>
                </a:cubicBezTo>
                <a:cubicBezTo>
                  <a:pt x="226" y="142"/>
                  <a:pt x="226" y="142"/>
                  <a:pt x="226" y="143"/>
                </a:cubicBezTo>
                <a:cubicBezTo>
                  <a:pt x="226" y="143"/>
                  <a:pt x="226" y="142"/>
                  <a:pt x="226" y="143"/>
                </a:cubicBezTo>
                <a:cubicBezTo>
                  <a:pt x="226" y="143"/>
                  <a:pt x="226" y="143"/>
                  <a:pt x="226" y="143"/>
                </a:cubicBezTo>
                <a:cubicBezTo>
                  <a:pt x="226" y="143"/>
                  <a:pt x="227" y="143"/>
                  <a:pt x="227" y="143"/>
                </a:cubicBezTo>
                <a:cubicBezTo>
                  <a:pt x="228" y="144"/>
                  <a:pt x="228" y="143"/>
                  <a:pt x="229" y="143"/>
                </a:cubicBezTo>
                <a:cubicBezTo>
                  <a:pt x="229" y="143"/>
                  <a:pt x="229" y="143"/>
                  <a:pt x="229" y="143"/>
                </a:cubicBezTo>
                <a:cubicBezTo>
                  <a:pt x="230" y="143"/>
                  <a:pt x="230" y="143"/>
                  <a:pt x="230" y="143"/>
                </a:cubicBezTo>
                <a:cubicBezTo>
                  <a:pt x="231" y="143"/>
                  <a:pt x="231" y="143"/>
                  <a:pt x="231" y="143"/>
                </a:cubicBezTo>
                <a:cubicBezTo>
                  <a:pt x="231" y="142"/>
                  <a:pt x="232" y="142"/>
                  <a:pt x="232" y="142"/>
                </a:cubicBezTo>
                <a:cubicBezTo>
                  <a:pt x="232" y="142"/>
                  <a:pt x="232" y="142"/>
                  <a:pt x="232" y="141"/>
                </a:cubicBezTo>
                <a:cubicBezTo>
                  <a:pt x="232" y="141"/>
                  <a:pt x="232" y="141"/>
                  <a:pt x="232" y="141"/>
                </a:cubicBezTo>
                <a:cubicBezTo>
                  <a:pt x="232" y="141"/>
                  <a:pt x="232" y="141"/>
                  <a:pt x="232" y="141"/>
                </a:cubicBezTo>
                <a:cubicBezTo>
                  <a:pt x="231" y="141"/>
                  <a:pt x="232" y="142"/>
                  <a:pt x="231" y="141"/>
                </a:cubicBezTo>
                <a:close/>
                <a:moveTo>
                  <a:pt x="210" y="139"/>
                </a:moveTo>
                <a:cubicBezTo>
                  <a:pt x="208" y="139"/>
                  <a:pt x="210" y="138"/>
                  <a:pt x="210" y="138"/>
                </a:cubicBezTo>
                <a:cubicBezTo>
                  <a:pt x="211" y="138"/>
                  <a:pt x="211" y="138"/>
                  <a:pt x="211" y="138"/>
                </a:cubicBezTo>
                <a:cubicBezTo>
                  <a:pt x="211" y="139"/>
                  <a:pt x="212" y="139"/>
                  <a:pt x="212" y="139"/>
                </a:cubicBezTo>
                <a:cubicBezTo>
                  <a:pt x="212" y="139"/>
                  <a:pt x="215" y="140"/>
                  <a:pt x="214" y="139"/>
                </a:cubicBezTo>
                <a:cubicBezTo>
                  <a:pt x="213" y="138"/>
                  <a:pt x="216" y="138"/>
                  <a:pt x="217" y="138"/>
                </a:cubicBezTo>
                <a:cubicBezTo>
                  <a:pt x="219" y="138"/>
                  <a:pt x="221" y="140"/>
                  <a:pt x="221" y="139"/>
                </a:cubicBezTo>
                <a:cubicBezTo>
                  <a:pt x="222" y="139"/>
                  <a:pt x="221" y="140"/>
                  <a:pt x="221" y="140"/>
                </a:cubicBezTo>
                <a:cubicBezTo>
                  <a:pt x="221" y="141"/>
                  <a:pt x="221" y="141"/>
                  <a:pt x="223" y="141"/>
                </a:cubicBezTo>
                <a:cubicBezTo>
                  <a:pt x="223" y="141"/>
                  <a:pt x="224" y="141"/>
                  <a:pt x="224" y="141"/>
                </a:cubicBezTo>
                <a:cubicBezTo>
                  <a:pt x="224" y="143"/>
                  <a:pt x="222" y="142"/>
                  <a:pt x="221" y="142"/>
                </a:cubicBezTo>
                <a:cubicBezTo>
                  <a:pt x="220" y="141"/>
                  <a:pt x="220" y="142"/>
                  <a:pt x="219" y="143"/>
                </a:cubicBezTo>
                <a:cubicBezTo>
                  <a:pt x="218" y="143"/>
                  <a:pt x="217" y="141"/>
                  <a:pt x="217" y="143"/>
                </a:cubicBezTo>
                <a:cubicBezTo>
                  <a:pt x="215" y="146"/>
                  <a:pt x="215" y="144"/>
                  <a:pt x="214" y="144"/>
                </a:cubicBezTo>
                <a:cubicBezTo>
                  <a:pt x="212" y="143"/>
                  <a:pt x="210" y="145"/>
                  <a:pt x="211" y="144"/>
                </a:cubicBezTo>
                <a:cubicBezTo>
                  <a:pt x="211" y="144"/>
                  <a:pt x="210" y="144"/>
                  <a:pt x="210" y="144"/>
                </a:cubicBezTo>
                <a:cubicBezTo>
                  <a:pt x="210" y="144"/>
                  <a:pt x="208" y="145"/>
                  <a:pt x="207" y="145"/>
                </a:cubicBezTo>
                <a:cubicBezTo>
                  <a:pt x="206" y="145"/>
                  <a:pt x="205" y="144"/>
                  <a:pt x="206" y="143"/>
                </a:cubicBezTo>
                <a:cubicBezTo>
                  <a:pt x="207" y="142"/>
                  <a:pt x="209" y="143"/>
                  <a:pt x="210" y="143"/>
                </a:cubicBezTo>
                <a:cubicBezTo>
                  <a:pt x="210" y="143"/>
                  <a:pt x="211" y="143"/>
                  <a:pt x="211" y="143"/>
                </a:cubicBezTo>
                <a:cubicBezTo>
                  <a:pt x="213" y="142"/>
                  <a:pt x="211" y="142"/>
                  <a:pt x="211" y="141"/>
                </a:cubicBezTo>
                <a:cubicBezTo>
                  <a:pt x="210" y="139"/>
                  <a:pt x="211" y="140"/>
                  <a:pt x="210" y="139"/>
                </a:cubicBezTo>
                <a:close/>
                <a:moveTo>
                  <a:pt x="197" y="144"/>
                </a:moveTo>
                <a:cubicBezTo>
                  <a:pt x="196" y="144"/>
                  <a:pt x="196" y="144"/>
                  <a:pt x="196" y="144"/>
                </a:cubicBezTo>
                <a:cubicBezTo>
                  <a:pt x="195" y="144"/>
                  <a:pt x="195" y="144"/>
                  <a:pt x="195" y="144"/>
                </a:cubicBezTo>
                <a:cubicBezTo>
                  <a:pt x="195" y="144"/>
                  <a:pt x="195" y="144"/>
                  <a:pt x="195" y="144"/>
                </a:cubicBezTo>
                <a:cubicBezTo>
                  <a:pt x="195" y="145"/>
                  <a:pt x="195" y="145"/>
                  <a:pt x="195" y="145"/>
                </a:cubicBezTo>
                <a:cubicBezTo>
                  <a:pt x="195" y="145"/>
                  <a:pt x="195" y="145"/>
                  <a:pt x="195" y="145"/>
                </a:cubicBezTo>
                <a:cubicBezTo>
                  <a:pt x="195" y="144"/>
                  <a:pt x="195" y="145"/>
                  <a:pt x="195" y="145"/>
                </a:cubicBezTo>
                <a:cubicBezTo>
                  <a:pt x="195" y="145"/>
                  <a:pt x="195" y="145"/>
                  <a:pt x="194" y="145"/>
                </a:cubicBezTo>
                <a:cubicBezTo>
                  <a:pt x="194" y="145"/>
                  <a:pt x="193" y="144"/>
                  <a:pt x="193" y="145"/>
                </a:cubicBezTo>
                <a:cubicBezTo>
                  <a:pt x="193" y="146"/>
                  <a:pt x="193" y="146"/>
                  <a:pt x="194" y="146"/>
                </a:cubicBezTo>
                <a:cubicBezTo>
                  <a:pt x="194" y="146"/>
                  <a:pt x="194" y="146"/>
                  <a:pt x="194" y="146"/>
                </a:cubicBezTo>
                <a:cubicBezTo>
                  <a:pt x="195" y="146"/>
                  <a:pt x="195" y="146"/>
                  <a:pt x="195" y="146"/>
                </a:cubicBezTo>
                <a:cubicBezTo>
                  <a:pt x="195" y="146"/>
                  <a:pt x="195" y="146"/>
                  <a:pt x="195" y="146"/>
                </a:cubicBezTo>
                <a:cubicBezTo>
                  <a:pt x="194" y="147"/>
                  <a:pt x="195" y="146"/>
                  <a:pt x="195" y="146"/>
                </a:cubicBezTo>
                <a:cubicBezTo>
                  <a:pt x="196" y="146"/>
                  <a:pt x="196" y="147"/>
                  <a:pt x="196" y="146"/>
                </a:cubicBezTo>
                <a:cubicBezTo>
                  <a:pt x="196" y="146"/>
                  <a:pt x="196" y="146"/>
                  <a:pt x="196" y="146"/>
                </a:cubicBezTo>
                <a:cubicBezTo>
                  <a:pt x="196" y="146"/>
                  <a:pt x="197" y="146"/>
                  <a:pt x="197" y="146"/>
                </a:cubicBezTo>
                <a:cubicBezTo>
                  <a:pt x="197" y="146"/>
                  <a:pt x="197" y="145"/>
                  <a:pt x="197" y="145"/>
                </a:cubicBezTo>
                <a:cubicBezTo>
                  <a:pt x="197" y="145"/>
                  <a:pt x="197" y="145"/>
                  <a:pt x="197" y="145"/>
                </a:cubicBezTo>
                <a:cubicBezTo>
                  <a:pt x="198" y="145"/>
                  <a:pt x="197" y="145"/>
                  <a:pt x="197" y="145"/>
                </a:cubicBezTo>
                <a:cubicBezTo>
                  <a:pt x="198" y="145"/>
                  <a:pt x="197" y="144"/>
                  <a:pt x="197" y="144"/>
                </a:cubicBezTo>
                <a:close/>
                <a:moveTo>
                  <a:pt x="83" y="31"/>
                </a:moveTo>
                <a:cubicBezTo>
                  <a:pt x="83" y="31"/>
                  <a:pt x="84" y="31"/>
                  <a:pt x="84" y="31"/>
                </a:cubicBezTo>
                <a:cubicBezTo>
                  <a:pt x="84" y="31"/>
                  <a:pt x="84" y="31"/>
                  <a:pt x="84" y="31"/>
                </a:cubicBezTo>
                <a:cubicBezTo>
                  <a:pt x="84" y="31"/>
                  <a:pt x="84" y="31"/>
                  <a:pt x="84" y="31"/>
                </a:cubicBezTo>
                <a:cubicBezTo>
                  <a:pt x="84" y="31"/>
                  <a:pt x="84" y="31"/>
                  <a:pt x="84" y="31"/>
                </a:cubicBezTo>
                <a:cubicBezTo>
                  <a:pt x="84" y="31"/>
                  <a:pt x="84" y="31"/>
                  <a:pt x="84" y="31"/>
                </a:cubicBezTo>
                <a:cubicBezTo>
                  <a:pt x="84" y="31"/>
                  <a:pt x="84" y="31"/>
                  <a:pt x="84" y="31"/>
                </a:cubicBezTo>
                <a:cubicBezTo>
                  <a:pt x="84" y="31"/>
                  <a:pt x="84" y="31"/>
                  <a:pt x="85" y="31"/>
                </a:cubicBezTo>
                <a:cubicBezTo>
                  <a:pt x="85" y="31"/>
                  <a:pt x="85" y="31"/>
                  <a:pt x="85" y="31"/>
                </a:cubicBezTo>
                <a:cubicBezTo>
                  <a:pt x="85" y="31"/>
                  <a:pt x="85" y="31"/>
                  <a:pt x="86" y="31"/>
                </a:cubicBezTo>
                <a:cubicBezTo>
                  <a:pt x="86" y="31"/>
                  <a:pt x="86" y="31"/>
                  <a:pt x="86" y="31"/>
                </a:cubicBezTo>
                <a:cubicBezTo>
                  <a:pt x="85" y="31"/>
                  <a:pt x="85" y="31"/>
                  <a:pt x="85" y="31"/>
                </a:cubicBezTo>
                <a:cubicBezTo>
                  <a:pt x="85" y="31"/>
                  <a:pt x="85" y="31"/>
                  <a:pt x="85" y="31"/>
                </a:cubicBezTo>
                <a:cubicBezTo>
                  <a:pt x="85" y="31"/>
                  <a:pt x="85" y="31"/>
                  <a:pt x="85" y="31"/>
                </a:cubicBezTo>
                <a:cubicBezTo>
                  <a:pt x="85" y="31"/>
                  <a:pt x="85" y="32"/>
                  <a:pt x="84" y="32"/>
                </a:cubicBezTo>
                <a:cubicBezTo>
                  <a:pt x="84" y="32"/>
                  <a:pt x="84" y="32"/>
                  <a:pt x="84" y="32"/>
                </a:cubicBezTo>
                <a:cubicBezTo>
                  <a:pt x="84" y="32"/>
                  <a:pt x="84" y="32"/>
                  <a:pt x="84" y="32"/>
                </a:cubicBezTo>
                <a:cubicBezTo>
                  <a:pt x="84" y="32"/>
                  <a:pt x="84" y="32"/>
                  <a:pt x="84" y="32"/>
                </a:cubicBezTo>
                <a:cubicBezTo>
                  <a:pt x="84" y="32"/>
                  <a:pt x="83" y="32"/>
                  <a:pt x="83" y="32"/>
                </a:cubicBezTo>
                <a:cubicBezTo>
                  <a:pt x="83" y="32"/>
                  <a:pt x="83" y="32"/>
                  <a:pt x="83" y="32"/>
                </a:cubicBezTo>
                <a:cubicBezTo>
                  <a:pt x="83" y="32"/>
                  <a:pt x="83" y="32"/>
                  <a:pt x="83" y="32"/>
                </a:cubicBezTo>
                <a:cubicBezTo>
                  <a:pt x="83" y="32"/>
                  <a:pt x="83" y="32"/>
                  <a:pt x="83" y="31"/>
                </a:cubicBezTo>
                <a:cubicBezTo>
                  <a:pt x="83" y="31"/>
                  <a:pt x="83" y="31"/>
                  <a:pt x="83" y="31"/>
                </a:cubicBezTo>
                <a:cubicBezTo>
                  <a:pt x="83" y="32"/>
                  <a:pt x="83" y="32"/>
                  <a:pt x="81" y="33"/>
                </a:cubicBezTo>
                <a:cubicBezTo>
                  <a:pt x="81" y="33"/>
                  <a:pt x="81" y="33"/>
                  <a:pt x="81" y="33"/>
                </a:cubicBezTo>
                <a:cubicBezTo>
                  <a:pt x="81" y="33"/>
                  <a:pt x="81" y="33"/>
                  <a:pt x="81" y="33"/>
                </a:cubicBezTo>
                <a:cubicBezTo>
                  <a:pt x="81" y="33"/>
                  <a:pt x="80" y="33"/>
                  <a:pt x="80" y="33"/>
                </a:cubicBezTo>
                <a:cubicBezTo>
                  <a:pt x="80" y="33"/>
                  <a:pt x="81" y="33"/>
                  <a:pt x="81" y="33"/>
                </a:cubicBezTo>
                <a:cubicBezTo>
                  <a:pt x="80" y="33"/>
                  <a:pt x="80" y="33"/>
                  <a:pt x="80" y="33"/>
                </a:cubicBezTo>
                <a:cubicBezTo>
                  <a:pt x="81" y="32"/>
                  <a:pt x="80" y="32"/>
                  <a:pt x="81" y="32"/>
                </a:cubicBezTo>
                <a:cubicBezTo>
                  <a:pt x="81" y="32"/>
                  <a:pt x="81" y="32"/>
                  <a:pt x="81" y="32"/>
                </a:cubicBezTo>
                <a:cubicBezTo>
                  <a:pt x="81" y="32"/>
                  <a:pt x="81" y="32"/>
                  <a:pt x="81" y="32"/>
                </a:cubicBezTo>
                <a:cubicBezTo>
                  <a:pt x="81" y="32"/>
                  <a:pt x="81" y="32"/>
                  <a:pt x="81" y="32"/>
                </a:cubicBezTo>
                <a:cubicBezTo>
                  <a:pt x="81" y="32"/>
                  <a:pt x="81" y="32"/>
                  <a:pt x="82" y="32"/>
                </a:cubicBezTo>
                <a:cubicBezTo>
                  <a:pt x="82" y="31"/>
                  <a:pt x="82" y="31"/>
                  <a:pt x="82" y="31"/>
                </a:cubicBezTo>
                <a:cubicBezTo>
                  <a:pt x="83" y="31"/>
                  <a:pt x="83" y="31"/>
                  <a:pt x="83" y="31"/>
                </a:cubicBezTo>
                <a:close/>
                <a:moveTo>
                  <a:pt x="93" y="44"/>
                </a:moveTo>
                <a:cubicBezTo>
                  <a:pt x="92" y="44"/>
                  <a:pt x="92" y="44"/>
                  <a:pt x="92" y="44"/>
                </a:cubicBezTo>
                <a:cubicBezTo>
                  <a:pt x="92" y="43"/>
                  <a:pt x="92" y="43"/>
                  <a:pt x="92" y="43"/>
                </a:cubicBezTo>
                <a:cubicBezTo>
                  <a:pt x="91" y="45"/>
                  <a:pt x="91" y="45"/>
                  <a:pt x="91" y="46"/>
                </a:cubicBezTo>
                <a:cubicBezTo>
                  <a:pt x="91" y="46"/>
                  <a:pt x="91" y="46"/>
                  <a:pt x="91" y="46"/>
                </a:cubicBezTo>
                <a:cubicBezTo>
                  <a:pt x="91" y="46"/>
                  <a:pt x="91" y="46"/>
                  <a:pt x="91" y="46"/>
                </a:cubicBezTo>
                <a:cubicBezTo>
                  <a:pt x="91" y="46"/>
                  <a:pt x="91" y="46"/>
                  <a:pt x="91" y="46"/>
                </a:cubicBezTo>
                <a:cubicBezTo>
                  <a:pt x="91" y="46"/>
                  <a:pt x="91" y="46"/>
                  <a:pt x="91" y="46"/>
                </a:cubicBezTo>
                <a:cubicBezTo>
                  <a:pt x="91" y="46"/>
                  <a:pt x="92" y="46"/>
                  <a:pt x="92" y="46"/>
                </a:cubicBezTo>
                <a:cubicBezTo>
                  <a:pt x="92" y="45"/>
                  <a:pt x="92" y="46"/>
                  <a:pt x="92" y="45"/>
                </a:cubicBezTo>
                <a:cubicBezTo>
                  <a:pt x="92" y="45"/>
                  <a:pt x="92" y="45"/>
                  <a:pt x="92" y="45"/>
                </a:cubicBezTo>
                <a:cubicBezTo>
                  <a:pt x="92" y="45"/>
                  <a:pt x="92" y="45"/>
                  <a:pt x="92" y="45"/>
                </a:cubicBezTo>
                <a:cubicBezTo>
                  <a:pt x="92" y="45"/>
                  <a:pt x="92" y="45"/>
                  <a:pt x="92" y="45"/>
                </a:cubicBezTo>
                <a:cubicBezTo>
                  <a:pt x="92" y="45"/>
                  <a:pt x="92" y="45"/>
                  <a:pt x="92" y="45"/>
                </a:cubicBezTo>
                <a:cubicBezTo>
                  <a:pt x="92" y="45"/>
                  <a:pt x="92" y="45"/>
                  <a:pt x="92" y="45"/>
                </a:cubicBezTo>
                <a:cubicBezTo>
                  <a:pt x="92" y="45"/>
                  <a:pt x="92" y="45"/>
                  <a:pt x="92" y="45"/>
                </a:cubicBezTo>
                <a:cubicBezTo>
                  <a:pt x="92" y="45"/>
                  <a:pt x="92" y="45"/>
                  <a:pt x="92" y="45"/>
                </a:cubicBezTo>
                <a:cubicBezTo>
                  <a:pt x="92" y="45"/>
                  <a:pt x="93" y="45"/>
                  <a:pt x="93" y="45"/>
                </a:cubicBezTo>
                <a:cubicBezTo>
                  <a:pt x="93" y="45"/>
                  <a:pt x="93" y="45"/>
                  <a:pt x="93" y="45"/>
                </a:cubicBezTo>
                <a:cubicBezTo>
                  <a:pt x="93" y="45"/>
                  <a:pt x="93" y="45"/>
                  <a:pt x="93" y="45"/>
                </a:cubicBezTo>
                <a:cubicBezTo>
                  <a:pt x="93" y="45"/>
                  <a:pt x="93" y="44"/>
                  <a:pt x="93" y="44"/>
                </a:cubicBezTo>
                <a:cubicBezTo>
                  <a:pt x="93" y="44"/>
                  <a:pt x="93" y="44"/>
                  <a:pt x="93" y="44"/>
                </a:cubicBezTo>
                <a:cubicBezTo>
                  <a:pt x="93" y="44"/>
                  <a:pt x="93" y="44"/>
                  <a:pt x="93" y="44"/>
                </a:cubicBezTo>
                <a:cubicBezTo>
                  <a:pt x="93" y="44"/>
                  <a:pt x="93" y="44"/>
                  <a:pt x="93" y="44"/>
                </a:cubicBezTo>
                <a:cubicBezTo>
                  <a:pt x="93" y="44"/>
                  <a:pt x="93" y="44"/>
                  <a:pt x="93" y="44"/>
                </a:cubicBezTo>
                <a:cubicBezTo>
                  <a:pt x="93" y="44"/>
                  <a:pt x="93" y="44"/>
                  <a:pt x="93" y="44"/>
                </a:cubicBezTo>
                <a:cubicBezTo>
                  <a:pt x="93" y="44"/>
                  <a:pt x="93" y="44"/>
                  <a:pt x="93" y="44"/>
                </a:cubicBezTo>
                <a:close/>
                <a:moveTo>
                  <a:pt x="94" y="39"/>
                </a:moveTo>
                <a:cubicBezTo>
                  <a:pt x="94" y="41"/>
                  <a:pt x="94" y="41"/>
                  <a:pt x="94" y="42"/>
                </a:cubicBezTo>
                <a:cubicBezTo>
                  <a:pt x="94" y="42"/>
                  <a:pt x="94" y="42"/>
                  <a:pt x="94" y="42"/>
                </a:cubicBezTo>
                <a:cubicBezTo>
                  <a:pt x="94" y="42"/>
                  <a:pt x="94" y="42"/>
                  <a:pt x="94" y="42"/>
                </a:cubicBezTo>
                <a:cubicBezTo>
                  <a:pt x="94" y="42"/>
                  <a:pt x="94" y="42"/>
                  <a:pt x="94" y="42"/>
                </a:cubicBezTo>
                <a:cubicBezTo>
                  <a:pt x="94" y="42"/>
                  <a:pt x="94" y="42"/>
                  <a:pt x="95" y="41"/>
                </a:cubicBezTo>
                <a:cubicBezTo>
                  <a:pt x="94" y="41"/>
                  <a:pt x="95" y="41"/>
                  <a:pt x="95" y="41"/>
                </a:cubicBezTo>
                <a:cubicBezTo>
                  <a:pt x="95" y="41"/>
                  <a:pt x="95" y="40"/>
                  <a:pt x="95" y="40"/>
                </a:cubicBezTo>
                <a:cubicBezTo>
                  <a:pt x="95" y="39"/>
                  <a:pt x="95" y="38"/>
                  <a:pt x="94" y="39"/>
                </a:cubicBezTo>
                <a:close/>
                <a:moveTo>
                  <a:pt x="95" y="36"/>
                </a:moveTo>
                <a:cubicBezTo>
                  <a:pt x="95" y="36"/>
                  <a:pt x="96" y="36"/>
                  <a:pt x="96" y="36"/>
                </a:cubicBezTo>
                <a:cubicBezTo>
                  <a:pt x="96" y="36"/>
                  <a:pt x="96" y="37"/>
                  <a:pt x="96" y="37"/>
                </a:cubicBezTo>
                <a:cubicBezTo>
                  <a:pt x="96" y="37"/>
                  <a:pt x="96" y="37"/>
                  <a:pt x="96" y="37"/>
                </a:cubicBezTo>
                <a:cubicBezTo>
                  <a:pt x="96" y="37"/>
                  <a:pt x="96" y="37"/>
                  <a:pt x="96" y="37"/>
                </a:cubicBezTo>
                <a:cubicBezTo>
                  <a:pt x="96" y="37"/>
                  <a:pt x="95" y="37"/>
                  <a:pt x="96" y="37"/>
                </a:cubicBezTo>
                <a:cubicBezTo>
                  <a:pt x="96" y="37"/>
                  <a:pt x="95" y="38"/>
                  <a:pt x="95" y="38"/>
                </a:cubicBezTo>
                <a:cubicBezTo>
                  <a:pt x="95" y="38"/>
                  <a:pt x="95" y="38"/>
                  <a:pt x="95" y="38"/>
                </a:cubicBezTo>
                <a:cubicBezTo>
                  <a:pt x="94" y="38"/>
                  <a:pt x="95" y="38"/>
                  <a:pt x="94" y="38"/>
                </a:cubicBezTo>
                <a:cubicBezTo>
                  <a:pt x="94" y="37"/>
                  <a:pt x="94" y="38"/>
                  <a:pt x="95" y="37"/>
                </a:cubicBezTo>
                <a:cubicBezTo>
                  <a:pt x="95" y="37"/>
                  <a:pt x="95" y="37"/>
                  <a:pt x="95" y="37"/>
                </a:cubicBezTo>
                <a:cubicBezTo>
                  <a:pt x="95" y="37"/>
                  <a:pt x="95" y="37"/>
                  <a:pt x="95" y="37"/>
                </a:cubicBezTo>
                <a:cubicBezTo>
                  <a:pt x="95" y="37"/>
                  <a:pt x="95" y="37"/>
                  <a:pt x="95" y="37"/>
                </a:cubicBezTo>
                <a:cubicBezTo>
                  <a:pt x="95" y="36"/>
                  <a:pt x="95" y="36"/>
                  <a:pt x="95" y="36"/>
                </a:cubicBezTo>
                <a:close/>
                <a:moveTo>
                  <a:pt x="92" y="51"/>
                </a:moveTo>
                <a:cubicBezTo>
                  <a:pt x="92" y="53"/>
                  <a:pt x="93" y="53"/>
                  <a:pt x="94" y="54"/>
                </a:cubicBezTo>
                <a:cubicBezTo>
                  <a:pt x="95" y="55"/>
                  <a:pt x="95" y="57"/>
                  <a:pt x="95" y="58"/>
                </a:cubicBezTo>
                <a:cubicBezTo>
                  <a:pt x="94" y="57"/>
                  <a:pt x="93" y="56"/>
                  <a:pt x="92" y="55"/>
                </a:cubicBezTo>
                <a:cubicBezTo>
                  <a:pt x="90" y="54"/>
                  <a:pt x="91" y="52"/>
                  <a:pt x="92" y="52"/>
                </a:cubicBezTo>
                <a:cubicBezTo>
                  <a:pt x="92" y="52"/>
                  <a:pt x="92" y="51"/>
                  <a:pt x="92" y="51"/>
                </a:cubicBezTo>
                <a:close/>
                <a:moveTo>
                  <a:pt x="135" y="41"/>
                </a:moveTo>
                <a:cubicBezTo>
                  <a:pt x="134" y="41"/>
                  <a:pt x="134" y="42"/>
                  <a:pt x="133" y="42"/>
                </a:cubicBezTo>
                <a:cubicBezTo>
                  <a:pt x="133" y="42"/>
                  <a:pt x="133" y="42"/>
                  <a:pt x="133" y="42"/>
                </a:cubicBezTo>
                <a:cubicBezTo>
                  <a:pt x="133" y="42"/>
                  <a:pt x="133" y="43"/>
                  <a:pt x="133" y="43"/>
                </a:cubicBezTo>
                <a:cubicBezTo>
                  <a:pt x="133" y="43"/>
                  <a:pt x="133" y="43"/>
                  <a:pt x="133" y="43"/>
                </a:cubicBezTo>
                <a:cubicBezTo>
                  <a:pt x="133" y="43"/>
                  <a:pt x="133" y="43"/>
                  <a:pt x="132" y="44"/>
                </a:cubicBezTo>
                <a:cubicBezTo>
                  <a:pt x="132" y="44"/>
                  <a:pt x="132" y="44"/>
                  <a:pt x="133" y="44"/>
                </a:cubicBezTo>
                <a:cubicBezTo>
                  <a:pt x="133" y="44"/>
                  <a:pt x="134" y="44"/>
                  <a:pt x="134" y="43"/>
                </a:cubicBezTo>
                <a:cubicBezTo>
                  <a:pt x="134" y="43"/>
                  <a:pt x="134" y="43"/>
                  <a:pt x="134" y="43"/>
                </a:cubicBezTo>
                <a:cubicBezTo>
                  <a:pt x="134" y="42"/>
                  <a:pt x="136" y="42"/>
                  <a:pt x="136" y="42"/>
                </a:cubicBezTo>
                <a:cubicBezTo>
                  <a:pt x="136" y="41"/>
                  <a:pt x="135" y="41"/>
                  <a:pt x="135" y="41"/>
                </a:cubicBezTo>
                <a:cubicBezTo>
                  <a:pt x="135" y="42"/>
                  <a:pt x="135" y="41"/>
                  <a:pt x="135" y="41"/>
                </a:cubicBezTo>
                <a:close/>
                <a:moveTo>
                  <a:pt x="130" y="38"/>
                </a:moveTo>
                <a:cubicBezTo>
                  <a:pt x="128" y="38"/>
                  <a:pt x="128" y="38"/>
                  <a:pt x="126" y="38"/>
                </a:cubicBezTo>
                <a:cubicBezTo>
                  <a:pt x="126" y="38"/>
                  <a:pt x="126" y="38"/>
                  <a:pt x="126" y="38"/>
                </a:cubicBezTo>
                <a:cubicBezTo>
                  <a:pt x="126" y="37"/>
                  <a:pt x="126" y="37"/>
                  <a:pt x="125" y="38"/>
                </a:cubicBezTo>
                <a:cubicBezTo>
                  <a:pt x="125" y="38"/>
                  <a:pt x="125" y="38"/>
                  <a:pt x="125" y="38"/>
                </a:cubicBezTo>
                <a:cubicBezTo>
                  <a:pt x="125" y="38"/>
                  <a:pt x="125" y="38"/>
                  <a:pt x="125" y="38"/>
                </a:cubicBezTo>
                <a:cubicBezTo>
                  <a:pt x="124" y="38"/>
                  <a:pt x="124" y="38"/>
                  <a:pt x="124" y="39"/>
                </a:cubicBezTo>
                <a:cubicBezTo>
                  <a:pt x="124" y="39"/>
                  <a:pt x="124" y="39"/>
                  <a:pt x="124" y="39"/>
                </a:cubicBezTo>
                <a:cubicBezTo>
                  <a:pt x="123" y="39"/>
                  <a:pt x="124" y="39"/>
                  <a:pt x="123" y="39"/>
                </a:cubicBezTo>
                <a:cubicBezTo>
                  <a:pt x="123" y="39"/>
                  <a:pt x="123" y="39"/>
                  <a:pt x="124" y="39"/>
                </a:cubicBezTo>
                <a:cubicBezTo>
                  <a:pt x="124" y="39"/>
                  <a:pt x="124" y="39"/>
                  <a:pt x="124" y="39"/>
                </a:cubicBezTo>
                <a:cubicBezTo>
                  <a:pt x="124" y="39"/>
                  <a:pt x="124" y="39"/>
                  <a:pt x="125" y="39"/>
                </a:cubicBezTo>
                <a:cubicBezTo>
                  <a:pt x="125" y="39"/>
                  <a:pt x="126" y="39"/>
                  <a:pt x="126" y="39"/>
                </a:cubicBezTo>
                <a:cubicBezTo>
                  <a:pt x="126" y="39"/>
                  <a:pt x="127" y="39"/>
                  <a:pt x="127" y="39"/>
                </a:cubicBezTo>
                <a:cubicBezTo>
                  <a:pt x="127" y="39"/>
                  <a:pt x="127" y="39"/>
                  <a:pt x="127" y="39"/>
                </a:cubicBezTo>
                <a:cubicBezTo>
                  <a:pt x="127" y="39"/>
                  <a:pt x="127" y="39"/>
                  <a:pt x="127" y="39"/>
                </a:cubicBezTo>
                <a:cubicBezTo>
                  <a:pt x="128" y="39"/>
                  <a:pt x="128" y="39"/>
                  <a:pt x="128" y="39"/>
                </a:cubicBezTo>
                <a:cubicBezTo>
                  <a:pt x="128" y="38"/>
                  <a:pt x="127" y="39"/>
                  <a:pt x="128" y="38"/>
                </a:cubicBezTo>
                <a:cubicBezTo>
                  <a:pt x="128" y="38"/>
                  <a:pt x="128" y="38"/>
                  <a:pt x="128" y="38"/>
                </a:cubicBezTo>
                <a:cubicBezTo>
                  <a:pt x="128" y="38"/>
                  <a:pt x="128" y="38"/>
                  <a:pt x="128" y="38"/>
                </a:cubicBezTo>
                <a:cubicBezTo>
                  <a:pt x="128" y="38"/>
                  <a:pt x="129" y="38"/>
                  <a:pt x="129" y="38"/>
                </a:cubicBezTo>
                <a:cubicBezTo>
                  <a:pt x="129" y="38"/>
                  <a:pt x="129" y="38"/>
                  <a:pt x="130" y="38"/>
                </a:cubicBezTo>
                <a:cubicBezTo>
                  <a:pt x="130" y="38"/>
                  <a:pt x="130" y="38"/>
                  <a:pt x="130" y="38"/>
                </a:cubicBezTo>
                <a:cubicBezTo>
                  <a:pt x="130" y="38"/>
                  <a:pt x="130" y="38"/>
                  <a:pt x="130" y="38"/>
                </a:cubicBezTo>
                <a:cubicBezTo>
                  <a:pt x="130" y="38"/>
                  <a:pt x="130" y="38"/>
                  <a:pt x="130" y="38"/>
                </a:cubicBezTo>
                <a:close/>
                <a:moveTo>
                  <a:pt x="121" y="30"/>
                </a:moveTo>
                <a:cubicBezTo>
                  <a:pt x="120" y="31"/>
                  <a:pt x="123" y="33"/>
                  <a:pt x="119" y="33"/>
                </a:cubicBezTo>
                <a:cubicBezTo>
                  <a:pt x="119" y="33"/>
                  <a:pt x="119" y="33"/>
                  <a:pt x="118" y="33"/>
                </a:cubicBezTo>
                <a:cubicBezTo>
                  <a:pt x="118" y="33"/>
                  <a:pt x="122" y="35"/>
                  <a:pt x="123" y="34"/>
                </a:cubicBezTo>
                <a:cubicBezTo>
                  <a:pt x="124" y="33"/>
                  <a:pt x="125" y="34"/>
                  <a:pt x="126" y="33"/>
                </a:cubicBezTo>
                <a:cubicBezTo>
                  <a:pt x="127" y="32"/>
                  <a:pt x="129" y="33"/>
                  <a:pt x="129" y="31"/>
                </a:cubicBezTo>
                <a:cubicBezTo>
                  <a:pt x="129" y="32"/>
                  <a:pt x="128" y="31"/>
                  <a:pt x="128" y="31"/>
                </a:cubicBezTo>
                <a:cubicBezTo>
                  <a:pt x="128" y="32"/>
                  <a:pt x="127" y="32"/>
                  <a:pt x="127" y="31"/>
                </a:cubicBezTo>
                <a:cubicBezTo>
                  <a:pt x="127" y="32"/>
                  <a:pt x="128" y="31"/>
                  <a:pt x="128" y="31"/>
                </a:cubicBezTo>
                <a:cubicBezTo>
                  <a:pt x="128" y="31"/>
                  <a:pt x="128" y="31"/>
                  <a:pt x="128" y="31"/>
                </a:cubicBezTo>
                <a:cubicBezTo>
                  <a:pt x="127" y="31"/>
                  <a:pt x="127" y="31"/>
                  <a:pt x="127" y="31"/>
                </a:cubicBezTo>
                <a:cubicBezTo>
                  <a:pt x="127" y="31"/>
                  <a:pt x="127" y="31"/>
                  <a:pt x="127" y="31"/>
                </a:cubicBezTo>
                <a:cubicBezTo>
                  <a:pt x="127" y="31"/>
                  <a:pt x="127" y="31"/>
                  <a:pt x="127" y="31"/>
                </a:cubicBezTo>
                <a:cubicBezTo>
                  <a:pt x="127" y="31"/>
                  <a:pt x="127" y="31"/>
                  <a:pt x="126" y="31"/>
                </a:cubicBezTo>
                <a:cubicBezTo>
                  <a:pt x="126" y="31"/>
                  <a:pt x="126" y="31"/>
                  <a:pt x="126" y="31"/>
                </a:cubicBezTo>
                <a:cubicBezTo>
                  <a:pt x="126" y="31"/>
                  <a:pt x="126" y="31"/>
                  <a:pt x="126" y="31"/>
                </a:cubicBezTo>
                <a:cubicBezTo>
                  <a:pt x="126" y="31"/>
                  <a:pt x="126" y="31"/>
                  <a:pt x="126" y="31"/>
                </a:cubicBezTo>
                <a:cubicBezTo>
                  <a:pt x="126" y="32"/>
                  <a:pt x="125" y="32"/>
                  <a:pt x="125" y="32"/>
                </a:cubicBezTo>
                <a:cubicBezTo>
                  <a:pt x="125" y="32"/>
                  <a:pt x="125" y="32"/>
                  <a:pt x="125" y="32"/>
                </a:cubicBezTo>
                <a:cubicBezTo>
                  <a:pt x="125" y="32"/>
                  <a:pt x="125" y="32"/>
                  <a:pt x="125" y="32"/>
                </a:cubicBezTo>
                <a:cubicBezTo>
                  <a:pt x="125" y="32"/>
                  <a:pt x="125" y="32"/>
                  <a:pt x="125" y="32"/>
                </a:cubicBezTo>
                <a:cubicBezTo>
                  <a:pt x="124" y="32"/>
                  <a:pt x="124" y="32"/>
                  <a:pt x="124" y="32"/>
                </a:cubicBezTo>
                <a:cubicBezTo>
                  <a:pt x="124" y="32"/>
                  <a:pt x="124" y="32"/>
                  <a:pt x="124" y="32"/>
                </a:cubicBezTo>
                <a:cubicBezTo>
                  <a:pt x="124" y="32"/>
                  <a:pt x="124" y="32"/>
                  <a:pt x="124" y="32"/>
                </a:cubicBezTo>
                <a:cubicBezTo>
                  <a:pt x="124" y="32"/>
                  <a:pt x="124" y="32"/>
                  <a:pt x="124" y="32"/>
                </a:cubicBezTo>
                <a:cubicBezTo>
                  <a:pt x="124" y="31"/>
                  <a:pt x="123" y="32"/>
                  <a:pt x="124" y="31"/>
                </a:cubicBezTo>
                <a:cubicBezTo>
                  <a:pt x="124" y="31"/>
                  <a:pt x="123" y="32"/>
                  <a:pt x="123" y="31"/>
                </a:cubicBezTo>
                <a:cubicBezTo>
                  <a:pt x="123" y="31"/>
                  <a:pt x="123" y="31"/>
                  <a:pt x="123" y="31"/>
                </a:cubicBezTo>
                <a:cubicBezTo>
                  <a:pt x="123" y="31"/>
                  <a:pt x="123" y="31"/>
                  <a:pt x="123" y="31"/>
                </a:cubicBezTo>
                <a:cubicBezTo>
                  <a:pt x="123" y="31"/>
                  <a:pt x="123" y="31"/>
                  <a:pt x="123" y="31"/>
                </a:cubicBezTo>
                <a:cubicBezTo>
                  <a:pt x="123" y="31"/>
                  <a:pt x="123" y="31"/>
                  <a:pt x="123" y="31"/>
                </a:cubicBezTo>
                <a:cubicBezTo>
                  <a:pt x="123" y="31"/>
                  <a:pt x="122" y="31"/>
                  <a:pt x="122" y="31"/>
                </a:cubicBezTo>
                <a:cubicBezTo>
                  <a:pt x="122" y="31"/>
                  <a:pt x="122" y="31"/>
                  <a:pt x="122" y="31"/>
                </a:cubicBezTo>
                <a:cubicBezTo>
                  <a:pt x="122" y="31"/>
                  <a:pt x="122" y="31"/>
                  <a:pt x="122" y="31"/>
                </a:cubicBezTo>
                <a:cubicBezTo>
                  <a:pt x="122" y="31"/>
                  <a:pt x="122" y="31"/>
                  <a:pt x="122" y="31"/>
                </a:cubicBezTo>
                <a:cubicBezTo>
                  <a:pt x="122" y="31"/>
                  <a:pt x="123" y="31"/>
                  <a:pt x="122" y="31"/>
                </a:cubicBezTo>
                <a:cubicBezTo>
                  <a:pt x="123" y="31"/>
                  <a:pt x="122" y="31"/>
                  <a:pt x="122" y="31"/>
                </a:cubicBezTo>
                <a:cubicBezTo>
                  <a:pt x="123" y="30"/>
                  <a:pt x="123" y="30"/>
                  <a:pt x="123" y="30"/>
                </a:cubicBezTo>
                <a:cubicBezTo>
                  <a:pt x="123" y="30"/>
                  <a:pt x="123" y="30"/>
                  <a:pt x="123" y="30"/>
                </a:cubicBezTo>
                <a:cubicBezTo>
                  <a:pt x="123" y="30"/>
                  <a:pt x="123" y="30"/>
                  <a:pt x="123" y="30"/>
                </a:cubicBezTo>
                <a:cubicBezTo>
                  <a:pt x="123" y="30"/>
                  <a:pt x="123" y="30"/>
                  <a:pt x="123" y="30"/>
                </a:cubicBezTo>
                <a:cubicBezTo>
                  <a:pt x="122" y="30"/>
                  <a:pt x="122" y="30"/>
                  <a:pt x="122" y="30"/>
                </a:cubicBezTo>
                <a:cubicBezTo>
                  <a:pt x="122" y="30"/>
                  <a:pt x="122" y="30"/>
                  <a:pt x="122" y="30"/>
                </a:cubicBezTo>
                <a:cubicBezTo>
                  <a:pt x="122" y="30"/>
                  <a:pt x="121" y="30"/>
                  <a:pt x="121" y="30"/>
                </a:cubicBezTo>
                <a:close/>
                <a:moveTo>
                  <a:pt x="118" y="24"/>
                </a:moveTo>
                <a:cubicBezTo>
                  <a:pt x="117" y="25"/>
                  <a:pt x="119" y="25"/>
                  <a:pt x="119" y="25"/>
                </a:cubicBezTo>
                <a:cubicBezTo>
                  <a:pt x="119" y="26"/>
                  <a:pt x="120" y="25"/>
                  <a:pt x="119" y="26"/>
                </a:cubicBezTo>
                <a:cubicBezTo>
                  <a:pt x="118" y="26"/>
                  <a:pt x="118" y="26"/>
                  <a:pt x="118" y="27"/>
                </a:cubicBezTo>
                <a:cubicBezTo>
                  <a:pt x="117" y="27"/>
                  <a:pt x="117" y="27"/>
                  <a:pt x="118" y="27"/>
                </a:cubicBezTo>
                <a:cubicBezTo>
                  <a:pt x="118" y="27"/>
                  <a:pt x="119" y="26"/>
                  <a:pt x="119" y="26"/>
                </a:cubicBezTo>
                <a:cubicBezTo>
                  <a:pt x="121" y="26"/>
                  <a:pt x="118" y="28"/>
                  <a:pt x="119" y="28"/>
                </a:cubicBezTo>
                <a:cubicBezTo>
                  <a:pt x="119" y="27"/>
                  <a:pt x="121" y="26"/>
                  <a:pt x="121" y="26"/>
                </a:cubicBezTo>
                <a:cubicBezTo>
                  <a:pt x="121" y="26"/>
                  <a:pt x="122" y="26"/>
                  <a:pt x="123" y="26"/>
                </a:cubicBezTo>
                <a:cubicBezTo>
                  <a:pt x="124" y="26"/>
                  <a:pt x="124" y="25"/>
                  <a:pt x="124" y="25"/>
                </a:cubicBezTo>
                <a:cubicBezTo>
                  <a:pt x="123" y="25"/>
                  <a:pt x="123" y="25"/>
                  <a:pt x="122" y="25"/>
                </a:cubicBezTo>
                <a:cubicBezTo>
                  <a:pt x="122" y="25"/>
                  <a:pt x="122" y="25"/>
                  <a:pt x="122" y="25"/>
                </a:cubicBezTo>
                <a:cubicBezTo>
                  <a:pt x="122" y="25"/>
                  <a:pt x="122" y="25"/>
                  <a:pt x="122" y="25"/>
                </a:cubicBezTo>
                <a:cubicBezTo>
                  <a:pt x="122" y="25"/>
                  <a:pt x="122" y="25"/>
                  <a:pt x="122" y="25"/>
                </a:cubicBezTo>
                <a:cubicBezTo>
                  <a:pt x="122" y="25"/>
                  <a:pt x="122" y="25"/>
                  <a:pt x="122" y="25"/>
                </a:cubicBezTo>
                <a:cubicBezTo>
                  <a:pt x="122" y="25"/>
                  <a:pt x="122" y="25"/>
                  <a:pt x="122" y="25"/>
                </a:cubicBezTo>
                <a:cubicBezTo>
                  <a:pt x="122" y="25"/>
                  <a:pt x="123" y="25"/>
                  <a:pt x="123" y="25"/>
                </a:cubicBezTo>
                <a:cubicBezTo>
                  <a:pt x="123" y="25"/>
                  <a:pt x="123" y="25"/>
                  <a:pt x="123" y="25"/>
                </a:cubicBezTo>
                <a:cubicBezTo>
                  <a:pt x="123" y="24"/>
                  <a:pt x="123" y="24"/>
                  <a:pt x="123" y="24"/>
                </a:cubicBezTo>
                <a:cubicBezTo>
                  <a:pt x="123" y="24"/>
                  <a:pt x="123" y="24"/>
                  <a:pt x="123" y="24"/>
                </a:cubicBezTo>
                <a:cubicBezTo>
                  <a:pt x="123" y="24"/>
                  <a:pt x="123" y="24"/>
                  <a:pt x="123" y="24"/>
                </a:cubicBezTo>
                <a:cubicBezTo>
                  <a:pt x="123" y="24"/>
                  <a:pt x="124" y="24"/>
                  <a:pt x="123" y="24"/>
                </a:cubicBezTo>
                <a:cubicBezTo>
                  <a:pt x="123" y="24"/>
                  <a:pt x="123" y="24"/>
                  <a:pt x="123" y="24"/>
                </a:cubicBezTo>
                <a:cubicBezTo>
                  <a:pt x="123" y="24"/>
                  <a:pt x="123" y="24"/>
                  <a:pt x="123" y="24"/>
                </a:cubicBezTo>
                <a:cubicBezTo>
                  <a:pt x="123" y="24"/>
                  <a:pt x="123" y="24"/>
                  <a:pt x="123" y="24"/>
                </a:cubicBezTo>
                <a:cubicBezTo>
                  <a:pt x="123" y="24"/>
                  <a:pt x="123" y="24"/>
                  <a:pt x="123" y="24"/>
                </a:cubicBezTo>
                <a:cubicBezTo>
                  <a:pt x="123" y="24"/>
                  <a:pt x="123" y="24"/>
                  <a:pt x="123" y="24"/>
                </a:cubicBezTo>
                <a:cubicBezTo>
                  <a:pt x="123" y="24"/>
                  <a:pt x="123" y="24"/>
                  <a:pt x="123" y="24"/>
                </a:cubicBezTo>
                <a:cubicBezTo>
                  <a:pt x="123" y="24"/>
                  <a:pt x="123" y="24"/>
                  <a:pt x="123" y="24"/>
                </a:cubicBezTo>
                <a:cubicBezTo>
                  <a:pt x="123" y="24"/>
                  <a:pt x="123" y="24"/>
                  <a:pt x="123" y="24"/>
                </a:cubicBezTo>
                <a:cubicBezTo>
                  <a:pt x="123" y="24"/>
                  <a:pt x="122" y="24"/>
                  <a:pt x="122" y="24"/>
                </a:cubicBezTo>
                <a:cubicBezTo>
                  <a:pt x="122" y="24"/>
                  <a:pt x="122" y="24"/>
                  <a:pt x="122" y="24"/>
                </a:cubicBezTo>
                <a:cubicBezTo>
                  <a:pt x="121" y="24"/>
                  <a:pt x="121" y="24"/>
                  <a:pt x="121" y="24"/>
                </a:cubicBezTo>
                <a:cubicBezTo>
                  <a:pt x="121" y="24"/>
                  <a:pt x="121" y="24"/>
                  <a:pt x="121" y="24"/>
                </a:cubicBezTo>
                <a:cubicBezTo>
                  <a:pt x="121" y="24"/>
                  <a:pt x="121" y="24"/>
                  <a:pt x="121" y="24"/>
                </a:cubicBezTo>
                <a:cubicBezTo>
                  <a:pt x="121" y="24"/>
                  <a:pt x="121" y="24"/>
                  <a:pt x="121" y="24"/>
                </a:cubicBezTo>
                <a:cubicBezTo>
                  <a:pt x="121" y="24"/>
                  <a:pt x="120" y="25"/>
                  <a:pt x="120" y="25"/>
                </a:cubicBezTo>
                <a:cubicBezTo>
                  <a:pt x="120" y="25"/>
                  <a:pt x="120" y="25"/>
                  <a:pt x="120" y="25"/>
                </a:cubicBezTo>
                <a:cubicBezTo>
                  <a:pt x="120" y="25"/>
                  <a:pt x="120" y="25"/>
                  <a:pt x="120" y="25"/>
                </a:cubicBezTo>
                <a:cubicBezTo>
                  <a:pt x="120" y="25"/>
                  <a:pt x="119" y="25"/>
                  <a:pt x="119" y="25"/>
                </a:cubicBezTo>
                <a:cubicBezTo>
                  <a:pt x="119" y="25"/>
                  <a:pt x="119" y="25"/>
                  <a:pt x="119" y="25"/>
                </a:cubicBezTo>
                <a:cubicBezTo>
                  <a:pt x="119" y="25"/>
                  <a:pt x="119" y="25"/>
                  <a:pt x="119" y="24"/>
                </a:cubicBezTo>
                <a:cubicBezTo>
                  <a:pt x="119" y="24"/>
                  <a:pt x="119" y="24"/>
                  <a:pt x="119" y="24"/>
                </a:cubicBezTo>
                <a:cubicBezTo>
                  <a:pt x="119" y="25"/>
                  <a:pt x="119" y="24"/>
                  <a:pt x="118" y="24"/>
                </a:cubicBezTo>
                <a:close/>
                <a:moveTo>
                  <a:pt x="139" y="49"/>
                </a:moveTo>
                <a:cubicBezTo>
                  <a:pt x="139" y="49"/>
                  <a:pt x="136" y="52"/>
                  <a:pt x="138" y="52"/>
                </a:cubicBezTo>
                <a:cubicBezTo>
                  <a:pt x="138" y="52"/>
                  <a:pt x="139" y="52"/>
                  <a:pt x="139" y="52"/>
                </a:cubicBezTo>
                <a:cubicBezTo>
                  <a:pt x="139" y="53"/>
                  <a:pt x="140" y="54"/>
                  <a:pt x="140" y="53"/>
                </a:cubicBezTo>
                <a:cubicBezTo>
                  <a:pt x="140" y="54"/>
                  <a:pt x="141" y="54"/>
                  <a:pt x="140" y="55"/>
                </a:cubicBezTo>
                <a:cubicBezTo>
                  <a:pt x="140" y="56"/>
                  <a:pt x="140" y="59"/>
                  <a:pt x="141" y="57"/>
                </a:cubicBezTo>
                <a:cubicBezTo>
                  <a:pt x="143" y="56"/>
                  <a:pt x="141" y="54"/>
                  <a:pt x="141" y="52"/>
                </a:cubicBezTo>
                <a:cubicBezTo>
                  <a:pt x="141" y="52"/>
                  <a:pt x="140" y="51"/>
                  <a:pt x="140" y="51"/>
                </a:cubicBezTo>
                <a:cubicBezTo>
                  <a:pt x="140" y="50"/>
                  <a:pt x="139" y="50"/>
                  <a:pt x="139" y="50"/>
                </a:cubicBezTo>
                <a:cubicBezTo>
                  <a:pt x="139" y="50"/>
                  <a:pt x="140" y="49"/>
                  <a:pt x="139" y="49"/>
                </a:cubicBezTo>
                <a:close/>
                <a:moveTo>
                  <a:pt x="181" y="70"/>
                </a:moveTo>
                <a:cubicBezTo>
                  <a:pt x="181" y="70"/>
                  <a:pt x="181" y="70"/>
                  <a:pt x="180" y="70"/>
                </a:cubicBezTo>
                <a:cubicBezTo>
                  <a:pt x="180" y="70"/>
                  <a:pt x="180" y="70"/>
                  <a:pt x="180" y="70"/>
                </a:cubicBezTo>
                <a:cubicBezTo>
                  <a:pt x="180" y="69"/>
                  <a:pt x="179" y="70"/>
                  <a:pt x="179" y="70"/>
                </a:cubicBezTo>
                <a:cubicBezTo>
                  <a:pt x="179" y="70"/>
                  <a:pt x="179" y="70"/>
                  <a:pt x="179" y="70"/>
                </a:cubicBezTo>
                <a:cubicBezTo>
                  <a:pt x="179" y="71"/>
                  <a:pt x="178" y="71"/>
                  <a:pt x="178" y="71"/>
                </a:cubicBezTo>
                <a:cubicBezTo>
                  <a:pt x="177" y="71"/>
                  <a:pt x="176" y="71"/>
                  <a:pt x="177" y="72"/>
                </a:cubicBezTo>
                <a:cubicBezTo>
                  <a:pt x="177" y="72"/>
                  <a:pt x="177" y="72"/>
                  <a:pt x="177" y="72"/>
                </a:cubicBezTo>
                <a:cubicBezTo>
                  <a:pt x="177" y="73"/>
                  <a:pt x="177" y="73"/>
                  <a:pt x="178" y="73"/>
                </a:cubicBezTo>
                <a:cubicBezTo>
                  <a:pt x="179" y="73"/>
                  <a:pt x="181" y="73"/>
                  <a:pt x="181" y="72"/>
                </a:cubicBezTo>
                <a:cubicBezTo>
                  <a:pt x="182" y="72"/>
                  <a:pt x="182" y="72"/>
                  <a:pt x="183" y="71"/>
                </a:cubicBezTo>
                <a:cubicBezTo>
                  <a:pt x="183" y="71"/>
                  <a:pt x="183" y="71"/>
                  <a:pt x="183" y="70"/>
                </a:cubicBezTo>
                <a:cubicBezTo>
                  <a:pt x="184" y="71"/>
                  <a:pt x="184" y="70"/>
                  <a:pt x="183" y="70"/>
                </a:cubicBezTo>
                <a:cubicBezTo>
                  <a:pt x="183" y="70"/>
                  <a:pt x="183" y="70"/>
                  <a:pt x="183" y="70"/>
                </a:cubicBezTo>
                <a:cubicBezTo>
                  <a:pt x="183" y="70"/>
                  <a:pt x="183" y="69"/>
                  <a:pt x="182" y="69"/>
                </a:cubicBezTo>
                <a:cubicBezTo>
                  <a:pt x="182" y="69"/>
                  <a:pt x="181" y="70"/>
                  <a:pt x="181" y="70"/>
                </a:cubicBezTo>
                <a:close/>
                <a:moveTo>
                  <a:pt x="177" y="74"/>
                </a:moveTo>
                <a:cubicBezTo>
                  <a:pt x="178" y="73"/>
                  <a:pt x="178" y="74"/>
                  <a:pt x="178" y="74"/>
                </a:cubicBezTo>
                <a:cubicBezTo>
                  <a:pt x="178" y="74"/>
                  <a:pt x="178" y="75"/>
                  <a:pt x="178" y="75"/>
                </a:cubicBezTo>
                <a:cubicBezTo>
                  <a:pt x="178" y="75"/>
                  <a:pt x="178" y="75"/>
                  <a:pt x="178" y="75"/>
                </a:cubicBezTo>
                <a:cubicBezTo>
                  <a:pt x="178" y="75"/>
                  <a:pt x="177" y="76"/>
                  <a:pt x="177" y="76"/>
                </a:cubicBezTo>
                <a:cubicBezTo>
                  <a:pt x="177" y="76"/>
                  <a:pt x="177" y="76"/>
                  <a:pt x="177" y="76"/>
                </a:cubicBezTo>
                <a:cubicBezTo>
                  <a:pt x="176" y="76"/>
                  <a:pt x="176" y="77"/>
                  <a:pt x="176" y="77"/>
                </a:cubicBezTo>
                <a:cubicBezTo>
                  <a:pt x="176" y="77"/>
                  <a:pt x="176" y="77"/>
                  <a:pt x="176" y="77"/>
                </a:cubicBezTo>
                <a:cubicBezTo>
                  <a:pt x="175" y="77"/>
                  <a:pt x="175" y="77"/>
                  <a:pt x="175" y="77"/>
                </a:cubicBezTo>
                <a:cubicBezTo>
                  <a:pt x="175" y="77"/>
                  <a:pt x="174" y="77"/>
                  <a:pt x="174" y="77"/>
                </a:cubicBezTo>
                <a:cubicBezTo>
                  <a:pt x="174" y="77"/>
                  <a:pt x="174" y="77"/>
                  <a:pt x="174" y="77"/>
                </a:cubicBezTo>
                <a:cubicBezTo>
                  <a:pt x="174" y="77"/>
                  <a:pt x="174" y="77"/>
                  <a:pt x="174" y="77"/>
                </a:cubicBezTo>
                <a:cubicBezTo>
                  <a:pt x="173" y="77"/>
                  <a:pt x="174" y="78"/>
                  <a:pt x="173" y="78"/>
                </a:cubicBezTo>
                <a:cubicBezTo>
                  <a:pt x="173" y="78"/>
                  <a:pt x="173" y="78"/>
                  <a:pt x="173" y="78"/>
                </a:cubicBezTo>
                <a:cubicBezTo>
                  <a:pt x="173" y="78"/>
                  <a:pt x="173" y="78"/>
                  <a:pt x="173" y="78"/>
                </a:cubicBezTo>
                <a:cubicBezTo>
                  <a:pt x="172" y="79"/>
                  <a:pt x="172" y="79"/>
                  <a:pt x="172" y="79"/>
                </a:cubicBezTo>
                <a:cubicBezTo>
                  <a:pt x="172" y="79"/>
                  <a:pt x="171" y="79"/>
                  <a:pt x="170" y="79"/>
                </a:cubicBezTo>
                <a:cubicBezTo>
                  <a:pt x="170" y="79"/>
                  <a:pt x="170" y="79"/>
                  <a:pt x="170" y="79"/>
                </a:cubicBezTo>
                <a:cubicBezTo>
                  <a:pt x="169" y="79"/>
                  <a:pt x="169" y="78"/>
                  <a:pt x="169" y="78"/>
                </a:cubicBezTo>
                <a:cubicBezTo>
                  <a:pt x="169" y="78"/>
                  <a:pt x="169" y="78"/>
                  <a:pt x="169" y="78"/>
                </a:cubicBezTo>
                <a:cubicBezTo>
                  <a:pt x="169" y="78"/>
                  <a:pt x="169" y="77"/>
                  <a:pt x="169" y="77"/>
                </a:cubicBezTo>
                <a:cubicBezTo>
                  <a:pt x="169" y="76"/>
                  <a:pt x="169" y="77"/>
                  <a:pt x="169" y="77"/>
                </a:cubicBezTo>
                <a:cubicBezTo>
                  <a:pt x="169" y="76"/>
                  <a:pt x="169" y="76"/>
                  <a:pt x="169" y="76"/>
                </a:cubicBezTo>
                <a:cubicBezTo>
                  <a:pt x="170" y="76"/>
                  <a:pt x="170" y="76"/>
                  <a:pt x="171" y="77"/>
                </a:cubicBezTo>
                <a:cubicBezTo>
                  <a:pt x="172" y="76"/>
                  <a:pt x="172" y="76"/>
                  <a:pt x="173" y="75"/>
                </a:cubicBezTo>
                <a:cubicBezTo>
                  <a:pt x="174" y="75"/>
                  <a:pt x="174" y="75"/>
                  <a:pt x="175" y="75"/>
                </a:cubicBezTo>
                <a:cubicBezTo>
                  <a:pt x="176" y="74"/>
                  <a:pt x="176" y="74"/>
                  <a:pt x="177" y="74"/>
                </a:cubicBezTo>
                <a:close/>
                <a:moveTo>
                  <a:pt x="160" y="61"/>
                </a:moveTo>
                <a:cubicBezTo>
                  <a:pt x="160" y="60"/>
                  <a:pt x="160" y="61"/>
                  <a:pt x="159" y="61"/>
                </a:cubicBezTo>
                <a:cubicBezTo>
                  <a:pt x="159" y="61"/>
                  <a:pt x="159" y="61"/>
                  <a:pt x="159" y="61"/>
                </a:cubicBezTo>
                <a:cubicBezTo>
                  <a:pt x="159" y="61"/>
                  <a:pt x="159" y="60"/>
                  <a:pt x="159" y="60"/>
                </a:cubicBezTo>
                <a:cubicBezTo>
                  <a:pt x="159" y="60"/>
                  <a:pt x="159" y="60"/>
                  <a:pt x="159" y="60"/>
                </a:cubicBezTo>
                <a:cubicBezTo>
                  <a:pt x="159" y="60"/>
                  <a:pt x="159" y="60"/>
                  <a:pt x="159" y="60"/>
                </a:cubicBezTo>
                <a:cubicBezTo>
                  <a:pt x="158" y="60"/>
                  <a:pt x="158" y="60"/>
                  <a:pt x="157" y="61"/>
                </a:cubicBezTo>
                <a:cubicBezTo>
                  <a:pt x="153" y="63"/>
                  <a:pt x="153" y="63"/>
                  <a:pt x="150" y="66"/>
                </a:cubicBezTo>
                <a:cubicBezTo>
                  <a:pt x="151" y="66"/>
                  <a:pt x="151" y="66"/>
                  <a:pt x="152" y="66"/>
                </a:cubicBezTo>
                <a:cubicBezTo>
                  <a:pt x="152" y="66"/>
                  <a:pt x="152" y="66"/>
                  <a:pt x="152" y="66"/>
                </a:cubicBezTo>
                <a:cubicBezTo>
                  <a:pt x="153" y="66"/>
                  <a:pt x="154" y="66"/>
                  <a:pt x="155" y="65"/>
                </a:cubicBezTo>
                <a:cubicBezTo>
                  <a:pt x="155" y="65"/>
                  <a:pt x="156" y="64"/>
                  <a:pt x="156" y="64"/>
                </a:cubicBezTo>
                <a:cubicBezTo>
                  <a:pt x="156" y="64"/>
                  <a:pt x="158" y="63"/>
                  <a:pt x="157" y="64"/>
                </a:cubicBezTo>
                <a:cubicBezTo>
                  <a:pt x="156" y="65"/>
                  <a:pt x="157" y="65"/>
                  <a:pt x="158" y="66"/>
                </a:cubicBezTo>
                <a:cubicBezTo>
                  <a:pt x="158" y="66"/>
                  <a:pt x="160" y="66"/>
                  <a:pt x="160" y="66"/>
                </a:cubicBezTo>
                <a:cubicBezTo>
                  <a:pt x="161" y="67"/>
                  <a:pt x="161" y="67"/>
                  <a:pt x="161" y="68"/>
                </a:cubicBezTo>
                <a:cubicBezTo>
                  <a:pt x="161" y="68"/>
                  <a:pt x="161" y="68"/>
                  <a:pt x="161" y="68"/>
                </a:cubicBezTo>
                <a:cubicBezTo>
                  <a:pt x="161" y="68"/>
                  <a:pt x="155" y="73"/>
                  <a:pt x="159" y="71"/>
                </a:cubicBezTo>
                <a:cubicBezTo>
                  <a:pt x="160" y="71"/>
                  <a:pt x="160" y="70"/>
                  <a:pt x="159" y="71"/>
                </a:cubicBezTo>
                <a:cubicBezTo>
                  <a:pt x="159" y="72"/>
                  <a:pt x="157" y="81"/>
                  <a:pt x="161" y="78"/>
                </a:cubicBezTo>
                <a:cubicBezTo>
                  <a:pt x="164" y="77"/>
                  <a:pt x="162" y="73"/>
                  <a:pt x="162" y="71"/>
                </a:cubicBezTo>
                <a:cubicBezTo>
                  <a:pt x="163" y="69"/>
                  <a:pt x="164" y="70"/>
                  <a:pt x="165" y="69"/>
                </a:cubicBezTo>
                <a:cubicBezTo>
                  <a:pt x="166" y="67"/>
                  <a:pt x="167" y="69"/>
                  <a:pt x="166" y="71"/>
                </a:cubicBezTo>
                <a:cubicBezTo>
                  <a:pt x="165" y="74"/>
                  <a:pt x="168" y="72"/>
                  <a:pt x="169" y="72"/>
                </a:cubicBezTo>
                <a:cubicBezTo>
                  <a:pt x="170" y="73"/>
                  <a:pt x="170" y="76"/>
                  <a:pt x="172" y="73"/>
                </a:cubicBezTo>
                <a:cubicBezTo>
                  <a:pt x="172" y="73"/>
                  <a:pt x="173" y="71"/>
                  <a:pt x="173" y="70"/>
                </a:cubicBezTo>
                <a:cubicBezTo>
                  <a:pt x="173" y="67"/>
                  <a:pt x="174" y="70"/>
                  <a:pt x="175" y="69"/>
                </a:cubicBezTo>
                <a:cubicBezTo>
                  <a:pt x="175" y="69"/>
                  <a:pt x="175" y="68"/>
                  <a:pt x="175" y="68"/>
                </a:cubicBezTo>
                <a:cubicBezTo>
                  <a:pt x="175" y="63"/>
                  <a:pt x="165" y="68"/>
                  <a:pt x="165" y="63"/>
                </a:cubicBezTo>
                <a:cubicBezTo>
                  <a:pt x="165" y="62"/>
                  <a:pt x="161" y="61"/>
                  <a:pt x="160" y="61"/>
                </a:cubicBezTo>
                <a:close/>
                <a:moveTo>
                  <a:pt x="166" y="3"/>
                </a:moveTo>
                <a:cubicBezTo>
                  <a:pt x="166" y="3"/>
                  <a:pt x="167" y="3"/>
                  <a:pt x="167" y="3"/>
                </a:cubicBezTo>
                <a:cubicBezTo>
                  <a:pt x="166" y="2"/>
                  <a:pt x="168" y="2"/>
                  <a:pt x="168" y="2"/>
                </a:cubicBezTo>
                <a:cubicBezTo>
                  <a:pt x="168" y="2"/>
                  <a:pt x="171" y="3"/>
                  <a:pt x="170" y="2"/>
                </a:cubicBezTo>
                <a:cubicBezTo>
                  <a:pt x="169" y="2"/>
                  <a:pt x="167" y="0"/>
                  <a:pt x="169" y="1"/>
                </a:cubicBezTo>
                <a:cubicBezTo>
                  <a:pt x="172" y="2"/>
                  <a:pt x="171" y="2"/>
                  <a:pt x="173" y="2"/>
                </a:cubicBezTo>
                <a:cubicBezTo>
                  <a:pt x="176" y="3"/>
                  <a:pt x="178" y="3"/>
                  <a:pt x="179" y="4"/>
                </a:cubicBezTo>
                <a:cubicBezTo>
                  <a:pt x="180" y="4"/>
                  <a:pt x="184" y="5"/>
                  <a:pt x="185" y="5"/>
                </a:cubicBezTo>
                <a:cubicBezTo>
                  <a:pt x="185" y="5"/>
                  <a:pt x="184" y="6"/>
                  <a:pt x="185" y="5"/>
                </a:cubicBezTo>
                <a:cubicBezTo>
                  <a:pt x="187" y="5"/>
                  <a:pt x="185" y="6"/>
                  <a:pt x="186" y="7"/>
                </a:cubicBezTo>
                <a:cubicBezTo>
                  <a:pt x="188" y="8"/>
                  <a:pt x="188" y="6"/>
                  <a:pt x="191" y="7"/>
                </a:cubicBezTo>
                <a:cubicBezTo>
                  <a:pt x="193" y="8"/>
                  <a:pt x="193" y="8"/>
                  <a:pt x="192" y="8"/>
                </a:cubicBezTo>
                <a:cubicBezTo>
                  <a:pt x="189" y="7"/>
                  <a:pt x="189" y="9"/>
                  <a:pt x="190" y="8"/>
                </a:cubicBezTo>
                <a:cubicBezTo>
                  <a:pt x="191" y="8"/>
                  <a:pt x="191" y="9"/>
                  <a:pt x="191" y="9"/>
                </a:cubicBezTo>
                <a:cubicBezTo>
                  <a:pt x="191" y="9"/>
                  <a:pt x="192" y="9"/>
                  <a:pt x="192" y="9"/>
                </a:cubicBezTo>
                <a:cubicBezTo>
                  <a:pt x="192" y="8"/>
                  <a:pt x="195" y="8"/>
                  <a:pt x="194" y="9"/>
                </a:cubicBezTo>
                <a:cubicBezTo>
                  <a:pt x="194" y="9"/>
                  <a:pt x="197" y="14"/>
                  <a:pt x="198" y="14"/>
                </a:cubicBezTo>
                <a:cubicBezTo>
                  <a:pt x="199" y="15"/>
                  <a:pt x="196" y="17"/>
                  <a:pt x="197" y="18"/>
                </a:cubicBezTo>
                <a:cubicBezTo>
                  <a:pt x="198" y="18"/>
                  <a:pt x="206" y="26"/>
                  <a:pt x="204" y="25"/>
                </a:cubicBezTo>
                <a:cubicBezTo>
                  <a:pt x="202" y="25"/>
                  <a:pt x="200" y="24"/>
                  <a:pt x="202" y="26"/>
                </a:cubicBezTo>
                <a:cubicBezTo>
                  <a:pt x="202" y="26"/>
                  <a:pt x="196" y="24"/>
                  <a:pt x="195" y="23"/>
                </a:cubicBezTo>
                <a:cubicBezTo>
                  <a:pt x="194" y="23"/>
                  <a:pt x="191" y="22"/>
                  <a:pt x="192" y="22"/>
                </a:cubicBezTo>
                <a:cubicBezTo>
                  <a:pt x="192" y="22"/>
                  <a:pt x="188" y="20"/>
                  <a:pt x="188" y="20"/>
                </a:cubicBezTo>
                <a:cubicBezTo>
                  <a:pt x="189" y="21"/>
                  <a:pt x="187" y="19"/>
                  <a:pt x="187" y="19"/>
                </a:cubicBezTo>
                <a:cubicBezTo>
                  <a:pt x="187" y="20"/>
                  <a:pt x="185" y="18"/>
                  <a:pt x="186" y="18"/>
                </a:cubicBezTo>
                <a:cubicBezTo>
                  <a:pt x="182" y="18"/>
                  <a:pt x="186" y="18"/>
                  <a:pt x="185" y="18"/>
                </a:cubicBezTo>
                <a:cubicBezTo>
                  <a:pt x="184" y="17"/>
                  <a:pt x="184" y="17"/>
                  <a:pt x="184" y="16"/>
                </a:cubicBezTo>
                <a:cubicBezTo>
                  <a:pt x="184" y="16"/>
                  <a:pt x="184" y="16"/>
                  <a:pt x="183" y="15"/>
                </a:cubicBezTo>
                <a:cubicBezTo>
                  <a:pt x="182" y="14"/>
                  <a:pt x="180" y="14"/>
                  <a:pt x="181" y="15"/>
                </a:cubicBezTo>
                <a:cubicBezTo>
                  <a:pt x="184" y="18"/>
                  <a:pt x="175" y="14"/>
                  <a:pt x="180" y="14"/>
                </a:cubicBezTo>
                <a:cubicBezTo>
                  <a:pt x="181" y="14"/>
                  <a:pt x="177" y="13"/>
                  <a:pt x="177" y="13"/>
                </a:cubicBezTo>
                <a:cubicBezTo>
                  <a:pt x="177" y="13"/>
                  <a:pt x="169" y="9"/>
                  <a:pt x="163" y="10"/>
                </a:cubicBezTo>
                <a:cubicBezTo>
                  <a:pt x="161" y="11"/>
                  <a:pt x="162" y="9"/>
                  <a:pt x="162" y="9"/>
                </a:cubicBezTo>
                <a:cubicBezTo>
                  <a:pt x="157" y="10"/>
                  <a:pt x="159" y="8"/>
                  <a:pt x="161" y="8"/>
                </a:cubicBezTo>
                <a:cubicBezTo>
                  <a:pt x="161" y="8"/>
                  <a:pt x="162" y="7"/>
                  <a:pt x="161" y="7"/>
                </a:cubicBezTo>
                <a:cubicBezTo>
                  <a:pt x="158" y="7"/>
                  <a:pt x="159" y="5"/>
                  <a:pt x="161" y="5"/>
                </a:cubicBezTo>
                <a:cubicBezTo>
                  <a:pt x="163" y="5"/>
                  <a:pt x="161" y="4"/>
                  <a:pt x="161" y="4"/>
                </a:cubicBezTo>
                <a:cubicBezTo>
                  <a:pt x="164" y="3"/>
                  <a:pt x="160" y="1"/>
                  <a:pt x="166" y="1"/>
                </a:cubicBezTo>
                <a:cubicBezTo>
                  <a:pt x="168" y="1"/>
                  <a:pt x="163" y="3"/>
                  <a:pt x="166" y="3"/>
                </a:cubicBezTo>
                <a:close/>
                <a:moveTo>
                  <a:pt x="164" y="45"/>
                </a:moveTo>
                <a:cubicBezTo>
                  <a:pt x="165" y="45"/>
                  <a:pt x="165" y="46"/>
                  <a:pt x="165" y="46"/>
                </a:cubicBezTo>
                <a:cubicBezTo>
                  <a:pt x="165" y="45"/>
                  <a:pt x="167" y="49"/>
                  <a:pt x="167" y="50"/>
                </a:cubicBezTo>
                <a:cubicBezTo>
                  <a:pt x="167" y="51"/>
                  <a:pt x="169" y="51"/>
                  <a:pt x="170" y="52"/>
                </a:cubicBezTo>
                <a:cubicBezTo>
                  <a:pt x="170" y="53"/>
                  <a:pt x="172" y="53"/>
                  <a:pt x="173" y="52"/>
                </a:cubicBezTo>
                <a:cubicBezTo>
                  <a:pt x="173" y="51"/>
                  <a:pt x="172" y="50"/>
                  <a:pt x="172" y="50"/>
                </a:cubicBezTo>
                <a:cubicBezTo>
                  <a:pt x="173" y="49"/>
                  <a:pt x="171" y="49"/>
                  <a:pt x="172" y="49"/>
                </a:cubicBezTo>
                <a:cubicBezTo>
                  <a:pt x="170" y="49"/>
                  <a:pt x="169" y="46"/>
                  <a:pt x="169" y="46"/>
                </a:cubicBezTo>
                <a:cubicBezTo>
                  <a:pt x="171" y="46"/>
                  <a:pt x="174" y="42"/>
                  <a:pt x="173" y="40"/>
                </a:cubicBezTo>
                <a:cubicBezTo>
                  <a:pt x="172" y="40"/>
                  <a:pt x="171" y="40"/>
                  <a:pt x="171" y="39"/>
                </a:cubicBezTo>
                <a:cubicBezTo>
                  <a:pt x="169" y="38"/>
                  <a:pt x="168" y="38"/>
                  <a:pt x="169" y="36"/>
                </a:cubicBezTo>
                <a:cubicBezTo>
                  <a:pt x="169" y="35"/>
                  <a:pt x="169" y="34"/>
                  <a:pt x="168" y="34"/>
                </a:cubicBezTo>
                <a:cubicBezTo>
                  <a:pt x="168" y="34"/>
                  <a:pt x="168" y="34"/>
                  <a:pt x="168" y="34"/>
                </a:cubicBezTo>
                <a:cubicBezTo>
                  <a:pt x="168" y="33"/>
                  <a:pt x="168" y="33"/>
                  <a:pt x="168" y="33"/>
                </a:cubicBezTo>
                <a:cubicBezTo>
                  <a:pt x="167" y="32"/>
                  <a:pt x="167" y="32"/>
                  <a:pt x="167" y="31"/>
                </a:cubicBezTo>
                <a:cubicBezTo>
                  <a:pt x="168" y="31"/>
                  <a:pt x="168" y="31"/>
                  <a:pt x="170" y="31"/>
                </a:cubicBezTo>
                <a:cubicBezTo>
                  <a:pt x="170" y="31"/>
                  <a:pt x="170" y="31"/>
                  <a:pt x="170" y="31"/>
                </a:cubicBezTo>
                <a:cubicBezTo>
                  <a:pt x="170" y="30"/>
                  <a:pt x="171" y="31"/>
                  <a:pt x="171" y="31"/>
                </a:cubicBezTo>
                <a:cubicBezTo>
                  <a:pt x="171" y="31"/>
                  <a:pt x="171" y="31"/>
                  <a:pt x="171" y="31"/>
                </a:cubicBezTo>
                <a:cubicBezTo>
                  <a:pt x="171" y="31"/>
                  <a:pt x="171" y="30"/>
                  <a:pt x="171" y="30"/>
                </a:cubicBezTo>
                <a:cubicBezTo>
                  <a:pt x="171" y="30"/>
                  <a:pt x="171" y="30"/>
                  <a:pt x="171" y="30"/>
                </a:cubicBezTo>
                <a:cubicBezTo>
                  <a:pt x="171" y="30"/>
                  <a:pt x="171" y="30"/>
                  <a:pt x="171" y="30"/>
                </a:cubicBezTo>
                <a:cubicBezTo>
                  <a:pt x="171" y="30"/>
                  <a:pt x="171" y="30"/>
                  <a:pt x="171" y="30"/>
                </a:cubicBezTo>
                <a:cubicBezTo>
                  <a:pt x="171" y="30"/>
                  <a:pt x="171" y="30"/>
                  <a:pt x="172" y="30"/>
                </a:cubicBezTo>
                <a:cubicBezTo>
                  <a:pt x="172" y="30"/>
                  <a:pt x="172" y="30"/>
                  <a:pt x="172" y="30"/>
                </a:cubicBezTo>
                <a:cubicBezTo>
                  <a:pt x="172" y="30"/>
                  <a:pt x="172" y="30"/>
                  <a:pt x="172" y="30"/>
                </a:cubicBezTo>
                <a:cubicBezTo>
                  <a:pt x="172" y="30"/>
                  <a:pt x="172" y="30"/>
                  <a:pt x="172" y="30"/>
                </a:cubicBezTo>
                <a:cubicBezTo>
                  <a:pt x="172" y="30"/>
                  <a:pt x="172" y="30"/>
                  <a:pt x="172" y="30"/>
                </a:cubicBezTo>
                <a:cubicBezTo>
                  <a:pt x="173" y="30"/>
                  <a:pt x="173" y="30"/>
                  <a:pt x="173" y="30"/>
                </a:cubicBezTo>
                <a:cubicBezTo>
                  <a:pt x="173" y="30"/>
                  <a:pt x="173" y="30"/>
                  <a:pt x="173" y="30"/>
                </a:cubicBezTo>
                <a:cubicBezTo>
                  <a:pt x="173" y="30"/>
                  <a:pt x="173" y="30"/>
                  <a:pt x="174" y="31"/>
                </a:cubicBezTo>
                <a:cubicBezTo>
                  <a:pt x="174" y="31"/>
                  <a:pt x="174" y="31"/>
                  <a:pt x="174" y="31"/>
                </a:cubicBezTo>
                <a:cubicBezTo>
                  <a:pt x="174" y="31"/>
                  <a:pt x="174" y="31"/>
                  <a:pt x="174" y="31"/>
                </a:cubicBezTo>
                <a:cubicBezTo>
                  <a:pt x="174" y="31"/>
                  <a:pt x="174" y="31"/>
                  <a:pt x="174" y="31"/>
                </a:cubicBezTo>
                <a:cubicBezTo>
                  <a:pt x="174" y="31"/>
                  <a:pt x="174" y="31"/>
                  <a:pt x="174" y="31"/>
                </a:cubicBezTo>
                <a:cubicBezTo>
                  <a:pt x="174" y="31"/>
                  <a:pt x="174" y="31"/>
                  <a:pt x="174" y="31"/>
                </a:cubicBezTo>
                <a:cubicBezTo>
                  <a:pt x="174" y="31"/>
                  <a:pt x="175" y="31"/>
                  <a:pt x="175" y="31"/>
                </a:cubicBezTo>
                <a:cubicBezTo>
                  <a:pt x="175" y="31"/>
                  <a:pt x="175" y="31"/>
                  <a:pt x="175" y="31"/>
                </a:cubicBezTo>
                <a:cubicBezTo>
                  <a:pt x="175" y="31"/>
                  <a:pt x="175" y="31"/>
                  <a:pt x="175" y="31"/>
                </a:cubicBezTo>
                <a:cubicBezTo>
                  <a:pt x="175" y="31"/>
                  <a:pt x="175" y="31"/>
                  <a:pt x="175" y="31"/>
                </a:cubicBezTo>
                <a:cubicBezTo>
                  <a:pt x="175" y="31"/>
                  <a:pt x="175" y="31"/>
                  <a:pt x="175" y="31"/>
                </a:cubicBezTo>
                <a:cubicBezTo>
                  <a:pt x="175" y="31"/>
                  <a:pt x="176" y="31"/>
                  <a:pt x="176" y="31"/>
                </a:cubicBezTo>
                <a:cubicBezTo>
                  <a:pt x="176" y="31"/>
                  <a:pt x="176" y="31"/>
                  <a:pt x="176" y="31"/>
                </a:cubicBezTo>
                <a:cubicBezTo>
                  <a:pt x="176" y="32"/>
                  <a:pt x="175" y="31"/>
                  <a:pt x="175" y="32"/>
                </a:cubicBezTo>
                <a:cubicBezTo>
                  <a:pt x="176" y="32"/>
                  <a:pt x="176" y="32"/>
                  <a:pt x="176" y="32"/>
                </a:cubicBezTo>
                <a:cubicBezTo>
                  <a:pt x="176" y="32"/>
                  <a:pt x="176" y="32"/>
                  <a:pt x="176" y="32"/>
                </a:cubicBezTo>
                <a:cubicBezTo>
                  <a:pt x="176" y="31"/>
                  <a:pt x="176" y="31"/>
                  <a:pt x="176" y="31"/>
                </a:cubicBezTo>
                <a:cubicBezTo>
                  <a:pt x="176" y="31"/>
                  <a:pt x="178" y="32"/>
                  <a:pt x="178" y="32"/>
                </a:cubicBezTo>
                <a:cubicBezTo>
                  <a:pt x="178" y="31"/>
                  <a:pt x="179" y="32"/>
                  <a:pt x="179" y="31"/>
                </a:cubicBezTo>
                <a:cubicBezTo>
                  <a:pt x="179" y="32"/>
                  <a:pt x="179" y="32"/>
                  <a:pt x="179" y="32"/>
                </a:cubicBezTo>
                <a:cubicBezTo>
                  <a:pt x="179" y="32"/>
                  <a:pt x="179" y="32"/>
                  <a:pt x="179" y="32"/>
                </a:cubicBezTo>
                <a:cubicBezTo>
                  <a:pt x="179" y="32"/>
                  <a:pt x="179" y="32"/>
                  <a:pt x="179" y="32"/>
                </a:cubicBezTo>
                <a:cubicBezTo>
                  <a:pt x="179" y="33"/>
                  <a:pt x="179" y="32"/>
                  <a:pt x="179" y="33"/>
                </a:cubicBezTo>
                <a:cubicBezTo>
                  <a:pt x="179" y="33"/>
                  <a:pt x="179" y="33"/>
                  <a:pt x="179" y="33"/>
                </a:cubicBezTo>
                <a:cubicBezTo>
                  <a:pt x="179" y="33"/>
                  <a:pt x="179" y="33"/>
                  <a:pt x="179" y="33"/>
                </a:cubicBezTo>
                <a:cubicBezTo>
                  <a:pt x="179" y="33"/>
                  <a:pt x="179" y="33"/>
                  <a:pt x="179" y="33"/>
                </a:cubicBezTo>
                <a:cubicBezTo>
                  <a:pt x="179" y="33"/>
                  <a:pt x="179" y="33"/>
                  <a:pt x="179" y="33"/>
                </a:cubicBezTo>
                <a:cubicBezTo>
                  <a:pt x="179" y="33"/>
                  <a:pt x="179" y="33"/>
                  <a:pt x="179" y="33"/>
                </a:cubicBezTo>
                <a:cubicBezTo>
                  <a:pt x="179" y="33"/>
                  <a:pt x="179" y="33"/>
                  <a:pt x="179" y="33"/>
                </a:cubicBezTo>
                <a:cubicBezTo>
                  <a:pt x="178" y="33"/>
                  <a:pt x="178" y="33"/>
                  <a:pt x="178" y="33"/>
                </a:cubicBezTo>
                <a:cubicBezTo>
                  <a:pt x="178" y="33"/>
                  <a:pt x="178" y="33"/>
                  <a:pt x="178" y="34"/>
                </a:cubicBezTo>
                <a:cubicBezTo>
                  <a:pt x="178" y="34"/>
                  <a:pt x="178" y="33"/>
                  <a:pt x="178" y="34"/>
                </a:cubicBezTo>
                <a:cubicBezTo>
                  <a:pt x="178" y="34"/>
                  <a:pt x="178" y="34"/>
                  <a:pt x="178" y="34"/>
                </a:cubicBezTo>
                <a:cubicBezTo>
                  <a:pt x="178" y="34"/>
                  <a:pt x="178" y="34"/>
                  <a:pt x="178" y="34"/>
                </a:cubicBezTo>
                <a:cubicBezTo>
                  <a:pt x="178" y="34"/>
                  <a:pt x="178" y="34"/>
                  <a:pt x="178" y="34"/>
                </a:cubicBezTo>
                <a:cubicBezTo>
                  <a:pt x="178" y="34"/>
                  <a:pt x="178" y="34"/>
                  <a:pt x="178" y="34"/>
                </a:cubicBezTo>
                <a:cubicBezTo>
                  <a:pt x="178" y="34"/>
                  <a:pt x="178" y="34"/>
                  <a:pt x="178" y="34"/>
                </a:cubicBezTo>
                <a:cubicBezTo>
                  <a:pt x="178" y="34"/>
                  <a:pt x="179" y="34"/>
                  <a:pt x="179" y="34"/>
                </a:cubicBezTo>
                <a:cubicBezTo>
                  <a:pt x="179" y="34"/>
                  <a:pt x="179" y="34"/>
                  <a:pt x="180" y="34"/>
                </a:cubicBezTo>
                <a:cubicBezTo>
                  <a:pt x="180" y="34"/>
                  <a:pt x="180" y="34"/>
                  <a:pt x="180" y="34"/>
                </a:cubicBezTo>
                <a:cubicBezTo>
                  <a:pt x="180" y="34"/>
                  <a:pt x="180" y="34"/>
                  <a:pt x="180" y="34"/>
                </a:cubicBezTo>
                <a:cubicBezTo>
                  <a:pt x="180" y="34"/>
                  <a:pt x="180" y="34"/>
                  <a:pt x="180" y="34"/>
                </a:cubicBezTo>
                <a:cubicBezTo>
                  <a:pt x="180" y="34"/>
                  <a:pt x="180" y="34"/>
                  <a:pt x="180" y="34"/>
                </a:cubicBezTo>
                <a:cubicBezTo>
                  <a:pt x="180" y="34"/>
                  <a:pt x="180" y="34"/>
                  <a:pt x="179" y="34"/>
                </a:cubicBezTo>
                <a:cubicBezTo>
                  <a:pt x="179" y="34"/>
                  <a:pt x="180" y="35"/>
                  <a:pt x="180" y="35"/>
                </a:cubicBezTo>
                <a:cubicBezTo>
                  <a:pt x="180" y="35"/>
                  <a:pt x="180" y="35"/>
                  <a:pt x="180" y="35"/>
                </a:cubicBezTo>
                <a:cubicBezTo>
                  <a:pt x="180" y="35"/>
                  <a:pt x="180" y="35"/>
                  <a:pt x="180" y="35"/>
                </a:cubicBezTo>
                <a:cubicBezTo>
                  <a:pt x="180" y="35"/>
                  <a:pt x="180" y="35"/>
                  <a:pt x="180" y="35"/>
                </a:cubicBezTo>
                <a:cubicBezTo>
                  <a:pt x="180" y="35"/>
                  <a:pt x="180" y="35"/>
                  <a:pt x="180" y="35"/>
                </a:cubicBezTo>
                <a:cubicBezTo>
                  <a:pt x="181" y="35"/>
                  <a:pt x="181" y="35"/>
                  <a:pt x="181" y="35"/>
                </a:cubicBezTo>
                <a:cubicBezTo>
                  <a:pt x="181" y="35"/>
                  <a:pt x="181" y="35"/>
                  <a:pt x="180" y="35"/>
                </a:cubicBezTo>
                <a:cubicBezTo>
                  <a:pt x="180" y="35"/>
                  <a:pt x="180" y="35"/>
                  <a:pt x="180" y="35"/>
                </a:cubicBezTo>
                <a:cubicBezTo>
                  <a:pt x="180" y="35"/>
                  <a:pt x="180" y="35"/>
                  <a:pt x="180" y="35"/>
                </a:cubicBezTo>
                <a:cubicBezTo>
                  <a:pt x="180" y="35"/>
                  <a:pt x="180" y="35"/>
                  <a:pt x="180" y="35"/>
                </a:cubicBezTo>
                <a:cubicBezTo>
                  <a:pt x="180" y="35"/>
                  <a:pt x="180" y="35"/>
                  <a:pt x="180" y="35"/>
                </a:cubicBezTo>
                <a:cubicBezTo>
                  <a:pt x="179" y="35"/>
                  <a:pt x="179" y="35"/>
                  <a:pt x="179" y="35"/>
                </a:cubicBezTo>
                <a:cubicBezTo>
                  <a:pt x="179" y="35"/>
                  <a:pt x="179" y="35"/>
                  <a:pt x="180" y="36"/>
                </a:cubicBezTo>
                <a:cubicBezTo>
                  <a:pt x="180" y="36"/>
                  <a:pt x="180" y="36"/>
                  <a:pt x="180" y="36"/>
                </a:cubicBezTo>
                <a:cubicBezTo>
                  <a:pt x="180" y="36"/>
                  <a:pt x="180" y="36"/>
                  <a:pt x="180" y="36"/>
                </a:cubicBezTo>
                <a:cubicBezTo>
                  <a:pt x="180" y="36"/>
                  <a:pt x="182" y="35"/>
                  <a:pt x="181" y="35"/>
                </a:cubicBezTo>
                <a:cubicBezTo>
                  <a:pt x="181" y="35"/>
                  <a:pt x="181" y="35"/>
                  <a:pt x="181" y="35"/>
                </a:cubicBezTo>
                <a:cubicBezTo>
                  <a:pt x="182" y="35"/>
                  <a:pt x="182" y="35"/>
                  <a:pt x="183" y="35"/>
                </a:cubicBezTo>
                <a:cubicBezTo>
                  <a:pt x="183" y="36"/>
                  <a:pt x="183" y="35"/>
                  <a:pt x="183" y="36"/>
                </a:cubicBezTo>
                <a:cubicBezTo>
                  <a:pt x="183" y="36"/>
                  <a:pt x="184" y="36"/>
                  <a:pt x="184" y="36"/>
                </a:cubicBezTo>
                <a:cubicBezTo>
                  <a:pt x="184" y="35"/>
                  <a:pt x="185" y="35"/>
                  <a:pt x="185" y="35"/>
                </a:cubicBezTo>
                <a:cubicBezTo>
                  <a:pt x="184" y="35"/>
                  <a:pt x="185" y="34"/>
                  <a:pt x="185" y="34"/>
                </a:cubicBezTo>
                <a:cubicBezTo>
                  <a:pt x="185" y="33"/>
                  <a:pt x="185" y="33"/>
                  <a:pt x="184" y="32"/>
                </a:cubicBezTo>
                <a:cubicBezTo>
                  <a:pt x="184" y="32"/>
                  <a:pt x="184" y="32"/>
                  <a:pt x="185" y="31"/>
                </a:cubicBezTo>
                <a:cubicBezTo>
                  <a:pt x="185" y="32"/>
                  <a:pt x="185" y="32"/>
                  <a:pt x="186" y="32"/>
                </a:cubicBezTo>
                <a:cubicBezTo>
                  <a:pt x="186" y="33"/>
                  <a:pt x="193" y="36"/>
                  <a:pt x="193" y="37"/>
                </a:cubicBezTo>
                <a:cubicBezTo>
                  <a:pt x="194" y="39"/>
                  <a:pt x="201" y="39"/>
                  <a:pt x="201" y="39"/>
                </a:cubicBezTo>
                <a:cubicBezTo>
                  <a:pt x="199" y="40"/>
                  <a:pt x="197" y="44"/>
                  <a:pt x="200" y="42"/>
                </a:cubicBezTo>
                <a:cubicBezTo>
                  <a:pt x="200" y="41"/>
                  <a:pt x="202" y="38"/>
                  <a:pt x="202" y="40"/>
                </a:cubicBezTo>
                <a:cubicBezTo>
                  <a:pt x="202" y="40"/>
                  <a:pt x="205" y="41"/>
                  <a:pt x="206" y="41"/>
                </a:cubicBezTo>
                <a:cubicBezTo>
                  <a:pt x="209" y="43"/>
                  <a:pt x="204" y="44"/>
                  <a:pt x="206" y="45"/>
                </a:cubicBezTo>
                <a:cubicBezTo>
                  <a:pt x="206" y="45"/>
                  <a:pt x="205" y="46"/>
                  <a:pt x="205" y="46"/>
                </a:cubicBezTo>
                <a:cubicBezTo>
                  <a:pt x="204" y="45"/>
                  <a:pt x="205" y="50"/>
                  <a:pt x="200" y="50"/>
                </a:cubicBezTo>
                <a:cubicBezTo>
                  <a:pt x="199" y="50"/>
                  <a:pt x="195" y="52"/>
                  <a:pt x="194" y="52"/>
                </a:cubicBezTo>
                <a:cubicBezTo>
                  <a:pt x="194" y="53"/>
                  <a:pt x="194" y="54"/>
                  <a:pt x="193" y="55"/>
                </a:cubicBezTo>
                <a:cubicBezTo>
                  <a:pt x="193" y="55"/>
                  <a:pt x="192" y="56"/>
                  <a:pt x="192" y="56"/>
                </a:cubicBezTo>
                <a:cubicBezTo>
                  <a:pt x="191" y="58"/>
                  <a:pt x="191" y="58"/>
                  <a:pt x="191" y="60"/>
                </a:cubicBezTo>
                <a:cubicBezTo>
                  <a:pt x="191" y="61"/>
                  <a:pt x="191" y="61"/>
                  <a:pt x="191" y="62"/>
                </a:cubicBezTo>
                <a:cubicBezTo>
                  <a:pt x="191" y="62"/>
                  <a:pt x="191" y="62"/>
                  <a:pt x="191" y="62"/>
                </a:cubicBezTo>
                <a:cubicBezTo>
                  <a:pt x="191" y="61"/>
                  <a:pt x="191" y="59"/>
                  <a:pt x="192" y="59"/>
                </a:cubicBezTo>
                <a:cubicBezTo>
                  <a:pt x="193" y="58"/>
                  <a:pt x="193" y="57"/>
                  <a:pt x="194" y="56"/>
                </a:cubicBezTo>
                <a:cubicBezTo>
                  <a:pt x="194" y="55"/>
                  <a:pt x="194" y="54"/>
                  <a:pt x="196" y="54"/>
                </a:cubicBezTo>
                <a:cubicBezTo>
                  <a:pt x="197" y="53"/>
                  <a:pt x="197" y="53"/>
                  <a:pt x="198" y="53"/>
                </a:cubicBezTo>
                <a:cubicBezTo>
                  <a:pt x="199" y="53"/>
                  <a:pt x="199" y="52"/>
                  <a:pt x="199" y="53"/>
                </a:cubicBezTo>
                <a:cubicBezTo>
                  <a:pt x="200" y="54"/>
                  <a:pt x="198" y="55"/>
                  <a:pt x="197" y="56"/>
                </a:cubicBezTo>
                <a:cubicBezTo>
                  <a:pt x="197" y="56"/>
                  <a:pt x="198" y="56"/>
                  <a:pt x="198" y="56"/>
                </a:cubicBezTo>
                <a:cubicBezTo>
                  <a:pt x="199" y="57"/>
                  <a:pt x="200" y="57"/>
                  <a:pt x="201" y="57"/>
                </a:cubicBezTo>
                <a:cubicBezTo>
                  <a:pt x="201" y="56"/>
                  <a:pt x="200" y="58"/>
                  <a:pt x="201" y="58"/>
                </a:cubicBezTo>
                <a:cubicBezTo>
                  <a:pt x="202" y="58"/>
                  <a:pt x="201" y="59"/>
                  <a:pt x="203" y="59"/>
                </a:cubicBezTo>
                <a:cubicBezTo>
                  <a:pt x="204" y="59"/>
                  <a:pt x="205" y="60"/>
                  <a:pt x="206" y="60"/>
                </a:cubicBezTo>
                <a:cubicBezTo>
                  <a:pt x="207" y="59"/>
                  <a:pt x="209" y="59"/>
                  <a:pt x="209" y="60"/>
                </a:cubicBezTo>
                <a:cubicBezTo>
                  <a:pt x="209" y="61"/>
                  <a:pt x="207" y="61"/>
                  <a:pt x="206" y="62"/>
                </a:cubicBezTo>
                <a:cubicBezTo>
                  <a:pt x="206" y="63"/>
                  <a:pt x="206" y="63"/>
                  <a:pt x="205" y="63"/>
                </a:cubicBezTo>
                <a:cubicBezTo>
                  <a:pt x="206" y="64"/>
                  <a:pt x="205" y="64"/>
                  <a:pt x="205" y="64"/>
                </a:cubicBezTo>
                <a:cubicBezTo>
                  <a:pt x="205" y="64"/>
                  <a:pt x="205" y="64"/>
                  <a:pt x="205" y="65"/>
                </a:cubicBezTo>
                <a:cubicBezTo>
                  <a:pt x="205" y="65"/>
                  <a:pt x="204" y="65"/>
                  <a:pt x="204" y="66"/>
                </a:cubicBezTo>
                <a:cubicBezTo>
                  <a:pt x="204" y="66"/>
                  <a:pt x="204" y="66"/>
                  <a:pt x="203" y="66"/>
                </a:cubicBezTo>
                <a:cubicBezTo>
                  <a:pt x="203" y="66"/>
                  <a:pt x="203" y="66"/>
                  <a:pt x="203" y="66"/>
                </a:cubicBezTo>
                <a:cubicBezTo>
                  <a:pt x="202" y="66"/>
                  <a:pt x="202" y="65"/>
                  <a:pt x="203" y="64"/>
                </a:cubicBezTo>
                <a:cubicBezTo>
                  <a:pt x="203" y="64"/>
                  <a:pt x="203" y="64"/>
                  <a:pt x="203" y="64"/>
                </a:cubicBezTo>
                <a:cubicBezTo>
                  <a:pt x="203" y="64"/>
                  <a:pt x="203" y="64"/>
                  <a:pt x="204" y="63"/>
                </a:cubicBezTo>
                <a:cubicBezTo>
                  <a:pt x="204" y="63"/>
                  <a:pt x="204" y="63"/>
                  <a:pt x="204" y="63"/>
                </a:cubicBezTo>
                <a:cubicBezTo>
                  <a:pt x="204" y="63"/>
                  <a:pt x="204" y="62"/>
                  <a:pt x="205" y="62"/>
                </a:cubicBezTo>
                <a:cubicBezTo>
                  <a:pt x="205" y="62"/>
                  <a:pt x="205" y="62"/>
                  <a:pt x="205" y="62"/>
                </a:cubicBezTo>
                <a:cubicBezTo>
                  <a:pt x="206" y="62"/>
                  <a:pt x="206" y="62"/>
                  <a:pt x="205" y="61"/>
                </a:cubicBezTo>
                <a:cubicBezTo>
                  <a:pt x="205" y="61"/>
                  <a:pt x="204" y="61"/>
                  <a:pt x="204" y="61"/>
                </a:cubicBezTo>
                <a:cubicBezTo>
                  <a:pt x="204" y="61"/>
                  <a:pt x="204" y="61"/>
                  <a:pt x="204" y="61"/>
                </a:cubicBezTo>
                <a:cubicBezTo>
                  <a:pt x="204" y="61"/>
                  <a:pt x="203" y="60"/>
                  <a:pt x="203" y="61"/>
                </a:cubicBezTo>
                <a:cubicBezTo>
                  <a:pt x="203" y="61"/>
                  <a:pt x="203" y="61"/>
                  <a:pt x="203" y="61"/>
                </a:cubicBezTo>
                <a:cubicBezTo>
                  <a:pt x="202" y="61"/>
                  <a:pt x="202" y="61"/>
                  <a:pt x="202" y="61"/>
                </a:cubicBezTo>
                <a:cubicBezTo>
                  <a:pt x="202" y="61"/>
                  <a:pt x="202" y="61"/>
                  <a:pt x="202" y="61"/>
                </a:cubicBezTo>
                <a:cubicBezTo>
                  <a:pt x="201" y="61"/>
                  <a:pt x="201" y="61"/>
                  <a:pt x="201" y="62"/>
                </a:cubicBezTo>
                <a:cubicBezTo>
                  <a:pt x="201" y="62"/>
                  <a:pt x="201" y="62"/>
                  <a:pt x="201" y="62"/>
                </a:cubicBezTo>
                <a:cubicBezTo>
                  <a:pt x="201" y="63"/>
                  <a:pt x="200" y="63"/>
                  <a:pt x="200" y="63"/>
                </a:cubicBezTo>
                <a:cubicBezTo>
                  <a:pt x="200" y="63"/>
                  <a:pt x="200" y="63"/>
                  <a:pt x="200" y="63"/>
                </a:cubicBezTo>
                <a:cubicBezTo>
                  <a:pt x="199" y="63"/>
                  <a:pt x="200" y="64"/>
                  <a:pt x="199" y="64"/>
                </a:cubicBezTo>
                <a:cubicBezTo>
                  <a:pt x="199" y="64"/>
                  <a:pt x="199" y="64"/>
                  <a:pt x="199" y="65"/>
                </a:cubicBezTo>
                <a:cubicBezTo>
                  <a:pt x="199" y="65"/>
                  <a:pt x="198" y="65"/>
                  <a:pt x="198" y="65"/>
                </a:cubicBezTo>
                <a:cubicBezTo>
                  <a:pt x="198" y="65"/>
                  <a:pt x="198" y="65"/>
                  <a:pt x="198" y="65"/>
                </a:cubicBezTo>
                <a:cubicBezTo>
                  <a:pt x="197" y="65"/>
                  <a:pt x="198" y="65"/>
                  <a:pt x="197" y="65"/>
                </a:cubicBezTo>
                <a:cubicBezTo>
                  <a:pt x="197" y="65"/>
                  <a:pt x="197" y="66"/>
                  <a:pt x="197" y="66"/>
                </a:cubicBezTo>
                <a:cubicBezTo>
                  <a:pt x="197" y="66"/>
                  <a:pt x="197" y="66"/>
                  <a:pt x="196" y="66"/>
                </a:cubicBezTo>
                <a:cubicBezTo>
                  <a:pt x="196" y="66"/>
                  <a:pt x="196" y="66"/>
                  <a:pt x="196" y="66"/>
                </a:cubicBezTo>
                <a:cubicBezTo>
                  <a:pt x="196" y="68"/>
                  <a:pt x="192" y="71"/>
                  <a:pt x="196" y="74"/>
                </a:cubicBezTo>
                <a:cubicBezTo>
                  <a:pt x="196" y="74"/>
                  <a:pt x="195" y="74"/>
                  <a:pt x="195" y="74"/>
                </a:cubicBezTo>
                <a:cubicBezTo>
                  <a:pt x="195" y="75"/>
                  <a:pt x="187" y="77"/>
                  <a:pt x="190" y="80"/>
                </a:cubicBezTo>
                <a:cubicBezTo>
                  <a:pt x="190" y="80"/>
                  <a:pt x="190" y="85"/>
                  <a:pt x="188" y="81"/>
                </a:cubicBezTo>
                <a:cubicBezTo>
                  <a:pt x="188" y="80"/>
                  <a:pt x="187" y="82"/>
                  <a:pt x="188" y="83"/>
                </a:cubicBezTo>
                <a:cubicBezTo>
                  <a:pt x="190" y="84"/>
                  <a:pt x="188" y="90"/>
                  <a:pt x="188" y="86"/>
                </a:cubicBezTo>
                <a:cubicBezTo>
                  <a:pt x="188" y="85"/>
                  <a:pt x="185" y="84"/>
                  <a:pt x="187" y="82"/>
                </a:cubicBezTo>
                <a:cubicBezTo>
                  <a:pt x="188" y="81"/>
                  <a:pt x="184" y="82"/>
                  <a:pt x="185" y="83"/>
                </a:cubicBezTo>
                <a:cubicBezTo>
                  <a:pt x="186" y="84"/>
                  <a:pt x="184" y="86"/>
                  <a:pt x="186" y="87"/>
                </a:cubicBezTo>
                <a:cubicBezTo>
                  <a:pt x="188" y="87"/>
                  <a:pt x="186" y="89"/>
                  <a:pt x="188" y="89"/>
                </a:cubicBezTo>
                <a:cubicBezTo>
                  <a:pt x="189" y="89"/>
                  <a:pt x="189" y="90"/>
                  <a:pt x="189" y="90"/>
                </a:cubicBezTo>
                <a:cubicBezTo>
                  <a:pt x="189" y="90"/>
                  <a:pt x="189" y="90"/>
                  <a:pt x="188" y="90"/>
                </a:cubicBezTo>
                <a:cubicBezTo>
                  <a:pt x="188" y="91"/>
                  <a:pt x="188" y="91"/>
                  <a:pt x="188" y="92"/>
                </a:cubicBezTo>
                <a:cubicBezTo>
                  <a:pt x="188" y="92"/>
                  <a:pt x="188" y="92"/>
                  <a:pt x="188" y="91"/>
                </a:cubicBezTo>
                <a:cubicBezTo>
                  <a:pt x="188" y="91"/>
                  <a:pt x="188" y="91"/>
                  <a:pt x="188" y="91"/>
                </a:cubicBezTo>
                <a:cubicBezTo>
                  <a:pt x="188" y="91"/>
                  <a:pt x="188" y="91"/>
                  <a:pt x="188" y="91"/>
                </a:cubicBezTo>
                <a:cubicBezTo>
                  <a:pt x="188" y="91"/>
                  <a:pt x="188" y="91"/>
                  <a:pt x="188" y="91"/>
                </a:cubicBezTo>
                <a:cubicBezTo>
                  <a:pt x="188" y="91"/>
                  <a:pt x="188" y="91"/>
                  <a:pt x="188" y="91"/>
                </a:cubicBezTo>
                <a:cubicBezTo>
                  <a:pt x="188" y="91"/>
                  <a:pt x="189" y="91"/>
                  <a:pt x="189" y="91"/>
                </a:cubicBezTo>
                <a:cubicBezTo>
                  <a:pt x="189" y="92"/>
                  <a:pt x="189" y="91"/>
                  <a:pt x="189" y="91"/>
                </a:cubicBezTo>
                <a:cubicBezTo>
                  <a:pt x="189" y="92"/>
                  <a:pt x="189" y="92"/>
                  <a:pt x="189" y="92"/>
                </a:cubicBezTo>
                <a:cubicBezTo>
                  <a:pt x="189" y="92"/>
                  <a:pt x="189" y="92"/>
                  <a:pt x="189" y="92"/>
                </a:cubicBezTo>
                <a:cubicBezTo>
                  <a:pt x="189" y="92"/>
                  <a:pt x="189" y="92"/>
                  <a:pt x="189" y="92"/>
                </a:cubicBezTo>
                <a:cubicBezTo>
                  <a:pt x="189" y="92"/>
                  <a:pt x="189" y="92"/>
                  <a:pt x="189" y="92"/>
                </a:cubicBezTo>
                <a:cubicBezTo>
                  <a:pt x="189" y="92"/>
                  <a:pt x="189" y="92"/>
                  <a:pt x="188" y="93"/>
                </a:cubicBezTo>
                <a:cubicBezTo>
                  <a:pt x="188" y="93"/>
                  <a:pt x="188" y="93"/>
                  <a:pt x="188" y="93"/>
                </a:cubicBezTo>
                <a:cubicBezTo>
                  <a:pt x="188" y="93"/>
                  <a:pt x="188" y="94"/>
                  <a:pt x="188" y="94"/>
                </a:cubicBezTo>
                <a:cubicBezTo>
                  <a:pt x="188" y="94"/>
                  <a:pt x="188" y="94"/>
                  <a:pt x="188" y="94"/>
                </a:cubicBezTo>
                <a:cubicBezTo>
                  <a:pt x="188" y="94"/>
                  <a:pt x="189" y="94"/>
                  <a:pt x="189" y="94"/>
                </a:cubicBezTo>
                <a:cubicBezTo>
                  <a:pt x="189" y="94"/>
                  <a:pt x="189" y="94"/>
                  <a:pt x="189" y="95"/>
                </a:cubicBezTo>
                <a:cubicBezTo>
                  <a:pt x="189" y="95"/>
                  <a:pt x="189" y="95"/>
                  <a:pt x="189" y="95"/>
                </a:cubicBezTo>
                <a:cubicBezTo>
                  <a:pt x="189" y="95"/>
                  <a:pt x="189" y="95"/>
                  <a:pt x="189" y="95"/>
                </a:cubicBezTo>
                <a:cubicBezTo>
                  <a:pt x="189" y="95"/>
                  <a:pt x="189" y="95"/>
                  <a:pt x="189" y="95"/>
                </a:cubicBezTo>
                <a:cubicBezTo>
                  <a:pt x="189" y="95"/>
                  <a:pt x="189" y="95"/>
                  <a:pt x="189" y="95"/>
                </a:cubicBezTo>
                <a:cubicBezTo>
                  <a:pt x="189" y="95"/>
                  <a:pt x="189" y="95"/>
                  <a:pt x="189" y="95"/>
                </a:cubicBezTo>
                <a:cubicBezTo>
                  <a:pt x="188" y="95"/>
                  <a:pt x="189" y="95"/>
                  <a:pt x="188" y="95"/>
                </a:cubicBezTo>
                <a:cubicBezTo>
                  <a:pt x="188" y="95"/>
                  <a:pt x="188" y="95"/>
                  <a:pt x="188" y="95"/>
                </a:cubicBezTo>
                <a:cubicBezTo>
                  <a:pt x="188" y="95"/>
                  <a:pt x="188" y="95"/>
                  <a:pt x="188" y="95"/>
                </a:cubicBezTo>
                <a:cubicBezTo>
                  <a:pt x="188" y="95"/>
                  <a:pt x="186" y="96"/>
                  <a:pt x="186" y="96"/>
                </a:cubicBezTo>
                <a:cubicBezTo>
                  <a:pt x="184" y="96"/>
                  <a:pt x="186" y="98"/>
                  <a:pt x="185" y="98"/>
                </a:cubicBezTo>
                <a:cubicBezTo>
                  <a:pt x="183" y="98"/>
                  <a:pt x="183" y="101"/>
                  <a:pt x="181" y="102"/>
                </a:cubicBezTo>
                <a:cubicBezTo>
                  <a:pt x="180" y="103"/>
                  <a:pt x="179" y="105"/>
                  <a:pt x="178" y="106"/>
                </a:cubicBezTo>
                <a:cubicBezTo>
                  <a:pt x="177" y="108"/>
                  <a:pt x="178" y="112"/>
                  <a:pt x="179" y="113"/>
                </a:cubicBezTo>
                <a:cubicBezTo>
                  <a:pt x="180" y="113"/>
                  <a:pt x="181" y="115"/>
                  <a:pt x="181" y="115"/>
                </a:cubicBezTo>
                <a:cubicBezTo>
                  <a:pt x="183" y="116"/>
                  <a:pt x="185" y="121"/>
                  <a:pt x="184" y="123"/>
                </a:cubicBezTo>
                <a:cubicBezTo>
                  <a:pt x="183" y="125"/>
                  <a:pt x="184" y="126"/>
                  <a:pt x="182" y="126"/>
                </a:cubicBezTo>
                <a:cubicBezTo>
                  <a:pt x="182" y="126"/>
                  <a:pt x="179" y="122"/>
                  <a:pt x="179" y="122"/>
                </a:cubicBezTo>
                <a:cubicBezTo>
                  <a:pt x="178" y="122"/>
                  <a:pt x="179" y="120"/>
                  <a:pt x="177" y="121"/>
                </a:cubicBezTo>
                <a:cubicBezTo>
                  <a:pt x="177" y="121"/>
                  <a:pt x="177" y="120"/>
                  <a:pt x="177" y="120"/>
                </a:cubicBezTo>
                <a:cubicBezTo>
                  <a:pt x="176" y="119"/>
                  <a:pt x="176" y="118"/>
                  <a:pt x="177" y="118"/>
                </a:cubicBezTo>
                <a:cubicBezTo>
                  <a:pt x="177" y="118"/>
                  <a:pt x="177" y="118"/>
                  <a:pt x="177" y="118"/>
                </a:cubicBezTo>
                <a:cubicBezTo>
                  <a:pt x="177" y="117"/>
                  <a:pt x="177" y="117"/>
                  <a:pt x="176" y="118"/>
                </a:cubicBezTo>
                <a:cubicBezTo>
                  <a:pt x="176" y="118"/>
                  <a:pt x="176" y="115"/>
                  <a:pt x="175" y="115"/>
                </a:cubicBezTo>
                <a:cubicBezTo>
                  <a:pt x="174" y="114"/>
                  <a:pt x="169" y="110"/>
                  <a:pt x="169" y="113"/>
                </a:cubicBezTo>
                <a:cubicBezTo>
                  <a:pt x="169" y="113"/>
                  <a:pt x="169" y="113"/>
                  <a:pt x="169" y="113"/>
                </a:cubicBezTo>
                <a:cubicBezTo>
                  <a:pt x="169" y="111"/>
                  <a:pt x="167" y="112"/>
                  <a:pt x="166" y="111"/>
                </a:cubicBezTo>
                <a:cubicBezTo>
                  <a:pt x="166" y="110"/>
                  <a:pt x="163" y="112"/>
                  <a:pt x="162" y="111"/>
                </a:cubicBezTo>
                <a:cubicBezTo>
                  <a:pt x="161" y="110"/>
                  <a:pt x="160" y="112"/>
                  <a:pt x="159" y="111"/>
                </a:cubicBezTo>
                <a:cubicBezTo>
                  <a:pt x="158" y="111"/>
                  <a:pt x="155" y="113"/>
                  <a:pt x="155" y="113"/>
                </a:cubicBezTo>
                <a:cubicBezTo>
                  <a:pt x="156" y="113"/>
                  <a:pt x="157" y="114"/>
                  <a:pt x="158" y="114"/>
                </a:cubicBezTo>
                <a:cubicBezTo>
                  <a:pt x="157" y="115"/>
                  <a:pt x="157" y="115"/>
                  <a:pt x="156" y="115"/>
                </a:cubicBezTo>
                <a:cubicBezTo>
                  <a:pt x="156" y="115"/>
                  <a:pt x="157" y="115"/>
                  <a:pt x="156" y="115"/>
                </a:cubicBezTo>
                <a:cubicBezTo>
                  <a:pt x="156" y="115"/>
                  <a:pt x="156" y="114"/>
                  <a:pt x="155" y="115"/>
                </a:cubicBezTo>
                <a:cubicBezTo>
                  <a:pt x="155" y="115"/>
                  <a:pt x="155" y="115"/>
                  <a:pt x="154" y="115"/>
                </a:cubicBezTo>
                <a:cubicBezTo>
                  <a:pt x="154" y="115"/>
                  <a:pt x="153" y="116"/>
                  <a:pt x="154" y="116"/>
                </a:cubicBezTo>
                <a:cubicBezTo>
                  <a:pt x="153" y="116"/>
                  <a:pt x="154" y="115"/>
                  <a:pt x="153" y="115"/>
                </a:cubicBezTo>
                <a:cubicBezTo>
                  <a:pt x="153" y="115"/>
                  <a:pt x="153" y="115"/>
                  <a:pt x="153" y="115"/>
                </a:cubicBezTo>
                <a:cubicBezTo>
                  <a:pt x="152" y="115"/>
                  <a:pt x="152" y="115"/>
                  <a:pt x="152" y="114"/>
                </a:cubicBezTo>
                <a:cubicBezTo>
                  <a:pt x="147" y="115"/>
                  <a:pt x="147" y="115"/>
                  <a:pt x="142" y="115"/>
                </a:cubicBezTo>
                <a:cubicBezTo>
                  <a:pt x="142" y="115"/>
                  <a:pt x="142" y="115"/>
                  <a:pt x="142" y="115"/>
                </a:cubicBezTo>
                <a:cubicBezTo>
                  <a:pt x="142" y="115"/>
                  <a:pt x="142" y="115"/>
                  <a:pt x="142" y="115"/>
                </a:cubicBezTo>
                <a:cubicBezTo>
                  <a:pt x="142" y="118"/>
                  <a:pt x="130" y="121"/>
                  <a:pt x="135" y="126"/>
                </a:cubicBezTo>
                <a:cubicBezTo>
                  <a:pt x="135" y="126"/>
                  <a:pt x="135" y="127"/>
                  <a:pt x="135" y="127"/>
                </a:cubicBezTo>
                <a:cubicBezTo>
                  <a:pt x="132" y="127"/>
                  <a:pt x="134" y="137"/>
                  <a:pt x="134" y="139"/>
                </a:cubicBezTo>
                <a:cubicBezTo>
                  <a:pt x="135" y="142"/>
                  <a:pt x="138" y="144"/>
                  <a:pt x="139" y="147"/>
                </a:cubicBezTo>
                <a:cubicBezTo>
                  <a:pt x="141" y="151"/>
                  <a:pt x="147" y="149"/>
                  <a:pt x="152" y="149"/>
                </a:cubicBezTo>
                <a:cubicBezTo>
                  <a:pt x="152" y="148"/>
                  <a:pt x="152" y="148"/>
                  <a:pt x="152" y="146"/>
                </a:cubicBezTo>
                <a:cubicBezTo>
                  <a:pt x="152" y="146"/>
                  <a:pt x="152" y="146"/>
                  <a:pt x="152" y="146"/>
                </a:cubicBezTo>
                <a:cubicBezTo>
                  <a:pt x="157" y="146"/>
                  <a:pt x="154" y="142"/>
                  <a:pt x="156" y="140"/>
                </a:cubicBezTo>
                <a:cubicBezTo>
                  <a:pt x="157" y="139"/>
                  <a:pt x="160" y="141"/>
                  <a:pt x="160" y="139"/>
                </a:cubicBezTo>
                <a:cubicBezTo>
                  <a:pt x="160" y="139"/>
                  <a:pt x="161" y="139"/>
                  <a:pt x="161" y="139"/>
                </a:cubicBezTo>
                <a:cubicBezTo>
                  <a:pt x="163" y="140"/>
                  <a:pt x="166" y="138"/>
                  <a:pt x="166" y="140"/>
                </a:cubicBezTo>
                <a:cubicBezTo>
                  <a:pt x="166" y="141"/>
                  <a:pt x="165" y="142"/>
                  <a:pt x="164" y="142"/>
                </a:cubicBezTo>
                <a:cubicBezTo>
                  <a:pt x="163" y="143"/>
                  <a:pt x="165" y="148"/>
                  <a:pt x="163" y="150"/>
                </a:cubicBezTo>
                <a:cubicBezTo>
                  <a:pt x="163" y="150"/>
                  <a:pt x="162" y="148"/>
                  <a:pt x="162" y="147"/>
                </a:cubicBezTo>
                <a:cubicBezTo>
                  <a:pt x="161" y="147"/>
                  <a:pt x="161" y="149"/>
                  <a:pt x="161" y="149"/>
                </a:cubicBezTo>
                <a:cubicBezTo>
                  <a:pt x="160" y="150"/>
                  <a:pt x="164" y="150"/>
                  <a:pt x="162" y="152"/>
                </a:cubicBezTo>
                <a:cubicBezTo>
                  <a:pt x="162" y="152"/>
                  <a:pt x="162" y="152"/>
                  <a:pt x="161" y="153"/>
                </a:cubicBezTo>
                <a:cubicBezTo>
                  <a:pt x="161" y="154"/>
                  <a:pt x="161" y="154"/>
                  <a:pt x="160" y="156"/>
                </a:cubicBezTo>
                <a:cubicBezTo>
                  <a:pt x="162" y="157"/>
                  <a:pt x="162" y="157"/>
                  <a:pt x="163" y="157"/>
                </a:cubicBezTo>
                <a:cubicBezTo>
                  <a:pt x="171" y="156"/>
                  <a:pt x="177" y="160"/>
                  <a:pt x="178" y="164"/>
                </a:cubicBezTo>
                <a:cubicBezTo>
                  <a:pt x="178" y="165"/>
                  <a:pt x="176" y="168"/>
                  <a:pt x="176" y="170"/>
                </a:cubicBezTo>
                <a:cubicBezTo>
                  <a:pt x="176" y="171"/>
                  <a:pt x="181" y="174"/>
                  <a:pt x="183" y="174"/>
                </a:cubicBezTo>
                <a:cubicBezTo>
                  <a:pt x="183" y="174"/>
                  <a:pt x="183" y="174"/>
                  <a:pt x="183" y="174"/>
                </a:cubicBezTo>
                <a:cubicBezTo>
                  <a:pt x="183" y="174"/>
                  <a:pt x="184" y="175"/>
                  <a:pt x="185" y="174"/>
                </a:cubicBezTo>
                <a:cubicBezTo>
                  <a:pt x="185" y="174"/>
                  <a:pt x="186" y="174"/>
                  <a:pt x="186" y="173"/>
                </a:cubicBezTo>
                <a:cubicBezTo>
                  <a:pt x="186" y="173"/>
                  <a:pt x="187" y="173"/>
                  <a:pt x="187" y="173"/>
                </a:cubicBezTo>
                <a:cubicBezTo>
                  <a:pt x="188" y="173"/>
                  <a:pt x="188" y="172"/>
                  <a:pt x="189" y="172"/>
                </a:cubicBezTo>
                <a:cubicBezTo>
                  <a:pt x="190" y="172"/>
                  <a:pt x="192" y="173"/>
                  <a:pt x="194" y="173"/>
                </a:cubicBezTo>
                <a:cubicBezTo>
                  <a:pt x="195" y="173"/>
                  <a:pt x="195" y="174"/>
                  <a:pt x="195" y="174"/>
                </a:cubicBezTo>
                <a:cubicBezTo>
                  <a:pt x="195" y="173"/>
                  <a:pt x="196" y="174"/>
                  <a:pt x="197" y="174"/>
                </a:cubicBezTo>
                <a:cubicBezTo>
                  <a:pt x="198" y="175"/>
                  <a:pt x="198" y="176"/>
                  <a:pt x="198" y="176"/>
                </a:cubicBezTo>
                <a:cubicBezTo>
                  <a:pt x="198" y="177"/>
                  <a:pt x="198" y="173"/>
                  <a:pt x="200" y="173"/>
                </a:cubicBezTo>
                <a:cubicBezTo>
                  <a:pt x="201" y="173"/>
                  <a:pt x="202" y="170"/>
                  <a:pt x="202" y="170"/>
                </a:cubicBezTo>
                <a:cubicBezTo>
                  <a:pt x="202" y="170"/>
                  <a:pt x="202" y="169"/>
                  <a:pt x="202" y="169"/>
                </a:cubicBezTo>
                <a:cubicBezTo>
                  <a:pt x="200" y="169"/>
                  <a:pt x="205" y="165"/>
                  <a:pt x="206" y="166"/>
                </a:cubicBezTo>
                <a:cubicBezTo>
                  <a:pt x="206" y="167"/>
                  <a:pt x="206" y="167"/>
                  <a:pt x="206" y="166"/>
                </a:cubicBezTo>
                <a:cubicBezTo>
                  <a:pt x="206" y="165"/>
                  <a:pt x="207" y="166"/>
                  <a:pt x="210" y="165"/>
                </a:cubicBezTo>
                <a:cubicBezTo>
                  <a:pt x="212" y="163"/>
                  <a:pt x="214" y="160"/>
                  <a:pt x="216" y="161"/>
                </a:cubicBezTo>
                <a:cubicBezTo>
                  <a:pt x="216" y="163"/>
                  <a:pt x="215" y="163"/>
                  <a:pt x="214" y="164"/>
                </a:cubicBezTo>
                <a:cubicBezTo>
                  <a:pt x="213" y="164"/>
                  <a:pt x="213" y="165"/>
                  <a:pt x="214" y="165"/>
                </a:cubicBezTo>
                <a:cubicBezTo>
                  <a:pt x="214" y="165"/>
                  <a:pt x="214" y="165"/>
                  <a:pt x="214" y="165"/>
                </a:cubicBezTo>
                <a:cubicBezTo>
                  <a:pt x="215" y="165"/>
                  <a:pt x="214" y="167"/>
                  <a:pt x="213" y="167"/>
                </a:cubicBezTo>
                <a:cubicBezTo>
                  <a:pt x="213" y="168"/>
                  <a:pt x="213" y="169"/>
                  <a:pt x="213" y="170"/>
                </a:cubicBezTo>
                <a:cubicBezTo>
                  <a:pt x="213" y="170"/>
                  <a:pt x="213" y="170"/>
                  <a:pt x="213" y="171"/>
                </a:cubicBezTo>
                <a:cubicBezTo>
                  <a:pt x="213" y="172"/>
                  <a:pt x="215" y="171"/>
                  <a:pt x="215" y="171"/>
                </a:cubicBezTo>
                <a:cubicBezTo>
                  <a:pt x="216" y="170"/>
                  <a:pt x="216" y="170"/>
                  <a:pt x="216" y="169"/>
                </a:cubicBezTo>
                <a:cubicBezTo>
                  <a:pt x="215" y="168"/>
                  <a:pt x="215" y="168"/>
                  <a:pt x="215" y="168"/>
                </a:cubicBezTo>
                <a:cubicBezTo>
                  <a:pt x="215" y="167"/>
                  <a:pt x="215" y="167"/>
                  <a:pt x="215" y="167"/>
                </a:cubicBezTo>
                <a:cubicBezTo>
                  <a:pt x="214" y="165"/>
                  <a:pt x="219" y="164"/>
                  <a:pt x="219" y="164"/>
                </a:cubicBezTo>
                <a:cubicBezTo>
                  <a:pt x="219" y="164"/>
                  <a:pt x="218" y="163"/>
                  <a:pt x="218" y="162"/>
                </a:cubicBezTo>
                <a:cubicBezTo>
                  <a:pt x="218" y="160"/>
                  <a:pt x="221" y="162"/>
                  <a:pt x="219" y="163"/>
                </a:cubicBezTo>
                <a:cubicBezTo>
                  <a:pt x="219" y="164"/>
                  <a:pt x="221" y="163"/>
                  <a:pt x="221" y="163"/>
                </a:cubicBezTo>
                <a:cubicBezTo>
                  <a:pt x="223" y="164"/>
                  <a:pt x="223" y="163"/>
                  <a:pt x="224" y="165"/>
                </a:cubicBezTo>
                <a:cubicBezTo>
                  <a:pt x="224" y="166"/>
                  <a:pt x="229" y="165"/>
                  <a:pt x="230" y="165"/>
                </a:cubicBezTo>
                <a:cubicBezTo>
                  <a:pt x="230" y="165"/>
                  <a:pt x="231" y="167"/>
                  <a:pt x="232" y="167"/>
                </a:cubicBezTo>
                <a:cubicBezTo>
                  <a:pt x="236" y="166"/>
                  <a:pt x="238" y="163"/>
                  <a:pt x="240" y="165"/>
                </a:cubicBezTo>
                <a:cubicBezTo>
                  <a:pt x="240" y="166"/>
                  <a:pt x="241" y="167"/>
                  <a:pt x="242" y="167"/>
                </a:cubicBezTo>
                <a:cubicBezTo>
                  <a:pt x="243" y="167"/>
                  <a:pt x="245" y="168"/>
                  <a:pt x="244" y="169"/>
                </a:cubicBezTo>
                <a:cubicBezTo>
                  <a:pt x="244" y="169"/>
                  <a:pt x="245" y="170"/>
                  <a:pt x="245" y="170"/>
                </a:cubicBezTo>
                <a:cubicBezTo>
                  <a:pt x="244" y="170"/>
                  <a:pt x="250" y="170"/>
                  <a:pt x="250" y="172"/>
                </a:cubicBezTo>
                <a:cubicBezTo>
                  <a:pt x="250" y="173"/>
                  <a:pt x="250" y="173"/>
                  <a:pt x="250" y="174"/>
                </a:cubicBezTo>
                <a:cubicBezTo>
                  <a:pt x="251" y="174"/>
                  <a:pt x="250" y="175"/>
                  <a:pt x="250" y="175"/>
                </a:cubicBezTo>
                <a:cubicBezTo>
                  <a:pt x="252" y="175"/>
                  <a:pt x="253" y="177"/>
                  <a:pt x="254" y="177"/>
                </a:cubicBezTo>
                <a:cubicBezTo>
                  <a:pt x="255" y="177"/>
                  <a:pt x="257" y="177"/>
                  <a:pt x="258" y="177"/>
                </a:cubicBezTo>
                <a:cubicBezTo>
                  <a:pt x="258" y="177"/>
                  <a:pt x="259" y="177"/>
                  <a:pt x="259" y="177"/>
                </a:cubicBezTo>
                <a:cubicBezTo>
                  <a:pt x="260" y="177"/>
                  <a:pt x="262" y="176"/>
                  <a:pt x="262" y="178"/>
                </a:cubicBezTo>
                <a:cubicBezTo>
                  <a:pt x="263" y="178"/>
                  <a:pt x="264" y="178"/>
                  <a:pt x="264" y="179"/>
                </a:cubicBezTo>
                <a:cubicBezTo>
                  <a:pt x="265" y="179"/>
                  <a:pt x="265" y="179"/>
                  <a:pt x="265" y="180"/>
                </a:cubicBezTo>
                <a:cubicBezTo>
                  <a:pt x="265" y="180"/>
                  <a:pt x="266" y="180"/>
                  <a:pt x="266" y="181"/>
                </a:cubicBezTo>
                <a:cubicBezTo>
                  <a:pt x="266" y="181"/>
                  <a:pt x="267" y="183"/>
                  <a:pt x="267" y="183"/>
                </a:cubicBezTo>
                <a:cubicBezTo>
                  <a:pt x="268" y="183"/>
                  <a:pt x="268" y="187"/>
                  <a:pt x="268" y="187"/>
                </a:cubicBezTo>
                <a:cubicBezTo>
                  <a:pt x="269" y="186"/>
                  <a:pt x="269" y="187"/>
                  <a:pt x="269" y="187"/>
                </a:cubicBezTo>
                <a:cubicBezTo>
                  <a:pt x="269" y="187"/>
                  <a:pt x="269" y="189"/>
                  <a:pt x="268" y="189"/>
                </a:cubicBezTo>
                <a:cubicBezTo>
                  <a:pt x="268" y="189"/>
                  <a:pt x="266" y="191"/>
                  <a:pt x="266" y="191"/>
                </a:cubicBezTo>
                <a:cubicBezTo>
                  <a:pt x="266" y="192"/>
                  <a:pt x="264" y="194"/>
                  <a:pt x="264" y="195"/>
                </a:cubicBezTo>
                <a:cubicBezTo>
                  <a:pt x="265" y="196"/>
                  <a:pt x="264" y="195"/>
                  <a:pt x="262" y="196"/>
                </a:cubicBezTo>
                <a:cubicBezTo>
                  <a:pt x="262" y="197"/>
                  <a:pt x="262" y="197"/>
                  <a:pt x="263" y="198"/>
                </a:cubicBezTo>
                <a:cubicBezTo>
                  <a:pt x="263" y="198"/>
                  <a:pt x="263" y="200"/>
                  <a:pt x="264" y="199"/>
                </a:cubicBezTo>
                <a:cubicBezTo>
                  <a:pt x="265" y="199"/>
                  <a:pt x="264" y="197"/>
                  <a:pt x="264" y="197"/>
                </a:cubicBezTo>
                <a:cubicBezTo>
                  <a:pt x="265" y="197"/>
                  <a:pt x="265" y="195"/>
                  <a:pt x="266" y="194"/>
                </a:cubicBezTo>
                <a:cubicBezTo>
                  <a:pt x="266" y="194"/>
                  <a:pt x="267" y="194"/>
                  <a:pt x="267" y="194"/>
                </a:cubicBezTo>
                <a:cubicBezTo>
                  <a:pt x="267" y="193"/>
                  <a:pt x="267" y="193"/>
                  <a:pt x="267" y="193"/>
                </a:cubicBezTo>
                <a:cubicBezTo>
                  <a:pt x="267" y="192"/>
                  <a:pt x="272" y="191"/>
                  <a:pt x="272" y="193"/>
                </a:cubicBezTo>
                <a:cubicBezTo>
                  <a:pt x="272" y="193"/>
                  <a:pt x="271" y="194"/>
                  <a:pt x="271" y="194"/>
                </a:cubicBezTo>
                <a:cubicBezTo>
                  <a:pt x="270" y="195"/>
                  <a:pt x="270" y="195"/>
                  <a:pt x="270" y="195"/>
                </a:cubicBezTo>
                <a:cubicBezTo>
                  <a:pt x="268" y="196"/>
                  <a:pt x="268" y="196"/>
                  <a:pt x="266" y="196"/>
                </a:cubicBezTo>
                <a:cubicBezTo>
                  <a:pt x="265" y="198"/>
                  <a:pt x="269" y="196"/>
                  <a:pt x="269" y="197"/>
                </a:cubicBezTo>
                <a:cubicBezTo>
                  <a:pt x="268" y="198"/>
                  <a:pt x="268" y="200"/>
                  <a:pt x="270" y="196"/>
                </a:cubicBezTo>
                <a:cubicBezTo>
                  <a:pt x="270" y="196"/>
                  <a:pt x="271" y="196"/>
                  <a:pt x="271" y="195"/>
                </a:cubicBezTo>
                <a:cubicBezTo>
                  <a:pt x="272" y="193"/>
                  <a:pt x="274" y="192"/>
                  <a:pt x="275" y="193"/>
                </a:cubicBezTo>
                <a:cubicBezTo>
                  <a:pt x="275" y="193"/>
                  <a:pt x="276" y="194"/>
                  <a:pt x="276" y="194"/>
                </a:cubicBezTo>
                <a:cubicBezTo>
                  <a:pt x="277" y="194"/>
                  <a:pt x="277" y="194"/>
                  <a:pt x="277" y="195"/>
                </a:cubicBezTo>
                <a:cubicBezTo>
                  <a:pt x="277" y="195"/>
                  <a:pt x="276" y="196"/>
                  <a:pt x="278" y="194"/>
                </a:cubicBezTo>
                <a:cubicBezTo>
                  <a:pt x="278" y="194"/>
                  <a:pt x="278" y="194"/>
                  <a:pt x="278" y="194"/>
                </a:cubicBezTo>
                <a:cubicBezTo>
                  <a:pt x="278" y="194"/>
                  <a:pt x="279" y="194"/>
                  <a:pt x="279" y="195"/>
                </a:cubicBezTo>
                <a:cubicBezTo>
                  <a:pt x="278" y="196"/>
                  <a:pt x="278" y="198"/>
                  <a:pt x="278" y="198"/>
                </a:cubicBezTo>
                <a:cubicBezTo>
                  <a:pt x="278" y="198"/>
                  <a:pt x="278" y="198"/>
                  <a:pt x="278" y="198"/>
                </a:cubicBezTo>
                <a:cubicBezTo>
                  <a:pt x="279" y="198"/>
                  <a:pt x="280" y="195"/>
                  <a:pt x="281" y="196"/>
                </a:cubicBezTo>
                <a:cubicBezTo>
                  <a:pt x="282" y="198"/>
                  <a:pt x="285" y="196"/>
                  <a:pt x="286" y="197"/>
                </a:cubicBezTo>
                <a:cubicBezTo>
                  <a:pt x="287" y="197"/>
                  <a:pt x="287" y="198"/>
                  <a:pt x="288" y="199"/>
                </a:cubicBezTo>
                <a:cubicBezTo>
                  <a:pt x="288" y="201"/>
                  <a:pt x="290" y="201"/>
                  <a:pt x="291" y="201"/>
                </a:cubicBezTo>
                <a:cubicBezTo>
                  <a:pt x="293" y="201"/>
                  <a:pt x="288" y="212"/>
                  <a:pt x="287" y="213"/>
                </a:cubicBezTo>
                <a:cubicBezTo>
                  <a:pt x="287" y="214"/>
                  <a:pt x="286" y="214"/>
                  <a:pt x="286" y="214"/>
                </a:cubicBezTo>
                <a:cubicBezTo>
                  <a:pt x="286" y="214"/>
                  <a:pt x="285" y="216"/>
                  <a:pt x="284" y="217"/>
                </a:cubicBezTo>
                <a:cubicBezTo>
                  <a:pt x="284" y="218"/>
                  <a:pt x="283" y="218"/>
                  <a:pt x="283" y="219"/>
                </a:cubicBezTo>
                <a:cubicBezTo>
                  <a:pt x="283" y="220"/>
                  <a:pt x="282" y="219"/>
                  <a:pt x="282" y="219"/>
                </a:cubicBezTo>
                <a:cubicBezTo>
                  <a:pt x="282" y="218"/>
                  <a:pt x="282" y="219"/>
                  <a:pt x="282" y="219"/>
                </a:cubicBezTo>
                <a:cubicBezTo>
                  <a:pt x="282" y="219"/>
                  <a:pt x="282" y="220"/>
                  <a:pt x="282" y="220"/>
                </a:cubicBezTo>
                <a:cubicBezTo>
                  <a:pt x="281" y="221"/>
                  <a:pt x="282" y="220"/>
                  <a:pt x="282" y="221"/>
                </a:cubicBezTo>
                <a:cubicBezTo>
                  <a:pt x="281" y="221"/>
                  <a:pt x="282" y="221"/>
                  <a:pt x="281" y="221"/>
                </a:cubicBezTo>
                <a:cubicBezTo>
                  <a:pt x="281" y="221"/>
                  <a:pt x="281" y="222"/>
                  <a:pt x="281" y="222"/>
                </a:cubicBezTo>
                <a:cubicBezTo>
                  <a:pt x="281" y="222"/>
                  <a:pt x="280" y="226"/>
                  <a:pt x="280" y="227"/>
                </a:cubicBezTo>
                <a:cubicBezTo>
                  <a:pt x="279" y="227"/>
                  <a:pt x="279" y="228"/>
                  <a:pt x="279" y="228"/>
                </a:cubicBezTo>
                <a:cubicBezTo>
                  <a:pt x="279" y="228"/>
                  <a:pt x="279" y="228"/>
                  <a:pt x="279" y="228"/>
                </a:cubicBezTo>
                <a:cubicBezTo>
                  <a:pt x="279" y="228"/>
                  <a:pt x="279" y="228"/>
                  <a:pt x="279" y="228"/>
                </a:cubicBezTo>
                <a:cubicBezTo>
                  <a:pt x="278" y="231"/>
                  <a:pt x="275" y="235"/>
                  <a:pt x="274" y="237"/>
                </a:cubicBezTo>
                <a:cubicBezTo>
                  <a:pt x="273" y="237"/>
                  <a:pt x="273" y="239"/>
                  <a:pt x="273" y="239"/>
                </a:cubicBezTo>
                <a:cubicBezTo>
                  <a:pt x="272" y="240"/>
                  <a:pt x="271" y="239"/>
                  <a:pt x="270" y="241"/>
                </a:cubicBezTo>
                <a:cubicBezTo>
                  <a:pt x="270" y="241"/>
                  <a:pt x="270" y="241"/>
                  <a:pt x="270" y="242"/>
                </a:cubicBezTo>
                <a:cubicBezTo>
                  <a:pt x="270" y="242"/>
                  <a:pt x="269" y="242"/>
                  <a:pt x="269" y="242"/>
                </a:cubicBezTo>
                <a:cubicBezTo>
                  <a:pt x="268" y="242"/>
                  <a:pt x="269" y="242"/>
                  <a:pt x="269" y="242"/>
                </a:cubicBezTo>
                <a:cubicBezTo>
                  <a:pt x="268" y="242"/>
                  <a:pt x="269" y="241"/>
                  <a:pt x="269" y="241"/>
                </a:cubicBezTo>
                <a:cubicBezTo>
                  <a:pt x="269" y="241"/>
                  <a:pt x="269" y="241"/>
                  <a:pt x="269" y="242"/>
                </a:cubicBezTo>
                <a:cubicBezTo>
                  <a:pt x="268" y="242"/>
                  <a:pt x="268" y="241"/>
                  <a:pt x="268" y="242"/>
                </a:cubicBezTo>
                <a:cubicBezTo>
                  <a:pt x="268" y="242"/>
                  <a:pt x="268" y="242"/>
                  <a:pt x="268" y="242"/>
                </a:cubicBezTo>
                <a:cubicBezTo>
                  <a:pt x="268" y="242"/>
                  <a:pt x="266" y="243"/>
                  <a:pt x="266" y="243"/>
                </a:cubicBezTo>
                <a:cubicBezTo>
                  <a:pt x="266" y="243"/>
                  <a:pt x="266" y="243"/>
                  <a:pt x="266" y="243"/>
                </a:cubicBezTo>
                <a:cubicBezTo>
                  <a:pt x="264" y="245"/>
                  <a:pt x="264" y="245"/>
                  <a:pt x="262" y="246"/>
                </a:cubicBezTo>
                <a:cubicBezTo>
                  <a:pt x="262" y="246"/>
                  <a:pt x="262" y="246"/>
                  <a:pt x="262" y="246"/>
                </a:cubicBezTo>
                <a:cubicBezTo>
                  <a:pt x="262" y="247"/>
                  <a:pt x="261" y="247"/>
                  <a:pt x="260" y="248"/>
                </a:cubicBezTo>
                <a:cubicBezTo>
                  <a:pt x="259" y="248"/>
                  <a:pt x="258" y="251"/>
                  <a:pt x="257" y="251"/>
                </a:cubicBezTo>
                <a:cubicBezTo>
                  <a:pt x="257" y="251"/>
                  <a:pt x="257" y="252"/>
                  <a:pt x="257" y="253"/>
                </a:cubicBezTo>
                <a:cubicBezTo>
                  <a:pt x="257" y="253"/>
                  <a:pt x="256" y="253"/>
                  <a:pt x="256" y="254"/>
                </a:cubicBezTo>
                <a:cubicBezTo>
                  <a:pt x="256" y="255"/>
                  <a:pt x="254" y="256"/>
                  <a:pt x="254" y="256"/>
                </a:cubicBezTo>
                <a:cubicBezTo>
                  <a:pt x="254" y="256"/>
                  <a:pt x="252" y="258"/>
                  <a:pt x="253" y="257"/>
                </a:cubicBezTo>
                <a:cubicBezTo>
                  <a:pt x="253" y="258"/>
                  <a:pt x="253" y="258"/>
                  <a:pt x="253" y="258"/>
                </a:cubicBezTo>
                <a:cubicBezTo>
                  <a:pt x="252" y="258"/>
                  <a:pt x="252" y="258"/>
                  <a:pt x="252" y="258"/>
                </a:cubicBezTo>
                <a:cubicBezTo>
                  <a:pt x="251" y="258"/>
                  <a:pt x="252" y="258"/>
                  <a:pt x="252" y="258"/>
                </a:cubicBezTo>
                <a:cubicBezTo>
                  <a:pt x="251" y="258"/>
                  <a:pt x="251" y="258"/>
                  <a:pt x="251" y="258"/>
                </a:cubicBezTo>
                <a:cubicBezTo>
                  <a:pt x="251" y="258"/>
                  <a:pt x="251" y="258"/>
                  <a:pt x="251" y="258"/>
                </a:cubicBezTo>
                <a:cubicBezTo>
                  <a:pt x="251" y="258"/>
                  <a:pt x="251" y="258"/>
                  <a:pt x="251" y="258"/>
                </a:cubicBezTo>
                <a:cubicBezTo>
                  <a:pt x="251" y="258"/>
                  <a:pt x="251" y="259"/>
                  <a:pt x="251" y="259"/>
                </a:cubicBezTo>
                <a:cubicBezTo>
                  <a:pt x="251" y="259"/>
                  <a:pt x="250" y="259"/>
                  <a:pt x="250" y="259"/>
                </a:cubicBezTo>
                <a:cubicBezTo>
                  <a:pt x="250" y="259"/>
                  <a:pt x="250" y="259"/>
                  <a:pt x="250" y="259"/>
                </a:cubicBezTo>
                <a:cubicBezTo>
                  <a:pt x="250" y="259"/>
                  <a:pt x="250" y="259"/>
                  <a:pt x="250" y="259"/>
                </a:cubicBezTo>
                <a:cubicBezTo>
                  <a:pt x="250" y="259"/>
                  <a:pt x="250" y="259"/>
                  <a:pt x="250" y="259"/>
                </a:cubicBezTo>
                <a:cubicBezTo>
                  <a:pt x="250" y="259"/>
                  <a:pt x="250" y="259"/>
                  <a:pt x="250" y="259"/>
                </a:cubicBezTo>
                <a:cubicBezTo>
                  <a:pt x="250" y="259"/>
                  <a:pt x="250" y="259"/>
                  <a:pt x="250" y="259"/>
                </a:cubicBezTo>
                <a:cubicBezTo>
                  <a:pt x="250" y="259"/>
                  <a:pt x="250" y="259"/>
                  <a:pt x="250" y="259"/>
                </a:cubicBezTo>
                <a:cubicBezTo>
                  <a:pt x="250" y="259"/>
                  <a:pt x="250" y="259"/>
                  <a:pt x="250" y="259"/>
                </a:cubicBezTo>
                <a:cubicBezTo>
                  <a:pt x="248" y="261"/>
                  <a:pt x="248" y="261"/>
                  <a:pt x="247" y="263"/>
                </a:cubicBezTo>
                <a:cubicBezTo>
                  <a:pt x="245" y="265"/>
                  <a:pt x="245" y="265"/>
                  <a:pt x="244" y="266"/>
                </a:cubicBezTo>
                <a:cubicBezTo>
                  <a:pt x="244" y="266"/>
                  <a:pt x="244" y="266"/>
                  <a:pt x="244" y="267"/>
                </a:cubicBezTo>
                <a:cubicBezTo>
                  <a:pt x="244" y="267"/>
                  <a:pt x="243" y="267"/>
                  <a:pt x="243" y="267"/>
                </a:cubicBezTo>
                <a:cubicBezTo>
                  <a:pt x="243" y="267"/>
                  <a:pt x="243" y="267"/>
                  <a:pt x="242" y="268"/>
                </a:cubicBezTo>
                <a:cubicBezTo>
                  <a:pt x="242" y="268"/>
                  <a:pt x="241" y="268"/>
                  <a:pt x="241" y="268"/>
                </a:cubicBezTo>
                <a:cubicBezTo>
                  <a:pt x="241" y="269"/>
                  <a:pt x="239" y="269"/>
                  <a:pt x="239" y="268"/>
                </a:cubicBezTo>
                <a:cubicBezTo>
                  <a:pt x="238" y="269"/>
                  <a:pt x="239" y="268"/>
                  <a:pt x="238" y="268"/>
                </a:cubicBezTo>
                <a:cubicBezTo>
                  <a:pt x="238" y="269"/>
                  <a:pt x="238" y="268"/>
                  <a:pt x="237" y="268"/>
                </a:cubicBezTo>
                <a:cubicBezTo>
                  <a:pt x="235" y="269"/>
                  <a:pt x="236" y="269"/>
                  <a:pt x="236" y="269"/>
                </a:cubicBezTo>
                <a:cubicBezTo>
                  <a:pt x="237" y="270"/>
                  <a:pt x="238" y="269"/>
                  <a:pt x="237" y="270"/>
                </a:cubicBezTo>
                <a:cubicBezTo>
                  <a:pt x="237" y="270"/>
                  <a:pt x="237" y="271"/>
                  <a:pt x="237" y="271"/>
                </a:cubicBezTo>
                <a:cubicBezTo>
                  <a:pt x="238" y="271"/>
                  <a:pt x="237" y="272"/>
                  <a:pt x="237" y="273"/>
                </a:cubicBezTo>
                <a:cubicBezTo>
                  <a:pt x="236" y="273"/>
                  <a:pt x="236" y="273"/>
                  <a:pt x="235" y="274"/>
                </a:cubicBezTo>
                <a:cubicBezTo>
                  <a:pt x="235" y="274"/>
                  <a:pt x="235" y="274"/>
                  <a:pt x="235" y="274"/>
                </a:cubicBezTo>
                <a:cubicBezTo>
                  <a:pt x="233" y="275"/>
                  <a:pt x="233" y="275"/>
                  <a:pt x="230" y="276"/>
                </a:cubicBezTo>
                <a:cubicBezTo>
                  <a:pt x="230" y="276"/>
                  <a:pt x="227" y="277"/>
                  <a:pt x="227" y="277"/>
                </a:cubicBezTo>
                <a:cubicBezTo>
                  <a:pt x="226" y="278"/>
                  <a:pt x="228" y="277"/>
                  <a:pt x="227" y="278"/>
                </a:cubicBezTo>
                <a:cubicBezTo>
                  <a:pt x="226" y="279"/>
                  <a:pt x="227" y="279"/>
                  <a:pt x="226" y="279"/>
                </a:cubicBezTo>
                <a:cubicBezTo>
                  <a:pt x="224" y="280"/>
                  <a:pt x="224" y="280"/>
                  <a:pt x="222" y="280"/>
                </a:cubicBezTo>
                <a:cubicBezTo>
                  <a:pt x="222" y="280"/>
                  <a:pt x="221" y="281"/>
                  <a:pt x="222" y="281"/>
                </a:cubicBezTo>
                <a:cubicBezTo>
                  <a:pt x="222" y="281"/>
                  <a:pt x="222" y="282"/>
                  <a:pt x="222" y="282"/>
                </a:cubicBezTo>
                <a:cubicBezTo>
                  <a:pt x="221" y="282"/>
                  <a:pt x="222" y="282"/>
                  <a:pt x="222" y="282"/>
                </a:cubicBezTo>
                <a:cubicBezTo>
                  <a:pt x="222" y="282"/>
                  <a:pt x="222" y="282"/>
                  <a:pt x="222" y="282"/>
                </a:cubicBezTo>
                <a:cubicBezTo>
                  <a:pt x="223" y="282"/>
                  <a:pt x="222" y="282"/>
                  <a:pt x="222" y="282"/>
                </a:cubicBezTo>
                <a:cubicBezTo>
                  <a:pt x="223" y="282"/>
                  <a:pt x="223" y="282"/>
                  <a:pt x="224" y="281"/>
                </a:cubicBezTo>
                <a:cubicBezTo>
                  <a:pt x="224" y="281"/>
                  <a:pt x="224" y="281"/>
                  <a:pt x="224" y="282"/>
                </a:cubicBezTo>
                <a:cubicBezTo>
                  <a:pt x="223" y="282"/>
                  <a:pt x="223" y="282"/>
                  <a:pt x="223" y="282"/>
                </a:cubicBezTo>
                <a:cubicBezTo>
                  <a:pt x="223" y="282"/>
                  <a:pt x="221" y="282"/>
                  <a:pt x="222" y="283"/>
                </a:cubicBezTo>
                <a:cubicBezTo>
                  <a:pt x="222" y="283"/>
                  <a:pt x="222" y="283"/>
                  <a:pt x="221" y="284"/>
                </a:cubicBezTo>
                <a:cubicBezTo>
                  <a:pt x="221" y="284"/>
                  <a:pt x="221" y="284"/>
                  <a:pt x="221" y="284"/>
                </a:cubicBezTo>
                <a:cubicBezTo>
                  <a:pt x="221" y="284"/>
                  <a:pt x="221" y="284"/>
                  <a:pt x="221" y="284"/>
                </a:cubicBezTo>
                <a:cubicBezTo>
                  <a:pt x="221" y="284"/>
                  <a:pt x="221" y="284"/>
                  <a:pt x="221" y="285"/>
                </a:cubicBezTo>
                <a:cubicBezTo>
                  <a:pt x="221" y="284"/>
                  <a:pt x="221" y="285"/>
                  <a:pt x="221" y="285"/>
                </a:cubicBezTo>
                <a:cubicBezTo>
                  <a:pt x="220" y="285"/>
                  <a:pt x="220" y="285"/>
                  <a:pt x="220" y="285"/>
                </a:cubicBezTo>
                <a:cubicBezTo>
                  <a:pt x="220" y="285"/>
                  <a:pt x="220" y="285"/>
                  <a:pt x="220" y="285"/>
                </a:cubicBezTo>
                <a:cubicBezTo>
                  <a:pt x="218" y="286"/>
                  <a:pt x="218" y="286"/>
                  <a:pt x="217" y="287"/>
                </a:cubicBezTo>
                <a:cubicBezTo>
                  <a:pt x="217" y="287"/>
                  <a:pt x="217" y="287"/>
                  <a:pt x="217" y="287"/>
                </a:cubicBezTo>
                <a:cubicBezTo>
                  <a:pt x="217" y="287"/>
                  <a:pt x="217" y="288"/>
                  <a:pt x="217" y="288"/>
                </a:cubicBezTo>
                <a:cubicBezTo>
                  <a:pt x="217" y="288"/>
                  <a:pt x="216" y="288"/>
                  <a:pt x="217" y="288"/>
                </a:cubicBezTo>
                <a:cubicBezTo>
                  <a:pt x="217" y="288"/>
                  <a:pt x="217" y="288"/>
                  <a:pt x="217" y="288"/>
                </a:cubicBezTo>
                <a:cubicBezTo>
                  <a:pt x="217" y="288"/>
                  <a:pt x="217" y="288"/>
                  <a:pt x="217" y="288"/>
                </a:cubicBezTo>
                <a:cubicBezTo>
                  <a:pt x="217" y="288"/>
                  <a:pt x="217" y="288"/>
                  <a:pt x="217" y="288"/>
                </a:cubicBezTo>
                <a:cubicBezTo>
                  <a:pt x="217" y="288"/>
                  <a:pt x="217" y="288"/>
                  <a:pt x="217" y="288"/>
                </a:cubicBezTo>
                <a:cubicBezTo>
                  <a:pt x="218" y="288"/>
                  <a:pt x="218" y="288"/>
                  <a:pt x="219" y="288"/>
                </a:cubicBezTo>
                <a:cubicBezTo>
                  <a:pt x="219" y="288"/>
                  <a:pt x="219" y="288"/>
                  <a:pt x="219" y="288"/>
                </a:cubicBezTo>
                <a:cubicBezTo>
                  <a:pt x="219" y="288"/>
                  <a:pt x="219" y="288"/>
                  <a:pt x="219" y="288"/>
                </a:cubicBezTo>
                <a:cubicBezTo>
                  <a:pt x="219" y="288"/>
                  <a:pt x="219" y="288"/>
                  <a:pt x="219" y="288"/>
                </a:cubicBezTo>
                <a:cubicBezTo>
                  <a:pt x="219" y="288"/>
                  <a:pt x="219" y="288"/>
                  <a:pt x="219" y="288"/>
                </a:cubicBezTo>
                <a:cubicBezTo>
                  <a:pt x="219" y="288"/>
                  <a:pt x="219" y="288"/>
                  <a:pt x="218" y="288"/>
                </a:cubicBezTo>
                <a:cubicBezTo>
                  <a:pt x="218" y="288"/>
                  <a:pt x="218" y="288"/>
                  <a:pt x="218" y="288"/>
                </a:cubicBezTo>
                <a:cubicBezTo>
                  <a:pt x="218" y="288"/>
                  <a:pt x="218" y="288"/>
                  <a:pt x="218" y="288"/>
                </a:cubicBezTo>
                <a:cubicBezTo>
                  <a:pt x="218" y="288"/>
                  <a:pt x="218" y="288"/>
                  <a:pt x="218" y="288"/>
                </a:cubicBezTo>
                <a:cubicBezTo>
                  <a:pt x="219" y="288"/>
                  <a:pt x="219" y="288"/>
                  <a:pt x="219" y="288"/>
                </a:cubicBezTo>
                <a:cubicBezTo>
                  <a:pt x="219" y="288"/>
                  <a:pt x="219" y="288"/>
                  <a:pt x="219" y="288"/>
                </a:cubicBezTo>
                <a:cubicBezTo>
                  <a:pt x="217" y="289"/>
                  <a:pt x="217" y="289"/>
                  <a:pt x="216" y="290"/>
                </a:cubicBezTo>
                <a:cubicBezTo>
                  <a:pt x="216" y="290"/>
                  <a:pt x="216" y="290"/>
                  <a:pt x="216" y="290"/>
                </a:cubicBezTo>
                <a:cubicBezTo>
                  <a:pt x="216" y="290"/>
                  <a:pt x="216" y="290"/>
                  <a:pt x="216" y="290"/>
                </a:cubicBezTo>
                <a:cubicBezTo>
                  <a:pt x="216" y="290"/>
                  <a:pt x="216" y="290"/>
                  <a:pt x="216" y="290"/>
                </a:cubicBezTo>
                <a:cubicBezTo>
                  <a:pt x="216" y="290"/>
                  <a:pt x="216" y="290"/>
                  <a:pt x="216" y="290"/>
                </a:cubicBezTo>
                <a:cubicBezTo>
                  <a:pt x="216" y="290"/>
                  <a:pt x="216" y="290"/>
                  <a:pt x="216" y="290"/>
                </a:cubicBezTo>
                <a:cubicBezTo>
                  <a:pt x="216" y="290"/>
                  <a:pt x="216" y="290"/>
                  <a:pt x="216" y="290"/>
                </a:cubicBezTo>
                <a:cubicBezTo>
                  <a:pt x="216" y="290"/>
                  <a:pt x="216" y="290"/>
                  <a:pt x="216" y="290"/>
                </a:cubicBezTo>
                <a:cubicBezTo>
                  <a:pt x="216" y="290"/>
                  <a:pt x="216" y="290"/>
                  <a:pt x="216" y="290"/>
                </a:cubicBezTo>
                <a:cubicBezTo>
                  <a:pt x="216" y="290"/>
                  <a:pt x="216" y="290"/>
                  <a:pt x="216" y="291"/>
                </a:cubicBezTo>
                <a:cubicBezTo>
                  <a:pt x="216" y="290"/>
                  <a:pt x="216" y="290"/>
                  <a:pt x="216" y="290"/>
                </a:cubicBezTo>
                <a:cubicBezTo>
                  <a:pt x="216" y="290"/>
                  <a:pt x="216" y="290"/>
                  <a:pt x="216" y="290"/>
                </a:cubicBezTo>
                <a:cubicBezTo>
                  <a:pt x="216" y="291"/>
                  <a:pt x="216" y="291"/>
                  <a:pt x="216" y="291"/>
                </a:cubicBezTo>
                <a:cubicBezTo>
                  <a:pt x="216" y="291"/>
                  <a:pt x="216" y="291"/>
                  <a:pt x="216" y="291"/>
                </a:cubicBezTo>
                <a:cubicBezTo>
                  <a:pt x="216" y="291"/>
                  <a:pt x="216" y="291"/>
                  <a:pt x="216" y="291"/>
                </a:cubicBezTo>
                <a:cubicBezTo>
                  <a:pt x="216" y="291"/>
                  <a:pt x="216" y="291"/>
                  <a:pt x="216" y="291"/>
                </a:cubicBezTo>
                <a:cubicBezTo>
                  <a:pt x="216" y="291"/>
                  <a:pt x="216" y="291"/>
                  <a:pt x="216" y="291"/>
                </a:cubicBezTo>
                <a:cubicBezTo>
                  <a:pt x="216" y="291"/>
                  <a:pt x="216" y="291"/>
                  <a:pt x="216" y="291"/>
                </a:cubicBezTo>
                <a:cubicBezTo>
                  <a:pt x="216" y="291"/>
                  <a:pt x="216" y="291"/>
                  <a:pt x="216" y="291"/>
                </a:cubicBezTo>
                <a:cubicBezTo>
                  <a:pt x="216" y="291"/>
                  <a:pt x="216" y="291"/>
                  <a:pt x="216" y="291"/>
                </a:cubicBezTo>
                <a:cubicBezTo>
                  <a:pt x="216" y="291"/>
                  <a:pt x="216" y="291"/>
                  <a:pt x="216" y="291"/>
                </a:cubicBezTo>
                <a:cubicBezTo>
                  <a:pt x="216" y="291"/>
                  <a:pt x="215" y="291"/>
                  <a:pt x="215" y="291"/>
                </a:cubicBezTo>
                <a:cubicBezTo>
                  <a:pt x="215" y="291"/>
                  <a:pt x="215" y="291"/>
                  <a:pt x="215" y="291"/>
                </a:cubicBezTo>
                <a:cubicBezTo>
                  <a:pt x="215" y="291"/>
                  <a:pt x="215" y="291"/>
                  <a:pt x="215" y="291"/>
                </a:cubicBezTo>
                <a:cubicBezTo>
                  <a:pt x="215" y="291"/>
                  <a:pt x="215" y="291"/>
                  <a:pt x="215" y="291"/>
                </a:cubicBezTo>
                <a:cubicBezTo>
                  <a:pt x="215" y="291"/>
                  <a:pt x="215" y="291"/>
                  <a:pt x="215" y="291"/>
                </a:cubicBezTo>
                <a:cubicBezTo>
                  <a:pt x="215" y="291"/>
                  <a:pt x="215" y="291"/>
                  <a:pt x="215" y="291"/>
                </a:cubicBezTo>
                <a:cubicBezTo>
                  <a:pt x="214" y="292"/>
                  <a:pt x="214" y="292"/>
                  <a:pt x="213" y="292"/>
                </a:cubicBezTo>
                <a:cubicBezTo>
                  <a:pt x="213" y="292"/>
                  <a:pt x="214" y="292"/>
                  <a:pt x="214" y="292"/>
                </a:cubicBezTo>
                <a:cubicBezTo>
                  <a:pt x="213" y="293"/>
                  <a:pt x="214" y="293"/>
                  <a:pt x="214" y="293"/>
                </a:cubicBezTo>
                <a:cubicBezTo>
                  <a:pt x="214" y="293"/>
                  <a:pt x="212" y="294"/>
                  <a:pt x="212" y="294"/>
                </a:cubicBezTo>
                <a:cubicBezTo>
                  <a:pt x="211" y="294"/>
                  <a:pt x="212" y="294"/>
                  <a:pt x="211" y="295"/>
                </a:cubicBezTo>
                <a:cubicBezTo>
                  <a:pt x="210" y="295"/>
                  <a:pt x="209" y="295"/>
                  <a:pt x="209" y="295"/>
                </a:cubicBezTo>
                <a:cubicBezTo>
                  <a:pt x="208" y="295"/>
                  <a:pt x="210" y="294"/>
                  <a:pt x="210" y="295"/>
                </a:cubicBezTo>
                <a:cubicBezTo>
                  <a:pt x="209" y="295"/>
                  <a:pt x="210" y="295"/>
                  <a:pt x="210" y="295"/>
                </a:cubicBezTo>
                <a:cubicBezTo>
                  <a:pt x="210" y="295"/>
                  <a:pt x="210" y="294"/>
                  <a:pt x="210" y="294"/>
                </a:cubicBezTo>
                <a:cubicBezTo>
                  <a:pt x="209" y="295"/>
                  <a:pt x="208" y="295"/>
                  <a:pt x="208" y="295"/>
                </a:cubicBezTo>
                <a:cubicBezTo>
                  <a:pt x="208" y="295"/>
                  <a:pt x="207" y="295"/>
                  <a:pt x="207" y="295"/>
                </a:cubicBezTo>
                <a:cubicBezTo>
                  <a:pt x="207" y="295"/>
                  <a:pt x="207" y="295"/>
                  <a:pt x="207" y="295"/>
                </a:cubicBezTo>
                <a:cubicBezTo>
                  <a:pt x="207" y="295"/>
                  <a:pt x="207" y="295"/>
                  <a:pt x="207" y="295"/>
                </a:cubicBezTo>
                <a:cubicBezTo>
                  <a:pt x="207" y="295"/>
                  <a:pt x="208" y="294"/>
                  <a:pt x="209" y="294"/>
                </a:cubicBezTo>
                <a:cubicBezTo>
                  <a:pt x="210" y="294"/>
                  <a:pt x="208" y="294"/>
                  <a:pt x="208" y="294"/>
                </a:cubicBezTo>
                <a:cubicBezTo>
                  <a:pt x="209" y="294"/>
                  <a:pt x="206" y="295"/>
                  <a:pt x="207" y="294"/>
                </a:cubicBezTo>
                <a:cubicBezTo>
                  <a:pt x="207" y="294"/>
                  <a:pt x="208" y="294"/>
                  <a:pt x="207" y="294"/>
                </a:cubicBezTo>
                <a:cubicBezTo>
                  <a:pt x="207" y="294"/>
                  <a:pt x="206" y="294"/>
                  <a:pt x="206" y="294"/>
                </a:cubicBezTo>
                <a:cubicBezTo>
                  <a:pt x="206" y="294"/>
                  <a:pt x="207" y="294"/>
                  <a:pt x="207" y="294"/>
                </a:cubicBezTo>
                <a:cubicBezTo>
                  <a:pt x="206" y="293"/>
                  <a:pt x="207" y="293"/>
                  <a:pt x="207" y="292"/>
                </a:cubicBezTo>
                <a:cubicBezTo>
                  <a:pt x="207" y="292"/>
                  <a:pt x="207" y="293"/>
                  <a:pt x="205" y="293"/>
                </a:cubicBezTo>
                <a:cubicBezTo>
                  <a:pt x="204" y="293"/>
                  <a:pt x="206" y="293"/>
                  <a:pt x="206" y="292"/>
                </a:cubicBezTo>
                <a:cubicBezTo>
                  <a:pt x="206" y="292"/>
                  <a:pt x="207" y="292"/>
                  <a:pt x="207" y="292"/>
                </a:cubicBezTo>
                <a:cubicBezTo>
                  <a:pt x="206" y="292"/>
                  <a:pt x="207" y="292"/>
                  <a:pt x="207" y="292"/>
                </a:cubicBezTo>
                <a:cubicBezTo>
                  <a:pt x="207" y="291"/>
                  <a:pt x="207" y="291"/>
                  <a:pt x="207" y="291"/>
                </a:cubicBezTo>
                <a:cubicBezTo>
                  <a:pt x="207" y="291"/>
                  <a:pt x="207" y="291"/>
                  <a:pt x="207" y="291"/>
                </a:cubicBezTo>
                <a:cubicBezTo>
                  <a:pt x="207" y="291"/>
                  <a:pt x="207" y="290"/>
                  <a:pt x="206" y="290"/>
                </a:cubicBezTo>
                <a:cubicBezTo>
                  <a:pt x="204" y="292"/>
                  <a:pt x="205" y="290"/>
                  <a:pt x="206" y="290"/>
                </a:cubicBezTo>
                <a:cubicBezTo>
                  <a:pt x="206" y="289"/>
                  <a:pt x="207" y="289"/>
                  <a:pt x="207" y="290"/>
                </a:cubicBezTo>
                <a:cubicBezTo>
                  <a:pt x="207" y="290"/>
                  <a:pt x="207" y="290"/>
                  <a:pt x="207" y="290"/>
                </a:cubicBezTo>
                <a:cubicBezTo>
                  <a:pt x="207" y="290"/>
                  <a:pt x="207" y="290"/>
                  <a:pt x="207" y="290"/>
                </a:cubicBezTo>
                <a:cubicBezTo>
                  <a:pt x="207" y="290"/>
                  <a:pt x="207" y="290"/>
                  <a:pt x="207" y="289"/>
                </a:cubicBezTo>
                <a:cubicBezTo>
                  <a:pt x="207" y="289"/>
                  <a:pt x="208" y="289"/>
                  <a:pt x="208" y="289"/>
                </a:cubicBezTo>
                <a:cubicBezTo>
                  <a:pt x="208" y="288"/>
                  <a:pt x="209" y="288"/>
                  <a:pt x="209" y="288"/>
                </a:cubicBezTo>
                <a:cubicBezTo>
                  <a:pt x="209" y="288"/>
                  <a:pt x="209" y="288"/>
                  <a:pt x="209" y="288"/>
                </a:cubicBezTo>
                <a:cubicBezTo>
                  <a:pt x="209" y="288"/>
                  <a:pt x="209" y="288"/>
                  <a:pt x="210" y="288"/>
                </a:cubicBezTo>
                <a:cubicBezTo>
                  <a:pt x="210" y="288"/>
                  <a:pt x="209" y="288"/>
                  <a:pt x="209" y="288"/>
                </a:cubicBezTo>
                <a:cubicBezTo>
                  <a:pt x="209" y="288"/>
                  <a:pt x="208" y="287"/>
                  <a:pt x="208" y="287"/>
                </a:cubicBezTo>
                <a:cubicBezTo>
                  <a:pt x="208" y="287"/>
                  <a:pt x="208" y="287"/>
                  <a:pt x="208" y="287"/>
                </a:cubicBezTo>
                <a:cubicBezTo>
                  <a:pt x="208" y="287"/>
                  <a:pt x="208" y="287"/>
                  <a:pt x="208" y="287"/>
                </a:cubicBezTo>
                <a:cubicBezTo>
                  <a:pt x="208" y="287"/>
                  <a:pt x="208" y="287"/>
                  <a:pt x="208" y="287"/>
                </a:cubicBezTo>
                <a:cubicBezTo>
                  <a:pt x="208" y="287"/>
                  <a:pt x="208" y="287"/>
                  <a:pt x="208" y="287"/>
                </a:cubicBezTo>
                <a:cubicBezTo>
                  <a:pt x="208" y="287"/>
                  <a:pt x="208" y="287"/>
                  <a:pt x="208" y="287"/>
                </a:cubicBezTo>
                <a:cubicBezTo>
                  <a:pt x="209" y="287"/>
                  <a:pt x="209" y="286"/>
                  <a:pt x="209" y="286"/>
                </a:cubicBezTo>
                <a:cubicBezTo>
                  <a:pt x="208" y="286"/>
                  <a:pt x="209" y="285"/>
                  <a:pt x="209" y="285"/>
                </a:cubicBezTo>
                <a:cubicBezTo>
                  <a:pt x="209" y="285"/>
                  <a:pt x="211" y="284"/>
                  <a:pt x="210" y="284"/>
                </a:cubicBezTo>
                <a:cubicBezTo>
                  <a:pt x="209" y="285"/>
                  <a:pt x="209" y="285"/>
                  <a:pt x="208" y="285"/>
                </a:cubicBezTo>
                <a:cubicBezTo>
                  <a:pt x="208" y="285"/>
                  <a:pt x="208" y="285"/>
                  <a:pt x="207" y="285"/>
                </a:cubicBezTo>
                <a:cubicBezTo>
                  <a:pt x="207" y="285"/>
                  <a:pt x="206" y="285"/>
                  <a:pt x="207" y="284"/>
                </a:cubicBezTo>
                <a:cubicBezTo>
                  <a:pt x="208" y="284"/>
                  <a:pt x="206" y="284"/>
                  <a:pt x="207" y="284"/>
                </a:cubicBezTo>
                <a:cubicBezTo>
                  <a:pt x="207" y="284"/>
                  <a:pt x="207" y="284"/>
                  <a:pt x="207" y="284"/>
                </a:cubicBezTo>
                <a:cubicBezTo>
                  <a:pt x="207" y="283"/>
                  <a:pt x="207" y="283"/>
                  <a:pt x="208" y="282"/>
                </a:cubicBezTo>
                <a:cubicBezTo>
                  <a:pt x="208" y="282"/>
                  <a:pt x="208" y="282"/>
                  <a:pt x="208" y="282"/>
                </a:cubicBezTo>
                <a:cubicBezTo>
                  <a:pt x="208" y="282"/>
                  <a:pt x="208" y="282"/>
                  <a:pt x="208" y="282"/>
                </a:cubicBezTo>
                <a:cubicBezTo>
                  <a:pt x="208" y="282"/>
                  <a:pt x="208" y="282"/>
                  <a:pt x="208" y="282"/>
                </a:cubicBezTo>
                <a:cubicBezTo>
                  <a:pt x="208" y="282"/>
                  <a:pt x="208" y="282"/>
                  <a:pt x="208" y="282"/>
                </a:cubicBezTo>
                <a:cubicBezTo>
                  <a:pt x="208" y="282"/>
                  <a:pt x="208" y="282"/>
                  <a:pt x="208" y="282"/>
                </a:cubicBezTo>
                <a:cubicBezTo>
                  <a:pt x="208" y="281"/>
                  <a:pt x="208" y="282"/>
                  <a:pt x="208" y="281"/>
                </a:cubicBezTo>
                <a:cubicBezTo>
                  <a:pt x="208" y="281"/>
                  <a:pt x="208" y="281"/>
                  <a:pt x="208" y="281"/>
                </a:cubicBezTo>
                <a:cubicBezTo>
                  <a:pt x="208" y="281"/>
                  <a:pt x="208" y="281"/>
                  <a:pt x="208" y="281"/>
                </a:cubicBezTo>
                <a:cubicBezTo>
                  <a:pt x="208" y="281"/>
                  <a:pt x="208" y="281"/>
                  <a:pt x="208" y="281"/>
                </a:cubicBezTo>
                <a:cubicBezTo>
                  <a:pt x="208" y="281"/>
                  <a:pt x="208" y="281"/>
                  <a:pt x="208" y="280"/>
                </a:cubicBezTo>
                <a:cubicBezTo>
                  <a:pt x="208" y="280"/>
                  <a:pt x="207" y="281"/>
                  <a:pt x="208" y="280"/>
                </a:cubicBezTo>
                <a:cubicBezTo>
                  <a:pt x="208" y="280"/>
                  <a:pt x="208" y="279"/>
                  <a:pt x="208" y="279"/>
                </a:cubicBezTo>
                <a:cubicBezTo>
                  <a:pt x="209" y="279"/>
                  <a:pt x="209" y="278"/>
                  <a:pt x="209" y="278"/>
                </a:cubicBezTo>
                <a:cubicBezTo>
                  <a:pt x="209" y="278"/>
                  <a:pt x="209" y="278"/>
                  <a:pt x="209" y="278"/>
                </a:cubicBezTo>
                <a:cubicBezTo>
                  <a:pt x="209" y="278"/>
                  <a:pt x="213" y="273"/>
                  <a:pt x="212" y="272"/>
                </a:cubicBezTo>
                <a:cubicBezTo>
                  <a:pt x="213" y="272"/>
                  <a:pt x="212" y="271"/>
                  <a:pt x="212" y="270"/>
                </a:cubicBezTo>
                <a:cubicBezTo>
                  <a:pt x="212" y="269"/>
                  <a:pt x="213" y="267"/>
                  <a:pt x="213" y="267"/>
                </a:cubicBezTo>
                <a:cubicBezTo>
                  <a:pt x="212" y="267"/>
                  <a:pt x="213" y="266"/>
                  <a:pt x="212" y="266"/>
                </a:cubicBezTo>
                <a:cubicBezTo>
                  <a:pt x="211" y="265"/>
                  <a:pt x="215" y="262"/>
                  <a:pt x="214" y="261"/>
                </a:cubicBezTo>
                <a:cubicBezTo>
                  <a:pt x="214" y="261"/>
                  <a:pt x="214" y="260"/>
                  <a:pt x="214" y="260"/>
                </a:cubicBezTo>
                <a:cubicBezTo>
                  <a:pt x="215" y="259"/>
                  <a:pt x="216" y="258"/>
                  <a:pt x="215" y="258"/>
                </a:cubicBezTo>
                <a:cubicBezTo>
                  <a:pt x="215" y="258"/>
                  <a:pt x="216" y="257"/>
                  <a:pt x="215" y="257"/>
                </a:cubicBezTo>
                <a:cubicBezTo>
                  <a:pt x="216" y="256"/>
                  <a:pt x="214" y="256"/>
                  <a:pt x="215" y="255"/>
                </a:cubicBezTo>
                <a:cubicBezTo>
                  <a:pt x="216" y="255"/>
                  <a:pt x="217" y="253"/>
                  <a:pt x="216" y="253"/>
                </a:cubicBezTo>
                <a:cubicBezTo>
                  <a:pt x="216" y="253"/>
                  <a:pt x="217" y="253"/>
                  <a:pt x="216" y="253"/>
                </a:cubicBezTo>
                <a:cubicBezTo>
                  <a:pt x="216" y="252"/>
                  <a:pt x="216" y="250"/>
                  <a:pt x="216" y="250"/>
                </a:cubicBezTo>
                <a:cubicBezTo>
                  <a:pt x="216" y="250"/>
                  <a:pt x="217" y="249"/>
                  <a:pt x="217" y="249"/>
                </a:cubicBezTo>
                <a:cubicBezTo>
                  <a:pt x="216" y="249"/>
                  <a:pt x="217" y="249"/>
                  <a:pt x="217" y="249"/>
                </a:cubicBezTo>
                <a:cubicBezTo>
                  <a:pt x="217" y="248"/>
                  <a:pt x="217" y="248"/>
                  <a:pt x="217" y="248"/>
                </a:cubicBezTo>
                <a:cubicBezTo>
                  <a:pt x="216" y="248"/>
                  <a:pt x="217" y="247"/>
                  <a:pt x="216" y="246"/>
                </a:cubicBezTo>
                <a:cubicBezTo>
                  <a:pt x="213" y="244"/>
                  <a:pt x="214" y="244"/>
                  <a:pt x="209" y="242"/>
                </a:cubicBezTo>
                <a:cubicBezTo>
                  <a:pt x="209" y="242"/>
                  <a:pt x="209" y="243"/>
                  <a:pt x="208" y="242"/>
                </a:cubicBezTo>
                <a:cubicBezTo>
                  <a:pt x="208" y="242"/>
                  <a:pt x="208" y="242"/>
                  <a:pt x="208" y="242"/>
                </a:cubicBezTo>
                <a:cubicBezTo>
                  <a:pt x="208" y="242"/>
                  <a:pt x="208" y="242"/>
                  <a:pt x="208" y="242"/>
                </a:cubicBezTo>
                <a:cubicBezTo>
                  <a:pt x="206" y="242"/>
                  <a:pt x="203" y="241"/>
                  <a:pt x="202" y="240"/>
                </a:cubicBezTo>
                <a:cubicBezTo>
                  <a:pt x="200" y="238"/>
                  <a:pt x="202" y="234"/>
                  <a:pt x="198" y="233"/>
                </a:cubicBezTo>
                <a:cubicBezTo>
                  <a:pt x="197" y="232"/>
                  <a:pt x="194" y="226"/>
                  <a:pt x="193" y="225"/>
                </a:cubicBezTo>
                <a:cubicBezTo>
                  <a:pt x="193" y="225"/>
                  <a:pt x="191" y="224"/>
                  <a:pt x="191" y="224"/>
                </a:cubicBezTo>
                <a:cubicBezTo>
                  <a:pt x="191" y="221"/>
                  <a:pt x="189" y="221"/>
                  <a:pt x="189" y="221"/>
                </a:cubicBezTo>
                <a:cubicBezTo>
                  <a:pt x="189" y="221"/>
                  <a:pt x="189" y="221"/>
                  <a:pt x="189" y="221"/>
                </a:cubicBezTo>
                <a:cubicBezTo>
                  <a:pt x="188" y="221"/>
                  <a:pt x="188" y="221"/>
                  <a:pt x="187" y="220"/>
                </a:cubicBezTo>
                <a:cubicBezTo>
                  <a:pt x="186" y="221"/>
                  <a:pt x="187" y="218"/>
                  <a:pt x="186" y="218"/>
                </a:cubicBezTo>
                <a:cubicBezTo>
                  <a:pt x="183" y="216"/>
                  <a:pt x="191" y="211"/>
                  <a:pt x="189" y="208"/>
                </a:cubicBezTo>
                <a:cubicBezTo>
                  <a:pt x="188" y="207"/>
                  <a:pt x="190" y="209"/>
                  <a:pt x="189" y="209"/>
                </a:cubicBezTo>
                <a:cubicBezTo>
                  <a:pt x="184" y="209"/>
                  <a:pt x="188" y="205"/>
                  <a:pt x="188" y="203"/>
                </a:cubicBezTo>
                <a:cubicBezTo>
                  <a:pt x="188" y="196"/>
                  <a:pt x="192" y="199"/>
                  <a:pt x="192" y="197"/>
                </a:cubicBezTo>
                <a:cubicBezTo>
                  <a:pt x="192" y="197"/>
                  <a:pt x="192" y="196"/>
                  <a:pt x="193" y="196"/>
                </a:cubicBezTo>
                <a:cubicBezTo>
                  <a:pt x="193" y="196"/>
                  <a:pt x="193" y="194"/>
                  <a:pt x="193" y="194"/>
                </a:cubicBezTo>
                <a:cubicBezTo>
                  <a:pt x="193" y="193"/>
                  <a:pt x="194" y="193"/>
                  <a:pt x="195" y="193"/>
                </a:cubicBezTo>
                <a:cubicBezTo>
                  <a:pt x="197" y="193"/>
                  <a:pt x="197" y="189"/>
                  <a:pt x="197" y="189"/>
                </a:cubicBezTo>
                <a:cubicBezTo>
                  <a:pt x="199" y="185"/>
                  <a:pt x="193" y="185"/>
                  <a:pt x="197" y="183"/>
                </a:cubicBezTo>
                <a:cubicBezTo>
                  <a:pt x="200" y="182"/>
                  <a:pt x="192" y="178"/>
                  <a:pt x="194" y="176"/>
                </a:cubicBezTo>
                <a:cubicBezTo>
                  <a:pt x="196" y="174"/>
                  <a:pt x="194" y="175"/>
                  <a:pt x="193" y="175"/>
                </a:cubicBezTo>
                <a:cubicBezTo>
                  <a:pt x="193" y="175"/>
                  <a:pt x="191" y="174"/>
                  <a:pt x="190" y="174"/>
                </a:cubicBezTo>
                <a:cubicBezTo>
                  <a:pt x="189" y="174"/>
                  <a:pt x="190" y="174"/>
                  <a:pt x="189" y="174"/>
                </a:cubicBezTo>
                <a:cubicBezTo>
                  <a:pt x="189" y="175"/>
                  <a:pt x="189" y="176"/>
                  <a:pt x="188" y="177"/>
                </a:cubicBezTo>
                <a:cubicBezTo>
                  <a:pt x="187" y="178"/>
                  <a:pt x="187" y="177"/>
                  <a:pt x="188" y="178"/>
                </a:cubicBezTo>
                <a:cubicBezTo>
                  <a:pt x="189" y="179"/>
                  <a:pt x="186" y="181"/>
                  <a:pt x="185" y="180"/>
                </a:cubicBezTo>
                <a:cubicBezTo>
                  <a:pt x="185" y="179"/>
                  <a:pt x="185" y="178"/>
                  <a:pt x="185" y="179"/>
                </a:cubicBezTo>
                <a:cubicBezTo>
                  <a:pt x="184" y="179"/>
                  <a:pt x="183" y="179"/>
                  <a:pt x="183" y="178"/>
                </a:cubicBezTo>
                <a:cubicBezTo>
                  <a:pt x="183" y="178"/>
                  <a:pt x="182" y="177"/>
                  <a:pt x="182" y="177"/>
                </a:cubicBezTo>
                <a:cubicBezTo>
                  <a:pt x="182" y="177"/>
                  <a:pt x="182" y="177"/>
                  <a:pt x="182" y="177"/>
                </a:cubicBezTo>
                <a:cubicBezTo>
                  <a:pt x="182" y="177"/>
                  <a:pt x="182" y="177"/>
                  <a:pt x="182" y="177"/>
                </a:cubicBezTo>
                <a:cubicBezTo>
                  <a:pt x="180" y="178"/>
                  <a:pt x="176" y="178"/>
                  <a:pt x="176" y="176"/>
                </a:cubicBezTo>
                <a:cubicBezTo>
                  <a:pt x="176" y="174"/>
                  <a:pt x="173" y="176"/>
                  <a:pt x="173" y="173"/>
                </a:cubicBezTo>
                <a:cubicBezTo>
                  <a:pt x="173" y="173"/>
                  <a:pt x="172" y="174"/>
                  <a:pt x="172" y="174"/>
                </a:cubicBezTo>
                <a:cubicBezTo>
                  <a:pt x="171" y="174"/>
                  <a:pt x="168" y="171"/>
                  <a:pt x="168" y="169"/>
                </a:cubicBezTo>
                <a:cubicBezTo>
                  <a:pt x="168" y="166"/>
                  <a:pt x="163" y="169"/>
                  <a:pt x="165" y="164"/>
                </a:cubicBezTo>
                <a:cubicBezTo>
                  <a:pt x="166" y="163"/>
                  <a:pt x="164" y="163"/>
                  <a:pt x="164" y="164"/>
                </a:cubicBezTo>
                <a:cubicBezTo>
                  <a:pt x="163" y="164"/>
                  <a:pt x="163" y="164"/>
                  <a:pt x="163" y="164"/>
                </a:cubicBezTo>
                <a:cubicBezTo>
                  <a:pt x="162" y="164"/>
                  <a:pt x="162" y="164"/>
                  <a:pt x="161" y="164"/>
                </a:cubicBezTo>
                <a:cubicBezTo>
                  <a:pt x="159" y="167"/>
                  <a:pt x="150" y="161"/>
                  <a:pt x="149" y="160"/>
                </a:cubicBezTo>
                <a:cubicBezTo>
                  <a:pt x="148" y="160"/>
                  <a:pt x="145" y="158"/>
                  <a:pt x="145" y="157"/>
                </a:cubicBezTo>
                <a:cubicBezTo>
                  <a:pt x="145" y="156"/>
                  <a:pt x="141" y="155"/>
                  <a:pt x="141" y="155"/>
                </a:cubicBezTo>
                <a:cubicBezTo>
                  <a:pt x="139" y="159"/>
                  <a:pt x="131" y="157"/>
                  <a:pt x="129" y="155"/>
                </a:cubicBezTo>
                <a:cubicBezTo>
                  <a:pt x="129" y="155"/>
                  <a:pt x="127" y="154"/>
                  <a:pt x="127" y="154"/>
                </a:cubicBezTo>
                <a:cubicBezTo>
                  <a:pt x="127" y="154"/>
                  <a:pt x="127" y="154"/>
                  <a:pt x="127" y="154"/>
                </a:cubicBezTo>
                <a:cubicBezTo>
                  <a:pt x="124" y="152"/>
                  <a:pt x="124" y="152"/>
                  <a:pt x="121" y="151"/>
                </a:cubicBezTo>
                <a:cubicBezTo>
                  <a:pt x="121" y="151"/>
                  <a:pt x="121" y="151"/>
                  <a:pt x="121" y="150"/>
                </a:cubicBezTo>
                <a:cubicBezTo>
                  <a:pt x="121" y="150"/>
                  <a:pt x="121" y="150"/>
                  <a:pt x="121" y="150"/>
                </a:cubicBezTo>
                <a:cubicBezTo>
                  <a:pt x="121" y="150"/>
                  <a:pt x="121" y="150"/>
                  <a:pt x="121" y="150"/>
                </a:cubicBezTo>
                <a:cubicBezTo>
                  <a:pt x="121" y="150"/>
                  <a:pt x="120" y="150"/>
                  <a:pt x="120" y="150"/>
                </a:cubicBezTo>
                <a:cubicBezTo>
                  <a:pt x="120" y="150"/>
                  <a:pt x="120" y="150"/>
                  <a:pt x="120" y="150"/>
                </a:cubicBezTo>
                <a:cubicBezTo>
                  <a:pt x="120" y="150"/>
                  <a:pt x="120" y="150"/>
                  <a:pt x="120" y="150"/>
                </a:cubicBezTo>
                <a:cubicBezTo>
                  <a:pt x="120" y="150"/>
                  <a:pt x="120" y="150"/>
                  <a:pt x="120" y="150"/>
                </a:cubicBezTo>
                <a:cubicBezTo>
                  <a:pt x="120" y="150"/>
                  <a:pt x="120" y="150"/>
                  <a:pt x="120" y="150"/>
                </a:cubicBezTo>
                <a:cubicBezTo>
                  <a:pt x="120" y="150"/>
                  <a:pt x="120" y="150"/>
                  <a:pt x="120" y="150"/>
                </a:cubicBezTo>
                <a:cubicBezTo>
                  <a:pt x="120" y="150"/>
                  <a:pt x="120" y="150"/>
                  <a:pt x="120" y="149"/>
                </a:cubicBezTo>
                <a:cubicBezTo>
                  <a:pt x="120" y="149"/>
                  <a:pt x="120" y="149"/>
                  <a:pt x="120" y="149"/>
                </a:cubicBezTo>
                <a:cubicBezTo>
                  <a:pt x="120" y="149"/>
                  <a:pt x="120" y="149"/>
                  <a:pt x="120" y="149"/>
                </a:cubicBezTo>
                <a:cubicBezTo>
                  <a:pt x="120" y="149"/>
                  <a:pt x="120" y="149"/>
                  <a:pt x="121" y="149"/>
                </a:cubicBezTo>
                <a:cubicBezTo>
                  <a:pt x="119" y="150"/>
                  <a:pt x="119" y="150"/>
                  <a:pt x="118" y="151"/>
                </a:cubicBezTo>
                <a:cubicBezTo>
                  <a:pt x="115" y="146"/>
                  <a:pt x="115" y="146"/>
                  <a:pt x="111" y="142"/>
                </a:cubicBezTo>
                <a:cubicBezTo>
                  <a:pt x="111" y="142"/>
                  <a:pt x="111" y="142"/>
                  <a:pt x="111" y="142"/>
                </a:cubicBezTo>
                <a:cubicBezTo>
                  <a:pt x="111" y="142"/>
                  <a:pt x="111" y="142"/>
                  <a:pt x="111" y="142"/>
                </a:cubicBezTo>
                <a:cubicBezTo>
                  <a:pt x="110" y="142"/>
                  <a:pt x="111" y="142"/>
                  <a:pt x="110" y="142"/>
                </a:cubicBezTo>
                <a:cubicBezTo>
                  <a:pt x="110" y="142"/>
                  <a:pt x="110" y="142"/>
                  <a:pt x="110" y="142"/>
                </a:cubicBezTo>
                <a:cubicBezTo>
                  <a:pt x="110" y="142"/>
                  <a:pt x="110" y="142"/>
                  <a:pt x="110" y="142"/>
                </a:cubicBezTo>
                <a:cubicBezTo>
                  <a:pt x="109" y="142"/>
                  <a:pt x="110" y="141"/>
                  <a:pt x="110" y="141"/>
                </a:cubicBezTo>
                <a:cubicBezTo>
                  <a:pt x="110" y="141"/>
                  <a:pt x="110" y="141"/>
                  <a:pt x="110" y="141"/>
                </a:cubicBezTo>
                <a:cubicBezTo>
                  <a:pt x="110" y="141"/>
                  <a:pt x="110" y="141"/>
                  <a:pt x="110" y="141"/>
                </a:cubicBezTo>
                <a:cubicBezTo>
                  <a:pt x="110" y="141"/>
                  <a:pt x="110" y="141"/>
                  <a:pt x="110" y="141"/>
                </a:cubicBezTo>
                <a:cubicBezTo>
                  <a:pt x="110" y="140"/>
                  <a:pt x="110" y="140"/>
                  <a:pt x="110" y="140"/>
                </a:cubicBezTo>
                <a:cubicBezTo>
                  <a:pt x="110" y="140"/>
                  <a:pt x="110" y="140"/>
                  <a:pt x="111" y="140"/>
                </a:cubicBezTo>
                <a:cubicBezTo>
                  <a:pt x="111" y="140"/>
                  <a:pt x="111" y="140"/>
                  <a:pt x="111" y="140"/>
                </a:cubicBezTo>
                <a:cubicBezTo>
                  <a:pt x="111" y="140"/>
                  <a:pt x="111" y="140"/>
                  <a:pt x="111" y="140"/>
                </a:cubicBezTo>
                <a:cubicBezTo>
                  <a:pt x="111" y="140"/>
                  <a:pt x="111" y="139"/>
                  <a:pt x="111" y="139"/>
                </a:cubicBezTo>
                <a:cubicBezTo>
                  <a:pt x="111" y="138"/>
                  <a:pt x="111" y="138"/>
                  <a:pt x="111" y="137"/>
                </a:cubicBezTo>
                <a:cubicBezTo>
                  <a:pt x="110" y="133"/>
                  <a:pt x="110" y="133"/>
                  <a:pt x="108" y="129"/>
                </a:cubicBezTo>
                <a:cubicBezTo>
                  <a:pt x="107" y="129"/>
                  <a:pt x="107" y="129"/>
                  <a:pt x="106" y="128"/>
                </a:cubicBezTo>
                <a:cubicBezTo>
                  <a:pt x="106" y="128"/>
                  <a:pt x="106" y="129"/>
                  <a:pt x="106" y="129"/>
                </a:cubicBezTo>
                <a:cubicBezTo>
                  <a:pt x="106" y="129"/>
                  <a:pt x="105" y="129"/>
                  <a:pt x="105" y="129"/>
                </a:cubicBezTo>
                <a:cubicBezTo>
                  <a:pt x="105" y="129"/>
                  <a:pt x="105" y="129"/>
                  <a:pt x="105" y="129"/>
                </a:cubicBezTo>
                <a:cubicBezTo>
                  <a:pt x="105" y="128"/>
                  <a:pt x="105" y="129"/>
                  <a:pt x="105" y="128"/>
                </a:cubicBezTo>
                <a:cubicBezTo>
                  <a:pt x="105" y="128"/>
                  <a:pt x="105" y="128"/>
                  <a:pt x="105" y="128"/>
                </a:cubicBezTo>
                <a:cubicBezTo>
                  <a:pt x="105" y="128"/>
                  <a:pt x="105" y="128"/>
                  <a:pt x="105" y="128"/>
                </a:cubicBezTo>
                <a:cubicBezTo>
                  <a:pt x="105" y="127"/>
                  <a:pt x="105" y="127"/>
                  <a:pt x="105" y="127"/>
                </a:cubicBezTo>
                <a:cubicBezTo>
                  <a:pt x="105" y="127"/>
                  <a:pt x="105" y="127"/>
                  <a:pt x="105" y="127"/>
                </a:cubicBezTo>
                <a:cubicBezTo>
                  <a:pt x="105" y="127"/>
                  <a:pt x="105" y="127"/>
                  <a:pt x="105" y="126"/>
                </a:cubicBezTo>
                <a:cubicBezTo>
                  <a:pt x="105" y="126"/>
                  <a:pt x="105" y="126"/>
                  <a:pt x="105" y="126"/>
                </a:cubicBezTo>
                <a:cubicBezTo>
                  <a:pt x="105" y="126"/>
                  <a:pt x="105" y="126"/>
                  <a:pt x="105" y="126"/>
                </a:cubicBezTo>
                <a:cubicBezTo>
                  <a:pt x="105" y="126"/>
                  <a:pt x="105" y="125"/>
                  <a:pt x="105" y="125"/>
                </a:cubicBezTo>
                <a:cubicBezTo>
                  <a:pt x="105" y="125"/>
                  <a:pt x="105" y="125"/>
                  <a:pt x="105" y="125"/>
                </a:cubicBezTo>
                <a:cubicBezTo>
                  <a:pt x="105" y="125"/>
                  <a:pt x="105" y="125"/>
                  <a:pt x="105" y="125"/>
                </a:cubicBezTo>
                <a:cubicBezTo>
                  <a:pt x="106" y="125"/>
                  <a:pt x="106" y="125"/>
                  <a:pt x="106" y="125"/>
                </a:cubicBezTo>
                <a:cubicBezTo>
                  <a:pt x="104" y="124"/>
                  <a:pt x="104" y="124"/>
                  <a:pt x="102" y="123"/>
                </a:cubicBezTo>
                <a:cubicBezTo>
                  <a:pt x="102" y="123"/>
                  <a:pt x="102" y="123"/>
                  <a:pt x="101" y="123"/>
                </a:cubicBezTo>
                <a:cubicBezTo>
                  <a:pt x="102" y="122"/>
                  <a:pt x="102" y="122"/>
                  <a:pt x="103" y="122"/>
                </a:cubicBezTo>
                <a:cubicBezTo>
                  <a:pt x="103" y="122"/>
                  <a:pt x="103" y="122"/>
                  <a:pt x="103" y="122"/>
                </a:cubicBezTo>
                <a:cubicBezTo>
                  <a:pt x="103" y="122"/>
                  <a:pt x="103" y="122"/>
                  <a:pt x="103" y="122"/>
                </a:cubicBezTo>
                <a:cubicBezTo>
                  <a:pt x="103" y="122"/>
                  <a:pt x="103" y="122"/>
                  <a:pt x="102" y="121"/>
                </a:cubicBezTo>
                <a:cubicBezTo>
                  <a:pt x="102" y="121"/>
                  <a:pt x="102" y="121"/>
                  <a:pt x="102" y="121"/>
                </a:cubicBezTo>
                <a:cubicBezTo>
                  <a:pt x="102" y="121"/>
                  <a:pt x="102" y="121"/>
                  <a:pt x="102" y="121"/>
                </a:cubicBezTo>
                <a:cubicBezTo>
                  <a:pt x="102" y="121"/>
                  <a:pt x="102" y="121"/>
                  <a:pt x="102" y="121"/>
                </a:cubicBezTo>
                <a:cubicBezTo>
                  <a:pt x="102" y="121"/>
                  <a:pt x="102" y="120"/>
                  <a:pt x="102" y="120"/>
                </a:cubicBezTo>
                <a:cubicBezTo>
                  <a:pt x="102" y="120"/>
                  <a:pt x="102" y="120"/>
                  <a:pt x="102" y="120"/>
                </a:cubicBezTo>
                <a:cubicBezTo>
                  <a:pt x="102" y="120"/>
                  <a:pt x="102" y="120"/>
                  <a:pt x="102" y="120"/>
                </a:cubicBezTo>
                <a:cubicBezTo>
                  <a:pt x="101" y="120"/>
                  <a:pt x="101" y="119"/>
                  <a:pt x="102" y="119"/>
                </a:cubicBezTo>
                <a:cubicBezTo>
                  <a:pt x="102" y="119"/>
                  <a:pt x="102" y="119"/>
                  <a:pt x="102" y="119"/>
                </a:cubicBezTo>
                <a:cubicBezTo>
                  <a:pt x="101" y="119"/>
                  <a:pt x="101" y="119"/>
                  <a:pt x="100" y="119"/>
                </a:cubicBezTo>
                <a:cubicBezTo>
                  <a:pt x="101" y="116"/>
                  <a:pt x="99" y="116"/>
                  <a:pt x="98" y="114"/>
                </a:cubicBezTo>
                <a:cubicBezTo>
                  <a:pt x="98" y="113"/>
                  <a:pt x="98" y="110"/>
                  <a:pt x="97" y="110"/>
                </a:cubicBezTo>
                <a:cubicBezTo>
                  <a:pt x="97" y="110"/>
                  <a:pt x="96" y="106"/>
                  <a:pt x="97" y="106"/>
                </a:cubicBezTo>
                <a:cubicBezTo>
                  <a:pt x="96" y="106"/>
                  <a:pt x="93" y="103"/>
                  <a:pt x="93" y="104"/>
                </a:cubicBezTo>
                <a:cubicBezTo>
                  <a:pt x="93" y="107"/>
                  <a:pt x="93" y="107"/>
                  <a:pt x="93" y="109"/>
                </a:cubicBezTo>
                <a:cubicBezTo>
                  <a:pt x="94" y="112"/>
                  <a:pt x="94" y="112"/>
                  <a:pt x="95" y="116"/>
                </a:cubicBezTo>
                <a:cubicBezTo>
                  <a:pt x="96" y="117"/>
                  <a:pt x="96" y="117"/>
                  <a:pt x="96" y="118"/>
                </a:cubicBezTo>
                <a:cubicBezTo>
                  <a:pt x="96" y="118"/>
                  <a:pt x="96" y="118"/>
                  <a:pt x="97" y="119"/>
                </a:cubicBezTo>
                <a:cubicBezTo>
                  <a:pt x="98" y="119"/>
                  <a:pt x="97" y="120"/>
                  <a:pt x="98" y="120"/>
                </a:cubicBezTo>
                <a:cubicBezTo>
                  <a:pt x="98" y="120"/>
                  <a:pt x="97" y="121"/>
                  <a:pt x="97" y="122"/>
                </a:cubicBezTo>
                <a:cubicBezTo>
                  <a:pt x="97" y="122"/>
                  <a:pt x="97" y="122"/>
                  <a:pt x="97" y="123"/>
                </a:cubicBezTo>
                <a:cubicBezTo>
                  <a:pt x="97" y="124"/>
                  <a:pt x="98" y="126"/>
                  <a:pt x="98" y="126"/>
                </a:cubicBezTo>
                <a:cubicBezTo>
                  <a:pt x="98" y="126"/>
                  <a:pt x="98" y="127"/>
                  <a:pt x="98" y="127"/>
                </a:cubicBezTo>
                <a:cubicBezTo>
                  <a:pt x="99" y="127"/>
                  <a:pt x="99" y="127"/>
                  <a:pt x="100" y="128"/>
                </a:cubicBezTo>
                <a:cubicBezTo>
                  <a:pt x="100" y="130"/>
                  <a:pt x="100" y="130"/>
                  <a:pt x="101" y="132"/>
                </a:cubicBezTo>
                <a:cubicBezTo>
                  <a:pt x="101" y="131"/>
                  <a:pt x="101" y="131"/>
                  <a:pt x="101" y="131"/>
                </a:cubicBezTo>
                <a:cubicBezTo>
                  <a:pt x="101" y="131"/>
                  <a:pt x="101" y="131"/>
                  <a:pt x="101" y="131"/>
                </a:cubicBezTo>
                <a:cubicBezTo>
                  <a:pt x="101" y="132"/>
                  <a:pt x="101" y="132"/>
                  <a:pt x="101" y="131"/>
                </a:cubicBezTo>
                <a:cubicBezTo>
                  <a:pt x="101" y="132"/>
                  <a:pt x="101" y="132"/>
                  <a:pt x="101" y="132"/>
                </a:cubicBezTo>
                <a:cubicBezTo>
                  <a:pt x="101" y="132"/>
                  <a:pt x="100" y="132"/>
                  <a:pt x="100" y="132"/>
                </a:cubicBezTo>
                <a:cubicBezTo>
                  <a:pt x="100" y="132"/>
                  <a:pt x="100" y="132"/>
                  <a:pt x="100" y="132"/>
                </a:cubicBezTo>
                <a:cubicBezTo>
                  <a:pt x="100" y="132"/>
                  <a:pt x="100" y="132"/>
                  <a:pt x="100" y="132"/>
                </a:cubicBezTo>
                <a:cubicBezTo>
                  <a:pt x="100" y="132"/>
                  <a:pt x="100" y="132"/>
                  <a:pt x="100" y="132"/>
                </a:cubicBezTo>
                <a:cubicBezTo>
                  <a:pt x="100" y="132"/>
                  <a:pt x="100" y="132"/>
                  <a:pt x="100" y="132"/>
                </a:cubicBezTo>
                <a:cubicBezTo>
                  <a:pt x="100" y="132"/>
                  <a:pt x="100" y="132"/>
                  <a:pt x="99" y="132"/>
                </a:cubicBezTo>
                <a:cubicBezTo>
                  <a:pt x="99" y="132"/>
                  <a:pt x="99" y="132"/>
                  <a:pt x="99" y="132"/>
                </a:cubicBezTo>
                <a:cubicBezTo>
                  <a:pt x="99" y="132"/>
                  <a:pt x="99" y="132"/>
                  <a:pt x="99" y="132"/>
                </a:cubicBezTo>
                <a:cubicBezTo>
                  <a:pt x="99" y="132"/>
                  <a:pt x="99" y="132"/>
                  <a:pt x="100" y="132"/>
                </a:cubicBezTo>
                <a:cubicBezTo>
                  <a:pt x="98" y="130"/>
                  <a:pt x="98" y="130"/>
                  <a:pt x="97" y="128"/>
                </a:cubicBezTo>
                <a:cubicBezTo>
                  <a:pt x="96" y="127"/>
                  <a:pt x="96" y="127"/>
                  <a:pt x="94" y="125"/>
                </a:cubicBezTo>
                <a:cubicBezTo>
                  <a:pt x="94" y="125"/>
                  <a:pt x="94" y="125"/>
                  <a:pt x="94" y="125"/>
                </a:cubicBezTo>
                <a:cubicBezTo>
                  <a:pt x="94" y="125"/>
                  <a:pt x="94" y="125"/>
                  <a:pt x="95" y="125"/>
                </a:cubicBezTo>
                <a:cubicBezTo>
                  <a:pt x="95" y="124"/>
                  <a:pt x="94" y="124"/>
                  <a:pt x="95" y="124"/>
                </a:cubicBezTo>
                <a:cubicBezTo>
                  <a:pt x="95" y="124"/>
                  <a:pt x="95" y="122"/>
                  <a:pt x="95" y="122"/>
                </a:cubicBezTo>
                <a:cubicBezTo>
                  <a:pt x="95" y="121"/>
                  <a:pt x="95" y="122"/>
                  <a:pt x="95" y="121"/>
                </a:cubicBezTo>
                <a:cubicBezTo>
                  <a:pt x="95" y="121"/>
                  <a:pt x="95" y="121"/>
                  <a:pt x="95" y="121"/>
                </a:cubicBezTo>
                <a:cubicBezTo>
                  <a:pt x="95" y="120"/>
                  <a:pt x="94" y="120"/>
                  <a:pt x="95" y="120"/>
                </a:cubicBezTo>
                <a:cubicBezTo>
                  <a:pt x="95" y="120"/>
                  <a:pt x="95" y="120"/>
                  <a:pt x="95" y="119"/>
                </a:cubicBezTo>
                <a:cubicBezTo>
                  <a:pt x="92" y="118"/>
                  <a:pt x="92" y="118"/>
                  <a:pt x="89" y="116"/>
                </a:cubicBezTo>
                <a:cubicBezTo>
                  <a:pt x="91" y="115"/>
                  <a:pt x="91" y="115"/>
                  <a:pt x="92" y="115"/>
                </a:cubicBezTo>
                <a:cubicBezTo>
                  <a:pt x="93" y="115"/>
                  <a:pt x="93" y="115"/>
                  <a:pt x="93" y="114"/>
                </a:cubicBezTo>
                <a:cubicBezTo>
                  <a:pt x="93" y="114"/>
                  <a:pt x="92" y="113"/>
                  <a:pt x="92" y="113"/>
                </a:cubicBezTo>
                <a:cubicBezTo>
                  <a:pt x="92" y="112"/>
                  <a:pt x="92" y="113"/>
                  <a:pt x="92" y="112"/>
                </a:cubicBezTo>
                <a:cubicBezTo>
                  <a:pt x="92" y="112"/>
                  <a:pt x="92" y="112"/>
                  <a:pt x="92" y="112"/>
                </a:cubicBezTo>
                <a:cubicBezTo>
                  <a:pt x="92" y="111"/>
                  <a:pt x="91" y="111"/>
                  <a:pt x="91" y="110"/>
                </a:cubicBezTo>
                <a:cubicBezTo>
                  <a:pt x="91" y="111"/>
                  <a:pt x="91" y="110"/>
                  <a:pt x="91" y="110"/>
                </a:cubicBezTo>
                <a:cubicBezTo>
                  <a:pt x="91" y="110"/>
                  <a:pt x="91" y="110"/>
                  <a:pt x="91" y="110"/>
                </a:cubicBezTo>
                <a:cubicBezTo>
                  <a:pt x="91" y="110"/>
                  <a:pt x="91" y="110"/>
                  <a:pt x="90" y="110"/>
                </a:cubicBezTo>
                <a:cubicBezTo>
                  <a:pt x="90" y="110"/>
                  <a:pt x="90" y="110"/>
                  <a:pt x="90" y="110"/>
                </a:cubicBezTo>
                <a:cubicBezTo>
                  <a:pt x="89" y="110"/>
                  <a:pt x="89" y="110"/>
                  <a:pt x="88" y="110"/>
                </a:cubicBezTo>
                <a:cubicBezTo>
                  <a:pt x="89" y="105"/>
                  <a:pt x="89" y="105"/>
                  <a:pt x="89" y="99"/>
                </a:cubicBezTo>
                <a:cubicBezTo>
                  <a:pt x="86" y="99"/>
                  <a:pt x="88" y="93"/>
                  <a:pt x="84" y="94"/>
                </a:cubicBezTo>
                <a:cubicBezTo>
                  <a:pt x="83" y="94"/>
                  <a:pt x="85" y="88"/>
                  <a:pt x="83" y="88"/>
                </a:cubicBezTo>
                <a:cubicBezTo>
                  <a:pt x="84" y="88"/>
                  <a:pt x="83" y="87"/>
                  <a:pt x="83" y="86"/>
                </a:cubicBezTo>
                <a:cubicBezTo>
                  <a:pt x="84" y="86"/>
                  <a:pt x="82" y="85"/>
                  <a:pt x="83" y="85"/>
                </a:cubicBezTo>
                <a:cubicBezTo>
                  <a:pt x="85" y="85"/>
                  <a:pt x="84" y="85"/>
                  <a:pt x="84" y="85"/>
                </a:cubicBezTo>
                <a:cubicBezTo>
                  <a:pt x="85" y="84"/>
                  <a:pt x="85" y="82"/>
                  <a:pt x="84" y="84"/>
                </a:cubicBezTo>
                <a:cubicBezTo>
                  <a:pt x="83" y="85"/>
                  <a:pt x="83" y="83"/>
                  <a:pt x="83" y="83"/>
                </a:cubicBezTo>
                <a:cubicBezTo>
                  <a:pt x="83" y="83"/>
                  <a:pt x="83" y="83"/>
                  <a:pt x="83" y="83"/>
                </a:cubicBezTo>
                <a:cubicBezTo>
                  <a:pt x="83" y="82"/>
                  <a:pt x="83" y="82"/>
                  <a:pt x="83" y="80"/>
                </a:cubicBezTo>
                <a:cubicBezTo>
                  <a:pt x="83" y="80"/>
                  <a:pt x="83" y="80"/>
                  <a:pt x="82" y="80"/>
                </a:cubicBezTo>
                <a:cubicBezTo>
                  <a:pt x="82" y="80"/>
                  <a:pt x="83" y="80"/>
                  <a:pt x="83" y="80"/>
                </a:cubicBezTo>
                <a:cubicBezTo>
                  <a:pt x="83" y="79"/>
                  <a:pt x="83" y="80"/>
                  <a:pt x="83" y="79"/>
                </a:cubicBezTo>
                <a:cubicBezTo>
                  <a:pt x="83" y="79"/>
                  <a:pt x="83" y="79"/>
                  <a:pt x="83" y="79"/>
                </a:cubicBezTo>
                <a:cubicBezTo>
                  <a:pt x="83" y="78"/>
                  <a:pt x="83" y="79"/>
                  <a:pt x="83" y="79"/>
                </a:cubicBezTo>
                <a:cubicBezTo>
                  <a:pt x="83" y="78"/>
                  <a:pt x="83" y="78"/>
                  <a:pt x="83" y="78"/>
                </a:cubicBezTo>
                <a:cubicBezTo>
                  <a:pt x="83" y="78"/>
                  <a:pt x="83" y="78"/>
                  <a:pt x="83" y="78"/>
                </a:cubicBezTo>
                <a:cubicBezTo>
                  <a:pt x="83" y="78"/>
                  <a:pt x="83" y="78"/>
                  <a:pt x="83" y="78"/>
                </a:cubicBezTo>
                <a:cubicBezTo>
                  <a:pt x="83" y="78"/>
                  <a:pt x="83" y="78"/>
                  <a:pt x="83" y="78"/>
                </a:cubicBezTo>
                <a:cubicBezTo>
                  <a:pt x="83" y="78"/>
                  <a:pt x="83" y="78"/>
                  <a:pt x="83" y="78"/>
                </a:cubicBezTo>
                <a:cubicBezTo>
                  <a:pt x="83" y="77"/>
                  <a:pt x="83" y="78"/>
                  <a:pt x="83" y="77"/>
                </a:cubicBezTo>
                <a:cubicBezTo>
                  <a:pt x="83" y="77"/>
                  <a:pt x="83" y="77"/>
                  <a:pt x="83" y="77"/>
                </a:cubicBezTo>
                <a:cubicBezTo>
                  <a:pt x="83" y="77"/>
                  <a:pt x="83" y="77"/>
                  <a:pt x="83" y="77"/>
                </a:cubicBezTo>
                <a:cubicBezTo>
                  <a:pt x="83" y="77"/>
                  <a:pt x="83" y="77"/>
                  <a:pt x="83" y="77"/>
                </a:cubicBezTo>
                <a:cubicBezTo>
                  <a:pt x="83" y="77"/>
                  <a:pt x="83" y="76"/>
                  <a:pt x="83" y="76"/>
                </a:cubicBezTo>
                <a:cubicBezTo>
                  <a:pt x="83" y="76"/>
                  <a:pt x="83" y="76"/>
                  <a:pt x="83" y="76"/>
                </a:cubicBezTo>
                <a:cubicBezTo>
                  <a:pt x="83" y="76"/>
                  <a:pt x="83" y="76"/>
                  <a:pt x="84" y="75"/>
                </a:cubicBezTo>
                <a:cubicBezTo>
                  <a:pt x="84" y="75"/>
                  <a:pt x="84" y="75"/>
                  <a:pt x="84" y="75"/>
                </a:cubicBezTo>
                <a:cubicBezTo>
                  <a:pt x="84" y="75"/>
                  <a:pt x="84" y="75"/>
                  <a:pt x="84" y="75"/>
                </a:cubicBezTo>
                <a:cubicBezTo>
                  <a:pt x="84" y="75"/>
                  <a:pt x="84" y="75"/>
                  <a:pt x="84" y="75"/>
                </a:cubicBezTo>
                <a:cubicBezTo>
                  <a:pt x="84" y="75"/>
                  <a:pt x="84" y="74"/>
                  <a:pt x="84" y="74"/>
                </a:cubicBezTo>
                <a:cubicBezTo>
                  <a:pt x="84" y="74"/>
                  <a:pt x="84" y="74"/>
                  <a:pt x="84" y="74"/>
                </a:cubicBezTo>
                <a:cubicBezTo>
                  <a:pt x="87" y="69"/>
                  <a:pt x="87" y="69"/>
                  <a:pt x="91" y="64"/>
                </a:cubicBezTo>
                <a:cubicBezTo>
                  <a:pt x="92" y="64"/>
                  <a:pt x="92" y="64"/>
                  <a:pt x="93" y="64"/>
                </a:cubicBezTo>
                <a:cubicBezTo>
                  <a:pt x="90" y="62"/>
                  <a:pt x="92" y="55"/>
                  <a:pt x="94" y="59"/>
                </a:cubicBezTo>
                <a:cubicBezTo>
                  <a:pt x="95" y="59"/>
                  <a:pt x="94" y="61"/>
                  <a:pt x="94" y="61"/>
                </a:cubicBezTo>
                <a:cubicBezTo>
                  <a:pt x="96" y="61"/>
                  <a:pt x="97" y="58"/>
                  <a:pt x="96" y="57"/>
                </a:cubicBezTo>
                <a:cubicBezTo>
                  <a:pt x="94" y="56"/>
                  <a:pt x="97" y="55"/>
                  <a:pt x="95" y="53"/>
                </a:cubicBezTo>
                <a:cubicBezTo>
                  <a:pt x="92" y="50"/>
                  <a:pt x="96" y="49"/>
                  <a:pt x="94" y="47"/>
                </a:cubicBezTo>
                <a:cubicBezTo>
                  <a:pt x="94" y="47"/>
                  <a:pt x="96" y="45"/>
                  <a:pt x="95" y="45"/>
                </a:cubicBezTo>
                <a:cubicBezTo>
                  <a:pt x="92" y="46"/>
                  <a:pt x="97" y="43"/>
                  <a:pt x="96" y="43"/>
                </a:cubicBezTo>
                <a:cubicBezTo>
                  <a:pt x="96" y="43"/>
                  <a:pt x="96" y="40"/>
                  <a:pt x="96" y="39"/>
                </a:cubicBezTo>
                <a:cubicBezTo>
                  <a:pt x="97" y="39"/>
                  <a:pt x="95" y="39"/>
                  <a:pt x="96" y="38"/>
                </a:cubicBezTo>
                <a:cubicBezTo>
                  <a:pt x="97" y="36"/>
                  <a:pt x="97" y="36"/>
                  <a:pt x="98" y="34"/>
                </a:cubicBezTo>
                <a:cubicBezTo>
                  <a:pt x="99" y="33"/>
                  <a:pt x="96" y="36"/>
                  <a:pt x="96" y="35"/>
                </a:cubicBezTo>
                <a:cubicBezTo>
                  <a:pt x="96" y="34"/>
                  <a:pt x="93" y="36"/>
                  <a:pt x="96" y="33"/>
                </a:cubicBezTo>
                <a:cubicBezTo>
                  <a:pt x="96" y="32"/>
                  <a:pt x="96" y="32"/>
                  <a:pt x="97" y="32"/>
                </a:cubicBezTo>
                <a:cubicBezTo>
                  <a:pt x="92" y="33"/>
                  <a:pt x="93" y="31"/>
                  <a:pt x="93" y="30"/>
                </a:cubicBezTo>
                <a:cubicBezTo>
                  <a:pt x="93" y="30"/>
                  <a:pt x="94" y="29"/>
                  <a:pt x="93" y="29"/>
                </a:cubicBezTo>
                <a:cubicBezTo>
                  <a:pt x="93" y="29"/>
                  <a:pt x="93" y="29"/>
                  <a:pt x="93" y="29"/>
                </a:cubicBezTo>
                <a:cubicBezTo>
                  <a:pt x="94" y="26"/>
                  <a:pt x="89" y="31"/>
                  <a:pt x="88" y="29"/>
                </a:cubicBezTo>
                <a:cubicBezTo>
                  <a:pt x="88" y="29"/>
                  <a:pt x="90" y="28"/>
                  <a:pt x="90" y="28"/>
                </a:cubicBezTo>
                <a:cubicBezTo>
                  <a:pt x="91" y="27"/>
                  <a:pt x="92" y="28"/>
                  <a:pt x="93" y="26"/>
                </a:cubicBezTo>
                <a:cubicBezTo>
                  <a:pt x="93" y="26"/>
                  <a:pt x="89" y="28"/>
                  <a:pt x="89" y="28"/>
                </a:cubicBezTo>
                <a:cubicBezTo>
                  <a:pt x="89" y="28"/>
                  <a:pt x="88" y="28"/>
                  <a:pt x="88" y="28"/>
                </a:cubicBezTo>
                <a:cubicBezTo>
                  <a:pt x="87" y="29"/>
                  <a:pt x="87" y="29"/>
                  <a:pt x="86" y="29"/>
                </a:cubicBezTo>
                <a:cubicBezTo>
                  <a:pt x="86" y="29"/>
                  <a:pt x="86" y="30"/>
                  <a:pt x="86" y="30"/>
                </a:cubicBezTo>
                <a:cubicBezTo>
                  <a:pt x="85" y="29"/>
                  <a:pt x="85" y="30"/>
                  <a:pt x="84" y="30"/>
                </a:cubicBezTo>
                <a:cubicBezTo>
                  <a:pt x="81" y="31"/>
                  <a:pt x="79" y="32"/>
                  <a:pt x="78" y="31"/>
                </a:cubicBezTo>
                <a:cubicBezTo>
                  <a:pt x="78" y="31"/>
                  <a:pt x="74" y="31"/>
                  <a:pt x="75" y="31"/>
                </a:cubicBezTo>
                <a:cubicBezTo>
                  <a:pt x="79" y="30"/>
                  <a:pt x="78" y="31"/>
                  <a:pt x="81" y="30"/>
                </a:cubicBezTo>
                <a:cubicBezTo>
                  <a:pt x="82" y="30"/>
                  <a:pt x="85" y="28"/>
                  <a:pt x="85" y="28"/>
                </a:cubicBezTo>
                <a:cubicBezTo>
                  <a:pt x="86" y="28"/>
                  <a:pt x="84" y="28"/>
                  <a:pt x="84" y="28"/>
                </a:cubicBezTo>
                <a:cubicBezTo>
                  <a:pt x="85" y="27"/>
                  <a:pt x="82" y="29"/>
                  <a:pt x="84" y="27"/>
                </a:cubicBezTo>
                <a:cubicBezTo>
                  <a:pt x="85" y="27"/>
                  <a:pt x="84" y="27"/>
                  <a:pt x="84" y="27"/>
                </a:cubicBezTo>
                <a:cubicBezTo>
                  <a:pt x="83" y="27"/>
                  <a:pt x="83" y="27"/>
                  <a:pt x="84" y="26"/>
                </a:cubicBezTo>
                <a:cubicBezTo>
                  <a:pt x="86" y="25"/>
                  <a:pt x="89" y="22"/>
                  <a:pt x="85" y="25"/>
                </a:cubicBezTo>
                <a:cubicBezTo>
                  <a:pt x="85" y="25"/>
                  <a:pt x="85" y="25"/>
                  <a:pt x="85" y="25"/>
                </a:cubicBezTo>
                <a:cubicBezTo>
                  <a:pt x="84" y="25"/>
                  <a:pt x="88" y="22"/>
                  <a:pt x="89" y="21"/>
                </a:cubicBezTo>
                <a:cubicBezTo>
                  <a:pt x="89" y="21"/>
                  <a:pt x="91" y="21"/>
                  <a:pt x="91" y="21"/>
                </a:cubicBezTo>
                <a:cubicBezTo>
                  <a:pt x="92" y="20"/>
                  <a:pt x="92" y="20"/>
                  <a:pt x="91" y="21"/>
                </a:cubicBezTo>
                <a:cubicBezTo>
                  <a:pt x="91" y="21"/>
                  <a:pt x="92" y="21"/>
                  <a:pt x="92" y="21"/>
                </a:cubicBezTo>
                <a:cubicBezTo>
                  <a:pt x="92" y="21"/>
                  <a:pt x="95" y="21"/>
                  <a:pt x="95" y="20"/>
                </a:cubicBezTo>
                <a:cubicBezTo>
                  <a:pt x="95" y="19"/>
                  <a:pt x="97" y="19"/>
                  <a:pt x="95" y="19"/>
                </a:cubicBezTo>
                <a:cubicBezTo>
                  <a:pt x="95" y="19"/>
                  <a:pt x="95" y="17"/>
                  <a:pt x="96" y="18"/>
                </a:cubicBezTo>
                <a:cubicBezTo>
                  <a:pt x="96" y="18"/>
                  <a:pt x="97" y="17"/>
                  <a:pt x="97" y="17"/>
                </a:cubicBezTo>
                <a:cubicBezTo>
                  <a:pt x="97" y="16"/>
                  <a:pt x="98" y="17"/>
                  <a:pt x="98" y="18"/>
                </a:cubicBezTo>
                <a:cubicBezTo>
                  <a:pt x="97" y="18"/>
                  <a:pt x="98" y="17"/>
                  <a:pt x="98" y="18"/>
                </a:cubicBezTo>
                <a:cubicBezTo>
                  <a:pt x="98" y="18"/>
                  <a:pt x="99" y="18"/>
                  <a:pt x="99" y="17"/>
                </a:cubicBezTo>
                <a:cubicBezTo>
                  <a:pt x="99" y="17"/>
                  <a:pt x="101" y="17"/>
                  <a:pt x="100" y="16"/>
                </a:cubicBezTo>
                <a:cubicBezTo>
                  <a:pt x="100" y="16"/>
                  <a:pt x="101" y="16"/>
                  <a:pt x="101" y="15"/>
                </a:cubicBezTo>
                <a:cubicBezTo>
                  <a:pt x="102" y="14"/>
                  <a:pt x="105" y="14"/>
                  <a:pt x="106" y="14"/>
                </a:cubicBezTo>
                <a:cubicBezTo>
                  <a:pt x="107" y="14"/>
                  <a:pt x="107" y="14"/>
                  <a:pt x="108" y="13"/>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9" y="13"/>
                  <a:pt x="108" y="13"/>
                  <a:pt x="108" y="13"/>
                </a:cubicBezTo>
                <a:cubicBezTo>
                  <a:pt x="109" y="13"/>
                  <a:pt x="109" y="13"/>
                  <a:pt x="109" y="13"/>
                </a:cubicBezTo>
                <a:cubicBezTo>
                  <a:pt x="109" y="13"/>
                  <a:pt x="109" y="13"/>
                  <a:pt x="109" y="13"/>
                </a:cubicBezTo>
                <a:cubicBezTo>
                  <a:pt x="109" y="13"/>
                  <a:pt x="109" y="13"/>
                  <a:pt x="109" y="13"/>
                </a:cubicBezTo>
                <a:cubicBezTo>
                  <a:pt x="109" y="13"/>
                  <a:pt x="109" y="13"/>
                  <a:pt x="109" y="13"/>
                </a:cubicBezTo>
                <a:cubicBezTo>
                  <a:pt x="109" y="13"/>
                  <a:pt x="109" y="13"/>
                  <a:pt x="109" y="13"/>
                </a:cubicBezTo>
                <a:cubicBezTo>
                  <a:pt x="109" y="13"/>
                  <a:pt x="109" y="13"/>
                  <a:pt x="109" y="13"/>
                </a:cubicBezTo>
                <a:cubicBezTo>
                  <a:pt x="109" y="13"/>
                  <a:pt x="109"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09" y="14"/>
                  <a:pt x="109" y="14"/>
                  <a:pt x="108" y="14"/>
                </a:cubicBezTo>
                <a:cubicBezTo>
                  <a:pt x="108" y="14"/>
                  <a:pt x="108" y="14"/>
                  <a:pt x="108" y="14"/>
                </a:cubicBezTo>
                <a:cubicBezTo>
                  <a:pt x="108" y="14"/>
                  <a:pt x="109" y="14"/>
                  <a:pt x="109" y="14"/>
                </a:cubicBezTo>
                <a:cubicBezTo>
                  <a:pt x="109" y="14"/>
                  <a:pt x="111" y="13"/>
                  <a:pt x="110" y="14"/>
                </a:cubicBezTo>
                <a:cubicBezTo>
                  <a:pt x="110" y="14"/>
                  <a:pt x="110" y="14"/>
                  <a:pt x="110" y="14"/>
                </a:cubicBezTo>
                <a:cubicBezTo>
                  <a:pt x="109" y="15"/>
                  <a:pt x="110" y="14"/>
                  <a:pt x="110" y="14"/>
                </a:cubicBezTo>
                <a:cubicBezTo>
                  <a:pt x="110" y="15"/>
                  <a:pt x="110" y="15"/>
                  <a:pt x="110" y="15"/>
                </a:cubicBezTo>
                <a:cubicBezTo>
                  <a:pt x="110" y="15"/>
                  <a:pt x="111" y="15"/>
                  <a:pt x="111" y="16"/>
                </a:cubicBezTo>
                <a:cubicBezTo>
                  <a:pt x="110" y="16"/>
                  <a:pt x="112" y="16"/>
                  <a:pt x="111" y="16"/>
                </a:cubicBezTo>
                <a:cubicBezTo>
                  <a:pt x="111" y="16"/>
                  <a:pt x="111" y="17"/>
                  <a:pt x="111" y="17"/>
                </a:cubicBezTo>
                <a:cubicBezTo>
                  <a:pt x="112" y="16"/>
                  <a:pt x="112" y="16"/>
                  <a:pt x="112" y="17"/>
                </a:cubicBezTo>
                <a:cubicBezTo>
                  <a:pt x="112" y="17"/>
                  <a:pt x="112" y="17"/>
                  <a:pt x="112" y="17"/>
                </a:cubicBezTo>
                <a:cubicBezTo>
                  <a:pt x="112" y="17"/>
                  <a:pt x="112" y="17"/>
                  <a:pt x="112" y="17"/>
                </a:cubicBezTo>
                <a:cubicBezTo>
                  <a:pt x="113" y="18"/>
                  <a:pt x="113" y="18"/>
                  <a:pt x="114" y="19"/>
                </a:cubicBezTo>
                <a:cubicBezTo>
                  <a:pt x="114" y="19"/>
                  <a:pt x="114" y="19"/>
                  <a:pt x="114" y="19"/>
                </a:cubicBezTo>
                <a:cubicBezTo>
                  <a:pt x="114" y="19"/>
                  <a:pt x="114" y="19"/>
                  <a:pt x="114" y="19"/>
                </a:cubicBezTo>
                <a:cubicBezTo>
                  <a:pt x="114" y="19"/>
                  <a:pt x="114" y="19"/>
                  <a:pt x="114" y="20"/>
                </a:cubicBezTo>
                <a:cubicBezTo>
                  <a:pt x="114" y="19"/>
                  <a:pt x="114" y="19"/>
                  <a:pt x="114" y="19"/>
                </a:cubicBezTo>
                <a:cubicBezTo>
                  <a:pt x="114" y="19"/>
                  <a:pt x="114" y="19"/>
                  <a:pt x="114" y="19"/>
                </a:cubicBezTo>
                <a:cubicBezTo>
                  <a:pt x="114" y="19"/>
                  <a:pt x="114" y="19"/>
                  <a:pt x="114" y="19"/>
                </a:cubicBezTo>
                <a:cubicBezTo>
                  <a:pt x="114" y="19"/>
                  <a:pt x="115" y="19"/>
                  <a:pt x="115" y="19"/>
                </a:cubicBezTo>
                <a:cubicBezTo>
                  <a:pt x="115" y="19"/>
                  <a:pt x="115" y="19"/>
                  <a:pt x="115" y="19"/>
                </a:cubicBezTo>
                <a:cubicBezTo>
                  <a:pt x="115" y="19"/>
                  <a:pt x="115" y="19"/>
                  <a:pt x="115" y="19"/>
                </a:cubicBezTo>
                <a:cubicBezTo>
                  <a:pt x="115" y="19"/>
                  <a:pt x="115"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6" y="19"/>
                  <a:pt x="116" y="19"/>
                  <a:pt x="116" y="19"/>
                </a:cubicBezTo>
                <a:cubicBezTo>
                  <a:pt x="117" y="19"/>
                  <a:pt x="117" y="19"/>
                  <a:pt x="119" y="19"/>
                </a:cubicBezTo>
                <a:cubicBezTo>
                  <a:pt x="119" y="19"/>
                  <a:pt x="119" y="19"/>
                  <a:pt x="119" y="19"/>
                </a:cubicBezTo>
                <a:cubicBezTo>
                  <a:pt x="119" y="19"/>
                  <a:pt x="119" y="19"/>
                  <a:pt x="119" y="19"/>
                </a:cubicBezTo>
                <a:cubicBezTo>
                  <a:pt x="119" y="19"/>
                  <a:pt x="120" y="19"/>
                  <a:pt x="120" y="19"/>
                </a:cubicBezTo>
                <a:cubicBezTo>
                  <a:pt x="120" y="19"/>
                  <a:pt x="120" y="19"/>
                  <a:pt x="120" y="19"/>
                </a:cubicBezTo>
                <a:cubicBezTo>
                  <a:pt x="119" y="19"/>
                  <a:pt x="119" y="19"/>
                  <a:pt x="119" y="19"/>
                </a:cubicBezTo>
                <a:cubicBezTo>
                  <a:pt x="119" y="19"/>
                  <a:pt x="118" y="19"/>
                  <a:pt x="118" y="20"/>
                </a:cubicBezTo>
                <a:cubicBezTo>
                  <a:pt x="118" y="20"/>
                  <a:pt x="119" y="20"/>
                  <a:pt x="119" y="19"/>
                </a:cubicBezTo>
                <a:cubicBezTo>
                  <a:pt x="119" y="19"/>
                  <a:pt x="119" y="19"/>
                  <a:pt x="120" y="19"/>
                </a:cubicBezTo>
                <a:cubicBezTo>
                  <a:pt x="120" y="19"/>
                  <a:pt x="120" y="19"/>
                  <a:pt x="120" y="19"/>
                </a:cubicBezTo>
                <a:cubicBezTo>
                  <a:pt x="120" y="19"/>
                  <a:pt x="120" y="19"/>
                  <a:pt x="120" y="19"/>
                </a:cubicBezTo>
                <a:cubicBezTo>
                  <a:pt x="121" y="19"/>
                  <a:pt x="121" y="19"/>
                  <a:pt x="121" y="19"/>
                </a:cubicBezTo>
                <a:cubicBezTo>
                  <a:pt x="121" y="19"/>
                  <a:pt x="121" y="19"/>
                  <a:pt x="121" y="18"/>
                </a:cubicBezTo>
                <a:cubicBezTo>
                  <a:pt x="121" y="18"/>
                  <a:pt x="122" y="18"/>
                  <a:pt x="122" y="18"/>
                </a:cubicBezTo>
                <a:cubicBezTo>
                  <a:pt x="122" y="18"/>
                  <a:pt x="122" y="18"/>
                  <a:pt x="122" y="18"/>
                </a:cubicBezTo>
                <a:cubicBezTo>
                  <a:pt x="122" y="19"/>
                  <a:pt x="122" y="18"/>
                  <a:pt x="122" y="19"/>
                </a:cubicBezTo>
                <a:cubicBezTo>
                  <a:pt x="121" y="19"/>
                  <a:pt x="122" y="19"/>
                  <a:pt x="122" y="19"/>
                </a:cubicBezTo>
                <a:cubicBezTo>
                  <a:pt x="122" y="19"/>
                  <a:pt x="122" y="19"/>
                  <a:pt x="122" y="19"/>
                </a:cubicBezTo>
                <a:cubicBezTo>
                  <a:pt x="121" y="19"/>
                  <a:pt x="121" y="19"/>
                  <a:pt x="121" y="19"/>
                </a:cubicBezTo>
                <a:cubicBezTo>
                  <a:pt x="121" y="19"/>
                  <a:pt x="121" y="19"/>
                  <a:pt x="121" y="19"/>
                </a:cubicBezTo>
                <a:cubicBezTo>
                  <a:pt x="121" y="20"/>
                  <a:pt x="121" y="20"/>
                  <a:pt x="121" y="20"/>
                </a:cubicBezTo>
                <a:cubicBezTo>
                  <a:pt x="121" y="20"/>
                  <a:pt x="121" y="20"/>
                  <a:pt x="121" y="20"/>
                </a:cubicBezTo>
                <a:cubicBezTo>
                  <a:pt x="121" y="20"/>
                  <a:pt x="121" y="20"/>
                  <a:pt x="121" y="20"/>
                </a:cubicBezTo>
                <a:cubicBezTo>
                  <a:pt x="122" y="20"/>
                  <a:pt x="122" y="20"/>
                  <a:pt x="122" y="20"/>
                </a:cubicBezTo>
                <a:cubicBezTo>
                  <a:pt x="122" y="20"/>
                  <a:pt x="122" y="20"/>
                  <a:pt x="122" y="20"/>
                </a:cubicBezTo>
                <a:cubicBezTo>
                  <a:pt x="122" y="19"/>
                  <a:pt x="122" y="19"/>
                  <a:pt x="123" y="19"/>
                </a:cubicBezTo>
                <a:cubicBezTo>
                  <a:pt x="123" y="19"/>
                  <a:pt x="123" y="19"/>
                  <a:pt x="123" y="19"/>
                </a:cubicBezTo>
                <a:cubicBezTo>
                  <a:pt x="123" y="19"/>
                  <a:pt x="123" y="20"/>
                  <a:pt x="123" y="20"/>
                </a:cubicBezTo>
                <a:cubicBezTo>
                  <a:pt x="123" y="20"/>
                  <a:pt x="123" y="20"/>
                  <a:pt x="123" y="20"/>
                </a:cubicBezTo>
                <a:cubicBezTo>
                  <a:pt x="123" y="20"/>
                  <a:pt x="123" y="20"/>
                  <a:pt x="123" y="20"/>
                </a:cubicBezTo>
                <a:cubicBezTo>
                  <a:pt x="124" y="20"/>
                  <a:pt x="124" y="20"/>
                  <a:pt x="124" y="20"/>
                </a:cubicBezTo>
                <a:cubicBezTo>
                  <a:pt x="126" y="20"/>
                  <a:pt x="125" y="21"/>
                  <a:pt x="127" y="21"/>
                </a:cubicBezTo>
                <a:cubicBezTo>
                  <a:pt x="128" y="21"/>
                  <a:pt x="127" y="22"/>
                  <a:pt x="128" y="21"/>
                </a:cubicBezTo>
                <a:cubicBezTo>
                  <a:pt x="128" y="21"/>
                  <a:pt x="129" y="22"/>
                  <a:pt x="128" y="23"/>
                </a:cubicBezTo>
                <a:cubicBezTo>
                  <a:pt x="127" y="23"/>
                  <a:pt x="127" y="24"/>
                  <a:pt x="130" y="23"/>
                </a:cubicBezTo>
                <a:cubicBezTo>
                  <a:pt x="131" y="23"/>
                  <a:pt x="133" y="23"/>
                  <a:pt x="132" y="23"/>
                </a:cubicBezTo>
                <a:cubicBezTo>
                  <a:pt x="132" y="24"/>
                  <a:pt x="134" y="24"/>
                  <a:pt x="133" y="25"/>
                </a:cubicBezTo>
                <a:cubicBezTo>
                  <a:pt x="132" y="26"/>
                  <a:pt x="134" y="26"/>
                  <a:pt x="135" y="25"/>
                </a:cubicBezTo>
                <a:cubicBezTo>
                  <a:pt x="134" y="25"/>
                  <a:pt x="135" y="24"/>
                  <a:pt x="135" y="24"/>
                </a:cubicBezTo>
                <a:cubicBezTo>
                  <a:pt x="135" y="24"/>
                  <a:pt x="135" y="24"/>
                  <a:pt x="135" y="23"/>
                </a:cubicBezTo>
                <a:cubicBezTo>
                  <a:pt x="136" y="23"/>
                  <a:pt x="136" y="23"/>
                  <a:pt x="137" y="23"/>
                </a:cubicBezTo>
                <a:cubicBezTo>
                  <a:pt x="137" y="23"/>
                  <a:pt x="137" y="23"/>
                  <a:pt x="137" y="22"/>
                </a:cubicBezTo>
                <a:cubicBezTo>
                  <a:pt x="137" y="22"/>
                  <a:pt x="137" y="22"/>
                  <a:pt x="137" y="22"/>
                </a:cubicBezTo>
                <a:cubicBezTo>
                  <a:pt x="137" y="23"/>
                  <a:pt x="138" y="23"/>
                  <a:pt x="139" y="23"/>
                </a:cubicBezTo>
                <a:cubicBezTo>
                  <a:pt x="140" y="23"/>
                  <a:pt x="139" y="24"/>
                  <a:pt x="140" y="23"/>
                </a:cubicBezTo>
                <a:cubicBezTo>
                  <a:pt x="140" y="24"/>
                  <a:pt x="142" y="24"/>
                  <a:pt x="143" y="23"/>
                </a:cubicBezTo>
                <a:cubicBezTo>
                  <a:pt x="143" y="23"/>
                  <a:pt x="143" y="23"/>
                  <a:pt x="143" y="23"/>
                </a:cubicBezTo>
                <a:cubicBezTo>
                  <a:pt x="145" y="23"/>
                  <a:pt x="143" y="23"/>
                  <a:pt x="143" y="23"/>
                </a:cubicBezTo>
                <a:cubicBezTo>
                  <a:pt x="143" y="22"/>
                  <a:pt x="146" y="22"/>
                  <a:pt x="145" y="23"/>
                </a:cubicBezTo>
                <a:cubicBezTo>
                  <a:pt x="145" y="24"/>
                  <a:pt x="146" y="25"/>
                  <a:pt x="146" y="24"/>
                </a:cubicBezTo>
                <a:cubicBezTo>
                  <a:pt x="147" y="24"/>
                  <a:pt x="146" y="24"/>
                  <a:pt x="146" y="23"/>
                </a:cubicBezTo>
                <a:cubicBezTo>
                  <a:pt x="146" y="23"/>
                  <a:pt x="148" y="23"/>
                  <a:pt x="147" y="22"/>
                </a:cubicBezTo>
                <a:cubicBezTo>
                  <a:pt x="147" y="22"/>
                  <a:pt x="147" y="22"/>
                  <a:pt x="147" y="21"/>
                </a:cubicBezTo>
                <a:cubicBezTo>
                  <a:pt x="148" y="21"/>
                  <a:pt x="147" y="21"/>
                  <a:pt x="149" y="21"/>
                </a:cubicBezTo>
                <a:cubicBezTo>
                  <a:pt x="149" y="21"/>
                  <a:pt x="149" y="21"/>
                  <a:pt x="148" y="21"/>
                </a:cubicBezTo>
                <a:cubicBezTo>
                  <a:pt x="147" y="20"/>
                  <a:pt x="147" y="20"/>
                  <a:pt x="145" y="20"/>
                </a:cubicBezTo>
                <a:cubicBezTo>
                  <a:pt x="145" y="20"/>
                  <a:pt x="145" y="20"/>
                  <a:pt x="145" y="20"/>
                </a:cubicBezTo>
                <a:cubicBezTo>
                  <a:pt x="145" y="17"/>
                  <a:pt x="149" y="18"/>
                  <a:pt x="146" y="16"/>
                </a:cubicBezTo>
                <a:cubicBezTo>
                  <a:pt x="146" y="15"/>
                  <a:pt x="150" y="14"/>
                  <a:pt x="150" y="16"/>
                </a:cubicBezTo>
                <a:cubicBezTo>
                  <a:pt x="150" y="16"/>
                  <a:pt x="150" y="16"/>
                  <a:pt x="149" y="16"/>
                </a:cubicBezTo>
                <a:cubicBezTo>
                  <a:pt x="147" y="17"/>
                  <a:pt x="150" y="19"/>
                  <a:pt x="150" y="20"/>
                </a:cubicBezTo>
                <a:cubicBezTo>
                  <a:pt x="150" y="20"/>
                  <a:pt x="149" y="21"/>
                  <a:pt x="150" y="21"/>
                </a:cubicBezTo>
                <a:cubicBezTo>
                  <a:pt x="151" y="21"/>
                  <a:pt x="150" y="23"/>
                  <a:pt x="152" y="22"/>
                </a:cubicBezTo>
                <a:cubicBezTo>
                  <a:pt x="152" y="22"/>
                  <a:pt x="151" y="21"/>
                  <a:pt x="152" y="21"/>
                </a:cubicBezTo>
                <a:cubicBezTo>
                  <a:pt x="153" y="20"/>
                  <a:pt x="153" y="25"/>
                  <a:pt x="154" y="24"/>
                </a:cubicBezTo>
                <a:cubicBezTo>
                  <a:pt x="156" y="23"/>
                  <a:pt x="154" y="20"/>
                  <a:pt x="157" y="20"/>
                </a:cubicBezTo>
                <a:cubicBezTo>
                  <a:pt x="161" y="20"/>
                  <a:pt x="158" y="21"/>
                  <a:pt x="159" y="22"/>
                </a:cubicBezTo>
                <a:cubicBezTo>
                  <a:pt x="162" y="24"/>
                  <a:pt x="158" y="26"/>
                  <a:pt x="158" y="24"/>
                </a:cubicBezTo>
                <a:cubicBezTo>
                  <a:pt x="158" y="27"/>
                  <a:pt x="155" y="24"/>
                  <a:pt x="155" y="25"/>
                </a:cubicBezTo>
                <a:cubicBezTo>
                  <a:pt x="155" y="28"/>
                  <a:pt x="155" y="26"/>
                  <a:pt x="151" y="26"/>
                </a:cubicBezTo>
                <a:cubicBezTo>
                  <a:pt x="151" y="26"/>
                  <a:pt x="151" y="26"/>
                  <a:pt x="151" y="26"/>
                </a:cubicBezTo>
                <a:cubicBezTo>
                  <a:pt x="151" y="26"/>
                  <a:pt x="151" y="26"/>
                  <a:pt x="151" y="26"/>
                </a:cubicBezTo>
                <a:cubicBezTo>
                  <a:pt x="151" y="26"/>
                  <a:pt x="151" y="26"/>
                  <a:pt x="151" y="26"/>
                </a:cubicBezTo>
                <a:cubicBezTo>
                  <a:pt x="151" y="26"/>
                  <a:pt x="151" y="26"/>
                  <a:pt x="151" y="26"/>
                </a:cubicBezTo>
                <a:cubicBezTo>
                  <a:pt x="151" y="26"/>
                  <a:pt x="151" y="26"/>
                  <a:pt x="151" y="26"/>
                </a:cubicBezTo>
                <a:cubicBezTo>
                  <a:pt x="151" y="27"/>
                  <a:pt x="151" y="27"/>
                  <a:pt x="151" y="27"/>
                </a:cubicBezTo>
                <a:cubicBezTo>
                  <a:pt x="151" y="27"/>
                  <a:pt x="151" y="27"/>
                  <a:pt x="152" y="27"/>
                </a:cubicBezTo>
                <a:cubicBezTo>
                  <a:pt x="152" y="27"/>
                  <a:pt x="151"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2" y="27"/>
                  <a:pt x="153" y="27"/>
                  <a:pt x="153" y="27"/>
                </a:cubicBezTo>
                <a:cubicBezTo>
                  <a:pt x="153" y="28"/>
                  <a:pt x="153" y="28"/>
                  <a:pt x="153" y="28"/>
                </a:cubicBezTo>
                <a:cubicBezTo>
                  <a:pt x="153" y="28"/>
                  <a:pt x="153" y="28"/>
                  <a:pt x="154" y="28"/>
                </a:cubicBezTo>
                <a:cubicBezTo>
                  <a:pt x="154" y="28"/>
                  <a:pt x="154" y="28"/>
                  <a:pt x="154" y="28"/>
                </a:cubicBezTo>
                <a:cubicBezTo>
                  <a:pt x="154" y="28"/>
                  <a:pt x="155" y="28"/>
                  <a:pt x="155" y="28"/>
                </a:cubicBezTo>
                <a:cubicBezTo>
                  <a:pt x="155" y="28"/>
                  <a:pt x="155" y="28"/>
                  <a:pt x="155" y="28"/>
                </a:cubicBezTo>
                <a:cubicBezTo>
                  <a:pt x="155" y="28"/>
                  <a:pt x="155" y="28"/>
                  <a:pt x="155" y="28"/>
                </a:cubicBezTo>
                <a:cubicBezTo>
                  <a:pt x="154" y="28"/>
                  <a:pt x="154" y="28"/>
                  <a:pt x="153" y="29"/>
                </a:cubicBezTo>
                <a:cubicBezTo>
                  <a:pt x="153" y="29"/>
                  <a:pt x="153" y="29"/>
                  <a:pt x="153" y="29"/>
                </a:cubicBezTo>
                <a:cubicBezTo>
                  <a:pt x="153" y="29"/>
                  <a:pt x="153" y="29"/>
                  <a:pt x="153" y="29"/>
                </a:cubicBezTo>
                <a:cubicBezTo>
                  <a:pt x="153" y="29"/>
                  <a:pt x="153" y="29"/>
                  <a:pt x="153" y="29"/>
                </a:cubicBezTo>
                <a:cubicBezTo>
                  <a:pt x="153" y="29"/>
                  <a:pt x="153" y="29"/>
                  <a:pt x="153" y="29"/>
                </a:cubicBezTo>
                <a:cubicBezTo>
                  <a:pt x="152" y="29"/>
                  <a:pt x="152" y="29"/>
                  <a:pt x="152" y="29"/>
                </a:cubicBezTo>
                <a:cubicBezTo>
                  <a:pt x="152" y="29"/>
                  <a:pt x="152" y="29"/>
                  <a:pt x="152" y="29"/>
                </a:cubicBezTo>
                <a:cubicBezTo>
                  <a:pt x="152" y="29"/>
                  <a:pt x="152" y="29"/>
                  <a:pt x="152" y="29"/>
                </a:cubicBezTo>
                <a:cubicBezTo>
                  <a:pt x="152" y="29"/>
                  <a:pt x="152" y="29"/>
                  <a:pt x="152" y="29"/>
                </a:cubicBezTo>
                <a:cubicBezTo>
                  <a:pt x="152" y="29"/>
                  <a:pt x="152" y="29"/>
                  <a:pt x="151" y="29"/>
                </a:cubicBezTo>
                <a:cubicBezTo>
                  <a:pt x="151" y="29"/>
                  <a:pt x="151" y="30"/>
                  <a:pt x="151" y="30"/>
                </a:cubicBezTo>
                <a:cubicBezTo>
                  <a:pt x="151" y="30"/>
                  <a:pt x="151" y="30"/>
                  <a:pt x="151" y="30"/>
                </a:cubicBezTo>
                <a:cubicBezTo>
                  <a:pt x="151" y="30"/>
                  <a:pt x="151" y="30"/>
                  <a:pt x="151" y="30"/>
                </a:cubicBezTo>
                <a:cubicBezTo>
                  <a:pt x="151" y="30"/>
                  <a:pt x="151" y="30"/>
                  <a:pt x="151" y="30"/>
                </a:cubicBezTo>
                <a:cubicBezTo>
                  <a:pt x="151" y="30"/>
                  <a:pt x="151" y="30"/>
                  <a:pt x="151" y="30"/>
                </a:cubicBezTo>
                <a:cubicBezTo>
                  <a:pt x="151" y="30"/>
                  <a:pt x="151" y="30"/>
                  <a:pt x="151" y="30"/>
                </a:cubicBezTo>
                <a:cubicBezTo>
                  <a:pt x="151" y="30"/>
                  <a:pt x="151" y="30"/>
                  <a:pt x="151" y="30"/>
                </a:cubicBezTo>
                <a:cubicBezTo>
                  <a:pt x="151" y="30"/>
                  <a:pt x="151" y="30"/>
                  <a:pt x="151" y="30"/>
                </a:cubicBezTo>
                <a:cubicBezTo>
                  <a:pt x="150" y="30"/>
                  <a:pt x="150" y="30"/>
                  <a:pt x="150" y="30"/>
                </a:cubicBezTo>
                <a:cubicBezTo>
                  <a:pt x="150" y="30"/>
                  <a:pt x="150" y="30"/>
                  <a:pt x="150" y="30"/>
                </a:cubicBezTo>
                <a:cubicBezTo>
                  <a:pt x="150" y="30"/>
                  <a:pt x="150" y="30"/>
                  <a:pt x="150" y="30"/>
                </a:cubicBezTo>
                <a:cubicBezTo>
                  <a:pt x="148" y="30"/>
                  <a:pt x="148" y="30"/>
                  <a:pt x="147" y="30"/>
                </a:cubicBezTo>
                <a:cubicBezTo>
                  <a:pt x="149" y="30"/>
                  <a:pt x="149" y="30"/>
                  <a:pt x="151" y="30"/>
                </a:cubicBezTo>
                <a:cubicBezTo>
                  <a:pt x="151" y="31"/>
                  <a:pt x="151" y="31"/>
                  <a:pt x="150" y="32"/>
                </a:cubicBezTo>
                <a:cubicBezTo>
                  <a:pt x="150" y="32"/>
                  <a:pt x="150" y="32"/>
                  <a:pt x="150" y="32"/>
                </a:cubicBezTo>
                <a:cubicBezTo>
                  <a:pt x="150" y="32"/>
                  <a:pt x="150" y="32"/>
                  <a:pt x="150" y="32"/>
                </a:cubicBezTo>
                <a:cubicBezTo>
                  <a:pt x="150" y="32"/>
                  <a:pt x="150" y="32"/>
                  <a:pt x="150" y="32"/>
                </a:cubicBezTo>
                <a:cubicBezTo>
                  <a:pt x="150"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7" y="34"/>
                  <a:pt x="147" y="34"/>
                  <a:pt x="145" y="37"/>
                </a:cubicBezTo>
                <a:cubicBezTo>
                  <a:pt x="146" y="38"/>
                  <a:pt x="146" y="38"/>
                  <a:pt x="147" y="39"/>
                </a:cubicBezTo>
                <a:cubicBezTo>
                  <a:pt x="147" y="39"/>
                  <a:pt x="147" y="39"/>
                  <a:pt x="148" y="39"/>
                </a:cubicBezTo>
                <a:cubicBezTo>
                  <a:pt x="148" y="39"/>
                  <a:pt x="148" y="39"/>
                  <a:pt x="148" y="39"/>
                </a:cubicBezTo>
                <a:cubicBezTo>
                  <a:pt x="148" y="39"/>
                  <a:pt x="148" y="39"/>
                  <a:pt x="148" y="39"/>
                </a:cubicBezTo>
                <a:cubicBezTo>
                  <a:pt x="148" y="40"/>
                  <a:pt x="148" y="40"/>
                  <a:pt x="148" y="40"/>
                </a:cubicBezTo>
                <a:cubicBezTo>
                  <a:pt x="148" y="40"/>
                  <a:pt x="148" y="41"/>
                  <a:pt x="149" y="41"/>
                </a:cubicBezTo>
                <a:cubicBezTo>
                  <a:pt x="149" y="41"/>
                  <a:pt x="149" y="42"/>
                  <a:pt x="150" y="42"/>
                </a:cubicBezTo>
                <a:cubicBezTo>
                  <a:pt x="150" y="42"/>
                  <a:pt x="150" y="43"/>
                  <a:pt x="151" y="42"/>
                </a:cubicBezTo>
                <a:cubicBezTo>
                  <a:pt x="151" y="42"/>
                  <a:pt x="151" y="42"/>
                  <a:pt x="151" y="42"/>
                </a:cubicBezTo>
                <a:cubicBezTo>
                  <a:pt x="153" y="42"/>
                  <a:pt x="153" y="42"/>
                  <a:pt x="155" y="43"/>
                </a:cubicBezTo>
                <a:cubicBezTo>
                  <a:pt x="155" y="43"/>
                  <a:pt x="155" y="43"/>
                  <a:pt x="155" y="43"/>
                </a:cubicBezTo>
                <a:cubicBezTo>
                  <a:pt x="155" y="43"/>
                  <a:pt x="155" y="43"/>
                  <a:pt x="155" y="43"/>
                </a:cubicBezTo>
                <a:cubicBezTo>
                  <a:pt x="155" y="43"/>
                  <a:pt x="155" y="43"/>
                  <a:pt x="155" y="43"/>
                </a:cubicBezTo>
                <a:cubicBezTo>
                  <a:pt x="156" y="43"/>
                  <a:pt x="155" y="43"/>
                  <a:pt x="155" y="43"/>
                </a:cubicBezTo>
                <a:cubicBezTo>
                  <a:pt x="155" y="43"/>
                  <a:pt x="157" y="43"/>
                  <a:pt x="157" y="43"/>
                </a:cubicBezTo>
                <a:cubicBezTo>
                  <a:pt x="157" y="43"/>
                  <a:pt x="157" y="43"/>
                  <a:pt x="157" y="43"/>
                </a:cubicBezTo>
                <a:cubicBezTo>
                  <a:pt x="157" y="44"/>
                  <a:pt x="157" y="43"/>
                  <a:pt x="157" y="44"/>
                </a:cubicBezTo>
                <a:cubicBezTo>
                  <a:pt x="157" y="44"/>
                  <a:pt x="158" y="44"/>
                  <a:pt x="158" y="44"/>
                </a:cubicBezTo>
                <a:cubicBezTo>
                  <a:pt x="158" y="44"/>
                  <a:pt x="158" y="44"/>
                  <a:pt x="158" y="44"/>
                </a:cubicBezTo>
                <a:cubicBezTo>
                  <a:pt x="158" y="44"/>
                  <a:pt x="158" y="44"/>
                  <a:pt x="158" y="44"/>
                </a:cubicBezTo>
                <a:cubicBezTo>
                  <a:pt x="161" y="45"/>
                  <a:pt x="161" y="45"/>
                  <a:pt x="163" y="45"/>
                </a:cubicBezTo>
                <a:cubicBezTo>
                  <a:pt x="163" y="44"/>
                  <a:pt x="164" y="45"/>
                  <a:pt x="164" y="45"/>
                </a:cubicBezTo>
                <a:cubicBezTo>
                  <a:pt x="164" y="45"/>
                  <a:pt x="164" y="45"/>
                  <a:pt x="164" y="45"/>
                </a:cubicBezTo>
                <a:close/>
                <a:moveTo>
                  <a:pt x="286" y="46"/>
                </a:moveTo>
                <a:cubicBezTo>
                  <a:pt x="286" y="46"/>
                  <a:pt x="286" y="46"/>
                  <a:pt x="286" y="46"/>
                </a:cubicBezTo>
                <a:cubicBezTo>
                  <a:pt x="286" y="46"/>
                  <a:pt x="286" y="46"/>
                  <a:pt x="286" y="46"/>
                </a:cubicBezTo>
                <a:cubicBezTo>
                  <a:pt x="286" y="46"/>
                  <a:pt x="286" y="46"/>
                  <a:pt x="286" y="46"/>
                </a:cubicBezTo>
                <a:cubicBezTo>
                  <a:pt x="287" y="47"/>
                  <a:pt x="287" y="47"/>
                  <a:pt x="287" y="47"/>
                </a:cubicBezTo>
                <a:cubicBezTo>
                  <a:pt x="287" y="47"/>
                  <a:pt x="287" y="47"/>
                  <a:pt x="287" y="47"/>
                </a:cubicBezTo>
                <a:cubicBezTo>
                  <a:pt x="287" y="48"/>
                  <a:pt x="287" y="48"/>
                  <a:pt x="287" y="48"/>
                </a:cubicBezTo>
                <a:cubicBezTo>
                  <a:pt x="288" y="48"/>
                  <a:pt x="288" y="48"/>
                  <a:pt x="288" y="49"/>
                </a:cubicBezTo>
                <a:cubicBezTo>
                  <a:pt x="288" y="49"/>
                  <a:pt x="288" y="49"/>
                  <a:pt x="289" y="49"/>
                </a:cubicBezTo>
                <a:cubicBezTo>
                  <a:pt x="289" y="49"/>
                  <a:pt x="289" y="49"/>
                  <a:pt x="289" y="49"/>
                </a:cubicBezTo>
                <a:cubicBezTo>
                  <a:pt x="289" y="50"/>
                  <a:pt x="289" y="50"/>
                  <a:pt x="289" y="50"/>
                </a:cubicBezTo>
                <a:cubicBezTo>
                  <a:pt x="289" y="50"/>
                  <a:pt x="289" y="50"/>
                  <a:pt x="289" y="50"/>
                </a:cubicBezTo>
                <a:cubicBezTo>
                  <a:pt x="289" y="50"/>
                  <a:pt x="289" y="50"/>
                  <a:pt x="289" y="50"/>
                </a:cubicBezTo>
                <a:cubicBezTo>
                  <a:pt x="289" y="50"/>
                  <a:pt x="289" y="50"/>
                  <a:pt x="289" y="50"/>
                </a:cubicBezTo>
                <a:cubicBezTo>
                  <a:pt x="289" y="50"/>
                  <a:pt x="289" y="50"/>
                  <a:pt x="289" y="50"/>
                </a:cubicBezTo>
                <a:cubicBezTo>
                  <a:pt x="289" y="50"/>
                  <a:pt x="289" y="50"/>
                  <a:pt x="289" y="50"/>
                </a:cubicBezTo>
                <a:cubicBezTo>
                  <a:pt x="289" y="50"/>
                  <a:pt x="289" y="50"/>
                  <a:pt x="289" y="50"/>
                </a:cubicBezTo>
                <a:cubicBezTo>
                  <a:pt x="289" y="50"/>
                  <a:pt x="289" y="50"/>
                  <a:pt x="289" y="50"/>
                </a:cubicBezTo>
                <a:cubicBezTo>
                  <a:pt x="289" y="50"/>
                  <a:pt x="290" y="52"/>
                  <a:pt x="290" y="52"/>
                </a:cubicBezTo>
                <a:cubicBezTo>
                  <a:pt x="290" y="52"/>
                  <a:pt x="290" y="52"/>
                  <a:pt x="290" y="52"/>
                </a:cubicBezTo>
                <a:cubicBezTo>
                  <a:pt x="289" y="51"/>
                  <a:pt x="290" y="52"/>
                  <a:pt x="290" y="52"/>
                </a:cubicBezTo>
                <a:cubicBezTo>
                  <a:pt x="290" y="52"/>
                  <a:pt x="291" y="53"/>
                  <a:pt x="291" y="53"/>
                </a:cubicBezTo>
                <a:cubicBezTo>
                  <a:pt x="291" y="53"/>
                  <a:pt x="292" y="54"/>
                  <a:pt x="292" y="54"/>
                </a:cubicBezTo>
                <a:cubicBezTo>
                  <a:pt x="292" y="54"/>
                  <a:pt x="292" y="55"/>
                  <a:pt x="292" y="55"/>
                </a:cubicBezTo>
                <a:cubicBezTo>
                  <a:pt x="292" y="54"/>
                  <a:pt x="292" y="54"/>
                  <a:pt x="292" y="54"/>
                </a:cubicBezTo>
                <a:cubicBezTo>
                  <a:pt x="292" y="54"/>
                  <a:pt x="292" y="54"/>
                  <a:pt x="292" y="54"/>
                </a:cubicBezTo>
                <a:cubicBezTo>
                  <a:pt x="292" y="54"/>
                  <a:pt x="292" y="54"/>
                  <a:pt x="292" y="54"/>
                </a:cubicBezTo>
                <a:cubicBezTo>
                  <a:pt x="292" y="54"/>
                  <a:pt x="292" y="54"/>
                  <a:pt x="292" y="54"/>
                </a:cubicBezTo>
                <a:cubicBezTo>
                  <a:pt x="292" y="54"/>
                  <a:pt x="292" y="54"/>
                  <a:pt x="292" y="54"/>
                </a:cubicBezTo>
                <a:cubicBezTo>
                  <a:pt x="292" y="54"/>
                  <a:pt x="292" y="54"/>
                  <a:pt x="292" y="54"/>
                </a:cubicBezTo>
                <a:cubicBezTo>
                  <a:pt x="292" y="54"/>
                  <a:pt x="292" y="54"/>
                  <a:pt x="292" y="54"/>
                </a:cubicBezTo>
                <a:cubicBezTo>
                  <a:pt x="292" y="54"/>
                  <a:pt x="292" y="54"/>
                  <a:pt x="292" y="54"/>
                </a:cubicBezTo>
                <a:cubicBezTo>
                  <a:pt x="292" y="54"/>
                  <a:pt x="292" y="53"/>
                  <a:pt x="292" y="53"/>
                </a:cubicBezTo>
                <a:cubicBezTo>
                  <a:pt x="291" y="53"/>
                  <a:pt x="291" y="53"/>
                  <a:pt x="291" y="53"/>
                </a:cubicBezTo>
                <a:cubicBezTo>
                  <a:pt x="291" y="53"/>
                  <a:pt x="291" y="53"/>
                  <a:pt x="291" y="53"/>
                </a:cubicBezTo>
                <a:cubicBezTo>
                  <a:pt x="291" y="53"/>
                  <a:pt x="291" y="53"/>
                  <a:pt x="291" y="53"/>
                </a:cubicBezTo>
                <a:cubicBezTo>
                  <a:pt x="291" y="53"/>
                  <a:pt x="291" y="53"/>
                  <a:pt x="291" y="53"/>
                </a:cubicBezTo>
                <a:cubicBezTo>
                  <a:pt x="291" y="53"/>
                  <a:pt x="291" y="53"/>
                  <a:pt x="291" y="53"/>
                </a:cubicBezTo>
                <a:cubicBezTo>
                  <a:pt x="291" y="52"/>
                  <a:pt x="291" y="52"/>
                  <a:pt x="291" y="52"/>
                </a:cubicBezTo>
                <a:cubicBezTo>
                  <a:pt x="291" y="53"/>
                  <a:pt x="291" y="53"/>
                  <a:pt x="291" y="53"/>
                </a:cubicBezTo>
                <a:cubicBezTo>
                  <a:pt x="291" y="53"/>
                  <a:pt x="291" y="53"/>
                  <a:pt x="291" y="53"/>
                </a:cubicBezTo>
                <a:cubicBezTo>
                  <a:pt x="291" y="52"/>
                  <a:pt x="291" y="52"/>
                  <a:pt x="291" y="52"/>
                </a:cubicBezTo>
                <a:cubicBezTo>
                  <a:pt x="291" y="52"/>
                  <a:pt x="291" y="52"/>
                  <a:pt x="291" y="52"/>
                </a:cubicBezTo>
                <a:cubicBezTo>
                  <a:pt x="291" y="52"/>
                  <a:pt x="291" y="52"/>
                  <a:pt x="291" y="52"/>
                </a:cubicBezTo>
                <a:cubicBezTo>
                  <a:pt x="291" y="52"/>
                  <a:pt x="291" y="52"/>
                  <a:pt x="291" y="52"/>
                </a:cubicBezTo>
                <a:cubicBezTo>
                  <a:pt x="291" y="52"/>
                  <a:pt x="291" y="52"/>
                  <a:pt x="291" y="52"/>
                </a:cubicBezTo>
                <a:cubicBezTo>
                  <a:pt x="291" y="52"/>
                  <a:pt x="291" y="52"/>
                  <a:pt x="291" y="52"/>
                </a:cubicBezTo>
                <a:cubicBezTo>
                  <a:pt x="291" y="52"/>
                  <a:pt x="291" y="52"/>
                  <a:pt x="291" y="52"/>
                </a:cubicBezTo>
                <a:cubicBezTo>
                  <a:pt x="291" y="52"/>
                  <a:pt x="291" y="52"/>
                  <a:pt x="291" y="52"/>
                </a:cubicBezTo>
                <a:cubicBezTo>
                  <a:pt x="291" y="52"/>
                  <a:pt x="291" y="52"/>
                  <a:pt x="291" y="52"/>
                </a:cubicBezTo>
                <a:cubicBezTo>
                  <a:pt x="290" y="51"/>
                  <a:pt x="290" y="51"/>
                  <a:pt x="290" y="51"/>
                </a:cubicBezTo>
                <a:cubicBezTo>
                  <a:pt x="290" y="51"/>
                  <a:pt x="290" y="51"/>
                  <a:pt x="290" y="51"/>
                </a:cubicBezTo>
                <a:cubicBezTo>
                  <a:pt x="290" y="51"/>
                  <a:pt x="290" y="51"/>
                  <a:pt x="290" y="51"/>
                </a:cubicBezTo>
                <a:cubicBezTo>
                  <a:pt x="290" y="51"/>
                  <a:pt x="289" y="50"/>
                  <a:pt x="289" y="50"/>
                </a:cubicBezTo>
                <a:cubicBezTo>
                  <a:pt x="289" y="50"/>
                  <a:pt x="289" y="50"/>
                  <a:pt x="288" y="49"/>
                </a:cubicBezTo>
                <a:cubicBezTo>
                  <a:pt x="288" y="49"/>
                  <a:pt x="288" y="49"/>
                  <a:pt x="288" y="49"/>
                </a:cubicBezTo>
                <a:cubicBezTo>
                  <a:pt x="288" y="49"/>
                  <a:pt x="288" y="49"/>
                  <a:pt x="288" y="49"/>
                </a:cubicBezTo>
                <a:cubicBezTo>
                  <a:pt x="288" y="49"/>
                  <a:pt x="288" y="48"/>
                  <a:pt x="288" y="48"/>
                </a:cubicBezTo>
                <a:cubicBezTo>
                  <a:pt x="288" y="48"/>
                  <a:pt x="288" y="49"/>
                  <a:pt x="288" y="49"/>
                </a:cubicBezTo>
                <a:cubicBezTo>
                  <a:pt x="288" y="49"/>
                  <a:pt x="288" y="49"/>
                  <a:pt x="288" y="49"/>
                </a:cubicBezTo>
                <a:cubicBezTo>
                  <a:pt x="288" y="48"/>
                  <a:pt x="288" y="48"/>
                  <a:pt x="288" y="48"/>
                </a:cubicBezTo>
                <a:cubicBezTo>
                  <a:pt x="288" y="48"/>
                  <a:pt x="288" y="48"/>
                  <a:pt x="288" y="48"/>
                </a:cubicBezTo>
                <a:cubicBezTo>
                  <a:pt x="288" y="48"/>
                  <a:pt x="288" y="48"/>
                  <a:pt x="288" y="48"/>
                </a:cubicBezTo>
                <a:cubicBezTo>
                  <a:pt x="288" y="48"/>
                  <a:pt x="288" y="48"/>
                  <a:pt x="288" y="48"/>
                </a:cubicBezTo>
                <a:cubicBezTo>
                  <a:pt x="288" y="48"/>
                  <a:pt x="288" y="48"/>
                  <a:pt x="288" y="48"/>
                </a:cubicBezTo>
                <a:cubicBezTo>
                  <a:pt x="288" y="48"/>
                  <a:pt x="288" y="48"/>
                  <a:pt x="288" y="48"/>
                </a:cubicBezTo>
                <a:cubicBezTo>
                  <a:pt x="288" y="48"/>
                  <a:pt x="288" y="48"/>
                  <a:pt x="288" y="48"/>
                </a:cubicBezTo>
                <a:cubicBezTo>
                  <a:pt x="288" y="48"/>
                  <a:pt x="288" y="48"/>
                  <a:pt x="288" y="48"/>
                </a:cubicBezTo>
                <a:cubicBezTo>
                  <a:pt x="288" y="48"/>
                  <a:pt x="288" y="48"/>
                  <a:pt x="288" y="48"/>
                </a:cubicBezTo>
                <a:cubicBezTo>
                  <a:pt x="288" y="48"/>
                  <a:pt x="288" y="48"/>
                  <a:pt x="287" y="48"/>
                </a:cubicBezTo>
                <a:cubicBezTo>
                  <a:pt x="287" y="48"/>
                  <a:pt x="287" y="48"/>
                  <a:pt x="287" y="48"/>
                </a:cubicBezTo>
                <a:cubicBezTo>
                  <a:pt x="287" y="48"/>
                  <a:pt x="287" y="48"/>
                  <a:pt x="287" y="48"/>
                </a:cubicBezTo>
                <a:cubicBezTo>
                  <a:pt x="287" y="48"/>
                  <a:pt x="287" y="48"/>
                  <a:pt x="287" y="48"/>
                </a:cubicBezTo>
                <a:cubicBezTo>
                  <a:pt x="287" y="48"/>
                  <a:pt x="287" y="48"/>
                  <a:pt x="287" y="48"/>
                </a:cubicBezTo>
                <a:cubicBezTo>
                  <a:pt x="287" y="47"/>
                  <a:pt x="287" y="47"/>
                  <a:pt x="287" y="47"/>
                </a:cubicBezTo>
                <a:cubicBezTo>
                  <a:pt x="287" y="47"/>
                  <a:pt x="287" y="47"/>
                  <a:pt x="287" y="47"/>
                </a:cubicBezTo>
                <a:cubicBezTo>
                  <a:pt x="287" y="47"/>
                  <a:pt x="287" y="47"/>
                  <a:pt x="286" y="47"/>
                </a:cubicBezTo>
                <a:cubicBezTo>
                  <a:pt x="286" y="47"/>
                  <a:pt x="286" y="47"/>
                  <a:pt x="286" y="47"/>
                </a:cubicBezTo>
                <a:cubicBezTo>
                  <a:pt x="286" y="46"/>
                  <a:pt x="286" y="46"/>
                  <a:pt x="286" y="46"/>
                </a:cubicBezTo>
                <a:close/>
                <a:moveTo>
                  <a:pt x="294" y="56"/>
                </a:moveTo>
                <a:cubicBezTo>
                  <a:pt x="294" y="57"/>
                  <a:pt x="294" y="57"/>
                  <a:pt x="294" y="57"/>
                </a:cubicBezTo>
                <a:cubicBezTo>
                  <a:pt x="294" y="57"/>
                  <a:pt x="295" y="57"/>
                  <a:pt x="294" y="56"/>
                </a:cubicBezTo>
                <a:cubicBezTo>
                  <a:pt x="294" y="56"/>
                  <a:pt x="294" y="56"/>
                  <a:pt x="294" y="56"/>
                </a:cubicBezTo>
                <a:cubicBezTo>
                  <a:pt x="294" y="56"/>
                  <a:pt x="294" y="56"/>
                  <a:pt x="294" y="56"/>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7"/>
                  <a:pt x="294" y="57"/>
                </a:cubicBezTo>
                <a:cubicBezTo>
                  <a:pt x="294" y="57"/>
                  <a:pt x="294" y="56"/>
                  <a:pt x="294" y="56"/>
                </a:cubicBezTo>
                <a:cubicBezTo>
                  <a:pt x="294" y="56"/>
                  <a:pt x="294" y="56"/>
                  <a:pt x="293" y="56"/>
                </a:cubicBezTo>
                <a:cubicBezTo>
                  <a:pt x="293" y="56"/>
                  <a:pt x="293" y="56"/>
                  <a:pt x="293" y="56"/>
                </a:cubicBezTo>
                <a:cubicBezTo>
                  <a:pt x="294" y="56"/>
                  <a:pt x="294" y="56"/>
                  <a:pt x="294" y="56"/>
                </a:cubicBezTo>
                <a:cubicBezTo>
                  <a:pt x="294" y="56"/>
                  <a:pt x="294" y="56"/>
                  <a:pt x="294" y="56"/>
                </a:cubicBezTo>
                <a:cubicBezTo>
                  <a:pt x="294" y="56"/>
                  <a:pt x="294" y="56"/>
                  <a:pt x="294" y="56"/>
                </a:cubicBezTo>
                <a:cubicBezTo>
                  <a:pt x="294" y="56"/>
                  <a:pt x="294" y="56"/>
                  <a:pt x="294" y="56"/>
                </a:cubicBezTo>
                <a:cubicBezTo>
                  <a:pt x="294" y="56"/>
                  <a:pt x="294" y="56"/>
                  <a:pt x="294" y="56"/>
                </a:cubicBezTo>
                <a:cubicBezTo>
                  <a:pt x="294" y="56"/>
                  <a:pt x="293" y="56"/>
                  <a:pt x="293" y="56"/>
                </a:cubicBezTo>
                <a:cubicBezTo>
                  <a:pt x="293" y="55"/>
                  <a:pt x="293" y="55"/>
                  <a:pt x="293" y="55"/>
                </a:cubicBezTo>
                <a:cubicBezTo>
                  <a:pt x="293" y="56"/>
                  <a:pt x="293" y="56"/>
                  <a:pt x="294" y="56"/>
                </a:cubicBezTo>
                <a:cubicBezTo>
                  <a:pt x="294" y="56"/>
                  <a:pt x="294" y="56"/>
                  <a:pt x="294" y="56"/>
                </a:cubicBezTo>
                <a:cubicBezTo>
                  <a:pt x="294" y="56"/>
                  <a:pt x="294" y="56"/>
                  <a:pt x="294" y="56"/>
                </a:cubicBezTo>
                <a:cubicBezTo>
                  <a:pt x="293" y="56"/>
                  <a:pt x="293" y="56"/>
                  <a:pt x="293" y="56"/>
                </a:cubicBezTo>
                <a:cubicBezTo>
                  <a:pt x="293" y="56"/>
                  <a:pt x="293" y="56"/>
                  <a:pt x="294" y="56"/>
                </a:cubicBezTo>
                <a:cubicBezTo>
                  <a:pt x="293" y="56"/>
                  <a:pt x="293" y="55"/>
                  <a:pt x="292" y="55"/>
                </a:cubicBezTo>
                <a:cubicBezTo>
                  <a:pt x="291" y="54"/>
                  <a:pt x="291" y="53"/>
                  <a:pt x="290" y="53"/>
                </a:cubicBezTo>
                <a:cubicBezTo>
                  <a:pt x="292" y="54"/>
                  <a:pt x="292" y="54"/>
                  <a:pt x="293" y="56"/>
                </a:cubicBezTo>
                <a:cubicBezTo>
                  <a:pt x="293" y="56"/>
                  <a:pt x="293" y="56"/>
                  <a:pt x="293" y="56"/>
                </a:cubicBezTo>
                <a:cubicBezTo>
                  <a:pt x="293" y="56"/>
                  <a:pt x="293" y="56"/>
                  <a:pt x="293" y="56"/>
                </a:cubicBezTo>
                <a:cubicBezTo>
                  <a:pt x="293" y="56"/>
                  <a:pt x="293" y="56"/>
                  <a:pt x="293" y="56"/>
                </a:cubicBezTo>
                <a:cubicBezTo>
                  <a:pt x="293" y="56"/>
                  <a:pt x="293" y="56"/>
                  <a:pt x="293" y="56"/>
                </a:cubicBezTo>
                <a:cubicBezTo>
                  <a:pt x="293" y="56"/>
                  <a:pt x="293" y="57"/>
                  <a:pt x="293" y="57"/>
                </a:cubicBezTo>
                <a:cubicBezTo>
                  <a:pt x="293" y="57"/>
                  <a:pt x="293" y="57"/>
                  <a:pt x="293" y="57"/>
                </a:cubicBezTo>
                <a:cubicBezTo>
                  <a:pt x="293" y="57"/>
                  <a:pt x="294" y="58"/>
                  <a:pt x="294" y="58"/>
                </a:cubicBezTo>
                <a:cubicBezTo>
                  <a:pt x="294" y="58"/>
                  <a:pt x="294" y="58"/>
                  <a:pt x="294" y="58"/>
                </a:cubicBezTo>
                <a:cubicBezTo>
                  <a:pt x="294" y="58"/>
                  <a:pt x="294" y="58"/>
                  <a:pt x="294" y="58"/>
                </a:cubicBezTo>
                <a:cubicBezTo>
                  <a:pt x="294" y="58"/>
                  <a:pt x="294" y="58"/>
                  <a:pt x="294" y="58"/>
                </a:cubicBezTo>
                <a:cubicBezTo>
                  <a:pt x="295" y="59"/>
                  <a:pt x="294" y="58"/>
                  <a:pt x="294" y="58"/>
                </a:cubicBezTo>
                <a:cubicBezTo>
                  <a:pt x="295" y="59"/>
                  <a:pt x="295" y="59"/>
                  <a:pt x="295" y="59"/>
                </a:cubicBezTo>
                <a:cubicBezTo>
                  <a:pt x="295" y="59"/>
                  <a:pt x="295" y="59"/>
                  <a:pt x="295" y="59"/>
                </a:cubicBezTo>
                <a:cubicBezTo>
                  <a:pt x="295" y="59"/>
                  <a:pt x="295" y="59"/>
                  <a:pt x="295" y="59"/>
                </a:cubicBezTo>
                <a:cubicBezTo>
                  <a:pt x="295" y="59"/>
                  <a:pt x="295" y="60"/>
                  <a:pt x="295" y="60"/>
                </a:cubicBezTo>
                <a:cubicBezTo>
                  <a:pt x="295" y="59"/>
                  <a:pt x="295" y="60"/>
                  <a:pt x="295" y="60"/>
                </a:cubicBezTo>
                <a:cubicBezTo>
                  <a:pt x="295" y="60"/>
                  <a:pt x="295" y="60"/>
                  <a:pt x="295" y="60"/>
                </a:cubicBezTo>
                <a:cubicBezTo>
                  <a:pt x="295" y="60"/>
                  <a:pt x="295" y="60"/>
                  <a:pt x="295" y="60"/>
                </a:cubicBezTo>
                <a:cubicBezTo>
                  <a:pt x="295" y="60"/>
                  <a:pt x="295" y="60"/>
                  <a:pt x="295" y="60"/>
                </a:cubicBezTo>
                <a:cubicBezTo>
                  <a:pt x="295" y="60"/>
                  <a:pt x="295" y="60"/>
                  <a:pt x="295" y="60"/>
                </a:cubicBezTo>
                <a:cubicBezTo>
                  <a:pt x="295" y="60"/>
                  <a:pt x="295" y="60"/>
                  <a:pt x="295" y="60"/>
                </a:cubicBezTo>
                <a:cubicBezTo>
                  <a:pt x="295" y="60"/>
                  <a:pt x="295" y="60"/>
                  <a:pt x="295" y="60"/>
                </a:cubicBezTo>
                <a:cubicBezTo>
                  <a:pt x="295" y="60"/>
                  <a:pt x="295" y="60"/>
                  <a:pt x="295" y="60"/>
                </a:cubicBezTo>
                <a:cubicBezTo>
                  <a:pt x="295" y="61"/>
                  <a:pt x="295" y="60"/>
                  <a:pt x="295" y="61"/>
                </a:cubicBezTo>
                <a:cubicBezTo>
                  <a:pt x="295" y="61"/>
                  <a:pt x="295" y="61"/>
                  <a:pt x="295" y="61"/>
                </a:cubicBezTo>
                <a:cubicBezTo>
                  <a:pt x="295" y="61"/>
                  <a:pt x="295" y="61"/>
                  <a:pt x="295" y="61"/>
                </a:cubicBezTo>
                <a:cubicBezTo>
                  <a:pt x="295" y="61"/>
                  <a:pt x="295" y="61"/>
                  <a:pt x="295" y="61"/>
                </a:cubicBezTo>
                <a:cubicBezTo>
                  <a:pt x="295" y="61"/>
                  <a:pt x="295" y="61"/>
                  <a:pt x="295" y="61"/>
                </a:cubicBezTo>
                <a:cubicBezTo>
                  <a:pt x="295" y="60"/>
                  <a:pt x="295" y="60"/>
                  <a:pt x="295" y="60"/>
                </a:cubicBezTo>
                <a:cubicBezTo>
                  <a:pt x="294" y="59"/>
                  <a:pt x="293" y="58"/>
                  <a:pt x="293" y="58"/>
                </a:cubicBezTo>
                <a:cubicBezTo>
                  <a:pt x="293" y="58"/>
                  <a:pt x="292" y="57"/>
                  <a:pt x="292" y="57"/>
                </a:cubicBezTo>
                <a:cubicBezTo>
                  <a:pt x="291" y="56"/>
                  <a:pt x="290" y="55"/>
                  <a:pt x="290" y="55"/>
                </a:cubicBezTo>
                <a:cubicBezTo>
                  <a:pt x="290" y="55"/>
                  <a:pt x="290" y="55"/>
                  <a:pt x="290" y="56"/>
                </a:cubicBezTo>
                <a:cubicBezTo>
                  <a:pt x="291" y="56"/>
                  <a:pt x="291" y="56"/>
                  <a:pt x="290" y="56"/>
                </a:cubicBezTo>
                <a:cubicBezTo>
                  <a:pt x="291" y="57"/>
                  <a:pt x="291" y="57"/>
                  <a:pt x="292" y="58"/>
                </a:cubicBezTo>
                <a:cubicBezTo>
                  <a:pt x="292" y="59"/>
                  <a:pt x="292" y="59"/>
                  <a:pt x="292" y="59"/>
                </a:cubicBezTo>
                <a:cubicBezTo>
                  <a:pt x="292" y="59"/>
                  <a:pt x="292" y="59"/>
                  <a:pt x="292" y="59"/>
                </a:cubicBezTo>
                <a:cubicBezTo>
                  <a:pt x="292" y="60"/>
                  <a:pt x="292" y="60"/>
                  <a:pt x="292" y="60"/>
                </a:cubicBezTo>
                <a:cubicBezTo>
                  <a:pt x="292" y="60"/>
                  <a:pt x="292" y="60"/>
                  <a:pt x="292" y="60"/>
                </a:cubicBezTo>
                <a:cubicBezTo>
                  <a:pt x="292" y="60"/>
                  <a:pt x="292" y="60"/>
                  <a:pt x="293" y="60"/>
                </a:cubicBezTo>
                <a:cubicBezTo>
                  <a:pt x="293" y="60"/>
                  <a:pt x="293" y="61"/>
                  <a:pt x="293" y="61"/>
                </a:cubicBezTo>
                <a:cubicBezTo>
                  <a:pt x="293" y="61"/>
                  <a:pt x="293" y="61"/>
                  <a:pt x="293" y="61"/>
                </a:cubicBezTo>
                <a:cubicBezTo>
                  <a:pt x="293" y="61"/>
                  <a:pt x="293" y="62"/>
                  <a:pt x="293" y="62"/>
                </a:cubicBezTo>
                <a:cubicBezTo>
                  <a:pt x="293" y="62"/>
                  <a:pt x="293" y="62"/>
                  <a:pt x="293" y="62"/>
                </a:cubicBezTo>
                <a:cubicBezTo>
                  <a:pt x="293" y="62"/>
                  <a:pt x="293" y="62"/>
                  <a:pt x="293" y="62"/>
                </a:cubicBezTo>
                <a:cubicBezTo>
                  <a:pt x="294" y="62"/>
                  <a:pt x="294" y="62"/>
                  <a:pt x="294" y="63"/>
                </a:cubicBezTo>
                <a:cubicBezTo>
                  <a:pt x="294" y="63"/>
                  <a:pt x="294" y="63"/>
                  <a:pt x="294" y="63"/>
                </a:cubicBezTo>
                <a:cubicBezTo>
                  <a:pt x="294" y="63"/>
                  <a:pt x="295" y="64"/>
                  <a:pt x="295" y="64"/>
                </a:cubicBezTo>
                <a:cubicBezTo>
                  <a:pt x="295" y="64"/>
                  <a:pt x="296" y="66"/>
                  <a:pt x="296" y="66"/>
                </a:cubicBezTo>
                <a:cubicBezTo>
                  <a:pt x="296" y="66"/>
                  <a:pt x="297" y="66"/>
                  <a:pt x="297" y="66"/>
                </a:cubicBezTo>
                <a:cubicBezTo>
                  <a:pt x="298" y="68"/>
                  <a:pt x="299" y="68"/>
                  <a:pt x="299" y="67"/>
                </a:cubicBezTo>
                <a:cubicBezTo>
                  <a:pt x="298" y="66"/>
                  <a:pt x="299" y="67"/>
                  <a:pt x="298" y="66"/>
                </a:cubicBezTo>
                <a:cubicBezTo>
                  <a:pt x="298" y="66"/>
                  <a:pt x="298" y="66"/>
                  <a:pt x="298" y="66"/>
                </a:cubicBezTo>
                <a:cubicBezTo>
                  <a:pt x="298" y="65"/>
                  <a:pt x="298" y="65"/>
                  <a:pt x="298" y="65"/>
                </a:cubicBezTo>
                <a:cubicBezTo>
                  <a:pt x="298" y="65"/>
                  <a:pt x="298" y="65"/>
                  <a:pt x="298" y="65"/>
                </a:cubicBezTo>
                <a:cubicBezTo>
                  <a:pt x="299" y="66"/>
                  <a:pt x="299" y="65"/>
                  <a:pt x="299" y="66"/>
                </a:cubicBezTo>
                <a:cubicBezTo>
                  <a:pt x="299" y="66"/>
                  <a:pt x="299" y="65"/>
                  <a:pt x="299" y="65"/>
                </a:cubicBezTo>
                <a:cubicBezTo>
                  <a:pt x="299" y="66"/>
                  <a:pt x="298" y="64"/>
                  <a:pt x="299" y="65"/>
                </a:cubicBezTo>
                <a:cubicBezTo>
                  <a:pt x="299" y="65"/>
                  <a:pt x="300" y="67"/>
                  <a:pt x="300" y="67"/>
                </a:cubicBezTo>
                <a:cubicBezTo>
                  <a:pt x="300" y="67"/>
                  <a:pt x="300" y="67"/>
                  <a:pt x="300" y="66"/>
                </a:cubicBezTo>
                <a:cubicBezTo>
                  <a:pt x="300" y="67"/>
                  <a:pt x="300" y="67"/>
                  <a:pt x="300" y="67"/>
                </a:cubicBezTo>
                <a:cubicBezTo>
                  <a:pt x="301" y="67"/>
                  <a:pt x="300" y="67"/>
                  <a:pt x="301" y="67"/>
                </a:cubicBezTo>
                <a:cubicBezTo>
                  <a:pt x="301" y="67"/>
                  <a:pt x="301" y="68"/>
                  <a:pt x="301" y="68"/>
                </a:cubicBezTo>
                <a:cubicBezTo>
                  <a:pt x="302" y="69"/>
                  <a:pt x="304" y="73"/>
                  <a:pt x="305" y="74"/>
                </a:cubicBezTo>
                <a:cubicBezTo>
                  <a:pt x="305" y="74"/>
                  <a:pt x="305" y="75"/>
                  <a:pt x="305" y="75"/>
                </a:cubicBezTo>
                <a:cubicBezTo>
                  <a:pt x="306" y="76"/>
                  <a:pt x="307" y="78"/>
                  <a:pt x="307" y="79"/>
                </a:cubicBezTo>
                <a:cubicBezTo>
                  <a:pt x="308" y="80"/>
                  <a:pt x="307" y="78"/>
                  <a:pt x="307" y="78"/>
                </a:cubicBezTo>
                <a:cubicBezTo>
                  <a:pt x="307" y="78"/>
                  <a:pt x="306" y="77"/>
                  <a:pt x="306" y="77"/>
                </a:cubicBezTo>
                <a:cubicBezTo>
                  <a:pt x="307" y="77"/>
                  <a:pt x="307" y="79"/>
                  <a:pt x="307" y="78"/>
                </a:cubicBezTo>
                <a:cubicBezTo>
                  <a:pt x="306" y="77"/>
                  <a:pt x="306" y="76"/>
                  <a:pt x="305" y="74"/>
                </a:cubicBezTo>
                <a:cubicBezTo>
                  <a:pt x="305" y="74"/>
                  <a:pt x="304" y="73"/>
                  <a:pt x="303" y="71"/>
                </a:cubicBezTo>
                <a:cubicBezTo>
                  <a:pt x="303" y="71"/>
                  <a:pt x="302" y="69"/>
                  <a:pt x="302" y="68"/>
                </a:cubicBezTo>
                <a:cubicBezTo>
                  <a:pt x="302" y="68"/>
                  <a:pt x="302" y="69"/>
                  <a:pt x="302" y="70"/>
                </a:cubicBezTo>
                <a:cubicBezTo>
                  <a:pt x="303" y="70"/>
                  <a:pt x="305" y="75"/>
                  <a:pt x="306" y="76"/>
                </a:cubicBezTo>
                <a:cubicBezTo>
                  <a:pt x="306" y="76"/>
                  <a:pt x="308" y="79"/>
                  <a:pt x="308" y="80"/>
                </a:cubicBezTo>
                <a:cubicBezTo>
                  <a:pt x="308" y="80"/>
                  <a:pt x="308" y="80"/>
                  <a:pt x="308" y="80"/>
                </a:cubicBezTo>
                <a:cubicBezTo>
                  <a:pt x="308" y="80"/>
                  <a:pt x="309" y="81"/>
                  <a:pt x="309" y="82"/>
                </a:cubicBezTo>
                <a:cubicBezTo>
                  <a:pt x="309" y="82"/>
                  <a:pt x="310" y="84"/>
                  <a:pt x="310" y="85"/>
                </a:cubicBezTo>
                <a:cubicBezTo>
                  <a:pt x="310" y="85"/>
                  <a:pt x="311" y="86"/>
                  <a:pt x="311" y="86"/>
                </a:cubicBezTo>
                <a:cubicBezTo>
                  <a:pt x="311" y="86"/>
                  <a:pt x="310" y="85"/>
                  <a:pt x="310" y="85"/>
                </a:cubicBezTo>
                <a:cubicBezTo>
                  <a:pt x="309" y="82"/>
                  <a:pt x="311" y="86"/>
                  <a:pt x="309" y="83"/>
                </a:cubicBezTo>
                <a:cubicBezTo>
                  <a:pt x="309" y="83"/>
                  <a:pt x="309" y="82"/>
                  <a:pt x="309" y="81"/>
                </a:cubicBezTo>
                <a:cubicBezTo>
                  <a:pt x="307" y="79"/>
                  <a:pt x="308" y="81"/>
                  <a:pt x="308" y="80"/>
                </a:cubicBezTo>
                <a:cubicBezTo>
                  <a:pt x="308" y="80"/>
                  <a:pt x="308" y="80"/>
                  <a:pt x="308" y="80"/>
                </a:cubicBezTo>
                <a:cubicBezTo>
                  <a:pt x="304" y="72"/>
                  <a:pt x="299" y="64"/>
                  <a:pt x="294" y="56"/>
                </a:cubicBezTo>
                <a:close/>
                <a:moveTo>
                  <a:pt x="314" y="95"/>
                </a:moveTo>
                <a:cubicBezTo>
                  <a:pt x="321" y="112"/>
                  <a:pt x="324" y="131"/>
                  <a:pt x="324" y="151"/>
                </a:cubicBezTo>
                <a:cubicBezTo>
                  <a:pt x="324" y="154"/>
                  <a:pt x="324" y="157"/>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0"/>
                  <a:pt x="324" y="160"/>
                  <a:pt x="324" y="160"/>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24" y="161"/>
                  <a:pt x="324" y="161"/>
                  <a:pt x="324" y="161"/>
                </a:cubicBezTo>
                <a:cubicBezTo>
                  <a:pt x="314" y="95"/>
                  <a:pt x="314" y="95"/>
                  <a:pt x="314" y="95"/>
                </a:cubicBezTo>
                <a:close/>
                <a:moveTo>
                  <a:pt x="324" y="162"/>
                </a:moveTo>
                <a:cubicBezTo>
                  <a:pt x="324" y="163"/>
                  <a:pt x="324" y="163"/>
                  <a:pt x="324" y="164"/>
                </a:cubicBezTo>
                <a:cubicBezTo>
                  <a:pt x="324" y="164"/>
                  <a:pt x="324" y="164"/>
                  <a:pt x="324" y="164"/>
                </a:cubicBezTo>
                <a:cubicBezTo>
                  <a:pt x="324" y="164"/>
                  <a:pt x="324" y="164"/>
                  <a:pt x="324" y="163"/>
                </a:cubicBezTo>
                <a:cubicBezTo>
                  <a:pt x="324" y="163"/>
                  <a:pt x="324" y="163"/>
                  <a:pt x="324" y="163"/>
                </a:cubicBezTo>
                <a:cubicBezTo>
                  <a:pt x="324" y="163"/>
                  <a:pt x="324" y="163"/>
                  <a:pt x="324" y="163"/>
                </a:cubicBezTo>
                <a:cubicBezTo>
                  <a:pt x="324" y="163"/>
                  <a:pt x="324" y="163"/>
                  <a:pt x="324" y="163"/>
                </a:cubicBezTo>
                <a:cubicBezTo>
                  <a:pt x="324" y="163"/>
                  <a:pt x="324" y="163"/>
                  <a:pt x="324" y="163"/>
                </a:cubicBezTo>
                <a:cubicBezTo>
                  <a:pt x="324" y="162"/>
                  <a:pt x="324" y="163"/>
                  <a:pt x="324" y="162"/>
                </a:cubicBezTo>
                <a:cubicBezTo>
                  <a:pt x="324" y="162"/>
                  <a:pt x="324" y="162"/>
                  <a:pt x="324" y="162"/>
                </a:cubicBezTo>
                <a:cubicBezTo>
                  <a:pt x="324" y="162"/>
                  <a:pt x="324" y="162"/>
                  <a:pt x="324" y="162"/>
                </a:cubicBezTo>
                <a:close/>
                <a:moveTo>
                  <a:pt x="323" y="165"/>
                </a:moveTo>
                <a:cubicBezTo>
                  <a:pt x="314" y="95"/>
                  <a:pt x="314" y="95"/>
                  <a:pt x="314" y="95"/>
                </a:cubicBezTo>
                <a:cubicBezTo>
                  <a:pt x="314" y="95"/>
                  <a:pt x="314" y="95"/>
                  <a:pt x="314" y="95"/>
                </a:cubicBezTo>
                <a:cubicBezTo>
                  <a:pt x="314" y="95"/>
                  <a:pt x="314" y="94"/>
                  <a:pt x="314" y="93"/>
                </a:cubicBezTo>
                <a:cubicBezTo>
                  <a:pt x="314" y="93"/>
                  <a:pt x="313" y="91"/>
                  <a:pt x="312" y="90"/>
                </a:cubicBezTo>
                <a:cubicBezTo>
                  <a:pt x="310" y="86"/>
                  <a:pt x="314" y="95"/>
                  <a:pt x="312" y="89"/>
                </a:cubicBezTo>
                <a:cubicBezTo>
                  <a:pt x="310" y="86"/>
                  <a:pt x="309" y="83"/>
                  <a:pt x="308" y="82"/>
                </a:cubicBezTo>
                <a:cubicBezTo>
                  <a:pt x="307" y="80"/>
                  <a:pt x="307" y="79"/>
                  <a:pt x="306" y="78"/>
                </a:cubicBezTo>
                <a:cubicBezTo>
                  <a:pt x="306" y="78"/>
                  <a:pt x="306" y="77"/>
                  <a:pt x="306" y="77"/>
                </a:cubicBezTo>
                <a:cubicBezTo>
                  <a:pt x="306" y="77"/>
                  <a:pt x="305" y="76"/>
                  <a:pt x="305" y="76"/>
                </a:cubicBezTo>
                <a:cubicBezTo>
                  <a:pt x="305" y="76"/>
                  <a:pt x="305" y="75"/>
                  <a:pt x="304" y="75"/>
                </a:cubicBezTo>
                <a:cubicBezTo>
                  <a:pt x="304" y="75"/>
                  <a:pt x="304" y="75"/>
                  <a:pt x="304" y="75"/>
                </a:cubicBezTo>
                <a:cubicBezTo>
                  <a:pt x="305" y="75"/>
                  <a:pt x="304" y="75"/>
                  <a:pt x="304" y="75"/>
                </a:cubicBezTo>
                <a:cubicBezTo>
                  <a:pt x="304" y="75"/>
                  <a:pt x="304" y="75"/>
                  <a:pt x="304" y="75"/>
                </a:cubicBezTo>
                <a:cubicBezTo>
                  <a:pt x="304" y="75"/>
                  <a:pt x="304" y="75"/>
                  <a:pt x="304" y="75"/>
                </a:cubicBezTo>
                <a:cubicBezTo>
                  <a:pt x="304" y="75"/>
                  <a:pt x="304" y="75"/>
                  <a:pt x="304" y="75"/>
                </a:cubicBezTo>
                <a:cubicBezTo>
                  <a:pt x="304" y="74"/>
                  <a:pt x="304" y="74"/>
                  <a:pt x="303" y="74"/>
                </a:cubicBezTo>
                <a:cubicBezTo>
                  <a:pt x="303" y="74"/>
                  <a:pt x="303" y="74"/>
                  <a:pt x="303" y="74"/>
                </a:cubicBezTo>
                <a:cubicBezTo>
                  <a:pt x="303" y="74"/>
                  <a:pt x="303" y="74"/>
                  <a:pt x="303" y="74"/>
                </a:cubicBezTo>
                <a:cubicBezTo>
                  <a:pt x="303" y="74"/>
                  <a:pt x="303" y="74"/>
                  <a:pt x="303" y="74"/>
                </a:cubicBezTo>
                <a:cubicBezTo>
                  <a:pt x="303" y="74"/>
                  <a:pt x="303" y="74"/>
                  <a:pt x="303" y="74"/>
                </a:cubicBezTo>
                <a:cubicBezTo>
                  <a:pt x="303" y="74"/>
                  <a:pt x="303" y="74"/>
                  <a:pt x="303" y="74"/>
                </a:cubicBezTo>
                <a:cubicBezTo>
                  <a:pt x="303" y="74"/>
                  <a:pt x="303" y="74"/>
                  <a:pt x="303" y="74"/>
                </a:cubicBezTo>
                <a:cubicBezTo>
                  <a:pt x="303" y="73"/>
                  <a:pt x="303" y="73"/>
                  <a:pt x="302" y="72"/>
                </a:cubicBezTo>
                <a:cubicBezTo>
                  <a:pt x="301" y="71"/>
                  <a:pt x="301" y="71"/>
                  <a:pt x="300" y="71"/>
                </a:cubicBezTo>
                <a:cubicBezTo>
                  <a:pt x="300" y="71"/>
                  <a:pt x="300" y="71"/>
                  <a:pt x="300" y="70"/>
                </a:cubicBezTo>
                <a:cubicBezTo>
                  <a:pt x="300" y="70"/>
                  <a:pt x="300" y="70"/>
                  <a:pt x="300" y="70"/>
                </a:cubicBezTo>
                <a:cubicBezTo>
                  <a:pt x="300" y="70"/>
                  <a:pt x="300" y="70"/>
                  <a:pt x="300" y="70"/>
                </a:cubicBezTo>
                <a:cubicBezTo>
                  <a:pt x="300" y="70"/>
                  <a:pt x="300" y="70"/>
                  <a:pt x="300" y="70"/>
                </a:cubicBezTo>
                <a:cubicBezTo>
                  <a:pt x="300" y="70"/>
                  <a:pt x="300" y="70"/>
                  <a:pt x="300" y="70"/>
                </a:cubicBezTo>
                <a:cubicBezTo>
                  <a:pt x="299" y="70"/>
                  <a:pt x="299" y="70"/>
                  <a:pt x="299" y="70"/>
                </a:cubicBezTo>
                <a:cubicBezTo>
                  <a:pt x="299" y="70"/>
                  <a:pt x="299" y="69"/>
                  <a:pt x="299" y="70"/>
                </a:cubicBezTo>
                <a:cubicBezTo>
                  <a:pt x="299" y="70"/>
                  <a:pt x="299" y="69"/>
                  <a:pt x="299" y="69"/>
                </a:cubicBezTo>
                <a:cubicBezTo>
                  <a:pt x="299" y="69"/>
                  <a:pt x="298" y="69"/>
                  <a:pt x="298" y="69"/>
                </a:cubicBezTo>
                <a:cubicBezTo>
                  <a:pt x="298" y="69"/>
                  <a:pt x="298" y="68"/>
                  <a:pt x="298" y="68"/>
                </a:cubicBezTo>
                <a:cubicBezTo>
                  <a:pt x="298" y="69"/>
                  <a:pt x="297" y="68"/>
                  <a:pt x="297" y="68"/>
                </a:cubicBezTo>
                <a:cubicBezTo>
                  <a:pt x="297" y="67"/>
                  <a:pt x="297" y="67"/>
                  <a:pt x="297" y="67"/>
                </a:cubicBezTo>
                <a:cubicBezTo>
                  <a:pt x="297" y="68"/>
                  <a:pt x="297" y="68"/>
                  <a:pt x="297" y="68"/>
                </a:cubicBezTo>
                <a:cubicBezTo>
                  <a:pt x="296" y="68"/>
                  <a:pt x="296" y="68"/>
                  <a:pt x="296" y="68"/>
                </a:cubicBezTo>
                <a:cubicBezTo>
                  <a:pt x="296" y="68"/>
                  <a:pt x="295" y="68"/>
                  <a:pt x="295" y="68"/>
                </a:cubicBezTo>
                <a:cubicBezTo>
                  <a:pt x="295" y="69"/>
                  <a:pt x="297" y="73"/>
                  <a:pt x="296" y="72"/>
                </a:cubicBezTo>
                <a:cubicBezTo>
                  <a:pt x="296" y="72"/>
                  <a:pt x="295" y="73"/>
                  <a:pt x="294" y="73"/>
                </a:cubicBezTo>
                <a:cubicBezTo>
                  <a:pt x="293" y="72"/>
                  <a:pt x="294" y="75"/>
                  <a:pt x="293" y="74"/>
                </a:cubicBezTo>
                <a:cubicBezTo>
                  <a:pt x="293" y="74"/>
                  <a:pt x="293" y="76"/>
                  <a:pt x="293" y="76"/>
                </a:cubicBezTo>
                <a:cubicBezTo>
                  <a:pt x="292" y="77"/>
                  <a:pt x="291" y="79"/>
                  <a:pt x="291" y="80"/>
                </a:cubicBezTo>
                <a:cubicBezTo>
                  <a:pt x="294" y="90"/>
                  <a:pt x="293" y="101"/>
                  <a:pt x="297" y="105"/>
                </a:cubicBezTo>
                <a:cubicBezTo>
                  <a:pt x="299" y="107"/>
                  <a:pt x="300" y="114"/>
                  <a:pt x="302" y="117"/>
                </a:cubicBezTo>
                <a:cubicBezTo>
                  <a:pt x="307" y="127"/>
                  <a:pt x="306" y="123"/>
                  <a:pt x="310" y="125"/>
                </a:cubicBezTo>
                <a:cubicBezTo>
                  <a:pt x="312" y="126"/>
                  <a:pt x="312" y="127"/>
                  <a:pt x="313" y="126"/>
                </a:cubicBezTo>
                <a:cubicBezTo>
                  <a:pt x="315" y="124"/>
                  <a:pt x="315" y="125"/>
                  <a:pt x="317" y="131"/>
                </a:cubicBezTo>
                <a:cubicBezTo>
                  <a:pt x="317" y="131"/>
                  <a:pt x="318" y="131"/>
                  <a:pt x="318" y="131"/>
                </a:cubicBezTo>
                <a:cubicBezTo>
                  <a:pt x="320" y="132"/>
                  <a:pt x="319" y="136"/>
                  <a:pt x="319" y="140"/>
                </a:cubicBezTo>
                <a:cubicBezTo>
                  <a:pt x="319" y="140"/>
                  <a:pt x="319" y="142"/>
                  <a:pt x="319" y="142"/>
                </a:cubicBezTo>
                <a:cubicBezTo>
                  <a:pt x="319" y="144"/>
                  <a:pt x="320" y="151"/>
                  <a:pt x="320" y="151"/>
                </a:cubicBezTo>
                <a:cubicBezTo>
                  <a:pt x="321" y="152"/>
                  <a:pt x="320" y="153"/>
                  <a:pt x="321" y="153"/>
                </a:cubicBezTo>
                <a:cubicBezTo>
                  <a:pt x="321" y="153"/>
                  <a:pt x="321" y="154"/>
                  <a:pt x="321" y="154"/>
                </a:cubicBezTo>
                <a:cubicBezTo>
                  <a:pt x="321" y="154"/>
                  <a:pt x="321" y="154"/>
                  <a:pt x="321" y="155"/>
                </a:cubicBezTo>
                <a:cubicBezTo>
                  <a:pt x="321" y="155"/>
                  <a:pt x="321" y="155"/>
                  <a:pt x="321" y="155"/>
                </a:cubicBezTo>
                <a:cubicBezTo>
                  <a:pt x="321" y="156"/>
                  <a:pt x="321" y="158"/>
                  <a:pt x="321" y="159"/>
                </a:cubicBezTo>
                <a:cubicBezTo>
                  <a:pt x="321" y="159"/>
                  <a:pt x="320" y="160"/>
                  <a:pt x="321" y="160"/>
                </a:cubicBezTo>
                <a:cubicBezTo>
                  <a:pt x="321" y="165"/>
                  <a:pt x="318" y="174"/>
                  <a:pt x="318" y="180"/>
                </a:cubicBezTo>
                <a:cubicBezTo>
                  <a:pt x="318" y="183"/>
                  <a:pt x="318" y="186"/>
                  <a:pt x="317" y="189"/>
                </a:cubicBezTo>
                <a:cubicBezTo>
                  <a:pt x="317" y="191"/>
                  <a:pt x="317" y="193"/>
                  <a:pt x="316" y="195"/>
                </a:cubicBezTo>
                <a:cubicBezTo>
                  <a:pt x="315" y="197"/>
                  <a:pt x="315" y="200"/>
                  <a:pt x="314" y="203"/>
                </a:cubicBezTo>
                <a:cubicBezTo>
                  <a:pt x="314" y="203"/>
                  <a:pt x="314" y="203"/>
                  <a:pt x="314" y="203"/>
                </a:cubicBezTo>
                <a:cubicBezTo>
                  <a:pt x="314" y="204"/>
                  <a:pt x="314" y="205"/>
                  <a:pt x="314" y="205"/>
                </a:cubicBezTo>
                <a:cubicBezTo>
                  <a:pt x="314" y="205"/>
                  <a:pt x="314" y="205"/>
                  <a:pt x="314" y="205"/>
                </a:cubicBezTo>
                <a:cubicBezTo>
                  <a:pt x="314" y="205"/>
                  <a:pt x="314" y="204"/>
                  <a:pt x="314" y="204"/>
                </a:cubicBezTo>
                <a:cubicBezTo>
                  <a:pt x="314" y="204"/>
                  <a:pt x="315" y="204"/>
                  <a:pt x="315" y="203"/>
                </a:cubicBezTo>
                <a:cubicBezTo>
                  <a:pt x="315" y="202"/>
                  <a:pt x="315" y="203"/>
                  <a:pt x="315" y="203"/>
                </a:cubicBezTo>
                <a:cubicBezTo>
                  <a:pt x="315" y="202"/>
                  <a:pt x="315" y="202"/>
                  <a:pt x="315" y="202"/>
                </a:cubicBezTo>
                <a:cubicBezTo>
                  <a:pt x="315" y="202"/>
                  <a:pt x="315" y="202"/>
                  <a:pt x="315" y="202"/>
                </a:cubicBezTo>
                <a:cubicBezTo>
                  <a:pt x="316" y="202"/>
                  <a:pt x="316" y="201"/>
                  <a:pt x="316" y="200"/>
                </a:cubicBezTo>
                <a:cubicBezTo>
                  <a:pt x="317" y="198"/>
                  <a:pt x="317" y="197"/>
                  <a:pt x="318" y="195"/>
                </a:cubicBezTo>
                <a:cubicBezTo>
                  <a:pt x="318" y="195"/>
                  <a:pt x="319" y="191"/>
                  <a:pt x="319" y="191"/>
                </a:cubicBezTo>
                <a:cubicBezTo>
                  <a:pt x="319" y="191"/>
                  <a:pt x="320" y="187"/>
                  <a:pt x="320" y="188"/>
                </a:cubicBezTo>
                <a:cubicBezTo>
                  <a:pt x="320" y="187"/>
                  <a:pt x="320" y="187"/>
                  <a:pt x="320" y="186"/>
                </a:cubicBezTo>
                <a:cubicBezTo>
                  <a:pt x="320" y="186"/>
                  <a:pt x="320" y="186"/>
                  <a:pt x="320" y="186"/>
                </a:cubicBezTo>
                <a:cubicBezTo>
                  <a:pt x="320" y="186"/>
                  <a:pt x="320" y="186"/>
                  <a:pt x="320" y="186"/>
                </a:cubicBezTo>
                <a:cubicBezTo>
                  <a:pt x="321" y="183"/>
                  <a:pt x="321" y="181"/>
                  <a:pt x="322" y="178"/>
                </a:cubicBezTo>
                <a:cubicBezTo>
                  <a:pt x="322" y="178"/>
                  <a:pt x="322" y="178"/>
                  <a:pt x="322" y="178"/>
                </a:cubicBezTo>
                <a:cubicBezTo>
                  <a:pt x="322" y="178"/>
                  <a:pt x="322" y="178"/>
                  <a:pt x="322" y="178"/>
                </a:cubicBezTo>
                <a:cubicBezTo>
                  <a:pt x="322" y="178"/>
                  <a:pt x="322" y="178"/>
                  <a:pt x="322" y="178"/>
                </a:cubicBezTo>
                <a:cubicBezTo>
                  <a:pt x="322" y="178"/>
                  <a:pt x="322" y="178"/>
                  <a:pt x="322" y="178"/>
                </a:cubicBezTo>
                <a:cubicBezTo>
                  <a:pt x="322" y="178"/>
                  <a:pt x="322" y="178"/>
                  <a:pt x="322" y="178"/>
                </a:cubicBezTo>
                <a:cubicBezTo>
                  <a:pt x="322" y="178"/>
                  <a:pt x="322" y="178"/>
                  <a:pt x="322" y="178"/>
                </a:cubicBezTo>
                <a:cubicBezTo>
                  <a:pt x="322" y="178"/>
                  <a:pt x="322" y="178"/>
                  <a:pt x="322" y="178"/>
                </a:cubicBezTo>
                <a:cubicBezTo>
                  <a:pt x="322" y="178"/>
                  <a:pt x="322" y="178"/>
                  <a:pt x="322" y="178"/>
                </a:cubicBezTo>
                <a:cubicBezTo>
                  <a:pt x="322" y="177"/>
                  <a:pt x="322" y="177"/>
                  <a:pt x="322" y="176"/>
                </a:cubicBezTo>
                <a:cubicBezTo>
                  <a:pt x="322" y="176"/>
                  <a:pt x="322" y="176"/>
                  <a:pt x="322" y="176"/>
                </a:cubicBezTo>
                <a:cubicBezTo>
                  <a:pt x="323" y="173"/>
                  <a:pt x="323" y="169"/>
                  <a:pt x="323" y="165"/>
                </a:cubicBezTo>
                <a:close/>
                <a:moveTo>
                  <a:pt x="285" y="45"/>
                </a:moveTo>
                <a:cubicBezTo>
                  <a:pt x="285" y="45"/>
                  <a:pt x="285" y="46"/>
                  <a:pt x="285" y="46"/>
                </a:cubicBezTo>
                <a:cubicBezTo>
                  <a:pt x="285" y="46"/>
                  <a:pt x="285" y="46"/>
                  <a:pt x="285" y="46"/>
                </a:cubicBezTo>
                <a:cubicBezTo>
                  <a:pt x="286" y="46"/>
                  <a:pt x="286" y="46"/>
                  <a:pt x="286" y="46"/>
                </a:cubicBezTo>
                <a:cubicBezTo>
                  <a:pt x="286" y="46"/>
                  <a:pt x="285" y="46"/>
                  <a:pt x="285" y="46"/>
                </a:cubicBezTo>
                <a:cubicBezTo>
                  <a:pt x="285" y="46"/>
                  <a:pt x="285" y="46"/>
                  <a:pt x="285" y="46"/>
                </a:cubicBezTo>
                <a:cubicBezTo>
                  <a:pt x="285" y="46"/>
                  <a:pt x="285" y="45"/>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5" y="46"/>
                  <a:pt x="285" y="46"/>
                  <a:pt x="285" y="46"/>
                </a:cubicBezTo>
                <a:cubicBezTo>
                  <a:pt x="286" y="46"/>
                  <a:pt x="286" y="46"/>
                  <a:pt x="286" y="46"/>
                </a:cubicBezTo>
                <a:cubicBezTo>
                  <a:pt x="286" y="46"/>
                  <a:pt x="286" y="46"/>
                  <a:pt x="286" y="46"/>
                </a:cubicBezTo>
                <a:cubicBezTo>
                  <a:pt x="286" y="46"/>
                  <a:pt x="286" y="46"/>
                  <a:pt x="286" y="46"/>
                </a:cubicBezTo>
                <a:cubicBezTo>
                  <a:pt x="286" y="46"/>
                  <a:pt x="286" y="46"/>
                  <a:pt x="286" y="46"/>
                </a:cubicBezTo>
                <a:cubicBezTo>
                  <a:pt x="286" y="46"/>
                  <a:pt x="286" y="46"/>
                  <a:pt x="286" y="46"/>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6" y="47"/>
                  <a:pt x="286" y="47"/>
                  <a:pt x="286" y="47"/>
                </a:cubicBezTo>
                <a:cubicBezTo>
                  <a:pt x="287" y="47"/>
                  <a:pt x="287" y="47"/>
                  <a:pt x="287" y="48"/>
                </a:cubicBezTo>
                <a:cubicBezTo>
                  <a:pt x="287" y="48"/>
                  <a:pt x="287" y="48"/>
                  <a:pt x="288" y="49"/>
                </a:cubicBezTo>
                <a:cubicBezTo>
                  <a:pt x="288" y="49"/>
                  <a:pt x="288" y="49"/>
                  <a:pt x="288" y="49"/>
                </a:cubicBezTo>
                <a:cubicBezTo>
                  <a:pt x="288" y="49"/>
                  <a:pt x="288" y="49"/>
                  <a:pt x="288" y="49"/>
                </a:cubicBezTo>
                <a:cubicBezTo>
                  <a:pt x="288" y="49"/>
                  <a:pt x="288" y="49"/>
                  <a:pt x="288" y="49"/>
                </a:cubicBezTo>
                <a:cubicBezTo>
                  <a:pt x="288" y="48"/>
                  <a:pt x="288" y="49"/>
                  <a:pt x="288" y="48"/>
                </a:cubicBezTo>
                <a:cubicBezTo>
                  <a:pt x="287" y="48"/>
                  <a:pt x="287" y="48"/>
                  <a:pt x="287" y="48"/>
                </a:cubicBezTo>
                <a:cubicBezTo>
                  <a:pt x="287" y="48"/>
                  <a:pt x="287" y="48"/>
                  <a:pt x="287" y="47"/>
                </a:cubicBezTo>
                <a:cubicBezTo>
                  <a:pt x="287" y="47"/>
                  <a:pt x="287" y="48"/>
                  <a:pt x="287" y="47"/>
                </a:cubicBezTo>
                <a:cubicBezTo>
                  <a:pt x="287" y="47"/>
                  <a:pt x="287" y="47"/>
                  <a:pt x="287" y="47"/>
                </a:cubicBezTo>
                <a:cubicBezTo>
                  <a:pt x="287" y="47"/>
                  <a:pt x="287" y="47"/>
                  <a:pt x="287" y="47"/>
                </a:cubicBezTo>
                <a:cubicBezTo>
                  <a:pt x="287" y="47"/>
                  <a:pt x="287" y="47"/>
                  <a:pt x="287" y="47"/>
                </a:cubicBezTo>
                <a:cubicBezTo>
                  <a:pt x="287" y="47"/>
                  <a:pt x="287" y="48"/>
                  <a:pt x="287" y="48"/>
                </a:cubicBezTo>
                <a:cubicBezTo>
                  <a:pt x="287" y="47"/>
                  <a:pt x="287" y="48"/>
                  <a:pt x="287" y="47"/>
                </a:cubicBezTo>
                <a:cubicBezTo>
                  <a:pt x="287" y="47"/>
                  <a:pt x="287" y="48"/>
                  <a:pt x="287" y="47"/>
                </a:cubicBezTo>
                <a:cubicBezTo>
                  <a:pt x="287" y="47"/>
                  <a:pt x="287" y="47"/>
                  <a:pt x="287" y="47"/>
                </a:cubicBezTo>
                <a:cubicBezTo>
                  <a:pt x="286" y="46"/>
                  <a:pt x="286" y="46"/>
                  <a:pt x="285" y="46"/>
                </a:cubicBezTo>
                <a:cubicBezTo>
                  <a:pt x="285" y="46"/>
                  <a:pt x="285" y="46"/>
                  <a:pt x="285" y="45"/>
                </a:cubicBezTo>
                <a:close/>
                <a:moveTo>
                  <a:pt x="302" y="69"/>
                </a:moveTo>
                <a:cubicBezTo>
                  <a:pt x="302" y="69"/>
                  <a:pt x="302" y="69"/>
                  <a:pt x="302" y="69"/>
                </a:cubicBezTo>
                <a:cubicBezTo>
                  <a:pt x="302" y="69"/>
                  <a:pt x="302" y="70"/>
                  <a:pt x="302" y="70"/>
                </a:cubicBezTo>
                <a:cubicBezTo>
                  <a:pt x="302" y="70"/>
                  <a:pt x="302" y="70"/>
                  <a:pt x="302" y="70"/>
                </a:cubicBezTo>
                <a:cubicBezTo>
                  <a:pt x="302" y="70"/>
                  <a:pt x="302" y="70"/>
                  <a:pt x="302" y="70"/>
                </a:cubicBezTo>
                <a:cubicBezTo>
                  <a:pt x="303" y="71"/>
                  <a:pt x="303" y="71"/>
                  <a:pt x="303" y="71"/>
                </a:cubicBezTo>
                <a:cubicBezTo>
                  <a:pt x="302" y="70"/>
                  <a:pt x="302" y="70"/>
                  <a:pt x="302" y="70"/>
                </a:cubicBezTo>
                <a:cubicBezTo>
                  <a:pt x="302" y="70"/>
                  <a:pt x="302" y="70"/>
                  <a:pt x="302" y="70"/>
                </a:cubicBezTo>
                <a:cubicBezTo>
                  <a:pt x="303" y="71"/>
                  <a:pt x="302" y="70"/>
                  <a:pt x="302" y="71"/>
                </a:cubicBezTo>
                <a:cubicBezTo>
                  <a:pt x="302" y="71"/>
                  <a:pt x="302" y="71"/>
                  <a:pt x="302" y="71"/>
                </a:cubicBezTo>
                <a:cubicBezTo>
                  <a:pt x="303" y="71"/>
                  <a:pt x="302" y="70"/>
                  <a:pt x="302" y="70"/>
                </a:cubicBezTo>
                <a:cubicBezTo>
                  <a:pt x="302" y="70"/>
                  <a:pt x="302" y="70"/>
                  <a:pt x="302" y="70"/>
                </a:cubicBezTo>
                <a:cubicBezTo>
                  <a:pt x="302" y="70"/>
                  <a:pt x="302" y="70"/>
                  <a:pt x="302" y="70"/>
                </a:cubicBezTo>
                <a:cubicBezTo>
                  <a:pt x="302" y="70"/>
                  <a:pt x="302" y="69"/>
                  <a:pt x="302" y="69"/>
                </a:cubicBezTo>
                <a:cubicBezTo>
                  <a:pt x="302" y="69"/>
                  <a:pt x="302" y="69"/>
                  <a:pt x="302" y="69"/>
                </a:cubicBezTo>
                <a:close/>
                <a:moveTo>
                  <a:pt x="303" y="71"/>
                </a:moveTo>
                <a:cubicBezTo>
                  <a:pt x="303" y="71"/>
                  <a:pt x="303" y="71"/>
                  <a:pt x="303" y="71"/>
                </a:cubicBezTo>
                <a:cubicBezTo>
                  <a:pt x="303" y="71"/>
                  <a:pt x="303" y="71"/>
                  <a:pt x="303" y="71"/>
                </a:cubicBezTo>
                <a:cubicBezTo>
                  <a:pt x="303" y="71"/>
                  <a:pt x="303" y="71"/>
                  <a:pt x="303" y="72"/>
                </a:cubicBezTo>
                <a:cubicBezTo>
                  <a:pt x="303" y="72"/>
                  <a:pt x="303" y="72"/>
                  <a:pt x="303" y="72"/>
                </a:cubicBezTo>
                <a:cubicBezTo>
                  <a:pt x="303" y="73"/>
                  <a:pt x="303" y="72"/>
                  <a:pt x="303" y="73"/>
                </a:cubicBezTo>
                <a:cubicBezTo>
                  <a:pt x="304" y="73"/>
                  <a:pt x="303" y="73"/>
                  <a:pt x="304" y="73"/>
                </a:cubicBezTo>
                <a:cubicBezTo>
                  <a:pt x="304" y="73"/>
                  <a:pt x="304" y="73"/>
                  <a:pt x="304" y="73"/>
                </a:cubicBezTo>
                <a:cubicBezTo>
                  <a:pt x="303" y="73"/>
                  <a:pt x="303" y="73"/>
                  <a:pt x="303" y="73"/>
                </a:cubicBezTo>
                <a:cubicBezTo>
                  <a:pt x="303" y="73"/>
                  <a:pt x="303" y="73"/>
                  <a:pt x="303" y="72"/>
                </a:cubicBezTo>
                <a:cubicBezTo>
                  <a:pt x="303" y="72"/>
                  <a:pt x="303" y="72"/>
                  <a:pt x="303" y="72"/>
                </a:cubicBezTo>
                <a:cubicBezTo>
                  <a:pt x="303" y="72"/>
                  <a:pt x="303" y="72"/>
                  <a:pt x="303" y="72"/>
                </a:cubicBezTo>
                <a:cubicBezTo>
                  <a:pt x="303" y="71"/>
                  <a:pt x="303" y="72"/>
                  <a:pt x="303" y="71"/>
                </a:cubicBezTo>
                <a:cubicBezTo>
                  <a:pt x="303" y="71"/>
                  <a:pt x="303" y="71"/>
                  <a:pt x="303" y="71"/>
                </a:cubicBezTo>
                <a:cubicBezTo>
                  <a:pt x="303" y="71"/>
                  <a:pt x="302" y="71"/>
                  <a:pt x="303" y="71"/>
                </a:cubicBezTo>
                <a:close/>
                <a:moveTo>
                  <a:pt x="307" y="78"/>
                </a:moveTo>
                <a:cubicBezTo>
                  <a:pt x="307" y="79"/>
                  <a:pt x="307" y="79"/>
                  <a:pt x="307" y="79"/>
                </a:cubicBezTo>
                <a:cubicBezTo>
                  <a:pt x="308" y="80"/>
                  <a:pt x="308" y="80"/>
                  <a:pt x="308" y="81"/>
                </a:cubicBezTo>
                <a:cubicBezTo>
                  <a:pt x="307" y="79"/>
                  <a:pt x="307" y="79"/>
                  <a:pt x="307" y="78"/>
                </a:cubicBezTo>
                <a:close/>
                <a:moveTo>
                  <a:pt x="323" y="165"/>
                </a:moveTo>
                <a:cubicBezTo>
                  <a:pt x="323" y="165"/>
                  <a:pt x="323" y="165"/>
                  <a:pt x="323" y="165"/>
                </a:cubicBezTo>
                <a:cubicBezTo>
                  <a:pt x="323" y="165"/>
                  <a:pt x="323" y="165"/>
                  <a:pt x="323" y="165"/>
                </a:cubicBezTo>
                <a:close/>
                <a:moveTo>
                  <a:pt x="324" y="151"/>
                </a:moveTo>
                <a:cubicBezTo>
                  <a:pt x="324" y="151"/>
                  <a:pt x="324" y="151"/>
                  <a:pt x="324" y="151"/>
                </a:cubicBezTo>
                <a:cubicBezTo>
                  <a:pt x="324" y="151"/>
                  <a:pt x="324" y="153"/>
                  <a:pt x="324" y="153"/>
                </a:cubicBezTo>
                <a:cubicBezTo>
                  <a:pt x="324" y="154"/>
                  <a:pt x="324" y="156"/>
                  <a:pt x="324" y="156"/>
                </a:cubicBezTo>
                <a:cubicBezTo>
                  <a:pt x="324" y="156"/>
                  <a:pt x="324" y="158"/>
                  <a:pt x="324" y="159"/>
                </a:cubicBezTo>
                <a:cubicBezTo>
                  <a:pt x="324" y="160"/>
                  <a:pt x="324" y="160"/>
                  <a:pt x="324" y="160"/>
                </a:cubicBezTo>
                <a:cubicBezTo>
                  <a:pt x="324" y="159"/>
                  <a:pt x="324" y="159"/>
                  <a:pt x="324" y="159"/>
                </a:cubicBezTo>
                <a:cubicBezTo>
                  <a:pt x="324" y="157"/>
                  <a:pt x="324" y="154"/>
                  <a:pt x="324" y="154"/>
                </a:cubicBezTo>
                <a:cubicBezTo>
                  <a:pt x="324" y="152"/>
                  <a:pt x="324" y="151"/>
                  <a:pt x="324" y="151"/>
                </a:cubicBezTo>
                <a:close/>
                <a:moveTo>
                  <a:pt x="36" y="252"/>
                </a:moveTo>
                <a:cubicBezTo>
                  <a:pt x="35" y="251"/>
                  <a:pt x="34" y="249"/>
                  <a:pt x="33" y="248"/>
                </a:cubicBezTo>
                <a:cubicBezTo>
                  <a:pt x="32" y="247"/>
                  <a:pt x="31" y="246"/>
                  <a:pt x="31" y="246"/>
                </a:cubicBezTo>
                <a:cubicBezTo>
                  <a:pt x="31" y="246"/>
                  <a:pt x="30" y="245"/>
                  <a:pt x="30" y="245"/>
                </a:cubicBezTo>
                <a:cubicBezTo>
                  <a:pt x="30" y="245"/>
                  <a:pt x="29" y="242"/>
                  <a:pt x="29" y="242"/>
                </a:cubicBezTo>
                <a:cubicBezTo>
                  <a:pt x="28" y="241"/>
                  <a:pt x="28" y="241"/>
                  <a:pt x="27" y="240"/>
                </a:cubicBezTo>
                <a:cubicBezTo>
                  <a:pt x="27" y="240"/>
                  <a:pt x="26" y="239"/>
                  <a:pt x="26" y="239"/>
                </a:cubicBezTo>
                <a:cubicBezTo>
                  <a:pt x="27" y="240"/>
                  <a:pt x="27" y="240"/>
                  <a:pt x="27" y="240"/>
                </a:cubicBezTo>
                <a:cubicBezTo>
                  <a:pt x="28" y="241"/>
                  <a:pt x="28" y="241"/>
                  <a:pt x="28" y="241"/>
                </a:cubicBezTo>
                <a:cubicBezTo>
                  <a:pt x="28" y="242"/>
                  <a:pt x="26" y="239"/>
                  <a:pt x="26" y="239"/>
                </a:cubicBezTo>
                <a:cubicBezTo>
                  <a:pt x="26" y="239"/>
                  <a:pt x="26" y="239"/>
                  <a:pt x="26" y="239"/>
                </a:cubicBezTo>
                <a:cubicBezTo>
                  <a:pt x="26" y="238"/>
                  <a:pt x="25" y="237"/>
                  <a:pt x="25" y="236"/>
                </a:cubicBezTo>
                <a:cubicBezTo>
                  <a:pt x="25" y="236"/>
                  <a:pt x="25" y="236"/>
                  <a:pt x="24" y="236"/>
                </a:cubicBezTo>
                <a:cubicBezTo>
                  <a:pt x="24" y="235"/>
                  <a:pt x="24" y="235"/>
                  <a:pt x="24" y="235"/>
                </a:cubicBezTo>
                <a:cubicBezTo>
                  <a:pt x="23" y="234"/>
                  <a:pt x="23" y="234"/>
                  <a:pt x="23" y="234"/>
                </a:cubicBezTo>
                <a:cubicBezTo>
                  <a:pt x="23" y="233"/>
                  <a:pt x="23" y="234"/>
                  <a:pt x="22" y="233"/>
                </a:cubicBezTo>
                <a:cubicBezTo>
                  <a:pt x="22" y="232"/>
                  <a:pt x="21" y="230"/>
                  <a:pt x="20" y="229"/>
                </a:cubicBezTo>
                <a:cubicBezTo>
                  <a:pt x="20" y="228"/>
                  <a:pt x="19" y="226"/>
                  <a:pt x="19" y="226"/>
                </a:cubicBezTo>
                <a:cubicBezTo>
                  <a:pt x="19" y="225"/>
                  <a:pt x="17" y="223"/>
                  <a:pt x="17" y="223"/>
                </a:cubicBezTo>
                <a:cubicBezTo>
                  <a:pt x="17" y="223"/>
                  <a:pt x="17" y="223"/>
                  <a:pt x="17" y="223"/>
                </a:cubicBezTo>
                <a:cubicBezTo>
                  <a:pt x="17" y="223"/>
                  <a:pt x="17" y="222"/>
                  <a:pt x="17" y="222"/>
                </a:cubicBezTo>
                <a:cubicBezTo>
                  <a:pt x="17" y="222"/>
                  <a:pt x="17" y="222"/>
                  <a:pt x="17" y="222"/>
                </a:cubicBezTo>
                <a:cubicBezTo>
                  <a:pt x="17" y="222"/>
                  <a:pt x="16" y="221"/>
                  <a:pt x="16" y="220"/>
                </a:cubicBezTo>
                <a:cubicBezTo>
                  <a:pt x="16" y="221"/>
                  <a:pt x="18" y="224"/>
                  <a:pt x="19" y="225"/>
                </a:cubicBezTo>
                <a:cubicBezTo>
                  <a:pt x="19" y="226"/>
                  <a:pt x="19" y="227"/>
                  <a:pt x="20" y="227"/>
                </a:cubicBezTo>
                <a:cubicBezTo>
                  <a:pt x="20" y="227"/>
                  <a:pt x="20" y="228"/>
                  <a:pt x="20" y="228"/>
                </a:cubicBezTo>
                <a:cubicBezTo>
                  <a:pt x="20" y="228"/>
                  <a:pt x="22" y="231"/>
                  <a:pt x="22" y="231"/>
                </a:cubicBezTo>
                <a:cubicBezTo>
                  <a:pt x="23" y="233"/>
                  <a:pt x="24" y="234"/>
                  <a:pt x="24" y="234"/>
                </a:cubicBezTo>
                <a:cubicBezTo>
                  <a:pt x="25" y="236"/>
                  <a:pt x="27" y="239"/>
                  <a:pt x="27" y="240"/>
                </a:cubicBezTo>
                <a:cubicBezTo>
                  <a:pt x="28" y="241"/>
                  <a:pt x="28" y="242"/>
                  <a:pt x="29" y="243"/>
                </a:cubicBezTo>
                <a:cubicBezTo>
                  <a:pt x="30" y="243"/>
                  <a:pt x="31" y="246"/>
                  <a:pt x="31" y="246"/>
                </a:cubicBezTo>
                <a:cubicBezTo>
                  <a:pt x="32" y="247"/>
                  <a:pt x="32" y="247"/>
                  <a:pt x="31" y="246"/>
                </a:cubicBezTo>
                <a:cubicBezTo>
                  <a:pt x="31" y="246"/>
                  <a:pt x="32" y="246"/>
                  <a:pt x="32" y="246"/>
                </a:cubicBezTo>
                <a:cubicBezTo>
                  <a:pt x="32" y="247"/>
                  <a:pt x="32" y="247"/>
                  <a:pt x="32" y="247"/>
                </a:cubicBezTo>
                <a:cubicBezTo>
                  <a:pt x="32" y="247"/>
                  <a:pt x="33" y="249"/>
                  <a:pt x="34" y="249"/>
                </a:cubicBezTo>
                <a:cubicBezTo>
                  <a:pt x="34" y="250"/>
                  <a:pt x="34" y="250"/>
                  <a:pt x="35" y="250"/>
                </a:cubicBezTo>
                <a:cubicBezTo>
                  <a:pt x="35" y="250"/>
                  <a:pt x="35" y="251"/>
                  <a:pt x="35" y="251"/>
                </a:cubicBezTo>
                <a:cubicBezTo>
                  <a:pt x="35" y="251"/>
                  <a:pt x="35" y="251"/>
                  <a:pt x="36" y="252"/>
                </a:cubicBezTo>
                <a:cubicBezTo>
                  <a:pt x="36" y="252"/>
                  <a:pt x="36" y="252"/>
                  <a:pt x="36" y="252"/>
                </a:cubicBezTo>
                <a:close/>
                <a:moveTo>
                  <a:pt x="10" y="206"/>
                </a:moveTo>
                <a:cubicBezTo>
                  <a:pt x="10" y="205"/>
                  <a:pt x="9" y="204"/>
                  <a:pt x="9" y="203"/>
                </a:cubicBezTo>
                <a:cubicBezTo>
                  <a:pt x="9" y="203"/>
                  <a:pt x="9" y="203"/>
                  <a:pt x="9" y="203"/>
                </a:cubicBezTo>
                <a:cubicBezTo>
                  <a:pt x="9" y="202"/>
                  <a:pt x="9" y="202"/>
                  <a:pt x="9" y="202"/>
                </a:cubicBezTo>
                <a:cubicBezTo>
                  <a:pt x="8" y="201"/>
                  <a:pt x="8" y="202"/>
                  <a:pt x="8" y="201"/>
                </a:cubicBezTo>
                <a:cubicBezTo>
                  <a:pt x="8" y="201"/>
                  <a:pt x="8" y="201"/>
                  <a:pt x="8" y="201"/>
                </a:cubicBezTo>
                <a:cubicBezTo>
                  <a:pt x="8" y="201"/>
                  <a:pt x="8" y="201"/>
                  <a:pt x="8" y="201"/>
                </a:cubicBezTo>
                <a:cubicBezTo>
                  <a:pt x="8" y="200"/>
                  <a:pt x="8" y="199"/>
                  <a:pt x="7" y="199"/>
                </a:cubicBezTo>
                <a:cubicBezTo>
                  <a:pt x="7" y="198"/>
                  <a:pt x="7" y="198"/>
                  <a:pt x="7" y="198"/>
                </a:cubicBezTo>
                <a:cubicBezTo>
                  <a:pt x="7" y="199"/>
                  <a:pt x="7" y="198"/>
                  <a:pt x="7" y="199"/>
                </a:cubicBezTo>
                <a:cubicBezTo>
                  <a:pt x="7" y="198"/>
                  <a:pt x="7" y="199"/>
                  <a:pt x="7" y="198"/>
                </a:cubicBezTo>
                <a:cubicBezTo>
                  <a:pt x="7" y="198"/>
                  <a:pt x="7" y="198"/>
                  <a:pt x="7" y="198"/>
                </a:cubicBezTo>
                <a:cubicBezTo>
                  <a:pt x="7" y="198"/>
                  <a:pt x="7" y="198"/>
                  <a:pt x="7" y="198"/>
                </a:cubicBezTo>
                <a:cubicBezTo>
                  <a:pt x="8" y="199"/>
                  <a:pt x="8" y="199"/>
                  <a:pt x="8" y="199"/>
                </a:cubicBezTo>
                <a:cubicBezTo>
                  <a:pt x="8" y="199"/>
                  <a:pt x="8" y="199"/>
                  <a:pt x="8" y="199"/>
                </a:cubicBezTo>
                <a:cubicBezTo>
                  <a:pt x="8" y="199"/>
                  <a:pt x="8" y="200"/>
                  <a:pt x="8" y="201"/>
                </a:cubicBezTo>
                <a:cubicBezTo>
                  <a:pt x="8" y="201"/>
                  <a:pt x="9" y="202"/>
                  <a:pt x="9" y="202"/>
                </a:cubicBezTo>
                <a:cubicBezTo>
                  <a:pt x="9" y="202"/>
                  <a:pt x="9" y="204"/>
                  <a:pt x="9" y="204"/>
                </a:cubicBezTo>
                <a:cubicBezTo>
                  <a:pt x="9" y="204"/>
                  <a:pt x="10" y="204"/>
                  <a:pt x="10" y="205"/>
                </a:cubicBezTo>
                <a:cubicBezTo>
                  <a:pt x="10" y="205"/>
                  <a:pt x="10" y="205"/>
                  <a:pt x="10" y="205"/>
                </a:cubicBezTo>
                <a:cubicBezTo>
                  <a:pt x="10" y="205"/>
                  <a:pt x="10" y="205"/>
                  <a:pt x="10" y="205"/>
                </a:cubicBezTo>
                <a:cubicBezTo>
                  <a:pt x="10" y="205"/>
                  <a:pt x="10" y="206"/>
                  <a:pt x="10" y="205"/>
                </a:cubicBezTo>
                <a:cubicBezTo>
                  <a:pt x="10" y="205"/>
                  <a:pt x="9" y="204"/>
                  <a:pt x="9" y="204"/>
                </a:cubicBezTo>
                <a:cubicBezTo>
                  <a:pt x="9" y="204"/>
                  <a:pt x="8" y="202"/>
                  <a:pt x="8" y="201"/>
                </a:cubicBezTo>
                <a:cubicBezTo>
                  <a:pt x="8" y="201"/>
                  <a:pt x="7" y="199"/>
                  <a:pt x="8" y="199"/>
                </a:cubicBezTo>
                <a:cubicBezTo>
                  <a:pt x="7" y="198"/>
                  <a:pt x="8" y="199"/>
                  <a:pt x="8" y="199"/>
                </a:cubicBezTo>
                <a:cubicBezTo>
                  <a:pt x="8" y="199"/>
                  <a:pt x="8" y="200"/>
                  <a:pt x="8" y="200"/>
                </a:cubicBezTo>
                <a:cubicBezTo>
                  <a:pt x="8" y="201"/>
                  <a:pt x="8" y="201"/>
                  <a:pt x="8" y="201"/>
                </a:cubicBezTo>
                <a:cubicBezTo>
                  <a:pt x="8" y="201"/>
                  <a:pt x="8" y="201"/>
                  <a:pt x="8" y="202"/>
                </a:cubicBezTo>
                <a:cubicBezTo>
                  <a:pt x="8" y="201"/>
                  <a:pt x="8" y="201"/>
                  <a:pt x="8" y="201"/>
                </a:cubicBezTo>
                <a:cubicBezTo>
                  <a:pt x="8" y="202"/>
                  <a:pt x="9" y="202"/>
                  <a:pt x="9" y="202"/>
                </a:cubicBezTo>
                <a:cubicBezTo>
                  <a:pt x="9" y="202"/>
                  <a:pt x="9" y="204"/>
                  <a:pt x="9" y="204"/>
                </a:cubicBezTo>
                <a:cubicBezTo>
                  <a:pt x="9" y="204"/>
                  <a:pt x="9" y="204"/>
                  <a:pt x="9" y="204"/>
                </a:cubicBezTo>
                <a:cubicBezTo>
                  <a:pt x="9" y="204"/>
                  <a:pt x="9" y="203"/>
                  <a:pt x="9" y="203"/>
                </a:cubicBezTo>
                <a:cubicBezTo>
                  <a:pt x="9" y="203"/>
                  <a:pt x="8" y="202"/>
                  <a:pt x="8" y="202"/>
                </a:cubicBezTo>
                <a:cubicBezTo>
                  <a:pt x="9" y="202"/>
                  <a:pt x="9" y="205"/>
                  <a:pt x="9" y="205"/>
                </a:cubicBezTo>
                <a:cubicBezTo>
                  <a:pt x="9" y="205"/>
                  <a:pt x="9" y="205"/>
                  <a:pt x="9" y="205"/>
                </a:cubicBezTo>
                <a:cubicBezTo>
                  <a:pt x="9" y="204"/>
                  <a:pt x="10" y="206"/>
                  <a:pt x="10" y="206"/>
                </a:cubicBezTo>
                <a:cubicBezTo>
                  <a:pt x="10" y="206"/>
                  <a:pt x="10" y="206"/>
                  <a:pt x="10" y="206"/>
                </a:cubicBezTo>
                <a:cubicBezTo>
                  <a:pt x="10" y="206"/>
                  <a:pt x="10" y="206"/>
                  <a:pt x="10" y="206"/>
                </a:cubicBezTo>
                <a:close/>
                <a:moveTo>
                  <a:pt x="6" y="195"/>
                </a:moveTo>
                <a:cubicBezTo>
                  <a:pt x="5" y="191"/>
                  <a:pt x="4" y="187"/>
                  <a:pt x="3" y="183"/>
                </a:cubicBezTo>
                <a:cubicBezTo>
                  <a:pt x="3" y="183"/>
                  <a:pt x="3" y="183"/>
                  <a:pt x="3" y="183"/>
                </a:cubicBezTo>
                <a:cubicBezTo>
                  <a:pt x="4" y="184"/>
                  <a:pt x="4" y="184"/>
                  <a:pt x="4" y="184"/>
                </a:cubicBezTo>
                <a:cubicBezTo>
                  <a:pt x="4" y="184"/>
                  <a:pt x="4" y="185"/>
                  <a:pt x="4" y="185"/>
                </a:cubicBezTo>
                <a:cubicBezTo>
                  <a:pt x="4" y="185"/>
                  <a:pt x="4" y="186"/>
                  <a:pt x="4" y="186"/>
                </a:cubicBezTo>
                <a:cubicBezTo>
                  <a:pt x="4" y="186"/>
                  <a:pt x="4" y="186"/>
                  <a:pt x="4" y="186"/>
                </a:cubicBezTo>
                <a:cubicBezTo>
                  <a:pt x="4" y="186"/>
                  <a:pt x="4" y="186"/>
                  <a:pt x="4" y="186"/>
                </a:cubicBezTo>
                <a:cubicBezTo>
                  <a:pt x="4" y="186"/>
                  <a:pt x="5" y="188"/>
                  <a:pt x="5" y="188"/>
                </a:cubicBezTo>
                <a:cubicBezTo>
                  <a:pt x="5" y="189"/>
                  <a:pt x="5" y="190"/>
                  <a:pt x="5" y="191"/>
                </a:cubicBezTo>
                <a:cubicBezTo>
                  <a:pt x="6" y="192"/>
                  <a:pt x="6" y="193"/>
                  <a:pt x="6" y="192"/>
                </a:cubicBezTo>
                <a:cubicBezTo>
                  <a:pt x="6" y="192"/>
                  <a:pt x="6" y="192"/>
                  <a:pt x="6" y="192"/>
                </a:cubicBezTo>
                <a:cubicBezTo>
                  <a:pt x="5" y="191"/>
                  <a:pt x="6" y="191"/>
                  <a:pt x="6" y="192"/>
                </a:cubicBezTo>
                <a:cubicBezTo>
                  <a:pt x="6" y="192"/>
                  <a:pt x="5" y="191"/>
                  <a:pt x="5" y="191"/>
                </a:cubicBezTo>
                <a:cubicBezTo>
                  <a:pt x="5" y="191"/>
                  <a:pt x="5" y="190"/>
                  <a:pt x="5" y="191"/>
                </a:cubicBezTo>
                <a:cubicBezTo>
                  <a:pt x="6" y="192"/>
                  <a:pt x="5" y="191"/>
                  <a:pt x="5" y="190"/>
                </a:cubicBezTo>
                <a:cubicBezTo>
                  <a:pt x="5" y="191"/>
                  <a:pt x="5" y="191"/>
                  <a:pt x="6" y="192"/>
                </a:cubicBezTo>
                <a:cubicBezTo>
                  <a:pt x="6" y="193"/>
                  <a:pt x="6" y="193"/>
                  <a:pt x="6" y="193"/>
                </a:cubicBezTo>
                <a:cubicBezTo>
                  <a:pt x="6" y="193"/>
                  <a:pt x="6" y="194"/>
                  <a:pt x="6" y="194"/>
                </a:cubicBezTo>
                <a:cubicBezTo>
                  <a:pt x="6" y="195"/>
                  <a:pt x="7" y="196"/>
                  <a:pt x="7" y="196"/>
                </a:cubicBezTo>
                <a:cubicBezTo>
                  <a:pt x="6" y="196"/>
                  <a:pt x="6" y="194"/>
                  <a:pt x="6" y="194"/>
                </a:cubicBezTo>
                <a:cubicBezTo>
                  <a:pt x="6" y="194"/>
                  <a:pt x="7" y="196"/>
                  <a:pt x="6" y="195"/>
                </a:cubicBezTo>
                <a:cubicBezTo>
                  <a:pt x="6" y="195"/>
                  <a:pt x="6" y="195"/>
                  <a:pt x="6" y="195"/>
                </a:cubicBezTo>
                <a:cubicBezTo>
                  <a:pt x="6" y="195"/>
                  <a:pt x="6" y="195"/>
                  <a:pt x="6" y="195"/>
                </a:cubicBezTo>
                <a:close/>
                <a:moveTo>
                  <a:pt x="0" y="157"/>
                </a:moveTo>
                <a:cubicBezTo>
                  <a:pt x="0" y="158"/>
                  <a:pt x="0" y="160"/>
                  <a:pt x="0" y="161"/>
                </a:cubicBezTo>
                <a:cubicBezTo>
                  <a:pt x="0" y="161"/>
                  <a:pt x="0" y="162"/>
                  <a:pt x="0" y="162"/>
                </a:cubicBezTo>
                <a:cubicBezTo>
                  <a:pt x="1" y="163"/>
                  <a:pt x="1" y="164"/>
                  <a:pt x="1" y="164"/>
                </a:cubicBezTo>
                <a:cubicBezTo>
                  <a:pt x="1" y="164"/>
                  <a:pt x="1" y="165"/>
                  <a:pt x="1" y="164"/>
                </a:cubicBezTo>
                <a:cubicBezTo>
                  <a:pt x="1" y="165"/>
                  <a:pt x="1" y="163"/>
                  <a:pt x="1" y="163"/>
                </a:cubicBezTo>
                <a:cubicBezTo>
                  <a:pt x="1" y="163"/>
                  <a:pt x="1" y="160"/>
                  <a:pt x="1" y="160"/>
                </a:cubicBezTo>
                <a:cubicBezTo>
                  <a:pt x="1" y="159"/>
                  <a:pt x="1" y="155"/>
                  <a:pt x="1" y="155"/>
                </a:cubicBezTo>
                <a:cubicBezTo>
                  <a:pt x="1" y="153"/>
                  <a:pt x="0" y="147"/>
                  <a:pt x="1" y="146"/>
                </a:cubicBezTo>
                <a:cubicBezTo>
                  <a:pt x="1" y="147"/>
                  <a:pt x="1" y="144"/>
                  <a:pt x="1" y="147"/>
                </a:cubicBezTo>
                <a:cubicBezTo>
                  <a:pt x="1" y="148"/>
                  <a:pt x="1" y="150"/>
                  <a:pt x="1" y="149"/>
                </a:cubicBezTo>
                <a:cubicBezTo>
                  <a:pt x="1" y="149"/>
                  <a:pt x="1" y="149"/>
                  <a:pt x="1" y="149"/>
                </a:cubicBezTo>
                <a:cubicBezTo>
                  <a:pt x="1" y="149"/>
                  <a:pt x="1" y="147"/>
                  <a:pt x="2" y="148"/>
                </a:cubicBezTo>
                <a:cubicBezTo>
                  <a:pt x="2" y="148"/>
                  <a:pt x="2" y="149"/>
                  <a:pt x="2" y="148"/>
                </a:cubicBezTo>
                <a:cubicBezTo>
                  <a:pt x="2" y="148"/>
                  <a:pt x="2" y="147"/>
                  <a:pt x="2" y="146"/>
                </a:cubicBezTo>
                <a:cubicBezTo>
                  <a:pt x="2" y="147"/>
                  <a:pt x="2" y="148"/>
                  <a:pt x="2" y="148"/>
                </a:cubicBezTo>
                <a:cubicBezTo>
                  <a:pt x="2" y="148"/>
                  <a:pt x="3" y="149"/>
                  <a:pt x="3" y="148"/>
                </a:cubicBezTo>
                <a:cubicBezTo>
                  <a:pt x="3" y="147"/>
                  <a:pt x="3" y="147"/>
                  <a:pt x="3" y="147"/>
                </a:cubicBezTo>
                <a:cubicBezTo>
                  <a:pt x="3" y="148"/>
                  <a:pt x="4" y="145"/>
                  <a:pt x="4" y="145"/>
                </a:cubicBezTo>
                <a:cubicBezTo>
                  <a:pt x="4" y="146"/>
                  <a:pt x="4" y="145"/>
                  <a:pt x="4" y="145"/>
                </a:cubicBezTo>
                <a:cubicBezTo>
                  <a:pt x="4" y="146"/>
                  <a:pt x="5" y="142"/>
                  <a:pt x="5" y="142"/>
                </a:cubicBezTo>
                <a:cubicBezTo>
                  <a:pt x="5" y="142"/>
                  <a:pt x="5" y="142"/>
                  <a:pt x="5" y="142"/>
                </a:cubicBezTo>
                <a:cubicBezTo>
                  <a:pt x="5" y="142"/>
                  <a:pt x="6" y="138"/>
                  <a:pt x="6" y="139"/>
                </a:cubicBezTo>
                <a:cubicBezTo>
                  <a:pt x="6" y="139"/>
                  <a:pt x="6" y="138"/>
                  <a:pt x="6" y="138"/>
                </a:cubicBezTo>
                <a:cubicBezTo>
                  <a:pt x="6" y="137"/>
                  <a:pt x="7" y="135"/>
                  <a:pt x="7" y="135"/>
                </a:cubicBezTo>
                <a:cubicBezTo>
                  <a:pt x="7" y="134"/>
                  <a:pt x="7" y="135"/>
                  <a:pt x="7" y="135"/>
                </a:cubicBezTo>
                <a:cubicBezTo>
                  <a:pt x="7" y="135"/>
                  <a:pt x="6" y="134"/>
                  <a:pt x="6" y="134"/>
                </a:cubicBezTo>
                <a:cubicBezTo>
                  <a:pt x="6" y="133"/>
                  <a:pt x="6" y="134"/>
                  <a:pt x="6" y="133"/>
                </a:cubicBezTo>
                <a:cubicBezTo>
                  <a:pt x="6" y="134"/>
                  <a:pt x="7" y="132"/>
                  <a:pt x="7" y="132"/>
                </a:cubicBezTo>
                <a:cubicBezTo>
                  <a:pt x="8" y="131"/>
                  <a:pt x="7" y="130"/>
                  <a:pt x="7" y="130"/>
                </a:cubicBezTo>
                <a:cubicBezTo>
                  <a:pt x="6" y="130"/>
                  <a:pt x="7" y="129"/>
                  <a:pt x="7" y="129"/>
                </a:cubicBezTo>
                <a:cubicBezTo>
                  <a:pt x="7" y="129"/>
                  <a:pt x="7" y="129"/>
                  <a:pt x="7" y="129"/>
                </a:cubicBezTo>
                <a:cubicBezTo>
                  <a:pt x="7" y="129"/>
                  <a:pt x="7" y="130"/>
                  <a:pt x="7" y="130"/>
                </a:cubicBezTo>
                <a:cubicBezTo>
                  <a:pt x="7" y="131"/>
                  <a:pt x="8" y="131"/>
                  <a:pt x="8" y="131"/>
                </a:cubicBezTo>
                <a:cubicBezTo>
                  <a:pt x="8" y="130"/>
                  <a:pt x="8" y="131"/>
                  <a:pt x="8" y="129"/>
                </a:cubicBezTo>
                <a:cubicBezTo>
                  <a:pt x="7" y="130"/>
                  <a:pt x="8" y="125"/>
                  <a:pt x="8" y="125"/>
                </a:cubicBezTo>
                <a:cubicBezTo>
                  <a:pt x="8" y="124"/>
                  <a:pt x="8" y="124"/>
                  <a:pt x="8" y="124"/>
                </a:cubicBezTo>
                <a:cubicBezTo>
                  <a:pt x="8" y="122"/>
                  <a:pt x="8" y="121"/>
                  <a:pt x="9" y="120"/>
                </a:cubicBezTo>
                <a:cubicBezTo>
                  <a:pt x="10" y="118"/>
                  <a:pt x="10" y="118"/>
                  <a:pt x="11" y="117"/>
                </a:cubicBezTo>
                <a:cubicBezTo>
                  <a:pt x="11" y="115"/>
                  <a:pt x="10" y="116"/>
                  <a:pt x="10" y="116"/>
                </a:cubicBezTo>
                <a:cubicBezTo>
                  <a:pt x="10" y="116"/>
                  <a:pt x="10" y="116"/>
                  <a:pt x="10" y="116"/>
                </a:cubicBezTo>
                <a:cubicBezTo>
                  <a:pt x="9" y="118"/>
                  <a:pt x="9" y="117"/>
                  <a:pt x="9" y="115"/>
                </a:cubicBezTo>
                <a:cubicBezTo>
                  <a:pt x="10" y="115"/>
                  <a:pt x="9" y="115"/>
                  <a:pt x="9" y="114"/>
                </a:cubicBezTo>
                <a:cubicBezTo>
                  <a:pt x="9" y="113"/>
                  <a:pt x="10" y="111"/>
                  <a:pt x="10" y="112"/>
                </a:cubicBezTo>
                <a:cubicBezTo>
                  <a:pt x="11" y="111"/>
                  <a:pt x="11" y="110"/>
                  <a:pt x="12" y="108"/>
                </a:cubicBezTo>
                <a:cubicBezTo>
                  <a:pt x="13" y="107"/>
                  <a:pt x="13" y="107"/>
                  <a:pt x="13" y="107"/>
                </a:cubicBezTo>
                <a:cubicBezTo>
                  <a:pt x="13" y="107"/>
                  <a:pt x="13" y="109"/>
                  <a:pt x="12" y="110"/>
                </a:cubicBezTo>
                <a:cubicBezTo>
                  <a:pt x="12" y="110"/>
                  <a:pt x="11" y="112"/>
                  <a:pt x="12" y="112"/>
                </a:cubicBezTo>
                <a:cubicBezTo>
                  <a:pt x="12" y="112"/>
                  <a:pt x="12" y="111"/>
                  <a:pt x="13" y="111"/>
                </a:cubicBezTo>
                <a:cubicBezTo>
                  <a:pt x="13" y="111"/>
                  <a:pt x="13" y="109"/>
                  <a:pt x="13" y="110"/>
                </a:cubicBezTo>
                <a:cubicBezTo>
                  <a:pt x="15" y="109"/>
                  <a:pt x="13" y="114"/>
                  <a:pt x="13" y="114"/>
                </a:cubicBezTo>
                <a:cubicBezTo>
                  <a:pt x="13" y="114"/>
                  <a:pt x="12" y="115"/>
                  <a:pt x="12" y="116"/>
                </a:cubicBezTo>
                <a:cubicBezTo>
                  <a:pt x="12" y="116"/>
                  <a:pt x="14" y="114"/>
                  <a:pt x="13" y="115"/>
                </a:cubicBezTo>
                <a:cubicBezTo>
                  <a:pt x="14" y="116"/>
                  <a:pt x="13" y="118"/>
                  <a:pt x="13" y="118"/>
                </a:cubicBezTo>
                <a:cubicBezTo>
                  <a:pt x="13" y="119"/>
                  <a:pt x="13" y="120"/>
                  <a:pt x="12" y="121"/>
                </a:cubicBezTo>
                <a:cubicBezTo>
                  <a:pt x="12" y="123"/>
                  <a:pt x="11" y="128"/>
                  <a:pt x="13" y="124"/>
                </a:cubicBezTo>
                <a:cubicBezTo>
                  <a:pt x="13" y="123"/>
                  <a:pt x="15" y="121"/>
                  <a:pt x="14" y="121"/>
                </a:cubicBezTo>
                <a:cubicBezTo>
                  <a:pt x="15" y="120"/>
                  <a:pt x="15" y="112"/>
                  <a:pt x="15" y="111"/>
                </a:cubicBezTo>
                <a:cubicBezTo>
                  <a:pt x="15" y="110"/>
                  <a:pt x="16" y="108"/>
                  <a:pt x="16" y="109"/>
                </a:cubicBezTo>
                <a:cubicBezTo>
                  <a:pt x="16" y="109"/>
                  <a:pt x="18" y="107"/>
                  <a:pt x="17" y="106"/>
                </a:cubicBezTo>
                <a:cubicBezTo>
                  <a:pt x="18" y="106"/>
                  <a:pt x="18" y="105"/>
                  <a:pt x="18" y="104"/>
                </a:cubicBezTo>
                <a:cubicBezTo>
                  <a:pt x="19" y="104"/>
                  <a:pt x="19" y="103"/>
                  <a:pt x="20" y="102"/>
                </a:cubicBezTo>
                <a:cubicBezTo>
                  <a:pt x="20" y="102"/>
                  <a:pt x="20" y="101"/>
                  <a:pt x="20" y="101"/>
                </a:cubicBezTo>
                <a:cubicBezTo>
                  <a:pt x="21" y="100"/>
                  <a:pt x="20" y="103"/>
                  <a:pt x="22" y="101"/>
                </a:cubicBezTo>
                <a:cubicBezTo>
                  <a:pt x="24" y="100"/>
                  <a:pt x="24" y="98"/>
                  <a:pt x="26" y="94"/>
                </a:cubicBezTo>
                <a:cubicBezTo>
                  <a:pt x="28" y="91"/>
                  <a:pt x="29" y="88"/>
                  <a:pt x="30" y="85"/>
                </a:cubicBezTo>
                <a:cubicBezTo>
                  <a:pt x="31" y="84"/>
                  <a:pt x="32" y="83"/>
                  <a:pt x="32" y="83"/>
                </a:cubicBezTo>
                <a:cubicBezTo>
                  <a:pt x="32" y="82"/>
                  <a:pt x="33" y="79"/>
                  <a:pt x="33" y="79"/>
                </a:cubicBezTo>
                <a:cubicBezTo>
                  <a:pt x="33" y="79"/>
                  <a:pt x="33" y="79"/>
                  <a:pt x="33" y="79"/>
                </a:cubicBezTo>
                <a:cubicBezTo>
                  <a:pt x="33" y="79"/>
                  <a:pt x="33" y="78"/>
                  <a:pt x="33" y="78"/>
                </a:cubicBezTo>
                <a:cubicBezTo>
                  <a:pt x="34" y="78"/>
                  <a:pt x="33" y="77"/>
                  <a:pt x="34" y="77"/>
                </a:cubicBezTo>
                <a:cubicBezTo>
                  <a:pt x="34" y="77"/>
                  <a:pt x="34" y="76"/>
                  <a:pt x="34" y="76"/>
                </a:cubicBezTo>
                <a:cubicBezTo>
                  <a:pt x="35" y="75"/>
                  <a:pt x="35" y="74"/>
                  <a:pt x="35" y="74"/>
                </a:cubicBezTo>
                <a:cubicBezTo>
                  <a:pt x="35" y="74"/>
                  <a:pt x="35" y="73"/>
                  <a:pt x="35" y="73"/>
                </a:cubicBezTo>
                <a:cubicBezTo>
                  <a:pt x="35" y="72"/>
                  <a:pt x="35" y="72"/>
                  <a:pt x="35" y="72"/>
                </a:cubicBezTo>
                <a:cubicBezTo>
                  <a:pt x="35" y="72"/>
                  <a:pt x="36" y="71"/>
                  <a:pt x="36" y="71"/>
                </a:cubicBezTo>
                <a:cubicBezTo>
                  <a:pt x="36" y="71"/>
                  <a:pt x="35" y="70"/>
                  <a:pt x="36" y="70"/>
                </a:cubicBezTo>
                <a:cubicBezTo>
                  <a:pt x="36" y="70"/>
                  <a:pt x="36" y="70"/>
                  <a:pt x="36" y="70"/>
                </a:cubicBezTo>
                <a:cubicBezTo>
                  <a:pt x="36" y="69"/>
                  <a:pt x="35" y="70"/>
                  <a:pt x="35" y="69"/>
                </a:cubicBezTo>
                <a:cubicBezTo>
                  <a:pt x="35" y="70"/>
                  <a:pt x="35" y="69"/>
                  <a:pt x="34" y="70"/>
                </a:cubicBezTo>
                <a:cubicBezTo>
                  <a:pt x="35" y="70"/>
                  <a:pt x="34" y="71"/>
                  <a:pt x="34" y="71"/>
                </a:cubicBezTo>
                <a:cubicBezTo>
                  <a:pt x="34" y="71"/>
                  <a:pt x="34" y="71"/>
                  <a:pt x="33" y="71"/>
                </a:cubicBezTo>
                <a:cubicBezTo>
                  <a:pt x="33" y="72"/>
                  <a:pt x="33" y="71"/>
                  <a:pt x="33" y="71"/>
                </a:cubicBezTo>
                <a:cubicBezTo>
                  <a:pt x="33" y="71"/>
                  <a:pt x="33" y="71"/>
                  <a:pt x="33" y="71"/>
                </a:cubicBezTo>
                <a:cubicBezTo>
                  <a:pt x="33" y="71"/>
                  <a:pt x="33" y="70"/>
                  <a:pt x="33" y="70"/>
                </a:cubicBezTo>
                <a:cubicBezTo>
                  <a:pt x="33" y="71"/>
                  <a:pt x="33" y="70"/>
                  <a:pt x="33" y="70"/>
                </a:cubicBezTo>
                <a:cubicBezTo>
                  <a:pt x="32" y="70"/>
                  <a:pt x="33" y="70"/>
                  <a:pt x="33" y="69"/>
                </a:cubicBezTo>
                <a:cubicBezTo>
                  <a:pt x="33" y="69"/>
                  <a:pt x="33" y="69"/>
                  <a:pt x="33" y="69"/>
                </a:cubicBezTo>
                <a:cubicBezTo>
                  <a:pt x="33" y="69"/>
                  <a:pt x="33" y="69"/>
                  <a:pt x="33" y="69"/>
                </a:cubicBezTo>
                <a:cubicBezTo>
                  <a:pt x="34" y="67"/>
                  <a:pt x="34" y="67"/>
                  <a:pt x="35" y="66"/>
                </a:cubicBezTo>
                <a:cubicBezTo>
                  <a:pt x="35" y="66"/>
                  <a:pt x="35" y="66"/>
                  <a:pt x="36" y="66"/>
                </a:cubicBezTo>
                <a:cubicBezTo>
                  <a:pt x="36" y="65"/>
                  <a:pt x="37" y="64"/>
                  <a:pt x="37" y="64"/>
                </a:cubicBezTo>
                <a:cubicBezTo>
                  <a:pt x="37" y="64"/>
                  <a:pt x="38" y="62"/>
                  <a:pt x="38" y="62"/>
                </a:cubicBezTo>
                <a:cubicBezTo>
                  <a:pt x="39" y="60"/>
                  <a:pt x="40" y="60"/>
                  <a:pt x="40" y="59"/>
                </a:cubicBezTo>
                <a:cubicBezTo>
                  <a:pt x="40" y="59"/>
                  <a:pt x="41" y="57"/>
                  <a:pt x="41" y="57"/>
                </a:cubicBezTo>
                <a:cubicBezTo>
                  <a:pt x="42" y="57"/>
                  <a:pt x="43" y="57"/>
                  <a:pt x="43" y="57"/>
                </a:cubicBezTo>
                <a:cubicBezTo>
                  <a:pt x="43" y="57"/>
                  <a:pt x="45" y="56"/>
                  <a:pt x="44" y="57"/>
                </a:cubicBezTo>
                <a:cubicBezTo>
                  <a:pt x="45" y="56"/>
                  <a:pt x="44" y="57"/>
                  <a:pt x="44" y="57"/>
                </a:cubicBezTo>
                <a:cubicBezTo>
                  <a:pt x="44" y="57"/>
                  <a:pt x="45" y="56"/>
                  <a:pt x="45" y="56"/>
                </a:cubicBezTo>
                <a:cubicBezTo>
                  <a:pt x="45" y="57"/>
                  <a:pt x="45" y="56"/>
                  <a:pt x="46" y="56"/>
                </a:cubicBezTo>
                <a:cubicBezTo>
                  <a:pt x="46" y="56"/>
                  <a:pt x="46" y="58"/>
                  <a:pt x="48" y="56"/>
                </a:cubicBezTo>
                <a:cubicBezTo>
                  <a:pt x="49" y="55"/>
                  <a:pt x="50" y="52"/>
                  <a:pt x="51" y="52"/>
                </a:cubicBezTo>
                <a:cubicBezTo>
                  <a:pt x="51" y="52"/>
                  <a:pt x="51" y="51"/>
                  <a:pt x="51" y="51"/>
                </a:cubicBezTo>
                <a:cubicBezTo>
                  <a:pt x="51" y="51"/>
                  <a:pt x="53" y="49"/>
                  <a:pt x="53" y="48"/>
                </a:cubicBezTo>
                <a:cubicBezTo>
                  <a:pt x="53" y="48"/>
                  <a:pt x="54" y="47"/>
                  <a:pt x="54" y="47"/>
                </a:cubicBezTo>
                <a:cubicBezTo>
                  <a:pt x="55" y="46"/>
                  <a:pt x="55" y="47"/>
                  <a:pt x="55" y="47"/>
                </a:cubicBezTo>
                <a:cubicBezTo>
                  <a:pt x="56" y="47"/>
                  <a:pt x="56" y="46"/>
                  <a:pt x="56" y="45"/>
                </a:cubicBezTo>
                <a:cubicBezTo>
                  <a:pt x="56" y="45"/>
                  <a:pt x="57" y="44"/>
                  <a:pt x="58" y="44"/>
                </a:cubicBezTo>
                <a:cubicBezTo>
                  <a:pt x="58" y="44"/>
                  <a:pt x="58" y="45"/>
                  <a:pt x="57" y="45"/>
                </a:cubicBezTo>
                <a:cubicBezTo>
                  <a:pt x="58" y="45"/>
                  <a:pt x="56" y="47"/>
                  <a:pt x="56" y="47"/>
                </a:cubicBezTo>
                <a:cubicBezTo>
                  <a:pt x="56" y="47"/>
                  <a:pt x="57" y="47"/>
                  <a:pt x="56" y="47"/>
                </a:cubicBezTo>
                <a:cubicBezTo>
                  <a:pt x="56" y="47"/>
                  <a:pt x="54" y="50"/>
                  <a:pt x="54" y="50"/>
                </a:cubicBezTo>
                <a:cubicBezTo>
                  <a:pt x="54" y="50"/>
                  <a:pt x="53" y="51"/>
                  <a:pt x="53" y="51"/>
                </a:cubicBezTo>
                <a:cubicBezTo>
                  <a:pt x="53" y="52"/>
                  <a:pt x="53" y="53"/>
                  <a:pt x="52" y="53"/>
                </a:cubicBezTo>
                <a:cubicBezTo>
                  <a:pt x="52" y="54"/>
                  <a:pt x="51" y="54"/>
                  <a:pt x="51" y="55"/>
                </a:cubicBezTo>
                <a:cubicBezTo>
                  <a:pt x="50" y="55"/>
                  <a:pt x="51" y="56"/>
                  <a:pt x="50" y="56"/>
                </a:cubicBezTo>
                <a:cubicBezTo>
                  <a:pt x="50" y="56"/>
                  <a:pt x="50" y="57"/>
                  <a:pt x="50" y="57"/>
                </a:cubicBezTo>
                <a:cubicBezTo>
                  <a:pt x="49" y="57"/>
                  <a:pt x="50" y="58"/>
                  <a:pt x="50" y="58"/>
                </a:cubicBezTo>
                <a:cubicBezTo>
                  <a:pt x="50" y="58"/>
                  <a:pt x="50" y="59"/>
                  <a:pt x="49" y="59"/>
                </a:cubicBezTo>
                <a:cubicBezTo>
                  <a:pt x="49" y="60"/>
                  <a:pt x="49" y="60"/>
                  <a:pt x="49" y="62"/>
                </a:cubicBezTo>
                <a:cubicBezTo>
                  <a:pt x="49" y="64"/>
                  <a:pt x="49" y="64"/>
                  <a:pt x="50" y="67"/>
                </a:cubicBezTo>
                <a:cubicBezTo>
                  <a:pt x="50" y="67"/>
                  <a:pt x="50" y="67"/>
                  <a:pt x="50" y="67"/>
                </a:cubicBezTo>
                <a:cubicBezTo>
                  <a:pt x="50" y="66"/>
                  <a:pt x="51" y="65"/>
                  <a:pt x="51" y="64"/>
                </a:cubicBezTo>
                <a:cubicBezTo>
                  <a:pt x="51" y="63"/>
                  <a:pt x="53" y="61"/>
                  <a:pt x="53" y="60"/>
                </a:cubicBezTo>
                <a:cubicBezTo>
                  <a:pt x="53" y="60"/>
                  <a:pt x="54" y="59"/>
                  <a:pt x="55" y="59"/>
                </a:cubicBezTo>
                <a:cubicBezTo>
                  <a:pt x="55" y="58"/>
                  <a:pt x="55" y="58"/>
                  <a:pt x="55" y="57"/>
                </a:cubicBezTo>
                <a:cubicBezTo>
                  <a:pt x="55" y="57"/>
                  <a:pt x="56" y="55"/>
                  <a:pt x="57" y="55"/>
                </a:cubicBezTo>
                <a:cubicBezTo>
                  <a:pt x="57" y="54"/>
                  <a:pt x="58" y="53"/>
                  <a:pt x="57" y="52"/>
                </a:cubicBezTo>
                <a:cubicBezTo>
                  <a:pt x="57" y="52"/>
                  <a:pt x="58" y="52"/>
                  <a:pt x="57" y="52"/>
                </a:cubicBezTo>
                <a:cubicBezTo>
                  <a:pt x="58" y="52"/>
                  <a:pt x="58" y="50"/>
                  <a:pt x="58" y="50"/>
                </a:cubicBezTo>
                <a:cubicBezTo>
                  <a:pt x="58" y="50"/>
                  <a:pt x="59" y="49"/>
                  <a:pt x="59" y="49"/>
                </a:cubicBezTo>
                <a:cubicBezTo>
                  <a:pt x="59" y="49"/>
                  <a:pt x="59" y="49"/>
                  <a:pt x="59" y="49"/>
                </a:cubicBezTo>
                <a:cubicBezTo>
                  <a:pt x="60" y="48"/>
                  <a:pt x="59" y="48"/>
                  <a:pt x="59" y="48"/>
                </a:cubicBezTo>
                <a:cubicBezTo>
                  <a:pt x="59" y="48"/>
                  <a:pt x="59" y="48"/>
                  <a:pt x="59" y="48"/>
                </a:cubicBezTo>
                <a:cubicBezTo>
                  <a:pt x="59" y="47"/>
                  <a:pt x="59" y="47"/>
                  <a:pt x="59" y="47"/>
                </a:cubicBezTo>
                <a:cubicBezTo>
                  <a:pt x="59" y="47"/>
                  <a:pt x="59" y="47"/>
                  <a:pt x="59" y="47"/>
                </a:cubicBezTo>
                <a:cubicBezTo>
                  <a:pt x="59" y="47"/>
                  <a:pt x="59" y="47"/>
                  <a:pt x="59" y="47"/>
                </a:cubicBezTo>
                <a:cubicBezTo>
                  <a:pt x="59" y="47"/>
                  <a:pt x="59" y="47"/>
                  <a:pt x="59" y="47"/>
                </a:cubicBezTo>
                <a:cubicBezTo>
                  <a:pt x="59" y="47"/>
                  <a:pt x="59" y="47"/>
                  <a:pt x="59" y="47"/>
                </a:cubicBezTo>
                <a:cubicBezTo>
                  <a:pt x="59" y="47"/>
                  <a:pt x="59" y="47"/>
                  <a:pt x="59" y="47"/>
                </a:cubicBezTo>
                <a:cubicBezTo>
                  <a:pt x="59" y="47"/>
                  <a:pt x="59" y="47"/>
                  <a:pt x="59" y="47"/>
                </a:cubicBezTo>
                <a:cubicBezTo>
                  <a:pt x="59" y="47"/>
                  <a:pt x="59" y="47"/>
                  <a:pt x="59" y="47"/>
                </a:cubicBezTo>
                <a:cubicBezTo>
                  <a:pt x="59" y="47"/>
                  <a:pt x="59" y="47"/>
                  <a:pt x="59" y="47"/>
                </a:cubicBezTo>
                <a:cubicBezTo>
                  <a:pt x="59" y="47"/>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9" y="46"/>
                  <a:pt x="59" y="46"/>
                </a:cubicBezTo>
                <a:cubicBezTo>
                  <a:pt x="59" y="46"/>
                  <a:pt x="58" y="46"/>
                  <a:pt x="59" y="46"/>
                </a:cubicBezTo>
                <a:cubicBezTo>
                  <a:pt x="59" y="46"/>
                  <a:pt x="59" y="45"/>
                  <a:pt x="59" y="45"/>
                </a:cubicBezTo>
                <a:cubicBezTo>
                  <a:pt x="59" y="45"/>
                  <a:pt x="60" y="43"/>
                  <a:pt x="60" y="44"/>
                </a:cubicBezTo>
                <a:cubicBezTo>
                  <a:pt x="60" y="43"/>
                  <a:pt x="61" y="44"/>
                  <a:pt x="61" y="44"/>
                </a:cubicBezTo>
                <a:cubicBezTo>
                  <a:pt x="61" y="43"/>
                  <a:pt x="62" y="43"/>
                  <a:pt x="63" y="43"/>
                </a:cubicBezTo>
                <a:cubicBezTo>
                  <a:pt x="63" y="43"/>
                  <a:pt x="63" y="43"/>
                  <a:pt x="64" y="43"/>
                </a:cubicBezTo>
                <a:cubicBezTo>
                  <a:pt x="64" y="43"/>
                  <a:pt x="64" y="42"/>
                  <a:pt x="64" y="43"/>
                </a:cubicBezTo>
                <a:cubicBezTo>
                  <a:pt x="65" y="42"/>
                  <a:pt x="65" y="41"/>
                  <a:pt x="66" y="40"/>
                </a:cubicBezTo>
                <a:cubicBezTo>
                  <a:pt x="66" y="40"/>
                  <a:pt x="67" y="38"/>
                  <a:pt x="69" y="37"/>
                </a:cubicBezTo>
                <a:cubicBezTo>
                  <a:pt x="69" y="37"/>
                  <a:pt x="70" y="36"/>
                  <a:pt x="70" y="36"/>
                </a:cubicBezTo>
                <a:cubicBezTo>
                  <a:pt x="70" y="36"/>
                  <a:pt x="71" y="35"/>
                  <a:pt x="71" y="35"/>
                </a:cubicBezTo>
                <a:cubicBezTo>
                  <a:pt x="72" y="34"/>
                  <a:pt x="73" y="34"/>
                  <a:pt x="72" y="34"/>
                </a:cubicBezTo>
                <a:cubicBezTo>
                  <a:pt x="72" y="34"/>
                  <a:pt x="72" y="34"/>
                  <a:pt x="72" y="34"/>
                </a:cubicBezTo>
                <a:cubicBezTo>
                  <a:pt x="72" y="34"/>
                  <a:pt x="71" y="34"/>
                  <a:pt x="71" y="34"/>
                </a:cubicBezTo>
                <a:cubicBezTo>
                  <a:pt x="71" y="34"/>
                  <a:pt x="70" y="34"/>
                  <a:pt x="71" y="34"/>
                </a:cubicBezTo>
                <a:cubicBezTo>
                  <a:pt x="71" y="34"/>
                  <a:pt x="71" y="33"/>
                  <a:pt x="71" y="33"/>
                </a:cubicBezTo>
                <a:cubicBezTo>
                  <a:pt x="71" y="33"/>
                  <a:pt x="70" y="33"/>
                  <a:pt x="70" y="33"/>
                </a:cubicBezTo>
                <a:cubicBezTo>
                  <a:pt x="70" y="33"/>
                  <a:pt x="69" y="34"/>
                  <a:pt x="69" y="34"/>
                </a:cubicBezTo>
                <a:cubicBezTo>
                  <a:pt x="68" y="34"/>
                  <a:pt x="69" y="34"/>
                  <a:pt x="68" y="34"/>
                </a:cubicBezTo>
                <a:cubicBezTo>
                  <a:pt x="69" y="32"/>
                  <a:pt x="70" y="33"/>
                  <a:pt x="71" y="32"/>
                </a:cubicBezTo>
                <a:cubicBezTo>
                  <a:pt x="72" y="31"/>
                  <a:pt x="72" y="29"/>
                  <a:pt x="73" y="30"/>
                </a:cubicBezTo>
                <a:cubicBezTo>
                  <a:pt x="72" y="30"/>
                  <a:pt x="73" y="30"/>
                  <a:pt x="73" y="30"/>
                </a:cubicBezTo>
                <a:cubicBezTo>
                  <a:pt x="74" y="28"/>
                  <a:pt x="78" y="29"/>
                  <a:pt x="78" y="27"/>
                </a:cubicBezTo>
                <a:cubicBezTo>
                  <a:pt x="78" y="27"/>
                  <a:pt x="79" y="27"/>
                  <a:pt x="79" y="26"/>
                </a:cubicBezTo>
                <a:cubicBezTo>
                  <a:pt x="78" y="26"/>
                  <a:pt x="82" y="23"/>
                  <a:pt x="79" y="25"/>
                </a:cubicBezTo>
                <a:cubicBezTo>
                  <a:pt x="78" y="25"/>
                  <a:pt x="75" y="26"/>
                  <a:pt x="76" y="27"/>
                </a:cubicBezTo>
                <a:cubicBezTo>
                  <a:pt x="75" y="27"/>
                  <a:pt x="75" y="26"/>
                  <a:pt x="74" y="27"/>
                </a:cubicBezTo>
                <a:cubicBezTo>
                  <a:pt x="74" y="27"/>
                  <a:pt x="72" y="28"/>
                  <a:pt x="71" y="28"/>
                </a:cubicBezTo>
                <a:cubicBezTo>
                  <a:pt x="70" y="28"/>
                  <a:pt x="67" y="29"/>
                  <a:pt x="65" y="30"/>
                </a:cubicBezTo>
                <a:cubicBezTo>
                  <a:pt x="64" y="30"/>
                  <a:pt x="63" y="32"/>
                  <a:pt x="64" y="31"/>
                </a:cubicBezTo>
                <a:cubicBezTo>
                  <a:pt x="64" y="31"/>
                  <a:pt x="62" y="33"/>
                  <a:pt x="62" y="32"/>
                </a:cubicBezTo>
                <a:cubicBezTo>
                  <a:pt x="61" y="34"/>
                  <a:pt x="60" y="34"/>
                  <a:pt x="59" y="34"/>
                </a:cubicBezTo>
                <a:cubicBezTo>
                  <a:pt x="59" y="33"/>
                  <a:pt x="55" y="37"/>
                  <a:pt x="54" y="36"/>
                </a:cubicBezTo>
                <a:cubicBezTo>
                  <a:pt x="53" y="37"/>
                  <a:pt x="54" y="36"/>
                  <a:pt x="53" y="37"/>
                </a:cubicBezTo>
                <a:cubicBezTo>
                  <a:pt x="53" y="37"/>
                  <a:pt x="52" y="37"/>
                  <a:pt x="52" y="37"/>
                </a:cubicBezTo>
                <a:cubicBezTo>
                  <a:pt x="48" y="40"/>
                  <a:pt x="52" y="36"/>
                  <a:pt x="50" y="37"/>
                </a:cubicBezTo>
                <a:cubicBezTo>
                  <a:pt x="49" y="38"/>
                  <a:pt x="49" y="37"/>
                  <a:pt x="48" y="38"/>
                </a:cubicBezTo>
                <a:cubicBezTo>
                  <a:pt x="47" y="40"/>
                  <a:pt x="48" y="38"/>
                  <a:pt x="47" y="39"/>
                </a:cubicBezTo>
                <a:cubicBezTo>
                  <a:pt x="47" y="39"/>
                  <a:pt x="45" y="40"/>
                  <a:pt x="46" y="39"/>
                </a:cubicBezTo>
                <a:cubicBezTo>
                  <a:pt x="45" y="40"/>
                  <a:pt x="46" y="39"/>
                  <a:pt x="46" y="38"/>
                </a:cubicBezTo>
                <a:cubicBezTo>
                  <a:pt x="47" y="38"/>
                  <a:pt x="47" y="38"/>
                  <a:pt x="47" y="38"/>
                </a:cubicBezTo>
                <a:cubicBezTo>
                  <a:pt x="47" y="37"/>
                  <a:pt x="47" y="37"/>
                  <a:pt x="46" y="38"/>
                </a:cubicBezTo>
                <a:cubicBezTo>
                  <a:pt x="46" y="38"/>
                  <a:pt x="46" y="38"/>
                  <a:pt x="46" y="38"/>
                </a:cubicBezTo>
                <a:cubicBezTo>
                  <a:pt x="45" y="39"/>
                  <a:pt x="45" y="39"/>
                  <a:pt x="45" y="39"/>
                </a:cubicBezTo>
                <a:cubicBezTo>
                  <a:pt x="44" y="39"/>
                  <a:pt x="45" y="39"/>
                  <a:pt x="45" y="39"/>
                </a:cubicBezTo>
                <a:cubicBezTo>
                  <a:pt x="45" y="38"/>
                  <a:pt x="45" y="39"/>
                  <a:pt x="45" y="39"/>
                </a:cubicBezTo>
                <a:cubicBezTo>
                  <a:pt x="44" y="40"/>
                  <a:pt x="45" y="39"/>
                  <a:pt x="44" y="40"/>
                </a:cubicBezTo>
                <a:cubicBezTo>
                  <a:pt x="44" y="40"/>
                  <a:pt x="44" y="40"/>
                  <a:pt x="44" y="40"/>
                </a:cubicBezTo>
                <a:cubicBezTo>
                  <a:pt x="44" y="40"/>
                  <a:pt x="44" y="40"/>
                  <a:pt x="44" y="40"/>
                </a:cubicBezTo>
                <a:cubicBezTo>
                  <a:pt x="44" y="40"/>
                  <a:pt x="44" y="40"/>
                  <a:pt x="44" y="40"/>
                </a:cubicBezTo>
                <a:cubicBezTo>
                  <a:pt x="44" y="40"/>
                  <a:pt x="44" y="40"/>
                  <a:pt x="44" y="40"/>
                </a:cubicBezTo>
                <a:cubicBezTo>
                  <a:pt x="44" y="40"/>
                  <a:pt x="43" y="41"/>
                  <a:pt x="43" y="40"/>
                </a:cubicBezTo>
                <a:cubicBezTo>
                  <a:pt x="17" y="69"/>
                  <a:pt x="0" y="108"/>
                  <a:pt x="0" y="151"/>
                </a:cubicBezTo>
                <a:cubicBezTo>
                  <a:pt x="0" y="153"/>
                  <a:pt x="0" y="155"/>
                  <a:pt x="0" y="157"/>
                </a:cubicBezTo>
                <a:close/>
                <a:moveTo>
                  <a:pt x="1" y="150"/>
                </a:moveTo>
                <a:cubicBezTo>
                  <a:pt x="1" y="150"/>
                  <a:pt x="1" y="150"/>
                  <a:pt x="1" y="150"/>
                </a:cubicBezTo>
                <a:cubicBezTo>
                  <a:pt x="1" y="150"/>
                  <a:pt x="1" y="150"/>
                  <a:pt x="1" y="150"/>
                </a:cubicBezTo>
                <a:cubicBezTo>
                  <a:pt x="1" y="151"/>
                  <a:pt x="1" y="151"/>
                  <a:pt x="1" y="151"/>
                </a:cubicBezTo>
                <a:cubicBezTo>
                  <a:pt x="1" y="151"/>
                  <a:pt x="1" y="151"/>
                  <a:pt x="1" y="151"/>
                </a:cubicBezTo>
                <a:cubicBezTo>
                  <a:pt x="1" y="151"/>
                  <a:pt x="1" y="151"/>
                  <a:pt x="1" y="151"/>
                </a:cubicBezTo>
                <a:cubicBezTo>
                  <a:pt x="1" y="152"/>
                  <a:pt x="1" y="152"/>
                  <a:pt x="1" y="152"/>
                </a:cubicBezTo>
                <a:cubicBezTo>
                  <a:pt x="1" y="151"/>
                  <a:pt x="1" y="152"/>
                  <a:pt x="1" y="152"/>
                </a:cubicBezTo>
                <a:cubicBezTo>
                  <a:pt x="1" y="152"/>
                  <a:pt x="1" y="152"/>
                  <a:pt x="1" y="152"/>
                </a:cubicBezTo>
                <a:cubicBezTo>
                  <a:pt x="1" y="152"/>
                  <a:pt x="1" y="152"/>
                  <a:pt x="1" y="152"/>
                </a:cubicBezTo>
                <a:cubicBezTo>
                  <a:pt x="1" y="151"/>
                  <a:pt x="1" y="152"/>
                  <a:pt x="1" y="152"/>
                </a:cubicBezTo>
                <a:cubicBezTo>
                  <a:pt x="1" y="152"/>
                  <a:pt x="1" y="152"/>
                  <a:pt x="1" y="152"/>
                </a:cubicBezTo>
                <a:cubicBezTo>
                  <a:pt x="1" y="152"/>
                  <a:pt x="1" y="153"/>
                  <a:pt x="1" y="153"/>
                </a:cubicBezTo>
                <a:cubicBezTo>
                  <a:pt x="1" y="153"/>
                  <a:pt x="1" y="153"/>
                  <a:pt x="1" y="153"/>
                </a:cubicBezTo>
                <a:cubicBezTo>
                  <a:pt x="1" y="153"/>
                  <a:pt x="1" y="153"/>
                  <a:pt x="1" y="153"/>
                </a:cubicBezTo>
                <a:cubicBezTo>
                  <a:pt x="1" y="153"/>
                  <a:pt x="1" y="153"/>
                  <a:pt x="1" y="153"/>
                </a:cubicBezTo>
                <a:cubicBezTo>
                  <a:pt x="1" y="153"/>
                  <a:pt x="1" y="153"/>
                  <a:pt x="1" y="153"/>
                </a:cubicBezTo>
                <a:cubicBezTo>
                  <a:pt x="1" y="152"/>
                  <a:pt x="1" y="153"/>
                  <a:pt x="1" y="152"/>
                </a:cubicBezTo>
                <a:cubicBezTo>
                  <a:pt x="1" y="152"/>
                  <a:pt x="1" y="152"/>
                  <a:pt x="1" y="152"/>
                </a:cubicBezTo>
                <a:cubicBezTo>
                  <a:pt x="1" y="152"/>
                  <a:pt x="1" y="152"/>
                  <a:pt x="1" y="152"/>
                </a:cubicBezTo>
                <a:cubicBezTo>
                  <a:pt x="1" y="151"/>
                  <a:pt x="1" y="151"/>
                  <a:pt x="1" y="151"/>
                </a:cubicBezTo>
                <a:cubicBezTo>
                  <a:pt x="1" y="151"/>
                  <a:pt x="1" y="151"/>
                  <a:pt x="1" y="151"/>
                </a:cubicBezTo>
                <a:cubicBezTo>
                  <a:pt x="1" y="150"/>
                  <a:pt x="1" y="151"/>
                  <a:pt x="1" y="150"/>
                </a:cubicBezTo>
                <a:cubicBezTo>
                  <a:pt x="1" y="151"/>
                  <a:pt x="1" y="150"/>
                  <a:pt x="1" y="150"/>
                </a:cubicBezTo>
                <a:cubicBezTo>
                  <a:pt x="1" y="150"/>
                  <a:pt x="1" y="150"/>
                  <a:pt x="1" y="150"/>
                </a:cubicBezTo>
                <a:cubicBezTo>
                  <a:pt x="1" y="150"/>
                  <a:pt x="1" y="150"/>
                  <a:pt x="1" y="150"/>
                </a:cubicBezTo>
                <a:cubicBezTo>
                  <a:pt x="1" y="150"/>
                  <a:pt x="1" y="150"/>
                  <a:pt x="1" y="150"/>
                </a:cubicBezTo>
                <a:cubicBezTo>
                  <a:pt x="1" y="150"/>
                  <a:pt x="1" y="150"/>
                  <a:pt x="1" y="150"/>
                </a:cubicBezTo>
                <a:cubicBezTo>
                  <a:pt x="1" y="150"/>
                  <a:pt x="1" y="151"/>
                  <a:pt x="1" y="150"/>
                </a:cubicBezTo>
                <a:cubicBezTo>
                  <a:pt x="1" y="150"/>
                  <a:pt x="1" y="151"/>
                  <a:pt x="1" y="150"/>
                </a:cubicBezTo>
                <a:cubicBezTo>
                  <a:pt x="1" y="150"/>
                  <a:pt x="1" y="150"/>
                  <a:pt x="1" y="150"/>
                </a:cubicBezTo>
                <a:cubicBezTo>
                  <a:pt x="1" y="151"/>
                  <a:pt x="1" y="150"/>
                  <a:pt x="1" y="150"/>
                </a:cubicBezTo>
                <a:cubicBezTo>
                  <a:pt x="1" y="150"/>
                  <a:pt x="1" y="151"/>
                  <a:pt x="1" y="150"/>
                </a:cubicBezTo>
                <a:close/>
                <a:moveTo>
                  <a:pt x="9" y="198"/>
                </a:moveTo>
                <a:cubicBezTo>
                  <a:pt x="9" y="198"/>
                  <a:pt x="9" y="198"/>
                  <a:pt x="8" y="198"/>
                </a:cubicBezTo>
                <a:cubicBezTo>
                  <a:pt x="8" y="198"/>
                  <a:pt x="8" y="197"/>
                  <a:pt x="8" y="197"/>
                </a:cubicBezTo>
                <a:cubicBezTo>
                  <a:pt x="8" y="197"/>
                  <a:pt x="8" y="197"/>
                  <a:pt x="8" y="197"/>
                </a:cubicBezTo>
                <a:cubicBezTo>
                  <a:pt x="8" y="196"/>
                  <a:pt x="8" y="197"/>
                  <a:pt x="8" y="197"/>
                </a:cubicBezTo>
                <a:cubicBezTo>
                  <a:pt x="8" y="197"/>
                  <a:pt x="8" y="196"/>
                  <a:pt x="8" y="196"/>
                </a:cubicBezTo>
                <a:cubicBezTo>
                  <a:pt x="8" y="196"/>
                  <a:pt x="8" y="196"/>
                  <a:pt x="8" y="196"/>
                </a:cubicBezTo>
                <a:cubicBezTo>
                  <a:pt x="7" y="196"/>
                  <a:pt x="7" y="195"/>
                  <a:pt x="7" y="195"/>
                </a:cubicBezTo>
                <a:cubicBezTo>
                  <a:pt x="7" y="195"/>
                  <a:pt x="7" y="195"/>
                  <a:pt x="7" y="194"/>
                </a:cubicBezTo>
                <a:cubicBezTo>
                  <a:pt x="7" y="194"/>
                  <a:pt x="7" y="193"/>
                  <a:pt x="7" y="194"/>
                </a:cubicBezTo>
                <a:cubicBezTo>
                  <a:pt x="7" y="194"/>
                  <a:pt x="7" y="194"/>
                  <a:pt x="7" y="194"/>
                </a:cubicBezTo>
                <a:cubicBezTo>
                  <a:pt x="7" y="194"/>
                  <a:pt x="7" y="194"/>
                  <a:pt x="7" y="195"/>
                </a:cubicBezTo>
                <a:cubicBezTo>
                  <a:pt x="7" y="195"/>
                  <a:pt x="7" y="195"/>
                  <a:pt x="7" y="195"/>
                </a:cubicBezTo>
                <a:cubicBezTo>
                  <a:pt x="7" y="195"/>
                  <a:pt x="7" y="196"/>
                  <a:pt x="7" y="195"/>
                </a:cubicBezTo>
                <a:cubicBezTo>
                  <a:pt x="7" y="195"/>
                  <a:pt x="7" y="196"/>
                  <a:pt x="7" y="196"/>
                </a:cubicBezTo>
                <a:cubicBezTo>
                  <a:pt x="8" y="197"/>
                  <a:pt x="8" y="196"/>
                  <a:pt x="8" y="197"/>
                </a:cubicBezTo>
                <a:cubicBezTo>
                  <a:pt x="8" y="197"/>
                  <a:pt x="8" y="197"/>
                  <a:pt x="8" y="197"/>
                </a:cubicBezTo>
                <a:cubicBezTo>
                  <a:pt x="8" y="198"/>
                  <a:pt x="8" y="198"/>
                  <a:pt x="8" y="198"/>
                </a:cubicBezTo>
                <a:cubicBezTo>
                  <a:pt x="8" y="198"/>
                  <a:pt x="8" y="198"/>
                  <a:pt x="8" y="198"/>
                </a:cubicBezTo>
                <a:cubicBezTo>
                  <a:pt x="8" y="199"/>
                  <a:pt x="8" y="199"/>
                  <a:pt x="8" y="199"/>
                </a:cubicBezTo>
                <a:cubicBezTo>
                  <a:pt x="8" y="200"/>
                  <a:pt x="9" y="200"/>
                  <a:pt x="9" y="201"/>
                </a:cubicBezTo>
                <a:cubicBezTo>
                  <a:pt x="9" y="201"/>
                  <a:pt x="9" y="201"/>
                  <a:pt x="9" y="201"/>
                </a:cubicBezTo>
                <a:cubicBezTo>
                  <a:pt x="9" y="201"/>
                  <a:pt x="9" y="201"/>
                  <a:pt x="9" y="201"/>
                </a:cubicBezTo>
                <a:cubicBezTo>
                  <a:pt x="9" y="200"/>
                  <a:pt x="9" y="201"/>
                  <a:pt x="9" y="201"/>
                </a:cubicBezTo>
                <a:cubicBezTo>
                  <a:pt x="9" y="201"/>
                  <a:pt x="9" y="201"/>
                  <a:pt x="9" y="201"/>
                </a:cubicBezTo>
                <a:cubicBezTo>
                  <a:pt x="9" y="202"/>
                  <a:pt x="9" y="202"/>
                  <a:pt x="9" y="202"/>
                </a:cubicBezTo>
                <a:cubicBezTo>
                  <a:pt x="10" y="202"/>
                  <a:pt x="10" y="202"/>
                  <a:pt x="10" y="202"/>
                </a:cubicBezTo>
                <a:cubicBezTo>
                  <a:pt x="10" y="202"/>
                  <a:pt x="10" y="203"/>
                  <a:pt x="10" y="202"/>
                </a:cubicBezTo>
                <a:cubicBezTo>
                  <a:pt x="10" y="202"/>
                  <a:pt x="10" y="202"/>
                  <a:pt x="10" y="202"/>
                </a:cubicBezTo>
                <a:cubicBezTo>
                  <a:pt x="9" y="201"/>
                  <a:pt x="9" y="201"/>
                  <a:pt x="9" y="201"/>
                </a:cubicBezTo>
                <a:cubicBezTo>
                  <a:pt x="9" y="200"/>
                  <a:pt x="9" y="200"/>
                  <a:pt x="9" y="200"/>
                </a:cubicBezTo>
                <a:cubicBezTo>
                  <a:pt x="9" y="200"/>
                  <a:pt x="9" y="200"/>
                  <a:pt x="9" y="200"/>
                </a:cubicBezTo>
                <a:cubicBezTo>
                  <a:pt x="9" y="200"/>
                  <a:pt x="9" y="200"/>
                  <a:pt x="9" y="199"/>
                </a:cubicBezTo>
                <a:cubicBezTo>
                  <a:pt x="9" y="199"/>
                  <a:pt x="9" y="199"/>
                  <a:pt x="9" y="198"/>
                </a:cubicBezTo>
                <a:cubicBezTo>
                  <a:pt x="9" y="198"/>
                  <a:pt x="9" y="198"/>
                  <a:pt x="9" y="198"/>
                </a:cubicBezTo>
                <a:cubicBezTo>
                  <a:pt x="9" y="198"/>
                  <a:pt x="8" y="198"/>
                  <a:pt x="9" y="198"/>
                </a:cubicBezTo>
                <a:close/>
                <a:moveTo>
                  <a:pt x="12" y="211"/>
                </a:move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2"/>
                  <a:pt x="12" y="212"/>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3"/>
                  <a:pt x="12" y="213"/>
                </a:cubicBezTo>
                <a:cubicBezTo>
                  <a:pt x="12" y="213"/>
                  <a:pt x="12" y="213"/>
                  <a:pt x="12" y="213"/>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2"/>
                  <a:pt x="12" y="212"/>
                </a:cubicBezTo>
                <a:cubicBezTo>
                  <a:pt x="12" y="212"/>
                  <a:pt x="12" y="211"/>
                  <a:pt x="12" y="211"/>
                </a:cubicBezTo>
                <a:close/>
                <a:moveTo>
                  <a:pt x="11" y="209"/>
                </a:moveTo>
                <a:cubicBezTo>
                  <a:pt x="12" y="209"/>
                  <a:pt x="11" y="209"/>
                  <a:pt x="12" y="209"/>
                </a:cubicBezTo>
                <a:cubicBezTo>
                  <a:pt x="12" y="209"/>
                  <a:pt x="12" y="209"/>
                  <a:pt x="12" y="209"/>
                </a:cubicBezTo>
                <a:cubicBezTo>
                  <a:pt x="12" y="210"/>
                  <a:pt x="12" y="209"/>
                  <a:pt x="12" y="209"/>
                </a:cubicBezTo>
                <a:cubicBezTo>
                  <a:pt x="12" y="209"/>
                  <a:pt x="12" y="210"/>
                  <a:pt x="12" y="210"/>
                </a:cubicBezTo>
                <a:cubicBezTo>
                  <a:pt x="12" y="210"/>
                  <a:pt x="12" y="210"/>
                  <a:pt x="12" y="210"/>
                </a:cubicBezTo>
                <a:cubicBezTo>
                  <a:pt x="12" y="210"/>
                  <a:pt x="12" y="210"/>
                  <a:pt x="12" y="210"/>
                </a:cubicBezTo>
                <a:cubicBezTo>
                  <a:pt x="12" y="210"/>
                  <a:pt x="12" y="210"/>
                  <a:pt x="12" y="211"/>
                </a:cubicBezTo>
                <a:cubicBezTo>
                  <a:pt x="12" y="210"/>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2"/>
                </a:cubicBezTo>
                <a:cubicBezTo>
                  <a:pt x="12" y="212"/>
                  <a:pt x="12" y="212"/>
                  <a:pt x="12" y="212"/>
                </a:cubicBezTo>
                <a:cubicBezTo>
                  <a:pt x="12" y="212"/>
                  <a:pt x="12" y="212"/>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2"/>
                  <a:pt x="12" y="212"/>
                </a:cubicBezTo>
                <a:cubicBezTo>
                  <a:pt x="12" y="212"/>
                  <a:pt x="12" y="212"/>
                  <a:pt x="12" y="212"/>
                </a:cubicBezTo>
                <a:cubicBezTo>
                  <a:pt x="13" y="212"/>
                  <a:pt x="13" y="212"/>
                  <a:pt x="13" y="212"/>
                </a:cubicBezTo>
                <a:cubicBezTo>
                  <a:pt x="13" y="212"/>
                  <a:pt x="12" y="212"/>
                  <a:pt x="12" y="212"/>
                </a:cubicBezTo>
                <a:cubicBezTo>
                  <a:pt x="12" y="212"/>
                  <a:pt x="12" y="212"/>
                  <a:pt x="12" y="212"/>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1"/>
                  <a:pt x="12" y="211"/>
                </a:cubicBezTo>
                <a:cubicBezTo>
                  <a:pt x="12" y="211"/>
                  <a:pt x="12" y="210"/>
                  <a:pt x="12" y="210"/>
                </a:cubicBezTo>
                <a:cubicBezTo>
                  <a:pt x="12" y="210"/>
                  <a:pt x="12" y="210"/>
                  <a:pt x="12" y="210"/>
                </a:cubicBezTo>
                <a:cubicBezTo>
                  <a:pt x="12" y="210"/>
                  <a:pt x="12" y="210"/>
                  <a:pt x="12" y="210"/>
                </a:cubicBezTo>
                <a:cubicBezTo>
                  <a:pt x="12" y="210"/>
                  <a:pt x="12" y="210"/>
                  <a:pt x="12" y="210"/>
                </a:cubicBezTo>
                <a:cubicBezTo>
                  <a:pt x="12" y="210"/>
                  <a:pt x="12" y="210"/>
                  <a:pt x="11" y="209"/>
                </a:cubicBezTo>
                <a:cubicBezTo>
                  <a:pt x="11" y="209"/>
                  <a:pt x="11" y="209"/>
                  <a:pt x="11" y="209"/>
                </a:cubicBezTo>
                <a:cubicBezTo>
                  <a:pt x="11" y="209"/>
                  <a:pt x="11" y="209"/>
                  <a:pt x="11" y="209"/>
                </a:cubicBezTo>
                <a:cubicBezTo>
                  <a:pt x="11" y="209"/>
                  <a:pt x="11" y="209"/>
                  <a:pt x="11" y="209"/>
                </a:cubicBezTo>
                <a:cubicBezTo>
                  <a:pt x="11" y="209"/>
                  <a:pt x="11" y="209"/>
                  <a:pt x="11" y="209"/>
                </a:cubicBezTo>
                <a:cubicBezTo>
                  <a:pt x="11" y="209"/>
                  <a:pt x="11" y="209"/>
                  <a:pt x="11" y="209"/>
                </a:cubicBezTo>
                <a:close/>
                <a:moveTo>
                  <a:pt x="13" y="213"/>
                </a:moveTo>
                <a:cubicBezTo>
                  <a:pt x="13" y="214"/>
                  <a:pt x="13" y="214"/>
                  <a:pt x="13" y="214"/>
                </a:cubicBezTo>
                <a:cubicBezTo>
                  <a:pt x="13" y="214"/>
                  <a:pt x="13" y="214"/>
                  <a:pt x="13" y="214"/>
                </a:cubicBezTo>
                <a:cubicBezTo>
                  <a:pt x="13" y="214"/>
                  <a:pt x="13" y="213"/>
                  <a:pt x="13" y="214"/>
                </a:cubicBezTo>
                <a:cubicBezTo>
                  <a:pt x="13" y="213"/>
                  <a:pt x="13" y="213"/>
                  <a:pt x="13" y="214"/>
                </a:cubicBezTo>
                <a:cubicBezTo>
                  <a:pt x="13" y="214"/>
                  <a:pt x="13" y="214"/>
                  <a:pt x="13" y="214"/>
                </a:cubicBezTo>
                <a:cubicBezTo>
                  <a:pt x="13" y="214"/>
                  <a:pt x="13" y="214"/>
                  <a:pt x="13" y="214"/>
                </a:cubicBezTo>
                <a:cubicBezTo>
                  <a:pt x="13" y="214"/>
                  <a:pt x="13" y="215"/>
                  <a:pt x="13" y="215"/>
                </a:cubicBezTo>
                <a:cubicBezTo>
                  <a:pt x="13" y="215"/>
                  <a:pt x="14" y="216"/>
                  <a:pt x="14" y="216"/>
                </a:cubicBezTo>
                <a:cubicBezTo>
                  <a:pt x="14" y="216"/>
                  <a:pt x="14" y="216"/>
                  <a:pt x="14" y="216"/>
                </a:cubicBezTo>
                <a:cubicBezTo>
                  <a:pt x="14" y="216"/>
                  <a:pt x="14" y="216"/>
                  <a:pt x="14" y="216"/>
                </a:cubicBezTo>
                <a:cubicBezTo>
                  <a:pt x="14" y="216"/>
                  <a:pt x="14" y="216"/>
                  <a:pt x="14" y="216"/>
                </a:cubicBezTo>
                <a:cubicBezTo>
                  <a:pt x="14" y="216"/>
                  <a:pt x="14" y="216"/>
                  <a:pt x="14" y="216"/>
                </a:cubicBezTo>
                <a:cubicBezTo>
                  <a:pt x="14" y="216"/>
                  <a:pt x="14" y="216"/>
                  <a:pt x="14" y="216"/>
                </a:cubicBezTo>
                <a:cubicBezTo>
                  <a:pt x="14" y="216"/>
                  <a:pt x="14" y="216"/>
                  <a:pt x="14" y="216"/>
                </a:cubicBezTo>
                <a:cubicBezTo>
                  <a:pt x="14" y="216"/>
                  <a:pt x="14" y="217"/>
                  <a:pt x="14" y="217"/>
                </a:cubicBezTo>
                <a:cubicBezTo>
                  <a:pt x="15" y="217"/>
                  <a:pt x="15" y="217"/>
                  <a:pt x="15" y="217"/>
                </a:cubicBezTo>
                <a:cubicBezTo>
                  <a:pt x="15" y="217"/>
                  <a:pt x="15" y="218"/>
                  <a:pt x="15" y="218"/>
                </a:cubicBezTo>
                <a:cubicBezTo>
                  <a:pt x="15" y="218"/>
                  <a:pt x="15" y="218"/>
                  <a:pt x="15" y="218"/>
                </a:cubicBezTo>
                <a:cubicBezTo>
                  <a:pt x="15" y="218"/>
                  <a:pt x="15" y="218"/>
                  <a:pt x="15" y="218"/>
                </a:cubicBezTo>
                <a:cubicBezTo>
                  <a:pt x="15" y="218"/>
                  <a:pt x="15" y="218"/>
                  <a:pt x="15" y="218"/>
                </a:cubicBezTo>
                <a:cubicBezTo>
                  <a:pt x="15" y="218"/>
                  <a:pt x="15" y="218"/>
                  <a:pt x="15" y="218"/>
                </a:cubicBezTo>
                <a:cubicBezTo>
                  <a:pt x="15" y="218"/>
                  <a:pt x="15" y="217"/>
                  <a:pt x="15" y="217"/>
                </a:cubicBezTo>
                <a:cubicBezTo>
                  <a:pt x="15" y="217"/>
                  <a:pt x="15" y="217"/>
                  <a:pt x="14" y="217"/>
                </a:cubicBezTo>
                <a:cubicBezTo>
                  <a:pt x="14" y="217"/>
                  <a:pt x="14" y="217"/>
                  <a:pt x="14" y="217"/>
                </a:cubicBezTo>
                <a:cubicBezTo>
                  <a:pt x="14" y="217"/>
                  <a:pt x="14" y="217"/>
                  <a:pt x="14" y="217"/>
                </a:cubicBezTo>
                <a:cubicBezTo>
                  <a:pt x="14" y="216"/>
                  <a:pt x="14" y="216"/>
                  <a:pt x="14" y="216"/>
                </a:cubicBezTo>
                <a:cubicBezTo>
                  <a:pt x="14" y="216"/>
                  <a:pt x="14" y="216"/>
                  <a:pt x="14" y="216"/>
                </a:cubicBezTo>
                <a:cubicBezTo>
                  <a:pt x="14" y="216"/>
                  <a:pt x="14" y="216"/>
                  <a:pt x="14" y="216"/>
                </a:cubicBezTo>
                <a:cubicBezTo>
                  <a:pt x="14" y="216"/>
                  <a:pt x="14" y="216"/>
                  <a:pt x="14" y="215"/>
                </a:cubicBezTo>
                <a:cubicBezTo>
                  <a:pt x="14" y="215"/>
                  <a:pt x="14" y="215"/>
                  <a:pt x="13" y="215"/>
                </a:cubicBezTo>
                <a:cubicBezTo>
                  <a:pt x="13" y="215"/>
                  <a:pt x="13" y="215"/>
                  <a:pt x="13" y="215"/>
                </a:cubicBezTo>
                <a:cubicBezTo>
                  <a:pt x="13" y="215"/>
                  <a:pt x="13" y="214"/>
                  <a:pt x="13" y="214"/>
                </a:cubicBezTo>
                <a:cubicBezTo>
                  <a:pt x="13" y="214"/>
                  <a:pt x="13" y="214"/>
                  <a:pt x="13" y="214"/>
                </a:cubicBezTo>
                <a:cubicBezTo>
                  <a:pt x="13" y="214"/>
                  <a:pt x="13" y="214"/>
                  <a:pt x="13" y="214"/>
                </a:cubicBezTo>
                <a:cubicBezTo>
                  <a:pt x="13" y="214"/>
                  <a:pt x="13" y="213"/>
                  <a:pt x="13" y="213"/>
                </a:cubicBezTo>
                <a:close/>
                <a:moveTo>
                  <a:pt x="17" y="223"/>
                </a:moveTo>
                <a:cubicBezTo>
                  <a:pt x="17" y="222"/>
                  <a:pt x="17" y="222"/>
                  <a:pt x="17" y="222"/>
                </a:cubicBezTo>
                <a:cubicBezTo>
                  <a:pt x="17" y="222"/>
                  <a:pt x="17" y="222"/>
                  <a:pt x="17" y="222"/>
                </a:cubicBezTo>
                <a:cubicBezTo>
                  <a:pt x="17" y="222"/>
                  <a:pt x="17" y="222"/>
                  <a:pt x="17" y="222"/>
                </a:cubicBezTo>
                <a:cubicBezTo>
                  <a:pt x="17" y="222"/>
                  <a:pt x="17" y="221"/>
                  <a:pt x="17" y="221"/>
                </a:cubicBezTo>
                <a:cubicBezTo>
                  <a:pt x="17" y="221"/>
                  <a:pt x="16" y="221"/>
                  <a:pt x="16" y="221"/>
                </a:cubicBezTo>
                <a:cubicBezTo>
                  <a:pt x="16" y="220"/>
                  <a:pt x="16" y="220"/>
                  <a:pt x="16" y="220"/>
                </a:cubicBezTo>
                <a:cubicBezTo>
                  <a:pt x="16" y="220"/>
                  <a:pt x="16" y="220"/>
                  <a:pt x="16" y="220"/>
                </a:cubicBezTo>
                <a:cubicBezTo>
                  <a:pt x="16" y="219"/>
                  <a:pt x="16" y="219"/>
                  <a:pt x="16" y="219"/>
                </a:cubicBezTo>
                <a:cubicBezTo>
                  <a:pt x="16" y="219"/>
                  <a:pt x="15" y="218"/>
                  <a:pt x="15" y="218"/>
                </a:cubicBezTo>
                <a:cubicBezTo>
                  <a:pt x="15" y="218"/>
                  <a:pt x="15" y="218"/>
                  <a:pt x="15" y="218"/>
                </a:cubicBezTo>
                <a:cubicBezTo>
                  <a:pt x="15" y="218"/>
                  <a:pt x="15" y="218"/>
                  <a:pt x="15" y="218"/>
                </a:cubicBezTo>
                <a:cubicBezTo>
                  <a:pt x="15" y="218"/>
                  <a:pt x="15" y="218"/>
                  <a:pt x="15" y="218"/>
                </a:cubicBezTo>
                <a:cubicBezTo>
                  <a:pt x="15" y="218"/>
                  <a:pt x="15" y="218"/>
                  <a:pt x="15" y="218"/>
                </a:cubicBezTo>
                <a:cubicBezTo>
                  <a:pt x="15" y="218"/>
                  <a:pt x="15" y="218"/>
                  <a:pt x="15" y="218"/>
                </a:cubicBezTo>
                <a:cubicBezTo>
                  <a:pt x="15" y="218"/>
                  <a:pt x="15" y="218"/>
                  <a:pt x="15" y="218"/>
                </a:cubicBezTo>
                <a:cubicBezTo>
                  <a:pt x="15" y="218"/>
                  <a:pt x="15" y="218"/>
                  <a:pt x="15" y="218"/>
                </a:cubicBezTo>
                <a:cubicBezTo>
                  <a:pt x="15" y="218"/>
                  <a:pt x="15" y="217"/>
                  <a:pt x="15" y="218"/>
                </a:cubicBezTo>
                <a:cubicBezTo>
                  <a:pt x="15" y="218"/>
                  <a:pt x="15" y="218"/>
                  <a:pt x="15" y="218"/>
                </a:cubicBezTo>
                <a:cubicBezTo>
                  <a:pt x="15" y="219"/>
                  <a:pt x="15" y="219"/>
                  <a:pt x="15" y="219"/>
                </a:cubicBezTo>
                <a:cubicBezTo>
                  <a:pt x="16" y="219"/>
                  <a:pt x="15" y="219"/>
                  <a:pt x="16" y="219"/>
                </a:cubicBezTo>
                <a:cubicBezTo>
                  <a:pt x="16" y="219"/>
                  <a:pt x="16" y="219"/>
                  <a:pt x="16" y="219"/>
                </a:cubicBezTo>
                <a:cubicBezTo>
                  <a:pt x="16" y="220"/>
                  <a:pt x="16" y="220"/>
                  <a:pt x="16" y="220"/>
                </a:cubicBezTo>
                <a:cubicBezTo>
                  <a:pt x="16" y="220"/>
                  <a:pt x="16" y="220"/>
                  <a:pt x="16" y="220"/>
                </a:cubicBezTo>
                <a:cubicBezTo>
                  <a:pt x="16" y="220"/>
                  <a:pt x="16" y="220"/>
                  <a:pt x="16" y="220"/>
                </a:cubicBezTo>
                <a:cubicBezTo>
                  <a:pt x="16" y="220"/>
                  <a:pt x="16" y="221"/>
                  <a:pt x="16" y="221"/>
                </a:cubicBezTo>
                <a:cubicBezTo>
                  <a:pt x="16" y="221"/>
                  <a:pt x="16" y="221"/>
                  <a:pt x="16" y="221"/>
                </a:cubicBezTo>
                <a:cubicBezTo>
                  <a:pt x="17" y="221"/>
                  <a:pt x="17" y="221"/>
                  <a:pt x="17" y="221"/>
                </a:cubicBezTo>
                <a:cubicBezTo>
                  <a:pt x="17" y="222"/>
                  <a:pt x="17" y="221"/>
                  <a:pt x="17" y="222"/>
                </a:cubicBezTo>
                <a:cubicBezTo>
                  <a:pt x="17" y="222"/>
                  <a:pt x="17" y="222"/>
                  <a:pt x="17" y="222"/>
                </a:cubicBezTo>
                <a:cubicBezTo>
                  <a:pt x="17" y="222"/>
                  <a:pt x="17" y="223"/>
                  <a:pt x="17" y="223"/>
                </a:cubicBezTo>
                <a:cubicBezTo>
                  <a:pt x="17" y="223"/>
                  <a:pt x="17" y="223"/>
                  <a:pt x="17" y="223"/>
                </a:cubicBezTo>
                <a:cubicBezTo>
                  <a:pt x="17" y="223"/>
                  <a:pt x="17" y="223"/>
                  <a:pt x="17" y="223"/>
                </a:cubicBezTo>
                <a:cubicBezTo>
                  <a:pt x="17" y="223"/>
                  <a:pt x="17" y="223"/>
                  <a:pt x="17" y="223"/>
                </a:cubicBezTo>
                <a:close/>
                <a:moveTo>
                  <a:pt x="37" y="252"/>
                </a:moveTo>
                <a:cubicBezTo>
                  <a:pt x="36" y="252"/>
                  <a:pt x="36" y="252"/>
                  <a:pt x="37" y="252"/>
                </a:cubicBezTo>
                <a:cubicBezTo>
                  <a:pt x="36" y="252"/>
                  <a:pt x="36" y="252"/>
                  <a:pt x="36" y="252"/>
                </a:cubicBezTo>
                <a:cubicBezTo>
                  <a:pt x="36" y="252"/>
                  <a:pt x="36" y="252"/>
                  <a:pt x="36" y="252"/>
                </a:cubicBezTo>
                <a:cubicBezTo>
                  <a:pt x="36" y="251"/>
                  <a:pt x="36" y="251"/>
                  <a:pt x="36" y="251"/>
                </a:cubicBezTo>
                <a:cubicBezTo>
                  <a:pt x="36" y="251"/>
                  <a:pt x="36" y="251"/>
                  <a:pt x="36" y="251"/>
                </a:cubicBezTo>
                <a:cubicBezTo>
                  <a:pt x="36" y="252"/>
                  <a:pt x="36" y="251"/>
                  <a:pt x="36" y="251"/>
                </a:cubicBezTo>
                <a:cubicBezTo>
                  <a:pt x="36" y="252"/>
                  <a:pt x="36" y="251"/>
                  <a:pt x="36" y="251"/>
                </a:cubicBezTo>
                <a:cubicBezTo>
                  <a:pt x="36" y="251"/>
                  <a:pt x="35" y="251"/>
                  <a:pt x="35" y="251"/>
                </a:cubicBezTo>
                <a:cubicBezTo>
                  <a:pt x="35" y="251"/>
                  <a:pt x="35" y="251"/>
                  <a:pt x="35" y="251"/>
                </a:cubicBezTo>
                <a:cubicBezTo>
                  <a:pt x="35" y="251"/>
                  <a:pt x="35" y="251"/>
                  <a:pt x="35" y="251"/>
                </a:cubicBezTo>
                <a:cubicBezTo>
                  <a:pt x="35" y="251"/>
                  <a:pt x="35" y="250"/>
                  <a:pt x="35" y="250"/>
                </a:cubicBezTo>
                <a:cubicBezTo>
                  <a:pt x="35" y="250"/>
                  <a:pt x="35" y="250"/>
                  <a:pt x="34" y="249"/>
                </a:cubicBezTo>
                <a:cubicBezTo>
                  <a:pt x="34" y="250"/>
                  <a:pt x="34" y="249"/>
                  <a:pt x="34" y="249"/>
                </a:cubicBezTo>
                <a:cubicBezTo>
                  <a:pt x="34" y="249"/>
                  <a:pt x="34" y="249"/>
                  <a:pt x="34" y="249"/>
                </a:cubicBezTo>
                <a:cubicBezTo>
                  <a:pt x="34" y="249"/>
                  <a:pt x="34" y="249"/>
                  <a:pt x="34" y="249"/>
                </a:cubicBezTo>
                <a:cubicBezTo>
                  <a:pt x="33" y="248"/>
                  <a:pt x="33" y="248"/>
                  <a:pt x="33" y="248"/>
                </a:cubicBezTo>
                <a:cubicBezTo>
                  <a:pt x="33" y="248"/>
                  <a:pt x="33" y="248"/>
                  <a:pt x="33" y="248"/>
                </a:cubicBezTo>
                <a:cubicBezTo>
                  <a:pt x="33" y="248"/>
                  <a:pt x="33" y="248"/>
                  <a:pt x="33" y="248"/>
                </a:cubicBezTo>
                <a:cubicBezTo>
                  <a:pt x="33" y="248"/>
                  <a:pt x="33" y="248"/>
                  <a:pt x="33" y="248"/>
                </a:cubicBezTo>
                <a:cubicBezTo>
                  <a:pt x="33" y="248"/>
                  <a:pt x="33" y="247"/>
                  <a:pt x="33" y="247"/>
                </a:cubicBezTo>
                <a:cubicBezTo>
                  <a:pt x="33" y="247"/>
                  <a:pt x="33" y="247"/>
                  <a:pt x="33" y="247"/>
                </a:cubicBezTo>
                <a:cubicBezTo>
                  <a:pt x="32" y="247"/>
                  <a:pt x="32" y="247"/>
                  <a:pt x="32" y="247"/>
                </a:cubicBezTo>
                <a:cubicBezTo>
                  <a:pt x="32" y="247"/>
                  <a:pt x="32" y="247"/>
                  <a:pt x="32" y="247"/>
                </a:cubicBezTo>
                <a:cubicBezTo>
                  <a:pt x="32" y="247"/>
                  <a:pt x="32" y="247"/>
                  <a:pt x="32" y="247"/>
                </a:cubicBezTo>
                <a:cubicBezTo>
                  <a:pt x="32" y="247"/>
                  <a:pt x="32" y="247"/>
                  <a:pt x="32" y="247"/>
                </a:cubicBezTo>
                <a:cubicBezTo>
                  <a:pt x="32" y="247"/>
                  <a:pt x="32" y="247"/>
                  <a:pt x="33" y="247"/>
                </a:cubicBezTo>
                <a:cubicBezTo>
                  <a:pt x="33" y="248"/>
                  <a:pt x="33" y="248"/>
                  <a:pt x="33" y="248"/>
                </a:cubicBezTo>
                <a:cubicBezTo>
                  <a:pt x="33" y="248"/>
                  <a:pt x="33" y="248"/>
                  <a:pt x="33" y="248"/>
                </a:cubicBezTo>
                <a:cubicBezTo>
                  <a:pt x="33" y="248"/>
                  <a:pt x="34" y="249"/>
                  <a:pt x="34" y="249"/>
                </a:cubicBezTo>
                <a:cubicBezTo>
                  <a:pt x="34" y="249"/>
                  <a:pt x="34" y="250"/>
                  <a:pt x="35" y="250"/>
                </a:cubicBezTo>
                <a:cubicBezTo>
                  <a:pt x="35" y="250"/>
                  <a:pt x="35" y="250"/>
                  <a:pt x="35" y="251"/>
                </a:cubicBezTo>
                <a:cubicBezTo>
                  <a:pt x="35" y="251"/>
                  <a:pt x="35" y="251"/>
                  <a:pt x="35" y="251"/>
                </a:cubicBezTo>
                <a:cubicBezTo>
                  <a:pt x="35" y="251"/>
                  <a:pt x="36" y="251"/>
                  <a:pt x="36" y="251"/>
                </a:cubicBezTo>
                <a:cubicBezTo>
                  <a:pt x="36" y="252"/>
                  <a:pt x="36" y="252"/>
                  <a:pt x="36" y="252"/>
                </a:cubicBezTo>
                <a:cubicBezTo>
                  <a:pt x="36" y="252"/>
                  <a:pt x="36" y="252"/>
                  <a:pt x="36" y="252"/>
                </a:cubicBezTo>
                <a:cubicBezTo>
                  <a:pt x="37" y="252"/>
                  <a:pt x="37" y="252"/>
                  <a:pt x="37" y="253"/>
                </a:cubicBezTo>
                <a:cubicBezTo>
                  <a:pt x="37" y="253"/>
                  <a:pt x="37" y="253"/>
                  <a:pt x="37" y="253"/>
                </a:cubicBezTo>
                <a:cubicBezTo>
                  <a:pt x="37" y="253"/>
                  <a:pt x="38" y="253"/>
                  <a:pt x="37" y="253"/>
                </a:cubicBezTo>
                <a:cubicBezTo>
                  <a:pt x="37" y="253"/>
                  <a:pt x="37" y="253"/>
                  <a:pt x="37" y="253"/>
                </a:cubicBezTo>
                <a:cubicBezTo>
                  <a:pt x="37" y="253"/>
                  <a:pt x="37" y="252"/>
                  <a:pt x="37" y="252"/>
                </a:cubicBezTo>
                <a:close/>
                <a:moveTo>
                  <a:pt x="37" y="253"/>
                </a:moveTo>
                <a:cubicBezTo>
                  <a:pt x="37" y="253"/>
                  <a:pt x="37" y="253"/>
                  <a:pt x="37" y="253"/>
                </a:cubicBezTo>
                <a:cubicBezTo>
                  <a:pt x="37" y="252"/>
                  <a:pt x="37" y="253"/>
                  <a:pt x="37" y="252"/>
                </a:cubicBezTo>
                <a:cubicBezTo>
                  <a:pt x="37" y="252"/>
                  <a:pt x="37" y="252"/>
                  <a:pt x="37" y="252"/>
                </a:cubicBezTo>
                <a:cubicBezTo>
                  <a:pt x="37" y="252"/>
                  <a:pt x="37" y="252"/>
                  <a:pt x="37" y="252"/>
                </a:cubicBezTo>
                <a:cubicBezTo>
                  <a:pt x="37" y="252"/>
                  <a:pt x="37" y="252"/>
                  <a:pt x="37" y="252"/>
                </a:cubicBezTo>
                <a:cubicBezTo>
                  <a:pt x="37" y="252"/>
                  <a:pt x="37" y="252"/>
                  <a:pt x="37" y="252"/>
                </a:cubicBezTo>
                <a:cubicBezTo>
                  <a:pt x="37" y="252"/>
                  <a:pt x="37" y="252"/>
                  <a:pt x="37" y="252"/>
                </a:cubicBezTo>
                <a:cubicBezTo>
                  <a:pt x="37" y="252"/>
                  <a:pt x="37" y="253"/>
                  <a:pt x="37" y="253"/>
                </a:cubicBezTo>
                <a:cubicBezTo>
                  <a:pt x="37" y="253"/>
                  <a:pt x="37" y="253"/>
                  <a:pt x="37" y="253"/>
                </a:cubicBezTo>
                <a:cubicBezTo>
                  <a:pt x="37" y="253"/>
                  <a:pt x="37" y="253"/>
                  <a:pt x="37" y="253"/>
                </a:cubicBezTo>
                <a:cubicBezTo>
                  <a:pt x="37" y="253"/>
                  <a:pt x="38" y="253"/>
                  <a:pt x="38" y="253"/>
                </a:cubicBezTo>
                <a:cubicBezTo>
                  <a:pt x="38" y="253"/>
                  <a:pt x="38" y="253"/>
                  <a:pt x="38" y="253"/>
                </a:cubicBezTo>
                <a:cubicBezTo>
                  <a:pt x="38" y="253"/>
                  <a:pt x="38" y="254"/>
                  <a:pt x="38" y="254"/>
                </a:cubicBezTo>
                <a:cubicBezTo>
                  <a:pt x="38" y="254"/>
                  <a:pt x="38" y="254"/>
                  <a:pt x="38" y="254"/>
                </a:cubicBezTo>
                <a:cubicBezTo>
                  <a:pt x="38" y="254"/>
                  <a:pt x="38" y="254"/>
                  <a:pt x="38" y="254"/>
                </a:cubicBezTo>
                <a:cubicBezTo>
                  <a:pt x="38" y="254"/>
                  <a:pt x="38" y="254"/>
                  <a:pt x="38" y="254"/>
                </a:cubicBezTo>
                <a:cubicBezTo>
                  <a:pt x="38" y="254"/>
                  <a:pt x="38" y="254"/>
                  <a:pt x="38" y="254"/>
                </a:cubicBezTo>
                <a:cubicBezTo>
                  <a:pt x="38" y="254"/>
                  <a:pt x="38" y="254"/>
                  <a:pt x="39" y="254"/>
                </a:cubicBezTo>
                <a:cubicBezTo>
                  <a:pt x="39" y="255"/>
                  <a:pt x="39" y="255"/>
                  <a:pt x="39" y="255"/>
                </a:cubicBezTo>
                <a:cubicBezTo>
                  <a:pt x="39" y="255"/>
                  <a:pt x="39" y="255"/>
                  <a:pt x="39" y="255"/>
                </a:cubicBezTo>
                <a:cubicBezTo>
                  <a:pt x="39" y="255"/>
                  <a:pt x="39" y="255"/>
                  <a:pt x="39" y="255"/>
                </a:cubicBezTo>
                <a:cubicBezTo>
                  <a:pt x="39" y="255"/>
                  <a:pt x="39" y="255"/>
                  <a:pt x="39" y="255"/>
                </a:cubicBezTo>
                <a:cubicBezTo>
                  <a:pt x="39" y="255"/>
                  <a:pt x="39" y="255"/>
                  <a:pt x="39" y="255"/>
                </a:cubicBezTo>
                <a:cubicBezTo>
                  <a:pt x="39" y="255"/>
                  <a:pt x="39" y="255"/>
                  <a:pt x="39" y="255"/>
                </a:cubicBezTo>
                <a:cubicBezTo>
                  <a:pt x="39" y="255"/>
                  <a:pt x="39" y="255"/>
                  <a:pt x="39" y="255"/>
                </a:cubicBezTo>
                <a:cubicBezTo>
                  <a:pt x="39" y="255"/>
                  <a:pt x="39" y="255"/>
                  <a:pt x="39" y="255"/>
                </a:cubicBezTo>
                <a:cubicBezTo>
                  <a:pt x="39" y="255"/>
                  <a:pt x="38" y="255"/>
                  <a:pt x="38" y="255"/>
                </a:cubicBezTo>
                <a:cubicBezTo>
                  <a:pt x="38" y="254"/>
                  <a:pt x="38" y="254"/>
                  <a:pt x="38" y="254"/>
                </a:cubicBezTo>
                <a:cubicBezTo>
                  <a:pt x="38" y="254"/>
                  <a:pt x="38" y="254"/>
                  <a:pt x="38" y="254"/>
                </a:cubicBezTo>
                <a:cubicBezTo>
                  <a:pt x="38" y="254"/>
                  <a:pt x="38" y="254"/>
                  <a:pt x="38" y="254"/>
                </a:cubicBezTo>
                <a:cubicBezTo>
                  <a:pt x="38" y="254"/>
                  <a:pt x="38" y="254"/>
                  <a:pt x="38" y="254"/>
                </a:cubicBezTo>
                <a:cubicBezTo>
                  <a:pt x="38" y="254"/>
                  <a:pt x="38" y="254"/>
                  <a:pt x="38" y="254"/>
                </a:cubicBezTo>
                <a:cubicBezTo>
                  <a:pt x="38" y="254"/>
                  <a:pt x="38" y="254"/>
                  <a:pt x="38" y="254"/>
                </a:cubicBezTo>
                <a:cubicBezTo>
                  <a:pt x="38" y="254"/>
                  <a:pt x="38" y="254"/>
                  <a:pt x="38" y="254"/>
                </a:cubicBezTo>
                <a:cubicBezTo>
                  <a:pt x="38" y="254"/>
                  <a:pt x="38" y="254"/>
                  <a:pt x="38" y="254"/>
                </a:cubicBezTo>
                <a:cubicBezTo>
                  <a:pt x="38" y="254"/>
                  <a:pt x="38" y="254"/>
                  <a:pt x="38" y="254"/>
                </a:cubicBezTo>
                <a:cubicBezTo>
                  <a:pt x="38" y="254"/>
                  <a:pt x="38" y="254"/>
                  <a:pt x="38" y="253"/>
                </a:cubicBezTo>
                <a:cubicBezTo>
                  <a:pt x="38" y="253"/>
                  <a:pt x="38" y="253"/>
                  <a:pt x="38" y="253"/>
                </a:cubicBezTo>
                <a:cubicBezTo>
                  <a:pt x="37" y="253"/>
                  <a:pt x="38" y="253"/>
                  <a:pt x="37" y="253"/>
                </a:cubicBezTo>
                <a:cubicBezTo>
                  <a:pt x="37" y="253"/>
                  <a:pt x="37" y="253"/>
                  <a:pt x="37" y="253"/>
                </a:cubicBezTo>
                <a:close/>
                <a:moveTo>
                  <a:pt x="26" y="104"/>
                </a:moveTo>
                <a:cubicBezTo>
                  <a:pt x="26" y="104"/>
                  <a:pt x="27" y="104"/>
                  <a:pt x="27" y="104"/>
                </a:cubicBezTo>
                <a:cubicBezTo>
                  <a:pt x="26" y="104"/>
                  <a:pt x="27" y="103"/>
                  <a:pt x="27" y="104"/>
                </a:cubicBezTo>
                <a:cubicBezTo>
                  <a:pt x="27" y="104"/>
                  <a:pt x="27" y="103"/>
                  <a:pt x="27" y="103"/>
                </a:cubicBezTo>
                <a:cubicBezTo>
                  <a:pt x="27" y="103"/>
                  <a:pt x="27" y="103"/>
                  <a:pt x="27" y="103"/>
                </a:cubicBezTo>
                <a:cubicBezTo>
                  <a:pt x="27" y="103"/>
                  <a:pt x="27" y="103"/>
                  <a:pt x="27" y="103"/>
                </a:cubicBezTo>
                <a:cubicBezTo>
                  <a:pt x="27" y="103"/>
                  <a:pt x="28" y="103"/>
                  <a:pt x="28" y="103"/>
                </a:cubicBezTo>
                <a:cubicBezTo>
                  <a:pt x="28" y="103"/>
                  <a:pt x="28" y="103"/>
                  <a:pt x="28" y="103"/>
                </a:cubicBezTo>
                <a:cubicBezTo>
                  <a:pt x="28" y="103"/>
                  <a:pt x="28" y="103"/>
                  <a:pt x="28" y="103"/>
                </a:cubicBezTo>
                <a:cubicBezTo>
                  <a:pt x="28" y="103"/>
                  <a:pt x="28" y="103"/>
                  <a:pt x="28" y="104"/>
                </a:cubicBezTo>
                <a:cubicBezTo>
                  <a:pt x="27" y="104"/>
                  <a:pt x="28" y="104"/>
                  <a:pt x="28" y="105"/>
                </a:cubicBezTo>
                <a:cubicBezTo>
                  <a:pt x="28" y="105"/>
                  <a:pt x="28" y="105"/>
                  <a:pt x="28" y="105"/>
                </a:cubicBezTo>
                <a:cubicBezTo>
                  <a:pt x="27" y="105"/>
                  <a:pt x="28" y="105"/>
                  <a:pt x="28" y="106"/>
                </a:cubicBezTo>
                <a:cubicBezTo>
                  <a:pt x="28" y="106"/>
                  <a:pt x="28" y="106"/>
                  <a:pt x="28" y="106"/>
                </a:cubicBezTo>
                <a:cubicBezTo>
                  <a:pt x="28" y="106"/>
                  <a:pt x="28" y="106"/>
                  <a:pt x="28" y="106"/>
                </a:cubicBezTo>
                <a:cubicBezTo>
                  <a:pt x="28" y="107"/>
                  <a:pt x="28" y="106"/>
                  <a:pt x="28" y="107"/>
                </a:cubicBezTo>
                <a:cubicBezTo>
                  <a:pt x="28" y="107"/>
                  <a:pt x="28" y="107"/>
                  <a:pt x="28" y="107"/>
                </a:cubicBezTo>
                <a:cubicBezTo>
                  <a:pt x="28" y="108"/>
                  <a:pt x="28" y="108"/>
                  <a:pt x="27" y="108"/>
                </a:cubicBezTo>
                <a:cubicBezTo>
                  <a:pt x="27" y="108"/>
                  <a:pt x="27" y="109"/>
                  <a:pt x="27" y="109"/>
                </a:cubicBezTo>
                <a:cubicBezTo>
                  <a:pt x="27" y="109"/>
                  <a:pt x="27" y="110"/>
                  <a:pt x="27" y="110"/>
                </a:cubicBezTo>
                <a:cubicBezTo>
                  <a:pt x="27" y="111"/>
                  <a:pt x="27" y="111"/>
                  <a:pt x="27" y="111"/>
                </a:cubicBezTo>
                <a:cubicBezTo>
                  <a:pt x="27" y="111"/>
                  <a:pt x="27" y="112"/>
                  <a:pt x="27" y="112"/>
                </a:cubicBezTo>
                <a:cubicBezTo>
                  <a:pt x="27" y="112"/>
                  <a:pt x="27" y="111"/>
                  <a:pt x="27" y="112"/>
                </a:cubicBezTo>
                <a:cubicBezTo>
                  <a:pt x="27" y="111"/>
                  <a:pt x="27" y="111"/>
                  <a:pt x="26" y="111"/>
                </a:cubicBezTo>
                <a:cubicBezTo>
                  <a:pt x="27" y="111"/>
                  <a:pt x="26" y="111"/>
                  <a:pt x="26" y="111"/>
                </a:cubicBezTo>
                <a:cubicBezTo>
                  <a:pt x="27" y="111"/>
                  <a:pt x="26" y="111"/>
                  <a:pt x="26" y="111"/>
                </a:cubicBezTo>
                <a:cubicBezTo>
                  <a:pt x="26" y="111"/>
                  <a:pt x="26" y="111"/>
                  <a:pt x="26" y="111"/>
                </a:cubicBezTo>
                <a:cubicBezTo>
                  <a:pt x="25" y="116"/>
                  <a:pt x="25" y="116"/>
                  <a:pt x="24" y="121"/>
                </a:cubicBezTo>
                <a:cubicBezTo>
                  <a:pt x="24" y="121"/>
                  <a:pt x="24" y="122"/>
                  <a:pt x="24" y="122"/>
                </a:cubicBezTo>
                <a:cubicBezTo>
                  <a:pt x="24" y="122"/>
                  <a:pt x="23" y="122"/>
                  <a:pt x="23" y="122"/>
                </a:cubicBezTo>
                <a:cubicBezTo>
                  <a:pt x="23" y="123"/>
                  <a:pt x="23" y="122"/>
                  <a:pt x="23" y="122"/>
                </a:cubicBezTo>
                <a:cubicBezTo>
                  <a:pt x="23" y="121"/>
                  <a:pt x="24" y="120"/>
                  <a:pt x="23" y="120"/>
                </a:cubicBezTo>
                <a:cubicBezTo>
                  <a:pt x="23" y="120"/>
                  <a:pt x="23" y="120"/>
                  <a:pt x="23" y="120"/>
                </a:cubicBezTo>
                <a:cubicBezTo>
                  <a:pt x="23" y="120"/>
                  <a:pt x="23" y="121"/>
                  <a:pt x="23" y="121"/>
                </a:cubicBezTo>
                <a:cubicBezTo>
                  <a:pt x="23" y="121"/>
                  <a:pt x="23" y="122"/>
                  <a:pt x="23" y="122"/>
                </a:cubicBezTo>
                <a:cubicBezTo>
                  <a:pt x="22" y="122"/>
                  <a:pt x="22" y="121"/>
                  <a:pt x="22" y="122"/>
                </a:cubicBezTo>
                <a:cubicBezTo>
                  <a:pt x="22" y="122"/>
                  <a:pt x="22" y="122"/>
                  <a:pt x="21" y="123"/>
                </a:cubicBezTo>
                <a:cubicBezTo>
                  <a:pt x="21" y="123"/>
                  <a:pt x="21" y="124"/>
                  <a:pt x="21" y="124"/>
                </a:cubicBezTo>
                <a:cubicBezTo>
                  <a:pt x="21" y="124"/>
                  <a:pt x="20" y="124"/>
                  <a:pt x="20" y="124"/>
                </a:cubicBezTo>
                <a:cubicBezTo>
                  <a:pt x="20" y="125"/>
                  <a:pt x="20" y="124"/>
                  <a:pt x="20" y="124"/>
                </a:cubicBezTo>
                <a:cubicBezTo>
                  <a:pt x="20" y="124"/>
                  <a:pt x="20" y="123"/>
                  <a:pt x="20" y="123"/>
                </a:cubicBezTo>
                <a:cubicBezTo>
                  <a:pt x="20" y="122"/>
                  <a:pt x="19" y="123"/>
                  <a:pt x="19" y="123"/>
                </a:cubicBezTo>
                <a:cubicBezTo>
                  <a:pt x="19" y="123"/>
                  <a:pt x="19" y="123"/>
                  <a:pt x="19" y="123"/>
                </a:cubicBezTo>
                <a:cubicBezTo>
                  <a:pt x="19" y="124"/>
                  <a:pt x="19" y="124"/>
                  <a:pt x="19" y="124"/>
                </a:cubicBezTo>
                <a:cubicBezTo>
                  <a:pt x="19" y="125"/>
                  <a:pt x="19" y="125"/>
                  <a:pt x="19" y="125"/>
                </a:cubicBezTo>
                <a:cubicBezTo>
                  <a:pt x="19" y="126"/>
                  <a:pt x="19" y="126"/>
                  <a:pt x="19" y="126"/>
                </a:cubicBezTo>
                <a:cubicBezTo>
                  <a:pt x="19" y="126"/>
                  <a:pt x="19" y="127"/>
                  <a:pt x="19" y="127"/>
                </a:cubicBezTo>
                <a:cubicBezTo>
                  <a:pt x="19" y="127"/>
                  <a:pt x="18" y="128"/>
                  <a:pt x="18" y="128"/>
                </a:cubicBezTo>
                <a:cubicBezTo>
                  <a:pt x="18" y="127"/>
                  <a:pt x="18" y="127"/>
                  <a:pt x="18" y="126"/>
                </a:cubicBezTo>
                <a:cubicBezTo>
                  <a:pt x="18" y="126"/>
                  <a:pt x="18" y="125"/>
                  <a:pt x="18" y="125"/>
                </a:cubicBezTo>
                <a:cubicBezTo>
                  <a:pt x="18" y="125"/>
                  <a:pt x="18" y="125"/>
                  <a:pt x="19" y="124"/>
                </a:cubicBezTo>
                <a:cubicBezTo>
                  <a:pt x="18" y="124"/>
                  <a:pt x="19" y="124"/>
                  <a:pt x="19" y="124"/>
                </a:cubicBezTo>
                <a:cubicBezTo>
                  <a:pt x="19" y="124"/>
                  <a:pt x="19" y="124"/>
                  <a:pt x="19" y="123"/>
                </a:cubicBezTo>
                <a:cubicBezTo>
                  <a:pt x="19" y="123"/>
                  <a:pt x="18" y="123"/>
                  <a:pt x="18" y="124"/>
                </a:cubicBezTo>
                <a:cubicBezTo>
                  <a:pt x="18" y="124"/>
                  <a:pt x="18" y="124"/>
                  <a:pt x="18" y="124"/>
                </a:cubicBezTo>
                <a:cubicBezTo>
                  <a:pt x="18" y="124"/>
                  <a:pt x="18" y="124"/>
                  <a:pt x="18" y="124"/>
                </a:cubicBezTo>
                <a:cubicBezTo>
                  <a:pt x="16" y="125"/>
                  <a:pt x="16" y="125"/>
                  <a:pt x="15" y="126"/>
                </a:cubicBezTo>
                <a:cubicBezTo>
                  <a:pt x="14" y="126"/>
                  <a:pt x="14" y="126"/>
                  <a:pt x="14" y="126"/>
                </a:cubicBezTo>
                <a:cubicBezTo>
                  <a:pt x="14" y="126"/>
                  <a:pt x="14" y="126"/>
                  <a:pt x="14" y="126"/>
                </a:cubicBezTo>
                <a:cubicBezTo>
                  <a:pt x="15" y="125"/>
                  <a:pt x="16" y="122"/>
                  <a:pt x="17" y="122"/>
                </a:cubicBezTo>
                <a:cubicBezTo>
                  <a:pt x="17" y="123"/>
                  <a:pt x="18" y="122"/>
                  <a:pt x="18" y="122"/>
                </a:cubicBezTo>
                <a:cubicBezTo>
                  <a:pt x="18" y="122"/>
                  <a:pt x="18" y="122"/>
                  <a:pt x="18" y="122"/>
                </a:cubicBezTo>
                <a:cubicBezTo>
                  <a:pt x="19" y="123"/>
                  <a:pt x="19" y="120"/>
                  <a:pt x="19" y="120"/>
                </a:cubicBezTo>
                <a:cubicBezTo>
                  <a:pt x="19" y="120"/>
                  <a:pt x="20" y="119"/>
                  <a:pt x="20" y="119"/>
                </a:cubicBezTo>
                <a:cubicBezTo>
                  <a:pt x="21" y="118"/>
                  <a:pt x="21" y="115"/>
                  <a:pt x="21" y="116"/>
                </a:cubicBezTo>
                <a:cubicBezTo>
                  <a:pt x="21" y="116"/>
                  <a:pt x="21" y="117"/>
                  <a:pt x="21" y="117"/>
                </a:cubicBezTo>
                <a:cubicBezTo>
                  <a:pt x="21" y="117"/>
                  <a:pt x="21" y="118"/>
                  <a:pt x="22" y="117"/>
                </a:cubicBezTo>
                <a:cubicBezTo>
                  <a:pt x="22" y="117"/>
                  <a:pt x="22" y="116"/>
                  <a:pt x="22" y="116"/>
                </a:cubicBezTo>
                <a:cubicBezTo>
                  <a:pt x="23" y="115"/>
                  <a:pt x="26" y="109"/>
                  <a:pt x="25" y="108"/>
                </a:cubicBezTo>
                <a:cubicBezTo>
                  <a:pt x="26" y="108"/>
                  <a:pt x="26" y="107"/>
                  <a:pt x="26" y="107"/>
                </a:cubicBezTo>
                <a:cubicBezTo>
                  <a:pt x="25" y="106"/>
                  <a:pt x="26" y="105"/>
                  <a:pt x="26" y="104"/>
                </a:cubicBezTo>
                <a:close/>
                <a:moveTo>
                  <a:pt x="31" y="91"/>
                </a:moveTo>
                <a:cubicBezTo>
                  <a:pt x="31" y="91"/>
                  <a:pt x="31" y="91"/>
                  <a:pt x="31" y="91"/>
                </a:cubicBezTo>
                <a:cubicBezTo>
                  <a:pt x="31" y="91"/>
                  <a:pt x="31" y="92"/>
                  <a:pt x="31" y="92"/>
                </a:cubicBezTo>
                <a:cubicBezTo>
                  <a:pt x="31" y="92"/>
                  <a:pt x="31" y="93"/>
                  <a:pt x="31" y="93"/>
                </a:cubicBezTo>
                <a:cubicBezTo>
                  <a:pt x="32" y="92"/>
                  <a:pt x="32" y="93"/>
                  <a:pt x="32" y="93"/>
                </a:cubicBezTo>
                <a:cubicBezTo>
                  <a:pt x="32" y="93"/>
                  <a:pt x="32" y="93"/>
                  <a:pt x="32" y="94"/>
                </a:cubicBezTo>
                <a:cubicBezTo>
                  <a:pt x="33" y="94"/>
                  <a:pt x="33" y="93"/>
                  <a:pt x="34" y="93"/>
                </a:cubicBezTo>
                <a:cubicBezTo>
                  <a:pt x="34" y="92"/>
                  <a:pt x="34" y="93"/>
                  <a:pt x="34" y="93"/>
                </a:cubicBezTo>
                <a:cubicBezTo>
                  <a:pt x="34" y="94"/>
                  <a:pt x="34" y="94"/>
                  <a:pt x="34" y="94"/>
                </a:cubicBezTo>
                <a:cubicBezTo>
                  <a:pt x="34" y="94"/>
                  <a:pt x="33" y="95"/>
                  <a:pt x="33" y="95"/>
                </a:cubicBezTo>
                <a:cubicBezTo>
                  <a:pt x="33" y="95"/>
                  <a:pt x="33" y="95"/>
                  <a:pt x="33" y="95"/>
                </a:cubicBezTo>
                <a:cubicBezTo>
                  <a:pt x="33" y="96"/>
                  <a:pt x="33" y="96"/>
                  <a:pt x="32" y="96"/>
                </a:cubicBezTo>
                <a:cubicBezTo>
                  <a:pt x="32" y="96"/>
                  <a:pt x="31" y="97"/>
                  <a:pt x="31" y="97"/>
                </a:cubicBezTo>
                <a:cubicBezTo>
                  <a:pt x="31" y="98"/>
                  <a:pt x="31" y="99"/>
                  <a:pt x="31" y="99"/>
                </a:cubicBezTo>
                <a:cubicBezTo>
                  <a:pt x="31" y="99"/>
                  <a:pt x="31" y="100"/>
                  <a:pt x="31" y="99"/>
                </a:cubicBezTo>
                <a:cubicBezTo>
                  <a:pt x="30" y="100"/>
                  <a:pt x="30" y="99"/>
                  <a:pt x="30" y="99"/>
                </a:cubicBezTo>
                <a:cubicBezTo>
                  <a:pt x="30" y="99"/>
                  <a:pt x="29" y="99"/>
                  <a:pt x="29" y="99"/>
                </a:cubicBezTo>
                <a:cubicBezTo>
                  <a:pt x="29" y="99"/>
                  <a:pt x="28" y="100"/>
                  <a:pt x="28" y="100"/>
                </a:cubicBezTo>
                <a:cubicBezTo>
                  <a:pt x="28" y="100"/>
                  <a:pt x="28" y="99"/>
                  <a:pt x="28" y="99"/>
                </a:cubicBezTo>
                <a:cubicBezTo>
                  <a:pt x="28" y="100"/>
                  <a:pt x="28" y="100"/>
                  <a:pt x="28" y="100"/>
                </a:cubicBezTo>
                <a:cubicBezTo>
                  <a:pt x="28" y="100"/>
                  <a:pt x="28" y="101"/>
                  <a:pt x="28" y="101"/>
                </a:cubicBezTo>
                <a:cubicBezTo>
                  <a:pt x="28" y="102"/>
                  <a:pt x="27" y="103"/>
                  <a:pt x="27" y="103"/>
                </a:cubicBezTo>
                <a:cubicBezTo>
                  <a:pt x="27" y="102"/>
                  <a:pt x="27" y="102"/>
                  <a:pt x="27" y="102"/>
                </a:cubicBezTo>
                <a:cubicBezTo>
                  <a:pt x="27" y="101"/>
                  <a:pt x="27" y="101"/>
                  <a:pt x="27" y="101"/>
                </a:cubicBezTo>
                <a:cubicBezTo>
                  <a:pt x="27" y="101"/>
                  <a:pt x="27" y="100"/>
                  <a:pt x="27" y="100"/>
                </a:cubicBezTo>
                <a:cubicBezTo>
                  <a:pt x="27" y="100"/>
                  <a:pt x="27" y="99"/>
                  <a:pt x="27" y="99"/>
                </a:cubicBezTo>
                <a:cubicBezTo>
                  <a:pt x="27" y="99"/>
                  <a:pt x="28" y="98"/>
                  <a:pt x="28" y="98"/>
                </a:cubicBezTo>
                <a:cubicBezTo>
                  <a:pt x="28" y="98"/>
                  <a:pt x="28" y="97"/>
                  <a:pt x="28" y="97"/>
                </a:cubicBezTo>
                <a:cubicBezTo>
                  <a:pt x="28" y="97"/>
                  <a:pt x="28" y="97"/>
                  <a:pt x="28" y="97"/>
                </a:cubicBezTo>
                <a:cubicBezTo>
                  <a:pt x="28" y="97"/>
                  <a:pt x="29" y="97"/>
                  <a:pt x="29" y="97"/>
                </a:cubicBezTo>
                <a:cubicBezTo>
                  <a:pt x="29" y="97"/>
                  <a:pt x="29" y="97"/>
                  <a:pt x="29" y="96"/>
                </a:cubicBezTo>
                <a:cubicBezTo>
                  <a:pt x="29" y="96"/>
                  <a:pt x="29" y="95"/>
                  <a:pt x="29" y="95"/>
                </a:cubicBezTo>
                <a:cubicBezTo>
                  <a:pt x="30" y="95"/>
                  <a:pt x="30" y="94"/>
                  <a:pt x="30" y="94"/>
                </a:cubicBezTo>
                <a:cubicBezTo>
                  <a:pt x="30" y="94"/>
                  <a:pt x="30" y="93"/>
                  <a:pt x="30" y="93"/>
                </a:cubicBezTo>
                <a:cubicBezTo>
                  <a:pt x="31" y="92"/>
                  <a:pt x="30" y="92"/>
                  <a:pt x="30" y="91"/>
                </a:cubicBezTo>
                <a:cubicBezTo>
                  <a:pt x="30" y="91"/>
                  <a:pt x="31" y="90"/>
                  <a:pt x="31" y="91"/>
                </a:cubicBezTo>
                <a:cubicBezTo>
                  <a:pt x="31" y="90"/>
                  <a:pt x="31" y="90"/>
                  <a:pt x="31" y="91"/>
                </a:cubicBezTo>
                <a:close/>
                <a:moveTo>
                  <a:pt x="17" y="126"/>
                </a:moveTo>
                <a:cubicBezTo>
                  <a:pt x="17" y="126"/>
                  <a:pt x="17" y="127"/>
                  <a:pt x="17" y="127"/>
                </a:cubicBezTo>
                <a:cubicBezTo>
                  <a:pt x="17" y="127"/>
                  <a:pt x="17" y="127"/>
                  <a:pt x="17" y="127"/>
                </a:cubicBezTo>
                <a:cubicBezTo>
                  <a:pt x="17" y="128"/>
                  <a:pt x="17" y="128"/>
                  <a:pt x="17" y="128"/>
                </a:cubicBezTo>
                <a:cubicBezTo>
                  <a:pt x="17"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9"/>
                </a:cubicBezTo>
                <a:cubicBezTo>
                  <a:pt x="16" y="129"/>
                  <a:pt x="15" y="129"/>
                  <a:pt x="15" y="129"/>
                </a:cubicBezTo>
                <a:cubicBezTo>
                  <a:pt x="15" y="130"/>
                  <a:pt x="15" y="130"/>
                  <a:pt x="15" y="130"/>
                </a:cubicBezTo>
                <a:cubicBezTo>
                  <a:pt x="15" y="130"/>
                  <a:pt x="15" y="130"/>
                  <a:pt x="15" y="130"/>
                </a:cubicBezTo>
                <a:cubicBezTo>
                  <a:pt x="15" y="130"/>
                  <a:pt x="15" y="129"/>
                  <a:pt x="15" y="129"/>
                </a:cubicBezTo>
                <a:cubicBezTo>
                  <a:pt x="15" y="129"/>
                  <a:pt x="15" y="129"/>
                  <a:pt x="15" y="129"/>
                </a:cubicBezTo>
                <a:cubicBezTo>
                  <a:pt x="15" y="129"/>
                  <a:pt x="15" y="129"/>
                  <a:pt x="15" y="128"/>
                </a:cubicBezTo>
                <a:cubicBezTo>
                  <a:pt x="15" y="128"/>
                  <a:pt x="15" y="128"/>
                  <a:pt x="15" y="128"/>
                </a:cubicBezTo>
                <a:cubicBezTo>
                  <a:pt x="15" y="128"/>
                  <a:pt x="15" y="128"/>
                  <a:pt x="15" y="127"/>
                </a:cubicBezTo>
                <a:cubicBezTo>
                  <a:pt x="15" y="127"/>
                  <a:pt x="15" y="127"/>
                  <a:pt x="15" y="127"/>
                </a:cubicBezTo>
                <a:cubicBezTo>
                  <a:pt x="16" y="127"/>
                  <a:pt x="16" y="127"/>
                  <a:pt x="16" y="127"/>
                </a:cubicBezTo>
                <a:cubicBezTo>
                  <a:pt x="16" y="127"/>
                  <a:pt x="16" y="127"/>
                  <a:pt x="16" y="127"/>
                </a:cubicBezTo>
                <a:cubicBezTo>
                  <a:pt x="16" y="127"/>
                  <a:pt x="16" y="127"/>
                  <a:pt x="16" y="127"/>
                </a:cubicBezTo>
                <a:cubicBezTo>
                  <a:pt x="16" y="127"/>
                  <a:pt x="16" y="127"/>
                  <a:pt x="16" y="127"/>
                </a:cubicBezTo>
                <a:cubicBezTo>
                  <a:pt x="16" y="127"/>
                  <a:pt x="16" y="126"/>
                  <a:pt x="16" y="127"/>
                </a:cubicBezTo>
                <a:cubicBezTo>
                  <a:pt x="16" y="127"/>
                  <a:pt x="16" y="126"/>
                  <a:pt x="16" y="126"/>
                </a:cubicBezTo>
                <a:cubicBezTo>
                  <a:pt x="16" y="126"/>
                  <a:pt x="16" y="126"/>
                  <a:pt x="16" y="126"/>
                </a:cubicBezTo>
                <a:cubicBezTo>
                  <a:pt x="16" y="126"/>
                  <a:pt x="17" y="126"/>
                  <a:pt x="16" y="126"/>
                </a:cubicBezTo>
                <a:cubicBezTo>
                  <a:pt x="17" y="126"/>
                  <a:pt x="17" y="126"/>
                  <a:pt x="17" y="126"/>
                </a:cubicBezTo>
                <a:cubicBezTo>
                  <a:pt x="17" y="126"/>
                  <a:pt x="17" y="126"/>
                  <a:pt x="17" y="126"/>
                </a:cubicBezTo>
                <a:cubicBezTo>
                  <a:pt x="17" y="126"/>
                  <a:pt x="17" y="126"/>
                  <a:pt x="17" y="125"/>
                </a:cubicBezTo>
                <a:cubicBezTo>
                  <a:pt x="17" y="126"/>
                  <a:pt x="17" y="125"/>
                  <a:pt x="17" y="126"/>
                </a:cubicBezTo>
                <a:cubicBezTo>
                  <a:pt x="17" y="125"/>
                  <a:pt x="17" y="125"/>
                  <a:pt x="17" y="125"/>
                </a:cubicBezTo>
                <a:cubicBezTo>
                  <a:pt x="17" y="125"/>
                  <a:pt x="17" y="126"/>
                  <a:pt x="17" y="126"/>
                </a:cubicBezTo>
                <a:close/>
                <a:moveTo>
                  <a:pt x="14" y="127"/>
                </a:moveTo>
                <a:cubicBezTo>
                  <a:pt x="14" y="127"/>
                  <a:pt x="14" y="127"/>
                  <a:pt x="14" y="127"/>
                </a:cubicBezTo>
                <a:cubicBezTo>
                  <a:pt x="14" y="128"/>
                  <a:pt x="14" y="127"/>
                  <a:pt x="14" y="128"/>
                </a:cubicBezTo>
                <a:cubicBezTo>
                  <a:pt x="14" y="128"/>
                  <a:pt x="14" y="127"/>
                  <a:pt x="14" y="128"/>
                </a:cubicBezTo>
                <a:cubicBezTo>
                  <a:pt x="14" y="128"/>
                  <a:pt x="14" y="128"/>
                  <a:pt x="14" y="128"/>
                </a:cubicBezTo>
                <a:cubicBezTo>
                  <a:pt x="14" y="128"/>
                  <a:pt x="14" y="128"/>
                  <a:pt x="14" y="128"/>
                </a:cubicBezTo>
                <a:cubicBezTo>
                  <a:pt x="14" y="128"/>
                  <a:pt x="14" y="128"/>
                  <a:pt x="14" y="128"/>
                </a:cubicBezTo>
                <a:cubicBezTo>
                  <a:pt x="14" y="128"/>
                  <a:pt x="14" y="128"/>
                  <a:pt x="14" y="128"/>
                </a:cubicBezTo>
                <a:cubicBezTo>
                  <a:pt x="14" y="128"/>
                  <a:pt x="14" y="128"/>
                  <a:pt x="15" y="128"/>
                </a:cubicBezTo>
                <a:cubicBezTo>
                  <a:pt x="14" y="128"/>
                  <a:pt x="15" y="128"/>
                  <a:pt x="15" y="129"/>
                </a:cubicBezTo>
                <a:cubicBezTo>
                  <a:pt x="15" y="129"/>
                  <a:pt x="15" y="129"/>
                  <a:pt x="14" y="129"/>
                </a:cubicBezTo>
                <a:cubicBezTo>
                  <a:pt x="15" y="129"/>
                  <a:pt x="14" y="130"/>
                  <a:pt x="14" y="130"/>
                </a:cubicBezTo>
                <a:cubicBezTo>
                  <a:pt x="14" y="130"/>
                  <a:pt x="14" y="130"/>
                  <a:pt x="14" y="130"/>
                </a:cubicBezTo>
                <a:cubicBezTo>
                  <a:pt x="14" y="130"/>
                  <a:pt x="14" y="130"/>
                  <a:pt x="14" y="131"/>
                </a:cubicBezTo>
                <a:cubicBezTo>
                  <a:pt x="14" y="130"/>
                  <a:pt x="14" y="131"/>
                  <a:pt x="14" y="131"/>
                </a:cubicBezTo>
                <a:cubicBezTo>
                  <a:pt x="14" y="131"/>
                  <a:pt x="14" y="131"/>
                  <a:pt x="14" y="131"/>
                </a:cubicBezTo>
                <a:cubicBezTo>
                  <a:pt x="14" y="131"/>
                  <a:pt x="14" y="132"/>
                  <a:pt x="14" y="132"/>
                </a:cubicBezTo>
                <a:cubicBezTo>
                  <a:pt x="14" y="132"/>
                  <a:pt x="14" y="132"/>
                  <a:pt x="14" y="132"/>
                </a:cubicBezTo>
                <a:cubicBezTo>
                  <a:pt x="14" y="132"/>
                  <a:pt x="14" y="133"/>
                  <a:pt x="14" y="133"/>
                </a:cubicBezTo>
                <a:cubicBezTo>
                  <a:pt x="14" y="133"/>
                  <a:pt x="14" y="133"/>
                  <a:pt x="14" y="133"/>
                </a:cubicBezTo>
                <a:cubicBezTo>
                  <a:pt x="14" y="133"/>
                  <a:pt x="14" y="134"/>
                  <a:pt x="13" y="134"/>
                </a:cubicBezTo>
                <a:cubicBezTo>
                  <a:pt x="13" y="134"/>
                  <a:pt x="13" y="134"/>
                  <a:pt x="13" y="134"/>
                </a:cubicBezTo>
                <a:cubicBezTo>
                  <a:pt x="13" y="134"/>
                  <a:pt x="13" y="134"/>
                  <a:pt x="13" y="134"/>
                </a:cubicBezTo>
                <a:cubicBezTo>
                  <a:pt x="13" y="134"/>
                  <a:pt x="13" y="133"/>
                  <a:pt x="13" y="133"/>
                </a:cubicBezTo>
                <a:cubicBezTo>
                  <a:pt x="13" y="133"/>
                  <a:pt x="13" y="134"/>
                  <a:pt x="13" y="134"/>
                </a:cubicBezTo>
                <a:cubicBezTo>
                  <a:pt x="13" y="134"/>
                  <a:pt x="13" y="133"/>
                  <a:pt x="13" y="133"/>
                </a:cubicBezTo>
                <a:cubicBezTo>
                  <a:pt x="13" y="133"/>
                  <a:pt x="13" y="133"/>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0"/>
                  <a:pt x="13" y="130"/>
                  <a:pt x="14"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4" y="127"/>
                </a:cubicBezTo>
                <a:cubicBezTo>
                  <a:pt x="14" y="127"/>
                  <a:pt x="14" y="127"/>
                  <a:pt x="14" y="127"/>
                </a:cubicBezTo>
                <a:cubicBezTo>
                  <a:pt x="14" y="127"/>
                  <a:pt x="14" y="127"/>
                  <a:pt x="14" y="127"/>
                </a:cubicBezTo>
                <a:cubicBezTo>
                  <a:pt x="14" y="127"/>
                  <a:pt x="14" y="127"/>
                  <a:pt x="14" y="127"/>
                </a:cubicBezTo>
                <a:cubicBezTo>
                  <a:pt x="14" y="127"/>
                  <a:pt x="14" y="127"/>
                  <a:pt x="14" y="127"/>
                </a:cubicBezTo>
                <a:close/>
                <a:moveTo>
                  <a:pt x="37" y="69"/>
                </a:moveTo>
                <a:cubicBezTo>
                  <a:pt x="38" y="68"/>
                  <a:pt x="38" y="69"/>
                  <a:pt x="37" y="69"/>
                </a:cubicBezTo>
                <a:cubicBezTo>
                  <a:pt x="38" y="70"/>
                  <a:pt x="37" y="71"/>
                  <a:pt x="37" y="71"/>
                </a:cubicBezTo>
                <a:cubicBezTo>
                  <a:pt x="37" y="71"/>
                  <a:pt x="36" y="74"/>
                  <a:pt x="36" y="74"/>
                </a:cubicBezTo>
                <a:cubicBezTo>
                  <a:pt x="36" y="74"/>
                  <a:pt x="36" y="75"/>
                  <a:pt x="36" y="75"/>
                </a:cubicBezTo>
                <a:cubicBezTo>
                  <a:pt x="36" y="76"/>
                  <a:pt x="36" y="78"/>
                  <a:pt x="36" y="78"/>
                </a:cubicBezTo>
                <a:cubicBezTo>
                  <a:pt x="36" y="78"/>
                  <a:pt x="36" y="79"/>
                  <a:pt x="36" y="79"/>
                </a:cubicBezTo>
                <a:cubicBezTo>
                  <a:pt x="36" y="79"/>
                  <a:pt x="36" y="79"/>
                  <a:pt x="36" y="80"/>
                </a:cubicBezTo>
                <a:cubicBezTo>
                  <a:pt x="36" y="80"/>
                  <a:pt x="36" y="79"/>
                  <a:pt x="35" y="80"/>
                </a:cubicBezTo>
                <a:cubicBezTo>
                  <a:pt x="35" y="79"/>
                  <a:pt x="34" y="80"/>
                  <a:pt x="34" y="80"/>
                </a:cubicBezTo>
                <a:cubicBezTo>
                  <a:pt x="34" y="81"/>
                  <a:pt x="33" y="83"/>
                  <a:pt x="33" y="83"/>
                </a:cubicBezTo>
                <a:cubicBezTo>
                  <a:pt x="34" y="83"/>
                  <a:pt x="33" y="84"/>
                  <a:pt x="33" y="84"/>
                </a:cubicBezTo>
                <a:cubicBezTo>
                  <a:pt x="33" y="85"/>
                  <a:pt x="33" y="85"/>
                  <a:pt x="33" y="86"/>
                </a:cubicBezTo>
                <a:cubicBezTo>
                  <a:pt x="34" y="86"/>
                  <a:pt x="34" y="87"/>
                  <a:pt x="34" y="88"/>
                </a:cubicBezTo>
                <a:cubicBezTo>
                  <a:pt x="34" y="88"/>
                  <a:pt x="33" y="87"/>
                  <a:pt x="33" y="87"/>
                </a:cubicBezTo>
                <a:cubicBezTo>
                  <a:pt x="33" y="87"/>
                  <a:pt x="32" y="87"/>
                  <a:pt x="32" y="88"/>
                </a:cubicBezTo>
                <a:cubicBezTo>
                  <a:pt x="31" y="89"/>
                  <a:pt x="32" y="87"/>
                  <a:pt x="32" y="87"/>
                </a:cubicBezTo>
                <a:cubicBezTo>
                  <a:pt x="32" y="86"/>
                  <a:pt x="32" y="87"/>
                  <a:pt x="32" y="86"/>
                </a:cubicBezTo>
                <a:cubicBezTo>
                  <a:pt x="32" y="86"/>
                  <a:pt x="33" y="85"/>
                  <a:pt x="33" y="85"/>
                </a:cubicBezTo>
                <a:cubicBezTo>
                  <a:pt x="33" y="85"/>
                  <a:pt x="33" y="83"/>
                  <a:pt x="33" y="83"/>
                </a:cubicBezTo>
                <a:cubicBezTo>
                  <a:pt x="33" y="83"/>
                  <a:pt x="33" y="82"/>
                  <a:pt x="33" y="82"/>
                </a:cubicBezTo>
                <a:cubicBezTo>
                  <a:pt x="34" y="81"/>
                  <a:pt x="34" y="79"/>
                  <a:pt x="35" y="77"/>
                </a:cubicBezTo>
                <a:cubicBezTo>
                  <a:pt x="35" y="77"/>
                  <a:pt x="35" y="76"/>
                  <a:pt x="35" y="75"/>
                </a:cubicBezTo>
                <a:cubicBezTo>
                  <a:pt x="35" y="75"/>
                  <a:pt x="36" y="74"/>
                  <a:pt x="36" y="73"/>
                </a:cubicBezTo>
                <a:cubicBezTo>
                  <a:pt x="36" y="73"/>
                  <a:pt x="36" y="72"/>
                  <a:pt x="36" y="72"/>
                </a:cubicBezTo>
                <a:cubicBezTo>
                  <a:pt x="36" y="72"/>
                  <a:pt x="37" y="70"/>
                  <a:pt x="37" y="70"/>
                </a:cubicBezTo>
                <a:cubicBezTo>
                  <a:pt x="37" y="70"/>
                  <a:pt x="37" y="69"/>
                  <a:pt x="37" y="69"/>
                </a:cubicBezTo>
                <a:close/>
                <a:moveTo>
                  <a:pt x="52" y="34"/>
                </a:moveTo>
                <a:cubicBezTo>
                  <a:pt x="52" y="34"/>
                  <a:pt x="52" y="34"/>
                  <a:pt x="52" y="34"/>
                </a:cubicBezTo>
                <a:cubicBezTo>
                  <a:pt x="53" y="34"/>
                  <a:pt x="52" y="35"/>
                  <a:pt x="52" y="35"/>
                </a:cubicBezTo>
                <a:cubicBezTo>
                  <a:pt x="52" y="35"/>
                  <a:pt x="52" y="35"/>
                  <a:pt x="52" y="35"/>
                </a:cubicBezTo>
                <a:cubicBezTo>
                  <a:pt x="52" y="35"/>
                  <a:pt x="51" y="36"/>
                  <a:pt x="51" y="35"/>
                </a:cubicBezTo>
                <a:cubicBezTo>
                  <a:pt x="51" y="36"/>
                  <a:pt x="51" y="35"/>
                  <a:pt x="51" y="35"/>
                </a:cubicBezTo>
                <a:cubicBezTo>
                  <a:pt x="51" y="35"/>
                  <a:pt x="52" y="35"/>
                  <a:pt x="52" y="35"/>
                </a:cubicBezTo>
                <a:cubicBezTo>
                  <a:pt x="52" y="34"/>
                  <a:pt x="52" y="34"/>
                  <a:pt x="52" y="34"/>
                </a:cubicBezTo>
                <a:close/>
                <a:moveTo>
                  <a:pt x="51" y="35"/>
                </a:moveTo>
                <a:cubicBezTo>
                  <a:pt x="51" y="35"/>
                  <a:pt x="51" y="35"/>
                  <a:pt x="51" y="35"/>
                </a:cubicBezTo>
                <a:cubicBezTo>
                  <a:pt x="51" y="35"/>
                  <a:pt x="50" y="35"/>
                  <a:pt x="50" y="35"/>
                </a:cubicBezTo>
                <a:cubicBezTo>
                  <a:pt x="51" y="35"/>
                  <a:pt x="50" y="35"/>
                  <a:pt x="50" y="35"/>
                </a:cubicBezTo>
                <a:cubicBezTo>
                  <a:pt x="50" y="35"/>
                  <a:pt x="49" y="36"/>
                  <a:pt x="49" y="36"/>
                </a:cubicBezTo>
                <a:cubicBezTo>
                  <a:pt x="49" y="36"/>
                  <a:pt x="49" y="36"/>
                  <a:pt x="49" y="36"/>
                </a:cubicBezTo>
                <a:cubicBezTo>
                  <a:pt x="48" y="37"/>
                  <a:pt x="49" y="36"/>
                  <a:pt x="49" y="36"/>
                </a:cubicBezTo>
                <a:cubicBezTo>
                  <a:pt x="49" y="36"/>
                  <a:pt x="49" y="36"/>
                  <a:pt x="49" y="35"/>
                </a:cubicBezTo>
                <a:cubicBezTo>
                  <a:pt x="49"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lose/>
              </a:path>
            </a:pathLst>
          </a:custGeom>
          <a:gradFill flip="none" rotWithShape="1">
            <a:gsLst>
              <a:gs pos="40000">
                <a:srgbClr val="FFFFFF"/>
              </a:gs>
              <a:gs pos="0">
                <a:srgbClr val="FFFFFF"/>
              </a:gs>
              <a:gs pos="100000">
                <a:srgbClr val="A1A1A1"/>
              </a:gs>
            </a:gsLst>
            <a:lin ang="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7" name="Oval 7"/>
          <p:cNvSpPr>
            <a:spLocks noChangeArrowheads="1"/>
          </p:cNvSpPr>
          <p:nvPr/>
        </p:nvSpPr>
        <p:spPr bwMode="auto">
          <a:xfrm>
            <a:off x="2149308" y="1954788"/>
            <a:ext cx="1855770" cy="1855770"/>
          </a:xfrm>
          <a:prstGeom prst="ellipse">
            <a:avLst/>
          </a:prstGeom>
          <a:solidFill>
            <a:srgbClr val="4BD0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30"/>
          <p:cNvSpPr>
            <a:spLocks noEditPoints="1"/>
          </p:cNvSpPr>
          <p:nvPr/>
        </p:nvSpPr>
        <p:spPr bwMode="auto">
          <a:xfrm>
            <a:off x="2190535" y="2044518"/>
            <a:ext cx="1729468" cy="1648399"/>
          </a:xfrm>
          <a:custGeom>
            <a:avLst/>
            <a:gdLst>
              <a:gd name="T0" fmla="*/ 313 w 320"/>
              <a:gd name="T1" fmla="*/ 135 h 305"/>
              <a:gd name="T2" fmla="*/ 316 w 320"/>
              <a:gd name="T3" fmla="*/ 193 h 305"/>
              <a:gd name="T4" fmla="*/ 300 w 320"/>
              <a:gd name="T5" fmla="*/ 238 h 305"/>
              <a:gd name="T6" fmla="*/ 256 w 320"/>
              <a:gd name="T7" fmla="*/ 289 h 305"/>
              <a:gd name="T8" fmla="*/ 235 w 320"/>
              <a:gd name="T9" fmla="*/ 84 h 305"/>
              <a:gd name="T10" fmla="*/ 285 w 320"/>
              <a:gd name="T11" fmla="*/ 87 h 305"/>
              <a:gd name="T12" fmla="*/ 212 w 320"/>
              <a:gd name="T13" fmla="*/ 74 h 305"/>
              <a:gd name="T14" fmla="*/ 237 w 320"/>
              <a:gd name="T15" fmla="*/ 50 h 305"/>
              <a:gd name="T16" fmla="*/ 256 w 320"/>
              <a:gd name="T17" fmla="*/ 42 h 305"/>
              <a:gd name="T18" fmla="*/ 247 w 320"/>
              <a:gd name="T19" fmla="*/ 31 h 305"/>
              <a:gd name="T20" fmla="*/ 87 w 320"/>
              <a:gd name="T21" fmla="*/ 15 h 305"/>
              <a:gd name="T22" fmla="*/ 87 w 320"/>
              <a:gd name="T23" fmla="*/ 16 h 305"/>
              <a:gd name="T24" fmla="*/ 96 w 320"/>
              <a:gd name="T25" fmla="*/ 13 h 305"/>
              <a:gd name="T26" fmla="*/ 95 w 320"/>
              <a:gd name="T27" fmla="*/ 14 h 305"/>
              <a:gd name="T28" fmla="*/ 105 w 320"/>
              <a:gd name="T29" fmla="*/ 10 h 305"/>
              <a:gd name="T30" fmla="*/ 99 w 320"/>
              <a:gd name="T31" fmla="*/ 12 h 305"/>
              <a:gd name="T32" fmla="*/ 98 w 320"/>
              <a:gd name="T33" fmla="*/ 10 h 305"/>
              <a:gd name="T34" fmla="*/ 95 w 320"/>
              <a:gd name="T35" fmla="*/ 12 h 305"/>
              <a:gd name="T36" fmla="*/ 101 w 320"/>
              <a:gd name="T37" fmla="*/ 9 h 305"/>
              <a:gd name="T38" fmla="*/ 100 w 320"/>
              <a:gd name="T39" fmla="*/ 10 h 305"/>
              <a:gd name="T40" fmla="*/ 99 w 320"/>
              <a:gd name="T41" fmla="*/ 10 h 305"/>
              <a:gd name="T42" fmla="*/ 106 w 320"/>
              <a:gd name="T43" fmla="*/ 8 h 305"/>
              <a:gd name="T44" fmla="*/ 108 w 320"/>
              <a:gd name="T45" fmla="*/ 9 h 305"/>
              <a:gd name="T46" fmla="*/ 117 w 320"/>
              <a:gd name="T47" fmla="*/ 4 h 305"/>
              <a:gd name="T48" fmla="*/ 137 w 320"/>
              <a:gd name="T49" fmla="*/ 50 h 305"/>
              <a:gd name="T50" fmla="*/ 104 w 320"/>
              <a:gd name="T51" fmla="*/ 25 h 305"/>
              <a:gd name="T52" fmla="*/ 119 w 320"/>
              <a:gd name="T53" fmla="*/ 19 h 305"/>
              <a:gd name="T54" fmla="*/ 117 w 320"/>
              <a:gd name="T55" fmla="*/ 159 h 305"/>
              <a:gd name="T56" fmla="*/ 79 w 320"/>
              <a:gd name="T57" fmla="*/ 150 h 305"/>
              <a:gd name="T58" fmla="*/ 62 w 320"/>
              <a:gd name="T59" fmla="*/ 30 h 305"/>
              <a:gd name="T60" fmla="*/ 72 w 320"/>
              <a:gd name="T61" fmla="*/ 28 h 305"/>
              <a:gd name="T62" fmla="*/ 58 w 320"/>
              <a:gd name="T63" fmla="*/ 37 h 305"/>
              <a:gd name="T64" fmla="*/ 48 w 320"/>
              <a:gd name="T65" fmla="*/ 48 h 305"/>
              <a:gd name="T66" fmla="*/ 69 w 320"/>
              <a:gd name="T67" fmla="*/ 36 h 305"/>
              <a:gd name="T68" fmla="*/ 71 w 320"/>
              <a:gd name="T69" fmla="*/ 39 h 305"/>
              <a:gd name="T70" fmla="*/ 86 w 320"/>
              <a:gd name="T71" fmla="*/ 51 h 305"/>
              <a:gd name="T72" fmla="*/ 74 w 320"/>
              <a:gd name="T73" fmla="*/ 68 h 305"/>
              <a:gd name="T74" fmla="*/ 46 w 320"/>
              <a:gd name="T75" fmla="*/ 101 h 305"/>
              <a:gd name="T76" fmla="*/ 19 w 320"/>
              <a:gd name="T77" fmla="*/ 115 h 305"/>
              <a:gd name="T78" fmla="*/ 35 w 320"/>
              <a:gd name="T79" fmla="*/ 163 h 305"/>
              <a:gd name="T80" fmla="*/ 90 w 320"/>
              <a:gd name="T81" fmla="*/ 208 h 305"/>
              <a:gd name="T82" fmla="*/ 127 w 320"/>
              <a:gd name="T83" fmla="*/ 269 h 305"/>
              <a:gd name="T84" fmla="*/ 93 w 320"/>
              <a:gd name="T85" fmla="*/ 293 h 305"/>
              <a:gd name="T86" fmla="*/ 84 w 320"/>
              <a:gd name="T87" fmla="*/ 303 h 305"/>
              <a:gd name="T88" fmla="*/ 84 w 320"/>
              <a:gd name="T89" fmla="*/ 305 h 305"/>
              <a:gd name="T90" fmla="*/ 64 w 320"/>
              <a:gd name="T91" fmla="*/ 290 h 305"/>
              <a:gd name="T92" fmla="*/ 21 w 320"/>
              <a:gd name="T93" fmla="*/ 215 h 305"/>
              <a:gd name="T94" fmla="*/ 0 w 320"/>
              <a:gd name="T95" fmla="*/ 138 h 305"/>
              <a:gd name="T96" fmla="*/ 3 w 320"/>
              <a:gd name="T97" fmla="*/ 116 h 305"/>
              <a:gd name="T98" fmla="*/ 1 w 320"/>
              <a:gd name="T99" fmla="*/ 123 h 305"/>
              <a:gd name="T100" fmla="*/ 70 w 320"/>
              <a:gd name="T101" fmla="*/ 33 h 305"/>
              <a:gd name="T102" fmla="*/ 75 w 320"/>
              <a:gd name="T103" fmla="*/ 23 h 305"/>
              <a:gd name="T104" fmla="*/ 96 w 320"/>
              <a:gd name="T105" fmla="*/ 71 h 305"/>
              <a:gd name="T106" fmla="*/ 77 w 320"/>
              <a:gd name="T107" fmla="*/ 66 h 305"/>
              <a:gd name="T108" fmla="*/ 117 w 320"/>
              <a:gd name="T109" fmla="*/ 6 h 305"/>
              <a:gd name="T110" fmla="*/ 241 w 320"/>
              <a:gd name="T111" fmla="*/ 40 h 305"/>
              <a:gd name="T112" fmla="*/ 228 w 320"/>
              <a:gd name="T113" fmla="*/ 31 h 305"/>
              <a:gd name="T114" fmla="*/ 224 w 320"/>
              <a:gd name="T115" fmla="*/ 34 h 305"/>
              <a:gd name="T116" fmla="*/ 216 w 320"/>
              <a:gd name="T117" fmla="*/ 11 h 305"/>
              <a:gd name="T118" fmla="*/ 301 w 320"/>
              <a:gd name="T119" fmla="*/ 229 h 305"/>
              <a:gd name="T120" fmla="*/ 294 w 320"/>
              <a:gd name="T121" fmla="*/ 87 h 305"/>
              <a:gd name="T122" fmla="*/ 293 w 320"/>
              <a:gd name="T123" fmla="*/ 7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305">
                <a:moveTo>
                  <a:pt x="252" y="29"/>
                </a:moveTo>
                <a:cubicBezTo>
                  <a:pt x="284" y="51"/>
                  <a:pt x="306" y="85"/>
                  <a:pt x="316" y="123"/>
                </a:cubicBezTo>
                <a:cubicBezTo>
                  <a:pt x="316" y="123"/>
                  <a:pt x="316" y="123"/>
                  <a:pt x="316" y="123"/>
                </a:cubicBezTo>
                <a:cubicBezTo>
                  <a:pt x="316" y="123"/>
                  <a:pt x="316" y="123"/>
                  <a:pt x="316" y="123"/>
                </a:cubicBezTo>
                <a:cubicBezTo>
                  <a:pt x="316" y="123"/>
                  <a:pt x="315" y="123"/>
                  <a:pt x="316" y="123"/>
                </a:cubicBezTo>
                <a:cubicBezTo>
                  <a:pt x="316" y="124"/>
                  <a:pt x="316" y="124"/>
                  <a:pt x="316" y="125"/>
                </a:cubicBezTo>
                <a:cubicBezTo>
                  <a:pt x="316" y="125"/>
                  <a:pt x="316" y="125"/>
                  <a:pt x="316" y="125"/>
                </a:cubicBezTo>
                <a:cubicBezTo>
                  <a:pt x="316" y="126"/>
                  <a:pt x="316" y="126"/>
                  <a:pt x="316" y="127"/>
                </a:cubicBezTo>
                <a:cubicBezTo>
                  <a:pt x="316" y="127"/>
                  <a:pt x="316" y="127"/>
                  <a:pt x="316" y="127"/>
                </a:cubicBezTo>
                <a:cubicBezTo>
                  <a:pt x="319" y="137"/>
                  <a:pt x="320" y="149"/>
                  <a:pt x="320" y="160"/>
                </a:cubicBezTo>
                <a:cubicBezTo>
                  <a:pt x="320" y="161"/>
                  <a:pt x="320" y="163"/>
                  <a:pt x="320" y="164"/>
                </a:cubicBezTo>
                <a:cubicBezTo>
                  <a:pt x="320" y="164"/>
                  <a:pt x="320" y="164"/>
                  <a:pt x="320" y="164"/>
                </a:cubicBezTo>
                <a:cubicBezTo>
                  <a:pt x="320" y="164"/>
                  <a:pt x="320" y="164"/>
                  <a:pt x="320" y="164"/>
                </a:cubicBezTo>
                <a:cubicBezTo>
                  <a:pt x="320" y="164"/>
                  <a:pt x="320" y="164"/>
                  <a:pt x="320" y="164"/>
                </a:cubicBezTo>
                <a:cubicBezTo>
                  <a:pt x="320" y="164"/>
                  <a:pt x="320" y="164"/>
                  <a:pt x="320" y="164"/>
                </a:cubicBezTo>
                <a:cubicBezTo>
                  <a:pt x="320" y="165"/>
                  <a:pt x="320" y="165"/>
                  <a:pt x="320" y="165"/>
                </a:cubicBezTo>
                <a:cubicBezTo>
                  <a:pt x="320" y="165"/>
                  <a:pt x="320" y="165"/>
                  <a:pt x="320" y="165"/>
                </a:cubicBezTo>
                <a:cubicBezTo>
                  <a:pt x="320" y="165"/>
                  <a:pt x="320" y="165"/>
                  <a:pt x="320" y="165"/>
                </a:cubicBezTo>
                <a:cubicBezTo>
                  <a:pt x="320" y="166"/>
                  <a:pt x="319" y="167"/>
                  <a:pt x="319" y="167"/>
                </a:cubicBezTo>
                <a:cubicBezTo>
                  <a:pt x="319" y="167"/>
                  <a:pt x="319" y="167"/>
                  <a:pt x="319" y="167"/>
                </a:cubicBezTo>
                <a:cubicBezTo>
                  <a:pt x="319" y="167"/>
                  <a:pt x="319" y="165"/>
                  <a:pt x="319" y="164"/>
                </a:cubicBezTo>
                <a:cubicBezTo>
                  <a:pt x="319" y="164"/>
                  <a:pt x="319" y="163"/>
                  <a:pt x="319" y="163"/>
                </a:cubicBezTo>
                <a:cubicBezTo>
                  <a:pt x="319" y="163"/>
                  <a:pt x="319" y="162"/>
                  <a:pt x="319" y="162"/>
                </a:cubicBezTo>
                <a:cubicBezTo>
                  <a:pt x="319" y="162"/>
                  <a:pt x="319" y="160"/>
                  <a:pt x="319" y="160"/>
                </a:cubicBezTo>
                <a:cubicBezTo>
                  <a:pt x="319" y="159"/>
                  <a:pt x="319" y="159"/>
                  <a:pt x="319" y="157"/>
                </a:cubicBezTo>
                <a:cubicBezTo>
                  <a:pt x="318" y="156"/>
                  <a:pt x="318" y="156"/>
                  <a:pt x="318" y="156"/>
                </a:cubicBezTo>
                <a:cubicBezTo>
                  <a:pt x="318" y="156"/>
                  <a:pt x="318" y="154"/>
                  <a:pt x="318" y="154"/>
                </a:cubicBezTo>
                <a:cubicBezTo>
                  <a:pt x="318" y="154"/>
                  <a:pt x="318" y="154"/>
                  <a:pt x="318" y="153"/>
                </a:cubicBezTo>
                <a:cubicBezTo>
                  <a:pt x="318" y="152"/>
                  <a:pt x="318" y="152"/>
                  <a:pt x="318" y="151"/>
                </a:cubicBezTo>
                <a:cubicBezTo>
                  <a:pt x="318" y="150"/>
                  <a:pt x="317" y="150"/>
                  <a:pt x="317" y="150"/>
                </a:cubicBezTo>
                <a:cubicBezTo>
                  <a:pt x="317" y="149"/>
                  <a:pt x="317" y="149"/>
                  <a:pt x="317" y="149"/>
                </a:cubicBezTo>
                <a:cubicBezTo>
                  <a:pt x="317" y="149"/>
                  <a:pt x="317" y="147"/>
                  <a:pt x="317" y="147"/>
                </a:cubicBezTo>
                <a:cubicBezTo>
                  <a:pt x="317" y="147"/>
                  <a:pt x="316" y="147"/>
                  <a:pt x="316" y="146"/>
                </a:cubicBezTo>
                <a:cubicBezTo>
                  <a:pt x="316" y="146"/>
                  <a:pt x="316" y="145"/>
                  <a:pt x="316" y="145"/>
                </a:cubicBezTo>
                <a:cubicBezTo>
                  <a:pt x="316" y="144"/>
                  <a:pt x="316" y="144"/>
                  <a:pt x="316" y="144"/>
                </a:cubicBezTo>
                <a:cubicBezTo>
                  <a:pt x="315" y="143"/>
                  <a:pt x="315" y="139"/>
                  <a:pt x="315" y="139"/>
                </a:cubicBezTo>
                <a:cubicBezTo>
                  <a:pt x="315" y="139"/>
                  <a:pt x="315" y="139"/>
                  <a:pt x="314" y="138"/>
                </a:cubicBezTo>
                <a:cubicBezTo>
                  <a:pt x="314" y="138"/>
                  <a:pt x="314" y="137"/>
                  <a:pt x="314" y="137"/>
                </a:cubicBezTo>
                <a:cubicBezTo>
                  <a:pt x="314" y="136"/>
                  <a:pt x="314" y="136"/>
                  <a:pt x="314" y="135"/>
                </a:cubicBezTo>
                <a:cubicBezTo>
                  <a:pt x="314" y="135"/>
                  <a:pt x="313" y="136"/>
                  <a:pt x="313" y="135"/>
                </a:cubicBezTo>
                <a:cubicBezTo>
                  <a:pt x="313" y="134"/>
                  <a:pt x="313" y="133"/>
                  <a:pt x="313" y="133"/>
                </a:cubicBezTo>
                <a:cubicBezTo>
                  <a:pt x="313" y="132"/>
                  <a:pt x="313" y="132"/>
                  <a:pt x="313" y="132"/>
                </a:cubicBezTo>
                <a:cubicBezTo>
                  <a:pt x="312" y="132"/>
                  <a:pt x="312" y="131"/>
                  <a:pt x="312" y="131"/>
                </a:cubicBezTo>
                <a:cubicBezTo>
                  <a:pt x="312" y="130"/>
                  <a:pt x="312" y="130"/>
                  <a:pt x="312" y="130"/>
                </a:cubicBezTo>
                <a:cubicBezTo>
                  <a:pt x="312" y="130"/>
                  <a:pt x="312" y="130"/>
                  <a:pt x="312" y="129"/>
                </a:cubicBezTo>
                <a:cubicBezTo>
                  <a:pt x="311" y="129"/>
                  <a:pt x="311" y="129"/>
                  <a:pt x="311" y="129"/>
                </a:cubicBezTo>
                <a:cubicBezTo>
                  <a:pt x="311" y="128"/>
                  <a:pt x="311" y="128"/>
                  <a:pt x="311" y="127"/>
                </a:cubicBezTo>
                <a:cubicBezTo>
                  <a:pt x="310" y="126"/>
                  <a:pt x="310" y="126"/>
                  <a:pt x="310" y="125"/>
                </a:cubicBezTo>
                <a:cubicBezTo>
                  <a:pt x="310" y="125"/>
                  <a:pt x="309" y="124"/>
                  <a:pt x="309" y="124"/>
                </a:cubicBezTo>
                <a:cubicBezTo>
                  <a:pt x="309" y="124"/>
                  <a:pt x="309" y="124"/>
                  <a:pt x="309" y="124"/>
                </a:cubicBezTo>
                <a:cubicBezTo>
                  <a:pt x="309" y="124"/>
                  <a:pt x="308" y="122"/>
                  <a:pt x="308" y="122"/>
                </a:cubicBezTo>
                <a:cubicBezTo>
                  <a:pt x="308" y="122"/>
                  <a:pt x="308" y="122"/>
                  <a:pt x="308" y="121"/>
                </a:cubicBezTo>
                <a:cubicBezTo>
                  <a:pt x="309" y="121"/>
                  <a:pt x="308" y="120"/>
                  <a:pt x="308" y="120"/>
                </a:cubicBezTo>
                <a:cubicBezTo>
                  <a:pt x="308" y="120"/>
                  <a:pt x="308" y="119"/>
                  <a:pt x="308" y="119"/>
                </a:cubicBezTo>
                <a:cubicBezTo>
                  <a:pt x="308" y="119"/>
                  <a:pt x="308" y="119"/>
                  <a:pt x="308" y="119"/>
                </a:cubicBezTo>
                <a:cubicBezTo>
                  <a:pt x="308" y="119"/>
                  <a:pt x="308" y="120"/>
                  <a:pt x="308" y="120"/>
                </a:cubicBezTo>
                <a:cubicBezTo>
                  <a:pt x="308" y="121"/>
                  <a:pt x="308" y="123"/>
                  <a:pt x="308" y="124"/>
                </a:cubicBezTo>
                <a:cubicBezTo>
                  <a:pt x="308" y="125"/>
                  <a:pt x="307" y="123"/>
                  <a:pt x="307" y="122"/>
                </a:cubicBezTo>
                <a:cubicBezTo>
                  <a:pt x="307" y="123"/>
                  <a:pt x="307" y="122"/>
                  <a:pt x="307" y="122"/>
                </a:cubicBezTo>
                <a:cubicBezTo>
                  <a:pt x="307" y="121"/>
                  <a:pt x="307" y="121"/>
                  <a:pt x="307" y="121"/>
                </a:cubicBezTo>
                <a:cubicBezTo>
                  <a:pt x="306" y="120"/>
                  <a:pt x="306" y="120"/>
                  <a:pt x="306" y="120"/>
                </a:cubicBezTo>
                <a:cubicBezTo>
                  <a:pt x="306" y="120"/>
                  <a:pt x="306" y="119"/>
                  <a:pt x="306" y="119"/>
                </a:cubicBezTo>
                <a:cubicBezTo>
                  <a:pt x="305" y="119"/>
                  <a:pt x="306" y="118"/>
                  <a:pt x="305" y="118"/>
                </a:cubicBezTo>
                <a:cubicBezTo>
                  <a:pt x="305" y="118"/>
                  <a:pt x="305" y="117"/>
                  <a:pt x="305" y="118"/>
                </a:cubicBezTo>
                <a:cubicBezTo>
                  <a:pt x="305" y="119"/>
                  <a:pt x="307" y="124"/>
                  <a:pt x="308" y="125"/>
                </a:cubicBezTo>
                <a:cubicBezTo>
                  <a:pt x="308" y="125"/>
                  <a:pt x="310" y="131"/>
                  <a:pt x="310" y="131"/>
                </a:cubicBezTo>
                <a:cubicBezTo>
                  <a:pt x="310" y="133"/>
                  <a:pt x="312" y="136"/>
                  <a:pt x="311" y="136"/>
                </a:cubicBezTo>
                <a:cubicBezTo>
                  <a:pt x="312" y="138"/>
                  <a:pt x="313" y="139"/>
                  <a:pt x="313" y="140"/>
                </a:cubicBezTo>
                <a:cubicBezTo>
                  <a:pt x="313" y="140"/>
                  <a:pt x="313" y="141"/>
                  <a:pt x="313" y="141"/>
                </a:cubicBezTo>
                <a:cubicBezTo>
                  <a:pt x="313" y="142"/>
                  <a:pt x="315" y="147"/>
                  <a:pt x="314" y="148"/>
                </a:cubicBezTo>
                <a:cubicBezTo>
                  <a:pt x="315" y="148"/>
                  <a:pt x="315" y="154"/>
                  <a:pt x="316" y="153"/>
                </a:cubicBezTo>
                <a:cubicBezTo>
                  <a:pt x="316" y="155"/>
                  <a:pt x="317" y="161"/>
                  <a:pt x="317" y="161"/>
                </a:cubicBezTo>
                <a:cubicBezTo>
                  <a:pt x="318" y="162"/>
                  <a:pt x="319" y="166"/>
                  <a:pt x="319" y="168"/>
                </a:cubicBezTo>
                <a:cubicBezTo>
                  <a:pt x="319" y="169"/>
                  <a:pt x="318" y="170"/>
                  <a:pt x="318" y="170"/>
                </a:cubicBezTo>
                <a:cubicBezTo>
                  <a:pt x="318" y="170"/>
                  <a:pt x="319" y="170"/>
                  <a:pt x="319" y="172"/>
                </a:cubicBezTo>
                <a:cubicBezTo>
                  <a:pt x="319" y="175"/>
                  <a:pt x="319" y="172"/>
                  <a:pt x="319" y="171"/>
                </a:cubicBezTo>
                <a:cubicBezTo>
                  <a:pt x="319" y="172"/>
                  <a:pt x="319" y="171"/>
                  <a:pt x="319" y="171"/>
                </a:cubicBezTo>
                <a:cubicBezTo>
                  <a:pt x="319" y="178"/>
                  <a:pt x="318" y="185"/>
                  <a:pt x="317" y="192"/>
                </a:cubicBezTo>
                <a:cubicBezTo>
                  <a:pt x="317" y="192"/>
                  <a:pt x="317" y="192"/>
                  <a:pt x="317" y="192"/>
                </a:cubicBezTo>
                <a:cubicBezTo>
                  <a:pt x="317" y="193"/>
                  <a:pt x="317" y="193"/>
                  <a:pt x="316" y="193"/>
                </a:cubicBezTo>
                <a:cubicBezTo>
                  <a:pt x="316" y="193"/>
                  <a:pt x="316" y="193"/>
                  <a:pt x="316" y="193"/>
                </a:cubicBezTo>
                <a:cubicBezTo>
                  <a:pt x="316" y="193"/>
                  <a:pt x="316" y="194"/>
                  <a:pt x="316" y="194"/>
                </a:cubicBezTo>
                <a:cubicBezTo>
                  <a:pt x="316" y="194"/>
                  <a:pt x="316" y="194"/>
                  <a:pt x="316" y="194"/>
                </a:cubicBezTo>
                <a:cubicBezTo>
                  <a:pt x="316" y="194"/>
                  <a:pt x="316" y="195"/>
                  <a:pt x="316" y="195"/>
                </a:cubicBezTo>
                <a:cubicBezTo>
                  <a:pt x="316" y="195"/>
                  <a:pt x="316" y="195"/>
                  <a:pt x="316" y="195"/>
                </a:cubicBezTo>
                <a:cubicBezTo>
                  <a:pt x="316" y="195"/>
                  <a:pt x="316" y="195"/>
                  <a:pt x="316" y="195"/>
                </a:cubicBezTo>
                <a:cubicBezTo>
                  <a:pt x="316" y="196"/>
                  <a:pt x="315" y="197"/>
                  <a:pt x="315" y="197"/>
                </a:cubicBezTo>
                <a:cubicBezTo>
                  <a:pt x="315" y="198"/>
                  <a:pt x="315" y="198"/>
                  <a:pt x="315" y="199"/>
                </a:cubicBezTo>
                <a:cubicBezTo>
                  <a:pt x="315" y="199"/>
                  <a:pt x="315" y="199"/>
                  <a:pt x="315" y="200"/>
                </a:cubicBezTo>
                <a:cubicBezTo>
                  <a:pt x="315" y="200"/>
                  <a:pt x="314" y="201"/>
                  <a:pt x="314" y="201"/>
                </a:cubicBezTo>
                <a:cubicBezTo>
                  <a:pt x="314" y="201"/>
                  <a:pt x="314" y="202"/>
                  <a:pt x="314" y="202"/>
                </a:cubicBezTo>
                <a:cubicBezTo>
                  <a:pt x="314" y="203"/>
                  <a:pt x="313" y="204"/>
                  <a:pt x="313" y="204"/>
                </a:cubicBezTo>
                <a:cubicBezTo>
                  <a:pt x="313" y="204"/>
                  <a:pt x="313" y="204"/>
                  <a:pt x="313" y="204"/>
                </a:cubicBezTo>
                <a:cubicBezTo>
                  <a:pt x="313" y="204"/>
                  <a:pt x="313" y="206"/>
                  <a:pt x="313" y="206"/>
                </a:cubicBezTo>
                <a:cubicBezTo>
                  <a:pt x="312" y="206"/>
                  <a:pt x="312" y="206"/>
                  <a:pt x="312" y="207"/>
                </a:cubicBezTo>
                <a:cubicBezTo>
                  <a:pt x="312" y="207"/>
                  <a:pt x="312" y="207"/>
                  <a:pt x="312" y="207"/>
                </a:cubicBezTo>
                <a:cubicBezTo>
                  <a:pt x="311" y="209"/>
                  <a:pt x="310" y="214"/>
                  <a:pt x="308" y="217"/>
                </a:cubicBezTo>
                <a:cubicBezTo>
                  <a:pt x="308" y="217"/>
                  <a:pt x="308" y="217"/>
                  <a:pt x="308" y="217"/>
                </a:cubicBezTo>
                <a:cubicBezTo>
                  <a:pt x="308" y="218"/>
                  <a:pt x="308" y="217"/>
                  <a:pt x="308" y="218"/>
                </a:cubicBezTo>
                <a:cubicBezTo>
                  <a:pt x="308" y="218"/>
                  <a:pt x="308" y="218"/>
                  <a:pt x="308" y="218"/>
                </a:cubicBezTo>
                <a:cubicBezTo>
                  <a:pt x="308" y="219"/>
                  <a:pt x="308" y="219"/>
                  <a:pt x="308" y="219"/>
                </a:cubicBezTo>
                <a:cubicBezTo>
                  <a:pt x="308" y="219"/>
                  <a:pt x="308" y="220"/>
                  <a:pt x="308" y="220"/>
                </a:cubicBezTo>
                <a:cubicBezTo>
                  <a:pt x="308" y="220"/>
                  <a:pt x="308" y="220"/>
                  <a:pt x="308" y="220"/>
                </a:cubicBezTo>
                <a:cubicBezTo>
                  <a:pt x="308" y="220"/>
                  <a:pt x="308" y="220"/>
                  <a:pt x="308" y="220"/>
                </a:cubicBezTo>
                <a:cubicBezTo>
                  <a:pt x="307" y="221"/>
                  <a:pt x="308" y="220"/>
                  <a:pt x="307" y="221"/>
                </a:cubicBezTo>
                <a:cubicBezTo>
                  <a:pt x="307" y="221"/>
                  <a:pt x="307" y="221"/>
                  <a:pt x="307" y="222"/>
                </a:cubicBezTo>
                <a:cubicBezTo>
                  <a:pt x="307" y="222"/>
                  <a:pt x="307" y="222"/>
                  <a:pt x="307" y="222"/>
                </a:cubicBezTo>
                <a:cubicBezTo>
                  <a:pt x="307" y="222"/>
                  <a:pt x="306" y="224"/>
                  <a:pt x="306" y="223"/>
                </a:cubicBezTo>
                <a:cubicBezTo>
                  <a:pt x="306" y="223"/>
                  <a:pt x="306" y="223"/>
                  <a:pt x="307" y="223"/>
                </a:cubicBezTo>
                <a:cubicBezTo>
                  <a:pt x="306" y="224"/>
                  <a:pt x="306" y="224"/>
                  <a:pt x="306" y="224"/>
                </a:cubicBezTo>
                <a:cubicBezTo>
                  <a:pt x="306" y="225"/>
                  <a:pt x="306" y="225"/>
                  <a:pt x="306" y="226"/>
                </a:cubicBezTo>
                <a:cubicBezTo>
                  <a:pt x="305" y="227"/>
                  <a:pt x="306" y="226"/>
                  <a:pt x="305" y="226"/>
                </a:cubicBezTo>
                <a:cubicBezTo>
                  <a:pt x="305" y="227"/>
                  <a:pt x="305" y="227"/>
                  <a:pt x="305" y="227"/>
                </a:cubicBezTo>
                <a:cubicBezTo>
                  <a:pt x="305" y="227"/>
                  <a:pt x="305" y="228"/>
                  <a:pt x="305" y="228"/>
                </a:cubicBezTo>
                <a:cubicBezTo>
                  <a:pt x="305" y="228"/>
                  <a:pt x="304" y="230"/>
                  <a:pt x="304" y="230"/>
                </a:cubicBezTo>
                <a:cubicBezTo>
                  <a:pt x="304" y="230"/>
                  <a:pt x="304" y="230"/>
                  <a:pt x="304" y="230"/>
                </a:cubicBezTo>
                <a:cubicBezTo>
                  <a:pt x="304" y="231"/>
                  <a:pt x="303" y="232"/>
                  <a:pt x="303" y="232"/>
                </a:cubicBezTo>
                <a:cubicBezTo>
                  <a:pt x="303" y="233"/>
                  <a:pt x="301" y="235"/>
                  <a:pt x="302" y="235"/>
                </a:cubicBezTo>
                <a:cubicBezTo>
                  <a:pt x="302" y="235"/>
                  <a:pt x="302" y="235"/>
                  <a:pt x="302" y="235"/>
                </a:cubicBezTo>
                <a:cubicBezTo>
                  <a:pt x="301" y="236"/>
                  <a:pt x="301" y="236"/>
                  <a:pt x="300" y="238"/>
                </a:cubicBezTo>
                <a:cubicBezTo>
                  <a:pt x="300" y="238"/>
                  <a:pt x="300" y="238"/>
                  <a:pt x="300" y="238"/>
                </a:cubicBezTo>
                <a:cubicBezTo>
                  <a:pt x="300" y="239"/>
                  <a:pt x="299" y="239"/>
                  <a:pt x="299" y="240"/>
                </a:cubicBezTo>
                <a:cubicBezTo>
                  <a:pt x="299" y="240"/>
                  <a:pt x="299" y="240"/>
                  <a:pt x="299" y="240"/>
                </a:cubicBezTo>
                <a:cubicBezTo>
                  <a:pt x="298" y="242"/>
                  <a:pt x="296" y="244"/>
                  <a:pt x="295" y="246"/>
                </a:cubicBezTo>
                <a:cubicBezTo>
                  <a:pt x="295" y="246"/>
                  <a:pt x="295" y="247"/>
                  <a:pt x="295" y="247"/>
                </a:cubicBezTo>
                <a:cubicBezTo>
                  <a:pt x="294" y="247"/>
                  <a:pt x="294" y="247"/>
                  <a:pt x="294" y="247"/>
                </a:cubicBezTo>
                <a:cubicBezTo>
                  <a:pt x="294" y="248"/>
                  <a:pt x="294" y="248"/>
                  <a:pt x="294" y="248"/>
                </a:cubicBezTo>
                <a:cubicBezTo>
                  <a:pt x="294" y="248"/>
                  <a:pt x="294" y="248"/>
                  <a:pt x="293" y="249"/>
                </a:cubicBezTo>
                <a:cubicBezTo>
                  <a:pt x="294" y="248"/>
                  <a:pt x="293" y="249"/>
                  <a:pt x="293" y="249"/>
                </a:cubicBezTo>
                <a:cubicBezTo>
                  <a:pt x="293" y="249"/>
                  <a:pt x="293" y="249"/>
                  <a:pt x="293" y="249"/>
                </a:cubicBezTo>
                <a:cubicBezTo>
                  <a:pt x="293" y="249"/>
                  <a:pt x="293" y="249"/>
                  <a:pt x="293" y="249"/>
                </a:cubicBezTo>
                <a:cubicBezTo>
                  <a:pt x="292" y="250"/>
                  <a:pt x="291" y="251"/>
                  <a:pt x="291" y="253"/>
                </a:cubicBezTo>
                <a:cubicBezTo>
                  <a:pt x="291" y="253"/>
                  <a:pt x="291" y="253"/>
                  <a:pt x="291" y="253"/>
                </a:cubicBezTo>
                <a:cubicBezTo>
                  <a:pt x="290" y="253"/>
                  <a:pt x="290" y="253"/>
                  <a:pt x="290" y="253"/>
                </a:cubicBezTo>
                <a:cubicBezTo>
                  <a:pt x="291" y="253"/>
                  <a:pt x="291" y="253"/>
                  <a:pt x="291" y="253"/>
                </a:cubicBezTo>
                <a:cubicBezTo>
                  <a:pt x="291" y="253"/>
                  <a:pt x="291" y="253"/>
                  <a:pt x="291" y="253"/>
                </a:cubicBezTo>
                <a:cubicBezTo>
                  <a:pt x="291" y="252"/>
                  <a:pt x="291" y="252"/>
                  <a:pt x="291" y="252"/>
                </a:cubicBezTo>
                <a:cubicBezTo>
                  <a:pt x="291" y="253"/>
                  <a:pt x="291" y="253"/>
                  <a:pt x="291" y="253"/>
                </a:cubicBezTo>
                <a:cubicBezTo>
                  <a:pt x="291" y="253"/>
                  <a:pt x="291" y="253"/>
                  <a:pt x="291" y="252"/>
                </a:cubicBezTo>
                <a:cubicBezTo>
                  <a:pt x="290" y="253"/>
                  <a:pt x="290" y="254"/>
                  <a:pt x="289" y="255"/>
                </a:cubicBezTo>
                <a:cubicBezTo>
                  <a:pt x="289" y="255"/>
                  <a:pt x="289" y="255"/>
                  <a:pt x="289" y="255"/>
                </a:cubicBezTo>
                <a:cubicBezTo>
                  <a:pt x="288" y="257"/>
                  <a:pt x="288" y="257"/>
                  <a:pt x="287" y="258"/>
                </a:cubicBezTo>
                <a:cubicBezTo>
                  <a:pt x="287" y="258"/>
                  <a:pt x="287" y="258"/>
                  <a:pt x="287" y="258"/>
                </a:cubicBezTo>
                <a:cubicBezTo>
                  <a:pt x="286" y="259"/>
                  <a:pt x="286" y="259"/>
                  <a:pt x="286" y="259"/>
                </a:cubicBezTo>
                <a:cubicBezTo>
                  <a:pt x="286" y="259"/>
                  <a:pt x="286" y="259"/>
                  <a:pt x="286" y="259"/>
                </a:cubicBezTo>
                <a:cubicBezTo>
                  <a:pt x="286" y="259"/>
                  <a:pt x="286" y="259"/>
                  <a:pt x="286" y="259"/>
                </a:cubicBezTo>
                <a:cubicBezTo>
                  <a:pt x="286" y="259"/>
                  <a:pt x="286" y="259"/>
                  <a:pt x="286" y="259"/>
                </a:cubicBezTo>
                <a:cubicBezTo>
                  <a:pt x="285" y="260"/>
                  <a:pt x="284" y="262"/>
                  <a:pt x="283" y="263"/>
                </a:cubicBezTo>
                <a:cubicBezTo>
                  <a:pt x="283" y="263"/>
                  <a:pt x="283" y="263"/>
                  <a:pt x="282" y="264"/>
                </a:cubicBezTo>
                <a:cubicBezTo>
                  <a:pt x="282" y="264"/>
                  <a:pt x="282" y="265"/>
                  <a:pt x="281" y="265"/>
                </a:cubicBezTo>
                <a:cubicBezTo>
                  <a:pt x="282" y="264"/>
                  <a:pt x="279" y="268"/>
                  <a:pt x="278" y="269"/>
                </a:cubicBezTo>
                <a:cubicBezTo>
                  <a:pt x="278" y="269"/>
                  <a:pt x="278" y="269"/>
                  <a:pt x="278" y="269"/>
                </a:cubicBezTo>
                <a:cubicBezTo>
                  <a:pt x="278" y="269"/>
                  <a:pt x="278" y="269"/>
                  <a:pt x="278" y="269"/>
                </a:cubicBezTo>
                <a:cubicBezTo>
                  <a:pt x="278" y="269"/>
                  <a:pt x="273" y="274"/>
                  <a:pt x="273" y="275"/>
                </a:cubicBezTo>
                <a:cubicBezTo>
                  <a:pt x="271" y="277"/>
                  <a:pt x="268" y="279"/>
                  <a:pt x="266" y="281"/>
                </a:cubicBezTo>
                <a:cubicBezTo>
                  <a:pt x="264" y="282"/>
                  <a:pt x="263" y="283"/>
                  <a:pt x="263" y="284"/>
                </a:cubicBezTo>
                <a:cubicBezTo>
                  <a:pt x="263" y="284"/>
                  <a:pt x="263" y="284"/>
                  <a:pt x="263" y="284"/>
                </a:cubicBezTo>
                <a:cubicBezTo>
                  <a:pt x="262" y="284"/>
                  <a:pt x="262" y="284"/>
                  <a:pt x="261" y="285"/>
                </a:cubicBezTo>
                <a:cubicBezTo>
                  <a:pt x="261" y="285"/>
                  <a:pt x="260" y="286"/>
                  <a:pt x="259" y="286"/>
                </a:cubicBezTo>
                <a:cubicBezTo>
                  <a:pt x="258" y="287"/>
                  <a:pt x="257" y="288"/>
                  <a:pt x="256" y="289"/>
                </a:cubicBezTo>
                <a:cubicBezTo>
                  <a:pt x="255" y="289"/>
                  <a:pt x="255" y="289"/>
                  <a:pt x="254" y="290"/>
                </a:cubicBezTo>
                <a:cubicBezTo>
                  <a:pt x="253" y="290"/>
                  <a:pt x="254" y="289"/>
                  <a:pt x="254" y="290"/>
                </a:cubicBezTo>
                <a:cubicBezTo>
                  <a:pt x="252" y="290"/>
                  <a:pt x="253" y="290"/>
                  <a:pt x="254" y="289"/>
                </a:cubicBezTo>
                <a:cubicBezTo>
                  <a:pt x="254" y="289"/>
                  <a:pt x="254" y="289"/>
                  <a:pt x="254" y="289"/>
                </a:cubicBezTo>
                <a:cubicBezTo>
                  <a:pt x="256" y="286"/>
                  <a:pt x="251" y="285"/>
                  <a:pt x="253" y="283"/>
                </a:cubicBezTo>
                <a:cubicBezTo>
                  <a:pt x="257" y="280"/>
                  <a:pt x="254" y="280"/>
                  <a:pt x="254" y="278"/>
                </a:cubicBezTo>
                <a:cubicBezTo>
                  <a:pt x="256" y="274"/>
                  <a:pt x="256" y="270"/>
                  <a:pt x="254" y="268"/>
                </a:cubicBezTo>
                <a:cubicBezTo>
                  <a:pt x="247" y="262"/>
                  <a:pt x="266" y="247"/>
                  <a:pt x="261" y="241"/>
                </a:cubicBezTo>
                <a:cubicBezTo>
                  <a:pt x="260" y="241"/>
                  <a:pt x="261" y="240"/>
                  <a:pt x="261" y="239"/>
                </a:cubicBezTo>
                <a:cubicBezTo>
                  <a:pt x="263" y="237"/>
                  <a:pt x="262" y="235"/>
                  <a:pt x="261" y="233"/>
                </a:cubicBezTo>
                <a:cubicBezTo>
                  <a:pt x="261" y="233"/>
                  <a:pt x="261" y="233"/>
                  <a:pt x="261" y="233"/>
                </a:cubicBezTo>
                <a:cubicBezTo>
                  <a:pt x="261" y="233"/>
                  <a:pt x="261" y="233"/>
                  <a:pt x="261" y="232"/>
                </a:cubicBezTo>
                <a:cubicBezTo>
                  <a:pt x="261" y="232"/>
                  <a:pt x="261" y="230"/>
                  <a:pt x="260" y="230"/>
                </a:cubicBezTo>
                <a:cubicBezTo>
                  <a:pt x="260" y="230"/>
                  <a:pt x="261" y="229"/>
                  <a:pt x="260" y="228"/>
                </a:cubicBezTo>
                <a:cubicBezTo>
                  <a:pt x="260" y="228"/>
                  <a:pt x="251" y="218"/>
                  <a:pt x="254" y="214"/>
                </a:cubicBezTo>
                <a:cubicBezTo>
                  <a:pt x="254" y="214"/>
                  <a:pt x="256" y="211"/>
                  <a:pt x="256" y="211"/>
                </a:cubicBezTo>
                <a:cubicBezTo>
                  <a:pt x="254" y="204"/>
                  <a:pt x="262" y="197"/>
                  <a:pt x="250" y="198"/>
                </a:cubicBezTo>
                <a:cubicBezTo>
                  <a:pt x="249" y="198"/>
                  <a:pt x="245" y="198"/>
                  <a:pt x="245" y="198"/>
                </a:cubicBezTo>
                <a:cubicBezTo>
                  <a:pt x="237" y="189"/>
                  <a:pt x="235" y="188"/>
                  <a:pt x="224" y="194"/>
                </a:cubicBezTo>
                <a:cubicBezTo>
                  <a:pt x="218" y="197"/>
                  <a:pt x="219" y="194"/>
                  <a:pt x="213" y="194"/>
                </a:cubicBezTo>
                <a:cubicBezTo>
                  <a:pt x="196" y="195"/>
                  <a:pt x="198" y="201"/>
                  <a:pt x="183" y="186"/>
                </a:cubicBezTo>
                <a:cubicBezTo>
                  <a:pt x="180" y="183"/>
                  <a:pt x="178" y="172"/>
                  <a:pt x="173" y="170"/>
                </a:cubicBezTo>
                <a:cubicBezTo>
                  <a:pt x="163" y="165"/>
                  <a:pt x="173" y="144"/>
                  <a:pt x="173" y="127"/>
                </a:cubicBezTo>
                <a:cubicBezTo>
                  <a:pt x="173" y="126"/>
                  <a:pt x="180" y="118"/>
                  <a:pt x="182" y="117"/>
                </a:cubicBezTo>
                <a:cubicBezTo>
                  <a:pt x="182" y="117"/>
                  <a:pt x="185" y="111"/>
                  <a:pt x="186" y="111"/>
                </a:cubicBezTo>
                <a:cubicBezTo>
                  <a:pt x="191" y="111"/>
                  <a:pt x="189" y="106"/>
                  <a:pt x="194" y="106"/>
                </a:cubicBezTo>
                <a:cubicBezTo>
                  <a:pt x="197" y="106"/>
                  <a:pt x="201" y="102"/>
                  <a:pt x="201" y="102"/>
                </a:cubicBezTo>
                <a:cubicBezTo>
                  <a:pt x="205" y="102"/>
                  <a:pt x="204" y="94"/>
                  <a:pt x="205" y="92"/>
                </a:cubicBezTo>
                <a:cubicBezTo>
                  <a:pt x="206" y="92"/>
                  <a:pt x="214" y="88"/>
                  <a:pt x="214" y="89"/>
                </a:cubicBezTo>
                <a:cubicBezTo>
                  <a:pt x="214" y="89"/>
                  <a:pt x="214" y="89"/>
                  <a:pt x="214" y="89"/>
                </a:cubicBezTo>
                <a:cubicBezTo>
                  <a:pt x="217" y="86"/>
                  <a:pt x="217" y="86"/>
                  <a:pt x="219" y="82"/>
                </a:cubicBezTo>
                <a:cubicBezTo>
                  <a:pt x="220" y="83"/>
                  <a:pt x="222" y="83"/>
                  <a:pt x="222" y="83"/>
                </a:cubicBezTo>
                <a:cubicBezTo>
                  <a:pt x="222" y="83"/>
                  <a:pt x="224" y="85"/>
                  <a:pt x="224" y="85"/>
                </a:cubicBezTo>
                <a:cubicBezTo>
                  <a:pt x="224" y="84"/>
                  <a:pt x="225" y="85"/>
                  <a:pt x="226" y="85"/>
                </a:cubicBezTo>
                <a:cubicBezTo>
                  <a:pt x="226" y="85"/>
                  <a:pt x="227" y="85"/>
                  <a:pt x="227" y="85"/>
                </a:cubicBezTo>
                <a:cubicBezTo>
                  <a:pt x="227" y="84"/>
                  <a:pt x="228" y="85"/>
                  <a:pt x="228" y="85"/>
                </a:cubicBezTo>
                <a:cubicBezTo>
                  <a:pt x="228" y="85"/>
                  <a:pt x="229" y="85"/>
                  <a:pt x="229" y="85"/>
                </a:cubicBezTo>
                <a:cubicBezTo>
                  <a:pt x="229" y="86"/>
                  <a:pt x="229" y="86"/>
                  <a:pt x="230" y="86"/>
                </a:cubicBezTo>
                <a:cubicBezTo>
                  <a:pt x="232" y="85"/>
                  <a:pt x="232" y="85"/>
                  <a:pt x="235" y="84"/>
                </a:cubicBezTo>
                <a:cubicBezTo>
                  <a:pt x="235" y="84"/>
                  <a:pt x="235" y="84"/>
                  <a:pt x="235" y="84"/>
                </a:cubicBezTo>
                <a:cubicBezTo>
                  <a:pt x="235" y="84"/>
                  <a:pt x="235" y="84"/>
                  <a:pt x="235" y="84"/>
                </a:cubicBezTo>
                <a:cubicBezTo>
                  <a:pt x="235" y="84"/>
                  <a:pt x="235" y="84"/>
                  <a:pt x="235" y="84"/>
                </a:cubicBezTo>
                <a:cubicBezTo>
                  <a:pt x="235" y="84"/>
                  <a:pt x="235" y="84"/>
                  <a:pt x="235" y="85"/>
                </a:cubicBezTo>
                <a:cubicBezTo>
                  <a:pt x="240" y="84"/>
                  <a:pt x="240" y="84"/>
                  <a:pt x="245" y="83"/>
                </a:cubicBezTo>
                <a:cubicBezTo>
                  <a:pt x="247" y="84"/>
                  <a:pt x="247" y="84"/>
                  <a:pt x="250" y="85"/>
                </a:cubicBezTo>
                <a:cubicBezTo>
                  <a:pt x="250" y="85"/>
                  <a:pt x="250" y="85"/>
                  <a:pt x="250" y="85"/>
                </a:cubicBezTo>
                <a:cubicBezTo>
                  <a:pt x="250" y="85"/>
                  <a:pt x="250" y="85"/>
                  <a:pt x="250" y="85"/>
                </a:cubicBezTo>
                <a:cubicBezTo>
                  <a:pt x="250" y="85"/>
                  <a:pt x="251" y="85"/>
                  <a:pt x="251" y="85"/>
                </a:cubicBezTo>
                <a:cubicBezTo>
                  <a:pt x="251" y="85"/>
                  <a:pt x="251" y="85"/>
                  <a:pt x="251" y="85"/>
                </a:cubicBezTo>
                <a:cubicBezTo>
                  <a:pt x="251" y="85"/>
                  <a:pt x="251" y="85"/>
                  <a:pt x="251" y="85"/>
                </a:cubicBezTo>
                <a:cubicBezTo>
                  <a:pt x="252" y="85"/>
                  <a:pt x="252" y="84"/>
                  <a:pt x="252" y="85"/>
                </a:cubicBezTo>
                <a:cubicBezTo>
                  <a:pt x="252" y="85"/>
                  <a:pt x="254" y="85"/>
                  <a:pt x="255" y="85"/>
                </a:cubicBezTo>
                <a:cubicBezTo>
                  <a:pt x="255" y="85"/>
                  <a:pt x="255" y="85"/>
                  <a:pt x="255" y="85"/>
                </a:cubicBezTo>
                <a:cubicBezTo>
                  <a:pt x="255" y="85"/>
                  <a:pt x="255" y="85"/>
                  <a:pt x="255" y="85"/>
                </a:cubicBezTo>
                <a:cubicBezTo>
                  <a:pt x="255" y="85"/>
                  <a:pt x="256" y="86"/>
                  <a:pt x="256" y="86"/>
                </a:cubicBezTo>
                <a:cubicBezTo>
                  <a:pt x="256" y="86"/>
                  <a:pt x="257" y="86"/>
                  <a:pt x="256" y="85"/>
                </a:cubicBezTo>
                <a:cubicBezTo>
                  <a:pt x="256" y="85"/>
                  <a:pt x="256" y="85"/>
                  <a:pt x="257" y="85"/>
                </a:cubicBezTo>
                <a:cubicBezTo>
                  <a:pt x="258" y="85"/>
                  <a:pt x="258" y="86"/>
                  <a:pt x="259" y="86"/>
                </a:cubicBezTo>
                <a:cubicBezTo>
                  <a:pt x="261" y="86"/>
                  <a:pt x="263" y="88"/>
                  <a:pt x="263" y="88"/>
                </a:cubicBezTo>
                <a:cubicBezTo>
                  <a:pt x="263" y="88"/>
                  <a:pt x="261" y="90"/>
                  <a:pt x="263" y="90"/>
                </a:cubicBezTo>
                <a:cubicBezTo>
                  <a:pt x="267" y="91"/>
                  <a:pt x="256" y="97"/>
                  <a:pt x="262" y="98"/>
                </a:cubicBezTo>
                <a:cubicBezTo>
                  <a:pt x="268" y="99"/>
                  <a:pt x="274" y="103"/>
                  <a:pt x="278" y="108"/>
                </a:cubicBezTo>
                <a:cubicBezTo>
                  <a:pt x="286" y="118"/>
                  <a:pt x="283" y="98"/>
                  <a:pt x="289" y="106"/>
                </a:cubicBezTo>
                <a:cubicBezTo>
                  <a:pt x="290" y="107"/>
                  <a:pt x="296" y="110"/>
                  <a:pt x="295" y="110"/>
                </a:cubicBezTo>
                <a:cubicBezTo>
                  <a:pt x="299" y="115"/>
                  <a:pt x="301" y="110"/>
                  <a:pt x="303" y="113"/>
                </a:cubicBezTo>
                <a:cubicBezTo>
                  <a:pt x="305" y="115"/>
                  <a:pt x="305" y="113"/>
                  <a:pt x="306" y="111"/>
                </a:cubicBezTo>
                <a:cubicBezTo>
                  <a:pt x="306" y="111"/>
                  <a:pt x="306" y="107"/>
                  <a:pt x="305" y="107"/>
                </a:cubicBezTo>
                <a:cubicBezTo>
                  <a:pt x="303" y="106"/>
                  <a:pt x="300" y="101"/>
                  <a:pt x="304" y="103"/>
                </a:cubicBezTo>
                <a:cubicBezTo>
                  <a:pt x="304" y="103"/>
                  <a:pt x="304" y="104"/>
                  <a:pt x="304" y="105"/>
                </a:cubicBezTo>
                <a:cubicBezTo>
                  <a:pt x="306" y="108"/>
                  <a:pt x="305" y="105"/>
                  <a:pt x="305" y="103"/>
                </a:cubicBezTo>
                <a:cubicBezTo>
                  <a:pt x="305" y="100"/>
                  <a:pt x="303" y="100"/>
                  <a:pt x="302" y="101"/>
                </a:cubicBezTo>
                <a:cubicBezTo>
                  <a:pt x="301" y="101"/>
                  <a:pt x="300" y="98"/>
                  <a:pt x="299" y="98"/>
                </a:cubicBezTo>
                <a:cubicBezTo>
                  <a:pt x="298" y="98"/>
                  <a:pt x="296" y="99"/>
                  <a:pt x="295" y="97"/>
                </a:cubicBezTo>
                <a:cubicBezTo>
                  <a:pt x="294" y="96"/>
                  <a:pt x="293" y="93"/>
                  <a:pt x="293" y="93"/>
                </a:cubicBezTo>
                <a:cubicBezTo>
                  <a:pt x="291" y="92"/>
                  <a:pt x="292" y="90"/>
                  <a:pt x="291" y="89"/>
                </a:cubicBezTo>
                <a:cubicBezTo>
                  <a:pt x="291" y="89"/>
                  <a:pt x="290" y="89"/>
                  <a:pt x="290" y="89"/>
                </a:cubicBezTo>
                <a:cubicBezTo>
                  <a:pt x="290" y="87"/>
                  <a:pt x="288" y="84"/>
                  <a:pt x="288" y="84"/>
                </a:cubicBezTo>
                <a:cubicBezTo>
                  <a:pt x="288" y="84"/>
                  <a:pt x="287" y="85"/>
                  <a:pt x="287" y="84"/>
                </a:cubicBezTo>
                <a:cubicBezTo>
                  <a:pt x="287" y="84"/>
                  <a:pt x="285" y="83"/>
                  <a:pt x="286" y="84"/>
                </a:cubicBezTo>
                <a:cubicBezTo>
                  <a:pt x="286" y="87"/>
                  <a:pt x="281" y="82"/>
                  <a:pt x="285" y="87"/>
                </a:cubicBezTo>
                <a:cubicBezTo>
                  <a:pt x="286" y="88"/>
                  <a:pt x="287" y="89"/>
                  <a:pt x="287" y="89"/>
                </a:cubicBezTo>
                <a:cubicBezTo>
                  <a:pt x="290" y="96"/>
                  <a:pt x="286" y="89"/>
                  <a:pt x="287" y="94"/>
                </a:cubicBezTo>
                <a:cubicBezTo>
                  <a:pt x="287" y="95"/>
                  <a:pt x="287" y="96"/>
                  <a:pt x="287" y="96"/>
                </a:cubicBezTo>
                <a:cubicBezTo>
                  <a:pt x="287" y="97"/>
                  <a:pt x="287" y="95"/>
                  <a:pt x="285" y="95"/>
                </a:cubicBezTo>
                <a:cubicBezTo>
                  <a:pt x="283" y="94"/>
                  <a:pt x="284" y="90"/>
                  <a:pt x="284" y="90"/>
                </a:cubicBezTo>
                <a:cubicBezTo>
                  <a:pt x="282" y="88"/>
                  <a:pt x="280" y="87"/>
                  <a:pt x="281" y="86"/>
                </a:cubicBezTo>
                <a:cubicBezTo>
                  <a:pt x="281" y="86"/>
                  <a:pt x="280" y="86"/>
                  <a:pt x="281" y="86"/>
                </a:cubicBezTo>
                <a:cubicBezTo>
                  <a:pt x="278" y="85"/>
                  <a:pt x="278" y="79"/>
                  <a:pt x="277" y="78"/>
                </a:cubicBezTo>
                <a:cubicBezTo>
                  <a:pt x="274" y="78"/>
                  <a:pt x="269" y="68"/>
                  <a:pt x="268" y="68"/>
                </a:cubicBezTo>
                <a:cubicBezTo>
                  <a:pt x="266" y="67"/>
                  <a:pt x="266" y="65"/>
                  <a:pt x="265" y="66"/>
                </a:cubicBezTo>
                <a:cubicBezTo>
                  <a:pt x="263" y="68"/>
                  <a:pt x="267" y="71"/>
                  <a:pt x="267" y="72"/>
                </a:cubicBezTo>
                <a:cubicBezTo>
                  <a:pt x="268" y="76"/>
                  <a:pt x="272" y="76"/>
                  <a:pt x="272" y="76"/>
                </a:cubicBezTo>
                <a:cubicBezTo>
                  <a:pt x="273" y="81"/>
                  <a:pt x="276" y="81"/>
                  <a:pt x="277" y="82"/>
                </a:cubicBezTo>
                <a:cubicBezTo>
                  <a:pt x="277" y="85"/>
                  <a:pt x="276" y="82"/>
                  <a:pt x="274" y="81"/>
                </a:cubicBezTo>
                <a:cubicBezTo>
                  <a:pt x="273" y="81"/>
                  <a:pt x="274" y="84"/>
                  <a:pt x="274" y="84"/>
                </a:cubicBezTo>
                <a:cubicBezTo>
                  <a:pt x="277" y="84"/>
                  <a:pt x="272" y="91"/>
                  <a:pt x="273" y="87"/>
                </a:cubicBezTo>
                <a:cubicBezTo>
                  <a:pt x="273" y="84"/>
                  <a:pt x="272" y="80"/>
                  <a:pt x="270" y="80"/>
                </a:cubicBezTo>
                <a:cubicBezTo>
                  <a:pt x="269" y="80"/>
                  <a:pt x="268" y="77"/>
                  <a:pt x="268" y="77"/>
                </a:cubicBezTo>
                <a:cubicBezTo>
                  <a:pt x="266" y="77"/>
                  <a:pt x="260" y="69"/>
                  <a:pt x="259" y="68"/>
                </a:cubicBezTo>
                <a:cubicBezTo>
                  <a:pt x="258" y="67"/>
                  <a:pt x="258" y="66"/>
                  <a:pt x="257" y="66"/>
                </a:cubicBezTo>
                <a:cubicBezTo>
                  <a:pt x="257" y="66"/>
                  <a:pt x="257" y="66"/>
                  <a:pt x="257" y="66"/>
                </a:cubicBezTo>
                <a:cubicBezTo>
                  <a:pt x="256" y="66"/>
                  <a:pt x="254" y="67"/>
                  <a:pt x="254" y="66"/>
                </a:cubicBezTo>
                <a:cubicBezTo>
                  <a:pt x="254" y="67"/>
                  <a:pt x="253" y="68"/>
                  <a:pt x="253" y="68"/>
                </a:cubicBezTo>
                <a:cubicBezTo>
                  <a:pt x="252" y="68"/>
                  <a:pt x="248" y="66"/>
                  <a:pt x="247" y="65"/>
                </a:cubicBezTo>
                <a:cubicBezTo>
                  <a:pt x="247" y="65"/>
                  <a:pt x="247" y="68"/>
                  <a:pt x="246" y="68"/>
                </a:cubicBezTo>
                <a:cubicBezTo>
                  <a:pt x="244" y="68"/>
                  <a:pt x="245" y="69"/>
                  <a:pt x="244" y="69"/>
                </a:cubicBezTo>
                <a:cubicBezTo>
                  <a:pt x="244" y="69"/>
                  <a:pt x="242" y="70"/>
                  <a:pt x="242" y="69"/>
                </a:cubicBezTo>
                <a:cubicBezTo>
                  <a:pt x="242" y="69"/>
                  <a:pt x="242" y="69"/>
                  <a:pt x="242" y="69"/>
                </a:cubicBezTo>
                <a:cubicBezTo>
                  <a:pt x="239" y="71"/>
                  <a:pt x="239" y="71"/>
                  <a:pt x="236" y="73"/>
                </a:cubicBezTo>
                <a:cubicBezTo>
                  <a:pt x="236" y="73"/>
                  <a:pt x="236" y="74"/>
                  <a:pt x="236" y="74"/>
                </a:cubicBezTo>
                <a:cubicBezTo>
                  <a:pt x="236" y="76"/>
                  <a:pt x="234" y="75"/>
                  <a:pt x="233" y="77"/>
                </a:cubicBezTo>
                <a:cubicBezTo>
                  <a:pt x="232" y="80"/>
                  <a:pt x="229" y="81"/>
                  <a:pt x="226" y="79"/>
                </a:cubicBezTo>
                <a:cubicBezTo>
                  <a:pt x="224" y="79"/>
                  <a:pt x="222" y="79"/>
                  <a:pt x="221" y="81"/>
                </a:cubicBezTo>
                <a:cubicBezTo>
                  <a:pt x="219" y="82"/>
                  <a:pt x="218" y="78"/>
                  <a:pt x="218" y="78"/>
                </a:cubicBezTo>
                <a:cubicBezTo>
                  <a:pt x="217" y="77"/>
                  <a:pt x="215" y="76"/>
                  <a:pt x="215" y="76"/>
                </a:cubicBezTo>
                <a:cubicBezTo>
                  <a:pt x="215" y="76"/>
                  <a:pt x="215" y="76"/>
                  <a:pt x="215" y="76"/>
                </a:cubicBezTo>
                <a:cubicBezTo>
                  <a:pt x="213" y="76"/>
                  <a:pt x="213" y="76"/>
                  <a:pt x="211" y="76"/>
                </a:cubicBezTo>
                <a:cubicBezTo>
                  <a:pt x="211" y="76"/>
                  <a:pt x="211" y="76"/>
                  <a:pt x="211" y="75"/>
                </a:cubicBezTo>
                <a:cubicBezTo>
                  <a:pt x="211" y="75"/>
                  <a:pt x="212" y="75"/>
                  <a:pt x="212" y="75"/>
                </a:cubicBezTo>
                <a:cubicBezTo>
                  <a:pt x="212" y="75"/>
                  <a:pt x="212" y="74"/>
                  <a:pt x="212" y="74"/>
                </a:cubicBezTo>
                <a:cubicBezTo>
                  <a:pt x="212" y="73"/>
                  <a:pt x="212" y="73"/>
                  <a:pt x="212" y="73"/>
                </a:cubicBezTo>
                <a:cubicBezTo>
                  <a:pt x="212" y="73"/>
                  <a:pt x="212" y="72"/>
                  <a:pt x="212" y="72"/>
                </a:cubicBezTo>
                <a:cubicBezTo>
                  <a:pt x="212" y="72"/>
                  <a:pt x="211" y="72"/>
                  <a:pt x="211" y="72"/>
                </a:cubicBezTo>
                <a:cubicBezTo>
                  <a:pt x="211" y="72"/>
                  <a:pt x="211" y="72"/>
                  <a:pt x="211" y="72"/>
                </a:cubicBezTo>
                <a:cubicBezTo>
                  <a:pt x="211" y="71"/>
                  <a:pt x="211" y="71"/>
                  <a:pt x="210" y="70"/>
                </a:cubicBezTo>
                <a:cubicBezTo>
                  <a:pt x="210" y="70"/>
                  <a:pt x="210" y="70"/>
                  <a:pt x="210" y="70"/>
                </a:cubicBezTo>
                <a:cubicBezTo>
                  <a:pt x="212" y="68"/>
                  <a:pt x="212" y="68"/>
                  <a:pt x="214" y="65"/>
                </a:cubicBezTo>
                <a:cubicBezTo>
                  <a:pt x="214" y="63"/>
                  <a:pt x="214" y="63"/>
                  <a:pt x="214" y="61"/>
                </a:cubicBezTo>
                <a:cubicBezTo>
                  <a:pt x="214" y="61"/>
                  <a:pt x="214" y="61"/>
                  <a:pt x="214" y="60"/>
                </a:cubicBezTo>
                <a:cubicBezTo>
                  <a:pt x="214" y="59"/>
                  <a:pt x="215" y="60"/>
                  <a:pt x="215" y="59"/>
                </a:cubicBezTo>
                <a:cubicBezTo>
                  <a:pt x="217" y="58"/>
                  <a:pt x="220" y="59"/>
                  <a:pt x="222" y="59"/>
                </a:cubicBezTo>
                <a:cubicBezTo>
                  <a:pt x="224" y="59"/>
                  <a:pt x="224" y="60"/>
                  <a:pt x="225" y="60"/>
                </a:cubicBezTo>
                <a:cubicBezTo>
                  <a:pt x="227" y="61"/>
                  <a:pt x="228" y="61"/>
                  <a:pt x="231" y="62"/>
                </a:cubicBezTo>
                <a:cubicBezTo>
                  <a:pt x="231" y="62"/>
                  <a:pt x="231" y="62"/>
                  <a:pt x="234" y="63"/>
                </a:cubicBezTo>
                <a:cubicBezTo>
                  <a:pt x="233" y="62"/>
                  <a:pt x="233" y="63"/>
                  <a:pt x="234" y="62"/>
                </a:cubicBezTo>
                <a:cubicBezTo>
                  <a:pt x="234" y="63"/>
                  <a:pt x="234" y="62"/>
                  <a:pt x="234" y="62"/>
                </a:cubicBezTo>
                <a:cubicBezTo>
                  <a:pt x="234" y="62"/>
                  <a:pt x="234" y="62"/>
                  <a:pt x="234" y="62"/>
                </a:cubicBezTo>
                <a:cubicBezTo>
                  <a:pt x="234" y="62"/>
                  <a:pt x="234" y="62"/>
                  <a:pt x="234" y="62"/>
                </a:cubicBezTo>
                <a:cubicBezTo>
                  <a:pt x="234" y="61"/>
                  <a:pt x="234" y="62"/>
                  <a:pt x="234" y="61"/>
                </a:cubicBezTo>
                <a:cubicBezTo>
                  <a:pt x="234" y="61"/>
                  <a:pt x="235" y="60"/>
                  <a:pt x="235" y="60"/>
                </a:cubicBezTo>
                <a:cubicBezTo>
                  <a:pt x="235" y="61"/>
                  <a:pt x="234" y="60"/>
                  <a:pt x="235" y="60"/>
                </a:cubicBezTo>
                <a:cubicBezTo>
                  <a:pt x="235" y="60"/>
                  <a:pt x="235" y="60"/>
                  <a:pt x="235" y="60"/>
                </a:cubicBezTo>
                <a:cubicBezTo>
                  <a:pt x="235" y="60"/>
                  <a:pt x="236" y="60"/>
                  <a:pt x="236" y="60"/>
                </a:cubicBezTo>
                <a:cubicBezTo>
                  <a:pt x="236" y="60"/>
                  <a:pt x="236" y="60"/>
                  <a:pt x="236" y="60"/>
                </a:cubicBezTo>
                <a:cubicBezTo>
                  <a:pt x="236" y="60"/>
                  <a:pt x="236" y="60"/>
                  <a:pt x="236" y="60"/>
                </a:cubicBezTo>
                <a:cubicBezTo>
                  <a:pt x="236" y="59"/>
                  <a:pt x="236" y="59"/>
                  <a:pt x="236" y="59"/>
                </a:cubicBezTo>
                <a:cubicBezTo>
                  <a:pt x="236" y="59"/>
                  <a:pt x="236" y="59"/>
                  <a:pt x="236" y="59"/>
                </a:cubicBezTo>
                <a:cubicBezTo>
                  <a:pt x="236" y="59"/>
                  <a:pt x="236" y="59"/>
                  <a:pt x="236" y="59"/>
                </a:cubicBezTo>
                <a:cubicBezTo>
                  <a:pt x="236" y="58"/>
                  <a:pt x="236" y="58"/>
                  <a:pt x="236" y="58"/>
                </a:cubicBezTo>
                <a:cubicBezTo>
                  <a:pt x="237" y="57"/>
                  <a:pt x="237" y="57"/>
                  <a:pt x="238" y="56"/>
                </a:cubicBezTo>
                <a:cubicBezTo>
                  <a:pt x="238" y="56"/>
                  <a:pt x="238" y="56"/>
                  <a:pt x="238" y="55"/>
                </a:cubicBezTo>
                <a:cubicBezTo>
                  <a:pt x="238" y="55"/>
                  <a:pt x="238" y="55"/>
                  <a:pt x="238" y="55"/>
                </a:cubicBezTo>
                <a:cubicBezTo>
                  <a:pt x="238" y="55"/>
                  <a:pt x="238" y="55"/>
                  <a:pt x="238" y="55"/>
                </a:cubicBezTo>
                <a:cubicBezTo>
                  <a:pt x="238" y="55"/>
                  <a:pt x="237" y="54"/>
                  <a:pt x="238" y="54"/>
                </a:cubicBezTo>
                <a:cubicBezTo>
                  <a:pt x="238" y="54"/>
                  <a:pt x="237" y="54"/>
                  <a:pt x="237" y="54"/>
                </a:cubicBezTo>
                <a:cubicBezTo>
                  <a:pt x="237" y="54"/>
                  <a:pt x="237" y="52"/>
                  <a:pt x="237" y="52"/>
                </a:cubicBezTo>
                <a:cubicBezTo>
                  <a:pt x="237" y="52"/>
                  <a:pt x="237" y="52"/>
                  <a:pt x="237" y="52"/>
                </a:cubicBezTo>
                <a:cubicBezTo>
                  <a:pt x="237" y="51"/>
                  <a:pt x="237" y="51"/>
                  <a:pt x="237" y="51"/>
                </a:cubicBezTo>
                <a:cubicBezTo>
                  <a:pt x="237" y="51"/>
                  <a:pt x="237" y="50"/>
                  <a:pt x="237" y="50"/>
                </a:cubicBezTo>
                <a:cubicBezTo>
                  <a:pt x="237" y="51"/>
                  <a:pt x="237" y="50"/>
                  <a:pt x="237" y="50"/>
                </a:cubicBezTo>
                <a:cubicBezTo>
                  <a:pt x="238" y="50"/>
                  <a:pt x="237" y="50"/>
                  <a:pt x="237" y="50"/>
                </a:cubicBezTo>
                <a:cubicBezTo>
                  <a:pt x="237" y="50"/>
                  <a:pt x="237" y="50"/>
                  <a:pt x="237" y="50"/>
                </a:cubicBezTo>
                <a:cubicBezTo>
                  <a:pt x="233" y="47"/>
                  <a:pt x="233" y="47"/>
                  <a:pt x="230" y="45"/>
                </a:cubicBezTo>
                <a:cubicBezTo>
                  <a:pt x="233" y="46"/>
                  <a:pt x="234" y="45"/>
                  <a:pt x="237" y="47"/>
                </a:cubicBezTo>
                <a:cubicBezTo>
                  <a:pt x="238" y="48"/>
                  <a:pt x="242" y="47"/>
                  <a:pt x="243" y="48"/>
                </a:cubicBezTo>
                <a:cubicBezTo>
                  <a:pt x="242" y="47"/>
                  <a:pt x="243" y="47"/>
                  <a:pt x="243" y="47"/>
                </a:cubicBezTo>
                <a:cubicBezTo>
                  <a:pt x="244" y="46"/>
                  <a:pt x="246" y="45"/>
                  <a:pt x="247" y="46"/>
                </a:cubicBezTo>
                <a:cubicBezTo>
                  <a:pt x="248" y="46"/>
                  <a:pt x="248" y="45"/>
                  <a:pt x="248" y="45"/>
                </a:cubicBezTo>
                <a:cubicBezTo>
                  <a:pt x="248" y="45"/>
                  <a:pt x="248" y="45"/>
                  <a:pt x="248" y="45"/>
                </a:cubicBezTo>
                <a:cubicBezTo>
                  <a:pt x="248" y="44"/>
                  <a:pt x="248" y="44"/>
                  <a:pt x="248" y="44"/>
                </a:cubicBezTo>
                <a:cubicBezTo>
                  <a:pt x="248" y="44"/>
                  <a:pt x="249" y="44"/>
                  <a:pt x="249" y="44"/>
                </a:cubicBezTo>
                <a:cubicBezTo>
                  <a:pt x="249" y="44"/>
                  <a:pt x="249" y="44"/>
                  <a:pt x="249" y="44"/>
                </a:cubicBezTo>
                <a:cubicBezTo>
                  <a:pt x="249" y="44"/>
                  <a:pt x="249" y="44"/>
                  <a:pt x="249" y="44"/>
                </a:cubicBezTo>
                <a:cubicBezTo>
                  <a:pt x="250" y="44"/>
                  <a:pt x="250" y="44"/>
                  <a:pt x="250" y="44"/>
                </a:cubicBezTo>
                <a:cubicBezTo>
                  <a:pt x="250" y="44"/>
                  <a:pt x="250" y="44"/>
                  <a:pt x="250" y="44"/>
                </a:cubicBezTo>
                <a:cubicBezTo>
                  <a:pt x="250" y="44"/>
                  <a:pt x="250" y="44"/>
                  <a:pt x="250" y="44"/>
                </a:cubicBezTo>
                <a:cubicBezTo>
                  <a:pt x="250" y="44"/>
                  <a:pt x="250" y="44"/>
                  <a:pt x="250" y="43"/>
                </a:cubicBezTo>
                <a:cubicBezTo>
                  <a:pt x="250" y="43"/>
                  <a:pt x="250" y="43"/>
                  <a:pt x="250" y="43"/>
                </a:cubicBezTo>
                <a:cubicBezTo>
                  <a:pt x="251" y="44"/>
                  <a:pt x="250" y="43"/>
                  <a:pt x="251" y="43"/>
                </a:cubicBezTo>
                <a:cubicBezTo>
                  <a:pt x="252" y="44"/>
                  <a:pt x="252" y="44"/>
                  <a:pt x="252" y="44"/>
                </a:cubicBezTo>
                <a:cubicBezTo>
                  <a:pt x="252" y="44"/>
                  <a:pt x="252" y="44"/>
                  <a:pt x="252" y="44"/>
                </a:cubicBezTo>
                <a:cubicBezTo>
                  <a:pt x="252" y="44"/>
                  <a:pt x="252" y="44"/>
                  <a:pt x="252" y="44"/>
                </a:cubicBezTo>
                <a:cubicBezTo>
                  <a:pt x="252" y="44"/>
                  <a:pt x="252" y="44"/>
                  <a:pt x="252" y="44"/>
                </a:cubicBezTo>
                <a:cubicBezTo>
                  <a:pt x="252" y="45"/>
                  <a:pt x="252" y="45"/>
                  <a:pt x="252" y="45"/>
                </a:cubicBezTo>
                <a:cubicBezTo>
                  <a:pt x="253" y="45"/>
                  <a:pt x="253" y="45"/>
                  <a:pt x="253" y="45"/>
                </a:cubicBezTo>
                <a:cubicBezTo>
                  <a:pt x="253" y="45"/>
                  <a:pt x="253" y="45"/>
                  <a:pt x="253" y="45"/>
                </a:cubicBezTo>
                <a:cubicBezTo>
                  <a:pt x="253" y="45"/>
                  <a:pt x="253" y="45"/>
                  <a:pt x="253" y="45"/>
                </a:cubicBezTo>
                <a:cubicBezTo>
                  <a:pt x="253" y="45"/>
                  <a:pt x="253" y="45"/>
                  <a:pt x="253" y="45"/>
                </a:cubicBezTo>
                <a:cubicBezTo>
                  <a:pt x="253" y="45"/>
                  <a:pt x="253" y="45"/>
                  <a:pt x="253" y="44"/>
                </a:cubicBezTo>
                <a:cubicBezTo>
                  <a:pt x="253" y="44"/>
                  <a:pt x="253" y="44"/>
                  <a:pt x="253" y="44"/>
                </a:cubicBezTo>
                <a:cubicBezTo>
                  <a:pt x="253" y="44"/>
                  <a:pt x="253" y="44"/>
                  <a:pt x="253" y="44"/>
                </a:cubicBezTo>
                <a:cubicBezTo>
                  <a:pt x="253" y="44"/>
                  <a:pt x="253" y="44"/>
                  <a:pt x="253" y="44"/>
                </a:cubicBezTo>
                <a:cubicBezTo>
                  <a:pt x="253" y="44"/>
                  <a:pt x="253" y="44"/>
                  <a:pt x="253" y="44"/>
                </a:cubicBezTo>
                <a:cubicBezTo>
                  <a:pt x="253" y="44"/>
                  <a:pt x="253" y="44"/>
                  <a:pt x="253" y="44"/>
                </a:cubicBezTo>
                <a:cubicBezTo>
                  <a:pt x="253" y="44"/>
                  <a:pt x="253" y="44"/>
                  <a:pt x="253" y="44"/>
                </a:cubicBezTo>
                <a:cubicBezTo>
                  <a:pt x="253" y="43"/>
                  <a:pt x="253" y="43"/>
                  <a:pt x="253" y="43"/>
                </a:cubicBezTo>
                <a:cubicBezTo>
                  <a:pt x="254" y="45"/>
                  <a:pt x="255" y="44"/>
                  <a:pt x="254" y="43"/>
                </a:cubicBezTo>
                <a:cubicBezTo>
                  <a:pt x="254" y="43"/>
                  <a:pt x="254" y="42"/>
                  <a:pt x="254" y="42"/>
                </a:cubicBezTo>
                <a:cubicBezTo>
                  <a:pt x="254" y="40"/>
                  <a:pt x="253" y="40"/>
                  <a:pt x="253" y="40"/>
                </a:cubicBezTo>
                <a:cubicBezTo>
                  <a:pt x="254" y="38"/>
                  <a:pt x="257" y="41"/>
                  <a:pt x="256" y="42"/>
                </a:cubicBezTo>
                <a:cubicBezTo>
                  <a:pt x="256" y="42"/>
                  <a:pt x="256" y="44"/>
                  <a:pt x="257" y="45"/>
                </a:cubicBezTo>
                <a:cubicBezTo>
                  <a:pt x="258" y="45"/>
                  <a:pt x="258" y="45"/>
                  <a:pt x="258" y="45"/>
                </a:cubicBezTo>
                <a:cubicBezTo>
                  <a:pt x="258" y="46"/>
                  <a:pt x="259" y="46"/>
                  <a:pt x="259" y="46"/>
                </a:cubicBezTo>
                <a:cubicBezTo>
                  <a:pt x="259" y="45"/>
                  <a:pt x="261" y="48"/>
                  <a:pt x="262" y="48"/>
                </a:cubicBezTo>
                <a:cubicBezTo>
                  <a:pt x="262" y="48"/>
                  <a:pt x="263" y="50"/>
                  <a:pt x="263" y="50"/>
                </a:cubicBezTo>
                <a:cubicBezTo>
                  <a:pt x="264" y="49"/>
                  <a:pt x="263" y="49"/>
                  <a:pt x="263" y="48"/>
                </a:cubicBezTo>
                <a:cubicBezTo>
                  <a:pt x="263" y="48"/>
                  <a:pt x="264" y="48"/>
                  <a:pt x="264" y="48"/>
                </a:cubicBezTo>
                <a:cubicBezTo>
                  <a:pt x="264" y="48"/>
                  <a:pt x="266" y="48"/>
                  <a:pt x="266" y="48"/>
                </a:cubicBezTo>
                <a:cubicBezTo>
                  <a:pt x="267" y="48"/>
                  <a:pt x="267" y="50"/>
                  <a:pt x="268" y="49"/>
                </a:cubicBezTo>
                <a:cubicBezTo>
                  <a:pt x="268" y="49"/>
                  <a:pt x="268" y="49"/>
                  <a:pt x="268" y="49"/>
                </a:cubicBezTo>
                <a:cubicBezTo>
                  <a:pt x="268" y="49"/>
                  <a:pt x="268" y="49"/>
                  <a:pt x="268" y="49"/>
                </a:cubicBezTo>
                <a:cubicBezTo>
                  <a:pt x="269" y="49"/>
                  <a:pt x="269" y="49"/>
                  <a:pt x="269" y="48"/>
                </a:cubicBezTo>
                <a:cubicBezTo>
                  <a:pt x="269" y="48"/>
                  <a:pt x="269" y="48"/>
                  <a:pt x="269" y="48"/>
                </a:cubicBezTo>
                <a:cubicBezTo>
                  <a:pt x="269" y="48"/>
                  <a:pt x="269" y="48"/>
                  <a:pt x="269" y="48"/>
                </a:cubicBezTo>
                <a:cubicBezTo>
                  <a:pt x="269" y="48"/>
                  <a:pt x="269" y="48"/>
                  <a:pt x="269" y="48"/>
                </a:cubicBezTo>
                <a:cubicBezTo>
                  <a:pt x="269" y="48"/>
                  <a:pt x="268" y="48"/>
                  <a:pt x="269" y="48"/>
                </a:cubicBezTo>
                <a:cubicBezTo>
                  <a:pt x="268" y="48"/>
                  <a:pt x="268" y="48"/>
                  <a:pt x="268" y="47"/>
                </a:cubicBezTo>
                <a:cubicBezTo>
                  <a:pt x="268" y="47"/>
                  <a:pt x="268" y="47"/>
                  <a:pt x="268" y="47"/>
                </a:cubicBezTo>
                <a:cubicBezTo>
                  <a:pt x="268" y="47"/>
                  <a:pt x="268" y="47"/>
                  <a:pt x="268" y="47"/>
                </a:cubicBezTo>
                <a:cubicBezTo>
                  <a:pt x="268" y="46"/>
                  <a:pt x="268" y="47"/>
                  <a:pt x="268" y="46"/>
                </a:cubicBezTo>
                <a:cubicBezTo>
                  <a:pt x="267" y="46"/>
                  <a:pt x="268" y="46"/>
                  <a:pt x="267" y="45"/>
                </a:cubicBezTo>
                <a:cubicBezTo>
                  <a:pt x="267" y="44"/>
                  <a:pt x="268" y="45"/>
                  <a:pt x="269" y="46"/>
                </a:cubicBezTo>
                <a:cubicBezTo>
                  <a:pt x="269" y="46"/>
                  <a:pt x="270" y="48"/>
                  <a:pt x="270" y="48"/>
                </a:cubicBezTo>
                <a:cubicBezTo>
                  <a:pt x="270" y="47"/>
                  <a:pt x="268" y="44"/>
                  <a:pt x="267" y="44"/>
                </a:cubicBezTo>
                <a:cubicBezTo>
                  <a:pt x="266" y="42"/>
                  <a:pt x="271" y="45"/>
                  <a:pt x="271" y="45"/>
                </a:cubicBezTo>
                <a:cubicBezTo>
                  <a:pt x="272" y="46"/>
                  <a:pt x="271" y="45"/>
                  <a:pt x="271" y="45"/>
                </a:cubicBezTo>
                <a:cubicBezTo>
                  <a:pt x="270" y="44"/>
                  <a:pt x="270" y="44"/>
                  <a:pt x="270" y="44"/>
                </a:cubicBezTo>
                <a:cubicBezTo>
                  <a:pt x="270" y="44"/>
                  <a:pt x="268" y="43"/>
                  <a:pt x="268" y="43"/>
                </a:cubicBezTo>
                <a:cubicBezTo>
                  <a:pt x="265" y="42"/>
                  <a:pt x="259" y="35"/>
                  <a:pt x="261" y="36"/>
                </a:cubicBezTo>
                <a:cubicBezTo>
                  <a:pt x="262" y="37"/>
                  <a:pt x="257" y="33"/>
                  <a:pt x="259" y="34"/>
                </a:cubicBezTo>
                <a:cubicBezTo>
                  <a:pt x="261" y="36"/>
                  <a:pt x="259" y="35"/>
                  <a:pt x="259" y="35"/>
                </a:cubicBezTo>
                <a:cubicBezTo>
                  <a:pt x="259" y="37"/>
                  <a:pt x="261" y="38"/>
                  <a:pt x="261" y="39"/>
                </a:cubicBezTo>
                <a:cubicBezTo>
                  <a:pt x="264" y="41"/>
                  <a:pt x="261" y="40"/>
                  <a:pt x="262" y="42"/>
                </a:cubicBezTo>
                <a:cubicBezTo>
                  <a:pt x="264" y="44"/>
                  <a:pt x="260" y="44"/>
                  <a:pt x="260" y="44"/>
                </a:cubicBezTo>
                <a:cubicBezTo>
                  <a:pt x="260" y="44"/>
                  <a:pt x="257" y="40"/>
                  <a:pt x="257" y="40"/>
                </a:cubicBezTo>
                <a:cubicBezTo>
                  <a:pt x="256" y="40"/>
                  <a:pt x="256" y="38"/>
                  <a:pt x="256" y="39"/>
                </a:cubicBezTo>
                <a:cubicBezTo>
                  <a:pt x="254" y="38"/>
                  <a:pt x="256" y="37"/>
                  <a:pt x="254" y="36"/>
                </a:cubicBezTo>
                <a:cubicBezTo>
                  <a:pt x="253" y="34"/>
                  <a:pt x="254" y="38"/>
                  <a:pt x="250" y="35"/>
                </a:cubicBezTo>
                <a:cubicBezTo>
                  <a:pt x="248" y="34"/>
                  <a:pt x="249" y="33"/>
                  <a:pt x="248" y="32"/>
                </a:cubicBezTo>
                <a:cubicBezTo>
                  <a:pt x="248" y="31"/>
                  <a:pt x="247" y="31"/>
                  <a:pt x="247" y="31"/>
                </a:cubicBezTo>
                <a:cubicBezTo>
                  <a:pt x="248" y="31"/>
                  <a:pt x="248" y="31"/>
                  <a:pt x="247" y="31"/>
                </a:cubicBezTo>
                <a:cubicBezTo>
                  <a:pt x="246" y="29"/>
                  <a:pt x="249" y="31"/>
                  <a:pt x="248" y="31"/>
                </a:cubicBezTo>
                <a:cubicBezTo>
                  <a:pt x="247" y="30"/>
                  <a:pt x="250" y="30"/>
                  <a:pt x="250" y="30"/>
                </a:cubicBezTo>
                <a:cubicBezTo>
                  <a:pt x="250" y="30"/>
                  <a:pt x="251" y="30"/>
                  <a:pt x="251" y="31"/>
                </a:cubicBezTo>
                <a:cubicBezTo>
                  <a:pt x="251" y="31"/>
                  <a:pt x="251" y="30"/>
                  <a:pt x="251" y="31"/>
                </a:cubicBezTo>
                <a:cubicBezTo>
                  <a:pt x="251" y="31"/>
                  <a:pt x="251" y="30"/>
                  <a:pt x="251" y="30"/>
                </a:cubicBezTo>
                <a:cubicBezTo>
                  <a:pt x="251" y="30"/>
                  <a:pt x="251" y="30"/>
                  <a:pt x="251" y="30"/>
                </a:cubicBezTo>
                <a:cubicBezTo>
                  <a:pt x="251" y="30"/>
                  <a:pt x="251" y="30"/>
                  <a:pt x="251" y="30"/>
                </a:cubicBezTo>
                <a:cubicBezTo>
                  <a:pt x="251" y="30"/>
                  <a:pt x="252" y="30"/>
                  <a:pt x="252" y="30"/>
                </a:cubicBezTo>
                <a:cubicBezTo>
                  <a:pt x="251" y="30"/>
                  <a:pt x="251" y="30"/>
                  <a:pt x="252" y="30"/>
                </a:cubicBezTo>
                <a:cubicBezTo>
                  <a:pt x="252" y="29"/>
                  <a:pt x="252" y="29"/>
                  <a:pt x="251" y="29"/>
                </a:cubicBezTo>
                <a:cubicBezTo>
                  <a:pt x="252" y="29"/>
                  <a:pt x="252" y="29"/>
                  <a:pt x="252" y="29"/>
                </a:cubicBezTo>
                <a:cubicBezTo>
                  <a:pt x="252" y="29"/>
                  <a:pt x="252" y="29"/>
                  <a:pt x="252" y="29"/>
                </a:cubicBezTo>
                <a:cubicBezTo>
                  <a:pt x="252" y="29"/>
                  <a:pt x="252" y="29"/>
                  <a:pt x="252" y="29"/>
                </a:cubicBezTo>
                <a:cubicBezTo>
                  <a:pt x="251" y="29"/>
                  <a:pt x="252" y="29"/>
                  <a:pt x="251" y="29"/>
                </a:cubicBezTo>
                <a:cubicBezTo>
                  <a:pt x="251" y="28"/>
                  <a:pt x="252" y="29"/>
                  <a:pt x="251" y="29"/>
                </a:cubicBezTo>
                <a:cubicBezTo>
                  <a:pt x="252" y="29"/>
                  <a:pt x="251" y="28"/>
                  <a:pt x="252" y="29"/>
                </a:cubicBezTo>
                <a:cubicBezTo>
                  <a:pt x="252" y="29"/>
                  <a:pt x="252" y="29"/>
                  <a:pt x="252" y="29"/>
                </a:cubicBezTo>
                <a:cubicBezTo>
                  <a:pt x="252" y="29"/>
                  <a:pt x="252" y="29"/>
                  <a:pt x="252" y="29"/>
                </a:cubicBezTo>
                <a:cubicBezTo>
                  <a:pt x="252" y="28"/>
                  <a:pt x="252" y="28"/>
                  <a:pt x="252" y="28"/>
                </a:cubicBezTo>
                <a:cubicBezTo>
                  <a:pt x="251" y="28"/>
                  <a:pt x="252" y="29"/>
                  <a:pt x="252" y="28"/>
                </a:cubicBezTo>
                <a:cubicBezTo>
                  <a:pt x="252" y="28"/>
                  <a:pt x="252" y="29"/>
                  <a:pt x="252" y="29"/>
                </a:cubicBezTo>
                <a:cubicBezTo>
                  <a:pt x="252" y="29"/>
                  <a:pt x="253" y="29"/>
                  <a:pt x="252" y="29"/>
                </a:cubicBezTo>
                <a:cubicBezTo>
                  <a:pt x="252" y="29"/>
                  <a:pt x="252" y="29"/>
                  <a:pt x="252" y="29"/>
                </a:cubicBezTo>
                <a:cubicBezTo>
                  <a:pt x="252" y="28"/>
                  <a:pt x="252" y="29"/>
                  <a:pt x="252" y="29"/>
                </a:cubicBezTo>
                <a:cubicBezTo>
                  <a:pt x="252" y="29"/>
                  <a:pt x="252" y="29"/>
                  <a:pt x="252" y="29"/>
                </a:cubicBezTo>
                <a:cubicBezTo>
                  <a:pt x="252" y="29"/>
                  <a:pt x="252" y="29"/>
                  <a:pt x="252" y="29"/>
                </a:cubicBezTo>
                <a:cubicBezTo>
                  <a:pt x="252" y="29"/>
                  <a:pt x="252" y="29"/>
                  <a:pt x="252" y="29"/>
                </a:cubicBezTo>
                <a:cubicBezTo>
                  <a:pt x="252" y="29"/>
                  <a:pt x="252" y="29"/>
                  <a:pt x="252" y="29"/>
                </a:cubicBezTo>
                <a:cubicBezTo>
                  <a:pt x="252" y="29"/>
                  <a:pt x="252" y="29"/>
                  <a:pt x="252" y="29"/>
                </a:cubicBezTo>
                <a:cubicBezTo>
                  <a:pt x="252" y="29"/>
                  <a:pt x="252" y="29"/>
                  <a:pt x="252" y="29"/>
                </a:cubicBezTo>
                <a:close/>
                <a:moveTo>
                  <a:pt x="109" y="19"/>
                </a:moveTo>
                <a:cubicBezTo>
                  <a:pt x="109" y="18"/>
                  <a:pt x="109" y="18"/>
                  <a:pt x="108" y="18"/>
                </a:cubicBezTo>
                <a:cubicBezTo>
                  <a:pt x="108" y="18"/>
                  <a:pt x="107" y="18"/>
                  <a:pt x="107" y="19"/>
                </a:cubicBezTo>
                <a:cubicBezTo>
                  <a:pt x="107" y="19"/>
                  <a:pt x="107" y="19"/>
                  <a:pt x="107" y="19"/>
                </a:cubicBezTo>
                <a:cubicBezTo>
                  <a:pt x="108" y="19"/>
                  <a:pt x="108" y="19"/>
                  <a:pt x="109" y="19"/>
                </a:cubicBezTo>
                <a:close/>
                <a:moveTo>
                  <a:pt x="90" y="14"/>
                </a:moveTo>
                <a:cubicBezTo>
                  <a:pt x="90" y="14"/>
                  <a:pt x="90" y="14"/>
                  <a:pt x="90" y="14"/>
                </a:cubicBezTo>
                <a:cubicBezTo>
                  <a:pt x="89" y="15"/>
                  <a:pt x="89" y="15"/>
                  <a:pt x="87" y="15"/>
                </a:cubicBezTo>
                <a:cubicBezTo>
                  <a:pt x="87" y="15"/>
                  <a:pt x="87" y="15"/>
                  <a:pt x="87" y="15"/>
                </a:cubicBezTo>
                <a:cubicBezTo>
                  <a:pt x="87" y="15"/>
                  <a:pt x="86" y="16"/>
                  <a:pt x="85" y="16"/>
                </a:cubicBezTo>
                <a:cubicBezTo>
                  <a:pt x="85" y="16"/>
                  <a:pt x="84" y="17"/>
                  <a:pt x="84" y="17"/>
                </a:cubicBezTo>
                <a:cubicBezTo>
                  <a:pt x="84" y="17"/>
                  <a:pt x="83" y="17"/>
                  <a:pt x="83" y="17"/>
                </a:cubicBezTo>
                <a:cubicBezTo>
                  <a:pt x="84" y="17"/>
                  <a:pt x="82" y="18"/>
                  <a:pt x="83" y="17"/>
                </a:cubicBezTo>
                <a:cubicBezTo>
                  <a:pt x="83" y="17"/>
                  <a:pt x="84" y="17"/>
                  <a:pt x="83" y="17"/>
                </a:cubicBezTo>
                <a:cubicBezTo>
                  <a:pt x="83" y="17"/>
                  <a:pt x="84" y="16"/>
                  <a:pt x="85" y="16"/>
                </a:cubicBezTo>
                <a:cubicBezTo>
                  <a:pt x="85" y="16"/>
                  <a:pt x="85" y="16"/>
                  <a:pt x="85" y="16"/>
                </a:cubicBezTo>
                <a:cubicBezTo>
                  <a:pt x="85" y="16"/>
                  <a:pt x="86" y="15"/>
                  <a:pt x="87" y="15"/>
                </a:cubicBezTo>
                <a:cubicBezTo>
                  <a:pt x="87" y="15"/>
                  <a:pt x="87" y="15"/>
                  <a:pt x="87" y="15"/>
                </a:cubicBezTo>
                <a:cubicBezTo>
                  <a:pt x="88" y="15"/>
                  <a:pt x="88" y="14"/>
                  <a:pt x="88" y="14"/>
                </a:cubicBezTo>
                <a:cubicBezTo>
                  <a:pt x="88" y="14"/>
                  <a:pt x="89" y="14"/>
                  <a:pt x="89" y="14"/>
                </a:cubicBezTo>
                <a:cubicBezTo>
                  <a:pt x="90" y="14"/>
                  <a:pt x="88" y="14"/>
                  <a:pt x="89" y="14"/>
                </a:cubicBezTo>
                <a:cubicBezTo>
                  <a:pt x="89" y="14"/>
                  <a:pt x="89" y="14"/>
                  <a:pt x="89" y="14"/>
                </a:cubicBezTo>
                <a:cubicBezTo>
                  <a:pt x="89" y="14"/>
                  <a:pt x="89" y="14"/>
                  <a:pt x="89" y="14"/>
                </a:cubicBezTo>
                <a:cubicBezTo>
                  <a:pt x="89" y="14"/>
                  <a:pt x="89" y="14"/>
                  <a:pt x="89" y="14"/>
                </a:cubicBezTo>
                <a:cubicBezTo>
                  <a:pt x="89" y="14"/>
                  <a:pt x="89" y="14"/>
                  <a:pt x="90" y="14"/>
                </a:cubicBezTo>
                <a:cubicBezTo>
                  <a:pt x="90" y="14"/>
                  <a:pt x="90" y="14"/>
                  <a:pt x="90" y="14"/>
                </a:cubicBezTo>
                <a:cubicBezTo>
                  <a:pt x="89" y="14"/>
                  <a:pt x="89" y="14"/>
                  <a:pt x="89" y="14"/>
                </a:cubicBezTo>
                <a:cubicBezTo>
                  <a:pt x="90" y="14"/>
                  <a:pt x="90" y="14"/>
                  <a:pt x="90" y="14"/>
                </a:cubicBezTo>
                <a:cubicBezTo>
                  <a:pt x="90" y="14"/>
                  <a:pt x="89" y="14"/>
                  <a:pt x="89" y="14"/>
                </a:cubicBezTo>
                <a:cubicBezTo>
                  <a:pt x="90" y="14"/>
                  <a:pt x="90" y="14"/>
                  <a:pt x="90" y="14"/>
                </a:cubicBezTo>
                <a:cubicBezTo>
                  <a:pt x="90" y="14"/>
                  <a:pt x="90" y="14"/>
                  <a:pt x="90" y="14"/>
                </a:cubicBezTo>
                <a:cubicBezTo>
                  <a:pt x="90" y="14"/>
                  <a:pt x="90" y="14"/>
                  <a:pt x="90" y="14"/>
                </a:cubicBezTo>
                <a:cubicBezTo>
                  <a:pt x="90" y="14"/>
                  <a:pt x="90" y="14"/>
                  <a:pt x="90" y="14"/>
                </a:cubicBezTo>
                <a:cubicBezTo>
                  <a:pt x="90" y="14"/>
                  <a:pt x="90" y="14"/>
                  <a:pt x="90" y="14"/>
                </a:cubicBezTo>
                <a:cubicBezTo>
                  <a:pt x="90" y="14"/>
                  <a:pt x="90" y="14"/>
                  <a:pt x="90" y="14"/>
                </a:cubicBezTo>
                <a:cubicBezTo>
                  <a:pt x="90" y="14"/>
                  <a:pt x="90" y="14"/>
                  <a:pt x="90" y="14"/>
                </a:cubicBezTo>
                <a:cubicBezTo>
                  <a:pt x="90" y="14"/>
                  <a:pt x="90" y="14"/>
                  <a:pt x="90" y="14"/>
                </a:cubicBezTo>
                <a:cubicBezTo>
                  <a:pt x="90" y="14"/>
                  <a:pt x="90" y="14"/>
                  <a:pt x="90" y="14"/>
                </a:cubicBezTo>
                <a:close/>
                <a:moveTo>
                  <a:pt x="90" y="15"/>
                </a:moveTo>
                <a:cubicBezTo>
                  <a:pt x="89" y="15"/>
                  <a:pt x="89" y="15"/>
                  <a:pt x="89" y="15"/>
                </a:cubicBezTo>
                <a:cubicBezTo>
                  <a:pt x="89" y="15"/>
                  <a:pt x="89" y="15"/>
                  <a:pt x="89" y="15"/>
                </a:cubicBezTo>
                <a:cubicBezTo>
                  <a:pt x="89" y="15"/>
                  <a:pt x="88" y="15"/>
                  <a:pt x="88" y="15"/>
                </a:cubicBezTo>
                <a:cubicBezTo>
                  <a:pt x="88" y="15"/>
                  <a:pt x="88" y="15"/>
                  <a:pt x="88" y="15"/>
                </a:cubicBezTo>
                <a:cubicBezTo>
                  <a:pt x="88" y="15"/>
                  <a:pt x="88" y="15"/>
                  <a:pt x="88" y="15"/>
                </a:cubicBezTo>
                <a:cubicBezTo>
                  <a:pt x="88" y="15"/>
                  <a:pt x="88" y="15"/>
                  <a:pt x="88" y="15"/>
                </a:cubicBezTo>
                <a:cubicBezTo>
                  <a:pt x="87" y="15"/>
                  <a:pt x="87" y="15"/>
                  <a:pt x="87" y="15"/>
                </a:cubicBezTo>
                <a:cubicBezTo>
                  <a:pt x="87" y="15"/>
                  <a:pt x="87" y="15"/>
                  <a:pt x="87" y="15"/>
                </a:cubicBezTo>
                <a:cubicBezTo>
                  <a:pt x="87" y="15"/>
                  <a:pt x="87" y="15"/>
                  <a:pt x="87" y="15"/>
                </a:cubicBezTo>
                <a:cubicBezTo>
                  <a:pt x="87" y="15"/>
                  <a:pt x="87" y="15"/>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7" y="16"/>
                  <a:pt x="87" y="16"/>
                  <a:pt x="87" y="16"/>
                </a:cubicBezTo>
                <a:cubicBezTo>
                  <a:pt x="86" y="16"/>
                  <a:pt x="86" y="16"/>
                  <a:pt x="86" y="16"/>
                </a:cubicBezTo>
                <a:cubicBezTo>
                  <a:pt x="86" y="16"/>
                  <a:pt x="86" y="16"/>
                  <a:pt x="86" y="16"/>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5" y="17"/>
                  <a:pt x="85" y="17"/>
                  <a:pt x="85" y="17"/>
                </a:cubicBezTo>
                <a:cubicBezTo>
                  <a:pt x="85" y="17"/>
                  <a:pt x="85" y="17"/>
                  <a:pt x="85" y="17"/>
                </a:cubicBezTo>
                <a:cubicBezTo>
                  <a:pt x="85" y="17"/>
                  <a:pt x="85" y="17"/>
                  <a:pt x="85" y="17"/>
                </a:cubicBezTo>
                <a:cubicBezTo>
                  <a:pt x="85" y="17"/>
                  <a:pt x="85" y="17"/>
                  <a:pt x="86" y="17"/>
                </a:cubicBezTo>
                <a:cubicBezTo>
                  <a:pt x="86" y="17"/>
                  <a:pt x="86" y="17"/>
                  <a:pt x="86" y="17"/>
                </a:cubicBezTo>
                <a:cubicBezTo>
                  <a:pt x="85" y="17"/>
                  <a:pt x="83" y="18"/>
                  <a:pt x="84" y="18"/>
                </a:cubicBezTo>
                <a:cubicBezTo>
                  <a:pt x="84" y="17"/>
                  <a:pt x="83" y="18"/>
                  <a:pt x="84" y="18"/>
                </a:cubicBezTo>
                <a:cubicBezTo>
                  <a:pt x="86" y="17"/>
                  <a:pt x="85" y="18"/>
                  <a:pt x="84" y="18"/>
                </a:cubicBezTo>
                <a:cubicBezTo>
                  <a:pt x="84" y="18"/>
                  <a:pt x="81" y="19"/>
                  <a:pt x="82" y="19"/>
                </a:cubicBezTo>
                <a:cubicBezTo>
                  <a:pt x="83" y="19"/>
                  <a:pt x="81" y="20"/>
                  <a:pt x="81" y="20"/>
                </a:cubicBezTo>
                <a:cubicBezTo>
                  <a:pt x="82" y="20"/>
                  <a:pt x="83" y="20"/>
                  <a:pt x="83" y="20"/>
                </a:cubicBezTo>
                <a:cubicBezTo>
                  <a:pt x="84" y="19"/>
                  <a:pt x="85" y="19"/>
                  <a:pt x="87" y="18"/>
                </a:cubicBezTo>
                <a:cubicBezTo>
                  <a:pt x="87" y="18"/>
                  <a:pt x="87" y="19"/>
                  <a:pt x="87" y="19"/>
                </a:cubicBezTo>
                <a:cubicBezTo>
                  <a:pt x="87" y="19"/>
                  <a:pt x="88" y="19"/>
                  <a:pt x="88" y="19"/>
                </a:cubicBezTo>
                <a:cubicBezTo>
                  <a:pt x="89" y="18"/>
                  <a:pt x="88" y="18"/>
                  <a:pt x="89" y="18"/>
                </a:cubicBezTo>
                <a:cubicBezTo>
                  <a:pt x="92" y="18"/>
                  <a:pt x="89" y="17"/>
                  <a:pt x="91" y="16"/>
                </a:cubicBezTo>
                <a:cubicBezTo>
                  <a:pt x="93" y="15"/>
                  <a:pt x="92" y="15"/>
                  <a:pt x="92" y="14"/>
                </a:cubicBezTo>
                <a:cubicBezTo>
                  <a:pt x="93" y="14"/>
                  <a:pt x="94" y="14"/>
                  <a:pt x="94" y="14"/>
                </a:cubicBezTo>
                <a:cubicBezTo>
                  <a:pt x="93" y="13"/>
                  <a:pt x="92" y="14"/>
                  <a:pt x="92" y="14"/>
                </a:cubicBezTo>
                <a:cubicBezTo>
                  <a:pt x="91" y="15"/>
                  <a:pt x="90" y="16"/>
                  <a:pt x="89" y="16"/>
                </a:cubicBezTo>
                <a:cubicBezTo>
                  <a:pt x="89" y="15"/>
                  <a:pt x="91" y="15"/>
                  <a:pt x="90" y="15"/>
                </a:cubicBezTo>
                <a:cubicBezTo>
                  <a:pt x="90" y="15"/>
                  <a:pt x="90" y="15"/>
                  <a:pt x="89" y="16"/>
                </a:cubicBezTo>
                <a:cubicBezTo>
                  <a:pt x="87" y="16"/>
                  <a:pt x="91" y="14"/>
                  <a:pt x="89" y="15"/>
                </a:cubicBezTo>
                <a:cubicBezTo>
                  <a:pt x="89" y="15"/>
                  <a:pt x="89" y="15"/>
                  <a:pt x="88" y="15"/>
                </a:cubicBezTo>
                <a:cubicBezTo>
                  <a:pt x="88" y="15"/>
                  <a:pt x="90" y="15"/>
                  <a:pt x="90" y="15"/>
                </a:cubicBezTo>
                <a:close/>
                <a:moveTo>
                  <a:pt x="96" y="13"/>
                </a:moveTo>
                <a:cubicBezTo>
                  <a:pt x="96" y="13"/>
                  <a:pt x="96" y="13"/>
                  <a:pt x="96" y="13"/>
                </a:cubicBezTo>
                <a:cubicBezTo>
                  <a:pt x="96" y="14"/>
                  <a:pt x="96" y="13"/>
                  <a:pt x="96" y="13"/>
                </a:cubicBezTo>
                <a:cubicBezTo>
                  <a:pt x="97" y="13"/>
                  <a:pt x="97" y="13"/>
                  <a:pt x="97" y="13"/>
                </a:cubicBezTo>
                <a:cubicBezTo>
                  <a:pt x="97" y="13"/>
                  <a:pt x="97" y="13"/>
                  <a:pt x="97" y="13"/>
                </a:cubicBezTo>
                <a:cubicBezTo>
                  <a:pt x="97" y="13"/>
                  <a:pt x="97" y="14"/>
                  <a:pt x="97" y="14"/>
                </a:cubicBezTo>
                <a:cubicBezTo>
                  <a:pt x="97" y="14"/>
                  <a:pt x="97" y="14"/>
                  <a:pt x="97" y="14"/>
                </a:cubicBezTo>
                <a:cubicBezTo>
                  <a:pt x="97" y="14"/>
                  <a:pt x="97" y="14"/>
                  <a:pt x="97" y="14"/>
                </a:cubicBezTo>
                <a:cubicBezTo>
                  <a:pt x="97" y="14"/>
                  <a:pt x="97" y="14"/>
                  <a:pt x="97" y="14"/>
                </a:cubicBezTo>
                <a:cubicBezTo>
                  <a:pt x="97" y="14"/>
                  <a:pt x="97" y="14"/>
                  <a:pt x="97" y="14"/>
                </a:cubicBezTo>
                <a:cubicBezTo>
                  <a:pt x="97" y="14"/>
                  <a:pt x="97" y="14"/>
                  <a:pt x="97" y="14"/>
                </a:cubicBezTo>
                <a:cubicBezTo>
                  <a:pt x="97" y="14"/>
                  <a:pt x="96" y="14"/>
                  <a:pt x="96" y="14"/>
                </a:cubicBezTo>
                <a:cubicBezTo>
                  <a:pt x="96" y="14"/>
                  <a:pt x="96" y="14"/>
                  <a:pt x="96" y="14"/>
                </a:cubicBezTo>
                <a:cubicBezTo>
                  <a:pt x="96" y="14"/>
                  <a:pt x="96" y="14"/>
                  <a:pt x="96" y="14"/>
                </a:cubicBezTo>
                <a:cubicBezTo>
                  <a:pt x="96" y="14"/>
                  <a:pt x="96" y="14"/>
                  <a:pt x="96" y="14"/>
                </a:cubicBezTo>
                <a:cubicBezTo>
                  <a:pt x="96" y="14"/>
                  <a:pt x="96" y="14"/>
                  <a:pt x="96" y="14"/>
                </a:cubicBezTo>
                <a:cubicBezTo>
                  <a:pt x="96" y="14"/>
                  <a:pt x="96" y="15"/>
                  <a:pt x="96" y="15"/>
                </a:cubicBezTo>
                <a:cubicBezTo>
                  <a:pt x="95" y="15"/>
                  <a:pt x="96" y="15"/>
                  <a:pt x="95" y="15"/>
                </a:cubicBezTo>
                <a:cubicBezTo>
                  <a:pt x="95" y="15"/>
                  <a:pt x="95" y="15"/>
                  <a:pt x="95" y="15"/>
                </a:cubicBezTo>
                <a:cubicBezTo>
                  <a:pt x="95" y="15"/>
                  <a:pt x="95" y="15"/>
                  <a:pt x="95" y="15"/>
                </a:cubicBezTo>
                <a:cubicBezTo>
                  <a:pt x="95" y="15"/>
                  <a:pt x="95" y="15"/>
                  <a:pt x="95" y="15"/>
                </a:cubicBezTo>
                <a:cubicBezTo>
                  <a:pt x="95" y="15"/>
                  <a:pt x="95" y="15"/>
                  <a:pt x="95" y="15"/>
                </a:cubicBezTo>
                <a:cubicBezTo>
                  <a:pt x="94" y="15"/>
                  <a:pt x="94" y="15"/>
                  <a:pt x="94" y="15"/>
                </a:cubicBezTo>
                <a:cubicBezTo>
                  <a:pt x="94" y="16"/>
                  <a:pt x="94" y="16"/>
                  <a:pt x="94" y="16"/>
                </a:cubicBezTo>
                <a:cubicBezTo>
                  <a:pt x="94" y="16"/>
                  <a:pt x="93" y="16"/>
                  <a:pt x="94" y="16"/>
                </a:cubicBezTo>
                <a:cubicBezTo>
                  <a:pt x="94" y="16"/>
                  <a:pt x="94" y="16"/>
                  <a:pt x="94" y="16"/>
                </a:cubicBezTo>
                <a:cubicBezTo>
                  <a:pt x="94" y="16"/>
                  <a:pt x="94" y="16"/>
                  <a:pt x="94" y="16"/>
                </a:cubicBezTo>
                <a:cubicBezTo>
                  <a:pt x="94" y="16"/>
                  <a:pt x="94" y="15"/>
                  <a:pt x="94" y="15"/>
                </a:cubicBezTo>
                <a:cubicBezTo>
                  <a:pt x="94" y="15"/>
                  <a:pt x="94" y="15"/>
                  <a:pt x="94" y="15"/>
                </a:cubicBezTo>
                <a:cubicBezTo>
                  <a:pt x="94" y="15"/>
                  <a:pt x="94" y="15"/>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5" y="14"/>
                  <a:pt x="95" y="14"/>
                </a:cubicBezTo>
                <a:cubicBezTo>
                  <a:pt x="95" y="14"/>
                  <a:pt x="96" y="14"/>
                  <a:pt x="96" y="14"/>
                </a:cubicBezTo>
                <a:cubicBezTo>
                  <a:pt x="96" y="14"/>
                  <a:pt x="96" y="13"/>
                  <a:pt x="96" y="13"/>
                </a:cubicBezTo>
                <a:close/>
                <a:moveTo>
                  <a:pt x="93" y="18"/>
                </a:moveTo>
                <a:cubicBezTo>
                  <a:pt x="93" y="18"/>
                  <a:pt x="93" y="18"/>
                  <a:pt x="93" y="17"/>
                </a:cubicBezTo>
                <a:cubicBezTo>
                  <a:pt x="93" y="17"/>
                  <a:pt x="93" y="17"/>
                  <a:pt x="93" y="18"/>
                </a:cubicBezTo>
                <a:cubicBezTo>
                  <a:pt x="93" y="18"/>
                  <a:pt x="92" y="18"/>
                  <a:pt x="92" y="18"/>
                </a:cubicBezTo>
                <a:cubicBezTo>
                  <a:pt x="92" y="18"/>
                  <a:pt x="92" y="18"/>
                  <a:pt x="92" y="18"/>
                </a:cubicBezTo>
                <a:cubicBezTo>
                  <a:pt x="92" y="18"/>
                  <a:pt x="92" y="18"/>
                  <a:pt x="92" y="18"/>
                </a:cubicBezTo>
                <a:cubicBezTo>
                  <a:pt x="92" y="18"/>
                  <a:pt x="92" y="18"/>
                  <a:pt x="92" y="18"/>
                </a:cubicBezTo>
                <a:cubicBezTo>
                  <a:pt x="92" y="18"/>
                  <a:pt x="92"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9"/>
                </a:cubicBezTo>
                <a:cubicBezTo>
                  <a:pt x="91" y="19"/>
                  <a:pt x="91" y="19"/>
                  <a:pt x="91" y="19"/>
                </a:cubicBezTo>
                <a:cubicBezTo>
                  <a:pt x="90" y="19"/>
                  <a:pt x="90" y="19"/>
                  <a:pt x="90" y="19"/>
                </a:cubicBezTo>
                <a:cubicBezTo>
                  <a:pt x="90" y="19"/>
                  <a:pt x="90" y="19"/>
                  <a:pt x="90" y="19"/>
                </a:cubicBezTo>
                <a:cubicBezTo>
                  <a:pt x="90" y="19"/>
                  <a:pt x="90" y="19"/>
                  <a:pt x="90" y="19"/>
                </a:cubicBezTo>
                <a:cubicBezTo>
                  <a:pt x="91" y="19"/>
                  <a:pt x="91" y="19"/>
                  <a:pt x="91" y="19"/>
                </a:cubicBezTo>
                <a:cubicBezTo>
                  <a:pt x="91" y="19"/>
                  <a:pt x="92" y="19"/>
                  <a:pt x="92" y="19"/>
                </a:cubicBezTo>
                <a:cubicBezTo>
                  <a:pt x="92" y="19"/>
                  <a:pt x="92" y="19"/>
                  <a:pt x="92" y="19"/>
                </a:cubicBezTo>
                <a:cubicBezTo>
                  <a:pt x="93" y="19"/>
                  <a:pt x="93" y="19"/>
                  <a:pt x="93" y="19"/>
                </a:cubicBezTo>
                <a:cubicBezTo>
                  <a:pt x="93" y="19"/>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2" y="18"/>
                  <a:pt x="92" y="18"/>
                  <a:pt x="93" y="18"/>
                </a:cubicBezTo>
                <a:close/>
                <a:moveTo>
                  <a:pt x="103" y="10"/>
                </a:moveTo>
                <a:cubicBezTo>
                  <a:pt x="103" y="10"/>
                  <a:pt x="104" y="10"/>
                  <a:pt x="105" y="10"/>
                </a:cubicBezTo>
                <a:cubicBezTo>
                  <a:pt x="104" y="10"/>
                  <a:pt x="105" y="10"/>
                  <a:pt x="104" y="10"/>
                </a:cubicBezTo>
                <a:cubicBezTo>
                  <a:pt x="104" y="10"/>
                  <a:pt x="105" y="10"/>
                  <a:pt x="105" y="10"/>
                </a:cubicBezTo>
                <a:cubicBezTo>
                  <a:pt x="104" y="11"/>
                  <a:pt x="107" y="10"/>
                  <a:pt x="107" y="10"/>
                </a:cubicBezTo>
                <a:cubicBezTo>
                  <a:pt x="108" y="9"/>
                  <a:pt x="111" y="9"/>
                  <a:pt x="109" y="10"/>
                </a:cubicBezTo>
                <a:cubicBezTo>
                  <a:pt x="108" y="11"/>
                  <a:pt x="106" y="10"/>
                  <a:pt x="105" y="11"/>
                </a:cubicBezTo>
                <a:cubicBezTo>
                  <a:pt x="105" y="12"/>
                  <a:pt x="104" y="12"/>
                  <a:pt x="104" y="11"/>
                </a:cubicBezTo>
                <a:cubicBezTo>
                  <a:pt x="103" y="11"/>
                  <a:pt x="103" y="11"/>
                  <a:pt x="103" y="11"/>
                </a:cubicBezTo>
                <a:cubicBezTo>
                  <a:pt x="104" y="11"/>
                  <a:pt x="103" y="10"/>
                  <a:pt x="102" y="10"/>
                </a:cubicBezTo>
                <a:cubicBezTo>
                  <a:pt x="102" y="10"/>
                  <a:pt x="103" y="9"/>
                  <a:pt x="103" y="10"/>
                </a:cubicBezTo>
                <a:close/>
                <a:moveTo>
                  <a:pt x="101" y="11"/>
                </a:moveTo>
                <a:cubicBezTo>
                  <a:pt x="101" y="11"/>
                  <a:pt x="100" y="11"/>
                  <a:pt x="100" y="11"/>
                </a:cubicBezTo>
                <a:cubicBezTo>
                  <a:pt x="100" y="11"/>
                  <a:pt x="100" y="12"/>
                  <a:pt x="100" y="12"/>
                </a:cubicBezTo>
                <a:cubicBezTo>
                  <a:pt x="100" y="12"/>
                  <a:pt x="100" y="12"/>
                  <a:pt x="100" y="12"/>
                </a:cubicBezTo>
                <a:cubicBezTo>
                  <a:pt x="100" y="12"/>
                  <a:pt x="100" y="12"/>
                  <a:pt x="100" y="12"/>
                </a:cubicBezTo>
                <a:cubicBezTo>
                  <a:pt x="100" y="12"/>
                  <a:pt x="100" y="12"/>
                  <a:pt x="100" y="12"/>
                </a:cubicBezTo>
                <a:cubicBezTo>
                  <a:pt x="100" y="12"/>
                  <a:pt x="100" y="12"/>
                  <a:pt x="101" y="12"/>
                </a:cubicBezTo>
                <a:cubicBezTo>
                  <a:pt x="101" y="12"/>
                  <a:pt x="101" y="12"/>
                  <a:pt x="101" y="12"/>
                </a:cubicBezTo>
                <a:cubicBezTo>
                  <a:pt x="101" y="12"/>
                  <a:pt x="101" y="12"/>
                  <a:pt x="101" y="11"/>
                </a:cubicBezTo>
                <a:cubicBezTo>
                  <a:pt x="101" y="11"/>
                  <a:pt x="101" y="12"/>
                  <a:pt x="101" y="12"/>
                </a:cubicBezTo>
                <a:cubicBezTo>
                  <a:pt x="102" y="11"/>
                  <a:pt x="102" y="11"/>
                  <a:pt x="102" y="11"/>
                </a:cubicBezTo>
                <a:cubicBezTo>
                  <a:pt x="102" y="11"/>
                  <a:pt x="102" y="11"/>
                  <a:pt x="102" y="11"/>
                </a:cubicBezTo>
                <a:cubicBezTo>
                  <a:pt x="102" y="11"/>
                  <a:pt x="102" y="11"/>
                  <a:pt x="102" y="11"/>
                </a:cubicBezTo>
                <a:cubicBezTo>
                  <a:pt x="102" y="11"/>
                  <a:pt x="101" y="11"/>
                  <a:pt x="101" y="11"/>
                </a:cubicBezTo>
                <a:cubicBezTo>
                  <a:pt x="101" y="11"/>
                  <a:pt x="101" y="11"/>
                  <a:pt x="101" y="11"/>
                </a:cubicBezTo>
                <a:cubicBezTo>
                  <a:pt x="101" y="11"/>
                  <a:pt x="101" y="11"/>
                  <a:pt x="101" y="11"/>
                </a:cubicBezTo>
                <a:cubicBezTo>
                  <a:pt x="101" y="11"/>
                  <a:pt x="101" y="11"/>
                  <a:pt x="101" y="11"/>
                </a:cubicBezTo>
                <a:cubicBezTo>
                  <a:pt x="101" y="11"/>
                  <a:pt x="101" y="11"/>
                  <a:pt x="101" y="11"/>
                </a:cubicBezTo>
                <a:cubicBezTo>
                  <a:pt x="101" y="11"/>
                  <a:pt x="102" y="11"/>
                  <a:pt x="102" y="11"/>
                </a:cubicBezTo>
                <a:cubicBezTo>
                  <a:pt x="101" y="11"/>
                  <a:pt x="101" y="11"/>
                  <a:pt x="101" y="11"/>
                </a:cubicBezTo>
                <a:cubicBezTo>
                  <a:pt x="101" y="11"/>
                  <a:pt x="101" y="11"/>
                  <a:pt x="101" y="11"/>
                </a:cubicBezTo>
                <a:close/>
                <a:moveTo>
                  <a:pt x="101" y="10"/>
                </a:moveTo>
                <a:cubicBezTo>
                  <a:pt x="101" y="11"/>
                  <a:pt x="101" y="10"/>
                  <a:pt x="101" y="10"/>
                </a:cubicBezTo>
                <a:cubicBezTo>
                  <a:pt x="101" y="10"/>
                  <a:pt x="101" y="10"/>
                  <a:pt x="101" y="10"/>
                </a:cubicBezTo>
                <a:cubicBezTo>
                  <a:pt x="101" y="10"/>
                  <a:pt x="101" y="11"/>
                  <a:pt x="101" y="11"/>
                </a:cubicBezTo>
                <a:cubicBezTo>
                  <a:pt x="101" y="10"/>
                  <a:pt x="101" y="11"/>
                  <a:pt x="100" y="11"/>
                </a:cubicBezTo>
                <a:cubicBezTo>
                  <a:pt x="100" y="11"/>
                  <a:pt x="100" y="11"/>
                  <a:pt x="100" y="11"/>
                </a:cubicBezTo>
                <a:cubicBezTo>
                  <a:pt x="100" y="11"/>
                  <a:pt x="100" y="11"/>
                  <a:pt x="100" y="11"/>
                </a:cubicBezTo>
                <a:cubicBezTo>
                  <a:pt x="100" y="11"/>
                  <a:pt x="99" y="12"/>
                  <a:pt x="99" y="12"/>
                </a:cubicBezTo>
                <a:cubicBezTo>
                  <a:pt x="99" y="12"/>
                  <a:pt x="98" y="12"/>
                  <a:pt x="98" y="12"/>
                </a:cubicBezTo>
                <a:cubicBezTo>
                  <a:pt x="98" y="12"/>
                  <a:pt x="99" y="12"/>
                  <a:pt x="99" y="12"/>
                </a:cubicBezTo>
                <a:cubicBezTo>
                  <a:pt x="99" y="12"/>
                  <a:pt x="99" y="12"/>
                  <a:pt x="99" y="12"/>
                </a:cubicBezTo>
                <a:cubicBezTo>
                  <a:pt x="99" y="12"/>
                  <a:pt x="98" y="12"/>
                  <a:pt x="98" y="12"/>
                </a:cubicBezTo>
                <a:cubicBezTo>
                  <a:pt x="98" y="12"/>
                  <a:pt x="98" y="12"/>
                  <a:pt x="98" y="11"/>
                </a:cubicBezTo>
                <a:cubicBezTo>
                  <a:pt x="99" y="11"/>
                  <a:pt x="99" y="11"/>
                  <a:pt x="100" y="11"/>
                </a:cubicBezTo>
                <a:cubicBezTo>
                  <a:pt x="100" y="11"/>
                  <a:pt x="100" y="11"/>
                  <a:pt x="100" y="11"/>
                </a:cubicBezTo>
                <a:cubicBezTo>
                  <a:pt x="100" y="11"/>
                  <a:pt x="100" y="11"/>
                  <a:pt x="100" y="11"/>
                </a:cubicBezTo>
                <a:cubicBezTo>
                  <a:pt x="100" y="11"/>
                  <a:pt x="100" y="11"/>
                  <a:pt x="101" y="10"/>
                </a:cubicBezTo>
                <a:close/>
                <a:moveTo>
                  <a:pt x="97" y="11"/>
                </a:moveTo>
                <a:cubicBezTo>
                  <a:pt x="97" y="11"/>
                  <a:pt x="97" y="12"/>
                  <a:pt x="97" y="11"/>
                </a:cubicBezTo>
                <a:cubicBezTo>
                  <a:pt x="98" y="11"/>
                  <a:pt x="97" y="12"/>
                  <a:pt x="96" y="12"/>
                </a:cubicBezTo>
                <a:cubicBezTo>
                  <a:pt x="96" y="12"/>
                  <a:pt x="94" y="13"/>
                  <a:pt x="95" y="12"/>
                </a:cubicBezTo>
                <a:cubicBezTo>
                  <a:pt x="95" y="12"/>
                  <a:pt x="93" y="13"/>
                  <a:pt x="93" y="13"/>
                </a:cubicBezTo>
                <a:cubicBezTo>
                  <a:pt x="92" y="13"/>
                  <a:pt x="91" y="13"/>
                  <a:pt x="92" y="13"/>
                </a:cubicBezTo>
                <a:cubicBezTo>
                  <a:pt x="93" y="13"/>
                  <a:pt x="93" y="13"/>
                  <a:pt x="93" y="13"/>
                </a:cubicBezTo>
                <a:cubicBezTo>
                  <a:pt x="94" y="13"/>
                  <a:pt x="94" y="12"/>
                  <a:pt x="93" y="13"/>
                </a:cubicBezTo>
                <a:cubicBezTo>
                  <a:pt x="93" y="13"/>
                  <a:pt x="92" y="13"/>
                  <a:pt x="92" y="13"/>
                </a:cubicBezTo>
                <a:cubicBezTo>
                  <a:pt x="92" y="13"/>
                  <a:pt x="92" y="13"/>
                  <a:pt x="92" y="13"/>
                </a:cubicBezTo>
                <a:cubicBezTo>
                  <a:pt x="93" y="13"/>
                  <a:pt x="93" y="13"/>
                  <a:pt x="93" y="12"/>
                </a:cubicBezTo>
                <a:cubicBezTo>
                  <a:pt x="93" y="12"/>
                  <a:pt x="93" y="12"/>
                  <a:pt x="94" y="12"/>
                </a:cubicBezTo>
                <a:cubicBezTo>
                  <a:pt x="94" y="12"/>
                  <a:pt x="94" y="12"/>
                  <a:pt x="94" y="12"/>
                </a:cubicBezTo>
                <a:cubicBezTo>
                  <a:pt x="94" y="12"/>
                  <a:pt x="94" y="12"/>
                  <a:pt x="94" y="12"/>
                </a:cubicBezTo>
                <a:cubicBezTo>
                  <a:pt x="94" y="12"/>
                  <a:pt x="95" y="12"/>
                  <a:pt x="95" y="12"/>
                </a:cubicBezTo>
                <a:cubicBezTo>
                  <a:pt x="95" y="12"/>
                  <a:pt x="95" y="12"/>
                  <a:pt x="95" y="12"/>
                </a:cubicBezTo>
                <a:cubicBezTo>
                  <a:pt x="95" y="12"/>
                  <a:pt x="95" y="12"/>
                  <a:pt x="95" y="12"/>
                </a:cubicBezTo>
                <a:cubicBezTo>
                  <a:pt x="95" y="12"/>
                  <a:pt x="95" y="12"/>
                  <a:pt x="95" y="12"/>
                </a:cubicBezTo>
                <a:cubicBezTo>
                  <a:pt x="95" y="12"/>
                  <a:pt x="95" y="12"/>
                  <a:pt x="95" y="12"/>
                </a:cubicBezTo>
                <a:cubicBezTo>
                  <a:pt x="95" y="12"/>
                  <a:pt x="94" y="12"/>
                  <a:pt x="95" y="12"/>
                </a:cubicBezTo>
                <a:cubicBezTo>
                  <a:pt x="95" y="12"/>
                  <a:pt x="95" y="12"/>
                  <a:pt x="95" y="12"/>
                </a:cubicBezTo>
                <a:cubicBezTo>
                  <a:pt x="96" y="12"/>
                  <a:pt x="95" y="12"/>
                  <a:pt x="96" y="12"/>
                </a:cubicBezTo>
                <a:cubicBezTo>
                  <a:pt x="96" y="12"/>
                  <a:pt x="96" y="12"/>
                  <a:pt x="96" y="12"/>
                </a:cubicBezTo>
                <a:cubicBezTo>
                  <a:pt x="96" y="12"/>
                  <a:pt x="96" y="12"/>
                  <a:pt x="96" y="11"/>
                </a:cubicBezTo>
                <a:cubicBezTo>
                  <a:pt x="96" y="11"/>
                  <a:pt x="96" y="11"/>
                  <a:pt x="96" y="11"/>
                </a:cubicBezTo>
                <a:cubicBezTo>
                  <a:pt x="97" y="11"/>
                  <a:pt x="97" y="11"/>
                  <a:pt x="97" y="11"/>
                </a:cubicBezTo>
                <a:cubicBezTo>
                  <a:pt x="97" y="11"/>
                  <a:pt x="97" y="11"/>
                  <a:pt x="97" y="11"/>
                </a:cubicBezTo>
                <a:cubicBezTo>
                  <a:pt x="97" y="11"/>
                  <a:pt x="97" y="11"/>
                  <a:pt x="97" y="11"/>
                </a:cubicBezTo>
                <a:cubicBezTo>
                  <a:pt x="97" y="11"/>
                  <a:pt x="97" y="11"/>
                  <a:pt x="98" y="11"/>
                </a:cubicBezTo>
                <a:cubicBezTo>
                  <a:pt x="98" y="11"/>
                  <a:pt x="98" y="11"/>
                  <a:pt x="98" y="11"/>
                </a:cubicBezTo>
                <a:cubicBezTo>
                  <a:pt x="98" y="11"/>
                  <a:pt x="98" y="11"/>
                  <a:pt x="98" y="11"/>
                </a:cubicBezTo>
                <a:cubicBezTo>
                  <a:pt x="98" y="11"/>
                  <a:pt x="98" y="11"/>
                  <a:pt x="98" y="11"/>
                </a:cubicBezTo>
                <a:cubicBezTo>
                  <a:pt x="98" y="10"/>
                  <a:pt x="98" y="11"/>
                  <a:pt x="98" y="10"/>
                </a:cubicBezTo>
                <a:cubicBezTo>
                  <a:pt x="98" y="10"/>
                  <a:pt x="98" y="10"/>
                  <a:pt x="98" y="10"/>
                </a:cubicBezTo>
                <a:cubicBezTo>
                  <a:pt x="98" y="10"/>
                  <a:pt x="98" y="10"/>
                  <a:pt x="98" y="10"/>
                </a:cubicBezTo>
                <a:cubicBezTo>
                  <a:pt x="98" y="11"/>
                  <a:pt x="98" y="11"/>
                  <a:pt x="98" y="11"/>
                </a:cubicBezTo>
                <a:cubicBezTo>
                  <a:pt x="98" y="11"/>
                  <a:pt x="98" y="11"/>
                  <a:pt x="98" y="11"/>
                </a:cubicBezTo>
                <a:cubicBezTo>
                  <a:pt x="98" y="11"/>
                  <a:pt x="98" y="11"/>
                  <a:pt x="98" y="11"/>
                </a:cubicBezTo>
                <a:cubicBezTo>
                  <a:pt x="98" y="11"/>
                  <a:pt x="98" y="11"/>
                  <a:pt x="98" y="11"/>
                </a:cubicBezTo>
                <a:cubicBezTo>
                  <a:pt x="98" y="11"/>
                  <a:pt x="98" y="11"/>
                  <a:pt x="98" y="11"/>
                </a:cubicBezTo>
                <a:cubicBezTo>
                  <a:pt x="98" y="11"/>
                  <a:pt x="98"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lose/>
                <a:moveTo>
                  <a:pt x="96" y="11"/>
                </a:moveTo>
                <a:cubicBezTo>
                  <a:pt x="94" y="11"/>
                  <a:pt x="94" y="11"/>
                  <a:pt x="93" y="12"/>
                </a:cubicBezTo>
                <a:cubicBezTo>
                  <a:pt x="93" y="12"/>
                  <a:pt x="93" y="12"/>
                  <a:pt x="93" y="12"/>
                </a:cubicBezTo>
                <a:cubicBezTo>
                  <a:pt x="93" y="12"/>
                  <a:pt x="93" y="12"/>
                  <a:pt x="93" y="12"/>
                </a:cubicBezTo>
                <a:cubicBezTo>
                  <a:pt x="92" y="12"/>
                  <a:pt x="93" y="12"/>
                  <a:pt x="92" y="12"/>
                </a:cubicBezTo>
                <a:cubicBezTo>
                  <a:pt x="92" y="12"/>
                  <a:pt x="92" y="12"/>
                  <a:pt x="92" y="12"/>
                </a:cubicBezTo>
                <a:cubicBezTo>
                  <a:pt x="92" y="13"/>
                  <a:pt x="92" y="12"/>
                  <a:pt x="92" y="12"/>
                </a:cubicBezTo>
                <a:cubicBezTo>
                  <a:pt x="93" y="12"/>
                  <a:pt x="93" y="12"/>
                  <a:pt x="93" y="12"/>
                </a:cubicBezTo>
                <a:cubicBezTo>
                  <a:pt x="93" y="12"/>
                  <a:pt x="93" y="12"/>
                  <a:pt x="93" y="12"/>
                </a:cubicBezTo>
                <a:cubicBezTo>
                  <a:pt x="93" y="12"/>
                  <a:pt x="93" y="12"/>
                  <a:pt x="93" y="12"/>
                </a:cubicBezTo>
                <a:cubicBezTo>
                  <a:pt x="94" y="12"/>
                  <a:pt x="93" y="12"/>
                  <a:pt x="94" y="12"/>
                </a:cubicBezTo>
                <a:cubicBezTo>
                  <a:pt x="94" y="12"/>
                  <a:pt x="94" y="12"/>
                  <a:pt x="94" y="12"/>
                </a:cubicBezTo>
                <a:cubicBezTo>
                  <a:pt x="94" y="12"/>
                  <a:pt x="94" y="12"/>
                  <a:pt x="94" y="12"/>
                </a:cubicBezTo>
                <a:cubicBezTo>
                  <a:pt x="94" y="12"/>
                  <a:pt x="94" y="12"/>
                  <a:pt x="94" y="12"/>
                </a:cubicBezTo>
                <a:cubicBezTo>
                  <a:pt x="95" y="12"/>
                  <a:pt x="94" y="12"/>
                  <a:pt x="94" y="12"/>
                </a:cubicBezTo>
                <a:cubicBezTo>
                  <a:pt x="94" y="12"/>
                  <a:pt x="94" y="12"/>
                  <a:pt x="94" y="12"/>
                </a:cubicBezTo>
                <a:cubicBezTo>
                  <a:pt x="94" y="12"/>
                  <a:pt x="94" y="12"/>
                  <a:pt x="94" y="12"/>
                </a:cubicBezTo>
                <a:cubicBezTo>
                  <a:pt x="94" y="12"/>
                  <a:pt x="94" y="12"/>
                  <a:pt x="94" y="12"/>
                </a:cubicBezTo>
                <a:cubicBezTo>
                  <a:pt x="94" y="12"/>
                  <a:pt x="94" y="12"/>
                  <a:pt x="94" y="12"/>
                </a:cubicBezTo>
                <a:cubicBezTo>
                  <a:pt x="94" y="12"/>
                  <a:pt x="94" y="12"/>
                  <a:pt x="94" y="12"/>
                </a:cubicBezTo>
                <a:cubicBezTo>
                  <a:pt x="95" y="12"/>
                  <a:pt x="95" y="12"/>
                  <a:pt x="95" y="12"/>
                </a:cubicBezTo>
                <a:cubicBezTo>
                  <a:pt x="95" y="12"/>
                  <a:pt x="95" y="12"/>
                  <a:pt x="95" y="12"/>
                </a:cubicBezTo>
                <a:cubicBezTo>
                  <a:pt x="95" y="12"/>
                  <a:pt x="95" y="12"/>
                  <a:pt x="95" y="12"/>
                </a:cubicBezTo>
                <a:cubicBezTo>
                  <a:pt x="95" y="11"/>
                  <a:pt x="96" y="11"/>
                  <a:pt x="96" y="11"/>
                </a:cubicBezTo>
                <a:cubicBezTo>
                  <a:pt x="96" y="11"/>
                  <a:pt x="95" y="11"/>
                  <a:pt x="96" y="11"/>
                </a:cubicBezTo>
                <a:cubicBezTo>
                  <a:pt x="96" y="11"/>
                  <a:pt x="96" y="11"/>
                  <a:pt x="96" y="11"/>
                </a:cubicBezTo>
                <a:cubicBezTo>
                  <a:pt x="96" y="11"/>
                  <a:pt x="96" y="11"/>
                  <a:pt x="96" y="11"/>
                </a:cubicBezTo>
                <a:cubicBezTo>
                  <a:pt x="96" y="11"/>
                  <a:pt x="96" y="11"/>
                  <a:pt x="96" y="11"/>
                </a:cubicBezTo>
                <a:cubicBezTo>
                  <a:pt x="96" y="11"/>
                  <a:pt x="96" y="11"/>
                  <a:pt x="96" y="11"/>
                </a:cubicBezTo>
                <a:cubicBezTo>
                  <a:pt x="96" y="11"/>
                  <a:pt x="96" y="11"/>
                  <a:pt x="96" y="11"/>
                </a:cubicBezTo>
                <a:cubicBezTo>
                  <a:pt x="96" y="11"/>
                  <a:pt x="96" y="11"/>
                  <a:pt x="96" y="11"/>
                </a:cubicBezTo>
                <a:cubicBezTo>
                  <a:pt x="96" y="11"/>
                  <a:pt x="96" y="11"/>
                  <a:pt x="96" y="11"/>
                </a:cubicBezTo>
                <a:cubicBezTo>
                  <a:pt x="96" y="11"/>
                  <a:pt x="96" y="11"/>
                  <a:pt x="96" y="11"/>
                </a:cubicBezTo>
                <a:close/>
                <a:moveTo>
                  <a:pt x="104" y="8"/>
                </a:move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4" y="9"/>
                  <a:pt x="104" y="9"/>
                  <a:pt x="104" y="9"/>
                </a:cubicBezTo>
                <a:cubicBezTo>
                  <a:pt x="105" y="9"/>
                  <a:pt x="105" y="9"/>
                  <a:pt x="105" y="8"/>
                </a:cubicBezTo>
                <a:cubicBezTo>
                  <a:pt x="105" y="8"/>
                  <a:pt x="105" y="8"/>
                  <a:pt x="105" y="8"/>
                </a:cubicBezTo>
                <a:cubicBezTo>
                  <a:pt x="105" y="8"/>
                  <a:pt x="104" y="8"/>
                  <a:pt x="104" y="8"/>
                </a:cubicBezTo>
                <a:close/>
                <a:moveTo>
                  <a:pt x="102" y="9"/>
                </a:move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1" y="9"/>
                  <a:pt x="101" y="9"/>
                </a:cubicBezTo>
                <a:cubicBezTo>
                  <a:pt x="101" y="9"/>
                  <a:pt x="101" y="9"/>
                  <a:pt x="101" y="9"/>
                </a:cubicBezTo>
                <a:cubicBezTo>
                  <a:pt x="101" y="9"/>
                  <a:pt x="101" y="9"/>
                  <a:pt x="101" y="9"/>
                </a:cubicBezTo>
                <a:cubicBezTo>
                  <a:pt x="101" y="9"/>
                  <a:pt x="101" y="9"/>
                  <a:pt x="101" y="9"/>
                </a:cubicBezTo>
                <a:cubicBezTo>
                  <a:pt x="101" y="9"/>
                  <a:pt x="101" y="9"/>
                  <a:pt x="101" y="9"/>
                </a:cubicBezTo>
                <a:cubicBezTo>
                  <a:pt x="101" y="9"/>
                  <a:pt x="101" y="9"/>
                  <a:pt x="101" y="9"/>
                </a:cubicBezTo>
                <a:cubicBezTo>
                  <a:pt x="101" y="9"/>
                  <a:pt x="101" y="9"/>
                  <a:pt x="101" y="9"/>
                </a:cubicBezTo>
                <a:cubicBezTo>
                  <a:pt x="101" y="9"/>
                  <a:pt x="101" y="9"/>
                  <a:pt x="102" y="9"/>
                </a:cubicBezTo>
                <a:cubicBezTo>
                  <a:pt x="102" y="9"/>
                  <a:pt x="102" y="9"/>
                  <a:pt x="102" y="9"/>
                </a:cubicBezTo>
                <a:cubicBezTo>
                  <a:pt x="102" y="9"/>
                  <a:pt x="102" y="9"/>
                  <a:pt x="102" y="9"/>
                </a:cubicBezTo>
                <a:cubicBezTo>
                  <a:pt x="102" y="9"/>
                  <a:pt x="102" y="9"/>
                  <a:pt x="102" y="9"/>
                </a:cubicBezTo>
                <a:cubicBezTo>
                  <a:pt x="103" y="9"/>
                  <a:pt x="103" y="9"/>
                  <a:pt x="103" y="9"/>
                </a:cubicBezTo>
                <a:cubicBezTo>
                  <a:pt x="103" y="9"/>
                  <a:pt x="103" y="9"/>
                  <a:pt x="103" y="9"/>
                </a:cubicBezTo>
                <a:cubicBezTo>
                  <a:pt x="103" y="9"/>
                  <a:pt x="104" y="9"/>
                  <a:pt x="103" y="9"/>
                </a:cubicBezTo>
                <a:cubicBezTo>
                  <a:pt x="103" y="9"/>
                  <a:pt x="103" y="9"/>
                  <a:pt x="103" y="9"/>
                </a:cubicBezTo>
                <a:cubicBezTo>
                  <a:pt x="103" y="9"/>
                  <a:pt x="103" y="9"/>
                  <a:pt x="103" y="9"/>
                </a:cubicBezTo>
                <a:cubicBezTo>
                  <a:pt x="103" y="9"/>
                  <a:pt x="103" y="9"/>
                  <a:pt x="103" y="9"/>
                </a:cubicBezTo>
                <a:cubicBezTo>
                  <a:pt x="103" y="9"/>
                  <a:pt x="103" y="9"/>
                  <a:pt x="103" y="9"/>
                </a:cubicBezTo>
                <a:cubicBezTo>
                  <a:pt x="103" y="9"/>
                  <a:pt x="103" y="9"/>
                  <a:pt x="103" y="9"/>
                </a:cubicBezTo>
                <a:cubicBezTo>
                  <a:pt x="103" y="9"/>
                  <a:pt x="103" y="9"/>
                  <a:pt x="103" y="9"/>
                </a:cubicBezTo>
                <a:cubicBezTo>
                  <a:pt x="103" y="9"/>
                  <a:pt x="103" y="8"/>
                  <a:pt x="103" y="8"/>
                </a:cubicBezTo>
                <a:cubicBezTo>
                  <a:pt x="103" y="8"/>
                  <a:pt x="103" y="8"/>
                  <a:pt x="103" y="8"/>
                </a:cubicBezTo>
                <a:cubicBezTo>
                  <a:pt x="103" y="8"/>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ubicBezTo>
                  <a:pt x="102" y="9"/>
                  <a:pt x="102" y="9"/>
                  <a:pt x="102" y="9"/>
                </a:cubicBezTo>
                <a:close/>
                <a:moveTo>
                  <a:pt x="99" y="10"/>
                </a:move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100" y="10"/>
                  <a:pt x="100" y="10"/>
                  <a:pt x="100" y="10"/>
                </a:cubicBezTo>
                <a:cubicBezTo>
                  <a:pt x="100" y="10"/>
                  <a:pt x="100" y="10"/>
                  <a:pt x="100" y="10"/>
                </a:cubicBezTo>
                <a:cubicBezTo>
                  <a:pt x="100" y="10"/>
                  <a:pt x="100" y="10"/>
                  <a:pt x="100" y="10"/>
                </a:cubicBezTo>
                <a:cubicBezTo>
                  <a:pt x="100" y="10"/>
                  <a:pt x="100" y="10"/>
                  <a:pt x="100" y="10"/>
                </a:cubicBezTo>
                <a:cubicBezTo>
                  <a:pt x="100" y="10"/>
                  <a:pt x="100" y="10"/>
                  <a:pt x="100" y="10"/>
                </a:cubicBezTo>
                <a:cubicBezTo>
                  <a:pt x="100" y="10"/>
                  <a:pt x="100" y="10"/>
                  <a:pt x="100" y="10"/>
                </a:cubicBezTo>
                <a:cubicBezTo>
                  <a:pt x="100" y="10"/>
                  <a:pt x="100" y="9"/>
                  <a:pt x="100" y="9"/>
                </a:cubicBezTo>
                <a:cubicBezTo>
                  <a:pt x="100" y="9"/>
                  <a:pt x="100" y="9"/>
                  <a:pt x="100" y="9"/>
                </a:cubicBezTo>
                <a:cubicBezTo>
                  <a:pt x="100" y="9"/>
                  <a:pt x="100" y="9"/>
                  <a:pt x="101" y="9"/>
                </a:cubicBezTo>
                <a:cubicBezTo>
                  <a:pt x="101" y="9"/>
                  <a:pt x="100" y="9"/>
                  <a:pt x="100" y="9"/>
                </a:cubicBezTo>
                <a:cubicBezTo>
                  <a:pt x="101" y="9"/>
                  <a:pt x="101" y="9"/>
                  <a:pt x="101" y="9"/>
                </a:cubicBezTo>
                <a:cubicBezTo>
                  <a:pt x="101" y="9"/>
                  <a:pt x="100" y="9"/>
                  <a:pt x="100" y="9"/>
                </a:cubicBezTo>
                <a:cubicBezTo>
                  <a:pt x="100" y="9"/>
                  <a:pt x="100" y="9"/>
                  <a:pt x="100" y="9"/>
                </a:cubicBezTo>
                <a:cubicBezTo>
                  <a:pt x="100" y="9"/>
                  <a:pt x="100" y="9"/>
                  <a:pt x="100" y="9"/>
                </a:cubicBezTo>
                <a:cubicBezTo>
                  <a:pt x="100" y="9"/>
                  <a:pt x="100" y="9"/>
                  <a:pt x="100" y="10"/>
                </a:cubicBezTo>
                <a:cubicBezTo>
                  <a:pt x="100" y="10"/>
                  <a:pt x="100" y="10"/>
                  <a:pt x="100" y="10"/>
                </a:cubicBezTo>
                <a:cubicBezTo>
                  <a:pt x="99" y="10"/>
                  <a:pt x="99" y="10"/>
                  <a:pt x="99" y="10"/>
                </a:cubicBezTo>
                <a:close/>
                <a:moveTo>
                  <a:pt x="98" y="10"/>
                </a:moveTo>
                <a:cubicBezTo>
                  <a:pt x="98" y="10"/>
                  <a:pt x="98" y="10"/>
                  <a:pt x="98" y="10"/>
                </a:cubicBezTo>
                <a:cubicBezTo>
                  <a:pt x="98" y="10"/>
                  <a:pt x="98" y="10"/>
                  <a:pt x="98" y="10"/>
                </a:cubicBezTo>
                <a:cubicBezTo>
                  <a:pt x="98" y="10"/>
                  <a:pt x="98" y="10"/>
                  <a:pt x="98" y="10"/>
                </a:cubicBezTo>
                <a:cubicBezTo>
                  <a:pt x="98" y="10"/>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6" y="11"/>
                  <a:pt x="96"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7" y="11"/>
                </a:cubicBezTo>
                <a:cubicBezTo>
                  <a:pt x="97" y="11"/>
                  <a:pt x="97" y="11"/>
                  <a:pt x="98" y="11"/>
                </a:cubicBezTo>
                <a:cubicBezTo>
                  <a:pt x="98" y="11"/>
                  <a:pt x="98" y="11"/>
                  <a:pt x="98" y="11"/>
                </a:cubicBezTo>
                <a:cubicBezTo>
                  <a:pt x="98" y="10"/>
                  <a:pt x="98" y="10"/>
                  <a:pt x="98" y="10"/>
                </a:cubicBezTo>
                <a:cubicBezTo>
                  <a:pt x="98" y="10"/>
                  <a:pt x="98" y="10"/>
                  <a:pt x="98"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9" y="10"/>
                  <a:pt x="99" y="10"/>
                </a:cubicBezTo>
                <a:cubicBezTo>
                  <a:pt x="99" y="10"/>
                  <a:pt x="98" y="10"/>
                  <a:pt x="98" y="10"/>
                </a:cubicBezTo>
                <a:cubicBezTo>
                  <a:pt x="98" y="10"/>
                  <a:pt x="98" y="10"/>
                  <a:pt x="98" y="10"/>
                </a:cubicBezTo>
                <a:cubicBezTo>
                  <a:pt x="98" y="10"/>
                  <a:pt x="98" y="10"/>
                  <a:pt x="98" y="10"/>
                </a:cubicBezTo>
                <a:close/>
                <a:moveTo>
                  <a:pt x="117" y="4"/>
                </a:moveTo>
                <a:cubicBezTo>
                  <a:pt x="117" y="4"/>
                  <a:pt x="115" y="5"/>
                  <a:pt x="114" y="5"/>
                </a:cubicBezTo>
                <a:cubicBezTo>
                  <a:pt x="114" y="5"/>
                  <a:pt x="113" y="5"/>
                  <a:pt x="112" y="5"/>
                </a:cubicBezTo>
                <a:cubicBezTo>
                  <a:pt x="112" y="6"/>
                  <a:pt x="110" y="6"/>
                  <a:pt x="110" y="6"/>
                </a:cubicBezTo>
                <a:cubicBezTo>
                  <a:pt x="110" y="6"/>
                  <a:pt x="109" y="6"/>
                  <a:pt x="110" y="6"/>
                </a:cubicBezTo>
                <a:cubicBezTo>
                  <a:pt x="110" y="6"/>
                  <a:pt x="111" y="6"/>
                  <a:pt x="111" y="6"/>
                </a:cubicBezTo>
                <a:cubicBezTo>
                  <a:pt x="111" y="6"/>
                  <a:pt x="111" y="6"/>
                  <a:pt x="111" y="6"/>
                </a:cubicBezTo>
                <a:cubicBezTo>
                  <a:pt x="112" y="6"/>
                  <a:pt x="112" y="6"/>
                  <a:pt x="114" y="5"/>
                </a:cubicBezTo>
                <a:cubicBezTo>
                  <a:pt x="114" y="5"/>
                  <a:pt x="114" y="5"/>
                  <a:pt x="114" y="5"/>
                </a:cubicBezTo>
                <a:cubicBezTo>
                  <a:pt x="114" y="5"/>
                  <a:pt x="114" y="5"/>
                  <a:pt x="114" y="6"/>
                </a:cubicBezTo>
                <a:cubicBezTo>
                  <a:pt x="114" y="6"/>
                  <a:pt x="114" y="6"/>
                  <a:pt x="114" y="6"/>
                </a:cubicBezTo>
                <a:cubicBezTo>
                  <a:pt x="114" y="6"/>
                  <a:pt x="114" y="6"/>
                  <a:pt x="114" y="6"/>
                </a:cubicBezTo>
                <a:cubicBezTo>
                  <a:pt x="113" y="6"/>
                  <a:pt x="113" y="6"/>
                  <a:pt x="113" y="6"/>
                </a:cubicBezTo>
                <a:cubicBezTo>
                  <a:pt x="113" y="6"/>
                  <a:pt x="113" y="6"/>
                  <a:pt x="113" y="6"/>
                </a:cubicBezTo>
                <a:cubicBezTo>
                  <a:pt x="113" y="6"/>
                  <a:pt x="113" y="6"/>
                  <a:pt x="113" y="6"/>
                </a:cubicBezTo>
                <a:cubicBezTo>
                  <a:pt x="113" y="6"/>
                  <a:pt x="113" y="6"/>
                  <a:pt x="113" y="6"/>
                </a:cubicBezTo>
                <a:cubicBezTo>
                  <a:pt x="113" y="6"/>
                  <a:pt x="113" y="6"/>
                  <a:pt x="113" y="6"/>
                </a:cubicBezTo>
                <a:cubicBezTo>
                  <a:pt x="113" y="6"/>
                  <a:pt x="113" y="6"/>
                  <a:pt x="113" y="6"/>
                </a:cubicBezTo>
                <a:cubicBezTo>
                  <a:pt x="113" y="6"/>
                  <a:pt x="113" y="6"/>
                  <a:pt x="113" y="6"/>
                </a:cubicBezTo>
                <a:cubicBezTo>
                  <a:pt x="113" y="6"/>
                  <a:pt x="113" y="6"/>
                  <a:pt x="113" y="6"/>
                </a:cubicBezTo>
                <a:cubicBezTo>
                  <a:pt x="112" y="6"/>
                  <a:pt x="112" y="6"/>
                  <a:pt x="112" y="6"/>
                </a:cubicBezTo>
                <a:cubicBezTo>
                  <a:pt x="112" y="6"/>
                  <a:pt x="112" y="6"/>
                  <a:pt x="112" y="6"/>
                </a:cubicBezTo>
                <a:cubicBezTo>
                  <a:pt x="112" y="6"/>
                  <a:pt x="112" y="6"/>
                  <a:pt x="112" y="6"/>
                </a:cubicBezTo>
                <a:cubicBezTo>
                  <a:pt x="112" y="6"/>
                  <a:pt x="112" y="6"/>
                  <a:pt x="112" y="6"/>
                </a:cubicBezTo>
                <a:cubicBezTo>
                  <a:pt x="112" y="6"/>
                  <a:pt x="112" y="6"/>
                  <a:pt x="112" y="6"/>
                </a:cubicBezTo>
                <a:cubicBezTo>
                  <a:pt x="112" y="6"/>
                  <a:pt x="112" y="6"/>
                  <a:pt x="112" y="6"/>
                </a:cubicBezTo>
                <a:cubicBezTo>
                  <a:pt x="112" y="6"/>
                  <a:pt x="110" y="6"/>
                  <a:pt x="110" y="7"/>
                </a:cubicBezTo>
                <a:cubicBezTo>
                  <a:pt x="110" y="7"/>
                  <a:pt x="109" y="7"/>
                  <a:pt x="109" y="7"/>
                </a:cubicBezTo>
                <a:cubicBezTo>
                  <a:pt x="109" y="7"/>
                  <a:pt x="109" y="7"/>
                  <a:pt x="109" y="7"/>
                </a:cubicBezTo>
                <a:cubicBezTo>
                  <a:pt x="109" y="7"/>
                  <a:pt x="108" y="7"/>
                  <a:pt x="108" y="7"/>
                </a:cubicBezTo>
                <a:cubicBezTo>
                  <a:pt x="107" y="7"/>
                  <a:pt x="106" y="8"/>
                  <a:pt x="107" y="8"/>
                </a:cubicBezTo>
                <a:cubicBezTo>
                  <a:pt x="108" y="8"/>
                  <a:pt x="105" y="8"/>
                  <a:pt x="106" y="8"/>
                </a:cubicBezTo>
                <a:cubicBezTo>
                  <a:pt x="107" y="8"/>
                  <a:pt x="108" y="8"/>
                  <a:pt x="109" y="7"/>
                </a:cubicBezTo>
                <a:cubicBezTo>
                  <a:pt x="109" y="7"/>
                  <a:pt x="109" y="7"/>
                  <a:pt x="110" y="7"/>
                </a:cubicBezTo>
                <a:cubicBezTo>
                  <a:pt x="110" y="7"/>
                  <a:pt x="110" y="7"/>
                  <a:pt x="110" y="7"/>
                </a:cubicBezTo>
                <a:cubicBezTo>
                  <a:pt x="110" y="7"/>
                  <a:pt x="110" y="7"/>
                  <a:pt x="110" y="7"/>
                </a:cubicBezTo>
                <a:cubicBezTo>
                  <a:pt x="110" y="7"/>
                  <a:pt x="110" y="7"/>
                  <a:pt x="110" y="7"/>
                </a:cubicBezTo>
                <a:cubicBezTo>
                  <a:pt x="110" y="7"/>
                  <a:pt x="109" y="7"/>
                  <a:pt x="109" y="7"/>
                </a:cubicBezTo>
                <a:cubicBezTo>
                  <a:pt x="109" y="7"/>
                  <a:pt x="109" y="7"/>
                  <a:pt x="109" y="8"/>
                </a:cubicBezTo>
                <a:cubicBezTo>
                  <a:pt x="109" y="8"/>
                  <a:pt x="109" y="8"/>
                  <a:pt x="109" y="8"/>
                </a:cubicBezTo>
                <a:cubicBezTo>
                  <a:pt x="109" y="8"/>
                  <a:pt x="108" y="8"/>
                  <a:pt x="108" y="8"/>
                </a:cubicBezTo>
                <a:cubicBezTo>
                  <a:pt x="108" y="8"/>
                  <a:pt x="108" y="8"/>
                  <a:pt x="108" y="8"/>
                </a:cubicBezTo>
                <a:cubicBezTo>
                  <a:pt x="108" y="8"/>
                  <a:pt x="108" y="8"/>
                  <a:pt x="108" y="8"/>
                </a:cubicBezTo>
                <a:cubicBezTo>
                  <a:pt x="108" y="8"/>
                  <a:pt x="108" y="8"/>
                  <a:pt x="108" y="8"/>
                </a:cubicBezTo>
                <a:cubicBezTo>
                  <a:pt x="108" y="8"/>
                  <a:pt x="108" y="8"/>
                  <a:pt x="108" y="8"/>
                </a:cubicBezTo>
                <a:cubicBezTo>
                  <a:pt x="108" y="8"/>
                  <a:pt x="108" y="8"/>
                  <a:pt x="108" y="8"/>
                </a:cubicBezTo>
                <a:cubicBezTo>
                  <a:pt x="108" y="8"/>
                  <a:pt x="108" y="8"/>
                  <a:pt x="108" y="8"/>
                </a:cubicBezTo>
                <a:cubicBezTo>
                  <a:pt x="108" y="8"/>
                  <a:pt x="108" y="8"/>
                  <a:pt x="108" y="8"/>
                </a:cubicBezTo>
                <a:cubicBezTo>
                  <a:pt x="108" y="8"/>
                  <a:pt x="108"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09" y="8"/>
                  <a:pt x="109" y="8"/>
                  <a:pt x="109" y="8"/>
                </a:cubicBezTo>
                <a:cubicBezTo>
                  <a:pt x="108" y="8"/>
                  <a:pt x="108" y="8"/>
                  <a:pt x="108" y="8"/>
                </a:cubicBezTo>
                <a:cubicBezTo>
                  <a:pt x="108" y="8"/>
                  <a:pt x="108" y="8"/>
                  <a:pt x="108" y="8"/>
                </a:cubicBezTo>
                <a:cubicBezTo>
                  <a:pt x="108" y="8"/>
                  <a:pt x="108" y="8"/>
                  <a:pt x="108" y="8"/>
                </a:cubicBezTo>
                <a:cubicBezTo>
                  <a:pt x="108" y="8"/>
                  <a:pt x="108" y="8"/>
                  <a:pt x="107" y="8"/>
                </a:cubicBezTo>
                <a:cubicBezTo>
                  <a:pt x="107" y="8"/>
                  <a:pt x="107" y="8"/>
                  <a:pt x="107" y="8"/>
                </a:cubicBezTo>
                <a:cubicBezTo>
                  <a:pt x="107" y="9"/>
                  <a:pt x="107" y="9"/>
                  <a:pt x="107" y="9"/>
                </a:cubicBezTo>
                <a:cubicBezTo>
                  <a:pt x="107" y="9"/>
                  <a:pt x="107" y="9"/>
                  <a:pt x="107" y="9"/>
                </a:cubicBezTo>
                <a:cubicBezTo>
                  <a:pt x="107" y="9"/>
                  <a:pt x="107" y="9"/>
                  <a:pt x="107" y="9"/>
                </a:cubicBezTo>
                <a:cubicBezTo>
                  <a:pt x="107" y="9"/>
                  <a:pt x="107" y="9"/>
                  <a:pt x="107" y="9"/>
                </a:cubicBezTo>
                <a:cubicBezTo>
                  <a:pt x="107" y="9"/>
                  <a:pt x="107" y="9"/>
                  <a:pt x="107" y="9"/>
                </a:cubicBezTo>
                <a:cubicBezTo>
                  <a:pt x="107" y="9"/>
                  <a:pt x="107" y="9"/>
                  <a:pt x="107" y="9"/>
                </a:cubicBezTo>
                <a:cubicBezTo>
                  <a:pt x="107" y="9"/>
                  <a:pt x="107" y="9"/>
                  <a:pt x="107" y="9"/>
                </a:cubicBezTo>
                <a:cubicBezTo>
                  <a:pt x="107" y="9"/>
                  <a:pt x="107" y="9"/>
                  <a:pt x="107" y="9"/>
                </a:cubicBezTo>
                <a:cubicBezTo>
                  <a:pt x="106" y="9"/>
                  <a:pt x="106" y="9"/>
                  <a:pt x="106" y="10"/>
                </a:cubicBezTo>
                <a:cubicBezTo>
                  <a:pt x="106" y="10"/>
                  <a:pt x="107" y="9"/>
                  <a:pt x="107" y="9"/>
                </a:cubicBezTo>
                <a:cubicBezTo>
                  <a:pt x="108" y="9"/>
                  <a:pt x="108" y="9"/>
                  <a:pt x="108" y="9"/>
                </a:cubicBezTo>
                <a:cubicBezTo>
                  <a:pt x="109" y="9"/>
                  <a:pt x="109" y="9"/>
                  <a:pt x="110" y="9"/>
                </a:cubicBezTo>
                <a:cubicBezTo>
                  <a:pt x="110" y="9"/>
                  <a:pt x="110" y="9"/>
                  <a:pt x="110" y="9"/>
                </a:cubicBezTo>
                <a:cubicBezTo>
                  <a:pt x="110" y="9"/>
                  <a:pt x="110" y="9"/>
                  <a:pt x="110" y="9"/>
                </a:cubicBezTo>
                <a:cubicBezTo>
                  <a:pt x="111" y="9"/>
                  <a:pt x="112" y="8"/>
                  <a:pt x="112" y="8"/>
                </a:cubicBezTo>
                <a:cubicBezTo>
                  <a:pt x="112" y="8"/>
                  <a:pt x="110" y="8"/>
                  <a:pt x="110" y="8"/>
                </a:cubicBezTo>
                <a:cubicBezTo>
                  <a:pt x="109" y="8"/>
                  <a:pt x="110" y="8"/>
                  <a:pt x="110" y="8"/>
                </a:cubicBezTo>
                <a:cubicBezTo>
                  <a:pt x="111" y="8"/>
                  <a:pt x="111" y="8"/>
                  <a:pt x="112" y="8"/>
                </a:cubicBezTo>
                <a:cubicBezTo>
                  <a:pt x="112" y="8"/>
                  <a:pt x="113" y="7"/>
                  <a:pt x="113" y="7"/>
                </a:cubicBezTo>
                <a:cubicBezTo>
                  <a:pt x="113" y="7"/>
                  <a:pt x="113" y="7"/>
                  <a:pt x="113" y="7"/>
                </a:cubicBezTo>
                <a:cubicBezTo>
                  <a:pt x="113" y="7"/>
                  <a:pt x="113" y="6"/>
                  <a:pt x="113" y="6"/>
                </a:cubicBezTo>
                <a:cubicBezTo>
                  <a:pt x="114" y="6"/>
                  <a:pt x="114" y="6"/>
                  <a:pt x="115" y="6"/>
                </a:cubicBezTo>
                <a:cubicBezTo>
                  <a:pt x="115" y="6"/>
                  <a:pt x="115" y="6"/>
                  <a:pt x="115" y="6"/>
                </a:cubicBezTo>
                <a:cubicBezTo>
                  <a:pt x="115" y="6"/>
                  <a:pt x="115" y="6"/>
                  <a:pt x="115" y="6"/>
                </a:cubicBezTo>
                <a:cubicBezTo>
                  <a:pt x="116" y="6"/>
                  <a:pt x="116" y="6"/>
                  <a:pt x="116" y="5"/>
                </a:cubicBezTo>
                <a:cubicBezTo>
                  <a:pt x="116" y="5"/>
                  <a:pt x="116" y="5"/>
                  <a:pt x="116" y="5"/>
                </a:cubicBezTo>
                <a:cubicBezTo>
                  <a:pt x="116" y="5"/>
                  <a:pt x="116" y="5"/>
                  <a:pt x="116" y="5"/>
                </a:cubicBezTo>
                <a:cubicBezTo>
                  <a:pt x="116" y="5"/>
                  <a:pt x="116" y="5"/>
                  <a:pt x="116" y="5"/>
                </a:cubicBezTo>
                <a:cubicBezTo>
                  <a:pt x="117" y="5"/>
                  <a:pt x="116" y="5"/>
                  <a:pt x="116" y="5"/>
                </a:cubicBezTo>
                <a:cubicBezTo>
                  <a:pt x="117" y="5"/>
                  <a:pt x="117" y="5"/>
                  <a:pt x="117" y="5"/>
                </a:cubicBezTo>
                <a:cubicBezTo>
                  <a:pt x="117" y="5"/>
                  <a:pt x="117" y="5"/>
                  <a:pt x="117" y="5"/>
                </a:cubicBezTo>
                <a:cubicBezTo>
                  <a:pt x="117" y="5"/>
                  <a:pt x="117" y="5"/>
                  <a:pt x="118" y="5"/>
                </a:cubicBezTo>
                <a:cubicBezTo>
                  <a:pt x="118" y="4"/>
                  <a:pt x="118" y="4"/>
                  <a:pt x="118" y="4"/>
                </a:cubicBezTo>
                <a:cubicBezTo>
                  <a:pt x="118" y="4"/>
                  <a:pt x="118" y="4"/>
                  <a:pt x="118" y="4"/>
                </a:cubicBezTo>
                <a:cubicBezTo>
                  <a:pt x="118" y="4"/>
                  <a:pt x="118" y="4"/>
                  <a:pt x="118" y="4"/>
                </a:cubicBezTo>
                <a:cubicBezTo>
                  <a:pt x="117" y="4"/>
                  <a:pt x="117" y="4"/>
                  <a:pt x="117" y="5"/>
                </a:cubicBezTo>
                <a:cubicBezTo>
                  <a:pt x="117" y="5"/>
                  <a:pt x="116" y="5"/>
                  <a:pt x="116" y="5"/>
                </a:cubicBezTo>
                <a:cubicBezTo>
                  <a:pt x="117" y="5"/>
                  <a:pt x="117" y="5"/>
                  <a:pt x="117" y="5"/>
                </a:cubicBezTo>
                <a:cubicBezTo>
                  <a:pt x="117" y="5"/>
                  <a:pt x="117" y="4"/>
                  <a:pt x="118" y="4"/>
                </a:cubicBezTo>
                <a:cubicBezTo>
                  <a:pt x="118" y="4"/>
                  <a:pt x="118" y="4"/>
                  <a:pt x="119" y="4"/>
                </a:cubicBezTo>
                <a:cubicBezTo>
                  <a:pt x="119" y="4"/>
                  <a:pt x="119" y="4"/>
                  <a:pt x="119" y="4"/>
                </a:cubicBezTo>
                <a:cubicBezTo>
                  <a:pt x="119" y="4"/>
                  <a:pt x="119" y="4"/>
                  <a:pt x="119" y="4"/>
                </a:cubicBezTo>
                <a:cubicBezTo>
                  <a:pt x="119" y="4"/>
                  <a:pt x="119" y="4"/>
                  <a:pt x="119" y="4"/>
                </a:cubicBezTo>
                <a:cubicBezTo>
                  <a:pt x="119" y="4"/>
                  <a:pt x="119" y="4"/>
                  <a:pt x="119" y="4"/>
                </a:cubicBezTo>
                <a:cubicBezTo>
                  <a:pt x="119" y="4"/>
                  <a:pt x="119" y="4"/>
                  <a:pt x="119" y="4"/>
                </a:cubicBezTo>
                <a:cubicBezTo>
                  <a:pt x="119" y="4"/>
                  <a:pt x="118" y="4"/>
                  <a:pt x="118" y="4"/>
                </a:cubicBezTo>
                <a:cubicBezTo>
                  <a:pt x="118" y="4"/>
                  <a:pt x="118" y="4"/>
                  <a:pt x="118" y="4"/>
                </a:cubicBezTo>
                <a:cubicBezTo>
                  <a:pt x="118" y="4"/>
                  <a:pt x="118" y="4"/>
                  <a:pt x="118" y="4"/>
                </a:cubicBezTo>
                <a:cubicBezTo>
                  <a:pt x="118" y="4"/>
                  <a:pt x="118" y="4"/>
                  <a:pt x="118" y="4"/>
                </a:cubicBezTo>
                <a:cubicBezTo>
                  <a:pt x="118" y="4"/>
                  <a:pt x="117" y="4"/>
                  <a:pt x="117" y="4"/>
                </a:cubicBezTo>
                <a:cubicBezTo>
                  <a:pt x="117" y="4"/>
                  <a:pt x="117" y="4"/>
                  <a:pt x="117" y="4"/>
                </a:cubicBezTo>
                <a:cubicBezTo>
                  <a:pt x="117" y="4"/>
                  <a:pt x="117" y="4"/>
                  <a:pt x="117" y="4"/>
                </a:cubicBezTo>
                <a:cubicBezTo>
                  <a:pt x="117" y="4"/>
                  <a:pt x="117" y="4"/>
                  <a:pt x="117" y="4"/>
                </a:cubicBezTo>
                <a:close/>
                <a:moveTo>
                  <a:pt x="138" y="46"/>
                </a:moveTo>
                <a:cubicBezTo>
                  <a:pt x="134" y="46"/>
                  <a:pt x="135" y="49"/>
                  <a:pt x="134" y="51"/>
                </a:cubicBezTo>
                <a:cubicBezTo>
                  <a:pt x="133" y="53"/>
                  <a:pt x="134" y="54"/>
                  <a:pt x="133" y="55"/>
                </a:cubicBezTo>
                <a:cubicBezTo>
                  <a:pt x="132" y="56"/>
                  <a:pt x="134" y="56"/>
                  <a:pt x="133" y="57"/>
                </a:cubicBezTo>
                <a:cubicBezTo>
                  <a:pt x="132" y="57"/>
                  <a:pt x="133" y="57"/>
                  <a:pt x="134" y="57"/>
                </a:cubicBezTo>
                <a:cubicBezTo>
                  <a:pt x="134" y="56"/>
                  <a:pt x="136" y="56"/>
                  <a:pt x="136" y="56"/>
                </a:cubicBezTo>
                <a:cubicBezTo>
                  <a:pt x="137" y="56"/>
                  <a:pt x="138" y="55"/>
                  <a:pt x="138" y="54"/>
                </a:cubicBezTo>
                <a:cubicBezTo>
                  <a:pt x="139" y="54"/>
                  <a:pt x="138" y="56"/>
                  <a:pt x="139" y="55"/>
                </a:cubicBezTo>
                <a:cubicBezTo>
                  <a:pt x="139" y="57"/>
                  <a:pt x="142" y="55"/>
                  <a:pt x="140" y="55"/>
                </a:cubicBezTo>
                <a:cubicBezTo>
                  <a:pt x="141" y="56"/>
                  <a:pt x="141" y="55"/>
                  <a:pt x="141" y="55"/>
                </a:cubicBezTo>
                <a:cubicBezTo>
                  <a:pt x="142" y="56"/>
                  <a:pt x="142" y="54"/>
                  <a:pt x="143" y="54"/>
                </a:cubicBezTo>
                <a:cubicBezTo>
                  <a:pt x="144" y="55"/>
                  <a:pt x="142" y="56"/>
                  <a:pt x="143" y="57"/>
                </a:cubicBezTo>
                <a:cubicBezTo>
                  <a:pt x="144" y="57"/>
                  <a:pt x="143" y="57"/>
                  <a:pt x="143" y="57"/>
                </a:cubicBezTo>
                <a:cubicBezTo>
                  <a:pt x="143" y="57"/>
                  <a:pt x="145" y="57"/>
                  <a:pt x="145" y="57"/>
                </a:cubicBezTo>
                <a:cubicBezTo>
                  <a:pt x="146" y="56"/>
                  <a:pt x="146" y="56"/>
                  <a:pt x="146" y="54"/>
                </a:cubicBezTo>
                <a:cubicBezTo>
                  <a:pt x="146" y="54"/>
                  <a:pt x="146" y="54"/>
                  <a:pt x="146" y="54"/>
                </a:cubicBezTo>
                <a:cubicBezTo>
                  <a:pt x="146" y="54"/>
                  <a:pt x="146" y="54"/>
                  <a:pt x="146" y="54"/>
                </a:cubicBezTo>
                <a:cubicBezTo>
                  <a:pt x="146" y="54"/>
                  <a:pt x="146" y="54"/>
                  <a:pt x="145" y="54"/>
                </a:cubicBezTo>
                <a:cubicBezTo>
                  <a:pt x="145" y="54"/>
                  <a:pt x="145" y="54"/>
                  <a:pt x="145" y="54"/>
                </a:cubicBezTo>
                <a:cubicBezTo>
                  <a:pt x="145" y="54"/>
                  <a:pt x="145" y="54"/>
                  <a:pt x="145" y="54"/>
                </a:cubicBezTo>
                <a:cubicBezTo>
                  <a:pt x="145" y="55"/>
                  <a:pt x="145" y="55"/>
                  <a:pt x="145" y="55"/>
                </a:cubicBezTo>
                <a:cubicBezTo>
                  <a:pt x="145" y="55"/>
                  <a:pt x="145" y="55"/>
                  <a:pt x="145" y="54"/>
                </a:cubicBezTo>
                <a:cubicBezTo>
                  <a:pt x="145" y="54"/>
                  <a:pt x="145" y="54"/>
                  <a:pt x="145" y="54"/>
                </a:cubicBezTo>
                <a:cubicBezTo>
                  <a:pt x="145" y="54"/>
                  <a:pt x="145" y="54"/>
                  <a:pt x="145" y="54"/>
                </a:cubicBezTo>
                <a:cubicBezTo>
                  <a:pt x="145" y="54"/>
                  <a:pt x="145" y="53"/>
                  <a:pt x="145" y="53"/>
                </a:cubicBezTo>
                <a:cubicBezTo>
                  <a:pt x="145" y="53"/>
                  <a:pt x="145" y="53"/>
                  <a:pt x="144" y="54"/>
                </a:cubicBezTo>
                <a:cubicBezTo>
                  <a:pt x="144" y="54"/>
                  <a:pt x="144" y="54"/>
                  <a:pt x="144" y="54"/>
                </a:cubicBezTo>
                <a:cubicBezTo>
                  <a:pt x="144" y="54"/>
                  <a:pt x="144" y="52"/>
                  <a:pt x="144" y="53"/>
                </a:cubicBezTo>
                <a:cubicBezTo>
                  <a:pt x="145" y="53"/>
                  <a:pt x="145" y="52"/>
                  <a:pt x="144" y="52"/>
                </a:cubicBezTo>
                <a:cubicBezTo>
                  <a:pt x="144" y="52"/>
                  <a:pt x="143" y="51"/>
                  <a:pt x="143" y="52"/>
                </a:cubicBezTo>
                <a:cubicBezTo>
                  <a:pt x="144" y="51"/>
                  <a:pt x="143" y="50"/>
                  <a:pt x="143" y="50"/>
                </a:cubicBezTo>
                <a:cubicBezTo>
                  <a:pt x="143" y="50"/>
                  <a:pt x="143" y="50"/>
                  <a:pt x="143" y="50"/>
                </a:cubicBezTo>
                <a:cubicBezTo>
                  <a:pt x="142" y="50"/>
                  <a:pt x="141" y="50"/>
                  <a:pt x="140" y="51"/>
                </a:cubicBezTo>
                <a:cubicBezTo>
                  <a:pt x="140" y="51"/>
                  <a:pt x="139" y="50"/>
                  <a:pt x="139" y="50"/>
                </a:cubicBezTo>
                <a:cubicBezTo>
                  <a:pt x="139" y="49"/>
                  <a:pt x="139" y="49"/>
                  <a:pt x="138" y="49"/>
                </a:cubicBezTo>
                <a:cubicBezTo>
                  <a:pt x="138" y="49"/>
                  <a:pt x="138" y="50"/>
                  <a:pt x="138" y="50"/>
                </a:cubicBezTo>
                <a:cubicBezTo>
                  <a:pt x="137" y="50"/>
                  <a:pt x="137" y="51"/>
                  <a:pt x="136" y="51"/>
                </a:cubicBezTo>
                <a:cubicBezTo>
                  <a:pt x="136" y="50"/>
                  <a:pt x="136" y="50"/>
                  <a:pt x="137" y="50"/>
                </a:cubicBezTo>
                <a:cubicBezTo>
                  <a:pt x="138" y="48"/>
                  <a:pt x="138" y="48"/>
                  <a:pt x="138" y="46"/>
                </a:cubicBezTo>
                <a:cubicBezTo>
                  <a:pt x="138" y="46"/>
                  <a:pt x="138" y="46"/>
                  <a:pt x="138" y="46"/>
                </a:cubicBezTo>
                <a:close/>
                <a:moveTo>
                  <a:pt x="97" y="23"/>
                </a:moveTo>
                <a:cubicBezTo>
                  <a:pt x="96" y="25"/>
                  <a:pt x="96" y="25"/>
                  <a:pt x="94" y="26"/>
                </a:cubicBezTo>
                <a:cubicBezTo>
                  <a:pt x="94" y="26"/>
                  <a:pt x="94" y="26"/>
                  <a:pt x="94" y="26"/>
                </a:cubicBezTo>
                <a:cubicBezTo>
                  <a:pt x="94" y="27"/>
                  <a:pt x="95" y="26"/>
                  <a:pt x="95" y="26"/>
                </a:cubicBezTo>
                <a:cubicBezTo>
                  <a:pt x="95" y="26"/>
                  <a:pt x="95" y="26"/>
                  <a:pt x="96" y="26"/>
                </a:cubicBezTo>
                <a:cubicBezTo>
                  <a:pt x="96" y="26"/>
                  <a:pt x="95" y="26"/>
                  <a:pt x="95" y="27"/>
                </a:cubicBezTo>
                <a:cubicBezTo>
                  <a:pt x="95" y="27"/>
                  <a:pt x="96" y="27"/>
                  <a:pt x="96" y="27"/>
                </a:cubicBezTo>
                <a:cubicBezTo>
                  <a:pt x="96" y="27"/>
                  <a:pt x="98" y="26"/>
                  <a:pt x="97" y="26"/>
                </a:cubicBezTo>
                <a:cubicBezTo>
                  <a:pt x="97" y="26"/>
                  <a:pt x="97" y="26"/>
                  <a:pt x="97" y="26"/>
                </a:cubicBezTo>
                <a:cubicBezTo>
                  <a:pt x="97" y="25"/>
                  <a:pt x="98" y="25"/>
                  <a:pt x="98" y="25"/>
                </a:cubicBezTo>
                <a:cubicBezTo>
                  <a:pt x="98" y="25"/>
                  <a:pt x="99" y="25"/>
                  <a:pt x="99" y="25"/>
                </a:cubicBezTo>
                <a:cubicBezTo>
                  <a:pt x="100" y="25"/>
                  <a:pt x="100" y="25"/>
                  <a:pt x="100" y="25"/>
                </a:cubicBezTo>
                <a:cubicBezTo>
                  <a:pt x="100" y="25"/>
                  <a:pt x="100" y="26"/>
                  <a:pt x="100" y="26"/>
                </a:cubicBezTo>
                <a:cubicBezTo>
                  <a:pt x="101" y="26"/>
                  <a:pt x="101" y="26"/>
                  <a:pt x="101" y="26"/>
                </a:cubicBezTo>
                <a:cubicBezTo>
                  <a:pt x="101" y="26"/>
                  <a:pt x="101" y="25"/>
                  <a:pt x="101" y="25"/>
                </a:cubicBezTo>
                <a:cubicBezTo>
                  <a:pt x="101" y="25"/>
                  <a:pt x="102" y="25"/>
                  <a:pt x="101" y="25"/>
                </a:cubicBezTo>
                <a:cubicBezTo>
                  <a:pt x="101" y="25"/>
                  <a:pt x="100" y="25"/>
                  <a:pt x="100" y="24"/>
                </a:cubicBezTo>
                <a:cubicBezTo>
                  <a:pt x="100" y="24"/>
                  <a:pt x="100" y="24"/>
                  <a:pt x="99" y="24"/>
                </a:cubicBezTo>
                <a:cubicBezTo>
                  <a:pt x="99" y="24"/>
                  <a:pt x="99" y="24"/>
                  <a:pt x="99" y="24"/>
                </a:cubicBezTo>
                <a:cubicBezTo>
                  <a:pt x="99" y="24"/>
                  <a:pt x="99" y="24"/>
                  <a:pt x="99" y="24"/>
                </a:cubicBezTo>
                <a:cubicBezTo>
                  <a:pt x="99" y="24"/>
                  <a:pt x="98" y="23"/>
                  <a:pt x="98" y="23"/>
                </a:cubicBezTo>
                <a:cubicBezTo>
                  <a:pt x="99" y="23"/>
                  <a:pt x="98" y="23"/>
                  <a:pt x="98" y="23"/>
                </a:cubicBezTo>
                <a:cubicBezTo>
                  <a:pt x="98" y="23"/>
                  <a:pt x="97" y="22"/>
                  <a:pt x="97" y="23"/>
                </a:cubicBezTo>
                <a:cubicBezTo>
                  <a:pt x="97" y="23"/>
                  <a:pt x="97" y="23"/>
                  <a:pt x="97" y="23"/>
                </a:cubicBezTo>
                <a:close/>
                <a:moveTo>
                  <a:pt x="97" y="28"/>
                </a:moveTo>
                <a:cubicBezTo>
                  <a:pt x="97" y="29"/>
                  <a:pt x="96" y="29"/>
                  <a:pt x="96" y="29"/>
                </a:cubicBezTo>
                <a:cubicBezTo>
                  <a:pt x="96" y="28"/>
                  <a:pt x="96" y="28"/>
                  <a:pt x="97" y="28"/>
                </a:cubicBezTo>
                <a:cubicBezTo>
                  <a:pt x="97" y="27"/>
                  <a:pt x="98" y="27"/>
                  <a:pt x="98" y="27"/>
                </a:cubicBezTo>
                <a:cubicBezTo>
                  <a:pt x="98" y="27"/>
                  <a:pt x="98" y="28"/>
                  <a:pt x="97" y="28"/>
                </a:cubicBezTo>
                <a:close/>
                <a:moveTo>
                  <a:pt x="102" y="28"/>
                </a:moveTo>
                <a:cubicBezTo>
                  <a:pt x="102" y="28"/>
                  <a:pt x="102" y="28"/>
                  <a:pt x="101" y="28"/>
                </a:cubicBezTo>
                <a:cubicBezTo>
                  <a:pt x="101" y="28"/>
                  <a:pt x="100" y="28"/>
                  <a:pt x="100" y="28"/>
                </a:cubicBezTo>
                <a:cubicBezTo>
                  <a:pt x="99" y="29"/>
                  <a:pt x="100" y="29"/>
                  <a:pt x="100" y="29"/>
                </a:cubicBezTo>
                <a:cubicBezTo>
                  <a:pt x="101" y="29"/>
                  <a:pt x="101" y="29"/>
                  <a:pt x="102" y="28"/>
                </a:cubicBezTo>
                <a:close/>
                <a:moveTo>
                  <a:pt x="104" y="25"/>
                </a:moveTo>
                <a:cubicBezTo>
                  <a:pt x="104" y="25"/>
                  <a:pt x="104" y="25"/>
                  <a:pt x="104" y="25"/>
                </a:cubicBezTo>
                <a:cubicBezTo>
                  <a:pt x="104" y="25"/>
                  <a:pt x="104" y="25"/>
                  <a:pt x="104" y="25"/>
                </a:cubicBezTo>
                <a:cubicBezTo>
                  <a:pt x="104" y="25"/>
                  <a:pt x="104" y="25"/>
                  <a:pt x="104" y="25"/>
                </a:cubicBezTo>
                <a:cubicBezTo>
                  <a:pt x="104" y="25"/>
                  <a:pt x="104" y="25"/>
                  <a:pt x="104" y="25"/>
                </a:cubicBezTo>
                <a:cubicBezTo>
                  <a:pt x="104" y="25"/>
                  <a:pt x="104" y="26"/>
                  <a:pt x="104" y="26"/>
                </a:cubicBezTo>
                <a:cubicBezTo>
                  <a:pt x="104" y="26"/>
                  <a:pt x="104" y="26"/>
                  <a:pt x="104" y="26"/>
                </a:cubicBezTo>
                <a:cubicBezTo>
                  <a:pt x="104" y="26"/>
                  <a:pt x="104" y="26"/>
                  <a:pt x="104" y="26"/>
                </a:cubicBezTo>
                <a:cubicBezTo>
                  <a:pt x="104" y="26"/>
                  <a:pt x="104" y="26"/>
                  <a:pt x="104" y="25"/>
                </a:cubicBezTo>
                <a:cubicBezTo>
                  <a:pt x="103" y="25"/>
                  <a:pt x="103" y="25"/>
                  <a:pt x="103" y="25"/>
                </a:cubicBezTo>
                <a:cubicBezTo>
                  <a:pt x="103" y="26"/>
                  <a:pt x="103" y="26"/>
                  <a:pt x="103" y="26"/>
                </a:cubicBezTo>
                <a:cubicBezTo>
                  <a:pt x="103" y="26"/>
                  <a:pt x="103" y="26"/>
                  <a:pt x="103" y="26"/>
                </a:cubicBezTo>
                <a:cubicBezTo>
                  <a:pt x="103" y="26"/>
                  <a:pt x="103" y="26"/>
                  <a:pt x="103" y="26"/>
                </a:cubicBezTo>
                <a:cubicBezTo>
                  <a:pt x="103" y="26"/>
                  <a:pt x="103" y="26"/>
                  <a:pt x="103" y="26"/>
                </a:cubicBezTo>
                <a:cubicBezTo>
                  <a:pt x="103" y="26"/>
                  <a:pt x="103" y="26"/>
                  <a:pt x="103" y="26"/>
                </a:cubicBezTo>
                <a:cubicBezTo>
                  <a:pt x="103" y="26"/>
                  <a:pt x="103" y="26"/>
                  <a:pt x="104" y="27"/>
                </a:cubicBezTo>
                <a:cubicBezTo>
                  <a:pt x="104" y="27"/>
                  <a:pt x="104" y="27"/>
                  <a:pt x="104" y="27"/>
                </a:cubicBezTo>
                <a:cubicBezTo>
                  <a:pt x="104" y="26"/>
                  <a:pt x="104" y="26"/>
                  <a:pt x="104" y="26"/>
                </a:cubicBezTo>
                <a:cubicBezTo>
                  <a:pt x="104" y="26"/>
                  <a:pt x="104" y="26"/>
                  <a:pt x="104" y="26"/>
                </a:cubicBezTo>
                <a:cubicBezTo>
                  <a:pt x="104" y="26"/>
                  <a:pt x="104" y="26"/>
                  <a:pt x="105" y="26"/>
                </a:cubicBezTo>
                <a:cubicBezTo>
                  <a:pt x="105" y="26"/>
                  <a:pt x="105" y="26"/>
                  <a:pt x="105" y="26"/>
                </a:cubicBezTo>
                <a:cubicBezTo>
                  <a:pt x="105" y="26"/>
                  <a:pt x="105" y="26"/>
                  <a:pt x="105" y="26"/>
                </a:cubicBezTo>
                <a:cubicBezTo>
                  <a:pt x="105" y="25"/>
                  <a:pt x="105" y="25"/>
                  <a:pt x="104" y="25"/>
                </a:cubicBezTo>
                <a:close/>
                <a:moveTo>
                  <a:pt x="104" y="13"/>
                </a:moveTo>
                <a:cubicBezTo>
                  <a:pt x="102" y="15"/>
                  <a:pt x="104" y="16"/>
                  <a:pt x="104" y="14"/>
                </a:cubicBezTo>
                <a:cubicBezTo>
                  <a:pt x="104" y="12"/>
                  <a:pt x="109" y="11"/>
                  <a:pt x="107" y="13"/>
                </a:cubicBezTo>
                <a:cubicBezTo>
                  <a:pt x="107" y="13"/>
                  <a:pt x="109" y="13"/>
                  <a:pt x="108" y="12"/>
                </a:cubicBezTo>
                <a:cubicBezTo>
                  <a:pt x="107" y="11"/>
                  <a:pt x="113" y="11"/>
                  <a:pt x="109" y="12"/>
                </a:cubicBezTo>
                <a:cubicBezTo>
                  <a:pt x="109" y="12"/>
                  <a:pt x="109" y="12"/>
                  <a:pt x="110" y="12"/>
                </a:cubicBezTo>
                <a:cubicBezTo>
                  <a:pt x="113" y="12"/>
                  <a:pt x="109" y="13"/>
                  <a:pt x="112" y="13"/>
                </a:cubicBezTo>
                <a:cubicBezTo>
                  <a:pt x="112" y="13"/>
                  <a:pt x="111" y="14"/>
                  <a:pt x="112" y="13"/>
                </a:cubicBezTo>
                <a:cubicBezTo>
                  <a:pt x="114" y="12"/>
                  <a:pt x="111" y="14"/>
                  <a:pt x="114" y="13"/>
                </a:cubicBezTo>
                <a:cubicBezTo>
                  <a:pt x="115" y="13"/>
                  <a:pt x="114" y="14"/>
                  <a:pt x="114" y="14"/>
                </a:cubicBezTo>
                <a:cubicBezTo>
                  <a:pt x="112" y="15"/>
                  <a:pt x="117" y="13"/>
                  <a:pt x="115" y="14"/>
                </a:cubicBezTo>
                <a:cubicBezTo>
                  <a:pt x="115" y="14"/>
                  <a:pt x="119" y="13"/>
                  <a:pt x="116" y="14"/>
                </a:cubicBezTo>
                <a:cubicBezTo>
                  <a:pt x="115" y="15"/>
                  <a:pt x="119" y="14"/>
                  <a:pt x="116" y="15"/>
                </a:cubicBezTo>
                <a:cubicBezTo>
                  <a:pt x="116" y="16"/>
                  <a:pt x="117" y="16"/>
                  <a:pt x="117" y="16"/>
                </a:cubicBezTo>
                <a:cubicBezTo>
                  <a:pt x="118" y="16"/>
                  <a:pt x="121" y="16"/>
                  <a:pt x="121" y="16"/>
                </a:cubicBezTo>
                <a:cubicBezTo>
                  <a:pt x="122" y="17"/>
                  <a:pt x="120" y="17"/>
                  <a:pt x="120" y="17"/>
                </a:cubicBezTo>
                <a:cubicBezTo>
                  <a:pt x="120" y="17"/>
                  <a:pt x="121" y="17"/>
                  <a:pt x="121" y="17"/>
                </a:cubicBezTo>
                <a:cubicBezTo>
                  <a:pt x="121" y="17"/>
                  <a:pt x="120" y="18"/>
                  <a:pt x="122" y="17"/>
                </a:cubicBezTo>
                <a:cubicBezTo>
                  <a:pt x="124" y="16"/>
                  <a:pt x="122" y="20"/>
                  <a:pt x="121" y="19"/>
                </a:cubicBezTo>
                <a:cubicBezTo>
                  <a:pt x="121" y="19"/>
                  <a:pt x="122" y="20"/>
                  <a:pt x="121" y="20"/>
                </a:cubicBezTo>
                <a:cubicBezTo>
                  <a:pt x="118" y="21"/>
                  <a:pt x="122" y="18"/>
                  <a:pt x="119" y="19"/>
                </a:cubicBezTo>
                <a:cubicBezTo>
                  <a:pt x="119" y="19"/>
                  <a:pt x="116" y="20"/>
                  <a:pt x="117" y="20"/>
                </a:cubicBezTo>
                <a:cubicBezTo>
                  <a:pt x="119" y="21"/>
                  <a:pt x="120" y="21"/>
                  <a:pt x="120" y="23"/>
                </a:cubicBezTo>
                <a:cubicBezTo>
                  <a:pt x="120" y="23"/>
                  <a:pt x="122" y="23"/>
                  <a:pt x="121" y="23"/>
                </a:cubicBezTo>
                <a:cubicBezTo>
                  <a:pt x="120" y="24"/>
                  <a:pt x="120" y="26"/>
                  <a:pt x="118" y="25"/>
                </a:cubicBezTo>
                <a:cubicBezTo>
                  <a:pt x="115" y="23"/>
                  <a:pt x="115" y="24"/>
                  <a:pt x="118" y="25"/>
                </a:cubicBezTo>
                <a:cubicBezTo>
                  <a:pt x="120" y="27"/>
                  <a:pt x="112" y="26"/>
                  <a:pt x="112" y="25"/>
                </a:cubicBezTo>
                <a:cubicBezTo>
                  <a:pt x="111" y="25"/>
                  <a:pt x="112" y="24"/>
                  <a:pt x="112" y="24"/>
                </a:cubicBezTo>
                <a:cubicBezTo>
                  <a:pt x="110" y="24"/>
                  <a:pt x="109" y="22"/>
                  <a:pt x="107" y="24"/>
                </a:cubicBezTo>
                <a:cubicBezTo>
                  <a:pt x="105" y="25"/>
                  <a:pt x="103" y="22"/>
                  <a:pt x="107" y="22"/>
                </a:cubicBezTo>
                <a:cubicBezTo>
                  <a:pt x="111" y="22"/>
                  <a:pt x="109" y="20"/>
                  <a:pt x="110" y="20"/>
                </a:cubicBezTo>
                <a:cubicBezTo>
                  <a:pt x="111" y="19"/>
                  <a:pt x="116" y="20"/>
                  <a:pt x="115" y="19"/>
                </a:cubicBezTo>
                <a:cubicBezTo>
                  <a:pt x="114" y="18"/>
                  <a:pt x="111" y="20"/>
                  <a:pt x="111" y="19"/>
                </a:cubicBezTo>
                <a:cubicBezTo>
                  <a:pt x="111" y="18"/>
                  <a:pt x="114" y="18"/>
                  <a:pt x="112" y="18"/>
                </a:cubicBezTo>
                <a:cubicBezTo>
                  <a:pt x="110" y="18"/>
                  <a:pt x="110" y="16"/>
                  <a:pt x="108" y="17"/>
                </a:cubicBezTo>
                <a:cubicBezTo>
                  <a:pt x="108" y="17"/>
                  <a:pt x="108" y="16"/>
                  <a:pt x="108" y="16"/>
                </a:cubicBezTo>
                <a:cubicBezTo>
                  <a:pt x="108" y="14"/>
                  <a:pt x="105" y="17"/>
                  <a:pt x="103" y="16"/>
                </a:cubicBezTo>
                <a:cubicBezTo>
                  <a:pt x="102" y="16"/>
                  <a:pt x="98" y="17"/>
                  <a:pt x="100" y="16"/>
                </a:cubicBezTo>
                <a:cubicBezTo>
                  <a:pt x="101" y="15"/>
                  <a:pt x="99" y="16"/>
                  <a:pt x="100" y="15"/>
                </a:cubicBezTo>
                <a:cubicBezTo>
                  <a:pt x="100" y="16"/>
                  <a:pt x="103" y="14"/>
                  <a:pt x="102" y="15"/>
                </a:cubicBezTo>
                <a:cubicBezTo>
                  <a:pt x="99" y="15"/>
                  <a:pt x="100" y="15"/>
                  <a:pt x="102" y="13"/>
                </a:cubicBezTo>
                <a:cubicBezTo>
                  <a:pt x="103" y="12"/>
                  <a:pt x="106" y="11"/>
                  <a:pt x="104" y="12"/>
                </a:cubicBezTo>
                <a:cubicBezTo>
                  <a:pt x="104" y="12"/>
                  <a:pt x="104" y="13"/>
                  <a:pt x="104" y="13"/>
                </a:cubicBezTo>
                <a:close/>
                <a:moveTo>
                  <a:pt x="60" y="136"/>
                </a:moveTo>
                <a:cubicBezTo>
                  <a:pt x="63" y="138"/>
                  <a:pt x="64" y="134"/>
                  <a:pt x="67" y="134"/>
                </a:cubicBezTo>
                <a:cubicBezTo>
                  <a:pt x="70" y="134"/>
                  <a:pt x="67" y="135"/>
                  <a:pt x="68" y="136"/>
                </a:cubicBezTo>
                <a:cubicBezTo>
                  <a:pt x="68" y="136"/>
                  <a:pt x="71" y="136"/>
                  <a:pt x="71" y="136"/>
                </a:cubicBezTo>
                <a:cubicBezTo>
                  <a:pt x="72" y="137"/>
                  <a:pt x="73" y="137"/>
                  <a:pt x="73" y="138"/>
                </a:cubicBezTo>
                <a:cubicBezTo>
                  <a:pt x="74" y="138"/>
                  <a:pt x="75" y="139"/>
                  <a:pt x="76" y="139"/>
                </a:cubicBezTo>
                <a:cubicBezTo>
                  <a:pt x="76" y="140"/>
                  <a:pt x="77" y="142"/>
                  <a:pt x="77" y="142"/>
                </a:cubicBezTo>
                <a:cubicBezTo>
                  <a:pt x="78" y="143"/>
                  <a:pt x="79" y="141"/>
                  <a:pt x="79" y="142"/>
                </a:cubicBezTo>
                <a:cubicBezTo>
                  <a:pt x="80" y="143"/>
                  <a:pt x="78" y="144"/>
                  <a:pt x="78" y="145"/>
                </a:cubicBezTo>
                <a:cubicBezTo>
                  <a:pt x="77" y="146"/>
                  <a:pt x="82" y="145"/>
                  <a:pt x="82" y="145"/>
                </a:cubicBezTo>
                <a:cubicBezTo>
                  <a:pt x="84" y="145"/>
                  <a:pt x="85" y="145"/>
                  <a:pt x="87" y="146"/>
                </a:cubicBezTo>
                <a:cubicBezTo>
                  <a:pt x="89" y="146"/>
                  <a:pt x="89" y="143"/>
                  <a:pt x="86" y="143"/>
                </a:cubicBezTo>
                <a:cubicBezTo>
                  <a:pt x="86" y="143"/>
                  <a:pt x="84" y="143"/>
                  <a:pt x="84" y="143"/>
                </a:cubicBezTo>
                <a:cubicBezTo>
                  <a:pt x="84" y="143"/>
                  <a:pt x="85" y="141"/>
                  <a:pt x="83" y="141"/>
                </a:cubicBezTo>
                <a:cubicBezTo>
                  <a:pt x="79" y="141"/>
                  <a:pt x="75" y="136"/>
                  <a:pt x="72" y="134"/>
                </a:cubicBezTo>
                <a:cubicBezTo>
                  <a:pt x="69" y="133"/>
                  <a:pt x="67" y="132"/>
                  <a:pt x="63" y="134"/>
                </a:cubicBezTo>
                <a:cubicBezTo>
                  <a:pt x="60" y="136"/>
                  <a:pt x="60" y="136"/>
                  <a:pt x="60" y="136"/>
                </a:cubicBezTo>
                <a:close/>
                <a:moveTo>
                  <a:pt x="117" y="159"/>
                </a:moveTo>
                <a:cubicBezTo>
                  <a:pt x="117" y="160"/>
                  <a:pt x="116" y="159"/>
                  <a:pt x="116" y="158"/>
                </a:cubicBezTo>
                <a:cubicBezTo>
                  <a:pt x="115" y="157"/>
                  <a:pt x="114" y="157"/>
                  <a:pt x="113" y="157"/>
                </a:cubicBezTo>
                <a:cubicBezTo>
                  <a:pt x="113" y="157"/>
                  <a:pt x="112" y="157"/>
                  <a:pt x="112" y="157"/>
                </a:cubicBezTo>
                <a:cubicBezTo>
                  <a:pt x="111" y="157"/>
                  <a:pt x="111" y="157"/>
                  <a:pt x="110" y="157"/>
                </a:cubicBezTo>
                <a:cubicBezTo>
                  <a:pt x="110" y="157"/>
                  <a:pt x="110" y="158"/>
                  <a:pt x="110" y="158"/>
                </a:cubicBezTo>
                <a:cubicBezTo>
                  <a:pt x="110" y="158"/>
                  <a:pt x="110" y="158"/>
                  <a:pt x="110" y="158"/>
                </a:cubicBezTo>
                <a:cubicBezTo>
                  <a:pt x="110" y="158"/>
                  <a:pt x="110" y="159"/>
                  <a:pt x="110" y="159"/>
                </a:cubicBezTo>
                <a:cubicBezTo>
                  <a:pt x="110" y="159"/>
                  <a:pt x="111" y="159"/>
                  <a:pt x="111" y="159"/>
                </a:cubicBezTo>
                <a:cubicBezTo>
                  <a:pt x="112" y="160"/>
                  <a:pt x="112" y="160"/>
                  <a:pt x="113" y="160"/>
                </a:cubicBezTo>
                <a:cubicBezTo>
                  <a:pt x="113" y="160"/>
                  <a:pt x="114" y="160"/>
                  <a:pt x="114" y="160"/>
                </a:cubicBezTo>
                <a:cubicBezTo>
                  <a:pt x="114" y="160"/>
                  <a:pt x="115" y="160"/>
                  <a:pt x="115" y="160"/>
                </a:cubicBezTo>
                <a:cubicBezTo>
                  <a:pt x="115" y="160"/>
                  <a:pt x="115" y="160"/>
                  <a:pt x="116" y="160"/>
                </a:cubicBezTo>
                <a:cubicBezTo>
                  <a:pt x="117" y="160"/>
                  <a:pt x="117" y="160"/>
                  <a:pt x="117" y="160"/>
                </a:cubicBezTo>
                <a:cubicBezTo>
                  <a:pt x="117" y="160"/>
                  <a:pt x="118" y="159"/>
                  <a:pt x="118" y="159"/>
                </a:cubicBezTo>
                <a:cubicBezTo>
                  <a:pt x="118" y="159"/>
                  <a:pt x="118" y="159"/>
                  <a:pt x="118" y="159"/>
                </a:cubicBezTo>
                <a:cubicBezTo>
                  <a:pt x="118" y="159"/>
                  <a:pt x="118" y="159"/>
                  <a:pt x="118" y="159"/>
                </a:cubicBezTo>
                <a:cubicBezTo>
                  <a:pt x="117" y="159"/>
                  <a:pt x="117" y="159"/>
                  <a:pt x="117" y="159"/>
                </a:cubicBezTo>
                <a:close/>
                <a:moveTo>
                  <a:pt x="94" y="149"/>
                </a:moveTo>
                <a:cubicBezTo>
                  <a:pt x="95" y="150"/>
                  <a:pt x="94" y="149"/>
                  <a:pt x="95" y="152"/>
                </a:cubicBezTo>
                <a:cubicBezTo>
                  <a:pt x="95" y="152"/>
                  <a:pt x="96" y="153"/>
                  <a:pt x="95" y="153"/>
                </a:cubicBezTo>
                <a:cubicBezTo>
                  <a:pt x="94" y="153"/>
                  <a:pt x="93" y="153"/>
                  <a:pt x="93" y="153"/>
                </a:cubicBezTo>
                <a:cubicBezTo>
                  <a:pt x="92" y="153"/>
                  <a:pt x="90" y="151"/>
                  <a:pt x="89" y="152"/>
                </a:cubicBezTo>
                <a:cubicBezTo>
                  <a:pt x="87" y="152"/>
                  <a:pt x="88" y="154"/>
                  <a:pt x="90" y="154"/>
                </a:cubicBezTo>
                <a:cubicBezTo>
                  <a:pt x="90" y="154"/>
                  <a:pt x="92" y="154"/>
                  <a:pt x="92" y="154"/>
                </a:cubicBezTo>
                <a:cubicBezTo>
                  <a:pt x="93" y="154"/>
                  <a:pt x="93" y="154"/>
                  <a:pt x="93" y="154"/>
                </a:cubicBezTo>
                <a:cubicBezTo>
                  <a:pt x="92" y="156"/>
                  <a:pt x="95" y="154"/>
                  <a:pt x="97" y="155"/>
                </a:cubicBezTo>
                <a:cubicBezTo>
                  <a:pt x="97" y="156"/>
                  <a:pt x="97" y="158"/>
                  <a:pt x="100" y="155"/>
                </a:cubicBezTo>
                <a:cubicBezTo>
                  <a:pt x="101" y="154"/>
                  <a:pt x="102" y="156"/>
                  <a:pt x="103" y="156"/>
                </a:cubicBezTo>
                <a:cubicBezTo>
                  <a:pt x="103" y="156"/>
                  <a:pt x="104" y="154"/>
                  <a:pt x="105" y="156"/>
                </a:cubicBezTo>
                <a:cubicBezTo>
                  <a:pt x="106" y="156"/>
                  <a:pt x="108" y="157"/>
                  <a:pt x="108" y="156"/>
                </a:cubicBezTo>
                <a:cubicBezTo>
                  <a:pt x="108" y="155"/>
                  <a:pt x="107" y="155"/>
                  <a:pt x="107" y="155"/>
                </a:cubicBezTo>
                <a:cubicBezTo>
                  <a:pt x="105" y="154"/>
                  <a:pt x="106" y="155"/>
                  <a:pt x="106" y="154"/>
                </a:cubicBezTo>
                <a:cubicBezTo>
                  <a:pt x="106" y="154"/>
                  <a:pt x="108" y="153"/>
                  <a:pt x="106" y="153"/>
                </a:cubicBezTo>
                <a:cubicBezTo>
                  <a:pt x="105" y="153"/>
                  <a:pt x="104" y="151"/>
                  <a:pt x="102" y="150"/>
                </a:cubicBezTo>
                <a:cubicBezTo>
                  <a:pt x="101" y="150"/>
                  <a:pt x="98" y="149"/>
                  <a:pt x="98" y="150"/>
                </a:cubicBezTo>
                <a:cubicBezTo>
                  <a:pt x="99" y="151"/>
                  <a:pt x="97" y="150"/>
                  <a:pt x="97" y="150"/>
                </a:cubicBezTo>
                <a:cubicBezTo>
                  <a:pt x="97" y="150"/>
                  <a:pt x="96" y="149"/>
                  <a:pt x="95" y="149"/>
                </a:cubicBezTo>
                <a:cubicBezTo>
                  <a:pt x="95" y="148"/>
                  <a:pt x="95" y="148"/>
                  <a:pt x="95" y="148"/>
                </a:cubicBezTo>
                <a:cubicBezTo>
                  <a:pt x="95" y="148"/>
                  <a:pt x="92" y="148"/>
                  <a:pt x="94" y="149"/>
                </a:cubicBezTo>
                <a:close/>
                <a:moveTo>
                  <a:pt x="79" y="150"/>
                </a:moveTo>
                <a:cubicBezTo>
                  <a:pt x="79" y="150"/>
                  <a:pt x="79" y="150"/>
                  <a:pt x="79" y="150"/>
                </a:cubicBezTo>
                <a:cubicBezTo>
                  <a:pt x="78" y="150"/>
                  <a:pt x="78" y="150"/>
                  <a:pt x="78" y="150"/>
                </a:cubicBezTo>
                <a:cubicBezTo>
                  <a:pt x="78" y="150"/>
                  <a:pt x="78" y="150"/>
                  <a:pt x="78" y="150"/>
                </a:cubicBezTo>
                <a:cubicBezTo>
                  <a:pt x="78" y="150"/>
                  <a:pt x="78" y="150"/>
                  <a:pt x="78" y="150"/>
                </a:cubicBezTo>
                <a:cubicBezTo>
                  <a:pt x="78" y="150"/>
                  <a:pt x="78" y="150"/>
                  <a:pt x="78" y="150"/>
                </a:cubicBezTo>
                <a:cubicBezTo>
                  <a:pt x="78" y="149"/>
                  <a:pt x="77" y="150"/>
                  <a:pt x="77" y="150"/>
                </a:cubicBezTo>
                <a:cubicBezTo>
                  <a:pt x="77" y="150"/>
                  <a:pt x="77" y="150"/>
                  <a:pt x="77" y="150"/>
                </a:cubicBezTo>
                <a:cubicBezTo>
                  <a:pt x="77" y="150"/>
                  <a:pt x="76" y="149"/>
                  <a:pt x="76" y="150"/>
                </a:cubicBezTo>
                <a:cubicBezTo>
                  <a:pt x="76" y="150"/>
                  <a:pt x="76" y="151"/>
                  <a:pt x="76" y="151"/>
                </a:cubicBezTo>
                <a:cubicBezTo>
                  <a:pt x="76" y="151"/>
                  <a:pt x="76" y="151"/>
                  <a:pt x="76" y="151"/>
                </a:cubicBezTo>
                <a:cubicBezTo>
                  <a:pt x="77" y="152"/>
                  <a:pt x="78" y="151"/>
                  <a:pt x="77" y="151"/>
                </a:cubicBezTo>
                <a:cubicBezTo>
                  <a:pt x="77" y="151"/>
                  <a:pt x="77" y="151"/>
                  <a:pt x="77" y="151"/>
                </a:cubicBezTo>
                <a:cubicBezTo>
                  <a:pt x="77" y="152"/>
                  <a:pt x="77" y="151"/>
                  <a:pt x="78" y="152"/>
                </a:cubicBezTo>
                <a:cubicBezTo>
                  <a:pt x="78" y="152"/>
                  <a:pt x="78" y="152"/>
                  <a:pt x="78" y="152"/>
                </a:cubicBezTo>
                <a:cubicBezTo>
                  <a:pt x="78" y="152"/>
                  <a:pt x="78" y="152"/>
                  <a:pt x="78" y="152"/>
                </a:cubicBezTo>
                <a:cubicBezTo>
                  <a:pt x="79" y="152"/>
                  <a:pt x="79" y="152"/>
                  <a:pt x="79" y="152"/>
                </a:cubicBezTo>
                <a:cubicBezTo>
                  <a:pt x="79" y="151"/>
                  <a:pt x="80" y="151"/>
                  <a:pt x="80" y="151"/>
                </a:cubicBezTo>
                <a:cubicBezTo>
                  <a:pt x="80" y="151"/>
                  <a:pt x="79" y="151"/>
                  <a:pt x="80" y="151"/>
                </a:cubicBezTo>
                <a:cubicBezTo>
                  <a:pt x="80" y="151"/>
                  <a:pt x="79" y="151"/>
                  <a:pt x="80" y="151"/>
                </a:cubicBezTo>
                <a:cubicBezTo>
                  <a:pt x="81" y="151"/>
                  <a:pt x="80" y="150"/>
                  <a:pt x="79" y="150"/>
                </a:cubicBezTo>
                <a:close/>
                <a:moveTo>
                  <a:pt x="52" y="37"/>
                </a:moveTo>
                <a:cubicBezTo>
                  <a:pt x="52" y="37"/>
                  <a:pt x="53" y="37"/>
                  <a:pt x="54" y="36"/>
                </a:cubicBezTo>
                <a:cubicBezTo>
                  <a:pt x="54" y="36"/>
                  <a:pt x="54" y="36"/>
                  <a:pt x="54" y="36"/>
                </a:cubicBezTo>
                <a:cubicBezTo>
                  <a:pt x="55" y="35"/>
                  <a:pt x="55" y="35"/>
                  <a:pt x="56" y="35"/>
                </a:cubicBezTo>
                <a:cubicBezTo>
                  <a:pt x="56" y="35"/>
                  <a:pt x="56" y="35"/>
                  <a:pt x="56" y="34"/>
                </a:cubicBezTo>
                <a:cubicBezTo>
                  <a:pt x="56" y="34"/>
                  <a:pt x="56" y="34"/>
                  <a:pt x="57" y="34"/>
                </a:cubicBezTo>
                <a:cubicBezTo>
                  <a:pt x="57" y="34"/>
                  <a:pt x="57" y="34"/>
                  <a:pt x="57" y="34"/>
                </a:cubicBezTo>
                <a:cubicBezTo>
                  <a:pt x="57" y="34"/>
                  <a:pt x="56" y="34"/>
                  <a:pt x="57" y="34"/>
                </a:cubicBezTo>
                <a:cubicBezTo>
                  <a:pt x="57" y="34"/>
                  <a:pt x="57" y="34"/>
                  <a:pt x="57" y="34"/>
                </a:cubicBezTo>
                <a:cubicBezTo>
                  <a:pt x="57" y="34"/>
                  <a:pt x="57" y="34"/>
                  <a:pt x="58" y="33"/>
                </a:cubicBezTo>
                <a:cubicBezTo>
                  <a:pt x="58" y="33"/>
                  <a:pt x="58" y="33"/>
                  <a:pt x="58" y="33"/>
                </a:cubicBezTo>
                <a:cubicBezTo>
                  <a:pt x="59" y="33"/>
                  <a:pt x="58" y="33"/>
                  <a:pt x="59" y="33"/>
                </a:cubicBezTo>
                <a:cubicBezTo>
                  <a:pt x="59" y="32"/>
                  <a:pt x="61" y="32"/>
                  <a:pt x="59" y="33"/>
                </a:cubicBezTo>
                <a:cubicBezTo>
                  <a:pt x="58" y="34"/>
                  <a:pt x="58" y="34"/>
                  <a:pt x="59" y="34"/>
                </a:cubicBezTo>
                <a:cubicBezTo>
                  <a:pt x="60" y="33"/>
                  <a:pt x="59" y="33"/>
                  <a:pt x="60" y="33"/>
                </a:cubicBezTo>
                <a:cubicBezTo>
                  <a:pt x="60" y="32"/>
                  <a:pt x="61" y="32"/>
                  <a:pt x="61" y="31"/>
                </a:cubicBezTo>
                <a:cubicBezTo>
                  <a:pt x="61" y="31"/>
                  <a:pt x="61" y="31"/>
                  <a:pt x="62" y="31"/>
                </a:cubicBezTo>
                <a:cubicBezTo>
                  <a:pt x="62" y="31"/>
                  <a:pt x="62" y="31"/>
                  <a:pt x="63" y="30"/>
                </a:cubicBezTo>
                <a:cubicBezTo>
                  <a:pt x="63" y="30"/>
                  <a:pt x="63" y="30"/>
                  <a:pt x="63" y="30"/>
                </a:cubicBezTo>
                <a:cubicBezTo>
                  <a:pt x="62" y="30"/>
                  <a:pt x="62" y="30"/>
                  <a:pt x="62" y="30"/>
                </a:cubicBezTo>
                <a:cubicBezTo>
                  <a:pt x="62" y="30"/>
                  <a:pt x="62" y="30"/>
                  <a:pt x="62" y="30"/>
                </a:cubicBezTo>
                <a:cubicBezTo>
                  <a:pt x="65" y="28"/>
                  <a:pt x="65" y="28"/>
                  <a:pt x="67" y="26"/>
                </a:cubicBezTo>
                <a:cubicBezTo>
                  <a:pt x="67" y="26"/>
                  <a:pt x="71" y="24"/>
                  <a:pt x="68" y="25"/>
                </a:cubicBezTo>
                <a:cubicBezTo>
                  <a:pt x="68" y="26"/>
                  <a:pt x="68" y="26"/>
                  <a:pt x="68" y="26"/>
                </a:cubicBezTo>
                <a:cubicBezTo>
                  <a:pt x="66" y="27"/>
                  <a:pt x="66" y="28"/>
                  <a:pt x="64" y="29"/>
                </a:cubicBezTo>
                <a:cubicBezTo>
                  <a:pt x="64" y="29"/>
                  <a:pt x="63" y="30"/>
                  <a:pt x="64" y="30"/>
                </a:cubicBezTo>
                <a:cubicBezTo>
                  <a:pt x="64" y="30"/>
                  <a:pt x="62" y="32"/>
                  <a:pt x="63" y="30"/>
                </a:cubicBezTo>
                <a:cubicBezTo>
                  <a:pt x="64" y="30"/>
                  <a:pt x="64" y="30"/>
                  <a:pt x="64" y="30"/>
                </a:cubicBezTo>
                <a:cubicBezTo>
                  <a:pt x="65" y="29"/>
                  <a:pt x="62" y="33"/>
                  <a:pt x="63" y="32"/>
                </a:cubicBezTo>
                <a:cubicBezTo>
                  <a:pt x="65" y="31"/>
                  <a:pt x="67" y="28"/>
                  <a:pt x="68" y="28"/>
                </a:cubicBezTo>
                <a:cubicBezTo>
                  <a:pt x="71" y="27"/>
                  <a:pt x="67" y="29"/>
                  <a:pt x="67" y="30"/>
                </a:cubicBezTo>
                <a:cubicBezTo>
                  <a:pt x="67" y="30"/>
                  <a:pt x="67" y="30"/>
                  <a:pt x="67" y="30"/>
                </a:cubicBezTo>
                <a:cubicBezTo>
                  <a:pt x="69" y="29"/>
                  <a:pt x="69" y="28"/>
                  <a:pt x="70" y="27"/>
                </a:cubicBezTo>
                <a:cubicBezTo>
                  <a:pt x="70" y="27"/>
                  <a:pt x="70" y="27"/>
                  <a:pt x="70" y="27"/>
                </a:cubicBezTo>
                <a:cubicBezTo>
                  <a:pt x="70" y="27"/>
                  <a:pt x="70" y="27"/>
                  <a:pt x="70" y="27"/>
                </a:cubicBezTo>
                <a:cubicBezTo>
                  <a:pt x="71" y="27"/>
                  <a:pt x="71" y="27"/>
                  <a:pt x="71" y="27"/>
                </a:cubicBezTo>
                <a:cubicBezTo>
                  <a:pt x="71" y="27"/>
                  <a:pt x="71" y="27"/>
                  <a:pt x="71" y="27"/>
                </a:cubicBezTo>
                <a:cubicBezTo>
                  <a:pt x="71" y="27"/>
                  <a:pt x="71" y="27"/>
                  <a:pt x="71" y="27"/>
                </a:cubicBezTo>
                <a:cubicBezTo>
                  <a:pt x="71" y="27"/>
                  <a:pt x="71" y="27"/>
                  <a:pt x="71" y="27"/>
                </a:cubicBezTo>
                <a:cubicBezTo>
                  <a:pt x="71" y="27"/>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0" y="29"/>
                  <a:pt x="70" y="29"/>
                  <a:pt x="70" y="29"/>
                </a:cubicBezTo>
                <a:cubicBezTo>
                  <a:pt x="70" y="29"/>
                  <a:pt x="70" y="29"/>
                  <a:pt x="70" y="29"/>
                </a:cubicBezTo>
                <a:cubicBezTo>
                  <a:pt x="70" y="29"/>
                  <a:pt x="70" y="29"/>
                  <a:pt x="70" y="29"/>
                </a:cubicBezTo>
                <a:cubicBezTo>
                  <a:pt x="70" y="29"/>
                  <a:pt x="70" y="29"/>
                  <a:pt x="70" y="29"/>
                </a:cubicBezTo>
                <a:cubicBezTo>
                  <a:pt x="71" y="29"/>
                  <a:pt x="70" y="29"/>
                  <a:pt x="71" y="29"/>
                </a:cubicBezTo>
                <a:cubicBezTo>
                  <a:pt x="71" y="29"/>
                  <a:pt x="71" y="29"/>
                  <a:pt x="71" y="29"/>
                </a:cubicBezTo>
                <a:cubicBezTo>
                  <a:pt x="71" y="29"/>
                  <a:pt x="71" y="29"/>
                  <a:pt x="71" y="28"/>
                </a:cubicBezTo>
                <a:cubicBezTo>
                  <a:pt x="71" y="28"/>
                  <a:pt x="72" y="28"/>
                  <a:pt x="72" y="28"/>
                </a:cubicBezTo>
                <a:cubicBezTo>
                  <a:pt x="72" y="28"/>
                  <a:pt x="72" y="28"/>
                  <a:pt x="72" y="28"/>
                </a:cubicBezTo>
                <a:cubicBezTo>
                  <a:pt x="72" y="28"/>
                  <a:pt x="72" y="28"/>
                  <a:pt x="72" y="28"/>
                </a:cubicBezTo>
                <a:cubicBezTo>
                  <a:pt x="72" y="28"/>
                  <a:pt x="72" y="28"/>
                  <a:pt x="72" y="28"/>
                </a:cubicBezTo>
                <a:cubicBezTo>
                  <a:pt x="72" y="28"/>
                  <a:pt x="72" y="28"/>
                  <a:pt x="72" y="28"/>
                </a:cubicBezTo>
                <a:cubicBezTo>
                  <a:pt x="72" y="28"/>
                  <a:pt x="72" y="28"/>
                  <a:pt x="72" y="28"/>
                </a:cubicBezTo>
                <a:cubicBezTo>
                  <a:pt x="73" y="28"/>
                  <a:pt x="73" y="28"/>
                  <a:pt x="73" y="28"/>
                </a:cubicBezTo>
                <a:cubicBezTo>
                  <a:pt x="73" y="28"/>
                  <a:pt x="73" y="28"/>
                  <a:pt x="73" y="28"/>
                </a:cubicBezTo>
                <a:cubicBezTo>
                  <a:pt x="73" y="28"/>
                  <a:pt x="74" y="27"/>
                  <a:pt x="73" y="28"/>
                </a:cubicBezTo>
                <a:cubicBezTo>
                  <a:pt x="73" y="28"/>
                  <a:pt x="72" y="28"/>
                  <a:pt x="72" y="28"/>
                </a:cubicBezTo>
                <a:cubicBezTo>
                  <a:pt x="72" y="28"/>
                  <a:pt x="73" y="28"/>
                  <a:pt x="73" y="28"/>
                </a:cubicBezTo>
                <a:cubicBezTo>
                  <a:pt x="73" y="28"/>
                  <a:pt x="73" y="28"/>
                  <a:pt x="73" y="28"/>
                </a:cubicBezTo>
                <a:cubicBezTo>
                  <a:pt x="72" y="29"/>
                  <a:pt x="72" y="29"/>
                  <a:pt x="71" y="29"/>
                </a:cubicBezTo>
                <a:cubicBezTo>
                  <a:pt x="70" y="30"/>
                  <a:pt x="69" y="30"/>
                  <a:pt x="68" y="30"/>
                </a:cubicBezTo>
                <a:cubicBezTo>
                  <a:pt x="68" y="31"/>
                  <a:pt x="67" y="31"/>
                  <a:pt x="67" y="31"/>
                </a:cubicBezTo>
                <a:cubicBezTo>
                  <a:pt x="66" y="32"/>
                  <a:pt x="64" y="33"/>
                  <a:pt x="65" y="32"/>
                </a:cubicBezTo>
                <a:cubicBezTo>
                  <a:pt x="62" y="34"/>
                  <a:pt x="64" y="31"/>
                  <a:pt x="63" y="33"/>
                </a:cubicBezTo>
                <a:cubicBezTo>
                  <a:pt x="60" y="36"/>
                  <a:pt x="62" y="34"/>
                  <a:pt x="60" y="34"/>
                </a:cubicBezTo>
                <a:cubicBezTo>
                  <a:pt x="60" y="34"/>
                  <a:pt x="60" y="34"/>
                  <a:pt x="59" y="34"/>
                </a:cubicBezTo>
                <a:cubicBezTo>
                  <a:pt x="59" y="35"/>
                  <a:pt x="59" y="34"/>
                  <a:pt x="60" y="34"/>
                </a:cubicBezTo>
                <a:cubicBezTo>
                  <a:pt x="59" y="35"/>
                  <a:pt x="59" y="35"/>
                  <a:pt x="59" y="35"/>
                </a:cubicBezTo>
                <a:cubicBezTo>
                  <a:pt x="59" y="35"/>
                  <a:pt x="60" y="34"/>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59" y="35"/>
                  <a:pt x="59" y="35"/>
                  <a:pt x="59" y="35"/>
                </a:cubicBezTo>
                <a:cubicBezTo>
                  <a:pt x="60" y="35"/>
                  <a:pt x="60" y="36"/>
                  <a:pt x="60" y="35"/>
                </a:cubicBezTo>
                <a:cubicBezTo>
                  <a:pt x="60" y="35"/>
                  <a:pt x="60" y="36"/>
                  <a:pt x="60" y="35"/>
                </a:cubicBezTo>
                <a:cubicBezTo>
                  <a:pt x="60" y="35"/>
                  <a:pt x="60" y="35"/>
                  <a:pt x="60" y="35"/>
                </a:cubicBezTo>
                <a:cubicBezTo>
                  <a:pt x="60" y="35"/>
                  <a:pt x="60" y="35"/>
                  <a:pt x="60" y="35"/>
                </a:cubicBezTo>
                <a:cubicBezTo>
                  <a:pt x="60" y="35"/>
                  <a:pt x="60" y="35"/>
                  <a:pt x="60" y="35"/>
                </a:cubicBezTo>
                <a:cubicBezTo>
                  <a:pt x="59" y="36"/>
                  <a:pt x="59" y="36"/>
                  <a:pt x="58" y="37"/>
                </a:cubicBezTo>
                <a:cubicBezTo>
                  <a:pt x="58" y="37"/>
                  <a:pt x="58" y="37"/>
                  <a:pt x="58" y="37"/>
                </a:cubicBezTo>
                <a:cubicBezTo>
                  <a:pt x="58" y="37"/>
                  <a:pt x="58" y="37"/>
                  <a:pt x="58" y="37"/>
                </a:cubicBezTo>
                <a:cubicBezTo>
                  <a:pt x="58" y="37"/>
                  <a:pt x="58" y="37"/>
                  <a:pt x="58" y="37"/>
                </a:cubicBezTo>
                <a:cubicBezTo>
                  <a:pt x="58" y="37"/>
                  <a:pt x="58" y="37"/>
                  <a:pt x="58" y="37"/>
                </a:cubicBezTo>
                <a:cubicBezTo>
                  <a:pt x="58" y="37"/>
                  <a:pt x="58" y="37"/>
                  <a:pt x="58" y="37"/>
                </a:cubicBezTo>
                <a:cubicBezTo>
                  <a:pt x="58" y="37"/>
                  <a:pt x="57" y="37"/>
                  <a:pt x="57" y="37"/>
                </a:cubicBezTo>
                <a:cubicBezTo>
                  <a:pt x="57" y="37"/>
                  <a:pt x="58" y="37"/>
                  <a:pt x="57" y="37"/>
                </a:cubicBezTo>
                <a:cubicBezTo>
                  <a:pt x="57" y="37"/>
                  <a:pt x="57" y="37"/>
                  <a:pt x="57" y="37"/>
                </a:cubicBezTo>
                <a:cubicBezTo>
                  <a:pt x="57" y="37"/>
                  <a:pt x="57" y="37"/>
                  <a:pt x="57" y="37"/>
                </a:cubicBezTo>
                <a:cubicBezTo>
                  <a:pt x="57" y="37"/>
                  <a:pt x="57" y="38"/>
                  <a:pt x="57" y="38"/>
                </a:cubicBezTo>
                <a:cubicBezTo>
                  <a:pt x="57" y="38"/>
                  <a:pt x="57" y="38"/>
                  <a:pt x="57" y="38"/>
                </a:cubicBezTo>
                <a:cubicBezTo>
                  <a:pt x="57" y="38"/>
                  <a:pt x="57" y="38"/>
                  <a:pt x="57" y="38"/>
                </a:cubicBezTo>
                <a:cubicBezTo>
                  <a:pt x="57" y="38"/>
                  <a:pt x="57" y="38"/>
                  <a:pt x="57" y="38"/>
                </a:cubicBezTo>
                <a:cubicBezTo>
                  <a:pt x="57" y="38"/>
                  <a:pt x="57" y="38"/>
                  <a:pt x="57" y="38"/>
                </a:cubicBezTo>
                <a:cubicBezTo>
                  <a:pt x="56" y="38"/>
                  <a:pt x="56" y="38"/>
                  <a:pt x="56" y="38"/>
                </a:cubicBezTo>
                <a:cubicBezTo>
                  <a:pt x="56" y="38"/>
                  <a:pt x="56" y="38"/>
                  <a:pt x="56" y="38"/>
                </a:cubicBezTo>
                <a:cubicBezTo>
                  <a:pt x="56" y="38"/>
                  <a:pt x="56" y="38"/>
                  <a:pt x="56" y="38"/>
                </a:cubicBezTo>
                <a:cubicBezTo>
                  <a:pt x="56" y="38"/>
                  <a:pt x="56" y="38"/>
                  <a:pt x="56" y="38"/>
                </a:cubicBezTo>
                <a:cubicBezTo>
                  <a:pt x="56" y="38"/>
                  <a:pt x="56" y="38"/>
                  <a:pt x="56" y="38"/>
                </a:cubicBezTo>
                <a:cubicBezTo>
                  <a:pt x="56" y="38"/>
                  <a:pt x="56" y="38"/>
                  <a:pt x="56" y="38"/>
                </a:cubicBezTo>
                <a:cubicBezTo>
                  <a:pt x="55" y="38"/>
                  <a:pt x="55" y="38"/>
                  <a:pt x="55" y="38"/>
                </a:cubicBezTo>
                <a:cubicBezTo>
                  <a:pt x="55" y="38"/>
                  <a:pt x="55" y="38"/>
                  <a:pt x="56" y="38"/>
                </a:cubicBezTo>
                <a:cubicBezTo>
                  <a:pt x="55" y="39"/>
                  <a:pt x="55" y="39"/>
                  <a:pt x="55" y="40"/>
                </a:cubicBezTo>
                <a:cubicBezTo>
                  <a:pt x="55" y="40"/>
                  <a:pt x="55" y="40"/>
                  <a:pt x="55" y="40"/>
                </a:cubicBezTo>
                <a:cubicBezTo>
                  <a:pt x="55" y="40"/>
                  <a:pt x="54" y="40"/>
                  <a:pt x="55" y="40"/>
                </a:cubicBezTo>
                <a:cubicBezTo>
                  <a:pt x="54" y="40"/>
                  <a:pt x="54" y="40"/>
                  <a:pt x="54" y="40"/>
                </a:cubicBezTo>
                <a:cubicBezTo>
                  <a:pt x="54" y="40"/>
                  <a:pt x="54" y="40"/>
                  <a:pt x="54" y="40"/>
                </a:cubicBezTo>
                <a:cubicBezTo>
                  <a:pt x="54" y="40"/>
                  <a:pt x="54" y="40"/>
                  <a:pt x="54" y="40"/>
                </a:cubicBezTo>
                <a:cubicBezTo>
                  <a:pt x="54" y="40"/>
                  <a:pt x="54" y="40"/>
                  <a:pt x="54" y="40"/>
                </a:cubicBezTo>
                <a:cubicBezTo>
                  <a:pt x="54" y="40"/>
                  <a:pt x="54" y="40"/>
                  <a:pt x="54" y="40"/>
                </a:cubicBezTo>
                <a:cubicBezTo>
                  <a:pt x="54" y="40"/>
                  <a:pt x="54" y="40"/>
                  <a:pt x="54" y="40"/>
                </a:cubicBezTo>
                <a:cubicBezTo>
                  <a:pt x="54" y="40"/>
                  <a:pt x="54" y="40"/>
                  <a:pt x="54" y="40"/>
                </a:cubicBezTo>
                <a:cubicBezTo>
                  <a:pt x="54" y="40"/>
                  <a:pt x="54" y="40"/>
                  <a:pt x="54" y="40"/>
                </a:cubicBezTo>
                <a:cubicBezTo>
                  <a:pt x="54" y="40"/>
                  <a:pt x="54" y="40"/>
                  <a:pt x="54" y="40"/>
                </a:cubicBezTo>
                <a:cubicBezTo>
                  <a:pt x="51" y="42"/>
                  <a:pt x="51" y="42"/>
                  <a:pt x="49" y="45"/>
                </a:cubicBezTo>
                <a:cubicBezTo>
                  <a:pt x="48" y="46"/>
                  <a:pt x="48" y="46"/>
                  <a:pt x="48" y="47"/>
                </a:cubicBezTo>
                <a:cubicBezTo>
                  <a:pt x="48" y="47"/>
                  <a:pt x="48" y="47"/>
                  <a:pt x="48" y="47"/>
                </a:cubicBezTo>
                <a:cubicBezTo>
                  <a:pt x="48" y="47"/>
                  <a:pt x="48" y="47"/>
                  <a:pt x="48" y="47"/>
                </a:cubicBezTo>
                <a:cubicBezTo>
                  <a:pt x="48" y="47"/>
                  <a:pt x="48" y="47"/>
                  <a:pt x="48" y="47"/>
                </a:cubicBezTo>
                <a:cubicBezTo>
                  <a:pt x="48" y="47"/>
                  <a:pt x="48" y="48"/>
                  <a:pt x="48" y="48"/>
                </a:cubicBezTo>
                <a:cubicBezTo>
                  <a:pt x="48" y="48"/>
                  <a:pt x="48" y="48"/>
                  <a:pt x="48" y="48"/>
                </a:cubicBezTo>
                <a:cubicBezTo>
                  <a:pt x="48" y="48"/>
                  <a:pt x="47" y="50"/>
                  <a:pt x="47" y="50"/>
                </a:cubicBezTo>
                <a:cubicBezTo>
                  <a:pt x="47" y="50"/>
                  <a:pt x="47" y="50"/>
                  <a:pt x="48" y="50"/>
                </a:cubicBezTo>
                <a:cubicBezTo>
                  <a:pt x="48" y="49"/>
                  <a:pt x="48" y="49"/>
                  <a:pt x="48" y="49"/>
                </a:cubicBezTo>
                <a:cubicBezTo>
                  <a:pt x="49" y="49"/>
                  <a:pt x="49" y="49"/>
                  <a:pt x="50" y="50"/>
                </a:cubicBezTo>
                <a:cubicBezTo>
                  <a:pt x="50" y="50"/>
                  <a:pt x="50" y="50"/>
                  <a:pt x="50" y="50"/>
                </a:cubicBezTo>
                <a:cubicBezTo>
                  <a:pt x="50" y="50"/>
                  <a:pt x="50" y="50"/>
                  <a:pt x="50" y="50"/>
                </a:cubicBezTo>
                <a:cubicBezTo>
                  <a:pt x="50" y="50"/>
                  <a:pt x="50" y="50"/>
                  <a:pt x="50" y="50"/>
                </a:cubicBezTo>
                <a:cubicBezTo>
                  <a:pt x="50" y="50"/>
                  <a:pt x="50" y="50"/>
                  <a:pt x="50" y="50"/>
                </a:cubicBezTo>
                <a:cubicBezTo>
                  <a:pt x="50" y="50"/>
                  <a:pt x="50" y="50"/>
                  <a:pt x="50" y="50"/>
                </a:cubicBezTo>
                <a:cubicBezTo>
                  <a:pt x="51" y="50"/>
                  <a:pt x="50" y="50"/>
                  <a:pt x="50" y="50"/>
                </a:cubicBezTo>
                <a:cubicBezTo>
                  <a:pt x="51" y="50"/>
                  <a:pt x="51" y="50"/>
                  <a:pt x="51" y="50"/>
                </a:cubicBezTo>
                <a:cubicBezTo>
                  <a:pt x="50" y="51"/>
                  <a:pt x="51" y="50"/>
                  <a:pt x="51" y="51"/>
                </a:cubicBezTo>
                <a:cubicBezTo>
                  <a:pt x="50" y="51"/>
                  <a:pt x="51" y="51"/>
                  <a:pt x="51" y="51"/>
                </a:cubicBezTo>
                <a:cubicBezTo>
                  <a:pt x="51" y="51"/>
                  <a:pt x="50" y="51"/>
                  <a:pt x="51" y="51"/>
                </a:cubicBezTo>
                <a:cubicBezTo>
                  <a:pt x="52" y="51"/>
                  <a:pt x="52" y="51"/>
                  <a:pt x="53" y="51"/>
                </a:cubicBezTo>
                <a:cubicBezTo>
                  <a:pt x="53" y="51"/>
                  <a:pt x="53" y="51"/>
                  <a:pt x="54" y="51"/>
                </a:cubicBezTo>
                <a:cubicBezTo>
                  <a:pt x="54" y="51"/>
                  <a:pt x="54" y="52"/>
                  <a:pt x="54" y="52"/>
                </a:cubicBezTo>
                <a:cubicBezTo>
                  <a:pt x="54" y="52"/>
                  <a:pt x="54" y="52"/>
                  <a:pt x="54" y="52"/>
                </a:cubicBezTo>
                <a:cubicBezTo>
                  <a:pt x="54" y="52"/>
                  <a:pt x="53" y="56"/>
                  <a:pt x="53" y="56"/>
                </a:cubicBezTo>
                <a:cubicBezTo>
                  <a:pt x="52" y="57"/>
                  <a:pt x="53" y="58"/>
                  <a:pt x="53" y="58"/>
                </a:cubicBezTo>
                <a:cubicBezTo>
                  <a:pt x="53" y="59"/>
                  <a:pt x="54" y="59"/>
                  <a:pt x="55" y="58"/>
                </a:cubicBezTo>
                <a:cubicBezTo>
                  <a:pt x="55" y="58"/>
                  <a:pt x="56" y="56"/>
                  <a:pt x="56" y="56"/>
                </a:cubicBezTo>
                <a:cubicBezTo>
                  <a:pt x="57" y="55"/>
                  <a:pt x="56" y="55"/>
                  <a:pt x="56" y="55"/>
                </a:cubicBezTo>
                <a:cubicBezTo>
                  <a:pt x="55" y="55"/>
                  <a:pt x="57" y="52"/>
                  <a:pt x="57" y="52"/>
                </a:cubicBezTo>
                <a:cubicBezTo>
                  <a:pt x="57" y="52"/>
                  <a:pt x="62" y="48"/>
                  <a:pt x="62" y="46"/>
                </a:cubicBezTo>
                <a:cubicBezTo>
                  <a:pt x="62" y="46"/>
                  <a:pt x="61" y="46"/>
                  <a:pt x="62" y="45"/>
                </a:cubicBezTo>
                <a:cubicBezTo>
                  <a:pt x="62" y="44"/>
                  <a:pt x="61" y="44"/>
                  <a:pt x="63" y="42"/>
                </a:cubicBezTo>
                <a:cubicBezTo>
                  <a:pt x="64" y="41"/>
                  <a:pt x="64" y="40"/>
                  <a:pt x="64" y="40"/>
                </a:cubicBezTo>
                <a:cubicBezTo>
                  <a:pt x="64" y="40"/>
                  <a:pt x="64" y="40"/>
                  <a:pt x="64" y="40"/>
                </a:cubicBezTo>
                <a:cubicBezTo>
                  <a:pt x="64" y="40"/>
                  <a:pt x="64" y="40"/>
                  <a:pt x="64" y="39"/>
                </a:cubicBezTo>
                <a:cubicBezTo>
                  <a:pt x="64" y="38"/>
                  <a:pt x="64" y="38"/>
                  <a:pt x="65" y="37"/>
                </a:cubicBezTo>
                <a:cubicBezTo>
                  <a:pt x="66" y="37"/>
                  <a:pt x="66" y="37"/>
                  <a:pt x="67" y="37"/>
                </a:cubicBezTo>
                <a:cubicBezTo>
                  <a:pt x="68" y="37"/>
                  <a:pt x="68" y="37"/>
                  <a:pt x="68" y="36"/>
                </a:cubicBezTo>
                <a:cubicBezTo>
                  <a:pt x="68" y="36"/>
                  <a:pt x="68" y="36"/>
                  <a:pt x="68" y="36"/>
                </a:cubicBezTo>
                <a:cubicBezTo>
                  <a:pt x="68" y="37"/>
                  <a:pt x="68" y="36"/>
                  <a:pt x="68" y="36"/>
                </a:cubicBezTo>
                <a:cubicBezTo>
                  <a:pt x="68" y="36"/>
                  <a:pt x="68" y="36"/>
                  <a:pt x="68" y="36"/>
                </a:cubicBezTo>
                <a:cubicBezTo>
                  <a:pt x="68" y="36"/>
                  <a:pt x="68" y="36"/>
                  <a:pt x="68" y="36"/>
                </a:cubicBezTo>
                <a:cubicBezTo>
                  <a:pt x="68" y="36"/>
                  <a:pt x="68"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70" y="36"/>
                  <a:pt x="70" y="36"/>
                </a:cubicBezTo>
                <a:cubicBezTo>
                  <a:pt x="70" y="36"/>
                  <a:pt x="70" y="36"/>
                  <a:pt x="70" y="36"/>
                </a:cubicBezTo>
                <a:cubicBezTo>
                  <a:pt x="70" y="36"/>
                  <a:pt x="70" y="36"/>
                  <a:pt x="70" y="36"/>
                </a:cubicBezTo>
                <a:cubicBezTo>
                  <a:pt x="70" y="36"/>
                  <a:pt x="70" y="36"/>
                  <a:pt x="70" y="37"/>
                </a:cubicBezTo>
                <a:cubicBezTo>
                  <a:pt x="70" y="37"/>
                  <a:pt x="70" y="37"/>
                  <a:pt x="70" y="36"/>
                </a:cubicBezTo>
                <a:cubicBezTo>
                  <a:pt x="70" y="37"/>
                  <a:pt x="70" y="37"/>
                  <a:pt x="70" y="37"/>
                </a:cubicBezTo>
                <a:cubicBezTo>
                  <a:pt x="70" y="36"/>
                  <a:pt x="70" y="36"/>
                  <a:pt x="70" y="36"/>
                </a:cubicBezTo>
                <a:cubicBezTo>
                  <a:pt x="70" y="36"/>
                  <a:pt x="70" y="36"/>
                  <a:pt x="70"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7"/>
                  <a:pt x="71" y="37"/>
                </a:cubicBezTo>
                <a:cubicBezTo>
                  <a:pt x="71" y="37"/>
                  <a:pt x="71" y="37"/>
                  <a:pt x="71" y="37"/>
                </a:cubicBezTo>
                <a:cubicBezTo>
                  <a:pt x="71" y="37"/>
                  <a:pt x="71" y="37"/>
                  <a:pt x="71" y="37"/>
                </a:cubicBezTo>
                <a:cubicBezTo>
                  <a:pt x="71" y="37"/>
                  <a:pt x="71" y="37"/>
                  <a:pt x="71" y="37"/>
                </a:cubicBezTo>
                <a:cubicBezTo>
                  <a:pt x="71" y="37"/>
                  <a:pt x="72" y="37"/>
                  <a:pt x="72" y="37"/>
                </a:cubicBezTo>
                <a:cubicBezTo>
                  <a:pt x="73" y="37"/>
                  <a:pt x="73" y="37"/>
                  <a:pt x="73" y="37"/>
                </a:cubicBezTo>
                <a:cubicBezTo>
                  <a:pt x="73" y="37"/>
                  <a:pt x="73" y="37"/>
                  <a:pt x="73" y="37"/>
                </a:cubicBezTo>
                <a:cubicBezTo>
                  <a:pt x="73" y="37"/>
                  <a:pt x="73" y="37"/>
                  <a:pt x="73" y="37"/>
                </a:cubicBezTo>
                <a:cubicBezTo>
                  <a:pt x="73" y="37"/>
                  <a:pt x="73" y="37"/>
                  <a:pt x="73" y="38"/>
                </a:cubicBezTo>
                <a:cubicBezTo>
                  <a:pt x="72" y="38"/>
                  <a:pt x="73" y="38"/>
                  <a:pt x="73" y="38"/>
                </a:cubicBezTo>
                <a:cubicBezTo>
                  <a:pt x="72" y="38"/>
                  <a:pt x="73" y="38"/>
                  <a:pt x="73" y="38"/>
                </a:cubicBezTo>
                <a:cubicBezTo>
                  <a:pt x="73" y="38"/>
                  <a:pt x="72" y="38"/>
                  <a:pt x="72" y="38"/>
                </a:cubicBezTo>
                <a:cubicBezTo>
                  <a:pt x="72" y="38"/>
                  <a:pt x="72" y="38"/>
                  <a:pt x="72" y="38"/>
                </a:cubicBezTo>
                <a:cubicBezTo>
                  <a:pt x="72" y="38"/>
                  <a:pt x="72" y="38"/>
                  <a:pt x="72" y="38"/>
                </a:cubicBezTo>
                <a:cubicBezTo>
                  <a:pt x="72" y="38"/>
                  <a:pt x="72" y="38"/>
                  <a:pt x="72" y="38"/>
                </a:cubicBezTo>
                <a:cubicBezTo>
                  <a:pt x="72" y="38"/>
                  <a:pt x="72" y="38"/>
                  <a:pt x="72" y="38"/>
                </a:cubicBezTo>
                <a:cubicBezTo>
                  <a:pt x="72" y="39"/>
                  <a:pt x="71" y="39"/>
                  <a:pt x="71" y="39"/>
                </a:cubicBezTo>
                <a:cubicBezTo>
                  <a:pt x="71" y="39"/>
                  <a:pt x="71" y="39"/>
                  <a:pt x="71" y="39"/>
                </a:cubicBezTo>
                <a:cubicBezTo>
                  <a:pt x="71" y="39"/>
                  <a:pt x="71" y="39"/>
                  <a:pt x="71" y="39"/>
                </a:cubicBezTo>
                <a:cubicBezTo>
                  <a:pt x="71" y="39"/>
                  <a:pt x="71" y="39"/>
                  <a:pt x="71" y="39"/>
                </a:cubicBezTo>
                <a:cubicBezTo>
                  <a:pt x="71" y="39"/>
                  <a:pt x="71" y="39"/>
                  <a:pt x="71" y="39"/>
                </a:cubicBezTo>
                <a:cubicBezTo>
                  <a:pt x="71" y="39"/>
                  <a:pt x="71" y="39"/>
                  <a:pt x="71" y="39"/>
                </a:cubicBezTo>
                <a:cubicBezTo>
                  <a:pt x="71" y="39"/>
                  <a:pt x="71" y="39"/>
                  <a:pt x="71" y="39"/>
                </a:cubicBezTo>
                <a:cubicBezTo>
                  <a:pt x="71" y="39"/>
                  <a:pt x="71" y="39"/>
                  <a:pt x="71" y="39"/>
                </a:cubicBezTo>
                <a:cubicBezTo>
                  <a:pt x="71" y="39"/>
                  <a:pt x="72" y="39"/>
                  <a:pt x="72" y="39"/>
                </a:cubicBezTo>
                <a:cubicBezTo>
                  <a:pt x="72" y="39"/>
                  <a:pt x="72" y="39"/>
                  <a:pt x="72" y="39"/>
                </a:cubicBezTo>
                <a:cubicBezTo>
                  <a:pt x="72" y="39"/>
                  <a:pt x="72" y="39"/>
                  <a:pt x="72" y="39"/>
                </a:cubicBezTo>
                <a:cubicBezTo>
                  <a:pt x="72" y="40"/>
                  <a:pt x="72" y="39"/>
                  <a:pt x="72" y="40"/>
                </a:cubicBezTo>
                <a:cubicBezTo>
                  <a:pt x="72" y="40"/>
                  <a:pt x="72" y="40"/>
                  <a:pt x="72" y="40"/>
                </a:cubicBezTo>
                <a:cubicBezTo>
                  <a:pt x="72" y="40"/>
                  <a:pt x="72" y="40"/>
                  <a:pt x="72" y="40"/>
                </a:cubicBezTo>
                <a:cubicBezTo>
                  <a:pt x="72" y="40"/>
                  <a:pt x="72" y="40"/>
                  <a:pt x="72" y="40"/>
                </a:cubicBezTo>
                <a:cubicBezTo>
                  <a:pt x="71" y="40"/>
                  <a:pt x="71" y="40"/>
                  <a:pt x="71" y="40"/>
                </a:cubicBezTo>
                <a:cubicBezTo>
                  <a:pt x="71" y="40"/>
                  <a:pt x="71" y="40"/>
                  <a:pt x="71" y="40"/>
                </a:cubicBezTo>
                <a:cubicBezTo>
                  <a:pt x="71"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2" y="40"/>
                  <a:pt x="72" y="40"/>
                  <a:pt x="72" y="40"/>
                </a:cubicBezTo>
                <a:cubicBezTo>
                  <a:pt x="71" y="40"/>
                  <a:pt x="71" y="40"/>
                  <a:pt x="71" y="40"/>
                </a:cubicBezTo>
                <a:cubicBezTo>
                  <a:pt x="71" y="40"/>
                  <a:pt x="71" y="40"/>
                  <a:pt x="71" y="40"/>
                </a:cubicBezTo>
                <a:cubicBezTo>
                  <a:pt x="71" y="41"/>
                  <a:pt x="71" y="41"/>
                  <a:pt x="71" y="41"/>
                </a:cubicBezTo>
                <a:cubicBezTo>
                  <a:pt x="71" y="40"/>
                  <a:pt x="71" y="40"/>
                  <a:pt x="71" y="40"/>
                </a:cubicBezTo>
                <a:cubicBezTo>
                  <a:pt x="71" y="41"/>
                  <a:pt x="71" y="41"/>
                  <a:pt x="71" y="41"/>
                </a:cubicBezTo>
                <a:cubicBezTo>
                  <a:pt x="71" y="41"/>
                  <a:pt x="71" y="41"/>
                  <a:pt x="71" y="41"/>
                </a:cubicBezTo>
                <a:cubicBezTo>
                  <a:pt x="71" y="41"/>
                  <a:pt x="71" y="41"/>
                  <a:pt x="71" y="41"/>
                </a:cubicBezTo>
                <a:cubicBezTo>
                  <a:pt x="71" y="41"/>
                  <a:pt x="73" y="41"/>
                  <a:pt x="73" y="40"/>
                </a:cubicBezTo>
                <a:cubicBezTo>
                  <a:pt x="72" y="40"/>
                  <a:pt x="72" y="40"/>
                  <a:pt x="73" y="40"/>
                </a:cubicBezTo>
                <a:cubicBezTo>
                  <a:pt x="73" y="40"/>
                  <a:pt x="73" y="40"/>
                  <a:pt x="73" y="41"/>
                </a:cubicBezTo>
                <a:cubicBezTo>
                  <a:pt x="73" y="41"/>
                  <a:pt x="74" y="40"/>
                  <a:pt x="74" y="41"/>
                </a:cubicBezTo>
                <a:cubicBezTo>
                  <a:pt x="74" y="41"/>
                  <a:pt x="74" y="41"/>
                  <a:pt x="74" y="41"/>
                </a:cubicBezTo>
                <a:cubicBezTo>
                  <a:pt x="75" y="40"/>
                  <a:pt x="75" y="40"/>
                  <a:pt x="75" y="40"/>
                </a:cubicBezTo>
                <a:cubicBezTo>
                  <a:pt x="75" y="40"/>
                  <a:pt x="76" y="39"/>
                  <a:pt x="77" y="39"/>
                </a:cubicBezTo>
                <a:cubicBezTo>
                  <a:pt x="77" y="38"/>
                  <a:pt x="77" y="38"/>
                  <a:pt x="77" y="37"/>
                </a:cubicBezTo>
                <a:cubicBezTo>
                  <a:pt x="78" y="36"/>
                  <a:pt x="78" y="36"/>
                  <a:pt x="78" y="36"/>
                </a:cubicBezTo>
                <a:cubicBezTo>
                  <a:pt x="78" y="37"/>
                  <a:pt x="78" y="37"/>
                  <a:pt x="79" y="37"/>
                </a:cubicBezTo>
                <a:cubicBezTo>
                  <a:pt x="78" y="37"/>
                  <a:pt x="82" y="40"/>
                  <a:pt x="81" y="42"/>
                </a:cubicBezTo>
                <a:cubicBezTo>
                  <a:pt x="80" y="44"/>
                  <a:pt x="87" y="44"/>
                  <a:pt x="87" y="44"/>
                </a:cubicBezTo>
                <a:cubicBezTo>
                  <a:pt x="85" y="45"/>
                  <a:pt x="79" y="50"/>
                  <a:pt x="84" y="47"/>
                </a:cubicBezTo>
                <a:cubicBezTo>
                  <a:pt x="85" y="47"/>
                  <a:pt x="88" y="43"/>
                  <a:pt x="87" y="45"/>
                </a:cubicBezTo>
                <a:cubicBezTo>
                  <a:pt x="87" y="45"/>
                  <a:pt x="90" y="46"/>
                  <a:pt x="90" y="46"/>
                </a:cubicBezTo>
                <a:cubicBezTo>
                  <a:pt x="92" y="48"/>
                  <a:pt x="86" y="49"/>
                  <a:pt x="87" y="51"/>
                </a:cubicBezTo>
                <a:cubicBezTo>
                  <a:pt x="87" y="51"/>
                  <a:pt x="87" y="51"/>
                  <a:pt x="86" y="51"/>
                </a:cubicBezTo>
                <a:cubicBezTo>
                  <a:pt x="85" y="51"/>
                  <a:pt x="82" y="57"/>
                  <a:pt x="78" y="56"/>
                </a:cubicBezTo>
                <a:cubicBezTo>
                  <a:pt x="77" y="56"/>
                  <a:pt x="72" y="58"/>
                  <a:pt x="72" y="59"/>
                </a:cubicBezTo>
                <a:cubicBezTo>
                  <a:pt x="71" y="59"/>
                  <a:pt x="70" y="61"/>
                  <a:pt x="69" y="61"/>
                </a:cubicBezTo>
                <a:cubicBezTo>
                  <a:pt x="69" y="61"/>
                  <a:pt x="67" y="63"/>
                  <a:pt x="67" y="63"/>
                </a:cubicBezTo>
                <a:cubicBezTo>
                  <a:pt x="65" y="65"/>
                  <a:pt x="65" y="65"/>
                  <a:pt x="64" y="67"/>
                </a:cubicBezTo>
                <a:cubicBezTo>
                  <a:pt x="64" y="68"/>
                  <a:pt x="64" y="68"/>
                  <a:pt x="63" y="69"/>
                </a:cubicBezTo>
                <a:cubicBezTo>
                  <a:pt x="63" y="69"/>
                  <a:pt x="63" y="69"/>
                  <a:pt x="63" y="69"/>
                </a:cubicBezTo>
                <a:cubicBezTo>
                  <a:pt x="64" y="68"/>
                  <a:pt x="65" y="66"/>
                  <a:pt x="65" y="66"/>
                </a:cubicBezTo>
                <a:cubicBezTo>
                  <a:pt x="66" y="65"/>
                  <a:pt x="67" y="64"/>
                  <a:pt x="69" y="63"/>
                </a:cubicBezTo>
                <a:cubicBezTo>
                  <a:pt x="69" y="63"/>
                  <a:pt x="69" y="63"/>
                  <a:pt x="69" y="63"/>
                </a:cubicBezTo>
                <a:cubicBezTo>
                  <a:pt x="68" y="63"/>
                  <a:pt x="68" y="63"/>
                  <a:pt x="68" y="63"/>
                </a:cubicBezTo>
                <a:cubicBezTo>
                  <a:pt x="70" y="62"/>
                  <a:pt x="70" y="62"/>
                  <a:pt x="70" y="62"/>
                </a:cubicBezTo>
                <a:cubicBezTo>
                  <a:pt x="70" y="61"/>
                  <a:pt x="71" y="60"/>
                  <a:pt x="72" y="60"/>
                </a:cubicBezTo>
                <a:cubicBezTo>
                  <a:pt x="72" y="60"/>
                  <a:pt x="73" y="60"/>
                  <a:pt x="73" y="60"/>
                </a:cubicBezTo>
                <a:cubicBezTo>
                  <a:pt x="74" y="59"/>
                  <a:pt x="75" y="58"/>
                  <a:pt x="77" y="57"/>
                </a:cubicBezTo>
                <a:cubicBezTo>
                  <a:pt x="78" y="57"/>
                  <a:pt x="78" y="57"/>
                  <a:pt x="79" y="57"/>
                </a:cubicBezTo>
                <a:cubicBezTo>
                  <a:pt x="79" y="57"/>
                  <a:pt x="79" y="57"/>
                  <a:pt x="79" y="58"/>
                </a:cubicBezTo>
                <a:cubicBezTo>
                  <a:pt x="79" y="58"/>
                  <a:pt x="79" y="58"/>
                  <a:pt x="79" y="58"/>
                </a:cubicBezTo>
                <a:cubicBezTo>
                  <a:pt x="79" y="58"/>
                  <a:pt x="79" y="58"/>
                  <a:pt x="79" y="58"/>
                </a:cubicBezTo>
                <a:cubicBezTo>
                  <a:pt x="79" y="58"/>
                  <a:pt x="79" y="58"/>
                  <a:pt x="79" y="58"/>
                </a:cubicBezTo>
                <a:cubicBezTo>
                  <a:pt x="79" y="58"/>
                  <a:pt x="80" y="58"/>
                  <a:pt x="80" y="58"/>
                </a:cubicBezTo>
                <a:cubicBezTo>
                  <a:pt x="80" y="59"/>
                  <a:pt x="83" y="60"/>
                  <a:pt x="83" y="61"/>
                </a:cubicBezTo>
                <a:cubicBezTo>
                  <a:pt x="80" y="66"/>
                  <a:pt x="91" y="63"/>
                  <a:pt x="89" y="67"/>
                </a:cubicBezTo>
                <a:cubicBezTo>
                  <a:pt x="89" y="67"/>
                  <a:pt x="89" y="69"/>
                  <a:pt x="88" y="69"/>
                </a:cubicBezTo>
                <a:cubicBezTo>
                  <a:pt x="87" y="69"/>
                  <a:pt x="87" y="66"/>
                  <a:pt x="86" y="69"/>
                </a:cubicBezTo>
                <a:cubicBezTo>
                  <a:pt x="86" y="70"/>
                  <a:pt x="84" y="72"/>
                  <a:pt x="84" y="72"/>
                </a:cubicBezTo>
                <a:cubicBezTo>
                  <a:pt x="81" y="75"/>
                  <a:pt x="82" y="71"/>
                  <a:pt x="82" y="71"/>
                </a:cubicBezTo>
                <a:cubicBezTo>
                  <a:pt x="81" y="70"/>
                  <a:pt x="77" y="72"/>
                  <a:pt x="79" y="69"/>
                </a:cubicBezTo>
                <a:cubicBezTo>
                  <a:pt x="82" y="67"/>
                  <a:pt x="81" y="65"/>
                  <a:pt x="79" y="67"/>
                </a:cubicBezTo>
                <a:cubicBezTo>
                  <a:pt x="79" y="67"/>
                  <a:pt x="79" y="67"/>
                  <a:pt x="79" y="67"/>
                </a:cubicBezTo>
                <a:cubicBezTo>
                  <a:pt x="80" y="67"/>
                  <a:pt x="81" y="67"/>
                  <a:pt x="80" y="68"/>
                </a:cubicBezTo>
                <a:cubicBezTo>
                  <a:pt x="80" y="69"/>
                  <a:pt x="77" y="69"/>
                  <a:pt x="76" y="70"/>
                </a:cubicBezTo>
                <a:cubicBezTo>
                  <a:pt x="76" y="71"/>
                  <a:pt x="76" y="71"/>
                  <a:pt x="75" y="71"/>
                </a:cubicBezTo>
                <a:cubicBezTo>
                  <a:pt x="75" y="73"/>
                  <a:pt x="74" y="76"/>
                  <a:pt x="72" y="76"/>
                </a:cubicBezTo>
                <a:cubicBezTo>
                  <a:pt x="70" y="77"/>
                  <a:pt x="70" y="76"/>
                  <a:pt x="71" y="74"/>
                </a:cubicBezTo>
                <a:cubicBezTo>
                  <a:pt x="70" y="74"/>
                  <a:pt x="71" y="73"/>
                  <a:pt x="71" y="73"/>
                </a:cubicBezTo>
                <a:cubicBezTo>
                  <a:pt x="72" y="71"/>
                  <a:pt x="74" y="69"/>
                  <a:pt x="74" y="69"/>
                </a:cubicBezTo>
                <a:cubicBezTo>
                  <a:pt x="74" y="68"/>
                  <a:pt x="74" y="68"/>
                  <a:pt x="74" y="68"/>
                </a:cubicBezTo>
                <a:cubicBezTo>
                  <a:pt x="74" y="68"/>
                  <a:pt x="74" y="68"/>
                  <a:pt x="74" y="68"/>
                </a:cubicBezTo>
                <a:cubicBezTo>
                  <a:pt x="74" y="68"/>
                  <a:pt x="74" y="68"/>
                  <a:pt x="74" y="68"/>
                </a:cubicBezTo>
                <a:cubicBezTo>
                  <a:pt x="73" y="69"/>
                  <a:pt x="72" y="69"/>
                  <a:pt x="72" y="69"/>
                </a:cubicBezTo>
                <a:cubicBezTo>
                  <a:pt x="72" y="69"/>
                  <a:pt x="72" y="69"/>
                  <a:pt x="71" y="70"/>
                </a:cubicBezTo>
                <a:cubicBezTo>
                  <a:pt x="71" y="70"/>
                  <a:pt x="71" y="70"/>
                  <a:pt x="71" y="70"/>
                </a:cubicBezTo>
                <a:cubicBezTo>
                  <a:pt x="71" y="70"/>
                  <a:pt x="70" y="70"/>
                  <a:pt x="70" y="71"/>
                </a:cubicBezTo>
                <a:cubicBezTo>
                  <a:pt x="70" y="71"/>
                  <a:pt x="70" y="71"/>
                  <a:pt x="70" y="71"/>
                </a:cubicBezTo>
                <a:cubicBezTo>
                  <a:pt x="69" y="71"/>
                  <a:pt x="70" y="72"/>
                  <a:pt x="69" y="72"/>
                </a:cubicBezTo>
                <a:cubicBezTo>
                  <a:pt x="69" y="72"/>
                  <a:pt x="69" y="72"/>
                  <a:pt x="68" y="72"/>
                </a:cubicBezTo>
                <a:cubicBezTo>
                  <a:pt x="68" y="72"/>
                  <a:pt x="68" y="73"/>
                  <a:pt x="68" y="73"/>
                </a:cubicBezTo>
                <a:cubicBezTo>
                  <a:pt x="67" y="73"/>
                  <a:pt x="67" y="73"/>
                  <a:pt x="67" y="73"/>
                </a:cubicBezTo>
                <a:cubicBezTo>
                  <a:pt x="67" y="72"/>
                  <a:pt x="67" y="73"/>
                  <a:pt x="66" y="73"/>
                </a:cubicBezTo>
                <a:cubicBezTo>
                  <a:pt x="66" y="73"/>
                  <a:pt x="66" y="73"/>
                  <a:pt x="66" y="74"/>
                </a:cubicBezTo>
                <a:cubicBezTo>
                  <a:pt x="65" y="73"/>
                  <a:pt x="65" y="73"/>
                  <a:pt x="65" y="73"/>
                </a:cubicBezTo>
                <a:cubicBezTo>
                  <a:pt x="65" y="73"/>
                  <a:pt x="65" y="73"/>
                  <a:pt x="65" y="74"/>
                </a:cubicBezTo>
                <a:cubicBezTo>
                  <a:pt x="64" y="76"/>
                  <a:pt x="60" y="78"/>
                  <a:pt x="61" y="82"/>
                </a:cubicBezTo>
                <a:cubicBezTo>
                  <a:pt x="61" y="82"/>
                  <a:pt x="60" y="82"/>
                  <a:pt x="60" y="82"/>
                </a:cubicBezTo>
                <a:cubicBezTo>
                  <a:pt x="59" y="83"/>
                  <a:pt x="52" y="84"/>
                  <a:pt x="53" y="87"/>
                </a:cubicBezTo>
                <a:cubicBezTo>
                  <a:pt x="54" y="88"/>
                  <a:pt x="51" y="92"/>
                  <a:pt x="51" y="89"/>
                </a:cubicBezTo>
                <a:cubicBezTo>
                  <a:pt x="51" y="88"/>
                  <a:pt x="50" y="89"/>
                  <a:pt x="51" y="90"/>
                </a:cubicBezTo>
                <a:cubicBezTo>
                  <a:pt x="51" y="92"/>
                  <a:pt x="48" y="97"/>
                  <a:pt x="49" y="93"/>
                </a:cubicBezTo>
                <a:cubicBezTo>
                  <a:pt x="50" y="92"/>
                  <a:pt x="48" y="91"/>
                  <a:pt x="50" y="89"/>
                </a:cubicBezTo>
                <a:cubicBezTo>
                  <a:pt x="51" y="88"/>
                  <a:pt x="48" y="89"/>
                  <a:pt x="48" y="90"/>
                </a:cubicBezTo>
                <a:cubicBezTo>
                  <a:pt x="49" y="91"/>
                  <a:pt x="47" y="93"/>
                  <a:pt x="48" y="94"/>
                </a:cubicBezTo>
                <a:cubicBezTo>
                  <a:pt x="48" y="95"/>
                  <a:pt x="46" y="96"/>
                  <a:pt x="48" y="96"/>
                </a:cubicBezTo>
                <a:cubicBezTo>
                  <a:pt x="48" y="96"/>
                  <a:pt x="48" y="97"/>
                  <a:pt x="49" y="97"/>
                </a:cubicBezTo>
                <a:cubicBezTo>
                  <a:pt x="48" y="97"/>
                  <a:pt x="48" y="97"/>
                  <a:pt x="47" y="97"/>
                </a:cubicBezTo>
                <a:cubicBezTo>
                  <a:pt x="47" y="98"/>
                  <a:pt x="47" y="98"/>
                  <a:pt x="46" y="99"/>
                </a:cubicBezTo>
                <a:cubicBezTo>
                  <a:pt x="47" y="99"/>
                  <a:pt x="47" y="99"/>
                  <a:pt x="47" y="99"/>
                </a:cubicBezTo>
                <a:cubicBezTo>
                  <a:pt x="47" y="99"/>
                  <a:pt x="47" y="99"/>
                  <a:pt x="47" y="99"/>
                </a:cubicBezTo>
                <a:cubicBezTo>
                  <a:pt x="47" y="99"/>
                  <a:pt x="47" y="98"/>
                  <a:pt x="47" y="98"/>
                </a:cubicBezTo>
                <a:cubicBezTo>
                  <a:pt x="47" y="99"/>
                  <a:pt x="47" y="99"/>
                  <a:pt x="47" y="99"/>
                </a:cubicBezTo>
                <a:cubicBezTo>
                  <a:pt x="47" y="99"/>
                  <a:pt x="47" y="99"/>
                  <a:pt x="47" y="99"/>
                </a:cubicBezTo>
                <a:cubicBezTo>
                  <a:pt x="47" y="99"/>
                  <a:pt x="47" y="99"/>
                  <a:pt x="47" y="99"/>
                </a:cubicBezTo>
                <a:cubicBezTo>
                  <a:pt x="47" y="99"/>
                  <a:pt x="48" y="99"/>
                  <a:pt x="48" y="99"/>
                </a:cubicBezTo>
                <a:cubicBezTo>
                  <a:pt x="48" y="99"/>
                  <a:pt x="48" y="99"/>
                  <a:pt x="48" y="99"/>
                </a:cubicBezTo>
                <a:cubicBezTo>
                  <a:pt x="47" y="99"/>
                  <a:pt x="48" y="99"/>
                  <a:pt x="48" y="99"/>
                </a:cubicBezTo>
                <a:cubicBezTo>
                  <a:pt x="48" y="99"/>
                  <a:pt x="48" y="99"/>
                  <a:pt x="48" y="99"/>
                </a:cubicBezTo>
                <a:cubicBezTo>
                  <a:pt x="48" y="99"/>
                  <a:pt x="48" y="99"/>
                  <a:pt x="48" y="99"/>
                </a:cubicBezTo>
                <a:cubicBezTo>
                  <a:pt x="47" y="100"/>
                  <a:pt x="47" y="100"/>
                  <a:pt x="46" y="100"/>
                </a:cubicBezTo>
                <a:cubicBezTo>
                  <a:pt x="46" y="100"/>
                  <a:pt x="46" y="100"/>
                  <a:pt x="46" y="100"/>
                </a:cubicBezTo>
                <a:cubicBezTo>
                  <a:pt x="46" y="100"/>
                  <a:pt x="46" y="101"/>
                  <a:pt x="46" y="101"/>
                </a:cubicBezTo>
                <a:cubicBezTo>
                  <a:pt x="46" y="101"/>
                  <a:pt x="46" y="101"/>
                  <a:pt x="46" y="101"/>
                </a:cubicBezTo>
                <a:cubicBezTo>
                  <a:pt x="46" y="101"/>
                  <a:pt x="46" y="102"/>
                  <a:pt x="46" y="102"/>
                </a:cubicBezTo>
                <a:cubicBezTo>
                  <a:pt x="46" y="102"/>
                  <a:pt x="46" y="102"/>
                  <a:pt x="47" y="102"/>
                </a:cubicBezTo>
                <a:cubicBezTo>
                  <a:pt x="46" y="102"/>
                  <a:pt x="46" y="102"/>
                  <a:pt x="46" y="102"/>
                </a:cubicBezTo>
                <a:cubicBezTo>
                  <a:pt x="46" y="102"/>
                  <a:pt x="47" y="102"/>
                  <a:pt x="47" y="102"/>
                </a:cubicBezTo>
                <a:cubicBezTo>
                  <a:pt x="47" y="102"/>
                  <a:pt x="46" y="103"/>
                  <a:pt x="47" y="102"/>
                </a:cubicBezTo>
                <a:cubicBezTo>
                  <a:pt x="46" y="102"/>
                  <a:pt x="46" y="103"/>
                  <a:pt x="46" y="103"/>
                </a:cubicBezTo>
                <a:cubicBezTo>
                  <a:pt x="46" y="103"/>
                  <a:pt x="46" y="102"/>
                  <a:pt x="46" y="103"/>
                </a:cubicBezTo>
                <a:cubicBezTo>
                  <a:pt x="46" y="103"/>
                  <a:pt x="46" y="103"/>
                  <a:pt x="46" y="103"/>
                </a:cubicBezTo>
                <a:cubicBezTo>
                  <a:pt x="45" y="103"/>
                  <a:pt x="46" y="102"/>
                  <a:pt x="45" y="102"/>
                </a:cubicBezTo>
                <a:cubicBezTo>
                  <a:pt x="45" y="102"/>
                  <a:pt x="45" y="102"/>
                  <a:pt x="45" y="102"/>
                </a:cubicBezTo>
                <a:cubicBezTo>
                  <a:pt x="45" y="102"/>
                  <a:pt x="44" y="103"/>
                  <a:pt x="44" y="103"/>
                </a:cubicBezTo>
                <a:cubicBezTo>
                  <a:pt x="42" y="102"/>
                  <a:pt x="43" y="105"/>
                  <a:pt x="42" y="105"/>
                </a:cubicBezTo>
                <a:cubicBezTo>
                  <a:pt x="41" y="104"/>
                  <a:pt x="40" y="107"/>
                  <a:pt x="38" y="108"/>
                </a:cubicBezTo>
                <a:cubicBezTo>
                  <a:pt x="37" y="109"/>
                  <a:pt x="36" y="110"/>
                  <a:pt x="35" y="112"/>
                </a:cubicBezTo>
                <a:cubicBezTo>
                  <a:pt x="33" y="113"/>
                  <a:pt x="33" y="117"/>
                  <a:pt x="33" y="117"/>
                </a:cubicBezTo>
                <a:cubicBezTo>
                  <a:pt x="34" y="118"/>
                  <a:pt x="34" y="120"/>
                  <a:pt x="34" y="120"/>
                </a:cubicBezTo>
                <a:cubicBezTo>
                  <a:pt x="35" y="121"/>
                  <a:pt x="35" y="126"/>
                  <a:pt x="33" y="128"/>
                </a:cubicBezTo>
                <a:cubicBezTo>
                  <a:pt x="32" y="130"/>
                  <a:pt x="33" y="130"/>
                  <a:pt x="31" y="130"/>
                </a:cubicBezTo>
                <a:cubicBezTo>
                  <a:pt x="31" y="130"/>
                  <a:pt x="31" y="126"/>
                  <a:pt x="30" y="126"/>
                </a:cubicBezTo>
                <a:cubicBezTo>
                  <a:pt x="30" y="126"/>
                  <a:pt x="31" y="124"/>
                  <a:pt x="30" y="125"/>
                </a:cubicBezTo>
                <a:cubicBezTo>
                  <a:pt x="29" y="125"/>
                  <a:pt x="30" y="124"/>
                  <a:pt x="30" y="123"/>
                </a:cubicBezTo>
                <a:cubicBezTo>
                  <a:pt x="30" y="123"/>
                  <a:pt x="30" y="122"/>
                  <a:pt x="30" y="123"/>
                </a:cubicBezTo>
                <a:cubicBezTo>
                  <a:pt x="31" y="123"/>
                  <a:pt x="31" y="123"/>
                  <a:pt x="31" y="122"/>
                </a:cubicBezTo>
                <a:cubicBezTo>
                  <a:pt x="31" y="121"/>
                  <a:pt x="30" y="121"/>
                  <a:pt x="30" y="122"/>
                </a:cubicBezTo>
                <a:cubicBezTo>
                  <a:pt x="30" y="122"/>
                  <a:pt x="31" y="119"/>
                  <a:pt x="30" y="119"/>
                </a:cubicBezTo>
                <a:cubicBezTo>
                  <a:pt x="30" y="118"/>
                  <a:pt x="28" y="113"/>
                  <a:pt x="28" y="116"/>
                </a:cubicBezTo>
                <a:cubicBezTo>
                  <a:pt x="27" y="117"/>
                  <a:pt x="27" y="116"/>
                  <a:pt x="27" y="116"/>
                </a:cubicBezTo>
                <a:cubicBezTo>
                  <a:pt x="28" y="114"/>
                  <a:pt x="26" y="115"/>
                  <a:pt x="26" y="114"/>
                </a:cubicBezTo>
                <a:cubicBezTo>
                  <a:pt x="26" y="113"/>
                  <a:pt x="24" y="114"/>
                  <a:pt x="24" y="113"/>
                </a:cubicBezTo>
                <a:cubicBezTo>
                  <a:pt x="24" y="112"/>
                  <a:pt x="23" y="114"/>
                  <a:pt x="22" y="113"/>
                </a:cubicBezTo>
                <a:cubicBezTo>
                  <a:pt x="22" y="112"/>
                  <a:pt x="20" y="113"/>
                  <a:pt x="20" y="113"/>
                </a:cubicBezTo>
                <a:cubicBezTo>
                  <a:pt x="21" y="114"/>
                  <a:pt x="21" y="115"/>
                  <a:pt x="21" y="115"/>
                </a:cubicBezTo>
                <a:cubicBezTo>
                  <a:pt x="21" y="116"/>
                  <a:pt x="20" y="116"/>
                  <a:pt x="20" y="116"/>
                </a:cubicBezTo>
                <a:cubicBezTo>
                  <a:pt x="20" y="116"/>
                  <a:pt x="20" y="116"/>
                  <a:pt x="20" y="116"/>
                </a:cubicBezTo>
                <a:cubicBezTo>
                  <a:pt x="20" y="116"/>
                  <a:pt x="20" y="115"/>
                  <a:pt x="20" y="116"/>
                </a:cubicBezTo>
                <a:cubicBezTo>
                  <a:pt x="20" y="116"/>
                  <a:pt x="19" y="115"/>
                  <a:pt x="19" y="116"/>
                </a:cubicBezTo>
                <a:cubicBezTo>
                  <a:pt x="19" y="116"/>
                  <a:pt x="19" y="116"/>
                  <a:pt x="19" y="116"/>
                </a:cubicBezTo>
                <a:cubicBezTo>
                  <a:pt x="19" y="116"/>
                  <a:pt x="19" y="116"/>
                  <a:pt x="19" y="115"/>
                </a:cubicBezTo>
                <a:cubicBezTo>
                  <a:pt x="19" y="115"/>
                  <a:pt x="19" y="115"/>
                  <a:pt x="19" y="115"/>
                </a:cubicBezTo>
                <a:cubicBezTo>
                  <a:pt x="19" y="115"/>
                  <a:pt x="19" y="115"/>
                  <a:pt x="18" y="115"/>
                </a:cubicBezTo>
                <a:cubicBezTo>
                  <a:pt x="16" y="114"/>
                  <a:pt x="16" y="114"/>
                  <a:pt x="14" y="114"/>
                </a:cubicBezTo>
                <a:cubicBezTo>
                  <a:pt x="14" y="114"/>
                  <a:pt x="14" y="114"/>
                  <a:pt x="14" y="114"/>
                </a:cubicBezTo>
                <a:cubicBezTo>
                  <a:pt x="14" y="113"/>
                  <a:pt x="14" y="113"/>
                  <a:pt x="14" y="114"/>
                </a:cubicBezTo>
                <a:cubicBezTo>
                  <a:pt x="13" y="117"/>
                  <a:pt x="9" y="117"/>
                  <a:pt x="9" y="122"/>
                </a:cubicBezTo>
                <a:cubicBezTo>
                  <a:pt x="9" y="122"/>
                  <a:pt x="9" y="123"/>
                  <a:pt x="9" y="123"/>
                </a:cubicBezTo>
                <a:cubicBezTo>
                  <a:pt x="8" y="122"/>
                  <a:pt x="6" y="131"/>
                  <a:pt x="6" y="133"/>
                </a:cubicBezTo>
                <a:cubicBezTo>
                  <a:pt x="6" y="135"/>
                  <a:pt x="6" y="137"/>
                  <a:pt x="6" y="139"/>
                </a:cubicBezTo>
                <a:cubicBezTo>
                  <a:pt x="6" y="144"/>
                  <a:pt x="9" y="143"/>
                  <a:pt x="11" y="144"/>
                </a:cubicBezTo>
                <a:cubicBezTo>
                  <a:pt x="11" y="143"/>
                  <a:pt x="11" y="143"/>
                  <a:pt x="11" y="142"/>
                </a:cubicBezTo>
                <a:cubicBezTo>
                  <a:pt x="11" y="142"/>
                  <a:pt x="11" y="142"/>
                  <a:pt x="11" y="142"/>
                </a:cubicBezTo>
                <a:cubicBezTo>
                  <a:pt x="13" y="143"/>
                  <a:pt x="13" y="139"/>
                  <a:pt x="14" y="137"/>
                </a:cubicBezTo>
                <a:cubicBezTo>
                  <a:pt x="15" y="137"/>
                  <a:pt x="16" y="139"/>
                  <a:pt x="16" y="137"/>
                </a:cubicBezTo>
                <a:cubicBezTo>
                  <a:pt x="16" y="137"/>
                  <a:pt x="17" y="137"/>
                  <a:pt x="17" y="137"/>
                </a:cubicBezTo>
                <a:cubicBezTo>
                  <a:pt x="17" y="139"/>
                  <a:pt x="19" y="137"/>
                  <a:pt x="19" y="140"/>
                </a:cubicBezTo>
                <a:cubicBezTo>
                  <a:pt x="19" y="140"/>
                  <a:pt x="18" y="141"/>
                  <a:pt x="17" y="141"/>
                </a:cubicBezTo>
                <a:cubicBezTo>
                  <a:pt x="16" y="142"/>
                  <a:pt x="17" y="147"/>
                  <a:pt x="15" y="147"/>
                </a:cubicBezTo>
                <a:cubicBezTo>
                  <a:pt x="15" y="147"/>
                  <a:pt x="15" y="146"/>
                  <a:pt x="15" y="145"/>
                </a:cubicBezTo>
                <a:cubicBezTo>
                  <a:pt x="15" y="144"/>
                  <a:pt x="15" y="146"/>
                  <a:pt x="15" y="146"/>
                </a:cubicBezTo>
                <a:cubicBezTo>
                  <a:pt x="14" y="147"/>
                  <a:pt x="16" y="148"/>
                  <a:pt x="15" y="149"/>
                </a:cubicBezTo>
                <a:cubicBezTo>
                  <a:pt x="14" y="149"/>
                  <a:pt x="15" y="149"/>
                  <a:pt x="14" y="149"/>
                </a:cubicBezTo>
                <a:cubicBezTo>
                  <a:pt x="13" y="151"/>
                  <a:pt x="13" y="151"/>
                  <a:pt x="13" y="152"/>
                </a:cubicBezTo>
                <a:cubicBezTo>
                  <a:pt x="14" y="153"/>
                  <a:pt x="14" y="153"/>
                  <a:pt x="14" y="154"/>
                </a:cubicBezTo>
                <a:cubicBezTo>
                  <a:pt x="18" y="155"/>
                  <a:pt x="21" y="160"/>
                  <a:pt x="21" y="164"/>
                </a:cubicBezTo>
                <a:cubicBezTo>
                  <a:pt x="21" y="164"/>
                  <a:pt x="19" y="166"/>
                  <a:pt x="19" y="168"/>
                </a:cubicBezTo>
                <a:cubicBezTo>
                  <a:pt x="18" y="169"/>
                  <a:pt x="21" y="173"/>
                  <a:pt x="22" y="174"/>
                </a:cubicBezTo>
                <a:cubicBezTo>
                  <a:pt x="22" y="174"/>
                  <a:pt x="22" y="174"/>
                  <a:pt x="22" y="174"/>
                </a:cubicBezTo>
                <a:cubicBezTo>
                  <a:pt x="22" y="174"/>
                  <a:pt x="22" y="174"/>
                  <a:pt x="22" y="174"/>
                </a:cubicBezTo>
                <a:cubicBezTo>
                  <a:pt x="22" y="174"/>
                  <a:pt x="22" y="174"/>
                  <a:pt x="22" y="174"/>
                </a:cubicBezTo>
                <a:cubicBezTo>
                  <a:pt x="22" y="174"/>
                  <a:pt x="22" y="174"/>
                  <a:pt x="22" y="174"/>
                </a:cubicBezTo>
                <a:cubicBezTo>
                  <a:pt x="22" y="174"/>
                  <a:pt x="23" y="174"/>
                  <a:pt x="23" y="175"/>
                </a:cubicBezTo>
                <a:cubicBezTo>
                  <a:pt x="23" y="174"/>
                  <a:pt x="24" y="175"/>
                  <a:pt x="24" y="174"/>
                </a:cubicBezTo>
                <a:cubicBezTo>
                  <a:pt x="24" y="174"/>
                  <a:pt x="24" y="174"/>
                  <a:pt x="25" y="175"/>
                </a:cubicBezTo>
                <a:cubicBezTo>
                  <a:pt x="25" y="174"/>
                  <a:pt x="25" y="174"/>
                  <a:pt x="25" y="174"/>
                </a:cubicBezTo>
                <a:cubicBezTo>
                  <a:pt x="26" y="174"/>
                  <a:pt x="27" y="171"/>
                  <a:pt x="27" y="171"/>
                </a:cubicBezTo>
                <a:cubicBezTo>
                  <a:pt x="27" y="171"/>
                  <a:pt x="26" y="171"/>
                  <a:pt x="26" y="171"/>
                </a:cubicBezTo>
                <a:cubicBezTo>
                  <a:pt x="25" y="170"/>
                  <a:pt x="28" y="167"/>
                  <a:pt x="29" y="168"/>
                </a:cubicBezTo>
                <a:cubicBezTo>
                  <a:pt x="29" y="168"/>
                  <a:pt x="29" y="168"/>
                  <a:pt x="29" y="168"/>
                </a:cubicBezTo>
                <a:cubicBezTo>
                  <a:pt x="30" y="166"/>
                  <a:pt x="30" y="168"/>
                  <a:pt x="32" y="166"/>
                </a:cubicBezTo>
                <a:cubicBezTo>
                  <a:pt x="33" y="166"/>
                  <a:pt x="34" y="164"/>
                  <a:pt x="35" y="163"/>
                </a:cubicBezTo>
                <a:cubicBezTo>
                  <a:pt x="35" y="163"/>
                  <a:pt x="35" y="163"/>
                  <a:pt x="36" y="163"/>
                </a:cubicBezTo>
                <a:cubicBezTo>
                  <a:pt x="36" y="163"/>
                  <a:pt x="36" y="163"/>
                  <a:pt x="36" y="164"/>
                </a:cubicBezTo>
                <a:cubicBezTo>
                  <a:pt x="37" y="165"/>
                  <a:pt x="36" y="165"/>
                  <a:pt x="35" y="166"/>
                </a:cubicBezTo>
                <a:cubicBezTo>
                  <a:pt x="34" y="166"/>
                  <a:pt x="35" y="167"/>
                  <a:pt x="35" y="167"/>
                </a:cubicBezTo>
                <a:cubicBezTo>
                  <a:pt x="35" y="167"/>
                  <a:pt x="35" y="167"/>
                  <a:pt x="35" y="167"/>
                </a:cubicBezTo>
                <a:cubicBezTo>
                  <a:pt x="36" y="167"/>
                  <a:pt x="35" y="169"/>
                  <a:pt x="35" y="169"/>
                </a:cubicBezTo>
                <a:cubicBezTo>
                  <a:pt x="34" y="170"/>
                  <a:pt x="35" y="171"/>
                  <a:pt x="34" y="172"/>
                </a:cubicBezTo>
                <a:cubicBezTo>
                  <a:pt x="34" y="172"/>
                  <a:pt x="35" y="172"/>
                  <a:pt x="35" y="172"/>
                </a:cubicBezTo>
                <a:cubicBezTo>
                  <a:pt x="35" y="173"/>
                  <a:pt x="36" y="173"/>
                  <a:pt x="36" y="173"/>
                </a:cubicBezTo>
                <a:cubicBezTo>
                  <a:pt x="36" y="172"/>
                  <a:pt x="36" y="172"/>
                  <a:pt x="37" y="171"/>
                </a:cubicBezTo>
                <a:cubicBezTo>
                  <a:pt x="36" y="170"/>
                  <a:pt x="36" y="170"/>
                  <a:pt x="36" y="170"/>
                </a:cubicBezTo>
                <a:cubicBezTo>
                  <a:pt x="36" y="169"/>
                  <a:pt x="36" y="169"/>
                  <a:pt x="36" y="169"/>
                </a:cubicBezTo>
                <a:cubicBezTo>
                  <a:pt x="35" y="167"/>
                  <a:pt x="39" y="166"/>
                  <a:pt x="39" y="166"/>
                </a:cubicBezTo>
                <a:cubicBezTo>
                  <a:pt x="39" y="166"/>
                  <a:pt x="38" y="165"/>
                  <a:pt x="38" y="164"/>
                </a:cubicBezTo>
                <a:cubicBezTo>
                  <a:pt x="38" y="162"/>
                  <a:pt x="41" y="165"/>
                  <a:pt x="39" y="166"/>
                </a:cubicBezTo>
                <a:cubicBezTo>
                  <a:pt x="39" y="166"/>
                  <a:pt x="40" y="165"/>
                  <a:pt x="41" y="166"/>
                </a:cubicBezTo>
                <a:cubicBezTo>
                  <a:pt x="42" y="166"/>
                  <a:pt x="42" y="165"/>
                  <a:pt x="43" y="167"/>
                </a:cubicBezTo>
                <a:cubicBezTo>
                  <a:pt x="44" y="168"/>
                  <a:pt x="48" y="168"/>
                  <a:pt x="49" y="168"/>
                </a:cubicBezTo>
                <a:cubicBezTo>
                  <a:pt x="49" y="168"/>
                  <a:pt x="50" y="170"/>
                  <a:pt x="51" y="170"/>
                </a:cubicBezTo>
                <a:cubicBezTo>
                  <a:pt x="54" y="170"/>
                  <a:pt x="56" y="166"/>
                  <a:pt x="58" y="169"/>
                </a:cubicBezTo>
                <a:cubicBezTo>
                  <a:pt x="59" y="170"/>
                  <a:pt x="60" y="171"/>
                  <a:pt x="61" y="171"/>
                </a:cubicBezTo>
                <a:cubicBezTo>
                  <a:pt x="62" y="171"/>
                  <a:pt x="65" y="172"/>
                  <a:pt x="63" y="173"/>
                </a:cubicBezTo>
                <a:cubicBezTo>
                  <a:pt x="63" y="173"/>
                  <a:pt x="64" y="174"/>
                  <a:pt x="64" y="174"/>
                </a:cubicBezTo>
                <a:cubicBezTo>
                  <a:pt x="64" y="175"/>
                  <a:pt x="70" y="174"/>
                  <a:pt x="70" y="177"/>
                </a:cubicBezTo>
                <a:cubicBezTo>
                  <a:pt x="70" y="178"/>
                  <a:pt x="71" y="178"/>
                  <a:pt x="71" y="179"/>
                </a:cubicBezTo>
                <a:cubicBezTo>
                  <a:pt x="71" y="179"/>
                  <a:pt x="71" y="180"/>
                  <a:pt x="71" y="180"/>
                </a:cubicBezTo>
                <a:cubicBezTo>
                  <a:pt x="73" y="180"/>
                  <a:pt x="75" y="183"/>
                  <a:pt x="75" y="183"/>
                </a:cubicBezTo>
                <a:cubicBezTo>
                  <a:pt x="77" y="183"/>
                  <a:pt x="79" y="183"/>
                  <a:pt x="81" y="183"/>
                </a:cubicBezTo>
                <a:cubicBezTo>
                  <a:pt x="81" y="183"/>
                  <a:pt x="82" y="183"/>
                  <a:pt x="82" y="184"/>
                </a:cubicBezTo>
                <a:cubicBezTo>
                  <a:pt x="83" y="184"/>
                  <a:pt x="86" y="183"/>
                  <a:pt x="87" y="185"/>
                </a:cubicBezTo>
                <a:cubicBezTo>
                  <a:pt x="87" y="186"/>
                  <a:pt x="89" y="186"/>
                  <a:pt x="90" y="187"/>
                </a:cubicBezTo>
                <a:cubicBezTo>
                  <a:pt x="90" y="188"/>
                  <a:pt x="90" y="188"/>
                  <a:pt x="91" y="188"/>
                </a:cubicBezTo>
                <a:cubicBezTo>
                  <a:pt x="91" y="188"/>
                  <a:pt x="93" y="189"/>
                  <a:pt x="92" y="190"/>
                </a:cubicBezTo>
                <a:cubicBezTo>
                  <a:pt x="93" y="190"/>
                  <a:pt x="94" y="192"/>
                  <a:pt x="94" y="192"/>
                </a:cubicBezTo>
                <a:cubicBezTo>
                  <a:pt x="95" y="192"/>
                  <a:pt x="96" y="197"/>
                  <a:pt x="97" y="197"/>
                </a:cubicBezTo>
                <a:cubicBezTo>
                  <a:pt x="98" y="197"/>
                  <a:pt x="98" y="198"/>
                  <a:pt x="98" y="197"/>
                </a:cubicBezTo>
                <a:cubicBezTo>
                  <a:pt x="99" y="199"/>
                  <a:pt x="99" y="200"/>
                  <a:pt x="97" y="200"/>
                </a:cubicBezTo>
                <a:cubicBezTo>
                  <a:pt x="97" y="200"/>
                  <a:pt x="95" y="203"/>
                  <a:pt x="95" y="203"/>
                </a:cubicBezTo>
                <a:cubicBezTo>
                  <a:pt x="94" y="203"/>
                  <a:pt x="92" y="205"/>
                  <a:pt x="92" y="206"/>
                </a:cubicBezTo>
                <a:cubicBezTo>
                  <a:pt x="93" y="208"/>
                  <a:pt x="92" y="207"/>
                  <a:pt x="90" y="208"/>
                </a:cubicBezTo>
                <a:cubicBezTo>
                  <a:pt x="90" y="208"/>
                  <a:pt x="90" y="209"/>
                  <a:pt x="91" y="210"/>
                </a:cubicBezTo>
                <a:cubicBezTo>
                  <a:pt x="91" y="210"/>
                  <a:pt x="92" y="212"/>
                  <a:pt x="93" y="212"/>
                </a:cubicBezTo>
                <a:cubicBezTo>
                  <a:pt x="94" y="212"/>
                  <a:pt x="92" y="209"/>
                  <a:pt x="92" y="209"/>
                </a:cubicBezTo>
                <a:cubicBezTo>
                  <a:pt x="93" y="209"/>
                  <a:pt x="94" y="207"/>
                  <a:pt x="95" y="207"/>
                </a:cubicBezTo>
                <a:cubicBezTo>
                  <a:pt x="95" y="207"/>
                  <a:pt x="97" y="207"/>
                  <a:pt x="96" y="206"/>
                </a:cubicBezTo>
                <a:cubicBezTo>
                  <a:pt x="96" y="205"/>
                  <a:pt x="96" y="205"/>
                  <a:pt x="96" y="205"/>
                </a:cubicBezTo>
                <a:cubicBezTo>
                  <a:pt x="96" y="204"/>
                  <a:pt x="104" y="204"/>
                  <a:pt x="104" y="206"/>
                </a:cubicBezTo>
                <a:cubicBezTo>
                  <a:pt x="104" y="206"/>
                  <a:pt x="103" y="207"/>
                  <a:pt x="103" y="207"/>
                </a:cubicBezTo>
                <a:cubicBezTo>
                  <a:pt x="102" y="208"/>
                  <a:pt x="102" y="208"/>
                  <a:pt x="101" y="209"/>
                </a:cubicBezTo>
                <a:cubicBezTo>
                  <a:pt x="98" y="209"/>
                  <a:pt x="98" y="209"/>
                  <a:pt x="95" y="209"/>
                </a:cubicBezTo>
                <a:cubicBezTo>
                  <a:pt x="94" y="211"/>
                  <a:pt x="100" y="209"/>
                  <a:pt x="100" y="210"/>
                </a:cubicBezTo>
                <a:cubicBezTo>
                  <a:pt x="99" y="212"/>
                  <a:pt x="99" y="214"/>
                  <a:pt x="102" y="210"/>
                </a:cubicBezTo>
                <a:cubicBezTo>
                  <a:pt x="102" y="210"/>
                  <a:pt x="104" y="210"/>
                  <a:pt x="104" y="209"/>
                </a:cubicBezTo>
                <a:cubicBezTo>
                  <a:pt x="104" y="206"/>
                  <a:pt x="107" y="205"/>
                  <a:pt x="109" y="207"/>
                </a:cubicBezTo>
                <a:cubicBezTo>
                  <a:pt x="109" y="207"/>
                  <a:pt x="112" y="209"/>
                  <a:pt x="112" y="209"/>
                </a:cubicBezTo>
                <a:cubicBezTo>
                  <a:pt x="113" y="209"/>
                  <a:pt x="113" y="209"/>
                  <a:pt x="113" y="210"/>
                </a:cubicBezTo>
                <a:cubicBezTo>
                  <a:pt x="113" y="210"/>
                  <a:pt x="113" y="211"/>
                  <a:pt x="115" y="210"/>
                </a:cubicBezTo>
                <a:cubicBezTo>
                  <a:pt x="115" y="210"/>
                  <a:pt x="115" y="210"/>
                  <a:pt x="115" y="210"/>
                </a:cubicBezTo>
                <a:cubicBezTo>
                  <a:pt x="115" y="209"/>
                  <a:pt x="117" y="210"/>
                  <a:pt x="117" y="211"/>
                </a:cubicBezTo>
                <a:cubicBezTo>
                  <a:pt x="117" y="212"/>
                  <a:pt x="116" y="214"/>
                  <a:pt x="116" y="214"/>
                </a:cubicBezTo>
                <a:cubicBezTo>
                  <a:pt x="116" y="214"/>
                  <a:pt x="116" y="215"/>
                  <a:pt x="117" y="215"/>
                </a:cubicBezTo>
                <a:cubicBezTo>
                  <a:pt x="118" y="215"/>
                  <a:pt x="120" y="212"/>
                  <a:pt x="122" y="214"/>
                </a:cubicBezTo>
                <a:cubicBezTo>
                  <a:pt x="124" y="216"/>
                  <a:pt x="130" y="215"/>
                  <a:pt x="133" y="216"/>
                </a:cubicBezTo>
                <a:cubicBezTo>
                  <a:pt x="135" y="218"/>
                  <a:pt x="136" y="218"/>
                  <a:pt x="138" y="220"/>
                </a:cubicBezTo>
                <a:cubicBezTo>
                  <a:pt x="140" y="223"/>
                  <a:pt x="145" y="225"/>
                  <a:pt x="147" y="225"/>
                </a:cubicBezTo>
                <a:cubicBezTo>
                  <a:pt x="152" y="226"/>
                  <a:pt x="146" y="241"/>
                  <a:pt x="143" y="242"/>
                </a:cubicBezTo>
                <a:cubicBezTo>
                  <a:pt x="143" y="242"/>
                  <a:pt x="141" y="242"/>
                  <a:pt x="141" y="242"/>
                </a:cubicBezTo>
                <a:cubicBezTo>
                  <a:pt x="141" y="242"/>
                  <a:pt x="139" y="245"/>
                  <a:pt x="139" y="245"/>
                </a:cubicBezTo>
                <a:cubicBezTo>
                  <a:pt x="139" y="246"/>
                  <a:pt x="137" y="247"/>
                  <a:pt x="137" y="248"/>
                </a:cubicBezTo>
                <a:cubicBezTo>
                  <a:pt x="137" y="249"/>
                  <a:pt x="135" y="247"/>
                  <a:pt x="135" y="247"/>
                </a:cubicBezTo>
                <a:cubicBezTo>
                  <a:pt x="135" y="246"/>
                  <a:pt x="135" y="247"/>
                  <a:pt x="135" y="247"/>
                </a:cubicBezTo>
                <a:cubicBezTo>
                  <a:pt x="134" y="248"/>
                  <a:pt x="135" y="248"/>
                  <a:pt x="134" y="249"/>
                </a:cubicBezTo>
                <a:cubicBezTo>
                  <a:pt x="134" y="249"/>
                  <a:pt x="135" y="249"/>
                  <a:pt x="134" y="249"/>
                </a:cubicBezTo>
                <a:cubicBezTo>
                  <a:pt x="134" y="250"/>
                  <a:pt x="135" y="250"/>
                  <a:pt x="134" y="250"/>
                </a:cubicBezTo>
                <a:cubicBezTo>
                  <a:pt x="134" y="250"/>
                  <a:pt x="134" y="251"/>
                  <a:pt x="134" y="251"/>
                </a:cubicBezTo>
                <a:cubicBezTo>
                  <a:pt x="135" y="251"/>
                  <a:pt x="135" y="257"/>
                  <a:pt x="134" y="257"/>
                </a:cubicBezTo>
                <a:cubicBezTo>
                  <a:pt x="133" y="258"/>
                  <a:pt x="134" y="259"/>
                  <a:pt x="134" y="260"/>
                </a:cubicBezTo>
                <a:cubicBezTo>
                  <a:pt x="134" y="260"/>
                  <a:pt x="133" y="260"/>
                  <a:pt x="134" y="260"/>
                </a:cubicBezTo>
                <a:cubicBezTo>
                  <a:pt x="134" y="260"/>
                  <a:pt x="134" y="260"/>
                  <a:pt x="134" y="260"/>
                </a:cubicBezTo>
                <a:cubicBezTo>
                  <a:pt x="132" y="263"/>
                  <a:pt x="130" y="267"/>
                  <a:pt x="127" y="269"/>
                </a:cubicBezTo>
                <a:cubicBezTo>
                  <a:pt x="127" y="269"/>
                  <a:pt x="127" y="271"/>
                  <a:pt x="127" y="272"/>
                </a:cubicBezTo>
                <a:cubicBezTo>
                  <a:pt x="126" y="273"/>
                  <a:pt x="124" y="271"/>
                  <a:pt x="123" y="274"/>
                </a:cubicBezTo>
                <a:cubicBezTo>
                  <a:pt x="123" y="274"/>
                  <a:pt x="124" y="274"/>
                  <a:pt x="123" y="274"/>
                </a:cubicBezTo>
                <a:cubicBezTo>
                  <a:pt x="123" y="274"/>
                  <a:pt x="121" y="274"/>
                  <a:pt x="121" y="274"/>
                </a:cubicBezTo>
                <a:cubicBezTo>
                  <a:pt x="120" y="274"/>
                  <a:pt x="121" y="274"/>
                  <a:pt x="120" y="273"/>
                </a:cubicBezTo>
                <a:cubicBezTo>
                  <a:pt x="120" y="273"/>
                  <a:pt x="120" y="273"/>
                  <a:pt x="120" y="272"/>
                </a:cubicBezTo>
                <a:cubicBezTo>
                  <a:pt x="120" y="273"/>
                  <a:pt x="120" y="273"/>
                  <a:pt x="120" y="273"/>
                </a:cubicBezTo>
                <a:cubicBezTo>
                  <a:pt x="119" y="273"/>
                  <a:pt x="119" y="273"/>
                  <a:pt x="119" y="273"/>
                </a:cubicBezTo>
                <a:cubicBezTo>
                  <a:pt x="119" y="273"/>
                  <a:pt x="119" y="273"/>
                  <a:pt x="119" y="273"/>
                </a:cubicBezTo>
                <a:cubicBezTo>
                  <a:pt x="119" y="273"/>
                  <a:pt x="116" y="273"/>
                  <a:pt x="116" y="273"/>
                </a:cubicBezTo>
                <a:cubicBezTo>
                  <a:pt x="116" y="274"/>
                  <a:pt x="115" y="273"/>
                  <a:pt x="115" y="274"/>
                </a:cubicBezTo>
                <a:cubicBezTo>
                  <a:pt x="112" y="274"/>
                  <a:pt x="112" y="274"/>
                  <a:pt x="110" y="275"/>
                </a:cubicBezTo>
                <a:cubicBezTo>
                  <a:pt x="110" y="275"/>
                  <a:pt x="110" y="275"/>
                  <a:pt x="110" y="275"/>
                </a:cubicBezTo>
                <a:cubicBezTo>
                  <a:pt x="110" y="276"/>
                  <a:pt x="109" y="277"/>
                  <a:pt x="108" y="276"/>
                </a:cubicBezTo>
                <a:cubicBezTo>
                  <a:pt x="107" y="276"/>
                  <a:pt x="105" y="279"/>
                  <a:pt x="105" y="279"/>
                </a:cubicBezTo>
                <a:cubicBezTo>
                  <a:pt x="105" y="279"/>
                  <a:pt x="106" y="281"/>
                  <a:pt x="106" y="282"/>
                </a:cubicBezTo>
                <a:cubicBezTo>
                  <a:pt x="106" y="282"/>
                  <a:pt x="106" y="282"/>
                  <a:pt x="106" y="283"/>
                </a:cubicBezTo>
                <a:cubicBezTo>
                  <a:pt x="106" y="284"/>
                  <a:pt x="103" y="284"/>
                  <a:pt x="103" y="285"/>
                </a:cubicBezTo>
                <a:cubicBezTo>
                  <a:pt x="103" y="285"/>
                  <a:pt x="103" y="287"/>
                  <a:pt x="102" y="286"/>
                </a:cubicBezTo>
                <a:cubicBezTo>
                  <a:pt x="102" y="286"/>
                  <a:pt x="102" y="286"/>
                  <a:pt x="102" y="286"/>
                </a:cubicBezTo>
                <a:cubicBezTo>
                  <a:pt x="102" y="286"/>
                  <a:pt x="102" y="286"/>
                  <a:pt x="101" y="286"/>
                </a:cubicBezTo>
                <a:cubicBezTo>
                  <a:pt x="101" y="286"/>
                  <a:pt x="101" y="286"/>
                  <a:pt x="101" y="286"/>
                </a:cubicBezTo>
                <a:cubicBezTo>
                  <a:pt x="101" y="286"/>
                  <a:pt x="101" y="286"/>
                  <a:pt x="101" y="286"/>
                </a:cubicBezTo>
                <a:cubicBezTo>
                  <a:pt x="101" y="286"/>
                  <a:pt x="100" y="286"/>
                  <a:pt x="100" y="286"/>
                </a:cubicBezTo>
                <a:cubicBezTo>
                  <a:pt x="100" y="286"/>
                  <a:pt x="100" y="286"/>
                  <a:pt x="100" y="286"/>
                </a:cubicBezTo>
                <a:cubicBezTo>
                  <a:pt x="100" y="285"/>
                  <a:pt x="100" y="286"/>
                  <a:pt x="100" y="286"/>
                </a:cubicBezTo>
                <a:cubicBezTo>
                  <a:pt x="100" y="286"/>
                  <a:pt x="99" y="286"/>
                  <a:pt x="99" y="286"/>
                </a:cubicBezTo>
                <a:cubicBezTo>
                  <a:pt x="99" y="286"/>
                  <a:pt x="100" y="286"/>
                  <a:pt x="99" y="286"/>
                </a:cubicBezTo>
                <a:cubicBezTo>
                  <a:pt x="99" y="286"/>
                  <a:pt x="99" y="286"/>
                  <a:pt x="99" y="286"/>
                </a:cubicBezTo>
                <a:cubicBezTo>
                  <a:pt x="99" y="286"/>
                  <a:pt x="99" y="286"/>
                  <a:pt x="99" y="286"/>
                </a:cubicBezTo>
                <a:cubicBezTo>
                  <a:pt x="99" y="286"/>
                  <a:pt x="99" y="286"/>
                  <a:pt x="99" y="286"/>
                </a:cubicBezTo>
                <a:cubicBezTo>
                  <a:pt x="99" y="286"/>
                  <a:pt x="99" y="287"/>
                  <a:pt x="99" y="287"/>
                </a:cubicBezTo>
                <a:cubicBezTo>
                  <a:pt x="99" y="287"/>
                  <a:pt x="99" y="286"/>
                  <a:pt x="99" y="286"/>
                </a:cubicBezTo>
                <a:cubicBezTo>
                  <a:pt x="99" y="286"/>
                  <a:pt x="99" y="286"/>
                  <a:pt x="99" y="287"/>
                </a:cubicBezTo>
                <a:cubicBezTo>
                  <a:pt x="98" y="288"/>
                  <a:pt x="98" y="288"/>
                  <a:pt x="97" y="290"/>
                </a:cubicBezTo>
                <a:cubicBezTo>
                  <a:pt x="96" y="291"/>
                  <a:pt x="96" y="291"/>
                  <a:pt x="95" y="292"/>
                </a:cubicBezTo>
                <a:cubicBezTo>
                  <a:pt x="95" y="293"/>
                  <a:pt x="95" y="293"/>
                  <a:pt x="95" y="293"/>
                </a:cubicBezTo>
                <a:cubicBezTo>
                  <a:pt x="96" y="293"/>
                  <a:pt x="95" y="293"/>
                  <a:pt x="95" y="293"/>
                </a:cubicBezTo>
                <a:cubicBezTo>
                  <a:pt x="95" y="293"/>
                  <a:pt x="94" y="293"/>
                  <a:pt x="94" y="293"/>
                </a:cubicBezTo>
                <a:cubicBezTo>
                  <a:pt x="94" y="293"/>
                  <a:pt x="93" y="293"/>
                  <a:pt x="93" y="293"/>
                </a:cubicBezTo>
                <a:cubicBezTo>
                  <a:pt x="92" y="293"/>
                  <a:pt x="90" y="292"/>
                  <a:pt x="90" y="292"/>
                </a:cubicBezTo>
                <a:cubicBezTo>
                  <a:pt x="89" y="292"/>
                  <a:pt x="89" y="291"/>
                  <a:pt x="89" y="291"/>
                </a:cubicBezTo>
                <a:cubicBezTo>
                  <a:pt x="88" y="292"/>
                  <a:pt x="87" y="290"/>
                  <a:pt x="86" y="290"/>
                </a:cubicBezTo>
                <a:cubicBezTo>
                  <a:pt x="84" y="290"/>
                  <a:pt x="86" y="291"/>
                  <a:pt x="86" y="291"/>
                </a:cubicBezTo>
                <a:cubicBezTo>
                  <a:pt x="88" y="292"/>
                  <a:pt x="90" y="293"/>
                  <a:pt x="89" y="293"/>
                </a:cubicBezTo>
                <a:cubicBezTo>
                  <a:pt x="89" y="293"/>
                  <a:pt x="90" y="294"/>
                  <a:pt x="90" y="294"/>
                </a:cubicBezTo>
                <a:cubicBezTo>
                  <a:pt x="91" y="294"/>
                  <a:pt x="90" y="296"/>
                  <a:pt x="90" y="296"/>
                </a:cubicBezTo>
                <a:cubicBezTo>
                  <a:pt x="90" y="296"/>
                  <a:pt x="90" y="297"/>
                  <a:pt x="89" y="297"/>
                </a:cubicBezTo>
                <a:cubicBezTo>
                  <a:pt x="89" y="297"/>
                  <a:pt x="89" y="297"/>
                  <a:pt x="89" y="297"/>
                </a:cubicBezTo>
                <a:cubicBezTo>
                  <a:pt x="87" y="297"/>
                  <a:pt x="87" y="297"/>
                  <a:pt x="84" y="297"/>
                </a:cubicBezTo>
                <a:cubicBezTo>
                  <a:pt x="84" y="296"/>
                  <a:pt x="81" y="296"/>
                  <a:pt x="81" y="295"/>
                </a:cubicBezTo>
                <a:cubicBezTo>
                  <a:pt x="81" y="296"/>
                  <a:pt x="83" y="297"/>
                  <a:pt x="82" y="297"/>
                </a:cubicBezTo>
                <a:cubicBezTo>
                  <a:pt x="82" y="297"/>
                  <a:pt x="83" y="298"/>
                  <a:pt x="82" y="298"/>
                </a:cubicBezTo>
                <a:cubicBezTo>
                  <a:pt x="82" y="298"/>
                  <a:pt x="80" y="298"/>
                  <a:pt x="79" y="297"/>
                </a:cubicBezTo>
                <a:cubicBezTo>
                  <a:pt x="78" y="296"/>
                  <a:pt x="78" y="297"/>
                  <a:pt x="79" y="297"/>
                </a:cubicBezTo>
                <a:cubicBezTo>
                  <a:pt x="80" y="298"/>
                  <a:pt x="79" y="298"/>
                  <a:pt x="79" y="298"/>
                </a:cubicBezTo>
                <a:cubicBezTo>
                  <a:pt x="79" y="298"/>
                  <a:pt x="79" y="298"/>
                  <a:pt x="80" y="298"/>
                </a:cubicBezTo>
                <a:cubicBezTo>
                  <a:pt x="80" y="298"/>
                  <a:pt x="80" y="298"/>
                  <a:pt x="80" y="298"/>
                </a:cubicBezTo>
                <a:cubicBezTo>
                  <a:pt x="80" y="298"/>
                  <a:pt x="79" y="298"/>
                  <a:pt x="80" y="299"/>
                </a:cubicBezTo>
                <a:cubicBezTo>
                  <a:pt x="82" y="299"/>
                  <a:pt x="81" y="299"/>
                  <a:pt x="81" y="299"/>
                </a:cubicBezTo>
                <a:cubicBezTo>
                  <a:pt x="81" y="299"/>
                  <a:pt x="82" y="299"/>
                  <a:pt x="82" y="299"/>
                </a:cubicBezTo>
                <a:cubicBezTo>
                  <a:pt x="82" y="300"/>
                  <a:pt x="82" y="299"/>
                  <a:pt x="82" y="299"/>
                </a:cubicBezTo>
                <a:cubicBezTo>
                  <a:pt x="81" y="299"/>
                  <a:pt x="79" y="298"/>
                  <a:pt x="80" y="299"/>
                </a:cubicBezTo>
                <a:cubicBezTo>
                  <a:pt x="82" y="300"/>
                  <a:pt x="81" y="300"/>
                  <a:pt x="81" y="300"/>
                </a:cubicBezTo>
                <a:cubicBezTo>
                  <a:pt x="81" y="300"/>
                  <a:pt x="81" y="300"/>
                  <a:pt x="81" y="300"/>
                </a:cubicBezTo>
                <a:cubicBezTo>
                  <a:pt x="81" y="300"/>
                  <a:pt x="81" y="300"/>
                  <a:pt x="81" y="300"/>
                </a:cubicBezTo>
                <a:cubicBezTo>
                  <a:pt x="81" y="300"/>
                  <a:pt x="82" y="301"/>
                  <a:pt x="81" y="301"/>
                </a:cubicBezTo>
                <a:cubicBezTo>
                  <a:pt x="82" y="301"/>
                  <a:pt x="82" y="301"/>
                  <a:pt x="82" y="301"/>
                </a:cubicBezTo>
                <a:cubicBezTo>
                  <a:pt x="82" y="301"/>
                  <a:pt x="82" y="301"/>
                  <a:pt x="81" y="301"/>
                </a:cubicBezTo>
                <a:cubicBezTo>
                  <a:pt x="81" y="301"/>
                  <a:pt x="81" y="301"/>
                  <a:pt x="81" y="301"/>
                </a:cubicBezTo>
                <a:cubicBezTo>
                  <a:pt x="81" y="301"/>
                  <a:pt x="81" y="301"/>
                  <a:pt x="80" y="301"/>
                </a:cubicBezTo>
                <a:cubicBezTo>
                  <a:pt x="80" y="301"/>
                  <a:pt x="80" y="301"/>
                  <a:pt x="80" y="301"/>
                </a:cubicBezTo>
                <a:cubicBezTo>
                  <a:pt x="80" y="301"/>
                  <a:pt x="80" y="301"/>
                  <a:pt x="80" y="302"/>
                </a:cubicBezTo>
                <a:cubicBezTo>
                  <a:pt x="80" y="302"/>
                  <a:pt x="80" y="301"/>
                  <a:pt x="80" y="302"/>
                </a:cubicBezTo>
                <a:cubicBezTo>
                  <a:pt x="81" y="302"/>
                  <a:pt x="81" y="302"/>
                  <a:pt x="81" y="302"/>
                </a:cubicBezTo>
                <a:cubicBezTo>
                  <a:pt x="81" y="302"/>
                  <a:pt x="81" y="302"/>
                  <a:pt x="81" y="302"/>
                </a:cubicBezTo>
                <a:cubicBezTo>
                  <a:pt x="81" y="302"/>
                  <a:pt x="81" y="302"/>
                  <a:pt x="81" y="302"/>
                </a:cubicBezTo>
                <a:cubicBezTo>
                  <a:pt x="81" y="302"/>
                  <a:pt x="81" y="302"/>
                  <a:pt x="81" y="302"/>
                </a:cubicBezTo>
                <a:cubicBezTo>
                  <a:pt x="82" y="303"/>
                  <a:pt x="82" y="303"/>
                  <a:pt x="84" y="303"/>
                </a:cubicBezTo>
                <a:cubicBezTo>
                  <a:pt x="84" y="303"/>
                  <a:pt x="84" y="303"/>
                  <a:pt x="84" y="303"/>
                </a:cubicBezTo>
                <a:cubicBezTo>
                  <a:pt x="84" y="304"/>
                  <a:pt x="84" y="303"/>
                  <a:pt x="84" y="303"/>
                </a:cubicBezTo>
                <a:cubicBezTo>
                  <a:pt x="84" y="304"/>
                  <a:pt x="84" y="304"/>
                  <a:pt x="84" y="304"/>
                </a:cubicBezTo>
                <a:cubicBezTo>
                  <a:pt x="84" y="304"/>
                  <a:pt x="84" y="304"/>
                  <a:pt x="84" y="304"/>
                </a:cubicBezTo>
                <a:cubicBezTo>
                  <a:pt x="84" y="304"/>
                  <a:pt x="84" y="303"/>
                  <a:pt x="84" y="304"/>
                </a:cubicBezTo>
                <a:cubicBezTo>
                  <a:pt x="84" y="304"/>
                  <a:pt x="84" y="304"/>
                  <a:pt x="83" y="303"/>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3" y="304"/>
                </a:cubicBezTo>
                <a:cubicBezTo>
                  <a:pt x="83" y="304"/>
                  <a:pt x="83" y="304"/>
                  <a:pt x="83" y="304"/>
                </a:cubicBezTo>
                <a:cubicBezTo>
                  <a:pt x="83" y="304"/>
                  <a:pt x="83" y="304"/>
                  <a:pt x="83" y="304"/>
                </a:cubicBezTo>
                <a:cubicBezTo>
                  <a:pt x="83" y="304"/>
                  <a:pt x="83" y="304"/>
                  <a:pt x="83" y="304"/>
                </a:cubicBezTo>
                <a:cubicBezTo>
                  <a:pt x="83" y="304"/>
                  <a:pt x="83" y="304"/>
                  <a:pt x="83" y="304"/>
                </a:cubicBezTo>
                <a:cubicBezTo>
                  <a:pt x="83" y="304"/>
                  <a:pt x="83" y="304"/>
                  <a:pt x="83" y="304"/>
                </a:cubicBezTo>
                <a:cubicBezTo>
                  <a:pt x="83" y="304"/>
                  <a:pt x="83" y="304"/>
                  <a:pt x="83" y="304"/>
                </a:cubicBezTo>
                <a:cubicBezTo>
                  <a:pt x="83" y="304"/>
                  <a:pt x="83" y="304"/>
                  <a:pt x="83" y="304"/>
                </a:cubicBezTo>
                <a:cubicBezTo>
                  <a:pt x="83" y="304"/>
                  <a:pt x="83" y="304"/>
                  <a:pt x="83"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4" y="304"/>
                  <a:pt x="84" y="304"/>
                  <a:pt x="84" y="304"/>
                </a:cubicBezTo>
                <a:cubicBezTo>
                  <a:pt x="83" y="304"/>
                  <a:pt x="83" y="304"/>
                  <a:pt x="83" y="304"/>
                </a:cubicBezTo>
                <a:cubicBezTo>
                  <a:pt x="83" y="304"/>
                  <a:pt x="83" y="304"/>
                  <a:pt x="83" y="304"/>
                </a:cubicBezTo>
                <a:cubicBezTo>
                  <a:pt x="83" y="304"/>
                  <a:pt x="83" y="304"/>
                  <a:pt x="83" y="304"/>
                </a:cubicBezTo>
                <a:cubicBezTo>
                  <a:pt x="83" y="304"/>
                  <a:pt x="84" y="304"/>
                  <a:pt x="84" y="304"/>
                </a:cubicBezTo>
                <a:cubicBezTo>
                  <a:pt x="84" y="304"/>
                  <a:pt x="84" y="305"/>
                  <a:pt x="84" y="305"/>
                </a:cubicBezTo>
                <a:cubicBezTo>
                  <a:pt x="84" y="305"/>
                  <a:pt x="84" y="305"/>
                  <a:pt x="84" y="305"/>
                </a:cubicBezTo>
                <a:cubicBezTo>
                  <a:pt x="82" y="303"/>
                  <a:pt x="79" y="302"/>
                  <a:pt x="76" y="300"/>
                </a:cubicBezTo>
                <a:cubicBezTo>
                  <a:pt x="76" y="300"/>
                  <a:pt x="76" y="300"/>
                  <a:pt x="76" y="300"/>
                </a:cubicBezTo>
                <a:cubicBezTo>
                  <a:pt x="76" y="300"/>
                  <a:pt x="76" y="300"/>
                  <a:pt x="76" y="300"/>
                </a:cubicBezTo>
                <a:cubicBezTo>
                  <a:pt x="75" y="300"/>
                  <a:pt x="75" y="300"/>
                  <a:pt x="75" y="300"/>
                </a:cubicBezTo>
                <a:cubicBezTo>
                  <a:pt x="75" y="300"/>
                  <a:pt x="75" y="300"/>
                  <a:pt x="75" y="300"/>
                </a:cubicBezTo>
                <a:cubicBezTo>
                  <a:pt x="75" y="300"/>
                  <a:pt x="75" y="299"/>
                  <a:pt x="75" y="299"/>
                </a:cubicBezTo>
                <a:cubicBezTo>
                  <a:pt x="75" y="299"/>
                  <a:pt x="75" y="299"/>
                  <a:pt x="75" y="299"/>
                </a:cubicBezTo>
                <a:cubicBezTo>
                  <a:pt x="75" y="299"/>
                  <a:pt x="75" y="299"/>
                  <a:pt x="75" y="299"/>
                </a:cubicBezTo>
                <a:cubicBezTo>
                  <a:pt x="74" y="299"/>
                  <a:pt x="75" y="300"/>
                  <a:pt x="75" y="300"/>
                </a:cubicBezTo>
                <a:cubicBezTo>
                  <a:pt x="74" y="299"/>
                  <a:pt x="75" y="299"/>
                  <a:pt x="74" y="299"/>
                </a:cubicBezTo>
                <a:cubicBezTo>
                  <a:pt x="73" y="298"/>
                  <a:pt x="73" y="298"/>
                  <a:pt x="73" y="298"/>
                </a:cubicBezTo>
                <a:cubicBezTo>
                  <a:pt x="73" y="298"/>
                  <a:pt x="73" y="298"/>
                  <a:pt x="73" y="298"/>
                </a:cubicBezTo>
                <a:cubicBezTo>
                  <a:pt x="73" y="298"/>
                  <a:pt x="72" y="298"/>
                  <a:pt x="72" y="298"/>
                </a:cubicBezTo>
                <a:cubicBezTo>
                  <a:pt x="72" y="298"/>
                  <a:pt x="70" y="297"/>
                  <a:pt x="70" y="296"/>
                </a:cubicBezTo>
                <a:cubicBezTo>
                  <a:pt x="70" y="296"/>
                  <a:pt x="71" y="297"/>
                  <a:pt x="71" y="297"/>
                </a:cubicBezTo>
                <a:cubicBezTo>
                  <a:pt x="72" y="297"/>
                  <a:pt x="72" y="297"/>
                  <a:pt x="72" y="297"/>
                </a:cubicBezTo>
                <a:cubicBezTo>
                  <a:pt x="72" y="298"/>
                  <a:pt x="72" y="298"/>
                  <a:pt x="72" y="298"/>
                </a:cubicBezTo>
                <a:cubicBezTo>
                  <a:pt x="72" y="298"/>
                  <a:pt x="72" y="297"/>
                  <a:pt x="72" y="297"/>
                </a:cubicBezTo>
                <a:cubicBezTo>
                  <a:pt x="71" y="297"/>
                  <a:pt x="72" y="297"/>
                  <a:pt x="71" y="297"/>
                </a:cubicBezTo>
                <a:cubicBezTo>
                  <a:pt x="71" y="296"/>
                  <a:pt x="72" y="297"/>
                  <a:pt x="72" y="297"/>
                </a:cubicBezTo>
                <a:cubicBezTo>
                  <a:pt x="72" y="297"/>
                  <a:pt x="72" y="297"/>
                  <a:pt x="72" y="297"/>
                </a:cubicBezTo>
                <a:cubicBezTo>
                  <a:pt x="71" y="296"/>
                  <a:pt x="72" y="297"/>
                  <a:pt x="72" y="297"/>
                </a:cubicBezTo>
                <a:cubicBezTo>
                  <a:pt x="72" y="297"/>
                  <a:pt x="72" y="297"/>
                  <a:pt x="72" y="297"/>
                </a:cubicBezTo>
                <a:cubicBezTo>
                  <a:pt x="71" y="296"/>
                  <a:pt x="70" y="296"/>
                  <a:pt x="70" y="296"/>
                </a:cubicBezTo>
                <a:cubicBezTo>
                  <a:pt x="70" y="296"/>
                  <a:pt x="70" y="295"/>
                  <a:pt x="70" y="295"/>
                </a:cubicBezTo>
                <a:cubicBezTo>
                  <a:pt x="70" y="295"/>
                  <a:pt x="70" y="295"/>
                  <a:pt x="70" y="295"/>
                </a:cubicBezTo>
                <a:cubicBezTo>
                  <a:pt x="70" y="295"/>
                  <a:pt x="70" y="295"/>
                  <a:pt x="70" y="295"/>
                </a:cubicBezTo>
                <a:cubicBezTo>
                  <a:pt x="69" y="295"/>
                  <a:pt x="69" y="295"/>
                  <a:pt x="69" y="295"/>
                </a:cubicBezTo>
                <a:cubicBezTo>
                  <a:pt x="69" y="295"/>
                  <a:pt x="69" y="295"/>
                  <a:pt x="70" y="295"/>
                </a:cubicBezTo>
                <a:cubicBezTo>
                  <a:pt x="70" y="295"/>
                  <a:pt x="69" y="295"/>
                  <a:pt x="69" y="295"/>
                </a:cubicBezTo>
                <a:cubicBezTo>
                  <a:pt x="69" y="294"/>
                  <a:pt x="69" y="294"/>
                  <a:pt x="69" y="294"/>
                </a:cubicBezTo>
                <a:cubicBezTo>
                  <a:pt x="69" y="294"/>
                  <a:pt x="69" y="294"/>
                  <a:pt x="68" y="293"/>
                </a:cubicBezTo>
                <a:cubicBezTo>
                  <a:pt x="68" y="293"/>
                  <a:pt x="68" y="293"/>
                  <a:pt x="68" y="293"/>
                </a:cubicBezTo>
                <a:cubicBezTo>
                  <a:pt x="67" y="293"/>
                  <a:pt x="68" y="293"/>
                  <a:pt x="67" y="293"/>
                </a:cubicBezTo>
                <a:cubicBezTo>
                  <a:pt x="66" y="292"/>
                  <a:pt x="65" y="292"/>
                  <a:pt x="65" y="291"/>
                </a:cubicBezTo>
                <a:cubicBezTo>
                  <a:pt x="66" y="291"/>
                  <a:pt x="64" y="290"/>
                  <a:pt x="65" y="291"/>
                </a:cubicBezTo>
                <a:cubicBezTo>
                  <a:pt x="65" y="291"/>
                  <a:pt x="65" y="291"/>
                  <a:pt x="65" y="291"/>
                </a:cubicBezTo>
                <a:cubicBezTo>
                  <a:pt x="65" y="290"/>
                  <a:pt x="65" y="290"/>
                  <a:pt x="64" y="290"/>
                </a:cubicBezTo>
                <a:cubicBezTo>
                  <a:pt x="64" y="290"/>
                  <a:pt x="65" y="290"/>
                  <a:pt x="64" y="290"/>
                </a:cubicBezTo>
                <a:cubicBezTo>
                  <a:pt x="64" y="290"/>
                  <a:pt x="64" y="290"/>
                  <a:pt x="64" y="290"/>
                </a:cubicBezTo>
                <a:cubicBezTo>
                  <a:pt x="64" y="290"/>
                  <a:pt x="64" y="289"/>
                  <a:pt x="64" y="289"/>
                </a:cubicBezTo>
                <a:cubicBezTo>
                  <a:pt x="64" y="289"/>
                  <a:pt x="64" y="289"/>
                  <a:pt x="64" y="289"/>
                </a:cubicBezTo>
                <a:cubicBezTo>
                  <a:pt x="64" y="289"/>
                  <a:pt x="64" y="289"/>
                  <a:pt x="64" y="289"/>
                </a:cubicBezTo>
                <a:cubicBezTo>
                  <a:pt x="64" y="289"/>
                  <a:pt x="64" y="289"/>
                  <a:pt x="64" y="289"/>
                </a:cubicBezTo>
                <a:cubicBezTo>
                  <a:pt x="64" y="289"/>
                  <a:pt x="63" y="289"/>
                  <a:pt x="64" y="289"/>
                </a:cubicBezTo>
                <a:cubicBezTo>
                  <a:pt x="63" y="289"/>
                  <a:pt x="63" y="289"/>
                  <a:pt x="63" y="289"/>
                </a:cubicBezTo>
                <a:cubicBezTo>
                  <a:pt x="63" y="289"/>
                  <a:pt x="63" y="289"/>
                  <a:pt x="63" y="289"/>
                </a:cubicBezTo>
                <a:cubicBezTo>
                  <a:pt x="63" y="288"/>
                  <a:pt x="63" y="288"/>
                  <a:pt x="63" y="288"/>
                </a:cubicBezTo>
                <a:cubicBezTo>
                  <a:pt x="63" y="288"/>
                  <a:pt x="62" y="287"/>
                  <a:pt x="62" y="287"/>
                </a:cubicBezTo>
                <a:cubicBezTo>
                  <a:pt x="62" y="287"/>
                  <a:pt x="62" y="287"/>
                  <a:pt x="62" y="287"/>
                </a:cubicBezTo>
                <a:cubicBezTo>
                  <a:pt x="62" y="287"/>
                  <a:pt x="62" y="286"/>
                  <a:pt x="62" y="286"/>
                </a:cubicBezTo>
                <a:cubicBezTo>
                  <a:pt x="62" y="286"/>
                  <a:pt x="62" y="286"/>
                  <a:pt x="62" y="286"/>
                </a:cubicBezTo>
                <a:cubicBezTo>
                  <a:pt x="62" y="286"/>
                  <a:pt x="61" y="282"/>
                  <a:pt x="60" y="280"/>
                </a:cubicBezTo>
                <a:cubicBezTo>
                  <a:pt x="60" y="280"/>
                  <a:pt x="58" y="278"/>
                  <a:pt x="58" y="278"/>
                </a:cubicBezTo>
                <a:cubicBezTo>
                  <a:pt x="58" y="277"/>
                  <a:pt x="58" y="276"/>
                  <a:pt x="58" y="276"/>
                </a:cubicBezTo>
                <a:cubicBezTo>
                  <a:pt x="57" y="275"/>
                  <a:pt x="57" y="274"/>
                  <a:pt x="56" y="273"/>
                </a:cubicBezTo>
                <a:cubicBezTo>
                  <a:pt x="55" y="272"/>
                  <a:pt x="57" y="270"/>
                  <a:pt x="55" y="268"/>
                </a:cubicBezTo>
                <a:cubicBezTo>
                  <a:pt x="55" y="268"/>
                  <a:pt x="55" y="268"/>
                  <a:pt x="55" y="267"/>
                </a:cubicBezTo>
                <a:cubicBezTo>
                  <a:pt x="55" y="267"/>
                  <a:pt x="55" y="266"/>
                  <a:pt x="54" y="265"/>
                </a:cubicBezTo>
                <a:cubicBezTo>
                  <a:pt x="54" y="265"/>
                  <a:pt x="54" y="264"/>
                  <a:pt x="54" y="264"/>
                </a:cubicBezTo>
                <a:cubicBezTo>
                  <a:pt x="55" y="263"/>
                  <a:pt x="53" y="263"/>
                  <a:pt x="53" y="262"/>
                </a:cubicBezTo>
                <a:cubicBezTo>
                  <a:pt x="54" y="262"/>
                  <a:pt x="54" y="261"/>
                  <a:pt x="53" y="260"/>
                </a:cubicBezTo>
                <a:cubicBezTo>
                  <a:pt x="53" y="260"/>
                  <a:pt x="53" y="260"/>
                  <a:pt x="53" y="260"/>
                </a:cubicBezTo>
                <a:cubicBezTo>
                  <a:pt x="53" y="259"/>
                  <a:pt x="52" y="257"/>
                  <a:pt x="52" y="257"/>
                </a:cubicBezTo>
                <a:cubicBezTo>
                  <a:pt x="52" y="257"/>
                  <a:pt x="52" y="256"/>
                  <a:pt x="52" y="256"/>
                </a:cubicBezTo>
                <a:cubicBezTo>
                  <a:pt x="52" y="256"/>
                  <a:pt x="52" y="256"/>
                  <a:pt x="52" y="255"/>
                </a:cubicBezTo>
                <a:cubicBezTo>
                  <a:pt x="52" y="255"/>
                  <a:pt x="52" y="255"/>
                  <a:pt x="52" y="255"/>
                </a:cubicBezTo>
                <a:cubicBezTo>
                  <a:pt x="51" y="254"/>
                  <a:pt x="51" y="253"/>
                  <a:pt x="50" y="252"/>
                </a:cubicBezTo>
                <a:cubicBezTo>
                  <a:pt x="47" y="249"/>
                  <a:pt x="47" y="249"/>
                  <a:pt x="43" y="246"/>
                </a:cubicBezTo>
                <a:cubicBezTo>
                  <a:pt x="43" y="246"/>
                  <a:pt x="43" y="246"/>
                  <a:pt x="42" y="245"/>
                </a:cubicBezTo>
                <a:cubicBezTo>
                  <a:pt x="42" y="245"/>
                  <a:pt x="42" y="245"/>
                  <a:pt x="42" y="245"/>
                </a:cubicBezTo>
                <a:cubicBezTo>
                  <a:pt x="42" y="245"/>
                  <a:pt x="42" y="245"/>
                  <a:pt x="42" y="245"/>
                </a:cubicBezTo>
                <a:cubicBezTo>
                  <a:pt x="40" y="244"/>
                  <a:pt x="38" y="243"/>
                  <a:pt x="37" y="241"/>
                </a:cubicBezTo>
                <a:cubicBezTo>
                  <a:pt x="35" y="239"/>
                  <a:pt x="35" y="234"/>
                  <a:pt x="32" y="232"/>
                </a:cubicBezTo>
                <a:cubicBezTo>
                  <a:pt x="31" y="231"/>
                  <a:pt x="28" y="224"/>
                  <a:pt x="27" y="223"/>
                </a:cubicBezTo>
                <a:cubicBezTo>
                  <a:pt x="27" y="223"/>
                  <a:pt x="25" y="222"/>
                  <a:pt x="25" y="221"/>
                </a:cubicBezTo>
                <a:cubicBezTo>
                  <a:pt x="25" y="219"/>
                  <a:pt x="24" y="219"/>
                  <a:pt x="24" y="218"/>
                </a:cubicBezTo>
                <a:cubicBezTo>
                  <a:pt x="23" y="218"/>
                  <a:pt x="23" y="218"/>
                  <a:pt x="23" y="218"/>
                </a:cubicBezTo>
                <a:cubicBezTo>
                  <a:pt x="23" y="218"/>
                  <a:pt x="23" y="218"/>
                  <a:pt x="22" y="217"/>
                </a:cubicBezTo>
                <a:cubicBezTo>
                  <a:pt x="22" y="217"/>
                  <a:pt x="22" y="215"/>
                  <a:pt x="21" y="215"/>
                </a:cubicBezTo>
                <a:cubicBezTo>
                  <a:pt x="19" y="212"/>
                  <a:pt x="23" y="209"/>
                  <a:pt x="22" y="206"/>
                </a:cubicBezTo>
                <a:cubicBezTo>
                  <a:pt x="21" y="205"/>
                  <a:pt x="22" y="207"/>
                  <a:pt x="21" y="207"/>
                </a:cubicBezTo>
                <a:cubicBezTo>
                  <a:pt x="19" y="207"/>
                  <a:pt x="20" y="202"/>
                  <a:pt x="20" y="201"/>
                </a:cubicBezTo>
                <a:cubicBezTo>
                  <a:pt x="19" y="194"/>
                  <a:pt x="22" y="198"/>
                  <a:pt x="22" y="196"/>
                </a:cubicBezTo>
                <a:cubicBezTo>
                  <a:pt x="22" y="196"/>
                  <a:pt x="22" y="195"/>
                  <a:pt x="22" y="195"/>
                </a:cubicBezTo>
                <a:cubicBezTo>
                  <a:pt x="23" y="195"/>
                  <a:pt x="22" y="193"/>
                  <a:pt x="22" y="193"/>
                </a:cubicBezTo>
                <a:cubicBezTo>
                  <a:pt x="22" y="193"/>
                  <a:pt x="23" y="193"/>
                  <a:pt x="23" y="193"/>
                </a:cubicBezTo>
                <a:cubicBezTo>
                  <a:pt x="25" y="193"/>
                  <a:pt x="24" y="189"/>
                  <a:pt x="24" y="189"/>
                </a:cubicBezTo>
                <a:cubicBezTo>
                  <a:pt x="25" y="185"/>
                  <a:pt x="21" y="185"/>
                  <a:pt x="24" y="184"/>
                </a:cubicBezTo>
                <a:cubicBezTo>
                  <a:pt x="25" y="183"/>
                  <a:pt x="24" y="182"/>
                  <a:pt x="23" y="180"/>
                </a:cubicBezTo>
                <a:cubicBezTo>
                  <a:pt x="23" y="180"/>
                  <a:pt x="23" y="180"/>
                  <a:pt x="23" y="180"/>
                </a:cubicBezTo>
                <a:cubicBezTo>
                  <a:pt x="22" y="179"/>
                  <a:pt x="22" y="179"/>
                  <a:pt x="22" y="179"/>
                </a:cubicBezTo>
                <a:cubicBezTo>
                  <a:pt x="22" y="179"/>
                  <a:pt x="21" y="178"/>
                  <a:pt x="21" y="177"/>
                </a:cubicBezTo>
                <a:cubicBezTo>
                  <a:pt x="21" y="177"/>
                  <a:pt x="21" y="176"/>
                  <a:pt x="21" y="176"/>
                </a:cubicBezTo>
                <a:cubicBezTo>
                  <a:pt x="21" y="176"/>
                  <a:pt x="21" y="176"/>
                  <a:pt x="21" y="176"/>
                </a:cubicBezTo>
                <a:cubicBezTo>
                  <a:pt x="21" y="176"/>
                  <a:pt x="21" y="176"/>
                  <a:pt x="21" y="176"/>
                </a:cubicBezTo>
                <a:cubicBezTo>
                  <a:pt x="20" y="176"/>
                  <a:pt x="17" y="175"/>
                  <a:pt x="18" y="173"/>
                </a:cubicBezTo>
                <a:cubicBezTo>
                  <a:pt x="18" y="171"/>
                  <a:pt x="16" y="172"/>
                  <a:pt x="16" y="170"/>
                </a:cubicBezTo>
                <a:cubicBezTo>
                  <a:pt x="16" y="170"/>
                  <a:pt x="16" y="171"/>
                  <a:pt x="16" y="171"/>
                </a:cubicBezTo>
                <a:cubicBezTo>
                  <a:pt x="15" y="170"/>
                  <a:pt x="14" y="167"/>
                  <a:pt x="15" y="165"/>
                </a:cubicBezTo>
                <a:cubicBezTo>
                  <a:pt x="15" y="163"/>
                  <a:pt x="12" y="164"/>
                  <a:pt x="14" y="160"/>
                </a:cubicBezTo>
                <a:cubicBezTo>
                  <a:pt x="14" y="159"/>
                  <a:pt x="14" y="159"/>
                  <a:pt x="13" y="159"/>
                </a:cubicBezTo>
                <a:cubicBezTo>
                  <a:pt x="13" y="159"/>
                  <a:pt x="13" y="160"/>
                  <a:pt x="13" y="159"/>
                </a:cubicBezTo>
                <a:cubicBezTo>
                  <a:pt x="13" y="159"/>
                  <a:pt x="12" y="159"/>
                  <a:pt x="12" y="159"/>
                </a:cubicBezTo>
                <a:cubicBezTo>
                  <a:pt x="11" y="161"/>
                  <a:pt x="8" y="153"/>
                  <a:pt x="8" y="153"/>
                </a:cubicBezTo>
                <a:cubicBezTo>
                  <a:pt x="7" y="152"/>
                  <a:pt x="7" y="150"/>
                  <a:pt x="7" y="150"/>
                </a:cubicBezTo>
                <a:cubicBezTo>
                  <a:pt x="7" y="148"/>
                  <a:pt x="5" y="147"/>
                  <a:pt x="5" y="147"/>
                </a:cubicBezTo>
                <a:cubicBezTo>
                  <a:pt x="4" y="149"/>
                  <a:pt x="2" y="146"/>
                  <a:pt x="2" y="144"/>
                </a:cubicBezTo>
                <a:cubicBezTo>
                  <a:pt x="2" y="144"/>
                  <a:pt x="1" y="143"/>
                  <a:pt x="1" y="143"/>
                </a:cubicBezTo>
                <a:cubicBezTo>
                  <a:pt x="1" y="143"/>
                  <a:pt x="1" y="143"/>
                  <a:pt x="1" y="143"/>
                </a:cubicBezTo>
                <a:cubicBezTo>
                  <a:pt x="1" y="141"/>
                  <a:pt x="1" y="141"/>
                  <a:pt x="0" y="139"/>
                </a:cubicBezTo>
                <a:cubicBezTo>
                  <a:pt x="1" y="139"/>
                  <a:pt x="1" y="139"/>
                  <a:pt x="1" y="139"/>
                </a:cubicBezTo>
                <a:cubicBezTo>
                  <a:pt x="1" y="139"/>
                  <a:pt x="1" y="139"/>
                  <a:pt x="1" y="139"/>
                </a:cubicBezTo>
                <a:cubicBezTo>
                  <a:pt x="1" y="139"/>
                  <a:pt x="1" y="139"/>
                  <a:pt x="1" y="139"/>
                </a:cubicBezTo>
                <a:cubicBezTo>
                  <a:pt x="1" y="139"/>
                  <a:pt x="1" y="139"/>
                  <a:pt x="1" y="139"/>
                </a:cubicBezTo>
                <a:cubicBezTo>
                  <a:pt x="1" y="139"/>
                  <a:pt x="1" y="139"/>
                  <a:pt x="1" y="139"/>
                </a:cubicBezTo>
                <a:cubicBezTo>
                  <a:pt x="1" y="139"/>
                  <a:pt x="1" y="139"/>
                  <a:pt x="1" y="139"/>
                </a:cubicBezTo>
                <a:cubicBezTo>
                  <a:pt x="1" y="139"/>
                  <a:pt x="1" y="139"/>
                  <a:pt x="1" y="139"/>
                </a:cubicBezTo>
                <a:cubicBezTo>
                  <a:pt x="1" y="139"/>
                  <a:pt x="1" y="139"/>
                  <a:pt x="1" y="139"/>
                </a:cubicBezTo>
                <a:cubicBezTo>
                  <a:pt x="1" y="138"/>
                  <a:pt x="0" y="139"/>
                  <a:pt x="0" y="138"/>
                </a:cubicBezTo>
                <a:cubicBezTo>
                  <a:pt x="0" y="138"/>
                  <a:pt x="0" y="138"/>
                  <a:pt x="0" y="138"/>
                </a:cubicBezTo>
                <a:cubicBezTo>
                  <a:pt x="1" y="138"/>
                  <a:pt x="1" y="138"/>
                  <a:pt x="1" y="138"/>
                </a:cubicBezTo>
                <a:cubicBezTo>
                  <a:pt x="1" y="138"/>
                  <a:pt x="1" y="138"/>
                  <a:pt x="1" y="138"/>
                </a:cubicBezTo>
                <a:cubicBezTo>
                  <a:pt x="1" y="138"/>
                  <a:pt x="1" y="138"/>
                  <a:pt x="1" y="138"/>
                </a:cubicBezTo>
                <a:cubicBezTo>
                  <a:pt x="0" y="139"/>
                  <a:pt x="0" y="139"/>
                  <a:pt x="0" y="139"/>
                </a:cubicBezTo>
                <a:cubicBezTo>
                  <a:pt x="0" y="135"/>
                  <a:pt x="0" y="135"/>
                  <a:pt x="0" y="132"/>
                </a:cubicBezTo>
                <a:cubicBezTo>
                  <a:pt x="0" y="131"/>
                  <a:pt x="0" y="131"/>
                  <a:pt x="0" y="132"/>
                </a:cubicBezTo>
                <a:cubicBezTo>
                  <a:pt x="0" y="131"/>
                  <a:pt x="0" y="131"/>
                  <a:pt x="0" y="131"/>
                </a:cubicBezTo>
                <a:cubicBezTo>
                  <a:pt x="0" y="131"/>
                  <a:pt x="0" y="131"/>
                  <a:pt x="0" y="131"/>
                </a:cubicBezTo>
                <a:cubicBezTo>
                  <a:pt x="0" y="131"/>
                  <a:pt x="0" y="131"/>
                  <a:pt x="0" y="131"/>
                </a:cubicBezTo>
                <a:cubicBezTo>
                  <a:pt x="0" y="131"/>
                  <a:pt x="0" y="131"/>
                  <a:pt x="0" y="131"/>
                </a:cubicBezTo>
                <a:cubicBezTo>
                  <a:pt x="0" y="131"/>
                  <a:pt x="0" y="131"/>
                  <a:pt x="0" y="130"/>
                </a:cubicBezTo>
                <a:cubicBezTo>
                  <a:pt x="0" y="130"/>
                  <a:pt x="0" y="130"/>
                  <a:pt x="0" y="130"/>
                </a:cubicBezTo>
                <a:cubicBezTo>
                  <a:pt x="0" y="130"/>
                  <a:pt x="0" y="130"/>
                  <a:pt x="0" y="130"/>
                </a:cubicBezTo>
                <a:cubicBezTo>
                  <a:pt x="0" y="130"/>
                  <a:pt x="0" y="130"/>
                  <a:pt x="0" y="130"/>
                </a:cubicBezTo>
                <a:cubicBezTo>
                  <a:pt x="0" y="130"/>
                  <a:pt x="0" y="130"/>
                  <a:pt x="0" y="130"/>
                </a:cubicBezTo>
                <a:cubicBezTo>
                  <a:pt x="0" y="130"/>
                  <a:pt x="0" y="130"/>
                  <a:pt x="0" y="130"/>
                </a:cubicBezTo>
                <a:cubicBezTo>
                  <a:pt x="0" y="130"/>
                  <a:pt x="0" y="130"/>
                  <a:pt x="0" y="130"/>
                </a:cubicBezTo>
                <a:cubicBezTo>
                  <a:pt x="0" y="130"/>
                  <a:pt x="0" y="130"/>
                  <a:pt x="0" y="130"/>
                </a:cubicBezTo>
                <a:cubicBezTo>
                  <a:pt x="0" y="129"/>
                  <a:pt x="0" y="129"/>
                  <a:pt x="1" y="129"/>
                </a:cubicBezTo>
                <a:cubicBezTo>
                  <a:pt x="1" y="128"/>
                  <a:pt x="1" y="128"/>
                  <a:pt x="1" y="128"/>
                </a:cubicBezTo>
                <a:cubicBezTo>
                  <a:pt x="1" y="124"/>
                  <a:pt x="1" y="124"/>
                  <a:pt x="2" y="121"/>
                </a:cubicBezTo>
                <a:cubicBezTo>
                  <a:pt x="2" y="121"/>
                  <a:pt x="2" y="121"/>
                  <a:pt x="2" y="120"/>
                </a:cubicBezTo>
                <a:cubicBezTo>
                  <a:pt x="2" y="120"/>
                  <a:pt x="2" y="121"/>
                  <a:pt x="2" y="121"/>
                </a:cubicBezTo>
                <a:cubicBezTo>
                  <a:pt x="2" y="120"/>
                  <a:pt x="2" y="120"/>
                  <a:pt x="2" y="120"/>
                </a:cubicBezTo>
                <a:cubicBezTo>
                  <a:pt x="2" y="120"/>
                  <a:pt x="2" y="120"/>
                  <a:pt x="2" y="120"/>
                </a:cubicBezTo>
                <a:cubicBezTo>
                  <a:pt x="2" y="120"/>
                  <a:pt x="2" y="120"/>
                  <a:pt x="2" y="120"/>
                </a:cubicBezTo>
                <a:cubicBezTo>
                  <a:pt x="2" y="120"/>
                  <a:pt x="2" y="120"/>
                  <a:pt x="2" y="120"/>
                </a:cubicBezTo>
                <a:cubicBezTo>
                  <a:pt x="2" y="120"/>
                  <a:pt x="2" y="120"/>
                  <a:pt x="2" y="120"/>
                </a:cubicBezTo>
                <a:cubicBezTo>
                  <a:pt x="2" y="120"/>
                  <a:pt x="2" y="119"/>
                  <a:pt x="2" y="119"/>
                </a:cubicBezTo>
                <a:cubicBezTo>
                  <a:pt x="2" y="119"/>
                  <a:pt x="2" y="119"/>
                  <a:pt x="2" y="119"/>
                </a:cubicBezTo>
                <a:cubicBezTo>
                  <a:pt x="2" y="119"/>
                  <a:pt x="2" y="119"/>
                  <a:pt x="2" y="119"/>
                </a:cubicBezTo>
                <a:cubicBezTo>
                  <a:pt x="2" y="119"/>
                  <a:pt x="2" y="119"/>
                  <a:pt x="2" y="119"/>
                </a:cubicBezTo>
                <a:cubicBezTo>
                  <a:pt x="2" y="119"/>
                  <a:pt x="2" y="119"/>
                  <a:pt x="2" y="119"/>
                </a:cubicBezTo>
                <a:cubicBezTo>
                  <a:pt x="2" y="118"/>
                  <a:pt x="2" y="118"/>
                  <a:pt x="2" y="118"/>
                </a:cubicBezTo>
                <a:cubicBezTo>
                  <a:pt x="2" y="118"/>
                  <a:pt x="2" y="118"/>
                  <a:pt x="2" y="118"/>
                </a:cubicBezTo>
                <a:cubicBezTo>
                  <a:pt x="2" y="118"/>
                  <a:pt x="2" y="118"/>
                  <a:pt x="2" y="118"/>
                </a:cubicBezTo>
                <a:cubicBezTo>
                  <a:pt x="2" y="118"/>
                  <a:pt x="2" y="118"/>
                  <a:pt x="3" y="118"/>
                </a:cubicBezTo>
                <a:cubicBezTo>
                  <a:pt x="3" y="117"/>
                  <a:pt x="3" y="117"/>
                  <a:pt x="3" y="116"/>
                </a:cubicBezTo>
                <a:cubicBezTo>
                  <a:pt x="3" y="116"/>
                  <a:pt x="3" y="116"/>
                  <a:pt x="3" y="116"/>
                </a:cubicBezTo>
                <a:cubicBezTo>
                  <a:pt x="3" y="116"/>
                  <a:pt x="3" y="116"/>
                  <a:pt x="3" y="116"/>
                </a:cubicBezTo>
                <a:cubicBezTo>
                  <a:pt x="3" y="116"/>
                  <a:pt x="3" y="115"/>
                  <a:pt x="3" y="115"/>
                </a:cubicBezTo>
                <a:cubicBezTo>
                  <a:pt x="3" y="115"/>
                  <a:pt x="3" y="115"/>
                  <a:pt x="3" y="115"/>
                </a:cubicBezTo>
                <a:cubicBezTo>
                  <a:pt x="3" y="115"/>
                  <a:pt x="3" y="115"/>
                  <a:pt x="3" y="115"/>
                </a:cubicBezTo>
                <a:cubicBezTo>
                  <a:pt x="3" y="115"/>
                  <a:pt x="3" y="115"/>
                  <a:pt x="3" y="115"/>
                </a:cubicBezTo>
                <a:cubicBezTo>
                  <a:pt x="3" y="115"/>
                  <a:pt x="3" y="115"/>
                  <a:pt x="3" y="115"/>
                </a:cubicBezTo>
                <a:cubicBezTo>
                  <a:pt x="3" y="115"/>
                  <a:pt x="3" y="115"/>
                  <a:pt x="3" y="115"/>
                </a:cubicBezTo>
                <a:cubicBezTo>
                  <a:pt x="3" y="115"/>
                  <a:pt x="3" y="114"/>
                  <a:pt x="3" y="114"/>
                </a:cubicBezTo>
                <a:cubicBezTo>
                  <a:pt x="3" y="114"/>
                  <a:pt x="3" y="114"/>
                  <a:pt x="3" y="114"/>
                </a:cubicBezTo>
                <a:cubicBezTo>
                  <a:pt x="3" y="114"/>
                  <a:pt x="3" y="114"/>
                  <a:pt x="3" y="114"/>
                </a:cubicBezTo>
                <a:cubicBezTo>
                  <a:pt x="3" y="114"/>
                  <a:pt x="3" y="113"/>
                  <a:pt x="3" y="113"/>
                </a:cubicBezTo>
                <a:cubicBezTo>
                  <a:pt x="3" y="113"/>
                  <a:pt x="3" y="113"/>
                  <a:pt x="3" y="113"/>
                </a:cubicBezTo>
                <a:cubicBezTo>
                  <a:pt x="3" y="113"/>
                  <a:pt x="3" y="113"/>
                  <a:pt x="3" y="113"/>
                </a:cubicBezTo>
                <a:cubicBezTo>
                  <a:pt x="4" y="111"/>
                  <a:pt x="4" y="111"/>
                  <a:pt x="4" y="109"/>
                </a:cubicBezTo>
                <a:cubicBezTo>
                  <a:pt x="4" y="109"/>
                  <a:pt x="5" y="106"/>
                  <a:pt x="5" y="106"/>
                </a:cubicBezTo>
                <a:cubicBezTo>
                  <a:pt x="5" y="106"/>
                  <a:pt x="6" y="103"/>
                  <a:pt x="6" y="103"/>
                </a:cubicBezTo>
                <a:cubicBezTo>
                  <a:pt x="6" y="103"/>
                  <a:pt x="7" y="101"/>
                  <a:pt x="7" y="101"/>
                </a:cubicBezTo>
                <a:cubicBezTo>
                  <a:pt x="6" y="103"/>
                  <a:pt x="6" y="103"/>
                  <a:pt x="5" y="105"/>
                </a:cubicBezTo>
                <a:cubicBezTo>
                  <a:pt x="5" y="108"/>
                  <a:pt x="5" y="108"/>
                  <a:pt x="4" y="110"/>
                </a:cubicBezTo>
                <a:cubicBezTo>
                  <a:pt x="4" y="111"/>
                  <a:pt x="4" y="111"/>
                  <a:pt x="3" y="112"/>
                </a:cubicBezTo>
                <a:cubicBezTo>
                  <a:pt x="3" y="112"/>
                  <a:pt x="3" y="112"/>
                  <a:pt x="3" y="113"/>
                </a:cubicBezTo>
                <a:cubicBezTo>
                  <a:pt x="3" y="113"/>
                  <a:pt x="3" y="113"/>
                  <a:pt x="3" y="113"/>
                </a:cubicBezTo>
                <a:cubicBezTo>
                  <a:pt x="3" y="113"/>
                  <a:pt x="3" y="114"/>
                  <a:pt x="3" y="115"/>
                </a:cubicBezTo>
                <a:cubicBezTo>
                  <a:pt x="2" y="115"/>
                  <a:pt x="2" y="115"/>
                  <a:pt x="2" y="116"/>
                </a:cubicBezTo>
                <a:cubicBezTo>
                  <a:pt x="2" y="116"/>
                  <a:pt x="2" y="118"/>
                  <a:pt x="2" y="118"/>
                </a:cubicBezTo>
                <a:cubicBezTo>
                  <a:pt x="2" y="118"/>
                  <a:pt x="1" y="119"/>
                  <a:pt x="1" y="119"/>
                </a:cubicBezTo>
                <a:cubicBezTo>
                  <a:pt x="1" y="119"/>
                  <a:pt x="2" y="119"/>
                  <a:pt x="1" y="119"/>
                </a:cubicBezTo>
                <a:cubicBezTo>
                  <a:pt x="1" y="121"/>
                  <a:pt x="1" y="121"/>
                  <a:pt x="1" y="122"/>
                </a:cubicBezTo>
                <a:cubicBezTo>
                  <a:pt x="1" y="122"/>
                  <a:pt x="1" y="122"/>
                  <a:pt x="1" y="122"/>
                </a:cubicBezTo>
                <a:cubicBezTo>
                  <a:pt x="1" y="122"/>
                  <a:pt x="1" y="122"/>
                  <a:pt x="1" y="122"/>
                </a:cubicBezTo>
                <a:cubicBezTo>
                  <a:pt x="1" y="122"/>
                  <a:pt x="1" y="122"/>
                  <a:pt x="1" y="122"/>
                </a:cubicBezTo>
                <a:cubicBezTo>
                  <a:pt x="1" y="122"/>
                  <a:pt x="1" y="122"/>
                  <a:pt x="1" y="123"/>
                </a:cubicBezTo>
                <a:cubicBezTo>
                  <a:pt x="1" y="123"/>
                  <a:pt x="1" y="122"/>
                  <a:pt x="1" y="122"/>
                </a:cubicBezTo>
                <a:cubicBezTo>
                  <a:pt x="1" y="123"/>
                  <a:pt x="1" y="123"/>
                  <a:pt x="1" y="123"/>
                </a:cubicBezTo>
                <a:cubicBezTo>
                  <a:pt x="1" y="123"/>
                  <a:pt x="1" y="123"/>
                  <a:pt x="1" y="123"/>
                </a:cubicBezTo>
                <a:cubicBezTo>
                  <a:pt x="1" y="123"/>
                  <a:pt x="1" y="123"/>
                  <a:pt x="1" y="123"/>
                </a:cubicBezTo>
                <a:cubicBezTo>
                  <a:pt x="1" y="123"/>
                  <a:pt x="1" y="123"/>
                  <a:pt x="1" y="123"/>
                </a:cubicBezTo>
                <a:cubicBezTo>
                  <a:pt x="1" y="122"/>
                  <a:pt x="1" y="123"/>
                  <a:pt x="1" y="123"/>
                </a:cubicBezTo>
                <a:cubicBezTo>
                  <a:pt x="1" y="123"/>
                  <a:pt x="1" y="123"/>
                  <a:pt x="1" y="123"/>
                </a:cubicBezTo>
                <a:cubicBezTo>
                  <a:pt x="1" y="123"/>
                  <a:pt x="0" y="123"/>
                  <a:pt x="1" y="123"/>
                </a:cubicBezTo>
                <a:cubicBezTo>
                  <a:pt x="1" y="122"/>
                  <a:pt x="1" y="122"/>
                  <a:pt x="1" y="122"/>
                </a:cubicBezTo>
                <a:cubicBezTo>
                  <a:pt x="1" y="121"/>
                  <a:pt x="1" y="121"/>
                  <a:pt x="1" y="119"/>
                </a:cubicBezTo>
                <a:cubicBezTo>
                  <a:pt x="1" y="118"/>
                  <a:pt x="1" y="118"/>
                  <a:pt x="2" y="117"/>
                </a:cubicBezTo>
                <a:cubicBezTo>
                  <a:pt x="2" y="117"/>
                  <a:pt x="2" y="117"/>
                  <a:pt x="2" y="117"/>
                </a:cubicBezTo>
                <a:cubicBezTo>
                  <a:pt x="2" y="117"/>
                  <a:pt x="2" y="117"/>
                  <a:pt x="2" y="117"/>
                </a:cubicBezTo>
                <a:cubicBezTo>
                  <a:pt x="2" y="116"/>
                  <a:pt x="2" y="117"/>
                  <a:pt x="2" y="116"/>
                </a:cubicBezTo>
                <a:cubicBezTo>
                  <a:pt x="2" y="116"/>
                  <a:pt x="2" y="115"/>
                  <a:pt x="2" y="115"/>
                </a:cubicBezTo>
                <a:cubicBezTo>
                  <a:pt x="3" y="114"/>
                  <a:pt x="2" y="115"/>
                  <a:pt x="3" y="114"/>
                </a:cubicBezTo>
                <a:cubicBezTo>
                  <a:pt x="3" y="114"/>
                  <a:pt x="3" y="114"/>
                  <a:pt x="3" y="114"/>
                </a:cubicBezTo>
                <a:cubicBezTo>
                  <a:pt x="3" y="114"/>
                  <a:pt x="3" y="114"/>
                  <a:pt x="3" y="113"/>
                </a:cubicBezTo>
                <a:cubicBezTo>
                  <a:pt x="3" y="113"/>
                  <a:pt x="3" y="113"/>
                  <a:pt x="3" y="113"/>
                </a:cubicBezTo>
                <a:cubicBezTo>
                  <a:pt x="3" y="112"/>
                  <a:pt x="3" y="112"/>
                  <a:pt x="3" y="111"/>
                </a:cubicBezTo>
                <a:cubicBezTo>
                  <a:pt x="3" y="111"/>
                  <a:pt x="3" y="111"/>
                  <a:pt x="3" y="111"/>
                </a:cubicBezTo>
                <a:cubicBezTo>
                  <a:pt x="3" y="111"/>
                  <a:pt x="4" y="110"/>
                  <a:pt x="4" y="110"/>
                </a:cubicBezTo>
                <a:cubicBezTo>
                  <a:pt x="4" y="110"/>
                  <a:pt x="4" y="110"/>
                  <a:pt x="4" y="110"/>
                </a:cubicBezTo>
                <a:cubicBezTo>
                  <a:pt x="4" y="110"/>
                  <a:pt x="4" y="110"/>
                  <a:pt x="4" y="110"/>
                </a:cubicBezTo>
                <a:cubicBezTo>
                  <a:pt x="4" y="110"/>
                  <a:pt x="4" y="109"/>
                  <a:pt x="4" y="109"/>
                </a:cubicBezTo>
                <a:cubicBezTo>
                  <a:pt x="4" y="109"/>
                  <a:pt x="4" y="108"/>
                  <a:pt x="4" y="108"/>
                </a:cubicBezTo>
                <a:cubicBezTo>
                  <a:pt x="5" y="108"/>
                  <a:pt x="5" y="108"/>
                  <a:pt x="5" y="108"/>
                </a:cubicBezTo>
                <a:cubicBezTo>
                  <a:pt x="5" y="107"/>
                  <a:pt x="5" y="107"/>
                  <a:pt x="5" y="107"/>
                </a:cubicBezTo>
                <a:cubicBezTo>
                  <a:pt x="5" y="107"/>
                  <a:pt x="5" y="107"/>
                  <a:pt x="5" y="107"/>
                </a:cubicBezTo>
                <a:cubicBezTo>
                  <a:pt x="5" y="107"/>
                  <a:pt x="5" y="107"/>
                  <a:pt x="5" y="107"/>
                </a:cubicBezTo>
                <a:cubicBezTo>
                  <a:pt x="15" y="79"/>
                  <a:pt x="32" y="54"/>
                  <a:pt x="54" y="36"/>
                </a:cubicBezTo>
                <a:cubicBezTo>
                  <a:pt x="54" y="36"/>
                  <a:pt x="54" y="36"/>
                  <a:pt x="54" y="36"/>
                </a:cubicBezTo>
                <a:cubicBezTo>
                  <a:pt x="54" y="36"/>
                  <a:pt x="55" y="35"/>
                  <a:pt x="55" y="35"/>
                </a:cubicBezTo>
                <a:cubicBezTo>
                  <a:pt x="55" y="35"/>
                  <a:pt x="55" y="35"/>
                  <a:pt x="55" y="35"/>
                </a:cubicBezTo>
                <a:cubicBezTo>
                  <a:pt x="55" y="35"/>
                  <a:pt x="55" y="35"/>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3" y="36"/>
                  <a:pt x="53" y="37"/>
                </a:cubicBezTo>
                <a:cubicBezTo>
                  <a:pt x="53" y="37"/>
                  <a:pt x="53" y="37"/>
                  <a:pt x="53" y="37"/>
                </a:cubicBezTo>
                <a:cubicBezTo>
                  <a:pt x="53" y="37"/>
                  <a:pt x="53" y="37"/>
                  <a:pt x="52" y="37"/>
                </a:cubicBezTo>
                <a:close/>
                <a:moveTo>
                  <a:pt x="70" y="33"/>
                </a:moveTo>
                <a:cubicBezTo>
                  <a:pt x="69" y="34"/>
                  <a:pt x="69" y="34"/>
                  <a:pt x="67" y="34"/>
                </a:cubicBezTo>
                <a:cubicBezTo>
                  <a:pt x="67" y="34"/>
                  <a:pt x="67" y="34"/>
                  <a:pt x="67" y="34"/>
                </a:cubicBezTo>
                <a:cubicBezTo>
                  <a:pt x="68" y="33"/>
                  <a:pt x="68" y="33"/>
                  <a:pt x="67" y="34"/>
                </a:cubicBezTo>
                <a:cubicBezTo>
                  <a:pt x="67" y="34"/>
                  <a:pt x="67" y="34"/>
                  <a:pt x="67" y="34"/>
                </a:cubicBezTo>
                <a:cubicBezTo>
                  <a:pt x="67" y="34"/>
                  <a:pt x="67" y="34"/>
                  <a:pt x="67" y="34"/>
                </a:cubicBezTo>
                <a:cubicBezTo>
                  <a:pt x="66" y="34"/>
                  <a:pt x="66" y="34"/>
                  <a:pt x="66" y="34"/>
                </a:cubicBezTo>
                <a:cubicBezTo>
                  <a:pt x="66" y="34"/>
                  <a:pt x="66" y="35"/>
                  <a:pt x="66" y="35"/>
                </a:cubicBezTo>
                <a:cubicBezTo>
                  <a:pt x="65" y="35"/>
                  <a:pt x="65" y="35"/>
                  <a:pt x="65" y="35"/>
                </a:cubicBezTo>
                <a:cubicBezTo>
                  <a:pt x="65" y="35"/>
                  <a:pt x="65" y="35"/>
                  <a:pt x="65" y="35"/>
                </a:cubicBezTo>
                <a:cubicBezTo>
                  <a:pt x="65" y="35"/>
                  <a:pt x="65" y="35"/>
                  <a:pt x="65" y="35"/>
                </a:cubicBezTo>
                <a:cubicBezTo>
                  <a:pt x="65" y="35"/>
                  <a:pt x="66" y="35"/>
                  <a:pt x="66" y="35"/>
                </a:cubicBezTo>
                <a:cubicBezTo>
                  <a:pt x="66" y="35"/>
                  <a:pt x="67" y="35"/>
                  <a:pt x="67" y="35"/>
                </a:cubicBezTo>
                <a:cubicBezTo>
                  <a:pt x="67" y="34"/>
                  <a:pt x="67" y="34"/>
                  <a:pt x="68" y="34"/>
                </a:cubicBezTo>
                <a:cubicBezTo>
                  <a:pt x="68" y="34"/>
                  <a:pt x="68" y="35"/>
                  <a:pt x="68" y="35"/>
                </a:cubicBezTo>
                <a:cubicBezTo>
                  <a:pt x="68" y="34"/>
                  <a:pt x="68" y="35"/>
                  <a:pt x="68" y="34"/>
                </a:cubicBezTo>
                <a:cubicBezTo>
                  <a:pt x="68" y="34"/>
                  <a:pt x="68" y="34"/>
                  <a:pt x="68" y="34"/>
                </a:cubicBezTo>
                <a:cubicBezTo>
                  <a:pt x="68" y="34"/>
                  <a:pt x="68" y="34"/>
                  <a:pt x="68" y="34"/>
                </a:cubicBezTo>
                <a:cubicBezTo>
                  <a:pt x="68" y="34"/>
                  <a:pt x="69" y="34"/>
                  <a:pt x="69" y="34"/>
                </a:cubicBezTo>
                <a:cubicBezTo>
                  <a:pt x="69" y="34"/>
                  <a:pt x="69" y="34"/>
                  <a:pt x="69" y="34"/>
                </a:cubicBezTo>
                <a:cubicBezTo>
                  <a:pt x="69" y="34"/>
                  <a:pt x="69" y="34"/>
                  <a:pt x="69" y="34"/>
                </a:cubicBezTo>
                <a:cubicBezTo>
                  <a:pt x="69" y="34"/>
                  <a:pt x="69" y="34"/>
                  <a:pt x="70" y="34"/>
                </a:cubicBezTo>
                <a:cubicBezTo>
                  <a:pt x="70" y="34"/>
                  <a:pt x="70" y="34"/>
                  <a:pt x="70" y="34"/>
                </a:cubicBezTo>
                <a:cubicBezTo>
                  <a:pt x="70" y="34"/>
                  <a:pt x="70" y="34"/>
                  <a:pt x="70" y="34"/>
                </a:cubicBezTo>
                <a:cubicBezTo>
                  <a:pt x="70" y="34"/>
                  <a:pt x="70" y="34"/>
                  <a:pt x="70" y="33"/>
                </a:cubicBezTo>
                <a:close/>
                <a:moveTo>
                  <a:pt x="73" y="23"/>
                </a:moveTo>
                <a:cubicBezTo>
                  <a:pt x="72" y="24"/>
                  <a:pt x="73" y="23"/>
                  <a:pt x="73" y="24"/>
                </a:cubicBezTo>
                <a:cubicBezTo>
                  <a:pt x="72" y="24"/>
                  <a:pt x="73" y="24"/>
                  <a:pt x="72" y="24"/>
                </a:cubicBezTo>
                <a:cubicBezTo>
                  <a:pt x="72" y="24"/>
                  <a:pt x="71" y="25"/>
                  <a:pt x="71" y="25"/>
                </a:cubicBezTo>
                <a:cubicBezTo>
                  <a:pt x="70" y="25"/>
                  <a:pt x="70" y="25"/>
                  <a:pt x="71" y="25"/>
                </a:cubicBezTo>
                <a:cubicBezTo>
                  <a:pt x="71" y="25"/>
                  <a:pt x="72" y="24"/>
                  <a:pt x="72" y="24"/>
                </a:cubicBezTo>
                <a:cubicBezTo>
                  <a:pt x="73" y="24"/>
                  <a:pt x="70" y="26"/>
                  <a:pt x="71" y="25"/>
                </a:cubicBezTo>
                <a:cubicBezTo>
                  <a:pt x="71" y="25"/>
                  <a:pt x="73" y="24"/>
                  <a:pt x="73" y="24"/>
                </a:cubicBezTo>
                <a:cubicBezTo>
                  <a:pt x="73" y="24"/>
                  <a:pt x="73" y="24"/>
                  <a:pt x="74" y="24"/>
                </a:cubicBezTo>
                <a:cubicBezTo>
                  <a:pt x="75" y="24"/>
                  <a:pt x="75" y="23"/>
                  <a:pt x="76" y="23"/>
                </a:cubicBezTo>
                <a:cubicBezTo>
                  <a:pt x="75" y="23"/>
                  <a:pt x="75" y="23"/>
                  <a:pt x="74" y="23"/>
                </a:cubicBezTo>
                <a:cubicBezTo>
                  <a:pt x="74" y="23"/>
                  <a:pt x="74" y="23"/>
                  <a:pt x="74" y="23"/>
                </a:cubicBezTo>
                <a:cubicBezTo>
                  <a:pt x="74" y="23"/>
                  <a:pt x="74" y="23"/>
                  <a:pt x="74" y="23"/>
                </a:cubicBezTo>
                <a:cubicBezTo>
                  <a:pt x="74" y="23"/>
                  <a:pt x="74" y="23"/>
                  <a:pt x="74" y="23"/>
                </a:cubicBezTo>
                <a:cubicBezTo>
                  <a:pt x="75" y="23"/>
                  <a:pt x="75" y="23"/>
                  <a:pt x="75" y="23"/>
                </a:cubicBezTo>
                <a:cubicBezTo>
                  <a:pt x="75" y="23"/>
                  <a:pt x="75" y="23"/>
                  <a:pt x="75" y="23"/>
                </a:cubicBezTo>
                <a:cubicBezTo>
                  <a:pt x="75" y="23"/>
                  <a:pt x="75" y="23"/>
                  <a:pt x="75" y="23"/>
                </a:cubicBezTo>
                <a:cubicBezTo>
                  <a:pt x="75" y="23"/>
                  <a:pt x="75" y="23"/>
                  <a:pt x="75" y="23"/>
                </a:cubicBezTo>
                <a:cubicBezTo>
                  <a:pt x="75" y="23"/>
                  <a:pt x="75" y="23"/>
                  <a:pt x="75" y="23"/>
                </a:cubicBezTo>
                <a:cubicBezTo>
                  <a:pt x="75" y="23"/>
                  <a:pt x="76" y="23"/>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6" y="22"/>
                  <a:pt x="76" y="22"/>
                  <a:pt x="76" y="22"/>
                </a:cubicBezTo>
                <a:cubicBezTo>
                  <a:pt x="75" y="22"/>
                  <a:pt x="75" y="22"/>
                  <a:pt x="75" y="22"/>
                </a:cubicBezTo>
                <a:cubicBezTo>
                  <a:pt x="75" y="22"/>
                  <a:pt x="75" y="22"/>
                  <a:pt x="75" y="22"/>
                </a:cubicBezTo>
                <a:cubicBezTo>
                  <a:pt x="75" y="22"/>
                  <a:pt x="75" y="22"/>
                  <a:pt x="75" y="22"/>
                </a:cubicBezTo>
                <a:cubicBezTo>
                  <a:pt x="75" y="23"/>
                  <a:pt x="75" y="23"/>
                  <a:pt x="75" y="23"/>
                </a:cubicBezTo>
                <a:cubicBezTo>
                  <a:pt x="74" y="23"/>
                  <a:pt x="74" y="23"/>
                  <a:pt x="74" y="23"/>
                </a:cubicBezTo>
                <a:cubicBezTo>
                  <a:pt x="74" y="23"/>
                  <a:pt x="74" y="23"/>
                  <a:pt x="74" y="23"/>
                </a:cubicBezTo>
                <a:cubicBezTo>
                  <a:pt x="74" y="23"/>
                  <a:pt x="74" y="23"/>
                  <a:pt x="74"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lose/>
                <a:moveTo>
                  <a:pt x="94" y="70"/>
                </a:moveTo>
                <a:cubicBezTo>
                  <a:pt x="93" y="70"/>
                  <a:pt x="93" y="70"/>
                  <a:pt x="93" y="70"/>
                </a:cubicBezTo>
                <a:cubicBezTo>
                  <a:pt x="93" y="70"/>
                  <a:pt x="93" y="70"/>
                  <a:pt x="93" y="70"/>
                </a:cubicBezTo>
                <a:cubicBezTo>
                  <a:pt x="93" y="70"/>
                  <a:pt x="92" y="70"/>
                  <a:pt x="92" y="70"/>
                </a:cubicBezTo>
                <a:cubicBezTo>
                  <a:pt x="92" y="70"/>
                  <a:pt x="92" y="70"/>
                  <a:pt x="91" y="70"/>
                </a:cubicBezTo>
                <a:cubicBezTo>
                  <a:pt x="91" y="71"/>
                  <a:pt x="90" y="71"/>
                  <a:pt x="90" y="71"/>
                </a:cubicBezTo>
                <a:cubicBezTo>
                  <a:pt x="90" y="71"/>
                  <a:pt x="89" y="71"/>
                  <a:pt x="89" y="72"/>
                </a:cubicBezTo>
                <a:cubicBezTo>
                  <a:pt x="89" y="72"/>
                  <a:pt x="89" y="72"/>
                  <a:pt x="89" y="72"/>
                </a:cubicBezTo>
                <a:cubicBezTo>
                  <a:pt x="88" y="73"/>
                  <a:pt x="89" y="73"/>
                  <a:pt x="89" y="73"/>
                </a:cubicBezTo>
                <a:cubicBezTo>
                  <a:pt x="90" y="73"/>
                  <a:pt x="92" y="73"/>
                  <a:pt x="92" y="73"/>
                </a:cubicBezTo>
                <a:cubicBezTo>
                  <a:pt x="93" y="73"/>
                  <a:pt x="94" y="73"/>
                  <a:pt x="95" y="72"/>
                </a:cubicBezTo>
                <a:cubicBezTo>
                  <a:pt x="95" y="72"/>
                  <a:pt x="95" y="72"/>
                  <a:pt x="96" y="71"/>
                </a:cubicBezTo>
                <a:cubicBezTo>
                  <a:pt x="96" y="72"/>
                  <a:pt x="96" y="70"/>
                  <a:pt x="96" y="70"/>
                </a:cubicBezTo>
                <a:cubicBezTo>
                  <a:pt x="96" y="70"/>
                  <a:pt x="96" y="70"/>
                  <a:pt x="96" y="70"/>
                </a:cubicBezTo>
                <a:cubicBezTo>
                  <a:pt x="95" y="70"/>
                  <a:pt x="95" y="70"/>
                  <a:pt x="95" y="70"/>
                </a:cubicBezTo>
                <a:cubicBezTo>
                  <a:pt x="95" y="70"/>
                  <a:pt x="94" y="70"/>
                  <a:pt x="94" y="70"/>
                </a:cubicBezTo>
                <a:close/>
                <a:moveTo>
                  <a:pt x="88" y="74"/>
                </a:moveTo>
                <a:cubicBezTo>
                  <a:pt x="87" y="74"/>
                  <a:pt x="87" y="74"/>
                  <a:pt x="86" y="74"/>
                </a:cubicBezTo>
                <a:cubicBezTo>
                  <a:pt x="85" y="74"/>
                  <a:pt x="85" y="74"/>
                  <a:pt x="84" y="74"/>
                </a:cubicBezTo>
                <a:cubicBezTo>
                  <a:pt x="83" y="75"/>
                  <a:pt x="83" y="75"/>
                  <a:pt x="82" y="76"/>
                </a:cubicBezTo>
                <a:cubicBezTo>
                  <a:pt x="81" y="75"/>
                  <a:pt x="81" y="75"/>
                  <a:pt x="79" y="75"/>
                </a:cubicBezTo>
                <a:cubicBezTo>
                  <a:pt x="79" y="75"/>
                  <a:pt x="79" y="75"/>
                  <a:pt x="79" y="75"/>
                </a:cubicBezTo>
                <a:cubicBezTo>
                  <a:pt x="79" y="75"/>
                  <a:pt x="79" y="75"/>
                  <a:pt x="79" y="75"/>
                </a:cubicBezTo>
                <a:cubicBezTo>
                  <a:pt x="79" y="75"/>
                  <a:pt x="79" y="76"/>
                  <a:pt x="79" y="77"/>
                </a:cubicBezTo>
                <a:cubicBezTo>
                  <a:pt x="79" y="77"/>
                  <a:pt x="79" y="77"/>
                  <a:pt x="79" y="77"/>
                </a:cubicBezTo>
                <a:cubicBezTo>
                  <a:pt x="79" y="77"/>
                  <a:pt x="79" y="78"/>
                  <a:pt x="79" y="78"/>
                </a:cubicBezTo>
                <a:cubicBezTo>
                  <a:pt x="79" y="78"/>
                  <a:pt x="79" y="78"/>
                  <a:pt x="79" y="78"/>
                </a:cubicBezTo>
                <a:cubicBezTo>
                  <a:pt x="80" y="78"/>
                  <a:pt x="81" y="78"/>
                  <a:pt x="81" y="78"/>
                </a:cubicBezTo>
                <a:cubicBezTo>
                  <a:pt x="82" y="78"/>
                  <a:pt x="82" y="78"/>
                  <a:pt x="82" y="78"/>
                </a:cubicBezTo>
                <a:cubicBezTo>
                  <a:pt x="82" y="78"/>
                  <a:pt x="82" y="78"/>
                  <a:pt x="82" y="78"/>
                </a:cubicBezTo>
                <a:cubicBezTo>
                  <a:pt x="82" y="78"/>
                  <a:pt x="83" y="77"/>
                  <a:pt x="83" y="77"/>
                </a:cubicBezTo>
                <a:cubicBezTo>
                  <a:pt x="83" y="77"/>
                  <a:pt x="83" y="77"/>
                  <a:pt x="83" y="77"/>
                </a:cubicBezTo>
                <a:cubicBezTo>
                  <a:pt x="84" y="77"/>
                  <a:pt x="84" y="77"/>
                  <a:pt x="84" y="76"/>
                </a:cubicBezTo>
                <a:cubicBezTo>
                  <a:pt x="84" y="76"/>
                  <a:pt x="84" y="76"/>
                  <a:pt x="84" y="76"/>
                </a:cubicBezTo>
                <a:cubicBezTo>
                  <a:pt x="84" y="77"/>
                  <a:pt x="84" y="77"/>
                  <a:pt x="85" y="77"/>
                </a:cubicBezTo>
                <a:cubicBezTo>
                  <a:pt x="85" y="76"/>
                  <a:pt x="85" y="77"/>
                  <a:pt x="85" y="77"/>
                </a:cubicBezTo>
                <a:cubicBezTo>
                  <a:pt x="85" y="77"/>
                  <a:pt x="86" y="76"/>
                  <a:pt x="86" y="76"/>
                </a:cubicBezTo>
                <a:cubicBezTo>
                  <a:pt x="86" y="76"/>
                  <a:pt x="86" y="76"/>
                  <a:pt x="86" y="76"/>
                </a:cubicBezTo>
                <a:cubicBezTo>
                  <a:pt x="87" y="76"/>
                  <a:pt x="87" y="76"/>
                  <a:pt x="87" y="76"/>
                </a:cubicBezTo>
                <a:cubicBezTo>
                  <a:pt x="88" y="76"/>
                  <a:pt x="88" y="75"/>
                  <a:pt x="88" y="75"/>
                </a:cubicBezTo>
                <a:cubicBezTo>
                  <a:pt x="88" y="75"/>
                  <a:pt x="88" y="75"/>
                  <a:pt x="88" y="75"/>
                </a:cubicBezTo>
                <a:cubicBezTo>
                  <a:pt x="88" y="75"/>
                  <a:pt x="89" y="74"/>
                  <a:pt x="89" y="74"/>
                </a:cubicBezTo>
                <a:cubicBezTo>
                  <a:pt x="88" y="74"/>
                  <a:pt x="89" y="73"/>
                  <a:pt x="88" y="74"/>
                </a:cubicBezTo>
                <a:close/>
                <a:moveTo>
                  <a:pt x="72" y="62"/>
                </a:moveTo>
                <a:cubicBezTo>
                  <a:pt x="72" y="62"/>
                  <a:pt x="72" y="62"/>
                  <a:pt x="72" y="63"/>
                </a:cubicBezTo>
                <a:cubicBezTo>
                  <a:pt x="72" y="63"/>
                  <a:pt x="72" y="63"/>
                  <a:pt x="72" y="63"/>
                </a:cubicBezTo>
                <a:cubicBezTo>
                  <a:pt x="73" y="64"/>
                  <a:pt x="73" y="65"/>
                  <a:pt x="75" y="64"/>
                </a:cubicBezTo>
                <a:cubicBezTo>
                  <a:pt x="75" y="63"/>
                  <a:pt x="73" y="65"/>
                  <a:pt x="74" y="65"/>
                </a:cubicBezTo>
                <a:cubicBezTo>
                  <a:pt x="75" y="65"/>
                  <a:pt x="74" y="66"/>
                  <a:pt x="75" y="66"/>
                </a:cubicBezTo>
                <a:cubicBezTo>
                  <a:pt x="75" y="67"/>
                  <a:pt x="75" y="67"/>
                  <a:pt x="75" y="67"/>
                </a:cubicBezTo>
                <a:cubicBezTo>
                  <a:pt x="76" y="66"/>
                  <a:pt x="77" y="66"/>
                  <a:pt x="77" y="66"/>
                </a:cubicBezTo>
                <a:cubicBezTo>
                  <a:pt x="77" y="66"/>
                  <a:pt x="77" y="66"/>
                  <a:pt x="77" y="66"/>
                </a:cubicBezTo>
                <a:cubicBezTo>
                  <a:pt x="77" y="65"/>
                  <a:pt x="77" y="65"/>
                  <a:pt x="77" y="64"/>
                </a:cubicBezTo>
                <a:cubicBezTo>
                  <a:pt x="77" y="63"/>
                  <a:pt x="75" y="63"/>
                  <a:pt x="75" y="63"/>
                </a:cubicBezTo>
                <a:cubicBezTo>
                  <a:pt x="75" y="62"/>
                  <a:pt x="74" y="62"/>
                  <a:pt x="76" y="61"/>
                </a:cubicBezTo>
                <a:cubicBezTo>
                  <a:pt x="76" y="60"/>
                  <a:pt x="75" y="61"/>
                  <a:pt x="75" y="61"/>
                </a:cubicBezTo>
                <a:cubicBezTo>
                  <a:pt x="75" y="61"/>
                  <a:pt x="74" y="62"/>
                  <a:pt x="73" y="62"/>
                </a:cubicBezTo>
                <a:cubicBezTo>
                  <a:pt x="73" y="62"/>
                  <a:pt x="73" y="62"/>
                  <a:pt x="72" y="62"/>
                </a:cubicBezTo>
                <a:close/>
                <a:moveTo>
                  <a:pt x="128" y="2"/>
                </a:moveTo>
                <a:cubicBezTo>
                  <a:pt x="128" y="2"/>
                  <a:pt x="129" y="1"/>
                  <a:pt x="129" y="1"/>
                </a:cubicBezTo>
                <a:cubicBezTo>
                  <a:pt x="129" y="1"/>
                  <a:pt x="131" y="1"/>
                  <a:pt x="131" y="1"/>
                </a:cubicBezTo>
                <a:cubicBezTo>
                  <a:pt x="131" y="1"/>
                  <a:pt x="133" y="1"/>
                  <a:pt x="133" y="1"/>
                </a:cubicBezTo>
                <a:cubicBezTo>
                  <a:pt x="133" y="1"/>
                  <a:pt x="132" y="0"/>
                  <a:pt x="134" y="0"/>
                </a:cubicBezTo>
                <a:cubicBezTo>
                  <a:pt x="135" y="1"/>
                  <a:pt x="134" y="1"/>
                  <a:pt x="136" y="1"/>
                </a:cubicBezTo>
                <a:cubicBezTo>
                  <a:pt x="138" y="1"/>
                  <a:pt x="140" y="1"/>
                  <a:pt x="140" y="1"/>
                </a:cubicBezTo>
                <a:cubicBezTo>
                  <a:pt x="141" y="1"/>
                  <a:pt x="145" y="1"/>
                  <a:pt x="145" y="2"/>
                </a:cubicBezTo>
                <a:cubicBezTo>
                  <a:pt x="145" y="2"/>
                  <a:pt x="144" y="2"/>
                  <a:pt x="145" y="2"/>
                </a:cubicBezTo>
                <a:cubicBezTo>
                  <a:pt x="148" y="2"/>
                  <a:pt x="145" y="3"/>
                  <a:pt x="145" y="3"/>
                </a:cubicBezTo>
                <a:cubicBezTo>
                  <a:pt x="145" y="4"/>
                  <a:pt x="148" y="3"/>
                  <a:pt x="150" y="3"/>
                </a:cubicBezTo>
                <a:cubicBezTo>
                  <a:pt x="152" y="4"/>
                  <a:pt x="152" y="4"/>
                  <a:pt x="150" y="4"/>
                </a:cubicBezTo>
                <a:cubicBezTo>
                  <a:pt x="148" y="3"/>
                  <a:pt x="146" y="5"/>
                  <a:pt x="147" y="4"/>
                </a:cubicBezTo>
                <a:cubicBezTo>
                  <a:pt x="149" y="4"/>
                  <a:pt x="148" y="5"/>
                  <a:pt x="148" y="5"/>
                </a:cubicBezTo>
                <a:cubicBezTo>
                  <a:pt x="148" y="5"/>
                  <a:pt x="149" y="5"/>
                  <a:pt x="150" y="5"/>
                </a:cubicBezTo>
                <a:cubicBezTo>
                  <a:pt x="150" y="4"/>
                  <a:pt x="155" y="4"/>
                  <a:pt x="152" y="5"/>
                </a:cubicBezTo>
                <a:cubicBezTo>
                  <a:pt x="152" y="5"/>
                  <a:pt x="150" y="10"/>
                  <a:pt x="150" y="10"/>
                </a:cubicBezTo>
                <a:cubicBezTo>
                  <a:pt x="151" y="12"/>
                  <a:pt x="146" y="13"/>
                  <a:pt x="147" y="14"/>
                </a:cubicBezTo>
                <a:cubicBezTo>
                  <a:pt x="147" y="15"/>
                  <a:pt x="150" y="23"/>
                  <a:pt x="147" y="23"/>
                </a:cubicBezTo>
                <a:cubicBezTo>
                  <a:pt x="145" y="23"/>
                  <a:pt x="144" y="21"/>
                  <a:pt x="144" y="23"/>
                </a:cubicBezTo>
                <a:cubicBezTo>
                  <a:pt x="144" y="24"/>
                  <a:pt x="139" y="21"/>
                  <a:pt x="139" y="21"/>
                </a:cubicBezTo>
                <a:cubicBezTo>
                  <a:pt x="138" y="20"/>
                  <a:pt x="135" y="19"/>
                  <a:pt x="136" y="19"/>
                </a:cubicBezTo>
                <a:cubicBezTo>
                  <a:pt x="136" y="18"/>
                  <a:pt x="134" y="16"/>
                  <a:pt x="134" y="16"/>
                </a:cubicBezTo>
                <a:cubicBezTo>
                  <a:pt x="134" y="17"/>
                  <a:pt x="133" y="15"/>
                  <a:pt x="133" y="15"/>
                </a:cubicBezTo>
                <a:cubicBezTo>
                  <a:pt x="132" y="17"/>
                  <a:pt x="132" y="14"/>
                  <a:pt x="133" y="14"/>
                </a:cubicBezTo>
                <a:cubicBezTo>
                  <a:pt x="129" y="14"/>
                  <a:pt x="133" y="14"/>
                  <a:pt x="132" y="14"/>
                </a:cubicBezTo>
                <a:cubicBezTo>
                  <a:pt x="131" y="14"/>
                  <a:pt x="132" y="13"/>
                  <a:pt x="132" y="13"/>
                </a:cubicBezTo>
                <a:cubicBezTo>
                  <a:pt x="133" y="12"/>
                  <a:pt x="132" y="12"/>
                  <a:pt x="132" y="12"/>
                </a:cubicBezTo>
                <a:cubicBezTo>
                  <a:pt x="132" y="11"/>
                  <a:pt x="130" y="10"/>
                  <a:pt x="130" y="11"/>
                </a:cubicBezTo>
                <a:cubicBezTo>
                  <a:pt x="131" y="14"/>
                  <a:pt x="124" y="10"/>
                  <a:pt x="130" y="10"/>
                </a:cubicBezTo>
                <a:cubicBezTo>
                  <a:pt x="131" y="10"/>
                  <a:pt x="128" y="9"/>
                  <a:pt x="127" y="9"/>
                </a:cubicBezTo>
                <a:cubicBezTo>
                  <a:pt x="127" y="9"/>
                  <a:pt x="124" y="6"/>
                  <a:pt x="117" y="8"/>
                </a:cubicBezTo>
                <a:cubicBezTo>
                  <a:pt x="114" y="8"/>
                  <a:pt x="118" y="6"/>
                  <a:pt x="118" y="6"/>
                </a:cubicBezTo>
                <a:cubicBezTo>
                  <a:pt x="112" y="8"/>
                  <a:pt x="116" y="6"/>
                  <a:pt x="117" y="6"/>
                </a:cubicBezTo>
                <a:cubicBezTo>
                  <a:pt x="118" y="6"/>
                  <a:pt x="119" y="5"/>
                  <a:pt x="119" y="5"/>
                </a:cubicBezTo>
                <a:cubicBezTo>
                  <a:pt x="117" y="5"/>
                  <a:pt x="120" y="4"/>
                  <a:pt x="122" y="3"/>
                </a:cubicBezTo>
                <a:cubicBezTo>
                  <a:pt x="123" y="3"/>
                  <a:pt x="122" y="3"/>
                  <a:pt x="122" y="3"/>
                </a:cubicBezTo>
                <a:cubicBezTo>
                  <a:pt x="125" y="2"/>
                  <a:pt x="124" y="2"/>
                  <a:pt x="130" y="1"/>
                </a:cubicBezTo>
                <a:cubicBezTo>
                  <a:pt x="132" y="1"/>
                  <a:pt x="125" y="2"/>
                  <a:pt x="128" y="2"/>
                </a:cubicBezTo>
                <a:close/>
                <a:moveTo>
                  <a:pt x="236" y="28"/>
                </a:moveTo>
                <a:cubicBezTo>
                  <a:pt x="236" y="27"/>
                  <a:pt x="234" y="28"/>
                  <a:pt x="234" y="28"/>
                </a:cubicBezTo>
                <a:cubicBezTo>
                  <a:pt x="234" y="28"/>
                  <a:pt x="234" y="28"/>
                  <a:pt x="234" y="28"/>
                </a:cubicBezTo>
                <a:cubicBezTo>
                  <a:pt x="234" y="28"/>
                  <a:pt x="233" y="29"/>
                  <a:pt x="233" y="29"/>
                </a:cubicBezTo>
                <a:cubicBezTo>
                  <a:pt x="233" y="29"/>
                  <a:pt x="235" y="31"/>
                  <a:pt x="234" y="31"/>
                </a:cubicBezTo>
                <a:cubicBezTo>
                  <a:pt x="234" y="31"/>
                  <a:pt x="234" y="32"/>
                  <a:pt x="234" y="32"/>
                </a:cubicBezTo>
                <a:cubicBezTo>
                  <a:pt x="234" y="32"/>
                  <a:pt x="234" y="33"/>
                  <a:pt x="234" y="33"/>
                </a:cubicBezTo>
                <a:cubicBezTo>
                  <a:pt x="235" y="33"/>
                  <a:pt x="235" y="33"/>
                  <a:pt x="236" y="34"/>
                </a:cubicBezTo>
                <a:cubicBezTo>
                  <a:pt x="236" y="35"/>
                  <a:pt x="236" y="35"/>
                  <a:pt x="236" y="35"/>
                </a:cubicBezTo>
                <a:cubicBezTo>
                  <a:pt x="236" y="35"/>
                  <a:pt x="236" y="35"/>
                  <a:pt x="236" y="35"/>
                </a:cubicBezTo>
                <a:cubicBezTo>
                  <a:pt x="236" y="35"/>
                  <a:pt x="236" y="35"/>
                  <a:pt x="236" y="35"/>
                </a:cubicBezTo>
                <a:cubicBezTo>
                  <a:pt x="236" y="35"/>
                  <a:pt x="236" y="35"/>
                  <a:pt x="236" y="35"/>
                </a:cubicBezTo>
                <a:cubicBezTo>
                  <a:pt x="236" y="36"/>
                  <a:pt x="236" y="36"/>
                  <a:pt x="236" y="36"/>
                </a:cubicBezTo>
                <a:cubicBezTo>
                  <a:pt x="236" y="36"/>
                  <a:pt x="236" y="36"/>
                  <a:pt x="236" y="37"/>
                </a:cubicBezTo>
                <a:cubicBezTo>
                  <a:pt x="236" y="37"/>
                  <a:pt x="236" y="37"/>
                  <a:pt x="236" y="37"/>
                </a:cubicBezTo>
                <a:cubicBezTo>
                  <a:pt x="236" y="37"/>
                  <a:pt x="235" y="36"/>
                  <a:pt x="235" y="36"/>
                </a:cubicBezTo>
                <a:cubicBezTo>
                  <a:pt x="234" y="36"/>
                  <a:pt x="234" y="38"/>
                  <a:pt x="234" y="38"/>
                </a:cubicBezTo>
                <a:cubicBezTo>
                  <a:pt x="234" y="38"/>
                  <a:pt x="233" y="39"/>
                  <a:pt x="233" y="38"/>
                </a:cubicBezTo>
                <a:cubicBezTo>
                  <a:pt x="232" y="39"/>
                  <a:pt x="236" y="41"/>
                  <a:pt x="237" y="40"/>
                </a:cubicBezTo>
                <a:cubicBezTo>
                  <a:pt x="236" y="41"/>
                  <a:pt x="235" y="42"/>
                  <a:pt x="233" y="41"/>
                </a:cubicBezTo>
                <a:cubicBezTo>
                  <a:pt x="231" y="41"/>
                  <a:pt x="232" y="43"/>
                  <a:pt x="234" y="42"/>
                </a:cubicBezTo>
                <a:cubicBezTo>
                  <a:pt x="235" y="42"/>
                  <a:pt x="237" y="42"/>
                  <a:pt x="236" y="42"/>
                </a:cubicBezTo>
                <a:cubicBezTo>
                  <a:pt x="237" y="43"/>
                  <a:pt x="241" y="43"/>
                  <a:pt x="242" y="44"/>
                </a:cubicBezTo>
                <a:cubicBezTo>
                  <a:pt x="242" y="44"/>
                  <a:pt x="243" y="44"/>
                  <a:pt x="243" y="44"/>
                </a:cubicBezTo>
                <a:cubicBezTo>
                  <a:pt x="243" y="44"/>
                  <a:pt x="242" y="43"/>
                  <a:pt x="242" y="43"/>
                </a:cubicBezTo>
                <a:cubicBezTo>
                  <a:pt x="242" y="43"/>
                  <a:pt x="242" y="43"/>
                  <a:pt x="242" y="43"/>
                </a:cubicBezTo>
                <a:cubicBezTo>
                  <a:pt x="242" y="43"/>
                  <a:pt x="242" y="43"/>
                  <a:pt x="242" y="43"/>
                </a:cubicBezTo>
                <a:cubicBezTo>
                  <a:pt x="242" y="43"/>
                  <a:pt x="242" y="43"/>
                  <a:pt x="243" y="43"/>
                </a:cubicBezTo>
                <a:cubicBezTo>
                  <a:pt x="243" y="43"/>
                  <a:pt x="243" y="43"/>
                  <a:pt x="244" y="43"/>
                </a:cubicBezTo>
                <a:cubicBezTo>
                  <a:pt x="244" y="42"/>
                  <a:pt x="245" y="42"/>
                  <a:pt x="244" y="42"/>
                </a:cubicBezTo>
                <a:cubicBezTo>
                  <a:pt x="244" y="42"/>
                  <a:pt x="245" y="42"/>
                  <a:pt x="245" y="41"/>
                </a:cubicBezTo>
                <a:cubicBezTo>
                  <a:pt x="244" y="41"/>
                  <a:pt x="245" y="41"/>
                  <a:pt x="244" y="41"/>
                </a:cubicBezTo>
                <a:cubicBezTo>
                  <a:pt x="244" y="41"/>
                  <a:pt x="244" y="41"/>
                  <a:pt x="243" y="40"/>
                </a:cubicBezTo>
                <a:cubicBezTo>
                  <a:pt x="242" y="40"/>
                  <a:pt x="242" y="40"/>
                  <a:pt x="241" y="40"/>
                </a:cubicBezTo>
                <a:cubicBezTo>
                  <a:pt x="241" y="40"/>
                  <a:pt x="241" y="40"/>
                  <a:pt x="241" y="40"/>
                </a:cubicBezTo>
                <a:cubicBezTo>
                  <a:pt x="241" y="40"/>
                  <a:pt x="241" y="40"/>
                  <a:pt x="241" y="40"/>
                </a:cubicBezTo>
                <a:cubicBezTo>
                  <a:pt x="241" y="40"/>
                  <a:pt x="241" y="40"/>
                  <a:pt x="241" y="40"/>
                </a:cubicBezTo>
                <a:cubicBezTo>
                  <a:pt x="241" y="40"/>
                  <a:pt x="241" y="40"/>
                  <a:pt x="241" y="40"/>
                </a:cubicBezTo>
                <a:cubicBezTo>
                  <a:pt x="241" y="40"/>
                  <a:pt x="241" y="40"/>
                  <a:pt x="241" y="40"/>
                </a:cubicBezTo>
                <a:cubicBezTo>
                  <a:pt x="242" y="40"/>
                  <a:pt x="242" y="40"/>
                  <a:pt x="243" y="39"/>
                </a:cubicBezTo>
                <a:cubicBezTo>
                  <a:pt x="243" y="39"/>
                  <a:pt x="243" y="39"/>
                  <a:pt x="243" y="39"/>
                </a:cubicBezTo>
                <a:cubicBezTo>
                  <a:pt x="243" y="39"/>
                  <a:pt x="243" y="39"/>
                  <a:pt x="243" y="39"/>
                </a:cubicBezTo>
                <a:cubicBezTo>
                  <a:pt x="242" y="39"/>
                  <a:pt x="242" y="39"/>
                  <a:pt x="242" y="39"/>
                </a:cubicBezTo>
                <a:cubicBezTo>
                  <a:pt x="242" y="39"/>
                  <a:pt x="242" y="39"/>
                  <a:pt x="242" y="39"/>
                </a:cubicBezTo>
                <a:cubicBezTo>
                  <a:pt x="242" y="39"/>
                  <a:pt x="242" y="39"/>
                  <a:pt x="242" y="39"/>
                </a:cubicBezTo>
                <a:cubicBezTo>
                  <a:pt x="242" y="39"/>
                  <a:pt x="242" y="39"/>
                  <a:pt x="242" y="39"/>
                </a:cubicBezTo>
                <a:cubicBezTo>
                  <a:pt x="242" y="39"/>
                  <a:pt x="242" y="39"/>
                  <a:pt x="242" y="39"/>
                </a:cubicBezTo>
                <a:cubicBezTo>
                  <a:pt x="242" y="39"/>
                  <a:pt x="242" y="39"/>
                  <a:pt x="242" y="39"/>
                </a:cubicBezTo>
                <a:cubicBezTo>
                  <a:pt x="242" y="39"/>
                  <a:pt x="242" y="39"/>
                  <a:pt x="242" y="38"/>
                </a:cubicBezTo>
                <a:cubicBezTo>
                  <a:pt x="242" y="38"/>
                  <a:pt x="242" y="38"/>
                  <a:pt x="241" y="38"/>
                </a:cubicBezTo>
                <a:cubicBezTo>
                  <a:pt x="241" y="37"/>
                  <a:pt x="241" y="37"/>
                  <a:pt x="241" y="36"/>
                </a:cubicBezTo>
                <a:cubicBezTo>
                  <a:pt x="241" y="36"/>
                  <a:pt x="241" y="36"/>
                  <a:pt x="241" y="36"/>
                </a:cubicBezTo>
                <a:cubicBezTo>
                  <a:pt x="241" y="36"/>
                  <a:pt x="241" y="36"/>
                  <a:pt x="241" y="36"/>
                </a:cubicBezTo>
                <a:cubicBezTo>
                  <a:pt x="240" y="36"/>
                  <a:pt x="240" y="36"/>
                  <a:pt x="239" y="35"/>
                </a:cubicBezTo>
                <a:cubicBezTo>
                  <a:pt x="239" y="35"/>
                  <a:pt x="239" y="34"/>
                  <a:pt x="239" y="33"/>
                </a:cubicBezTo>
                <a:cubicBezTo>
                  <a:pt x="238" y="33"/>
                  <a:pt x="238" y="33"/>
                  <a:pt x="238" y="33"/>
                </a:cubicBezTo>
                <a:cubicBezTo>
                  <a:pt x="237" y="33"/>
                  <a:pt x="238" y="33"/>
                  <a:pt x="237" y="33"/>
                </a:cubicBezTo>
                <a:cubicBezTo>
                  <a:pt x="237" y="33"/>
                  <a:pt x="237" y="33"/>
                  <a:pt x="237" y="32"/>
                </a:cubicBezTo>
                <a:cubicBezTo>
                  <a:pt x="237" y="32"/>
                  <a:pt x="237" y="32"/>
                  <a:pt x="238" y="32"/>
                </a:cubicBezTo>
                <a:cubicBezTo>
                  <a:pt x="238" y="32"/>
                  <a:pt x="238" y="32"/>
                  <a:pt x="238" y="32"/>
                </a:cubicBezTo>
                <a:cubicBezTo>
                  <a:pt x="238" y="32"/>
                  <a:pt x="238" y="32"/>
                  <a:pt x="238" y="32"/>
                </a:cubicBezTo>
                <a:cubicBezTo>
                  <a:pt x="238" y="32"/>
                  <a:pt x="238" y="31"/>
                  <a:pt x="238" y="31"/>
                </a:cubicBezTo>
                <a:cubicBezTo>
                  <a:pt x="238" y="31"/>
                  <a:pt x="239" y="32"/>
                  <a:pt x="238" y="31"/>
                </a:cubicBezTo>
                <a:cubicBezTo>
                  <a:pt x="239" y="32"/>
                  <a:pt x="239" y="32"/>
                  <a:pt x="239" y="31"/>
                </a:cubicBezTo>
                <a:cubicBezTo>
                  <a:pt x="239" y="31"/>
                  <a:pt x="239" y="31"/>
                  <a:pt x="239" y="31"/>
                </a:cubicBezTo>
                <a:cubicBezTo>
                  <a:pt x="239" y="31"/>
                  <a:pt x="240" y="31"/>
                  <a:pt x="239" y="31"/>
                </a:cubicBezTo>
                <a:cubicBezTo>
                  <a:pt x="239" y="30"/>
                  <a:pt x="239" y="30"/>
                  <a:pt x="238" y="30"/>
                </a:cubicBezTo>
                <a:cubicBezTo>
                  <a:pt x="238" y="30"/>
                  <a:pt x="238" y="30"/>
                  <a:pt x="237" y="30"/>
                </a:cubicBezTo>
                <a:cubicBezTo>
                  <a:pt x="237" y="30"/>
                  <a:pt x="237" y="30"/>
                  <a:pt x="237" y="30"/>
                </a:cubicBezTo>
                <a:cubicBezTo>
                  <a:pt x="236" y="30"/>
                  <a:pt x="236" y="29"/>
                  <a:pt x="236" y="29"/>
                </a:cubicBezTo>
                <a:cubicBezTo>
                  <a:pt x="236" y="29"/>
                  <a:pt x="237" y="29"/>
                  <a:pt x="236" y="28"/>
                </a:cubicBezTo>
                <a:close/>
                <a:moveTo>
                  <a:pt x="228" y="30"/>
                </a:moveTo>
                <a:cubicBezTo>
                  <a:pt x="228" y="30"/>
                  <a:pt x="228" y="31"/>
                  <a:pt x="228" y="31"/>
                </a:cubicBezTo>
                <a:cubicBezTo>
                  <a:pt x="228" y="31"/>
                  <a:pt x="228" y="31"/>
                  <a:pt x="228" y="31"/>
                </a:cubicBezTo>
                <a:cubicBezTo>
                  <a:pt x="228" y="31"/>
                  <a:pt x="228" y="31"/>
                  <a:pt x="228" y="31"/>
                </a:cubicBezTo>
                <a:cubicBezTo>
                  <a:pt x="228" y="31"/>
                  <a:pt x="228" y="31"/>
                  <a:pt x="228" y="31"/>
                </a:cubicBezTo>
                <a:cubicBezTo>
                  <a:pt x="228" y="31"/>
                  <a:pt x="228" y="31"/>
                  <a:pt x="227" y="31"/>
                </a:cubicBezTo>
                <a:cubicBezTo>
                  <a:pt x="227" y="31"/>
                  <a:pt x="226" y="31"/>
                  <a:pt x="227"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1"/>
                  <a:pt x="226" y="31"/>
                  <a:pt x="226" y="31"/>
                </a:cubicBezTo>
                <a:cubicBezTo>
                  <a:pt x="226" y="32"/>
                  <a:pt x="226" y="32"/>
                  <a:pt x="225" y="31"/>
                </a:cubicBezTo>
                <a:cubicBezTo>
                  <a:pt x="225" y="32"/>
                  <a:pt x="225" y="32"/>
                  <a:pt x="226" y="32"/>
                </a:cubicBezTo>
                <a:cubicBezTo>
                  <a:pt x="225" y="31"/>
                  <a:pt x="226" y="32"/>
                  <a:pt x="225" y="32"/>
                </a:cubicBezTo>
                <a:cubicBezTo>
                  <a:pt x="225" y="32"/>
                  <a:pt x="225" y="32"/>
                  <a:pt x="225" y="32"/>
                </a:cubicBezTo>
                <a:cubicBezTo>
                  <a:pt x="225" y="32"/>
                  <a:pt x="225" y="32"/>
                  <a:pt x="225" y="32"/>
                </a:cubicBezTo>
                <a:cubicBezTo>
                  <a:pt x="225" y="32"/>
                  <a:pt x="225" y="32"/>
                  <a:pt x="225" y="32"/>
                </a:cubicBezTo>
                <a:cubicBezTo>
                  <a:pt x="226" y="32"/>
                  <a:pt x="226" y="32"/>
                  <a:pt x="226" y="33"/>
                </a:cubicBezTo>
                <a:cubicBezTo>
                  <a:pt x="226" y="33"/>
                  <a:pt x="226" y="33"/>
                  <a:pt x="226" y="33"/>
                </a:cubicBezTo>
                <a:cubicBezTo>
                  <a:pt x="226" y="33"/>
                  <a:pt x="226" y="33"/>
                  <a:pt x="226" y="33"/>
                </a:cubicBezTo>
                <a:cubicBezTo>
                  <a:pt x="226" y="33"/>
                  <a:pt x="226" y="33"/>
                  <a:pt x="227" y="33"/>
                </a:cubicBezTo>
                <a:cubicBezTo>
                  <a:pt x="226" y="33"/>
                  <a:pt x="226" y="33"/>
                  <a:pt x="226" y="33"/>
                </a:cubicBezTo>
                <a:cubicBezTo>
                  <a:pt x="226" y="33"/>
                  <a:pt x="226" y="33"/>
                  <a:pt x="226" y="34"/>
                </a:cubicBezTo>
                <a:cubicBezTo>
                  <a:pt x="226" y="34"/>
                  <a:pt x="226" y="34"/>
                  <a:pt x="226" y="34"/>
                </a:cubicBezTo>
                <a:cubicBezTo>
                  <a:pt x="226" y="34"/>
                  <a:pt x="226" y="34"/>
                  <a:pt x="226" y="34"/>
                </a:cubicBezTo>
                <a:cubicBezTo>
                  <a:pt x="226" y="34"/>
                  <a:pt x="226" y="34"/>
                  <a:pt x="226" y="34"/>
                </a:cubicBezTo>
                <a:cubicBezTo>
                  <a:pt x="226" y="34"/>
                  <a:pt x="226" y="34"/>
                  <a:pt x="226" y="34"/>
                </a:cubicBezTo>
                <a:cubicBezTo>
                  <a:pt x="226" y="34"/>
                  <a:pt x="226" y="34"/>
                  <a:pt x="226" y="34"/>
                </a:cubicBezTo>
                <a:cubicBezTo>
                  <a:pt x="226" y="34"/>
                  <a:pt x="226" y="34"/>
                  <a:pt x="226" y="34"/>
                </a:cubicBezTo>
                <a:cubicBezTo>
                  <a:pt x="226" y="34"/>
                  <a:pt x="225" y="34"/>
                  <a:pt x="225" y="34"/>
                </a:cubicBezTo>
                <a:cubicBezTo>
                  <a:pt x="225" y="34"/>
                  <a:pt x="225" y="34"/>
                  <a:pt x="225" y="34"/>
                </a:cubicBezTo>
                <a:cubicBezTo>
                  <a:pt x="225" y="34"/>
                  <a:pt x="225" y="34"/>
                  <a:pt x="224" y="34"/>
                </a:cubicBezTo>
                <a:cubicBezTo>
                  <a:pt x="224" y="34"/>
                  <a:pt x="224" y="34"/>
                  <a:pt x="224" y="34"/>
                </a:cubicBezTo>
                <a:cubicBezTo>
                  <a:pt x="224" y="34"/>
                  <a:pt x="224" y="34"/>
                  <a:pt x="224" y="34"/>
                </a:cubicBezTo>
                <a:cubicBezTo>
                  <a:pt x="224" y="34"/>
                  <a:pt x="224" y="34"/>
                  <a:pt x="224" y="34"/>
                </a:cubicBezTo>
                <a:cubicBezTo>
                  <a:pt x="224" y="34"/>
                  <a:pt x="224" y="34"/>
                  <a:pt x="224" y="34"/>
                </a:cubicBezTo>
                <a:cubicBezTo>
                  <a:pt x="224" y="34"/>
                  <a:pt x="224" y="34"/>
                  <a:pt x="224" y="34"/>
                </a:cubicBezTo>
                <a:cubicBezTo>
                  <a:pt x="224" y="34"/>
                  <a:pt x="224" y="35"/>
                  <a:pt x="224" y="35"/>
                </a:cubicBezTo>
                <a:cubicBezTo>
                  <a:pt x="224" y="35"/>
                  <a:pt x="224" y="35"/>
                  <a:pt x="224" y="35"/>
                </a:cubicBezTo>
                <a:cubicBezTo>
                  <a:pt x="224" y="35"/>
                  <a:pt x="224" y="35"/>
                  <a:pt x="224" y="35"/>
                </a:cubicBezTo>
                <a:cubicBezTo>
                  <a:pt x="226" y="35"/>
                  <a:pt x="226" y="35"/>
                  <a:pt x="228" y="35"/>
                </a:cubicBezTo>
                <a:cubicBezTo>
                  <a:pt x="229" y="36"/>
                  <a:pt x="229" y="36"/>
                  <a:pt x="231" y="36"/>
                </a:cubicBezTo>
                <a:cubicBezTo>
                  <a:pt x="231" y="36"/>
                  <a:pt x="231" y="36"/>
                  <a:pt x="231" y="36"/>
                </a:cubicBezTo>
                <a:cubicBezTo>
                  <a:pt x="231" y="36"/>
                  <a:pt x="231" y="36"/>
                  <a:pt x="231" y="36"/>
                </a:cubicBezTo>
                <a:cubicBezTo>
                  <a:pt x="231" y="36"/>
                  <a:pt x="231" y="36"/>
                  <a:pt x="231" y="35"/>
                </a:cubicBezTo>
                <a:cubicBezTo>
                  <a:pt x="231" y="35"/>
                  <a:pt x="231" y="36"/>
                  <a:pt x="231" y="35"/>
                </a:cubicBezTo>
                <a:cubicBezTo>
                  <a:pt x="231" y="35"/>
                  <a:pt x="231" y="34"/>
                  <a:pt x="231" y="33"/>
                </a:cubicBezTo>
                <a:cubicBezTo>
                  <a:pt x="231" y="33"/>
                  <a:pt x="231" y="34"/>
                  <a:pt x="231" y="33"/>
                </a:cubicBezTo>
                <a:cubicBezTo>
                  <a:pt x="231" y="33"/>
                  <a:pt x="231" y="33"/>
                  <a:pt x="231" y="33"/>
                </a:cubicBezTo>
                <a:cubicBezTo>
                  <a:pt x="231" y="33"/>
                  <a:pt x="231" y="33"/>
                  <a:pt x="231" y="33"/>
                </a:cubicBezTo>
                <a:cubicBezTo>
                  <a:pt x="231" y="33"/>
                  <a:pt x="231" y="33"/>
                  <a:pt x="231" y="33"/>
                </a:cubicBezTo>
                <a:cubicBezTo>
                  <a:pt x="231" y="33"/>
                  <a:pt x="231" y="33"/>
                  <a:pt x="231" y="33"/>
                </a:cubicBezTo>
                <a:cubicBezTo>
                  <a:pt x="231" y="33"/>
                  <a:pt x="232" y="33"/>
                  <a:pt x="232" y="33"/>
                </a:cubicBezTo>
                <a:cubicBezTo>
                  <a:pt x="232" y="33"/>
                  <a:pt x="232" y="33"/>
                  <a:pt x="232" y="33"/>
                </a:cubicBezTo>
                <a:cubicBezTo>
                  <a:pt x="232" y="32"/>
                  <a:pt x="232" y="33"/>
                  <a:pt x="232" y="32"/>
                </a:cubicBezTo>
                <a:cubicBezTo>
                  <a:pt x="232" y="32"/>
                  <a:pt x="232" y="32"/>
                  <a:pt x="232" y="32"/>
                </a:cubicBezTo>
                <a:cubicBezTo>
                  <a:pt x="230" y="31"/>
                  <a:pt x="230" y="31"/>
                  <a:pt x="228" y="30"/>
                </a:cubicBezTo>
                <a:cubicBezTo>
                  <a:pt x="228" y="30"/>
                  <a:pt x="228" y="30"/>
                  <a:pt x="228" y="30"/>
                </a:cubicBezTo>
                <a:close/>
                <a:moveTo>
                  <a:pt x="216" y="11"/>
                </a:moveTo>
                <a:cubicBezTo>
                  <a:pt x="216" y="11"/>
                  <a:pt x="215" y="11"/>
                  <a:pt x="216" y="11"/>
                </a:cubicBezTo>
                <a:cubicBezTo>
                  <a:pt x="216" y="11"/>
                  <a:pt x="216" y="11"/>
                  <a:pt x="216" y="11"/>
                </a:cubicBezTo>
                <a:cubicBezTo>
                  <a:pt x="216" y="11"/>
                  <a:pt x="216" y="11"/>
                  <a:pt x="216" y="11"/>
                </a:cubicBezTo>
                <a:cubicBezTo>
                  <a:pt x="217" y="12"/>
                  <a:pt x="217" y="12"/>
                  <a:pt x="217" y="12"/>
                </a:cubicBezTo>
                <a:cubicBezTo>
                  <a:pt x="217" y="12"/>
                  <a:pt x="217" y="12"/>
                  <a:pt x="216" y="12"/>
                </a:cubicBezTo>
                <a:cubicBezTo>
                  <a:pt x="215" y="12"/>
                  <a:pt x="216" y="12"/>
                  <a:pt x="216" y="13"/>
                </a:cubicBezTo>
                <a:cubicBezTo>
                  <a:pt x="216" y="13"/>
                  <a:pt x="216" y="13"/>
                  <a:pt x="216" y="13"/>
                </a:cubicBezTo>
                <a:cubicBezTo>
                  <a:pt x="216" y="13"/>
                  <a:pt x="217" y="13"/>
                  <a:pt x="217" y="13"/>
                </a:cubicBezTo>
                <a:cubicBezTo>
                  <a:pt x="218" y="13"/>
                  <a:pt x="218" y="14"/>
                  <a:pt x="218" y="14"/>
                </a:cubicBezTo>
                <a:cubicBezTo>
                  <a:pt x="221" y="15"/>
                  <a:pt x="221" y="15"/>
                  <a:pt x="225" y="16"/>
                </a:cubicBezTo>
                <a:cubicBezTo>
                  <a:pt x="225" y="16"/>
                  <a:pt x="225" y="16"/>
                  <a:pt x="225" y="16"/>
                </a:cubicBezTo>
                <a:cubicBezTo>
                  <a:pt x="226" y="16"/>
                  <a:pt x="227" y="16"/>
                  <a:pt x="225" y="15"/>
                </a:cubicBezTo>
                <a:cubicBezTo>
                  <a:pt x="224" y="15"/>
                  <a:pt x="224" y="14"/>
                  <a:pt x="223" y="14"/>
                </a:cubicBezTo>
                <a:cubicBezTo>
                  <a:pt x="222" y="14"/>
                  <a:pt x="222" y="13"/>
                  <a:pt x="221" y="13"/>
                </a:cubicBezTo>
                <a:cubicBezTo>
                  <a:pt x="221" y="13"/>
                  <a:pt x="220" y="13"/>
                  <a:pt x="220" y="13"/>
                </a:cubicBezTo>
                <a:cubicBezTo>
                  <a:pt x="219" y="12"/>
                  <a:pt x="219" y="12"/>
                  <a:pt x="218" y="12"/>
                </a:cubicBezTo>
                <a:cubicBezTo>
                  <a:pt x="217" y="11"/>
                  <a:pt x="217" y="11"/>
                  <a:pt x="216" y="11"/>
                </a:cubicBezTo>
                <a:cubicBezTo>
                  <a:pt x="216" y="11"/>
                  <a:pt x="216" y="11"/>
                  <a:pt x="216" y="11"/>
                </a:cubicBezTo>
                <a:close/>
                <a:moveTo>
                  <a:pt x="258" y="71"/>
                </a:moveTo>
                <a:cubicBezTo>
                  <a:pt x="258" y="71"/>
                  <a:pt x="258" y="71"/>
                  <a:pt x="258" y="71"/>
                </a:cubicBezTo>
                <a:cubicBezTo>
                  <a:pt x="257" y="71"/>
                  <a:pt x="258" y="72"/>
                  <a:pt x="258" y="72"/>
                </a:cubicBezTo>
                <a:cubicBezTo>
                  <a:pt x="258" y="73"/>
                  <a:pt x="258" y="73"/>
                  <a:pt x="258" y="73"/>
                </a:cubicBezTo>
                <a:cubicBezTo>
                  <a:pt x="258" y="73"/>
                  <a:pt x="258" y="74"/>
                  <a:pt x="258" y="74"/>
                </a:cubicBezTo>
                <a:cubicBezTo>
                  <a:pt x="258" y="74"/>
                  <a:pt x="259" y="74"/>
                  <a:pt x="259" y="74"/>
                </a:cubicBezTo>
                <a:cubicBezTo>
                  <a:pt x="259" y="74"/>
                  <a:pt x="259" y="74"/>
                  <a:pt x="259" y="74"/>
                </a:cubicBezTo>
                <a:cubicBezTo>
                  <a:pt x="259" y="74"/>
                  <a:pt x="259" y="74"/>
                  <a:pt x="259" y="74"/>
                </a:cubicBezTo>
                <a:cubicBezTo>
                  <a:pt x="259" y="73"/>
                  <a:pt x="259" y="73"/>
                  <a:pt x="259" y="74"/>
                </a:cubicBezTo>
                <a:cubicBezTo>
                  <a:pt x="259" y="74"/>
                  <a:pt x="259" y="74"/>
                  <a:pt x="260" y="74"/>
                </a:cubicBezTo>
                <a:cubicBezTo>
                  <a:pt x="260" y="74"/>
                  <a:pt x="259" y="74"/>
                  <a:pt x="259" y="73"/>
                </a:cubicBezTo>
                <a:cubicBezTo>
                  <a:pt x="259" y="73"/>
                  <a:pt x="259" y="73"/>
                  <a:pt x="259" y="73"/>
                </a:cubicBezTo>
                <a:cubicBezTo>
                  <a:pt x="259" y="73"/>
                  <a:pt x="260" y="73"/>
                  <a:pt x="259" y="73"/>
                </a:cubicBezTo>
                <a:cubicBezTo>
                  <a:pt x="259" y="72"/>
                  <a:pt x="260" y="71"/>
                  <a:pt x="259" y="71"/>
                </a:cubicBezTo>
                <a:cubicBezTo>
                  <a:pt x="257" y="70"/>
                  <a:pt x="258" y="71"/>
                  <a:pt x="258" y="71"/>
                </a:cubicBezTo>
                <a:close/>
                <a:moveTo>
                  <a:pt x="258" y="76"/>
                </a:moveTo>
                <a:cubicBezTo>
                  <a:pt x="257" y="76"/>
                  <a:pt x="258" y="76"/>
                  <a:pt x="257" y="76"/>
                </a:cubicBezTo>
                <a:cubicBezTo>
                  <a:pt x="257" y="76"/>
                  <a:pt x="257" y="77"/>
                  <a:pt x="257" y="77"/>
                </a:cubicBezTo>
                <a:cubicBezTo>
                  <a:pt x="257" y="77"/>
                  <a:pt x="257" y="77"/>
                  <a:pt x="257" y="77"/>
                </a:cubicBezTo>
                <a:cubicBezTo>
                  <a:pt x="258" y="78"/>
                  <a:pt x="258" y="78"/>
                  <a:pt x="258" y="78"/>
                </a:cubicBezTo>
                <a:cubicBezTo>
                  <a:pt x="258" y="78"/>
                  <a:pt x="258" y="79"/>
                  <a:pt x="258" y="79"/>
                </a:cubicBezTo>
                <a:cubicBezTo>
                  <a:pt x="258" y="79"/>
                  <a:pt x="258" y="79"/>
                  <a:pt x="258" y="79"/>
                </a:cubicBezTo>
                <a:cubicBezTo>
                  <a:pt x="258" y="79"/>
                  <a:pt x="258" y="80"/>
                  <a:pt x="258" y="80"/>
                </a:cubicBezTo>
                <a:cubicBezTo>
                  <a:pt x="258" y="80"/>
                  <a:pt x="259" y="80"/>
                  <a:pt x="259" y="80"/>
                </a:cubicBezTo>
                <a:cubicBezTo>
                  <a:pt x="259" y="79"/>
                  <a:pt x="260" y="79"/>
                  <a:pt x="259" y="78"/>
                </a:cubicBezTo>
                <a:cubicBezTo>
                  <a:pt x="259" y="78"/>
                  <a:pt x="260" y="78"/>
                  <a:pt x="260" y="77"/>
                </a:cubicBezTo>
                <a:cubicBezTo>
                  <a:pt x="259" y="76"/>
                  <a:pt x="260" y="76"/>
                  <a:pt x="260" y="76"/>
                </a:cubicBezTo>
                <a:cubicBezTo>
                  <a:pt x="260" y="76"/>
                  <a:pt x="259" y="75"/>
                  <a:pt x="259" y="75"/>
                </a:cubicBezTo>
                <a:cubicBezTo>
                  <a:pt x="259" y="76"/>
                  <a:pt x="258" y="75"/>
                  <a:pt x="258" y="76"/>
                </a:cubicBezTo>
                <a:cubicBezTo>
                  <a:pt x="258" y="76"/>
                  <a:pt x="258" y="75"/>
                  <a:pt x="258" y="76"/>
                </a:cubicBezTo>
                <a:close/>
                <a:moveTo>
                  <a:pt x="268" y="88"/>
                </a:moveTo>
                <a:cubicBezTo>
                  <a:pt x="267" y="89"/>
                  <a:pt x="269" y="90"/>
                  <a:pt x="271" y="91"/>
                </a:cubicBezTo>
                <a:cubicBezTo>
                  <a:pt x="272" y="90"/>
                  <a:pt x="273" y="90"/>
                  <a:pt x="272" y="88"/>
                </a:cubicBezTo>
                <a:cubicBezTo>
                  <a:pt x="270" y="88"/>
                  <a:pt x="270" y="88"/>
                  <a:pt x="268" y="88"/>
                </a:cubicBezTo>
                <a:close/>
                <a:moveTo>
                  <a:pt x="301" y="230"/>
                </a:moveTo>
                <a:cubicBezTo>
                  <a:pt x="301" y="229"/>
                  <a:pt x="301" y="229"/>
                  <a:pt x="302" y="228"/>
                </a:cubicBezTo>
                <a:cubicBezTo>
                  <a:pt x="301" y="229"/>
                  <a:pt x="301" y="228"/>
                  <a:pt x="301" y="228"/>
                </a:cubicBezTo>
                <a:cubicBezTo>
                  <a:pt x="301" y="229"/>
                  <a:pt x="301" y="229"/>
                  <a:pt x="301" y="229"/>
                </a:cubicBezTo>
                <a:cubicBezTo>
                  <a:pt x="301" y="229"/>
                  <a:pt x="301" y="229"/>
                  <a:pt x="301" y="229"/>
                </a:cubicBezTo>
                <a:cubicBezTo>
                  <a:pt x="301" y="229"/>
                  <a:pt x="301" y="229"/>
                  <a:pt x="301" y="229"/>
                </a:cubicBezTo>
                <a:cubicBezTo>
                  <a:pt x="301" y="229"/>
                  <a:pt x="301" y="229"/>
                  <a:pt x="301" y="229"/>
                </a:cubicBezTo>
                <a:cubicBezTo>
                  <a:pt x="301" y="229"/>
                  <a:pt x="301" y="229"/>
                  <a:pt x="301" y="229"/>
                </a:cubicBezTo>
                <a:cubicBezTo>
                  <a:pt x="301" y="229"/>
                  <a:pt x="301" y="229"/>
                  <a:pt x="301" y="229"/>
                </a:cubicBezTo>
                <a:cubicBezTo>
                  <a:pt x="301" y="229"/>
                  <a:pt x="301" y="229"/>
                  <a:pt x="301" y="229"/>
                </a:cubicBezTo>
                <a:cubicBezTo>
                  <a:pt x="300" y="230"/>
                  <a:pt x="300" y="230"/>
                  <a:pt x="300" y="230"/>
                </a:cubicBezTo>
                <a:cubicBezTo>
                  <a:pt x="299" y="233"/>
                  <a:pt x="301" y="231"/>
                  <a:pt x="299" y="236"/>
                </a:cubicBezTo>
                <a:cubicBezTo>
                  <a:pt x="299" y="236"/>
                  <a:pt x="299" y="236"/>
                  <a:pt x="299" y="236"/>
                </a:cubicBezTo>
                <a:cubicBezTo>
                  <a:pt x="299" y="236"/>
                  <a:pt x="299" y="236"/>
                  <a:pt x="299" y="235"/>
                </a:cubicBezTo>
                <a:cubicBezTo>
                  <a:pt x="299" y="235"/>
                  <a:pt x="299" y="235"/>
                  <a:pt x="299" y="235"/>
                </a:cubicBezTo>
                <a:cubicBezTo>
                  <a:pt x="300" y="235"/>
                  <a:pt x="300" y="235"/>
                  <a:pt x="300" y="235"/>
                </a:cubicBezTo>
                <a:cubicBezTo>
                  <a:pt x="300" y="234"/>
                  <a:pt x="300" y="234"/>
                  <a:pt x="300" y="234"/>
                </a:cubicBezTo>
                <a:cubicBezTo>
                  <a:pt x="300" y="234"/>
                  <a:pt x="300" y="234"/>
                  <a:pt x="300" y="234"/>
                </a:cubicBezTo>
                <a:cubicBezTo>
                  <a:pt x="300" y="234"/>
                  <a:pt x="300" y="234"/>
                  <a:pt x="300" y="234"/>
                </a:cubicBezTo>
                <a:cubicBezTo>
                  <a:pt x="300" y="233"/>
                  <a:pt x="300" y="233"/>
                  <a:pt x="300" y="233"/>
                </a:cubicBezTo>
                <a:cubicBezTo>
                  <a:pt x="300" y="233"/>
                  <a:pt x="300" y="233"/>
                  <a:pt x="300" y="233"/>
                </a:cubicBezTo>
                <a:cubicBezTo>
                  <a:pt x="300" y="233"/>
                  <a:pt x="300" y="233"/>
                  <a:pt x="300" y="233"/>
                </a:cubicBezTo>
                <a:cubicBezTo>
                  <a:pt x="300" y="233"/>
                  <a:pt x="300" y="233"/>
                  <a:pt x="300" y="233"/>
                </a:cubicBezTo>
                <a:cubicBezTo>
                  <a:pt x="300" y="232"/>
                  <a:pt x="300" y="232"/>
                  <a:pt x="300" y="232"/>
                </a:cubicBezTo>
                <a:cubicBezTo>
                  <a:pt x="300" y="232"/>
                  <a:pt x="300" y="232"/>
                  <a:pt x="301" y="232"/>
                </a:cubicBezTo>
                <a:cubicBezTo>
                  <a:pt x="301" y="232"/>
                  <a:pt x="301" y="232"/>
                  <a:pt x="301" y="231"/>
                </a:cubicBezTo>
                <a:cubicBezTo>
                  <a:pt x="301" y="231"/>
                  <a:pt x="301" y="231"/>
                  <a:pt x="301" y="231"/>
                </a:cubicBezTo>
                <a:cubicBezTo>
                  <a:pt x="301" y="231"/>
                  <a:pt x="301" y="231"/>
                  <a:pt x="301" y="231"/>
                </a:cubicBezTo>
                <a:cubicBezTo>
                  <a:pt x="301" y="231"/>
                  <a:pt x="301" y="231"/>
                  <a:pt x="301" y="231"/>
                </a:cubicBezTo>
                <a:cubicBezTo>
                  <a:pt x="301" y="231"/>
                  <a:pt x="301" y="230"/>
                  <a:pt x="301" y="230"/>
                </a:cubicBezTo>
                <a:cubicBezTo>
                  <a:pt x="301" y="230"/>
                  <a:pt x="301" y="230"/>
                  <a:pt x="301" y="230"/>
                </a:cubicBezTo>
                <a:cubicBezTo>
                  <a:pt x="301" y="230"/>
                  <a:pt x="301" y="230"/>
                  <a:pt x="301" y="230"/>
                </a:cubicBezTo>
                <a:cubicBezTo>
                  <a:pt x="301" y="230"/>
                  <a:pt x="301" y="230"/>
                  <a:pt x="301" y="230"/>
                </a:cubicBezTo>
                <a:cubicBezTo>
                  <a:pt x="301" y="230"/>
                  <a:pt x="301" y="230"/>
                  <a:pt x="301" y="230"/>
                </a:cubicBezTo>
                <a:close/>
                <a:moveTo>
                  <a:pt x="299" y="216"/>
                </a:moveTo>
                <a:cubicBezTo>
                  <a:pt x="299" y="217"/>
                  <a:pt x="299" y="217"/>
                  <a:pt x="299" y="217"/>
                </a:cubicBezTo>
                <a:cubicBezTo>
                  <a:pt x="298" y="217"/>
                  <a:pt x="298" y="220"/>
                  <a:pt x="298" y="221"/>
                </a:cubicBezTo>
                <a:cubicBezTo>
                  <a:pt x="298" y="222"/>
                  <a:pt x="297" y="225"/>
                  <a:pt x="297" y="225"/>
                </a:cubicBezTo>
                <a:cubicBezTo>
                  <a:pt x="298" y="225"/>
                  <a:pt x="298" y="228"/>
                  <a:pt x="298" y="230"/>
                </a:cubicBezTo>
                <a:cubicBezTo>
                  <a:pt x="297" y="231"/>
                  <a:pt x="298" y="230"/>
                  <a:pt x="298" y="230"/>
                </a:cubicBezTo>
                <a:cubicBezTo>
                  <a:pt x="299" y="229"/>
                  <a:pt x="299" y="229"/>
                  <a:pt x="299" y="229"/>
                </a:cubicBezTo>
                <a:cubicBezTo>
                  <a:pt x="299" y="227"/>
                  <a:pt x="299" y="222"/>
                  <a:pt x="299" y="222"/>
                </a:cubicBezTo>
                <a:cubicBezTo>
                  <a:pt x="300" y="219"/>
                  <a:pt x="299" y="218"/>
                  <a:pt x="299" y="216"/>
                </a:cubicBezTo>
                <a:close/>
                <a:moveTo>
                  <a:pt x="291" y="86"/>
                </a:moveTo>
                <a:cubicBezTo>
                  <a:pt x="294" y="89"/>
                  <a:pt x="293" y="86"/>
                  <a:pt x="294" y="87"/>
                </a:cubicBezTo>
                <a:cubicBezTo>
                  <a:pt x="294" y="87"/>
                  <a:pt x="294" y="86"/>
                  <a:pt x="294" y="86"/>
                </a:cubicBezTo>
                <a:cubicBezTo>
                  <a:pt x="296" y="89"/>
                  <a:pt x="297" y="86"/>
                  <a:pt x="298" y="87"/>
                </a:cubicBezTo>
                <a:cubicBezTo>
                  <a:pt x="300" y="88"/>
                  <a:pt x="303" y="94"/>
                  <a:pt x="304" y="93"/>
                </a:cubicBezTo>
                <a:cubicBezTo>
                  <a:pt x="305" y="92"/>
                  <a:pt x="299" y="83"/>
                  <a:pt x="298" y="83"/>
                </a:cubicBezTo>
                <a:cubicBezTo>
                  <a:pt x="297" y="81"/>
                  <a:pt x="298" y="81"/>
                  <a:pt x="297" y="80"/>
                </a:cubicBezTo>
                <a:cubicBezTo>
                  <a:pt x="296" y="79"/>
                  <a:pt x="297" y="79"/>
                  <a:pt x="297" y="79"/>
                </a:cubicBezTo>
                <a:cubicBezTo>
                  <a:pt x="297" y="78"/>
                  <a:pt x="297" y="78"/>
                  <a:pt x="297" y="78"/>
                </a:cubicBezTo>
                <a:cubicBezTo>
                  <a:pt x="296" y="78"/>
                  <a:pt x="296" y="78"/>
                  <a:pt x="296" y="78"/>
                </a:cubicBezTo>
                <a:cubicBezTo>
                  <a:pt x="296" y="78"/>
                  <a:pt x="296" y="78"/>
                  <a:pt x="295" y="78"/>
                </a:cubicBezTo>
                <a:cubicBezTo>
                  <a:pt x="295" y="79"/>
                  <a:pt x="296" y="80"/>
                  <a:pt x="296" y="80"/>
                </a:cubicBezTo>
                <a:cubicBezTo>
                  <a:pt x="296" y="80"/>
                  <a:pt x="296" y="80"/>
                  <a:pt x="296" y="80"/>
                </a:cubicBezTo>
                <a:cubicBezTo>
                  <a:pt x="296" y="80"/>
                  <a:pt x="296" y="80"/>
                  <a:pt x="296" y="80"/>
                </a:cubicBezTo>
                <a:cubicBezTo>
                  <a:pt x="297" y="80"/>
                  <a:pt x="297" y="81"/>
                  <a:pt x="297" y="81"/>
                </a:cubicBezTo>
                <a:cubicBezTo>
                  <a:pt x="297" y="81"/>
                  <a:pt x="296" y="81"/>
                  <a:pt x="296" y="81"/>
                </a:cubicBezTo>
                <a:cubicBezTo>
                  <a:pt x="296" y="81"/>
                  <a:pt x="296" y="82"/>
                  <a:pt x="295" y="81"/>
                </a:cubicBezTo>
                <a:cubicBezTo>
                  <a:pt x="295" y="81"/>
                  <a:pt x="295" y="81"/>
                  <a:pt x="295" y="81"/>
                </a:cubicBezTo>
                <a:cubicBezTo>
                  <a:pt x="295" y="81"/>
                  <a:pt x="295" y="81"/>
                  <a:pt x="295" y="81"/>
                </a:cubicBezTo>
                <a:cubicBezTo>
                  <a:pt x="295" y="81"/>
                  <a:pt x="295" y="81"/>
                  <a:pt x="295" y="81"/>
                </a:cubicBezTo>
                <a:cubicBezTo>
                  <a:pt x="295" y="81"/>
                  <a:pt x="295" y="81"/>
                  <a:pt x="295" y="81"/>
                </a:cubicBezTo>
                <a:cubicBezTo>
                  <a:pt x="295" y="80"/>
                  <a:pt x="295" y="80"/>
                  <a:pt x="295" y="80"/>
                </a:cubicBezTo>
                <a:cubicBezTo>
                  <a:pt x="295" y="80"/>
                  <a:pt x="295" y="80"/>
                  <a:pt x="295" y="80"/>
                </a:cubicBezTo>
                <a:cubicBezTo>
                  <a:pt x="295" y="80"/>
                  <a:pt x="295" y="80"/>
                  <a:pt x="295" y="80"/>
                </a:cubicBezTo>
                <a:cubicBezTo>
                  <a:pt x="295" y="80"/>
                  <a:pt x="295" y="80"/>
                  <a:pt x="295" y="80"/>
                </a:cubicBezTo>
                <a:cubicBezTo>
                  <a:pt x="294" y="80"/>
                  <a:pt x="294" y="80"/>
                  <a:pt x="294" y="80"/>
                </a:cubicBezTo>
                <a:cubicBezTo>
                  <a:pt x="294" y="80"/>
                  <a:pt x="294" y="80"/>
                  <a:pt x="294" y="79"/>
                </a:cubicBezTo>
                <a:cubicBezTo>
                  <a:pt x="294" y="79"/>
                  <a:pt x="294" y="79"/>
                  <a:pt x="294" y="79"/>
                </a:cubicBezTo>
                <a:cubicBezTo>
                  <a:pt x="294" y="79"/>
                  <a:pt x="294" y="79"/>
                  <a:pt x="294" y="79"/>
                </a:cubicBezTo>
                <a:cubicBezTo>
                  <a:pt x="294" y="79"/>
                  <a:pt x="294" y="79"/>
                  <a:pt x="294" y="79"/>
                </a:cubicBezTo>
                <a:cubicBezTo>
                  <a:pt x="294" y="79"/>
                  <a:pt x="294" y="79"/>
                  <a:pt x="294" y="79"/>
                </a:cubicBezTo>
                <a:cubicBezTo>
                  <a:pt x="294" y="79"/>
                  <a:pt x="294" y="79"/>
                  <a:pt x="294" y="79"/>
                </a:cubicBezTo>
                <a:cubicBezTo>
                  <a:pt x="293" y="79"/>
                  <a:pt x="293" y="79"/>
                  <a:pt x="293" y="79"/>
                </a:cubicBezTo>
                <a:cubicBezTo>
                  <a:pt x="293" y="78"/>
                  <a:pt x="293" y="78"/>
                  <a:pt x="293" y="78"/>
                </a:cubicBezTo>
                <a:cubicBezTo>
                  <a:pt x="293" y="78"/>
                  <a:pt x="293" y="78"/>
                  <a:pt x="293" y="78"/>
                </a:cubicBezTo>
                <a:cubicBezTo>
                  <a:pt x="293" y="78"/>
                  <a:pt x="293" y="78"/>
                  <a:pt x="293" y="78"/>
                </a:cubicBezTo>
                <a:cubicBezTo>
                  <a:pt x="293" y="78"/>
                  <a:pt x="293" y="78"/>
                  <a:pt x="294" y="77"/>
                </a:cubicBezTo>
                <a:cubicBezTo>
                  <a:pt x="294" y="77"/>
                  <a:pt x="293" y="77"/>
                  <a:pt x="293" y="77"/>
                </a:cubicBezTo>
                <a:cubicBezTo>
                  <a:pt x="293" y="77"/>
                  <a:pt x="293" y="77"/>
                  <a:pt x="293" y="77"/>
                </a:cubicBezTo>
                <a:cubicBezTo>
                  <a:pt x="293" y="77"/>
                  <a:pt x="293" y="77"/>
                  <a:pt x="293" y="77"/>
                </a:cubicBezTo>
                <a:cubicBezTo>
                  <a:pt x="293" y="77"/>
                  <a:pt x="293" y="77"/>
                  <a:pt x="293" y="77"/>
                </a:cubicBezTo>
                <a:cubicBezTo>
                  <a:pt x="293" y="76"/>
                  <a:pt x="293" y="77"/>
                  <a:pt x="293" y="77"/>
                </a:cubicBezTo>
                <a:cubicBezTo>
                  <a:pt x="293" y="76"/>
                  <a:pt x="293" y="77"/>
                  <a:pt x="293" y="76"/>
                </a:cubicBezTo>
                <a:cubicBezTo>
                  <a:pt x="293" y="77"/>
                  <a:pt x="293" y="77"/>
                  <a:pt x="293" y="77"/>
                </a:cubicBezTo>
                <a:cubicBezTo>
                  <a:pt x="292" y="76"/>
                  <a:pt x="293" y="77"/>
                  <a:pt x="292" y="76"/>
                </a:cubicBezTo>
                <a:cubicBezTo>
                  <a:pt x="292" y="76"/>
                  <a:pt x="292" y="76"/>
                  <a:pt x="292" y="76"/>
                </a:cubicBezTo>
                <a:cubicBezTo>
                  <a:pt x="292" y="76"/>
                  <a:pt x="292" y="76"/>
                  <a:pt x="292" y="76"/>
                </a:cubicBezTo>
                <a:cubicBezTo>
                  <a:pt x="292" y="76"/>
                  <a:pt x="292" y="76"/>
                  <a:pt x="292" y="76"/>
                </a:cubicBezTo>
                <a:cubicBezTo>
                  <a:pt x="292" y="76"/>
                  <a:pt x="292" y="76"/>
                  <a:pt x="292" y="76"/>
                </a:cubicBezTo>
                <a:cubicBezTo>
                  <a:pt x="292" y="76"/>
                  <a:pt x="292" y="76"/>
                  <a:pt x="292" y="76"/>
                </a:cubicBezTo>
                <a:cubicBezTo>
                  <a:pt x="292" y="76"/>
                  <a:pt x="292" y="76"/>
                  <a:pt x="292" y="76"/>
                </a:cubicBezTo>
                <a:cubicBezTo>
                  <a:pt x="292" y="76"/>
                  <a:pt x="292" y="76"/>
                  <a:pt x="292" y="76"/>
                </a:cubicBezTo>
                <a:cubicBezTo>
                  <a:pt x="291" y="75"/>
                  <a:pt x="292" y="76"/>
                  <a:pt x="291" y="75"/>
                </a:cubicBezTo>
                <a:cubicBezTo>
                  <a:pt x="291" y="75"/>
                  <a:pt x="291" y="75"/>
                  <a:pt x="291" y="75"/>
                </a:cubicBezTo>
                <a:cubicBezTo>
                  <a:pt x="291" y="75"/>
                  <a:pt x="291" y="75"/>
                  <a:pt x="291" y="75"/>
                </a:cubicBezTo>
                <a:cubicBezTo>
                  <a:pt x="291" y="75"/>
                  <a:pt x="291" y="75"/>
                  <a:pt x="291" y="75"/>
                </a:cubicBezTo>
                <a:cubicBezTo>
                  <a:pt x="291" y="75"/>
                  <a:pt x="291" y="75"/>
                  <a:pt x="291" y="75"/>
                </a:cubicBezTo>
                <a:cubicBezTo>
                  <a:pt x="291" y="74"/>
                  <a:pt x="291" y="74"/>
                  <a:pt x="291" y="74"/>
                </a:cubicBezTo>
                <a:cubicBezTo>
                  <a:pt x="291" y="74"/>
                  <a:pt x="291" y="74"/>
                  <a:pt x="291" y="74"/>
                </a:cubicBezTo>
                <a:cubicBezTo>
                  <a:pt x="291" y="74"/>
                  <a:pt x="291" y="74"/>
                  <a:pt x="291" y="74"/>
                </a:cubicBezTo>
                <a:cubicBezTo>
                  <a:pt x="291" y="74"/>
                  <a:pt x="291" y="74"/>
                  <a:pt x="291" y="74"/>
                </a:cubicBezTo>
                <a:cubicBezTo>
                  <a:pt x="290" y="74"/>
                  <a:pt x="291" y="74"/>
                  <a:pt x="291" y="74"/>
                </a:cubicBezTo>
                <a:cubicBezTo>
                  <a:pt x="291" y="74"/>
                  <a:pt x="290" y="74"/>
                  <a:pt x="291" y="74"/>
                </a:cubicBezTo>
                <a:cubicBezTo>
                  <a:pt x="291" y="74"/>
                  <a:pt x="291" y="75"/>
                  <a:pt x="291" y="74"/>
                </a:cubicBezTo>
                <a:cubicBezTo>
                  <a:pt x="290" y="74"/>
                  <a:pt x="291" y="75"/>
                  <a:pt x="291" y="74"/>
                </a:cubicBezTo>
                <a:cubicBezTo>
                  <a:pt x="290" y="74"/>
                  <a:pt x="290" y="74"/>
                  <a:pt x="290" y="74"/>
                </a:cubicBezTo>
                <a:cubicBezTo>
                  <a:pt x="290" y="74"/>
                  <a:pt x="290" y="74"/>
                  <a:pt x="290" y="74"/>
                </a:cubicBezTo>
                <a:cubicBezTo>
                  <a:pt x="290" y="74"/>
                  <a:pt x="290" y="74"/>
                  <a:pt x="290" y="74"/>
                </a:cubicBezTo>
                <a:cubicBezTo>
                  <a:pt x="290" y="76"/>
                  <a:pt x="290" y="76"/>
                  <a:pt x="291" y="78"/>
                </a:cubicBezTo>
                <a:cubicBezTo>
                  <a:pt x="290" y="77"/>
                  <a:pt x="290" y="77"/>
                  <a:pt x="290" y="77"/>
                </a:cubicBezTo>
                <a:cubicBezTo>
                  <a:pt x="290" y="78"/>
                  <a:pt x="290" y="77"/>
                  <a:pt x="290" y="78"/>
                </a:cubicBezTo>
                <a:cubicBezTo>
                  <a:pt x="290" y="78"/>
                  <a:pt x="290" y="78"/>
                  <a:pt x="290" y="78"/>
                </a:cubicBezTo>
                <a:cubicBezTo>
                  <a:pt x="290" y="78"/>
                  <a:pt x="290" y="80"/>
                  <a:pt x="291" y="80"/>
                </a:cubicBezTo>
                <a:cubicBezTo>
                  <a:pt x="291" y="80"/>
                  <a:pt x="291" y="80"/>
                  <a:pt x="291" y="80"/>
                </a:cubicBezTo>
                <a:cubicBezTo>
                  <a:pt x="290" y="80"/>
                  <a:pt x="291" y="84"/>
                  <a:pt x="292" y="84"/>
                </a:cubicBezTo>
                <a:cubicBezTo>
                  <a:pt x="292" y="84"/>
                  <a:pt x="292" y="85"/>
                  <a:pt x="292" y="85"/>
                </a:cubicBezTo>
                <a:cubicBezTo>
                  <a:pt x="293" y="85"/>
                  <a:pt x="292" y="85"/>
                  <a:pt x="293" y="85"/>
                </a:cubicBezTo>
                <a:cubicBezTo>
                  <a:pt x="293" y="86"/>
                  <a:pt x="292" y="86"/>
                  <a:pt x="292" y="86"/>
                </a:cubicBezTo>
                <a:cubicBezTo>
                  <a:pt x="292" y="86"/>
                  <a:pt x="292" y="86"/>
                  <a:pt x="292" y="85"/>
                </a:cubicBezTo>
                <a:cubicBezTo>
                  <a:pt x="292" y="85"/>
                  <a:pt x="292" y="86"/>
                  <a:pt x="291" y="86"/>
                </a:cubicBezTo>
                <a:close/>
              </a:path>
            </a:pathLst>
          </a:custGeom>
          <a:gradFill flip="none" rotWithShape="1">
            <a:gsLst>
              <a:gs pos="40000">
                <a:sysClr val="window" lastClr="FFFFFF"/>
              </a:gs>
              <a:gs pos="0">
                <a:srgbClr val="FFFFFF"/>
              </a:gs>
              <a:gs pos="100000">
                <a:sysClr val="window" lastClr="FFFFFF">
                  <a:lumMod val="75000"/>
                </a:sysClr>
              </a:gs>
            </a:gsLst>
            <a:lin ang="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Oval 7"/>
          <p:cNvSpPr>
            <a:spLocks noChangeArrowheads="1"/>
          </p:cNvSpPr>
          <p:nvPr/>
        </p:nvSpPr>
        <p:spPr bwMode="auto">
          <a:xfrm>
            <a:off x="4733586" y="2008273"/>
            <a:ext cx="2068988" cy="2068989"/>
          </a:xfrm>
          <a:prstGeom prst="ellipse">
            <a:avLst/>
          </a:prstGeom>
          <a:solidFill>
            <a:srgbClr val="4BD0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20"/>
          <p:cNvSpPr>
            <a:spLocks noEditPoints="1"/>
          </p:cNvSpPr>
          <p:nvPr/>
        </p:nvSpPr>
        <p:spPr bwMode="auto">
          <a:xfrm>
            <a:off x="4714616" y="2028725"/>
            <a:ext cx="2052370" cy="1956815"/>
          </a:xfrm>
          <a:custGeom>
            <a:avLst/>
            <a:gdLst>
              <a:gd name="T0" fmla="*/ 491 w 494"/>
              <a:gd name="T1" fmla="*/ 233 h 471"/>
              <a:gd name="T2" fmla="*/ 466 w 494"/>
              <a:gd name="T3" fmla="*/ 225 h 471"/>
              <a:gd name="T4" fmla="*/ 430 w 494"/>
              <a:gd name="T5" fmla="*/ 200 h 471"/>
              <a:gd name="T6" fmla="*/ 430 w 494"/>
              <a:gd name="T7" fmla="*/ 214 h 471"/>
              <a:gd name="T8" fmla="*/ 437 w 494"/>
              <a:gd name="T9" fmla="*/ 253 h 471"/>
              <a:gd name="T10" fmla="*/ 377 w 494"/>
              <a:gd name="T11" fmla="*/ 213 h 471"/>
              <a:gd name="T12" fmla="*/ 405 w 494"/>
              <a:gd name="T13" fmla="*/ 287 h 471"/>
              <a:gd name="T14" fmla="*/ 373 w 494"/>
              <a:gd name="T15" fmla="*/ 377 h 471"/>
              <a:gd name="T16" fmla="*/ 338 w 494"/>
              <a:gd name="T17" fmla="*/ 436 h 471"/>
              <a:gd name="T18" fmla="*/ 198 w 494"/>
              <a:gd name="T19" fmla="*/ 327 h 471"/>
              <a:gd name="T20" fmla="*/ 224 w 494"/>
              <a:gd name="T21" fmla="*/ 136 h 471"/>
              <a:gd name="T22" fmla="*/ 255 w 494"/>
              <a:gd name="T23" fmla="*/ 98 h 471"/>
              <a:gd name="T24" fmla="*/ 149 w 494"/>
              <a:gd name="T25" fmla="*/ 124 h 471"/>
              <a:gd name="T26" fmla="*/ 202 w 494"/>
              <a:gd name="T27" fmla="*/ 82 h 471"/>
              <a:gd name="T28" fmla="*/ 247 w 494"/>
              <a:gd name="T29" fmla="*/ 57 h 471"/>
              <a:gd name="T30" fmla="*/ 260 w 494"/>
              <a:gd name="T31" fmla="*/ 58 h 471"/>
              <a:gd name="T32" fmla="*/ 275 w 494"/>
              <a:gd name="T33" fmla="*/ 23 h 471"/>
              <a:gd name="T34" fmla="*/ 315 w 494"/>
              <a:gd name="T35" fmla="*/ 32 h 471"/>
              <a:gd name="T36" fmla="*/ 330 w 494"/>
              <a:gd name="T37" fmla="*/ 33 h 471"/>
              <a:gd name="T38" fmla="*/ 378 w 494"/>
              <a:gd name="T39" fmla="*/ 40 h 471"/>
              <a:gd name="T40" fmla="*/ 493 w 494"/>
              <a:gd name="T41" fmla="*/ 224 h 471"/>
              <a:gd name="T42" fmla="*/ 494 w 494"/>
              <a:gd name="T43" fmla="*/ 227 h 471"/>
              <a:gd name="T44" fmla="*/ 494 w 494"/>
              <a:gd name="T45" fmla="*/ 227 h 471"/>
              <a:gd name="T46" fmla="*/ 490 w 494"/>
              <a:gd name="T47" fmla="*/ 291 h 471"/>
              <a:gd name="T48" fmla="*/ 489 w 494"/>
              <a:gd name="T49" fmla="*/ 294 h 471"/>
              <a:gd name="T50" fmla="*/ 481 w 494"/>
              <a:gd name="T51" fmla="*/ 277 h 471"/>
              <a:gd name="T52" fmla="*/ 490 w 494"/>
              <a:gd name="T53" fmla="*/ 287 h 471"/>
              <a:gd name="T54" fmla="*/ 370 w 494"/>
              <a:gd name="T55" fmla="*/ 33 h 471"/>
              <a:gd name="T56" fmla="*/ 370 w 494"/>
              <a:gd name="T57" fmla="*/ 33 h 471"/>
              <a:gd name="T58" fmla="*/ 335 w 494"/>
              <a:gd name="T59" fmla="*/ 24 h 471"/>
              <a:gd name="T60" fmla="*/ 330 w 494"/>
              <a:gd name="T61" fmla="*/ 27 h 471"/>
              <a:gd name="T62" fmla="*/ 270 w 494"/>
              <a:gd name="T63" fmla="*/ 14 h 471"/>
              <a:gd name="T64" fmla="*/ 273 w 494"/>
              <a:gd name="T65" fmla="*/ 18 h 471"/>
              <a:gd name="T66" fmla="*/ 282 w 494"/>
              <a:gd name="T67" fmla="*/ 18 h 471"/>
              <a:gd name="T68" fmla="*/ 211 w 494"/>
              <a:gd name="T69" fmla="*/ 57 h 471"/>
              <a:gd name="T70" fmla="*/ 221 w 494"/>
              <a:gd name="T71" fmla="*/ 60 h 471"/>
              <a:gd name="T72" fmla="*/ 195 w 494"/>
              <a:gd name="T73" fmla="*/ 55 h 471"/>
              <a:gd name="T74" fmla="*/ 189 w 494"/>
              <a:gd name="T75" fmla="*/ 63 h 471"/>
              <a:gd name="T76" fmla="*/ 204 w 494"/>
              <a:gd name="T77" fmla="*/ 22 h 471"/>
              <a:gd name="T78" fmla="*/ 252 w 494"/>
              <a:gd name="T79" fmla="*/ 136 h 471"/>
              <a:gd name="T80" fmla="*/ 346 w 494"/>
              <a:gd name="T81" fmla="*/ 392 h 471"/>
              <a:gd name="T82" fmla="*/ 420 w 494"/>
              <a:gd name="T83" fmla="*/ 114 h 471"/>
              <a:gd name="T84" fmla="*/ 406 w 494"/>
              <a:gd name="T85" fmla="*/ 129 h 471"/>
              <a:gd name="T86" fmla="*/ 335 w 494"/>
              <a:gd name="T87" fmla="*/ 106 h 471"/>
              <a:gd name="T88" fmla="*/ 328 w 494"/>
              <a:gd name="T89" fmla="*/ 98 h 471"/>
              <a:gd name="T90" fmla="*/ 11 w 494"/>
              <a:gd name="T91" fmla="*/ 162 h 471"/>
              <a:gd name="T92" fmla="*/ 49 w 494"/>
              <a:gd name="T93" fmla="*/ 92 h 471"/>
              <a:gd name="T94" fmla="*/ 73 w 494"/>
              <a:gd name="T95" fmla="*/ 70 h 471"/>
              <a:gd name="T96" fmla="*/ 66 w 494"/>
              <a:gd name="T97" fmla="*/ 80 h 471"/>
              <a:gd name="T98" fmla="*/ 45 w 494"/>
              <a:gd name="T99" fmla="*/ 134 h 471"/>
              <a:gd name="T100" fmla="*/ 18 w 494"/>
              <a:gd name="T101" fmla="*/ 168 h 471"/>
              <a:gd name="T102" fmla="*/ 1 w 494"/>
              <a:gd name="T103" fmla="*/ 197 h 471"/>
              <a:gd name="T104" fmla="*/ 83 w 494"/>
              <a:gd name="T105" fmla="*/ 56 h 471"/>
              <a:gd name="T106" fmla="*/ 105 w 494"/>
              <a:gd name="T107" fmla="*/ 39 h 471"/>
              <a:gd name="T108" fmla="*/ 153 w 494"/>
              <a:gd name="T109" fmla="*/ 14 h 471"/>
              <a:gd name="T110" fmla="*/ 158 w 494"/>
              <a:gd name="T111" fmla="*/ 12 h 471"/>
              <a:gd name="T112" fmla="*/ 142 w 494"/>
              <a:gd name="T113" fmla="*/ 18 h 471"/>
              <a:gd name="T114" fmla="*/ 40 w 494"/>
              <a:gd name="T115" fmla="*/ 168 h 471"/>
              <a:gd name="T116" fmla="*/ 80 w 494"/>
              <a:gd name="T117" fmla="*/ 60 h 471"/>
              <a:gd name="T118" fmla="*/ 79 w 494"/>
              <a:gd name="T119" fmla="*/ 62 h 471"/>
              <a:gd name="T120" fmla="*/ 109 w 494"/>
              <a:gd name="T121" fmla="*/ 41 h 471"/>
              <a:gd name="T122" fmla="*/ 151 w 494"/>
              <a:gd name="T123" fmla="*/ 15 h 471"/>
              <a:gd name="T124" fmla="*/ 52 w 494"/>
              <a:gd name="T125" fmla="*/ 8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4" h="471">
                <a:moveTo>
                  <a:pt x="422" y="69"/>
                </a:moveTo>
                <a:cubicBezTo>
                  <a:pt x="461" y="108"/>
                  <a:pt x="487" y="160"/>
                  <a:pt x="493" y="217"/>
                </a:cubicBezTo>
                <a:cubicBezTo>
                  <a:pt x="493" y="217"/>
                  <a:pt x="493" y="217"/>
                  <a:pt x="493" y="217"/>
                </a:cubicBezTo>
                <a:cubicBezTo>
                  <a:pt x="493" y="218"/>
                  <a:pt x="493" y="221"/>
                  <a:pt x="493" y="221"/>
                </a:cubicBezTo>
                <a:cubicBezTo>
                  <a:pt x="493" y="221"/>
                  <a:pt x="493" y="221"/>
                  <a:pt x="493" y="221"/>
                </a:cubicBezTo>
                <a:cubicBezTo>
                  <a:pt x="493" y="222"/>
                  <a:pt x="493" y="222"/>
                  <a:pt x="493" y="219"/>
                </a:cubicBezTo>
                <a:cubicBezTo>
                  <a:pt x="493" y="216"/>
                  <a:pt x="493" y="224"/>
                  <a:pt x="493" y="224"/>
                </a:cubicBezTo>
                <a:cubicBezTo>
                  <a:pt x="493" y="228"/>
                  <a:pt x="494" y="234"/>
                  <a:pt x="494" y="234"/>
                </a:cubicBezTo>
                <a:cubicBezTo>
                  <a:pt x="494" y="233"/>
                  <a:pt x="494" y="237"/>
                  <a:pt x="494" y="239"/>
                </a:cubicBezTo>
                <a:cubicBezTo>
                  <a:pt x="494" y="241"/>
                  <a:pt x="494" y="242"/>
                  <a:pt x="494" y="244"/>
                </a:cubicBezTo>
                <a:cubicBezTo>
                  <a:pt x="494" y="246"/>
                  <a:pt x="494" y="248"/>
                  <a:pt x="494" y="250"/>
                </a:cubicBezTo>
                <a:cubicBezTo>
                  <a:pt x="494" y="250"/>
                  <a:pt x="494" y="251"/>
                  <a:pt x="494" y="251"/>
                </a:cubicBezTo>
                <a:cubicBezTo>
                  <a:pt x="494" y="254"/>
                  <a:pt x="494" y="257"/>
                  <a:pt x="494" y="258"/>
                </a:cubicBezTo>
                <a:cubicBezTo>
                  <a:pt x="494" y="260"/>
                  <a:pt x="494" y="254"/>
                  <a:pt x="494" y="255"/>
                </a:cubicBezTo>
                <a:cubicBezTo>
                  <a:pt x="494" y="255"/>
                  <a:pt x="494" y="254"/>
                  <a:pt x="494" y="255"/>
                </a:cubicBezTo>
                <a:cubicBezTo>
                  <a:pt x="494" y="255"/>
                  <a:pt x="494" y="251"/>
                  <a:pt x="494" y="251"/>
                </a:cubicBezTo>
                <a:cubicBezTo>
                  <a:pt x="494" y="250"/>
                  <a:pt x="494" y="250"/>
                  <a:pt x="494" y="250"/>
                </a:cubicBezTo>
                <a:cubicBezTo>
                  <a:pt x="493" y="253"/>
                  <a:pt x="493" y="249"/>
                  <a:pt x="493" y="248"/>
                </a:cubicBezTo>
                <a:cubicBezTo>
                  <a:pt x="493" y="248"/>
                  <a:pt x="493" y="250"/>
                  <a:pt x="493" y="251"/>
                </a:cubicBezTo>
                <a:cubicBezTo>
                  <a:pt x="493" y="254"/>
                  <a:pt x="493" y="257"/>
                  <a:pt x="493" y="261"/>
                </a:cubicBezTo>
                <a:cubicBezTo>
                  <a:pt x="493" y="261"/>
                  <a:pt x="493" y="266"/>
                  <a:pt x="493" y="266"/>
                </a:cubicBezTo>
                <a:cubicBezTo>
                  <a:pt x="493" y="267"/>
                  <a:pt x="493" y="268"/>
                  <a:pt x="493" y="268"/>
                </a:cubicBezTo>
                <a:cubicBezTo>
                  <a:pt x="493" y="268"/>
                  <a:pt x="493" y="270"/>
                  <a:pt x="493" y="272"/>
                </a:cubicBezTo>
                <a:cubicBezTo>
                  <a:pt x="492" y="274"/>
                  <a:pt x="492" y="274"/>
                  <a:pt x="492" y="274"/>
                </a:cubicBezTo>
                <a:cubicBezTo>
                  <a:pt x="492" y="276"/>
                  <a:pt x="492" y="280"/>
                  <a:pt x="492" y="281"/>
                </a:cubicBezTo>
                <a:cubicBezTo>
                  <a:pt x="492" y="281"/>
                  <a:pt x="491" y="285"/>
                  <a:pt x="491" y="285"/>
                </a:cubicBezTo>
                <a:cubicBezTo>
                  <a:pt x="491" y="285"/>
                  <a:pt x="491" y="280"/>
                  <a:pt x="492" y="275"/>
                </a:cubicBezTo>
                <a:cubicBezTo>
                  <a:pt x="492" y="275"/>
                  <a:pt x="492" y="273"/>
                  <a:pt x="492" y="273"/>
                </a:cubicBezTo>
                <a:cubicBezTo>
                  <a:pt x="492" y="270"/>
                  <a:pt x="493" y="266"/>
                  <a:pt x="492" y="266"/>
                </a:cubicBezTo>
                <a:cubicBezTo>
                  <a:pt x="492" y="266"/>
                  <a:pt x="492" y="264"/>
                  <a:pt x="493" y="262"/>
                </a:cubicBezTo>
                <a:cubicBezTo>
                  <a:pt x="492" y="262"/>
                  <a:pt x="493" y="257"/>
                  <a:pt x="493" y="257"/>
                </a:cubicBezTo>
                <a:cubicBezTo>
                  <a:pt x="493" y="255"/>
                  <a:pt x="493" y="250"/>
                  <a:pt x="493" y="250"/>
                </a:cubicBezTo>
                <a:cubicBezTo>
                  <a:pt x="493" y="250"/>
                  <a:pt x="492" y="246"/>
                  <a:pt x="492" y="243"/>
                </a:cubicBezTo>
                <a:cubicBezTo>
                  <a:pt x="492" y="242"/>
                  <a:pt x="492" y="240"/>
                  <a:pt x="492" y="242"/>
                </a:cubicBezTo>
                <a:cubicBezTo>
                  <a:pt x="492" y="242"/>
                  <a:pt x="491" y="250"/>
                  <a:pt x="491" y="242"/>
                </a:cubicBezTo>
                <a:cubicBezTo>
                  <a:pt x="491" y="238"/>
                  <a:pt x="491" y="235"/>
                  <a:pt x="491" y="233"/>
                </a:cubicBezTo>
                <a:cubicBezTo>
                  <a:pt x="491" y="233"/>
                  <a:pt x="490" y="232"/>
                  <a:pt x="490" y="232"/>
                </a:cubicBezTo>
                <a:cubicBezTo>
                  <a:pt x="490" y="232"/>
                  <a:pt x="490" y="229"/>
                  <a:pt x="489" y="227"/>
                </a:cubicBezTo>
                <a:cubicBezTo>
                  <a:pt x="489" y="227"/>
                  <a:pt x="489" y="225"/>
                  <a:pt x="489" y="223"/>
                </a:cubicBezTo>
                <a:cubicBezTo>
                  <a:pt x="488" y="222"/>
                  <a:pt x="489" y="227"/>
                  <a:pt x="489" y="228"/>
                </a:cubicBezTo>
                <a:cubicBezTo>
                  <a:pt x="489" y="230"/>
                  <a:pt x="488" y="228"/>
                  <a:pt x="488" y="228"/>
                </a:cubicBezTo>
                <a:cubicBezTo>
                  <a:pt x="488" y="228"/>
                  <a:pt x="488" y="229"/>
                  <a:pt x="488" y="229"/>
                </a:cubicBezTo>
                <a:cubicBezTo>
                  <a:pt x="488" y="228"/>
                  <a:pt x="487" y="230"/>
                  <a:pt x="487" y="231"/>
                </a:cubicBezTo>
                <a:cubicBezTo>
                  <a:pt x="487" y="231"/>
                  <a:pt x="487" y="234"/>
                  <a:pt x="487" y="234"/>
                </a:cubicBezTo>
                <a:cubicBezTo>
                  <a:pt x="487" y="239"/>
                  <a:pt x="486" y="235"/>
                  <a:pt x="485" y="239"/>
                </a:cubicBezTo>
                <a:cubicBezTo>
                  <a:pt x="485" y="239"/>
                  <a:pt x="485" y="241"/>
                  <a:pt x="485" y="242"/>
                </a:cubicBezTo>
                <a:cubicBezTo>
                  <a:pt x="485" y="243"/>
                  <a:pt x="484" y="248"/>
                  <a:pt x="483" y="248"/>
                </a:cubicBezTo>
                <a:cubicBezTo>
                  <a:pt x="483" y="252"/>
                  <a:pt x="482" y="250"/>
                  <a:pt x="482" y="254"/>
                </a:cubicBezTo>
                <a:cubicBezTo>
                  <a:pt x="481" y="254"/>
                  <a:pt x="481" y="258"/>
                  <a:pt x="481" y="261"/>
                </a:cubicBezTo>
                <a:cubicBezTo>
                  <a:pt x="482" y="261"/>
                  <a:pt x="481" y="266"/>
                  <a:pt x="480" y="267"/>
                </a:cubicBezTo>
                <a:cubicBezTo>
                  <a:pt x="480" y="271"/>
                  <a:pt x="479" y="277"/>
                  <a:pt x="479" y="279"/>
                </a:cubicBezTo>
                <a:cubicBezTo>
                  <a:pt x="478" y="279"/>
                  <a:pt x="477" y="280"/>
                  <a:pt x="477" y="283"/>
                </a:cubicBezTo>
                <a:cubicBezTo>
                  <a:pt x="474" y="291"/>
                  <a:pt x="476" y="274"/>
                  <a:pt x="475" y="274"/>
                </a:cubicBezTo>
                <a:cubicBezTo>
                  <a:pt x="475" y="272"/>
                  <a:pt x="474" y="271"/>
                  <a:pt x="474" y="269"/>
                </a:cubicBezTo>
                <a:cubicBezTo>
                  <a:pt x="473" y="268"/>
                  <a:pt x="474" y="260"/>
                  <a:pt x="473" y="260"/>
                </a:cubicBezTo>
                <a:cubicBezTo>
                  <a:pt x="473" y="258"/>
                  <a:pt x="470" y="247"/>
                  <a:pt x="471" y="244"/>
                </a:cubicBezTo>
                <a:cubicBezTo>
                  <a:pt x="471" y="244"/>
                  <a:pt x="471" y="241"/>
                  <a:pt x="471" y="241"/>
                </a:cubicBezTo>
                <a:cubicBezTo>
                  <a:pt x="471" y="237"/>
                  <a:pt x="471" y="233"/>
                  <a:pt x="470" y="233"/>
                </a:cubicBezTo>
                <a:cubicBezTo>
                  <a:pt x="471" y="233"/>
                  <a:pt x="470" y="232"/>
                  <a:pt x="471" y="232"/>
                </a:cubicBezTo>
                <a:cubicBezTo>
                  <a:pt x="471" y="231"/>
                  <a:pt x="471" y="229"/>
                  <a:pt x="471" y="229"/>
                </a:cubicBezTo>
                <a:cubicBezTo>
                  <a:pt x="471" y="227"/>
                  <a:pt x="470" y="226"/>
                  <a:pt x="470" y="228"/>
                </a:cubicBezTo>
                <a:cubicBezTo>
                  <a:pt x="470" y="228"/>
                  <a:pt x="470" y="230"/>
                  <a:pt x="470" y="230"/>
                </a:cubicBezTo>
                <a:cubicBezTo>
                  <a:pt x="470" y="233"/>
                  <a:pt x="469" y="233"/>
                  <a:pt x="468" y="234"/>
                </a:cubicBezTo>
                <a:cubicBezTo>
                  <a:pt x="468" y="235"/>
                  <a:pt x="468" y="235"/>
                  <a:pt x="468" y="234"/>
                </a:cubicBezTo>
                <a:cubicBezTo>
                  <a:pt x="468" y="234"/>
                  <a:pt x="467" y="233"/>
                  <a:pt x="467" y="233"/>
                </a:cubicBezTo>
                <a:cubicBezTo>
                  <a:pt x="467" y="233"/>
                  <a:pt x="466" y="232"/>
                  <a:pt x="466" y="232"/>
                </a:cubicBezTo>
                <a:cubicBezTo>
                  <a:pt x="466" y="232"/>
                  <a:pt x="465" y="230"/>
                  <a:pt x="465" y="230"/>
                </a:cubicBezTo>
                <a:cubicBezTo>
                  <a:pt x="464" y="230"/>
                  <a:pt x="465" y="229"/>
                  <a:pt x="464" y="229"/>
                </a:cubicBezTo>
                <a:cubicBezTo>
                  <a:pt x="464" y="228"/>
                  <a:pt x="464" y="227"/>
                  <a:pt x="464" y="226"/>
                </a:cubicBezTo>
                <a:cubicBezTo>
                  <a:pt x="464" y="226"/>
                  <a:pt x="464" y="226"/>
                  <a:pt x="464" y="226"/>
                </a:cubicBezTo>
                <a:cubicBezTo>
                  <a:pt x="464" y="226"/>
                  <a:pt x="464" y="225"/>
                  <a:pt x="465" y="226"/>
                </a:cubicBezTo>
                <a:cubicBezTo>
                  <a:pt x="465" y="226"/>
                  <a:pt x="465" y="225"/>
                  <a:pt x="466" y="225"/>
                </a:cubicBezTo>
                <a:cubicBezTo>
                  <a:pt x="466" y="225"/>
                  <a:pt x="467" y="224"/>
                  <a:pt x="467" y="224"/>
                </a:cubicBezTo>
                <a:cubicBezTo>
                  <a:pt x="467" y="224"/>
                  <a:pt x="466" y="224"/>
                  <a:pt x="466" y="224"/>
                </a:cubicBezTo>
                <a:cubicBezTo>
                  <a:pt x="465" y="224"/>
                  <a:pt x="465" y="224"/>
                  <a:pt x="464" y="224"/>
                </a:cubicBezTo>
                <a:cubicBezTo>
                  <a:pt x="464" y="223"/>
                  <a:pt x="463" y="222"/>
                  <a:pt x="463" y="222"/>
                </a:cubicBezTo>
                <a:cubicBezTo>
                  <a:pt x="463" y="222"/>
                  <a:pt x="463" y="222"/>
                  <a:pt x="463" y="221"/>
                </a:cubicBezTo>
                <a:cubicBezTo>
                  <a:pt x="463" y="221"/>
                  <a:pt x="462" y="221"/>
                  <a:pt x="462" y="221"/>
                </a:cubicBezTo>
                <a:cubicBezTo>
                  <a:pt x="462" y="220"/>
                  <a:pt x="462" y="221"/>
                  <a:pt x="462" y="220"/>
                </a:cubicBezTo>
                <a:cubicBezTo>
                  <a:pt x="462" y="220"/>
                  <a:pt x="461" y="218"/>
                  <a:pt x="461" y="218"/>
                </a:cubicBezTo>
                <a:cubicBezTo>
                  <a:pt x="461" y="218"/>
                  <a:pt x="461" y="218"/>
                  <a:pt x="460" y="218"/>
                </a:cubicBezTo>
                <a:cubicBezTo>
                  <a:pt x="460" y="217"/>
                  <a:pt x="460" y="217"/>
                  <a:pt x="460" y="217"/>
                </a:cubicBezTo>
                <a:cubicBezTo>
                  <a:pt x="460" y="216"/>
                  <a:pt x="460" y="216"/>
                  <a:pt x="460" y="216"/>
                </a:cubicBezTo>
                <a:cubicBezTo>
                  <a:pt x="460" y="214"/>
                  <a:pt x="459" y="213"/>
                  <a:pt x="458" y="212"/>
                </a:cubicBezTo>
                <a:cubicBezTo>
                  <a:pt x="458" y="211"/>
                  <a:pt x="457" y="211"/>
                  <a:pt x="455" y="211"/>
                </a:cubicBezTo>
                <a:cubicBezTo>
                  <a:pt x="455" y="211"/>
                  <a:pt x="455" y="212"/>
                  <a:pt x="455" y="211"/>
                </a:cubicBezTo>
                <a:cubicBezTo>
                  <a:pt x="454" y="211"/>
                  <a:pt x="454" y="210"/>
                  <a:pt x="453" y="210"/>
                </a:cubicBezTo>
                <a:cubicBezTo>
                  <a:pt x="453" y="210"/>
                  <a:pt x="452" y="210"/>
                  <a:pt x="452" y="210"/>
                </a:cubicBezTo>
                <a:cubicBezTo>
                  <a:pt x="452" y="210"/>
                  <a:pt x="452" y="210"/>
                  <a:pt x="451" y="210"/>
                </a:cubicBezTo>
                <a:cubicBezTo>
                  <a:pt x="451" y="210"/>
                  <a:pt x="450" y="210"/>
                  <a:pt x="450" y="210"/>
                </a:cubicBezTo>
                <a:cubicBezTo>
                  <a:pt x="450" y="210"/>
                  <a:pt x="450" y="210"/>
                  <a:pt x="450" y="210"/>
                </a:cubicBezTo>
                <a:cubicBezTo>
                  <a:pt x="449" y="210"/>
                  <a:pt x="449" y="210"/>
                  <a:pt x="449" y="210"/>
                </a:cubicBezTo>
                <a:cubicBezTo>
                  <a:pt x="449" y="209"/>
                  <a:pt x="449" y="210"/>
                  <a:pt x="448" y="210"/>
                </a:cubicBezTo>
                <a:cubicBezTo>
                  <a:pt x="448" y="209"/>
                  <a:pt x="448" y="210"/>
                  <a:pt x="448" y="209"/>
                </a:cubicBezTo>
                <a:cubicBezTo>
                  <a:pt x="448" y="208"/>
                  <a:pt x="448" y="208"/>
                  <a:pt x="447" y="208"/>
                </a:cubicBezTo>
                <a:cubicBezTo>
                  <a:pt x="447" y="208"/>
                  <a:pt x="446" y="208"/>
                  <a:pt x="446" y="208"/>
                </a:cubicBezTo>
                <a:cubicBezTo>
                  <a:pt x="446" y="209"/>
                  <a:pt x="446" y="209"/>
                  <a:pt x="446" y="208"/>
                </a:cubicBezTo>
                <a:cubicBezTo>
                  <a:pt x="446" y="208"/>
                  <a:pt x="444" y="208"/>
                  <a:pt x="444" y="207"/>
                </a:cubicBezTo>
                <a:cubicBezTo>
                  <a:pt x="443" y="207"/>
                  <a:pt x="443" y="205"/>
                  <a:pt x="443" y="205"/>
                </a:cubicBezTo>
                <a:cubicBezTo>
                  <a:pt x="442" y="204"/>
                  <a:pt x="441" y="204"/>
                  <a:pt x="441" y="202"/>
                </a:cubicBezTo>
                <a:cubicBezTo>
                  <a:pt x="441" y="202"/>
                  <a:pt x="441" y="202"/>
                  <a:pt x="441" y="201"/>
                </a:cubicBezTo>
                <a:cubicBezTo>
                  <a:pt x="440" y="200"/>
                  <a:pt x="440" y="201"/>
                  <a:pt x="439" y="201"/>
                </a:cubicBezTo>
                <a:cubicBezTo>
                  <a:pt x="439" y="201"/>
                  <a:pt x="438" y="201"/>
                  <a:pt x="437" y="203"/>
                </a:cubicBezTo>
                <a:cubicBezTo>
                  <a:pt x="437" y="204"/>
                  <a:pt x="436" y="202"/>
                  <a:pt x="436" y="204"/>
                </a:cubicBezTo>
                <a:cubicBezTo>
                  <a:pt x="436" y="203"/>
                  <a:pt x="435" y="204"/>
                  <a:pt x="434" y="204"/>
                </a:cubicBezTo>
                <a:cubicBezTo>
                  <a:pt x="434" y="203"/>
                  <a:pt x="434" y="203"/>
                  <a:pt x="433" y="202"/>
                </a:cubicBezTo>
                <a:cubicBezTo>
                  <a:pt x="433" y="202"/>
                  <a:pt x="432" y="202"/>
                  <a:pt x="432" y="201"/>
                </a:cubicBezTo>
                <a:cubicBezTo>
                  <a:pt x="431" y="201"/>
                  <a:pt x="430" y="200"/>
                  <a:pt x="430" y="200"/>
                </a:cubicBezTo>
                <a:cubicBezTo>
                  <a:pt x="430" y="199"/>
                  <a:pt x="428" y="197"/>
                  <a:pt x="428" y="197"/>
                </a:cubicBezTo>
                <a:cubicBezTo>
                  <a:pt x="428" y="197"/>
                  <a:pt x="427" y="197"/>
                  <a:pt x="427" y="197"/>
                </a:cubicBezTo>
                <a:cubicBezTo>
                  <a:pt x="427" y="196"/>
                  <a:pt x="426" y="196"/>
                  <a:pt x="425" y="196"/>
                </a:cubicBezTo>
                <a:cubicBezTo>
                  <a:pt x="425" y="195"/>
                  <a:pt x="425" y="195"/>
                  <a:pt x="425" y="195"/>
                </a:cubicBezTo>
                <a:cubicBezTo>
                  <a:pt x="424" y="195"/>
                  <a:pt x="424" y="193"/>
                  <a:pt x="423" y="192"/>
                </a:cubicBezTo>
                <a:cubicBezTo>
                  <a:pt x="423" y="192"/>
                  <a:pt x="423" y="192"/>
                  <a:pt x="423" y="192"/>
                </a:cubicBezTo>
                <a:cubicBezTo>
                  <a:pt x="423" y="192"/>
                  <a:pt x="422" y="192"/>
                  <a:pt x="422" y="192"/>
                </a:cubicBezTo>
                <a:cubicBezTo>
                  <a:pt x="422" y="192"/>
                  <a:pt x="422" y="191"/>
                  <a:pt x="422" y="191"/>
                </a:cubicBezTo>
                <a:cubicBezTo>
                  <a:pt x="422" y="191"/>
                  <a:pt x="420" y="188"/>
                  <a:pt x="420" y="188"/>
                </a:cubicBezTo>
                <a:cubicBezTo>
                  <a:pt x="420" y="186"/>
                  <a:pt x="420" y="184"/>
                  <a:pt x="418" y="184"/>
                </a:cubicBezTo>
                <a:cubicBezTo>
                  <a:pt x="418" y="184"/>
                  <a:pt x="417" y="184"/>
                  <a:pt x="417" y="184"/>
                </a:cubicBezTo>
                <a:cubicBezTo>
                  <a:pt x="416" y="187"/>
                  <a:pt x="416" y="183"/>
                  <a:pt x="415" y="183"/>
                </a:cubicBezTo>
                <a:cubicBezTo>
                  <a:pt x="414" y="183"/>
                  <a:pt x="414" y="184"/>
                  <a:pt x="414" y="184"/>
                </a:cubicBezTo>
                <a:cubicBezTo>
                  <a:pt x="413" y="185"/>
                  <a:pt x="412" y="183"/>
                  <a:pt x="412" y="184"/>
                </a:cubicBezTo>
                <a:cubicBezTo>
                  <a:pt x="412" y="184"/>
                  <a:pt x="412" y="183"/>
                  <a:pt x="412" y="184"/>
                </a:cubicBezTo>
                <a:cubicBezTo>
                  <a:pt x="411" y="185"/>
                  <a:pt x="412" y="186"/>
                  <a:pt x="412" y="187"/>
                </a:cubicBezTo>
                <a:cubicBezTo>
                  <a:pt x="412" y="187"/>
                  <a:pt x="413" y="188"/>
                  <a:pt x="413" y="189"/>
                </a:cubicBezTo>
                <a:cubicBezTo>
                  <a:pt x="414" y="189"/>
                  <a:pt x="414" y="191"/>
                  <a:pt x="415" y="191"/>
                </a:cubicBezTo>
                <a:cubicBezTo>
                  <a:pt x="415" y="192"/>
                  <a:pt x="416" y="194"/>
                  <a:pt x="417" y="194"/>
                </a:cubicBezTo>
                <a:cubicBezTo>
                  <a:pt x="417" y="195"/>
                  <a:pt x="417" y="196"/>
                  <a:pt x="418" y="196"/>
                </a:cubicBezTo>
                <a:cubicBezTo>
                  <a:pt x="418" y="196"/>
                  <a:pt x="419" y="197"/>
                  <a:pt x="419" y="198"/>
                </a:cubicBezTo>
                <a:cubicBezTo>
                  <a:pt x="419" y="198"/>
                  <a:pt x="420" y="198"/>
                  <a:pt x="420" y="199"/>
                </a:cubicBezTo>
                <a:cubicBezTo>
                  <a:pt x="420" y="199"/>
                  <a:pt x="421" y="200"/>
                  <a:pt x="421" y="201"/>
                </a:cubicBezTo>
                <a:cubicBezTo>
                  <a:pt x="421" y="201"/>
                  <a:pt x="423" y="204"/>
                  <a:pt x="423" y="204"/>
                </a:cubicBezTo>
                <a:cubicBezTo>
                  <a:pt x="424" y="205"/>
                  <a:pt x="422" y="207"/>
                  <a:pt x="423" y="208"/>
                </a:cubicBezTo>
                <a:cubicBezTo>
                  <a:pt x="423" y="209"/>
                  <a:pt x="425" y="211"/>
                  <a:pt x="426" y="211"/>
                </a:cubicBezTo>
                <a:cubicBezTo>
                  <a:pt x="426" y="209"/>
                  <a:pt x="424" y="205"/>
                  <a:pt x="426" y="206"/>
                </a:cubicBezTo>
                <a:cubicBezTo>
                  <a:pt x="426" y="205"/>
                  <a:pt x="427" y="206"/>
                  <a:pt x="427" y="206"/>
                </a:cubicBezTo>
                <a:cubicBezTo>
                  <a:pt x="427" y="207"/>
                  <a:pt x="428" y="206"/>
                  <a:pt x="427" y="208"/>
                </a:cubicBezTo>
                <a:cubicBezTo>
                  <a:pt x="428" y="208"/>
                  <a:pt x="428" y="210"/>
                  <a:pt x="428" y="210"/>
                </a:cubicBezTo>
                <a:cubicBezTo>
                  <a:pt x="428" y="210"/>
                  <a:pt x="428" y="211"/>
                  <a:pt x="428" y="211"/>
                </a:cubicBezTo>
                <a:cubicBezTo>
                  <a:pt x="427" y="212"/>
                  <a:pt x="428" y="212"/>
                  <a:pt x="428" y="212"/>
                </a:cubicBezTo>
                <a:cubicBezTo>
                  <a:pt x="427" y="212"/>
                  <a:pt x="428" y="213"/>
                  <a:pt x="428" y="214"/>
                </a:cubicBezTo>
                <a:cubicBezTo>
                  <a:pt x="427" y="214"/>
                  <a:pt x="428" y="215"/>
                  <a:pt x="428" y="215"/>
                </a:cubicBezTo>
                <a:cubicBezTo>
                  <a:pt x="429" y="215"/>
                  <a:pt x="429" y="215"/>
                  <a:pt x="429" y="215"/>
                </a:cubicBezTo>
                <a:cubicBezTo>
                  <a:pt x="430" y="216"/>
                  <a:pt x="430" y="214"/>
                  <a:pt x="430" y="214"/>
                </a:cubicBezTo>
                <a:cubicBezTo>
                  <a:pt x="430" y="214"/>
                  <a:pt x="432" y="214"/>
                  <a:pt x="432" y="214"/>
                </a:cubicBezTo>
                <a:cubicBezTo>
                  <a:pt x="432" y="214"/>
                  <a:pt x="432" y="215"/>
                  <a:pt x="434" y="215"/>
                </a:cubicBezTo>
                <a:cubicBezTo>
                  <a:pt x="434" y="216"/>
                  <a:pt x="435" y="215"/>
                  <a:pt x="436" y="215"/>
                </a:cubicBezTo>
                <a:cubicBezTo>
                  <a:pt x="436" y="214"/>
                  <a:pt x="437" y="215"/>
                  <a:pt x="437" y="214"/>
                </a:cubicBezTo>
                <a:cubicBezTo>
                  <a:pt x="437" y="213"/>
                  <a:pt x="437" y="213"/>
                  <a:pt x="437" y="212"/>
                </a:cubicBezTo>
                <a:cubicBezTo>
                  <a:pt x="437" y="211"/>
                  <a:pt x="438" y="211"/>
                  <a:pt x="438" y="210"/>
                </a:cubicBezTo>
                <a:cubicBezTo>
                  <a:pt x="438" y="210"/>
                  <a:pt x="439" y="209"/>
                  <a:pt x="439" y="207"/>
                </a:cubicBezTo>
                <a:cubicBezTo>
                  <a:pt x="440" y="207"/>
                  <a:pt x="440" y="205"/>
                  <a:pt x="441" y="205"/>
                </a:cubicBezTo>
                <a:cubicBezTo>
                  <a:pt x="441" y="206"/>
                  <a:pt x="441" y="206"/>
                  <a:pt x="441" y="206"/>
                </a:cubicBezTo>
                <a:cubicBezTo>
                  <a:pt x="442" y="206"/>
                  <a:pt x="442" y="207"/>
                  <a:pt x="442" y="207"/>
                </a:cubicBezTo>
                <a:cubicBezTo>
                  <a:pt x="442" y="208"/>
                  <a:pt x="442" y="209"/>
                  <a:pt x="443" y="209"/>
                </a:cubicBezTo>
                <a:cubicBezTo>
                  <a:pt x="443" y="210"/>
                  <a:pt x="443" y="211"/>
                  <a:pt x="444" y="211"/>
                </a:cubicBezTo>
                <a:cubicBezTo>
                  <a:pt x="444" y="212"/>
                  <a:pt x="444" y="212"/>
                  <a:pt x="444" y="213"/>
                </a:cubicBezTo>
                <a:cubicBezTo>
                  <a:pt x="444" y="214"/>
                  <a:pt x="445" y="216"/>
                  <a:pt x="446" y="216"/>
                </a:cubicBezTo>
                <a:cubicBezTo>
                  <a:pt x="446" y="217"/>
                  <a:pt x="446" y="216"/>
                  <a:pt x="446" y="217"/>
                </a:cubicBezTo>
                <a:cubicBezTo>
                  <a:pt x="447" y="217"/>
                  <a:pt x="447" y="218"/>
                  <a:pt x="448" y="217"/>
                </a:cubicBezTo>
                <a:cubicBezTo>
                  <a:pt x="448" y="217"/>
                  <a:pt x="448" y="215"/>
                  <a:pt x="448" y="216"/>
                </a:cubicBezTo>
                <a:cubicBezTo>
                  <a:pt x="448" y="216"/>
                  <a:pt x="449" y="216"/>
                  <a:pt x="449" y="217"/>
                </a:cubicBezTo>
                <a:cubicBezTo>
                  <a:pt x="449" y="218"/>
                  <a:pt x="449" y="219"/>
                  <a:pt x="450" y="220"/>
                </a:cubicBezTo>
                <a:cubicBezTo>
                  <a:pt x="450" y="221"/>
                  <a:pt x="451" y="223"/>
                  <a:pt x="452" y="223"/>
                </a:cubicBezTo>
                <a:cubicBezTo>
                  <a:pt x="452" y="224"/>
                  <a:pt x="452" y="223"/>
                  <a:pt x="452" y="224"/>
                </a:cubicBezTo>
                <a:cubicBezTo>
                  <a:pt x="452" y="224"/>
                  <a:pt x="452" y="225"/>
                  <a:pt x="452" y="225"/>
                </a:cubicBezTo>
                <a:cubicBezTo>
                  <a:pt x="452" y="226"/>
                  <a:pt x="452" y="228"/>
                  <a:pt x="451" y="228"/>
                </a:cubicBezTo>
                <a:cubicBezTo>
                  <a:pt x="451" y="229"/>
                  <a:pt x="451" y="229"/>
                  <a:pt x="451" y="231"/>
                </a:cubicBezTo>
                <a:cubicBezTo>
                  <a:pt x="451" y="231"/>
                  <a:pt x="450" y="232"/>
                  <a:pt x="450" y="232"/>
                </a:cubicBezTo>
                <a:cubicBezTo>
                  <a:pt x="450" y="232"/>
                  <a:pt x="449" y="233"/>
                  <a:pt x="449" y="234"/>
                </a:cubicBezTo>
                <a:cubicBezTo>
                  <a:pt x="449" y="234"/>
                  <a:pt x="449" y="235"/>
                  <a:pt x="449" y="235"/>
                </a:cubicBezTo>
                <a:cubicBezTo>
                  <a:pt x="449" y="235"/>
                  <a:pt x="449" y="238"/>
                  <a:pt x="449" y="239"/>
                </a:cubicBezTo>
                <a:cubicBezTo>
                  <a:pt x="448" y="239"/>
                  <a:pt x="450" y="241"/>
                  <a:pt x="449" y="241"/>
                </a:cubicBezTo>
                <a:cubicBezTo>
                  <a:pt x="449" y="242"/>
                  <a:pt x="448" y="242"/>
                  <a:pt x="447" y="242"/>
                </a:cubicBezTo>
                <a:cubicBezTo>
                  <a:pt x="446" y="242"/>
                  <a:pt x="447" y="246"/>
                  <a:pt x="446" y="246"/>
                </a:cubicBezTo>
                <a:cubicBezTo>
                  <a:pt x="445" y="247"/>
                  <a:pt x="444" y="247"/>
                  <a:pt x="444" y="248"/>
                </a:cubicBezTo>
                <a:cubicBezTo>
                  <a:pt x="443" y="248"/>
                  <a:pt x="443" y="249"/>
                  <a:pt x="443" y="249"/>
                </a:cubicBezTo>
                <a:cubicBezTo>
                  <a:pt x="443" y="250"/>
                  <a:pt x="443" y="252"/>
                  <a:pt x="443" y="251"/>
                </a:cubicBezTo>
                <a:cubicBezTo>
                  <a:pt x="441" y="251"/>
                  <a:pt x="440" y="252"/>
                  <a:pt x="439" y="252"/>
                </a:cubicBezTo>
                <a:cubicBezTo>
                  <a:pt x="439" y="252"/>
                  <a:pt x="437" y="252"/>
                  <a:pt x="437" y="253"/>
                </a:cubicBezTo>
                <a:cubicBezTo>
                  <a:pt x="437" y="253"/>
                  <a:pt x="436" y="255"/>
                  <a:pt x="436" y="255"/>
                </a:cubicBezTo>
                <a:cubicBezTo>
                  <a:pt x="436" y="256"/>
                  <a:pt x="435" y="255"/>
                  <a:pt x="435" y="256"/>
                </a:cubicBezTo>
                <a:cubicBezTo>
                  <a:pt x="435" y="256"/>
                  <a:pt x="435" y="256"/>
                  <a:pt x="434" y="256"/>
                </a:cubicBezTo>
                <a:cubicBezTo>
                  <a:pt x="433" y="258"/>
                  <a:pt x="435" y="259"/>
                  <a:pt x="434" y="261"/>
                </a:cubicBezTo>
                <a:cubicBezTo>
                  <a:pt x="432" y="261"/>
                  <a:pt x="432" y="263"/>
                  <a:pt x="431" y="263"/>
                </a:cubicBezTo>
                <a:cubicBezTo>
                  <a:pt x="431" y="263"/>
                  <a:pt x="428" y="263"/>
                  <a:pt x="427" y="264"/>
                </a:cubicBezTo>
                <a:cubicBezTo>
                  <a:pt x="427" y="264"/>
                  <a:pt x="426" y="264"/>
                  <a:pt x="426" y="265"/>
                </a:cubicBezTo>
                <a:cubicBezTo>
                  <a:pt x="426" y="265"/>
                  <a:pt x="424" y="266"/>
                  <a:pt x="424" y="267"/>
                </a:cubicBezTo>
                <a:cubicBezTo>
                  <a:pt x="424" y="268"/>
                  <a:pt x="423" y="269"/>
                  <a:pt x="423" y="270"/>
                </a:cubicBezTo>
                <a:cubicBezTo>
                  <a:pt x="422" y="270"/>
                  <a:pt x="422" y="269"/>
                  <a:pt x="421" y="269"/>
                </a:cubicBezTo>
                <a:cubicBezTo>
                  <a:pt x="421" y="270"/>
                  <a:pt x="420" y="270"/>
                  <a:pt x="419" y="271"/>
                </a:cubicBezTo>
                <a:cubicBezTo>
                  <a:pt x="418" y="271"/>
                  <a:pt x="418" y="272"/>
                  <a:pt x="417" y="272"/>
                </a:cubicBezTo>
                <a:cubicBezTo>
                  <a:pt x="417" y="272"/>
                  <a:pt x="417" y="272"/>
                  <a:pt x="416" y="272"/>
                </a:cubicBezTo>
                <a:cubicBezTo>
                  <a:pt x="416" y="274"/>
                  <a:pt x="414" y="274"/>
                  <a:pt x="414" y="273"/>
                </a:cubicBezTo>
                <a:cubicBezTo>
                  <a:pt x="413" y="273"/>
                  <a:pt x="413" y="273"/>
                  <a:pt x="413" y="273"/>
                </a:cubicBezTo>
                <a:cubicBezTo>
                  <a:pt x="413" y="275"/>
                  <a:pt x="408" y="277"/>
                  <a:pt x="407" y="277"/>
                </a:cubicBezTo>
                <a:cubicBezTo>
                  <a:pt x="406" y="277"/>
                  <a:pt x="405" y="277"/>
                  <a:pt x="405" y="277"/>
                </a:cubicBezTo>
                <a:cubicBezTo>
                  <a:pt x="403" y="277"/>
                  <a:pt x="404" y="273"/>
                  <a:pt x="404" y="272"/>
                </a:cubicBezTo>
                <a:cubicBezTo>
                  <a:pt x="404" y="271"/>
                  <a:pt x="403" y="270"/>
                  <a:pt x="403" y="269"/>
                </a:cubicBezTo>
                <a:cubicBezTo>
                  <a:pt x="402" y="269"/>
                  <a:pt x="402" y="267"/>
                  <a:pt x="401" y="267"/>
                </a:cubicBezTo>
                <a:cubicBezTo>
                  <a:pt x="401" y="267"/>
                  <a:pt x="401" y="264"/>
                  <a:pt x="401" y="264"/>
                </a:cubicBezTo>
                <a:cubicBezTo>
                  <a:pt x="401" y="260"/>
                  <a:pt x="401" y="260"/>
                  <a:pt x="401" y="257"/>
                </a:cubicBezTo>
                <a:cubicBezTo>
                  <a:pt x="401" y="257"/>
                  <a:pt x="400" y="254"/>
                  <a:pt x="400" y="254"/>
                </a:cubicBezTo>
                <a:cubicBezTo>
                  <a:pt x="400" y="254"/>
                  <a:pt x="399" y="251"/>
                  <a:pt x="399" y="251"/>
                </a:cubicBezTo>
                <a:cubicBezTo>
                  <a:pt x="398" y="251"/>
                  <a:pt x="398" y="250"/>
                  <a:pt x="398" y="249"/>
                </a:cubicBezTo>
                <a:cubicBezTo>
                  <a:pt x="398" y="247"/>
                  <a:pt x="396" y="246"/>
                  <a:pt x="396" y="244"/>
                </a:cubicBezTo>
                <a:cubicBezTo>
                  <a:pt x="396" y="243"/>
                  <a:pt x="394" y="243"/>
                  <a:pt x="394" y="242"/>
                </a:cubicBezTo>
                <a:cubicBezTo>
                  <a:pt x="394" y="241"/>
                  <a:pt x="394" y="241"/>
                  <a:pt x="393" y="241"/>
                </a:cubicBezTo>
                <a:cubicBezTo>
                  <a:pt x="392" y="241"/>
                  <a:pt x="391" y="237"/>
                  <a:pt x="391" y="237"/>
                </a:cubicBezTo>
                <a:cubicBezTo>
                  <a:pt x="391" y="236"/>
                  <a:pt x="389" y="237"/>
                  <a:pt x="389" y="236"/>
                </a:cubicBezTo>
                <a:cubicBezTo>
                  <a:pt x="388" y="235"/>
                  <a:pt x="387" y="233"/>
                  <a:pt x="386" y="233"/>
                </a:cubicBezTo>
                <a:cubicBezTo>
                  <a:pt x="386" y="232"/>
                  <a:pt x="384" y="231"/>
                  <a:pt x="384" y="230"/>
                </a:cubicBezTo>
                <a:cubicBezTo>
                  <a:pt x="384" y="229"/>
                  <a:pt x="384" y="222"/>
                  <a:pt x="383" y="222"/>
                </a:cubicBezTo>
                <a:cubicBezTo>
                  <a:pt x="383" y="220"/>
                  <a:pt x="382" y="220"/>
                  <a:pt x="381" y="219"/>
                </a:cubicBezTo>
                <a:cubicBezTo>
                  <a:pt x="380" y="219"/>
                  <a:pt x="380" y="217"/>
                  <a:pt x="380" y="217"/>
                </a:cubicBezTo>
                <a:cubicBezTo>
                  <a:pt x="380" y="215"/>
                  <a:pt x="378" y="215"/>
                  <a:pt x="377" y="213"/>
                </a:cubicBezTo>
                <a:cubicBezTo>
                  <a:pt x="377" y="213"/>
                  <a:pt x="375" y="215"/>
                  <a:pt x="375" y="213"/>
                </a:cubicBezTo>
                <a:cubicBezTo>
                  <a:pt x="376" y="212"/>
                  <a:pt x="375" y="208"/>
                  <a:pt x="375" y="209"/>
                </a:cubicBezTo>
                <a:cubicBezTo>
                  <a:pt x="375" y="208"/>
                  <a:pt x="374" y="208"/>
                  <a:pt x="374" y="207"/>
                </a:cubicBezTo>
                <a:cubicBezTo>
                  <a:pt x="373" y="207"/>
                  <a:pt x="373" y="205"/>
                  <a:pt x="372" y="205"/>
                </a:cubicBezTo>
                <a:cubicBezTo>
                  <a:pt x="372" y="204"/>
                  <a:pt x="372" y="204"/>
                  <a:pt x="371" y="204"/>
                </a:cubicBezTo>
                <a:cubicBezTo>
                  <a:pt x="371" y="204"/>
                  <a:pt x="371" y="203"/>
                  <a:pt x="370" y="202"/>
                </a:cubicBezTo>
                <a:cubicBezTo>
                  <a:pt x="370" y="201"/>
                  <a:pt x="370" y="202"/>
                  <a:pt x="369" y="201"/>
                </a:cubicBezTo>
                <a:cubicBezTo>
                  <a:pt x="369" y="200"/>
                  <a:pt x="368" y="199"/>
                  <a:pt x="367" y="197"/>
                </a:cubicBezTo>
                <a:cubicBezTo>
                  <a:pt x="367" y="195"/>
                  <a:pt x="366" y="195"/>
                  <a:pt x="365" y="194"/>
                </a:cubicBezTo>
                <a:cubicBezTo>
                  <a:pt x="365" y="194"/>
                  <a:pt x="363" y="192"/>
                  <a:pt x="362" y="192"/>
                </a:cubicBezTo>
                <a:cubicBezTo>
                  <a:pt x="362" y="192"/>
                  <a:pt x="360" y="192"/>
                  <a:pt x="360" y="192"/>
                </a:cubicBezTo>
                <a:cubicBezTo>
                  <a:pt x="360" y="192"/>
                  <a:pt x="359" y="188"/>
                  <a:pt x="360" y="188"/>
                </a:cubicBezTo>
                <a:cubicBezTo>
                  <a:pt x="360" y="187"/>
                  <a:pt x="360" y="187"/>
                  <a:pt x="360" y="187"/>
                </a:cubicBezTo>
                <a:cubicBezTo>
                  <a:pt x="361" y="186"/>
                  <a:pt x="359" y="184"/>
                  <a:pt x="360" y="184"/>
                </a:cubicBezTo>
                <a:cubicBezTo>
                  <a:pt x="360" y="183"/>
                  <a:pt x="361" y="182"/>
                  <a:pt x="360" y="182"/>
                </a:cubicBezTo>
                <a:cubicBezTo>
                  <a:pt x="361" y="182"/>
                  <a:pt x="359" y="182"/>
                  <a:pt x="360" y="182"/>
                </a:cubicBezTo>
                <a:cubicBezTo>
                  <a:pt x="360" y="182"/>
                  <a:pt x="359" y="184"/>
                  <a:pt x="359" y="184"/>
                </a:cubicBezTo>
                <a:cubicBezTo>
                  <a:pt x="359" y="186"/>
                  <a:pt x="359" y="191"/>
                  <a:pt x="358" y="192"/>
                </a:cubicBezTo>
                <a:cubicBezTo>
                  <a:pt x="358" y="194"/>
                  <a:pt x="355" y="190"/>
                  <a:pt x="355" y="190"/>
                </a:cubicBezTo>
                <a:cubicBezTo>
                  <a:pt x="354" y="190"/>
                  <a:pt x="354" y="189"/>
                  <a:pt x="354" y="188"/>
                </a:cubicBezTo>
                <a:cubicBezTo>
                  <a:pt x="354" y="188"/>
                  <a:pt x="353" y="187"/>
                  <a:pt x="353" y="187"/>
                </a:cubicBezTo>
                <a:cubicBezTo>
                  <a:pt x="352" y="186"/>
                  <a:pt x="352" y="186"/>
                  <a:pt x="351" y="185"/>
                </a:cubicBezTo>
                <a:cubicBezTo>
                  <a:pt x="350" y="184"/>
                  <a:pt x="351" y="183"/>
                  <a:pt x="350" y="183"/>
                </a:cubicBezTo>
                <a:cubicBezTo>
                  <a:pt x="349" y="183"/>
                  <a:pt x="350" y="181"/>
                  <a:pt x="349" y="181"/>
                </a:cubicBezTo>
                <a:cubicBezTo>
                  <a:pt x="349" y="181"/>
                  <a:pt x="348" y="180"/>
                  <a:pt x="348" y="181"/>
                </a:cubicBezTo>
                <a:cubicBezTo>
                  <a:pt x="349" y="183"/>
                  <a:pt x="353" y="192"/>
                  <a:pt x="355" y="194"/>
                </a:cubicBezTo>
                <a:cubicBezTo>
                  <a:pt x="357" y="194"/>
                  <a:pt x="361" y="207"/>
                  <a:pt x="364" y="207"/>
                </a:cubicBezTo>
                <a:cubicBezTo>
                  <a:pt x="364" y="210"/>
                  <a:pt x="370" y="216"/>
                  <a:pt x="367" y="216"/>
                </a:cubicBezTo>
                <a:cubicBezTo>
                  <a:pt x="367" y="221"/>
                  <a:pt x="372" y="221"/>
                  <a:pt x="372" y="224"/>
                </a:cubicBezTo>
                <a:cubicBezTo>
                  <a:pt x="372" y="224"/>
                  <a:pt x="373" y="226"/>
                  <a:pt x="374" y="226"/>
                </a:cubicBezTo>
                <a:cubicBezTo>
                  <a:pt x="374" y="228"/>
                  <a:pt x="379" y="237"/>
                  <a:pt x="377" y="239"/>
                </a:cubicBezTo>
                <a:cubicBezTo>
                  <a:pt x="378" y="240"/>
                  <a:pt x="381" y="251"/>
                  <a:pt x="383" y="249"/>
                </a:cubicBezTo>
                <a:cubicBezTo>
                  <a:pt x="383" y="253"/>
                  <a:pt x="388" y="265"/>
                  <a:pt x="392" y="265"/>
                </a:cubicBezTo>
                <a:cubicBezTo>
                  <a:pt x="394" y="268"/>
                  <a:pt x="404" y="275"/>
                  <a:pt x="404" y="280"/>
                </a:cubicBezTo>
                <a:cubicBezTo>
                  <a:pt x="406" y="282"/>
                  <a:pt x="401" y="284"/>
                  <a:pt x="401" y="284"/>
                </a:cubicBezTo>
                <a:cubicBezTo>
                  <a:pt x="401" y="284"/>
                  <a:pt x="405" y="283"/>
                  <a:pt x="405" y="287"/>
                </a:cubicBezTo>
                <a:cubicBezTo>
                  <a:pt x="410" y="293"/>
                  <a:pt x="409" y="287"/>
                  <a:pt x="414" y="287"/>
                </a:cubicBezTo>
                <a:cubicBezTo>
                  <a:pt x="416" y="288"/>
                  <a:pt x="429" y="282"/>
                  <a:pt x="430" y="280"/>
                </a:cubicBezTo>
                <a:cubicBezTo>
                  <a:pt x="432" y="276"/>
                  <a:pt x="431" y="294"/>
                  <a:pt x="428" y="298"/>
                </a:cubicBezTo>
                <a:cubicBezTo>
                  <a:pt x="428" y="298"/>
                  <a:pt x="427" y="301"/>
                  <a:pt x="427" y="300"/>
                </a:cubicBezTo>
                <a:cubicBezTo>
                  <a:pt x="426" y="301"/>
                  <a:pt x="427" y="301"/>
                  <a:pt x="426" y="301"/>
                </a:cubicBezTo>
                <a:cubicBezTo>
                  <a:pt x="426" y="302"/>
                  <a:pt x="426" y="304"/>
                  <a:pt x="425" y="304"/>
                </a:cubicBezTo>
                <a:cubicBezTo>
                  <a:pt x="425" y="305"/>
                  <a:pt x="425" y="304"/>
                  <a:pt x="424" y="305"/>
                </a:cubicBezTo>
                <a:cubicBezTo>
                  <a:pt x="424" y="305"/>
                  <a:pt x="424" y="306"/>
                  <a:pt x="423" y="306"/>
                </a:cubicBezTo>
                <a:cubicBezTo>
                  <a:pt x="423" y="308"/>
                  <a:pt x="422" y="310"/>
                  <a:pt x="421" y="312"/>
                </a:cubicBezTo>
                <a:cubicBezTo>
                  <a:pt x="421" y="312"/>
                  <a:pt x="421" y="314"/>
                  <a:pt x="420" y="314"/>
                </a:cubicBezTo>
                <a:cubicBezTo>
                  <a:pt x="420" y="316"/>
                  <a:pt x="418" y="317"/>
                  <a:pt x="418" y="319"/>
                </a:cubicBezTo>
                <a:cubicBezTo>
                  <a:pt x="417" y="320"/>
                  <a:pt x="416" y="321"/>
                  <a:pt x="416" y="322"/>
                </a:cubicBezTo>
                <a:cubicBezTo>
                  <a:pt x="415" y="323"/>
                  <a:pt x="414" y="325"/>
                  <a:pt x="413" y="326"/>
                </a:cubicBezTo>
                <a:cubicBezTo>
                  <a:pt x="413" y="326"/>
                  <a:pt x="413" y="326"/>
                  <a:pt x="413" y="326"/>
                </a:cubicBezTo>
                <a:cubicBezTo>
                  <a:pt x="413" y="328"/>
                  <a:pt x="411" y="329"/>
                  <a:pt x="410" y="330"/>
                </a:cubicBezTo>
                <a:cubicBezTo>
                  <a:pt x="409" y="330"/>
                  <a:pt x="410" y="331"/>
                  <a:pt x="409" y="331"/>
                </a:cubicBezTo>
                <a:cubicBezTo>
                  <a:pt x="409" y="331"/>
                  <a:pt x="407" y="333"/>
                  <a:pt x="407" y="333"/>
                </a:cubicBezTo>
                <a:cubicBezTo>
                  <a:pt x="407" y="333"/>
                  <a:pt x="407" y="333"/>
                  <a:pt x="407" y="333"/>
                </a:cubicBezTo>
                <a:cubicBezTo>
                  <a:pt x="407" y="332"/>
                  <a:pt x="406" y="333"/>
                  <a:pt x="406" y="333"/>
                </a:cubicBezTo>
                <a:cubicBezTo>
                  <a:pt x="405" y="334"/>
                  <a:pt x="405" y="334"/>
                  <a:pt x="405" y="334"/>
                </a:cubicBezTo>
                <a:cubicBezTo>
                  <a:pt x="404" y="334"/>
                  <a:pt x="404" y="335"/>
                  <a:pt x="403" y="335"/>
                </a:cubicBezTo>
                <a:cubicBezTo>
                  <a:pt x="403" y="335"/>
                  <a:pt x="401" y="338"/>
                  <a:pt x="401" y="338"/>
                </a:cubicBezTo>
                <a:cubicBezTo>
                  <a:pt x="401" y="339"/>
                  <a:pt x="399" y="340"/>
                  <a:pt x="398" y="341"/>
                </a:cubicBezTo>
                <a:cubicBezTo>
                  <a:pt x="398" y="342"/>
                  <a:pt x="397" y="342"/>
                  <a:pt x="397" y="343"/>
                </a:cubicBezTo>
                <a:cubicBezTo>
                  <a:pt x="396" y="343"/>
                  <a:pt x="395" y="345"/>
                  <a:pt x="395" y="345"/>
                </a:cubicBezTo>
                <a:cubicBezTo>
                  <a:pt x="394" y="345"/>
                  <a:pt x="393" y="348"/>
                  <a:pt x="392" y="348"/>
                </a:cubicBezTo>
                <a:cubicBezTo>
                  <a:pt x="392" y="349"/>
                  <a:pt x="391" y="350"/>
                  <a:pt x="391" y="350"/>
                </a:cubicBezTo>
                <a:cubicBezTo>
                  <a:pt x="390" y="350"/>
                  <a:pt x="390" y="351"/>
                  <a:pt x="389" y="351"/>
                </a:cubicBezTo>
                <a:cubicBezTo>
                  <a:pt x="389" y="351"/>
                  <a:pt x="389" y="355"/>
                  <a:pt x="388" y="355"/>
                </a:cubicBezTo>
                <a:cubicBezTo>
                  <a:pt x="387" y="355"/>
                  <a:pt x="387" y="354"/>
                  <a:pt x="386" y="355"/>
                </a:cubicBezTo>
                <a:cubicBezTo>
                  <a:pt x="385" y="355"/>
                  <a:pt x="385" y="356"/>
                  <a:pt x="385" y="356"/>
                </a:cubicBezTo>
                <a:cubicBezTo>
                  <a:pt x="382" y="359"/>
                  <a:pt x="377" y="369"/>
                  <a:pt x="374" y="374"/>
                </a:cubicBezTo>
                <a:cubicBezTo>
                  <a:pt x="374" y="374"/>
                  <a:pt x="373" y="374"/>
                  <a:pt x="373" y="374"/>
                </a:cubicBezTo>
                <a:cubicBezTo>
                  <a:pt x="373" y="375"/>
                  <a:pt x="373" y="374"/>
                  <a:pt x="373" y="375"/>
                </a:cubicBezTo>
                <a:cubicBezTo>
                  <a:pt x="372" y="375"/>
                  <a:pt x="372" y="376"/>
                  <a:pt x="373" y="376"/>
                </a:cubicBezTo>
                <a:cubicBezTo>
                  <a:pt x="373" y="376"/>
                  <a:pt x="372" y="377"/>
                  <a:pt x="373" y="377"/>
                </a:cubicBezTo>
                <a:cubicBezTo>
                  <a:pt x="374" y="378"/>
                  <a:pt x="373" y="379"/>
                  <a:pt x="374" y="379"/>
                </a:cubicBezTo>
                <a:cubicBezTo>
                  <a:pt x="374" y="379"/>
                  <a:pt x="374" y="380"/>
                  <a:pt x="374" y="379"/>
                </a:cubicBezTo>
                <a:cubicBezTo>
                  <a:pt x="375" y="380"/>
                  <a:pt x="375" y="380"/>
                  <a:pt x="375" y="380"/>
                </a:cubicBezTo>
                <a:cubicBezTo>
                  <a:pt x="374" y="380"/>
                  <a:pt x="375" y="380"/>
                  <a:pt x="375" y="380"/>
                </a:cubicBezTo>
                <a:cubicBezTo>
                  <a:pt x="375" y="381"/>
                  <a:pt x="374" y="382"/>
                  <a:pt x="374" y="382"/>
                </a:cubicBezTo>
                <a:cubicBezTo>
                  <a:pt x="374" y="382"/>
                  <a:pt x="373" y="383"/>
                  <a:pt x="373" y="383"/>
                </a:cubicBezTo>
                <a:cubicBezTo>
                  <a:pt x="373" y="383"/>
                  <a:pt x="372" y="386"/>
                  <a:pt x="373" y="385"/>
                </a:cubicBezTo>
                <a:cubicBezTo>
                  <a:pt x="373" y="385"/>
                  <a:pt x="373" y="385"/>
                  <a:pt x="373" y="385"/>
                </a:cubicBezTo>
                <a:cubicBezTo>
                  <a:pt x="373" y="386"/>
                  <a:pt x="373" y="386"/>
                  <a:pt x="373" y="387"/>
                </a:cubicBezTo>
                <a:cubicBezTo>
                  <a:pt x="373" y="388"/>
                  <a:pt x="373" y="389"/>
                  <a:pt x="373" y="390"/>
                </a:cubicBezTo>
                <a:cubicBezTo>
                  <a:pt x="372" y="391"/>
                  <a:pt x="374" y="391"/>
                  <a:pt x="374" y="391"/>
                </a:cubicBezTo>
                <a:cubicBezTo>
                  <a:pt x="373" y="392"/>
                  <a:pt x="375" y="392"/>
                  <a:pt x="374" y="392"/>
                </a:cubicBezTo>
                <a:cubicBezTo>
                  <a:pt x="374" y="392"/>
                  <a:pt x="375" y="394"/>
                  <a:pt x="374" y="394"/>
                </a:cubicBezTo>
                <a:cubicBezTo>
                  <a:pt x="374" y="394"/>
                  <a:pt x="373" y="397"/>
                  <a:pt x="373" y="398"/>
                </a:cubicBezTo>
                <a:cubicBezTo>
                  <a:pt x="373" y="398"/>
                  <a:pt x="373" y="398"/>
                  <a:pt x="373" y="398"/>
                </a:cubicBezTo>
                <a:cubicBezTo>
                  <a:pt x="373" y="400"/>
                  <a:pt x="372" y="401"/>
                  <a:pt x="372" y="402"/>
                </a:cubicBezTo>
                <a:cubicBezTo>
                  <a:pt x="371" y="403"/>
                  <a:pt x="370" y="407"/>
                  <a:pt x="370" y="407"/>
                </a:cubicBezTo>
                <a:cubicBezTo>
                  <a:pt x="371" y="407"/>
                  <a:pt x="371" y="407"/>
                  <a:pt x="371" y="407"/>
                </a:cubicBezTo>
                <a:cubicBezTo>
                  <a:pt x="369" y="410"/>
                  <a:pt x="369" y="410"/>
                  <a:pt x="366" y="412"/>
                </a:cubicBezTo>
                <a:cubicBezTo>
                  <a:pt x="364" y="416"/>
                  <a:pt x="356" y="419"/>
                  <a:pt x="350" y="423"/>
                </a:cubicBezTo>
                <a:cubicBezTo>
                  <a:pt x="350" y="423"/>
                  <a:pt x="350" y="423"/>
                  <a:pt x="349" y="424"/>
                </a:cubicBezTo>
                <a:cubicBezTo>
                  <a:pt x="348" y="424"/>
                  <a:pt x="349" y="424"/>
                  <a:pt x="348" y="424"/>
                </a:cubicBezTo>
                <a:cubicBezTo>
                  <a:pt x="348" y="425"/>
                  <a:pt x="347" y="425"/>
                  <a:pt x="347" y="426"/>
                </a:cubicBezTo>
                <a:cubicBezTo>
                  <a:pt x="347" y="426"/>
                  <a:pt x="347" y="426"/>
                  <a:pt x="346" y="426"/>
                </a:cubicBezTo>
                <a:cubicBezTo>
                  <a:pt x="347" y="426"/>
                  <a:pt x="345" y="426"/>
                  <a:pt x="345" y="426"/>
                </a:cubicBezTo>
                <a:cubicBezTo>
                  <a:pt x="344" y="426"/>
                  <a:pt x="345" y="426"/>
                  <a:pt x="344" y="426"/>
                </a:cubicBezTo>
                <a:cubicBezTo>
                  <a:pt x="344" y="426"/>
                  <a:pt x="344" y="426"/>
                  <a:pt x="344" y="426"/>
                </a:cubicBezTo>
                <a:cubicBezTo>
                  <a:pt x="341" y="428"/>
                  <a:pt x="339" y="430"/>
                  <a:pt x="339" y="431"/>
                </a:cubicBezTo>
                <a:cubicBezTo>
                  <a:pt x="339" y="431"/>
                  <a:pt x="339" y="431"/>
                  <a:pt x="339" y="431"/>
                </a:cubicBezTo>
                <a:cubicBezTo>
                  <a:pt x="339" y="432"/>
                  <a:pt x="339" y="432"/>
                  <a:pt x="339" y="432"/>
                </a:cubicBezTo>
                <a:cubicBezTo>
                  <a:pt x="339" y="432"/>
                  <a:pt x="339" y="432"/>
                  <a:pt x="339" y="432"/>
                </a:cubicBezTo>
                <a:cubicBezTo>
                  <a:pt x="339" y="432"/>
                  <a:pt x="339" y="432"/>
                  <a:pt x="339" y="432"/>
                </a:cubicBezTo>
                <a:cubicBezTo>
                  <a:pt x="339" y="432"/>
                  <a:pt x="340" y="432"/>
                  <a:pt x="340" y="432"/>
                </a:cubicBezTo>
                <a:cubicBezTo>
                  <a:pt x="340" y="432"/>
                  <a:pt x="340" y="432"/>
                  <a:pt x="340" y="432"/>
                </a:cubicBezTo>
                <a:cubicBezTo>
                  <a:pt x="340" y="432"/>
                  <a:pt x="340" y="432"/>
                  <a:pt x="340" y="432"/>
                </a:cubicBezTo>
                <a:cubicBezTo>
                  <a:pt x="340" y="433"/>
                  <a:pt x="339" y="434"/>
                  <a:pt x="338" y="436"/>
                </a:cubicBezTo>
                <a:cubicBezTo>
                  <a:pt x="338" y="436"/>
                  <a:pt x="338" y="436"/>
                  <a:pt x="339" y="436"/>
                </a:cubicBezTo>
                <a:cubicBezTo>
                  <a:pt x="337" y="438"/>
                  <a:pt x="338" y="439"/>
                  <a:pt x="336" y="440"/>
                </a:cubicBezTo>
                <a:cubicBezTo>
                  <a:pt x="335" y="441"/>
                  <a:pt x="335" y="441"/>
                  <a:pt x="335" y="441"/>
                </a:cubicBezTo>
                <a:cubicBezTo>
                  <a:pt x="335" y="441"/>
                  <a:pt x="335" y="441"/>
                  <a:pt x="335" y="441"/>
                </a:cubicBezTo>
                <a:cubicBezTo>
                  <a:pt x="335" y="442"/>
                  <a:pt x="335" y="442"/>
                  <a:pt x="335" y="442"/>
                </a:cubicBezTo>
                <a:cubicBezTo>
                  <a:pt x="335" y="443"/>
                  <a:pt x="334" y="442"/>
                  <a:pt x="334" y="443"/>
                </a:cubicBezTo>
                <a:cubicBezTo>
                  <a:pt x="334" y="443"/>
                  <a:pt x="334" y="443"/>
                  <a:pt x="334" y="443"/>
                </a:cubicBezTo>
                <a:cubicBezTo>
                  <a:pt x="334" y="443"/>
                  <a:pt x="334" y="443"/>
                  <a:pt x="334" y="443"/>
                </a:cubicBezTo>
                <a:cubicBezTo>
                  <a:pt x="334" y="445"/>
                  <a:pt x="327" y="446"/>
                  <a:pt x="324" y="447"/>
                </a:cubicBezTo>
                <a:cubicBezTo>
                  <a:pt x="323" y="447"/>
                  <a:pt x="323" y="448"/>
                  <a:pt x="321" y="449"/>
                </a:cubicBezTo>
                <a:cubicBezTo>
                  <a:pt x="326" y="448"/>
                  <a:pt x="319" y="454"/>
                  <a:pt x="317" y="454"/>
                </a:cubicBezTo>
                <a:cubicBezTo>
                  <a:pt x="317" y="454"/>
                  <a:pt x="307" y="459"/>
                  <a:pt x="306" y="460"/>
                </a:cubicBezTo>
                <a:cubicBezTo>
                  <a:pt x="303" y="462"/>
                  <a:pt x="295" y="464"/>
                  <a:pt x="293" y="466"/>
                </a:cubicBezTo>
                <a:cubicBezTo>
                  <a:pt x="291" y="467"/>
                  <a:pt x="287" y="468"/>
                  <a:pt x="286" y="468"/>
                </a:cubicBezTo>
                <a:cubicBezTo>
                  <a:pt x="286" y="468"/>
                  <a:pt x="286" y="468"/>
                  <a:pt x="286" y="468"/>
                </a:cubicBezTo>
                <a:cubicBezTo>
                  <a:pt x="284" y="469"/>
                  <a:pt x="284" y="469"/>
                  <a:pt x="282" y="469"/>
                </a:cubicBezTo>
                <a:cubicBezTo>
                  <a:pt x="281" y="469"/>
                  <a:pt x="277" y="468"/>
                  <a:pt x="276" y="469"/>
                </a:cubicBezTo>
                <a:cubicBezTo>
                  <a:pt x="275" y="470"/>
                  <a:pt x="271" y="470"/>
                  <a:pt x="268" y="470"/>
                </a:cubicBezTo>
                <a:cubicBezTo>
                  <a:pt x="267" y="470"/>
                  <a:pt x="267" y="471"/>
                  <a:pt x="266" y="471"/>
                </a:cubicBezTo>
                <a:cubicBezTo>
                  <a:pt x="264" y="471"/>
                  <a:pt x="265" y="470"/>
                  <a:pt x="264" y="470"/>
                </a:cubicBezTo>
                <a:cubicBezTo>
                  <a:pt x="261" y="470"/>
                  <a:pt x="261" y="470"/>
                  <a:pt x="262" y="469"/>
                </a:cubicBezTo>
                <a:cubicBezTo>
                  <a:pt x="262" y="469"/>
                  <a:pt x="262" y="469"/>
                  <a:pt x="262" y="469"/>
                </a:cubicBezTo>
                <a:cubicBezTo>
                  <a:pt x="263" y="465"/>
                  <a:pt x="247" y="460"/>
                  <a:pt x="250" y="458"/>
                </a:cubicBezTo>
                <a:cubicBezTo>
                  <a:pt x="255" y="456"/>
                  <a:pt x="247" y="453"/>
                  <a:pt x="247" y="450"/>
                </a:cubicBezTo>
                <a:cubicBezTo>
                  <a:pt x="247" y="445"/>
                  <a:pt x="245" y="440"/>
                  <a:pt x="238" y="435"/>
                </a:cubicBezTo>
                <a:cubicBezTo>
                  <a:pt x="220" y="423"/>
                  <a:pt x="253" y="409"/>
                  <a:pt x="239" y="398"/>
                </a:cubicBezTo>
                <a:cubicBezTo>
                  <a:pt x="237" y="397"/>
                  <a:pt x="240" y="396"/>
                  <a:pt x="239" y="396"/>
                </a:cubicBezTo>
                <a:cubicBezTo>
                  <a:pt x="241" y="393"/>
                  <a:pt x="239" y="389"/>
                  <a:pt x="237" y="386"/>
                </a:cubicBezTo>
                <a:cubicBezTo>
                  <a:pt x="237" y="385"/>
                  <a:pt x="237" y="386"/>
                  <a:pt x="237" y="386"/>
                </a:cubicBezTo>
                <a:cubicBezTo>
                  <a:pt x="237" y="385"/>
                  <a:pt x="236" y="385"/>
                  <a:pt x="236" y="385"/>
                </a:cubicBezTo>
                <a:cubicBezTo>
                  <a:pt x="236" y="384"/>
                  <a:pt x="235" y="381"/>
                  <a:pt x="234" y="381"/>
                </a:cubicBezTo>
                <a:cubicBezTo>
                  <a:pt x="234" y="381"/>
                  <a:pt x="235" y="379"/>
                  <a:pt x="233" y="378"/>
                </a:cubicBezTo>
                <a:cubicBezTo>
                  <a:pt x="233" y="377"/>
                  <a:pt x="212" y="359"/>
                  <a:pt x="217" y="354"/>
                </a:cubicBezTo>
                <a:cubicBezTo>
                  <a:pt x="217" y="354"/>
                  <a:pt x="221" y="350"/>
                  <a:pt x="221" y="350"/>
                </a:cubicBezTo>
                <a:cubicBezTo>
                  <a:pt x="214" y="339"/>
                  <a:pt x="230" y="328"/>
                  <a:pt x="206" y="327"/>
                </a:cubicBezTo>
                <a:cubicBezTo>
                  <a:pt x="205" y="327"/>
                  <a:pt x="198" y="327"/>
                  <a:pt x="198" y="327"/>
                </a:cubicBezTo>
                <a:cubicBezTo>
                  <a:pt x="183" y="313"/>
                  <a:pt x="179" y="310"/>
                  <a:pt x="161" y="318"/>
                </a:cubicBezTo>
                <a:cubicBezTo>
                  <a:pt x="152" y="322"/>
                  <a:pt x="154" y="318"/>
                  <a:pt x="144" y="317"/>
                </a:cubicBezTo>
                <a:cubicBezTo>
                  <a:pt x="121" y="315"/>
                  <a:pt x="124" y="324"/>
                  <a:pt x="104" y="301"/>
                </a:cubicBezTo>
                <a:cubicBezTo>
                  <a:pt x="100" y="296"/>
                  <a:pt x="97" y="281"/>
                  <a:pt x="91" y="278"/>
                </a:cubicBezTo>
                <a:cubicBezTo>
                  <a:pt x="80" y="270"/>
                  <a:pt x="90" y="241"/>
                  <a:pt x="91" y="216"/>
                </a:cubicBezTo>
                <a:cubicBezTo>
                  <a:pt x="91" y="215"/>
                  <a:pt x="100" y="203"/>
                  <a:pt x="101" y="201"/>
                </a:cubicBezTo>
                <a:cubicBezTo>
                  <a:pt x="102" y="201"/>
                  <a:pt x="107" y="191"/>
                  <a:pt x="107" y="191"/>
                </a:cubicBezTo>
                <a:cubicBezTo>
                  <a:pt x="114" y="191"/>
                  <a:pt x="112" y="183"/>
                  <a:pt x="119" y="182"/>
                </a:cubicBezTo>
                <a:cubicBezTo>
                  <a:pt x="122" y="182"/>
                  <a:pt x="128" y="176"/>
                  <a:pt x="128" y="175"/>
                </a:cubicBezTo>
                <a:cubicBezTo>
                  <a:pt x="134" y="175"/>
                  <a:pt x="133" y="163"/>
                  <a:pt x="136" y="160"/>
                </a:cubicBezTo>
                <a:cubicBezTo>
                  <a:pt x="137" y="159"/>
                  <a:pt x="150" y="151"/>
                  <a:pt x="150" y="152"/>
                </a:cubicBezTo>
                <a:cubicBezTo>
                  <a:pt x="150" y="152"/>
                  <a:pt x="150" y="152"/>
                  <a:pt x="150" y="152"/>
                </a:cubicBezTo>
                <a:cubicBezTo>
                  <a:pt x="155" y="147"/>
                  <a:pt x="155" y="147"/>
                  <a:pt x="160" y="141"/>
                </a:cubicBezTo>
                <a:cubicBezTo>
                  <a:pt x="161" y="142"/>
                  <a:pt x="163" y="142"/>
                  <a:pt x="163" y="142"/>
                </a:cubicBezTo>
                <a:cubicBezTo>
                  <a:pt x="164" y="142"/>
                  <a:pt x="166" y="144"/>
                  <a:pt x="167" y="143"/>
                </a:cubicBezTo>
                <a:cubicBezTo>
                  <a:pt x="167" y="143"/>
                  <a:pt x="169" y="144"/>
                  <a:pt x="169" y="143"/>
                </a:cubicBezTo>
                <a:cubicBezTo>
                  <a:pt x="170" y="143"/>
                  <a:pt x="171" y="144"/>
                  <a:pt x="172" y="143"/>
                </a:cubicBezTo>
                <a:cubicBezTo>
                  <a:pt x="172" y="142"/>
                  <a:pt x="174" y="143"/>
                  <a:pt x="174" y="143"/>
                </a:cubicBezTo>
                <a:cubicBezTo>
                  <a:pt x="174" y="142"/>
                  <a:pt x="174" y="143"/>
                  <a:pt x="174" y="144"/>
                </a:cubicBezTo>
                <a:cubicBezTo>
                  <a:pt x="174" y="144"/>
                  <a:pt x="175" y="145"/>
                  <a:pt x="176" y="144"/>
                </a:cubicBezTo>
                <a:cubicBezTo>
                  <a:pt x="181" y="142"/>
                  <a:pt x="181" y="142"/>
                  <a:pt x="186" y="139"/>
                </a:cubicBezTo>
                <a:cubicBezTo>
                  <a:pt x="186" y="139"/>
                  <a:pt x="186" y="139"/>
                  <a:pt x="186" y="140"/>
                </a:cubicBezTo>
                <a:cubicBezTo>
                  <a:pt x="186" y="139"/>
                  <a:pt x="186" y="139"/>
                  <a:pt x="186" y="140"/>
                </a:cubicBezTo>
                <a:cubicBezTo>
                  <a:pt x="186" y="140"/>
                  <a:pt x="186" y="140"/>
                  <a:pt x="186" y="140"/>
                </a:cubicBezTo>
                <a:cubicBezTo>
                  <a:pt x="186" y="140"/>
                  <a:pt x="186" y="140"/>
                  <a:pt x="186" y="140"/>
                </a:cubicBezTo>
                <a:cubicBezTo>
                  <a:pt x="195" y="138"/>
                  <a:pt x="195" y="138"/>
                  <a:pt x="204" y="135"/>
                </a:cubicBezTo>
                <a:cubicBezTo>
                  <a:pt x="209" y="136"/>
                  <a:pt x="209" y="136"/>
                  <a:pt x="213" y="137"/>
                </a:cubicBezTo>
                <a:cubicBezTo>
                  <a:pt x="213" y="137"/>
                  <a:pt x="213" y="137"/>
                  <a:pt x="213" y="138"/>
                </a:cubicBezTo>
                <a:cubicBezTo>
                  <a:pt x="214" y="138"/>
                  <a:pt x="214" y="137"/>
                  <a:pt x="214" y="137"/>
                </a:cubicBezTo>
                <a:cubicBezTo>
                  <a:pt x="214" y="137"/>
                  <a:pt x="215" y="137"/>
                  <a:pt x="215" y="137"/>
                </a:cubicBezTo>
                <a:cubicBezTo>
                  <a:pt x="215" y="136"/>
                  <a:pt x="215" y="136"/>
                  <a:pt x="215" y="136"/>
                </a:cubicBezTo>
                <a:cubicBezTo>
                  <a:pt x="216" y="136"/>
                  <a:pt x="216" y="136"/>
                  <a:pt x="217" y="136"/>
                </a:cubicBezTo>
                <a:cubicBezTo>
                  <a:pt x="217" y="136"/>
                  <a:pt x="217" y="136"/>
                  <a:pt x="217" y="136"/>
                </a:cubicBezTo>
                <a:cubicBezTo>
                  <a:pt x="218" y="136"/>
                  <a:pt x="223" y="135"/>
                  <a:pt x="223" y="135"/>
                </a:cubicBezTo>
                <a:cubicBezTo>
                  <a:pt x="223" y="135"/>
                  <a:pt x="223" y="136"/>
                  <a:pt x="223" y="136"/>
                </a:cubicBezTo>
                <a:cubicBezTo>
                  <a:pt x="223" y="136"/>
                  <a:pt x="224" y="136"/>
                  <a:pt x="224" y="136"/>
                </a:cubicBezTo>
                <a:cubicBezTo>
                  <a:pt x="225" y="136"/>
                  <a:pt x="225" y="136"/>
                  <a:pt x="225" y="136"/>
                </a:cubicBezTo>
                <a:cubicBezTo>
                  <a:pt x="226" y="136"/>
                  <a:pt x="227" y="136"/>
                  <a:pt x="226" y="136"/>
                </a:cubicBezTo>
                <a:cubicBezTo>
                  <a:pt x="226" y="136"/>
                  <a:pt x="227" y="135"/>
                  <a:pt x="228" y="135"/>
                </a:cubicBezTo>
                <a:cubicBezTo>
                  <a:pt x="229" y="135"/>
                  <a:pt x="231" y="135"/>
                  <a:pt x="232" y="136"/>
                </a:cubicBezTo>
                <a:cubicBezTo>
                  <a:pt x="237" y="136"/>
                  <a:pt x="240" y="138"/>
                  <a:pt x="240" y="138"/>
                </a:cubicBezTo>
                <a:cubicBezTo>
                  <a:pt x="240" y="138"/>
                  <a:pt x="235" y="142"/>
                  <a:pt x="239" y="142"/>
                </a:cubicBezTo>
                <a:cubicBezTo>
                  <a:pt x="247" y="142"/>
                  <a:pt x="222" y="157"/>
                  <a:pt x="235" y="156"/>
                </a:cubicBezTo>
                <a:cubicBezTo>
                  <a:pt x="249" y="156"/>
                  <a:pt x="262" y="163"/>
                  <a:pt x="269" y="170"/>
                </a:cubicBezTo>
                <a:cubicBezTo>
                  <a:pt x="287" y="188"/>
                  <a:pt x="285" y="150"/>
                  <a:pt x="299" y="163"/>
                </a:cubicBezTo>
                <a:cubicBezTo>
                  <a:pt x="301" y="166"/>
                  <a:pt x="319" y="169"/>
                  <a:pt x="317" y="169"/>
                </a:cubicBezTo>
                <a:cubicBezTo>
                  <a:pt x="327" y="179"/>
                  <a:pt x="336" y="168"/>
                  <a:pt x="342" y="172"/>
                </a:cubicBezTo>
                <a:cubicBezTo>
                  <a:pt x="350" y="176"/>
                  <a:pt x="353" y="171"/>
                  <a:pt x="356" y="167"/>
                </a:cubicBezTo>
                <a:cubicBezTo>
                  <a:pt x="357" y="166"/>
                  <a:pt x="358" y="159"/>
                  <a:pt x="357" y="159"/>
                </a:cubicBezTo>
                <a:cubicBezTo>
                  <a:pt x="347" y="158"/>
                  <a:pt x="339" y="149"/>
                  <a:pt x="353" y="151"/>
                </a:cubicBezTo>
                <a:cubicBezTo>
                  <a:pt x="353" y="152"/>
                  <a:pt x="352" y="154"/>
                  <a:pt x="353" y="155"/>
                </a:cubicBezTo>
                <a:cubicBezTo>
                  <a:pt x="361" y="159"/>
                  <a:pt x="356" y="155"/>
                  <a:pt x="357" y="151"/>
                </a:cubicBezTo>
                <a:cubicBezTo>
                  <a:pt x="360" y="144"/>
                  <a:pt x="353" y="144"/>
                  <a:pt x="348" y="147"/>
                </a:cubicBezTo>
                <a:cubicBezTo>
                  <a:pt x="342" y="149"/>
                  <a:pt x="340" y="142"/>
                  <a:pt x="338" y="143"/>
                </a:cubicBezTo>
                <a:cubicBezTo>
                  <a:pt x="335" y="144"/>
                  <a:pt x="326" y="147"/>
                  <a:pt x="322" y="143"/>
                </a:cubicBezTo>
                <a:cubicBezTo>
                  <a:pt x="322" y="143"/>
                  <a:pt x="318" y="136"/>
                  <a:pt x="317" y="136"/>
                </a:cubicBezTo>
                <a:cubicBezTo>
                  <a:pt x="312" y="136"/>
                  <a:pt x="318" y="131"/>
                  <a:pt x="315" y="129"/>
                </a:cubicBezTo>
                <a:cubicBezTo>
                  <a:pt x="315" y="129"/>
                  <a:pt x="312" y="129"/>
                  <a:pt x="312" y="129"/>
                </a:cubicBezTo>
                <a:cubicBezTo>
                  <a:pt x="312" y="125"/>
                  <a:pt x="310" y="120"/>
                  <a:pt x="308" y="121"/>
                </a:cubicBezTo>
                <a:cubicBezTo>
                  <a:pt x="308" y="121"/>
                  <a:pt x="304" y="123"/>
                  <a:pt x="304" y="122"/>
                </a:cubicBezTo>
                <a:cubicBezTo>
                  <a:pt x="303" y="122"/>
                  <a:pt x="301" y="121"/>
                  <a:pt x="301" y="122"/>
                </a:cubicBezTo>
                <a:cubicBezTo>
                  <a:pt x="301" y="127"/>
                  <a:pt x="289" y="121"/>
                  <a:pt x="297" y="128"/>
                </a:cubicBezTo>
                <a:cubicBezTo>
                  <a:pt x="298" y="129"/>
                  <a:pt x="302" y="131"/>
                  <a:pt x="302" y="131"/>
                </a:cubicBezTo>
                <a:cubicBezTo>
                  <a:pt x="307" y="143"/>
                  <a:pt x="298" y="132"/>
                  <a:pt x="299" y="142"/>
                </a:cubicBezTo>
                <a:cubicBezTo>
                  <a:pt x="299" y="142"/>
                  <a:pt x="299" y="144"/>
                  <a:pt x="299" y="145"/>
                </a:cubicBezTo>
                <a:cubicBezTo>
                  <a:pt x="297" y="146"/>
                  <a:pt x="298" y="143"/>
                  <a:pt x="294" y="143"/>
                </a:cubicBezTo>
                <a:cubicBezTo>
                  <a:pt x="287" y="143"/>
                  <a:pt x="292" y="134"/>
                  <a:pt x="292" y="134"/>
                </a:cubicBezTo>
                <a:cubicBezTo>
                  <a:pt x="288" y="132"/>
                  <a:pt x="284" y="130"/>
                  <a:pt x="285" y="129"/>
                </a:cubicBezTo>
                <a:cubicBezTo>
                  <a:pt x="285" y="128"/>
                  <a:pt x="283" y="127"/>
                  <a:pt x="285" y="128"/>
                </a:cubicBezTo>
                <a:cubicBezTo>
                  <a:pt x="279" y="127"/>
                  <a:pt x="282" y="115"/>
                  <a:pt x="279" y="115"/>
                </a:cubicBezTo>
                <a:cubicBezTo>
                  <a:pt x="272" y="115"/>
                  <a:pt x="263" y="99"/>
                  <a:pt x="260" y="99"/>
                </a:cubicBezTo>
                <a:cubicBezTo>
                  <a:pt x="256" y="99"/>
                  <a:pt x="259" y="94"/>
                  <a:pt x="255" y="98"/>
                </a:cubicBezTo>
                <a:cubicBezTo>
                  <a:pt x="248" y="103"/>
                  <a:pt x="257" y="106"/>
                  <a:pt x="257" y="108"/>
                </a:cubicBezTo>
                <a:cubicBezTo>
                  <a:pt x="258" y="115"/>
                  <a:pt x="266" y="114"/>
                  <a:pt x="266" y="114"/>
                </a:cubicBezTo>
                <a:cubicBezTo>
                  <a:pt x="266" y="121"/>
                  <a:pt x="276" y="120"/>
                  <a:pt x="276" y="123"/>
                </a:cubicBezTo>
                <a:cubicBezTo>
                  <a:pt x="276" y="129"/>
                  <a:pt x="274" y="123"/>
                  <a:pt x="269" y="122"/>
                </a:cubicBezTo>
                <a:cubicBezTo>
                  <a:pt x="268" y="122"/>
                  <a:pt x="269" y="126"/>
                  <a:pt x="268" y="126"/>
                </a:cubicBezTo>
                <a:cubicBezTo>
                  <a:pt x="275" y="126"/>
                  <a:pt x="260" y="140"/>
                  <a:pt x="263" y="133"/>
                </a:cubicBezTo>
                <a:cubicBezTo>
                  <a:pt x="266" y="128"/>
                  <a:pt x="264" y="121"/>
                  <a:pt x="259" y="121"/>
                </a:cubicBezTo>
                <a:cubicBezTo>
                  <a:pt x="257" y="121"/>
                  <a:pt x="257" y="117"/>
                  <a:pt x="256" y="117"/>
                </a:cubicBezTo>
                <a:cubicBezTo>
                  <a:pt x="251" y="117"/>
                  <a:pt x="243" y="105"/>
                  <a:pt x="239" y="104"/>
                </a:cubicBezTo>
                <a:cubicBezTo>
                  <a:pt x="239" y="103"/>
                  <a:pt x="237" y="101"/>
                  <a:pt x="237" y="101"/>
                </a:cubicBezTo>
                <a:cubicBezTo>
                  <a:pt x="235" y="101"/>
                  <a:pt x="236" y="102"/>
                  <a:pt x="235" y="102"/>
                </a:cubicBezTo>
                <a:cubicBezTo>
                  <a:pt x="234" y="102"/>
                  <a:pt x="230" y="104"/>
                  <a:pt x="230" y="103"/>
                </a:cubicBezTo>
                <a:cubicBezTo>
                  <a:pt x="230" y="103"/>
                  <a:pt x="227" y="106"/>
                  <a:pt x="226" y="106"/>
                </a:cubicBezTo>
                <a:cubicBezTo>
                  <a:pt x="224" y="106"/>
                  <a:pt x="216" y="105"/>
                  <a:pt x="215" y="104"/>
                </a:cubicBezTo>
                <a:cubicBezTo>
                  <a:pt x="215" y="104"/>
                  <a:pt x="215" y="108"/>
                  <a:pt x="211" y="109"/>
                </a:cubicBezTo>
                <a:cubicBezTo>
                  <a:pt x="209" y="109"/>
                  <a:pt x="209" y="111"/>
                  <a:pt x="208" y="111"/>
                </a:cubicBezTo>
                <a:cubicBezTo>
                  <a:pt x="208" y="111"/>
                  <a:pt x="203" y="113"/>
                  <a:pt x="203" y="112"/>
                </a:cubicBezTo>
                <a:cubicBezTo>
                  <a:pt x="203" y="112"/>
                  <a:pt x="203" y="112"/>
                  <a:pt x="203" y="112"/>
                </a:cubicBezTo>
                <a:cubicBezTo>
                  <a:pt x="197" y="116"/>
                  <a:pt x="197" y="116"/>
                  <a:pt x="191" y="121"/>
                </a:cubicBezTo>
                <a:cubicBezTo>
                  <a:pt x="191" y="121"/>
                  <a:pt x="191" y="122"/>
                  <a:pt x="190" y="123"/>
                </a:cubicBezTo>
                <a:cubicBezTo>
                  <a:pt x="190" y="126"/>
                  <a:pt x="187" y="125"/>
                  <a:pt x="185" y="129"/>
                </a:cubicBezTo>
                <a:cubicBezTo>
                  <a:pt x="182" y="134"/>
                  <a:pt x="176" y="136"/>
                  <a:pt x="171" y="134"/>
                </a:cubicBezTo>
                <a:cubicBezTo>
                  <a:pt x="168" y="134"/>
                  <a:pt x="165" y="135"/>
                  <a:pt x="163" y="138"/>
                </a:cubicBezTo>
                <a:cubicBezTo>
                  <a:pt x="160" y="140"/>
                  <a:pt x="159" y="135"/>
                  <a:pt x="158" y="134"/>
                </a:cubicBezTo>
                <a:cubicBezTo>
                  <a:pt x="158" y="133"/>
                  <a:pt x="155" y="132"/>
                  <a:pt x="155" y="132"/>
                </a:cubicBezTo>
                <a:cubicBezTo>
                  <a:pt x="155" y="132"/>
                  <a:pt x="155" y="132"/>
                  <a:pt x="155" y="132"/>
                </a:cubicBezTo>
                <a:cubicBezTo>
                  <a:pt x="151" y="133"/>
                  <a:pt x="151" y="133"/>
                  <a:pt x="148" y="133"/>
                </a:cubicBezTo>
                <a:cubicBezTo>
                  <a:pt x="149" y="133"/>
                  <a:pt x="149" y="133"/>
                  <a:pt x="149" y="132"/>
                </a:cubicBezTo>
                <a:cubicBezTo>
                  <a:pt x="149" y="131"/>
                  <a:pt x="150" y="131"/>
                  <a:pt x="150" y="131"/>
                </a:cubicBezTo>
                <a:cubicBezTo>
                  <a:pt x="150" y="131"/>
                  <a:pt x="150" y="130"/>
                  <a:pt x="150" y="129"/>
                </a:cubicBezTo>
                <a:cubicBezTo>
                  <a:pt x="151" y="128"/>
                  <a:pt x="150" y="128"/>
                  <a:pt x="151" y="128"/>
                </a:cubicBezTo>
                <a:cubicBezTo>
                  <a:pt x="151" y="127"/>
                  <a:pt x="151" y="127"/>
                  <a:pt x="151" y="127"/>
                </a:cubicBezTo>
                <a:cubicBezTo>
                  <a:pt x="151" y="127"/>
                  <a:pt x="150" y="127"/>
                  <a:pt x="150" y="127"/>
                </a:cubicBezTo>
                <a:cubicBezTo>
                  <a:pt x="150" y="127"/>
                  <a:pt x="150" y="126"/>
                  <a:pt x="150" y="126"/>
                </a:cubicBezTo>
                <a:cubicBezTo>
                  <a:pt x="150" y="126"/>
                  <a:pt x="149" y="125"/>
                  <a:pt x="149" y="124"/>
                </a:cubicBezTo>
                <a:cubicBezTo>
                  <a:pt x="149" y="124"/>
                  <a:pt x="149" y="124"/>
                  <a:pt x="149" y="124"/>
                </a:cubicBezTo>
                <a:cubicBezTo>
                  <a:pt x="153" y="120"/>
                  <a:pt x="153" y="120"/>
                  <a:pt x="157" y="115"/>
                </a:cubicBezTo>
                <a:cubicBezTo>
                  <a:pt x="157" y="112"/>
                  <a:pt x="157" y="112"/>
                  <a:pt x="157" y="109"/>
                </a:cubicBezTo>
                <a:cubicBezTo>
                  <a:pt x="158" y="108"/>
                  <a:pt x="159" y="108"/>
                  <a:pt x="159" y="107"/>
                </a:cubicBezTo>
                <a:cubicBezTo>
                  <a:pt x="159" y="105"/>
                  <a:pt x="160" y="106"/>
                  <a:pt x="161" y="105"/>
                </a:cubicBezTo>
                <a:cubicBezTo>
                  <a:pt x="163" y="103"/>
                  <a:pt x="168" y="103"/>
                  <a:pt x="172" y="103"/>
                </a:cubicBezTo>
                <a:cubicBezTo>
                  <a:pt x="174" y="103"/>
                  <a:pt x="174" y="104"/>
                  <a:pt x="176" y="104"/>
                </a:cubicBezTo>
                <a:cubicBezTo>
                  <a:pt x="179" y="103"/>
                  <a:pt x="182" y="103"/>
                  <a:pt x="185" y="104"/>
                </a:cubicBezTo>
                <a:cubicBezTo>
                  <a:pt x="187" y="104"/>
                  <a:pt x="187" y="104"/>
                  <a:pt x="190" y="105"/>
                </a:cubicBezTo>
                <a:cubicBezTo>
                  <a:pt x="190" y="104"/>
                  <a:pt x="190" y="104"/>
                  <a:pt x="191" y="104"/>
                </a:cubicBezTo>
                <a:cubicBezTo>
                  <a:pt x="191" y="105"/>
                  <a:pt x="191" y="103"/>
                  <a:pt x="192" y="103"/>
                </a:cubicBezTo>
                <a:cubicBezTo>
                  <a:pt x="191" y="104"/>
                  <a:pt x="191" y="103"/>
                  <a:pt x="192" y="103"/>
                </a:cubicBezTo>
                <a:cubicBezTo>
                  <a:pt x="192" y="103"/>
                  <a:pt x="192" y="103"/>
                  <a:pt x="192" y="103"/>
                </a:cubicBezTo>
                <a:cubicBezTo>
                  <a:pt x="192" y="102"/>
                  <a:pt x="192" y="103"/>
                  <a:pt x="192" y="102"/>
                </a:cubicBezTo>
                <a:cubicBezTo>
                  <a:pt x="192" y="102"/>
                  <a:pt x="193" y="100"/>
                  <a:pt x="194" y="100"/>
                </a:cubicBezTo>
                <a:cubicBezTo>
                  <a:pt x="194" y="100"/>
                  <a:pt x="193" y="100"/>
                  <a:pt x="194" y="100"/>
                </a:cubicBezTo>
                <a:cubicBezTo>
                  <a:pt x="194" y="99"/>
                  <a:pt x="195" y="100"/>
                  <a:pt x="195" y="100"/>
                </a:cubicBezTo>
                <a:cubicBezTo>
                  <a:pt x="195" y="100"/>
                  <a:pt x="195" y="100"/>
                  <a:pt x="195" y="100"/>
                </a:cubicBezTo>
                <a:cubicBezTo>
                  <a:pt x="195" y="100"/>
                  <a:pt x="196" y="100"/>
                  <a:pt x="196" y="100"/>
                </a:cubicBezTo>
                <a:cubicBezTo>
                  <a:pt x="196" y="100"/>
                  <a:pt x="196" y="99"/>
                  <a:pt x="196" y="98"/>
                </a:cubicBezTo>
                <a:cubicBezTo>
                  <a:pt x="196" y="98"/>
                  <a:pt x="196" y="98"/>
                  <a:pt x="195" y="98"/>
                </a:cubicBezTo>
                <a:cubicBezTo>
                  <a:pt x="196" y="98"/>
                  <a:pt x="196" y="97"/>
                  <a:pt x="196" y="98"/>
                </a:cubicBezTo>
                <a:cubicBezTo>
                  <a:pt x="196" y="98"/>
                  <a:pt x="197" y="97"/>
                  <a:pt x="197" y="97"/>
                </a:cubicBezTo>
                <a:cubicBezTo>
                  <a:pt x="197" y="97"/>
                  <a:pt x="197" y="97"/>
                  <a:pt x="197" y="96"/>
                </a:cubicBezTo>
                <a:cubicBezTo>
                  <a:pt x="199" y="94"/>
                  <a:pt x="199" y="94"/>
                  <a:pt x="201" y="91"/>
                </a:cubicBezTo>
                <a:cubicBezTo>
                  <a:pt x="201" y="91"/>
                  <a:pt x="201" y="91"/>
                  <a:pt x="201" y="91"/>
                </a:cubicBezTo>
                <a:cubicBezTo>
                  <a:pt x="201" y="90"/>
                  <a:pt x="201" y="91"/>
                  <a:pt x="201" y="90"/>
                </a:cubicBezTo>
                <a:cubicBezTo>
                  <a:pt x="201" y="90"/>
                  <a:pt x="201" y="90"/>
                  <a:pt x="201" y="90"/>
                </a:cubicBezTo>
                <a:cubicBezTo>
                  <a:pt x="202" y="90"/>
                  <a:pt x="201" y="89"/>
                  <a:pt x="202" y="89"/>
                </a:cubicBezTo>
                <a:cubicBezTo>
                  <a:pt x="202" y="89"/>
                  <a:pt x="202" y="88"/>
                  <a:pt x="202" y="88"/>
                </a:cubicBezTo>
                <a:cubicBezTo>
                  <a:pt x="201" y="88"/>
                  <a:pt x="201" y="86"/>
                  <a:pt x="201" y="85"/>
                </a:cubicBezTo>
                <a:cubicBezTo>
                  <a:pt x="201" y="85"/>
                  <a:pt x="201" y="85"/>
                  <a:pt x="201" y="85"/>
                </a:cubicBezTo>
                <a:cubicBezTo>
                  <a:pt x="201" y="85"/>
                  <a:pt x="202" y="83"/>
                  <a:pt x="203" y="83"/>
                </a:cubicBezTo>
                <a:cubicBezTo>
                  <a:pt x="203" y="83"/>
                  <a:pt x="202" y="83"/>
                  <a:pt x="203" y="83"/>
                </a:cubicBezTo>
                <a:cubicBezTo>
                  <a:pt x="203" y="83"/>
                  <a:pt x="203" y="82"/>
                  <a:pt x="203" y="82"/>
                </a:cubicBezTo>
                <a:cubicBezTo>
                  <a:pt x="204" y="82"/>
                  <a:pt x="203" y="82"/>
                  <a:pt x="202" y="82"/>
                </a:cubicBezTo>
                <a:cubicBezTo>
                  <a:pt x="202" y="82"/>
                  <a:pt x="202" y="82"/>
                  <a:pt x="202" y="82"/>
                </a:cubicBezTo>
                <a:cubicBezTo>
                  <a:pt x="198" y="79"/>
                  <a:pt x="198" y="79"/>
                  <a:pt x="193" y="77"/>
                </a:cubicBezTo>
                <a:cubicBezTo>
                  <a:pt x="198" y="76"/>
                  <a:pt x="200" y="76"/>
                  <a:pt x="204" y="77"/>
                </a:cubicBezTo>
                <a:cubicBezTo>
                  <a:pt x="206" y="77"/>
                  <a:pt x="216" y="74"/>
                  <a:pt x="216" y="76"/>
                </a:cubicBezTo>
                <a:cubicBezTo>
                  <a:pt x="216" y="75"/>
                  <a:pt x="217" y="74"/>
                  <a:pt x="218" y="73"/>
                </a:cubicBezTo>
                <a:cubicBezTo>
                  <a:pt x="220" y="72"/>
                  <a:pt x="225" y="69"/>
                  <a:pt x="227" y="69"/>
                </a:cubicBezTo>
                <a:cubicBezTo>
                  <a:pt x="228" y="69"/>
                  <a:pt x="230" y="67"/>
                  <a:pt x="230" y="68"/>
                </a:cubicBezTo>
                <a:cubicBezTo>
                  <a:pt x="230" y="68"/>
                  <a:pt x="230" y="68"/>
                  <a:pt x="230" y="67"/>
                </a:cubicBezTo>
                <a:cubicBezTo>
                  <a:pt x="230" y="66"/>
                  <a:pt x="230" y="66"/>
                  <a:pt x="231" y="65"/>
                </a:cubicBezTo>
                <a:cubicBezTo>
                  <a:pt x="231" y="65"/>
                  <a:pt x="232" y="65"/>
                  <a:pt x="232" y="65"/>
                </a:cubicBezTo>
                <a:cubicBezTo>
                  <a:pt x="233" y="65"/>
                  <a:pt x="233" y="65"/>
                  <a:pt x="232" y="65"/>
                </a:cubicBezTo>
                <a:cubicBezTo>
                  <a:pt x="233" y="65"/>
                  <a:pt x="233" y="65"/>
                  <a:pt x="233" y="65"/>
                </a:cubicBezTo>
                <a:cubicBezTo>
                  <a:pt x="234" y="65"/>
                  <a:pt x="234" y="66"/>
                  <a:pt x="234" y="65"/>
                </a:cubicBezTo>
                <a:cubicBezTo>
                  <a:pt x="234" y="65"/>
                  <a:pt x="234" y="65"/>
                  <a:pt x="235" y="65"/>
                </a:cubicBezTo>
                <a:cubicBezTo>
                  <a:pt x="235" y="65"/>
                  <a:pt x="234" y="65"/>
                  <a:pt x="234" y="64"/>
                </a:cubicBezTo>
                <a:cubicBezTo>
                  <a:pt x="234" y="64"/>
                  <a:pt x="235" y="64"/>
                  <a:pt x="235" y="64"/>
                </a:cubicBezTo>
                <a:cubicBezTo>
                  <a:pt x="235" y="64"/>
                  <a:pt x="236" y="63"/>
                  <a:pt x="236" y="63"/>
                </a:cubicBezTo>
                <a:cubicBezTo>
                  <a:pt x="237" y="64"/>
                  <a:pt x="236" y="63"/>
                  <a:pt x="237" y="63"/>
                </a:cubicBezTo>
                <a:cubicBezTo>
                  <a:pt x="239" y="63"/>
                  <a:pt x="239" y="64"/>
                  <a:pt x="239" y="64"/>
                </a:cubicBezTo>
                <a:cubicBezTo>
                  <a:pt x="239" y="64"/>
                  <a:pt x="239" y="64"/>
                  <a:pt x="239" y="64"/>
                </a:cubicBezTo>
                <a:cubicBezTo>
                  <a:pt x="239" y="64"/>
                  <a:pt x="239" y="64"/>
                  <a:pt x="239" y="64"/>
                </a:cubicBezTo>
                <a:cubicBezTo>
                  <a:pt x="239" y="64"/>
                  <a:pt x="239" y="64"/>
                  <a:pt x="239" y="64"/>
                </a:cubicBezTo>
                <a:cubicBezTo>
                  <a:pt x="239" y="65"/>
                  <a:pt x="240" y="64"/>
                  <a:pt x="240" y="65"/>
                </a:cubicBezTo>
                <a:cubicBezTo>
                  <a:pt x="240" y="65"/>
                  <a:pt x="240" y="65"/>
                  <a:pt x="240" y="65"/>
                </a:cubicBezTo>
                <a:cubicBezTo>
                  <a:pt x="240" y="65"/>
                  <a:pt x="240" y="65"/>
                  <a:pt x="240" y="65"/>
                </a:cubicBezTo>
                <a:cubicBezTo>
                  <a:pt x="240" y="65"/>
                  <a:pt x="241" y="65"/>
                  <a:pt x="241" y="65"/>
                </a:cubicBezTo>
                <a:cubicBezTo>
                  <a:pt x="241" y="65"/>
                  <a:pt x="241" y="64"/>
                  <a:pt x="241" y="64"/>
                </a:cubicBezTo>
                <a:cubicBezTo>
                  <a:pt x="241" y="64"/>
                  <a:pt x="241" y="64"/>
                  <a:pt x="241" y="64"/>
                </a:cubicBezTo>
                <a:cubicBezTo>
                  <a:pt x="241" y="64"/>
                  <a:pt x="241" y="64"/>
                  <a:pt x="242" y="63"/>
                </a:cubicBezTo>
                <a:cubicBezTo>
                  <a:pt x="242" y="63"/>
                  <a:pt x="241" y="63"/>
                  <a:pt x="242" y="63"/>
                </a:cubicBezTo>
                <a:cubicBezTo>
                  <a:pt x="242" y="63"/>
                  <a:pt x="242" y="63"/>
                  <a:pt x="242" y="63"/>
                </a:cubicBezTo>
                <a:cubicBezTo>
                  <a:pt x="242" y="63"/>
                  <a:pt x="242" y="63"/>
                  <a:pt x="242" y="63"/>
                </a:cubicBezTo>
                <a:cubicBezTo>
                  <a:pt x="242" y="63"/>
                  <a:pt x="242" y="63"/>
                  <a:pt x="242" y="63"/>
                </a:cubicBezTo>
                <a:cubicBezTo>
                  <a:pt x="242" y="63"/>
                  <a:pt x="242" y="63"/>
                  <a:pt x="242" y="63"/>
                </a:cubicBezTo>
                <a:cubicBezTo>
                  <a:pt x="242" y="62"/>
                  <a:pt x="242" y="62"/>
                  <a:pt x="242" y="61"/>
                </a:cubicBezTo>
                <a:cubicBezTo>
                  <a:pt x="242" y="65"/>
                  <a:pt x="246" y="62"/>
                  <a:pt x="246" y="61"/>
                </a:cubicBezTo>
                <a:cubicBezTo>
                  <a:pt x="246" y="60"/>
                  <a:pt x="247" y="57"/>
                  <a:pt x="247" y="57"/>
                </a:cubicBezTo>
                <a:cubicBezTo>
                  <a:pt x="247" y="55"/>
                  <a:pt x="246" y="56"/>
                  <a:pt x="247" y="54"/>
                </a:cubicBezTo>
                <a:cubicBezTo>
                  <a:pt x="251" y="50"/>
                  <a:pt x="255" y="55"/>
                  <a:pt x="251" y="58"/>
                </a:cubicBezTo>
                <a:cubicBezTo>
                  <a:pt x="251" y="58"/>
                  <a:pt x="248" y="61"/>
                  <a:pt x="252" y="61"/>
                </a:cubicBezTo>
                <a:cubicBezTo>
                  <a:pt x="254" y="62"/>
                  <a:pt x="254" y="61"/>
                  <a:pt x="253" y="62"/>
                </a:cubicBezTo>
                <a:cubicBezTo>
                  <a:pt x="252" y="63"/>
                  <a:pt x="255" y="62"/>
                  <a:pt x="256" y="62"/>
                </a:cubicBezTo>
                <a:cubicBezTo>
                  <a:pt x="257" y="61"/>
                  <a:pt x="260" y="65"/>
                  <a:pt x="262" y="65"/>
                </a:cubicBezTo>
                <a:cubicBezTo>
                  <a:pt x="262" y="65"/>
                  <a:pt x="264" y="67"/>
                  <a:pt x="264" y="67"/>
                </a:cubicBezTo>
                <a:cubicBezTo>
                  <a:pt x="265" y="66"/>
                  <a:pt x="264" y="66"/>
                  <a:pt x="264" y="65"/>
                </a:cubicBezTo>
                <a:cubicBezTo>
                  <a:pt x="264" y="65"/>
                  <a:pt x="267" y="63"/>
                  <a:pt x="268" y="63"/>
                </a:cubicBezTo>
                <a:cubicBezTo>
                  <a:pt x="268" y="63"/>
                  <a:pt x="274" y="62"/>
                  <a:pt x="274" y="61"/>
                </a:cubicBezTo>
                <a:cubicBezTo>
                  <a:pt x="276" y="62"/>
                  <a:pt x="276" y="64"/>
                  <a:pt x="277" y="63"/>
                </a:cubicBezTo>
                <a:cubicBezTo>
                  <a:pt x="278" y="63"/>
                  <a:pt x="278" y="62"/>
                  <a:pt x="279" y="62"/>
                </a:cubicBezTo>
                <a:cubicBezTo>
                  <a:pt x="279" y="62"/>
                  <a:pt x="279" y="62"/>
                  <a:pt x="279" y="62"/>
                </a:cubicBezTo>
                <a:cubicBezTo>
                  <a:pt x="281" y="61"/>
                  <a:pt x="281" y="61"/>
                  <a:pt x="282" y="60"/>
                </a:cubicBezTo>
                <a:cubicBezTo>
                  <a:pt x="282" y="60"/>
                  <a:pt x="282" y="60"/>
                  <a:pt x="282" y="60"/>
                </a:cubicBezTo>
                <a:cubicBezTo>
                  <a:pt x="282" y="60"/>
                  <a:pt x="282" y="60"/>
                  <a:pt x="282" y="60"/>
                </a:cubicBezTo>
                <a:cubicBezTo>
                  <a:pt x="283" y="60"/>
                  <a:pt x="282" y="59"/>
                  <a:pt x="282" y="59"/>
                </a:cubicBezTo>
                <a:cubicBezTo>
                  <a:pt x="282" y="59"/>
                  <a:pt x="282" y="58"/>
                  <a:pt x="282" y="59"/>
                </a:cubicBezTo>
                <a:cubicBezTo>
                  <a:pt x="282" y="58"/>
                  <a:pt x="282" y="58"/>
                  <a:pt x="282" y="58"/>
                </a:cubicBezTo>
                <a:cubicBezTo>
                  <a:pt x="282" y="58"/>
                  <a:pt x="282" y="58"/>
                  <a:pt x="282" y="58"/>
                </a:cubicBezTo>
                <a:cubicBezTo>
                  <a:pt x="282" y="57"/>
                  <a:pt x="282" y="57"/>
                  <a:pt x="282" y="56"/>
                </a:cubicBezTo>
                <a:cubicBezTo>
                  <a:pt x="282" y="56"/>
                  <a:pt x="283" y="56"/>
                  <a:pt x="282" y="56"/>
                </a:cubicBezTo>
                <a:cubicBezTo>
                  <a:pt x="282" y="55"/>
                  <a:pt x="283" y="55"/>
                  <a:pt x="282" y="54"/>
                </a:cubicBezTo>
                <a:cubicBezTo>
                  <a:pt x="282" y="53"/>
                  <a:pt x="286" y="52"/>
                  <a:pt x="286" y="54"/>
                </a:cubicBezTo>
                <a:cubicBezTo>
                  <a:pt x="286" y="54"/>
                  <a:pt x="289" y="57"/>
                  <a:pt x="289" y="57"/>
                </a:cubicBezTo>
                <a:cubicBezTo>
                  <a:pt x="290" y="55"/>
                  <a:pt x="287" y="51"/>
                  <a:pt x="287" y="49"/>
                </a:cubicBezTo>
                <a:cubicBezTo>
                  <a:pt x="286" y="46"/>
                  <a:pt x="298" y="49"/>
                  <a:pt x="300" y="48"/>
                </a:cubicBezTo>
                <a:cubicBezTo>
                  <a:pt x="301" y="49"/>
                  <a:pt x="301" y="47"/>
                  <a:pt x="301" y="47"/>
                </a:cubicBezTo>
                <a:cubicBezTo>
                  <a:pt x="299" y="46"/>
                  <a:pt x="297" y="46"/>
                  <a:pt x="298" y="46"/>
                </a:cubicBezTo>
                <a:cubicBezTo>
                  <a:pt x="300" y="45"/>
                  <a:pt x="295" y="45"/>
                  <a:pt x="292" y="46"/>
                </a:cubicBezTo>
                <a:cubicBezTo>
                  <a:pt x="280" y="48"/>
                  <a:pt x="275" y="37"/>
                  <a:pt x="284" y="35"/>
                </a:cubicBezTo>
                <a:cubicBezTo>
                  <a:pt x="289" y="34"/>
                  <a:pt x="279" y="30"/>
                  <a:pt x="279" y="33"/>
                </a:cubicBezTo>
                <a:cubicBezTo>
                  <a:pt x="280" y="37"/>
                  <a:pt x="274" y="37"/>
                  <a:pt x="272" y="39"/>
                </a:cubicBezTo>
                <a:cubicBezTo>
                  <a:pt x="269" y="42"/>
                  <a:pt x="273" y="43"/>
                  <a:pt x="274" y="44"/>
                </a:cubicBezTo>
                <a:cubicBezTo>
                  <a:pt x="279" y="47"/>
                  <a:pt x="270" y="49"/>
                  <a:pt x="270" y="51"/>
                </a:cubicBezTo>
                <a:cubicBezTo>
                  <a:pt x="271" y="56"/>
                  <a:pt x="262" y="57"/>
                  <a:pt x="260" y="58"/>
                </a:cubicBezTo>
                <a:cubicBezTo>
                  <a:pt x="259" y="59"/>
                  <a:pt x="257" y="52"/>
                  <a:pt x="257" y="52"/>
                </a:cubicBezTo>
                <a:cubicBezTo>
                  <a:pt x="255" y="52"/>
                  <a:pt x="257" y="49"/>
                  <a:pt x="257" y="49"/>
                </a:cubicBezTo>
                <a:cubicBezTo>
                  <a:pt x="253" y="49"/>
                  <a:pt x="258" y="46"/>
                  <a:pt x="256" y="45"/>
                </a:cubicBezTo>
                <a:cubicBezTo>
                  <a:pt x="253" y="43"/>
                  <a:pt x="251" y="50"/>
                  <a:pt x="244" y="48"/>
                </a:cubicBezTo>
                <a:cubicBezTo>
                  <a:pt x="240" y="46"/>
                  <a:pt x="246" y="42"/>
                  <a:pt x="245" y="41"/>
                </a:cubicBezTo>
                <a:cubicBezTo>
                  <a:pt x="244" y="41"/>
                  <a:pt x="242" y="41"/>
                  <a:pt x="243" y="40"/>
                </a:cubicBezTo>
                <a:cubicBezTo>
                  <a:pt x="246" y="40"/>
                  <a:pt x="246" y="40"/>
                  <a:pt x="244" y="40"/>
                </a:cubicBezTo>
                <a:cubicBezTo>
                  <a:pt x="242" y="38"/>
                  <a:pt x="247" y="39"/>
                  <a:pt x="247" y="39"/>
                </a:cubicBezTo>
                <a:cubicBezTo>
                  <a:pt x="245" y="38"/>
                  <a:pt x="252" y="36"/>
                  <a:pt x="252" y="36"/>
                </a:cubicBezTo>
                <a:cubicBezTo>
                  <a:pt x="252" y="35"/>
                  <a:pt x="256" y="35"/>
                  <a:pt x="256" y="36"/>
                </a:cubicBezTo>
                <a:cubicBezTo>
                  <a:pt x="256" y="35"/>
                  <a:pt x="256" y="35"/>
                  <a:pt x="257" y="35"/>
                </a:cubicBezTo>
                <a:cubicBezTo>
                  <a:pt x="257" y="35"/>
                  <a:pt x="257" y="35"/>
                  <a:pt x="257" y="35"/>
                </a:cubicBezTo>
                <a:cubicBezTo>
                  <a:pt x="257" y="35"/>
                  <a:pt x="257" y="35"/>
                  <a:pt x="257" y="35"/>
                </a:cubicBezTo>
                <a:cubicBezTo>
                  <a:pt x="257" y="34"/>
                  <a:pt x="257" y="35"/>
                  <a:pt x="257" y="35"/>
                </a:cubicBezTo>
                <a:cubicBezTo>
                  <a:pt x="257" y="35"/>
                  <a:pt x="259" y="34"/>
                  <a:pt x="259" y="34"/>
                </a:cubicBezTo>
                <a:cubicBezTo>
                  <a:pt x="258" y="33"/>
                  <a:pt x="258" y="33"/>
                  <a:pt x="259" y="33"/>
                </a:cubicBezTo>
                <a:cubicBezTo>
                  <a:pt x="261" y="31"/>
                  <a:pt x="261" y="31"/>
                  <a:pt x="262" y="30"/>
                </a:cubicBezTo>
                <a:cubicBezTo>
                  <a:pt x="263" y="30"/>
                  <a:pt x="263" y="29"/>
                  <a:pt x="264" y="30"/>
                </a:cubicBezTo>
                <a:cubicBezTo>
                  <a:pt x="264" y="30"/>
                  <a:pt x="264" y="30"/>
                  <a:pt x="264" y="30"/>
                </a:cubicBezTo>
                <a:cubicBezTo>
                  <a:pt x="264" y="30"/>
                  <a:pt x="264" y="29"/>
                  <a:pt x="264" y="29"/>
                </a:cubicBezTo>
                <a:cubicBezTo>
                  <a:pt x="263" y="29"/>
                  <a:pt x="264" y="29"/>
                  <a:pt x="264" y="29"/>
                </a:cubicBezTo>
                <a:cubicBezTo>
                  <a:pt x="263" y="28"/>
                  <a:pt x="265" y="29"/>
                  <a:pt x="264" y="28"/>
                </a:cubicBezTo>
                <a:cubicBezTo>
                  <a:pt x="265" y="28"/>
                  <a:pt x="265" y="27"/>
                  <a:pt x="266" y="27"/>
                </a:cubicBezTo>
                <a:cubicBezTo>
                  <a:pt x="266" y="27"/>
                  <a:pt x="267" y="28"/>
                  <a:pt x="268" y="27"/>
                </a:cubicBezTo>
                <a:cubicBezTo>
                  <a:pt x="267" y="27"/>
                  <a:pt x="267" y="27"/>
                  <a:pt x="267" y="27"/>
                </a:cubicBezTo>
                <a:cubicBezTo>
                  <a:pt x="267" y="27"/>
                  <a:pt x="267" y="26"/>
                  <a:pt x="267" y="26"/>
                </a:cubicBezTo>
                <a:cubicBezTo>
                  <a:pt x="267" y="26"/>
                  <a:pt x="269" y="26"/>
                  <a:pt x="269" y="26"/>
                </a:cubicBezTo>
                <a:cubicBezTo>
                  <a:pt x="269" y="25"/>
                  <a:pt x="270" y="26"/>
                  <a:pt x="270" y="25"/>
                </a:cubicBezTo>
                <a:cubicBezTo>
                  <a:pt x="271" y="25"/>
                  <a:pt x="272" y="25"/>
                  <a:pt x="271" y="25"/>
                </a:cubicBezTo>
                <a:cubicBezTo>
                  <a:pt x="270" y="25"/>
                  <a:pt x="271" y="25"/>
                  <a:pt x="271" y="25"/>
                </a:cubicBezTo>
                <a:cubicBezTo>
                  <a:pt x="270" y="25"/>
                  <a:pt x="271" y="25"/>
                  <a:pt x="271" y="25"/>
                </a:cubicBezTo>
                <a:cubicBezTo>
                  <a:pt x="271" y="25"/>
                  <a:pt x="271" y="25"/>
                  <a:pt x="271" y="25"/>
                </a:cubicBezTo>
                <a:cubicBezTo>
                  <a:pt x="271" y="25"/>
                  <a:pt x="272" y="25"/>
                  <a:pt x="272" y="25"/>
                </a:cubicBezTo>
                <a:cubicBezTo>
                  <a:pt x="272" y="25"/>
                  <a:pt x="274" y="24"/>
                  <a:pt x="274" y="24"/>
                </a:cubicBezTo>
                <a:cubicBezTo>
                  <a:pt x="274" y="24"/>
                  <a:pt x="274" y="24"/>
                  <a:pt x="274" y="24"/>
                </a:cubicBezTo>
                <a:cubicBezTo>
                  <a:pt x="274" y="23"/>
                  <a:pt x="274" y="23"/>
                  <a:pt x="275" y="23"/>
                </a:cubicBezTo>
                <a:cubicBezTo>
                  <a:pt x="277" y="24"/>
                  <a:pt x="278" y="23"/>
                  <a:pt x="279" y="23"/>
                </a:cubicBezTo>
                <a:cubicBezTo>
                  <a:pt x="280" y="23"/>
                  <a:pt x="279" y="23"/>
                  <a:pt x="281" y="23"/>
                </a:cubicBezTo>
                <a:cubicBezTo>
                  <a:pt x="281" y="23"/>
                  <a:pt x="282" y="23"/>
                  <a:pt x="282" y="23"/>
                </a:cubicBezTo>
                <a:cubicBezTo>
                  <a:pt x="283" y="23"/>
                  <a:pt x="283" y="23"/>
                  <a:pt x="283" y="23"/>
                </a:cubicBezTo>
                <a:cubicBezTo>
                  <a:pt x="284" y="22"/>
                  <a:pt x="290" y="23"/>
                  <a:pt x="290" y="23"/>
                </a:cubicBezTo>
                <a:cubicBezTo>
                  <a:pt x="290" y="24"/>
                  <a:pt x="291" y="24"/>
                  <a:pt x="291" y="24"/>
                </a:cubicBezTo>
                <a:cubicBezTo>
                  <a:pt x="292" y="24"/>
                  <a:pt x="292" y="24"/>
                  <a:pt x="292" y="24"/>
                </a:cubicBezTo>
                <a:cubicBezTo>
                  <a:pt x="293" y="24"/>
                  <a:pt x="294" y="24"/>
                  <a:pt x="294" y="24"/>
                </a:cubicBezTo>
                <a:cubicBezTo>
                  <a:pt x="295" y="24"/>
                  <a:pt x="295" y="24"/>
                  <a:pt x="295" y="24"/>
                </a:cubicBezTo>
                <a:cubicBezTo>
                  <a:pt x="295" y="24"/>
                  <a:pt x="296" y="25"/>
                  <a:pt x="296" y="25"/>
                </a:cubicBezTo>
                <a:cubicBezTo>
                  <a:pt x="295" y="25"/>
                  <a:pt x="295" y="24"/>
                  <a:pt x="295" y="25"/>
                </a:cubicBezTo>
                <a:cubicBezTo>
                  <a:pt x="295" y="25"/>
                  <a:pt x="295" y="25"/>
                  <a:pt x="295" y="25"/>
                </a:cubicBezTo>
                <a:cubicBezTo>
                  <a:pt x="295" y="25"/>
                  <a:pt x="296" y="26"/>
                  <a:pt x="296" y="26"/>
                </a:cubicBezTo>
                <a:cubicBezTo>
                  <a:pt x="296" y="26"/>
                  <a:pt x="296" y="26"/>
                  <a:pt x="296" y="26"/>
                </a:cubicBezTo>
                <a:cubicBezTo>
                  <a:pt x="296" y="26"/>
                  <a:pt x="296" y="26"/>
                  <a:pt x="296" y="26"/>
                </a:cubicBezTo>
                <a:cubicBezTo>
                  <a:pt x="296" y="26"/>
                  <a:pt x="296" y="26"/>
                  <a:pt x="296" y="26"/>
                </a:cubicBezTo>
                <a:cubicBezTo>
                  <a:pt x="296" y="26"/>
                  <a:pt x="296" y="26"/>
                  <a:pt x="296" y="26"/>
                </a:cubicBezTo>
                <a:cubicBezTo>
                  <a:pt x="296" y="26"/>
                  <a:pt x="297" y="26"/>
                  <a:pt x="297" y="26"/>
                </a:cubicBezTo>
                <a:cubicBezTo>
                  <a:pt x="297" y="25"/>
                  <a:pt x="297" y="26"/>
                  <a:pt x="297" y="25"/>
                </a:cubicBezTo>
                <a:cubicBezTo>
                  <a:pt x="297" y="25"/>
                  <a:pt x="297" y="25"/>
                  <a:pt x="298" y="25"/>
                </a:cubicBezTo>
                <a:cubicBezTo>
                  <a:pt x="298" y="25"/>
                  <a:pt x="297" y="25"/>
                  <a:pt x="297" y="25"/>
                </a:cubicBezTo>
                <a:cubicBezTo>
                  <a:pt x="298" y="25"/>
                  <a:pt x="298" y="25"/>
                  <a:pt x="298" y="25"/>
                </a:cubicBezTo>
                <a:cubicBezTo>
                  <a:pt x="299" y="25"/>
                  <a:pt x="298" y="25"/>
                  <a:pt x="299" y="25"/>
                </a:cubicBezTo>
                <a:cubicBezTo>
                  <a:pt x="299" y="25"/>
                  <a:pt x="299" y="25"/>
                  <a:pt x="300" y="25"/>
                </a:cubicBezTo>
                <a:cubicBezTo>
                  <a:pt x="300" y="25"/>
                  <a:pt x="304" y="26"/>
                  <a:pt x="304" y="26"/>
                </a:cubicBezTo>
                <a:cubicBezTo>
                  <a:pt x="304" y="26"/>
                  <a:pt x="304" y="26"/>
                  <a:pt x="304" y="26"/>
                </a:cubicBezTo>
                <a:cubicBezTo>
                  <a:pt x="305" y="26"/>
                  <a:pt x="305" y="26"/>
                  <a:pt x="305" y="26"/>
                </a:cubicBezTo>
                <a:cubicBezTo>
                  <a:pt x="305" y="26"/>
                  <a:pt x="306" y="26"/>
                  <a:pt x="306" y="26"/>
                </a:cubicBezTo>
                <a:cubicBezTo>
                  <a:pt x="306" y="26"/>
                  <a:pt x="306" y="26"/>
                  <a:pt x="307" y="27"/>
                </a:cubicBezTo>
                <a:cubicBezTo>
                  <a:pt x="307" y="26"/>
                  <a:pt x="307" y="27"/>
                  <a:pt x="307" y="27"/>
                </a:cubicBezTo>
                <a:cubicBezTo>
                  <a:pt x="307" y="27"/>
                  <a:pt x="308" y="27"/>
                  <a:pt x="309" y="27"/>
                </a:cubicBezTo>
                <a:cubicBezTo>
                  <a:pt x="309" y="27"/>
                  <a:pt x="310" y="27"/>
                  <a:pt x="310" y="28"/>
                </a:cubicBezTo>
                <a:cubicBezTo>
                  <a:pt x="310" y="27"/>
                  <a:pt x="311" y="28"/>
                  <a:pt x="311" y="28"/>
                </a:cubicBezTo>
                <a:cubicBezTo>
                  <a:pt x="312" y="28"/>
                  <a:pt x="314" y="29"/>
                  <a:pt x="314" y="29"/>
                </a:cubicBezTo>
                <a:cubicBezTo>
                  <a:pt x="314" y="29"/>
                  <a:pt x="315" y="31"/>
                  <a:pt x="315" y="30"/>
                </a:cubicBezTo>
                <a:cubicBezTo>
                  <a:pt x="315" y="31"/>
                  <a:pt x="314" y="31"/>
                  <a:pt x="315" y="32"/>
                </a:cubicBezTo>
                <a:cubicBezTo>
                  <a:pt x="314" y="32"/>
                  <a:pt x="314" y="32"/>
                  <a:pt x="314" y="32"/>
                </a:cubicBezTo>
                <a:cubicBezTo>
                  <a:pt x="314" y="32"/>
                  <a:pt x="314" y="32"/>
                  <a:pt x="313" y="32"/>
                </a:cubicBezTo>
                <a:cubicBezTo>
                  <a:pt x="313" y="32"/>
                  <a:pt x="312" y="32"/>
                  <a:pt x="312" y="32"/>
                </a:cubicBezTo>
                <a:cubicBezTo>
                  <a:pt x="310" y="32"/>
                  <a:pt x="309" y="32"/>
                  <a:pt x="308" y="31"/>
                </a:cubicBezTo>
                <a:cubicBezTo>
                  <a:pt x="308" y="31"/>
                  <a:pt x="308" y="31"/>
                  <a:pt x="308" y="31"/>
                </a:cubicBezTo>
                <a:cubicBezTo>
                  <a:pt x="304" y="30"/>
                  <a:pt x="303" y="30"/>
                  <a:pt x="300" y="30"/>
                </a:cubicBezTo>
                <a:cubicBezTo>
                  <a:pt x="301" y="30"/>
                  <a:pt x="302" y="31"/>
                  <a:pt x="302" y="31"/>
                </a:cubicBezTo>
                <a:cubicBezTo>
                  <a:pt x="302" y="32"/>
                  <a:pt x="302" y="31"/>
                  <a:pt x="303" y="32"/>
                </a:cubicBezTo>
                <a:cubicBezTo>
                  <a:pt x="303" y="32"/>
                  <a:pt x="303" y="32"/>
                  <a:pt x="304" y="32"/>
                </a:cubicBezTo>
                <a:cubicBezTo>
                  <a:pt x="305" y="32"/>
                  <a:pt x="307" y="33"/>
                  <a:pt x="309" y="34"/>
                </a:cubicBezTo>
                <a:cubicBezTo>
                  <a:pt x="310" y="34"/>
                  <a:pt x="310" y="34"/>
                  <a:pt x="310" y="34"/>
                </a:cubicBezTo>
                <a:cubicBezTo>
                  <a:pt x="310" y="35"/>
                  <a:pt x="313" y="35"/>
                  <a:pt x="313" y="35"/>
                </a:cubicBezTo>
                <a:cubicBezTo>
                  <a:pt x="314" y="36"/>
                  <a:pt x="314" y="36"/>
                  <a:pt x="314" y="36"/>
                </a:cubicBezTo>
                <a:cubicBezTo>
                  <a:pt x="315" y="36"/>
                  <a:pt x="315" y="36"/>
                  <a:pt x="315" y="36"/>
                </a:cubicBezTo>
                <a:cubicBezTo>
                  <a:pt x="315" y="36"/>
                  <a:pt x="315" y="36"/>
                  <a:pt x="315" y="36"/>
                </a:cubicBezTo>
                <a:cubicBezTo>
                  <a:pt x="315" y="35"/>
                  <a:pt x="315" y="35"/>
                  <a:pt x="314" y="35"/>
                </a:cubicBezTo>
                <a:cubicBezTo>
                  <a:pt x="314" y="35"/>
                  <a:pt x="314" y="35"/>
                  <a:pt x="314" y="35"/>
                </a:cubicBezTo>
                <a:cubicBezTo>
                  <a:pt x="313" y="34"/>
                  <a:pt x="313" y="34"/>
                  <a:pt x="314" y="34"/>
                </a:cubicBezTo>
                <a:cubicBezTo>
                  <a:pt x="314" y="34"/>
                  <a:pt x="314" y="34"/>
                  <a:pt x="315" y="35"/>
                </a:cubicBezTo>
                <a:cubicBezTo>
                  <a:pt x="318" y="35"/>
                  <a:pt x="318" y="35"/>
                  <a:pt x="321" y="36"/>
                </a:cubicBezTo>
                <a:cubicBezTo>
                  <a:pt x="321" y="36"/>
                  <a:pt x="321" y="36"/>
                  <a:pt x="321" y="36"/>
                </a:cubicBezTo>
                <a:cubicBezTo>
                  <a:pt x="321" y="36"/>
                  <a:pt x="320" y="35"/>
                  <a:pt x="320" y="35"/>
                </a:cubicBezTo>
                <a:cubicBezTo>
                  <a:pt x="319" y="35"/>
                  <a:pt x="316" y="33"/>
                  <a:pt x="316" y="33"/>
                </a:cubicBezTo>
                <a:cubicBezTo>
                  <a:pt x="316" y="33"/>
                  <a:pt x="317" y="32"/>
                  <a:pt x="317" y="32"/>
                </a:cubicBezTo>
                <a:cubicBezTo>
                  <a:pt x="318" y="32"/>
                  <a:pt x="318" y="31"/>
                  <a:pt x="319" y="31"/>
                </a:cubicBezTo>
                <a:cubicBezTo>
                  <a:pt x="319" y="31"/>
                  <a:pt x="319" y="31"/>
                  <a:pt x="320" y="31"/>
                </a:cubicBezTo>
                <a:cubicBezTo>
                  <a:pt x="321" y="31"/>
                  <a:pt x="324" y="32"/>
                  <a:pt x="324" y="32"/>
                </a:cubicBezTo>
                <a:cubicBezTo>
                  <a:pt x="324" y="33"/>
                  <a:pt x="324" y="33"/>
                  <a:pt x="325" y="33"/>
                </a:cubicBezTo>
                <a:cubicBezTo>
                  <a:pt x="325" y="33"/>
                  <a:pt x="326" y="33"/>
                  <a:pt x="326" y="33"/>
                </a:cubicBezTo>
                <a:cubicBezTo>
                  <a:pt x="326" y="33"/>
                  <a:pt x="326" y="32"/>
                  <a:pt x="326" y="31"/>
                </a:cubicBezTo>
                <a:cubicBezTo>
                  <a:pt x="325" y="31"/>
                  <a:pt x="325" y="30"/>
                  <a:pt x="324" y="30"/>
                </a:cubicBezTo>
                <a:cubicBezTo>
                  <a:pt x="323" y="30"/>
                  <a:pt x="323" y="30"/>
                  <a:pt x="322" y="29"/>
                </a:cubicBezTo>
                <a:cubicBezTo>
                  <a:pt x="323" y="29"/>
                  <a:pt x="321" y="28"/>
                  <a:pt x="323" y="29"/>
                </a:cubicBezTo>
                <a:cubicBezTo>
                  <a:pt x="325" y="30"/>
                  <a:pt x="327" y="30"/>
                  <a:pt x="327" y="30"/>
                </a:cubicBezTo>
                <a:cubicBezTo>
                  <a:pt x="328" y="30"/>
                  <a:pt x="326" y="31"/>
                  <a:pt x="328" y="32"/>
                </a:cubicBezTo>
                <a:cubicBezTo>
                  <a:pt x="328" y="32"/>
                  <a:pt x="328" y="32"/>
                  <a:pt x="330" y="33"/>
                </a:cubicBezTo>
                <a:cubicBezTo>
                  <a:pt x="330" y="33"/>
                  <a:pt x="334" y="33"/>
                  <a:pt x="332" y="32"/>
                </a:cubicBezTo>
                <a:cubicBezTo>
                  <a:pt x="333" y="32"/>
                  <a:pt x="330" y="30"/>
                  <a:pt x="332" y="31"/>
                </a:cubicBezTo>
                <a:cubicBezTo>
                  <a:pt x="333" y="31"/>
                  <a:pt x="335" y="32"/>
                  <a:pt x="336" y="31"/>
                </a:cubicBezTo>
                <a:cubicBezTo>
                  <a:pt x="335" y="31"/>
                  <a:pt x="336" y="31"/>
                  <a:pt x="336" y="32"/>
                </a:cubicBezTo>
                <a:cubicBezTo>
                  <a:pt x="338" y="32"/>
                  <a:pt x="339" y="32"/>
                  <a:pt x="339" y="31"/>
                </a:cubicBezTo>
                <a:cubicBezTo>
                  <a:pt x="338" y="31"/>
                  <a:pt x="339" y="31"/>
                  <a:pt x="339" y="31"/>
                </a:cubicBezTo>
                <a:cubicBezTo>
                  <a:pt x="341" y="32"/>
                  <a:pt x="342" y="34"/>
                  <a:pt x="343" y="33"/>
                </a:cubicBezTo>
                <a:cubicBezTo>
                  <a:pt x="343" y="33"/>
                  <a:pt x="343" y="32"/>
                  <a:pt x="344" y="33"/>
                </a:cubicBezTo>
                <a:cubicBezTo>
                  <a:pt x="346" y="32"/>
                  <a:pt x="353" y="37"/>
                  <a:pt x="351" y="35"/>
                </a:cubicBezTo>
                <a:cubicBezTo>
                  <a:pt x="351" y="35"/>
                  <a:pt x="354" y="35"/>
                  <a:pt x="353" y="35"/>
                </a:cubicBezTo>
                <a:cubicBezTo>
                  <a:pt x="352" y="34"/>
                  <a:pt x="351" y="33"/>
                  <a:pt x="352" y="34"/>
                </a:cubicBezTo>
                <a:cubicBezTo>
                  <a:pt x="353" y="34"/>
                  <a:pt x="358" y="35"/>
                  <a:pt x="359" y="36"/>
                </a:cubicBezTo>
                <a:cubicBezTo>
                  <a:pt x="359" y="36"/>
                  <a:pt x="360" y="36"/>
                  <a:pt x="360" y="37"/>
                </a:cubicBezTo>
                <a:cubicBezTo>
                  <a:pt x="360" y="38"/>
                  <a:pt x="365" y="38"/>
                  <a:pt x="367" y="40"/>
                </a:cubicBezTo>
                <a:cubicBezTo>
                  <a:pt x="373" y="42"/>
                  <a:pt x="360" y="36"/>
                  <a:pt x="359" y="35"/>
                </a:cubicBezTo>
                <a:cubicBezTo>
                  <a:pt x="358" y="34"/>
                  <a:pt x="355" y="33"/>
                  <a:pt x="358" y="34"/>
                </a:cubicBezTo>
                <a:cubicBezTo>
                  <a:pt x="357" y="32"/>
                  <a:pt x="360" y="34"/>
                  <a:pt x="359" y="33"/>
                </a:cubicBezTo>
                <a:cubicBezTo>
                  <a:pt x="360" y="34"/>
                  <a:pt x="361" y="34"/>
                  <a:pt x="362" y="34"/>
                </a:cubicBezTo>
                <a:cubicBezTo>
                  <a:pt x="362" y="34"/>
                  <a:pt x="363" y="35"/>
                  <a:pt x="363" y="35"/>
                </a:cubicBezTo>
                <a:cubicBezTo>
                  <a:pt x="363" y="35"/>
                  <a:pt x="366" y="37"/>
                  <a:pt x="367" y="38"/>
                </a:cubicBezTo>
                <a:cubicBezTo>
                  <a:pt x="368" y="38"/>
                  <a:pt x="372" y="40"/>
                  <a:pt x="373" y="41"/>
                </a:cubicBezTo>
                <a:cubicBezTo>
                  <a:pt x="375" y="43"/>
                  <a:pt x="377" y="44"/>
                  <a:pt x="380" y="46"/>
                </a:cubicBezTo>
                <a:cubicBezTo>
                  <a:pt x="380" y="46"/>
                  <a:pt x="382" y="47"/>
                  <a:pt x="382" y="48"/>
                </a:cubicBezTo>
                <a:cubicBezTo>
                  <a:pt x="385" y="49"/>
                  <a:pt x="377" y="43"/>
                  <a:pt x="378" y="43"/>
                </a:cubicBezTo>
                <a:cubicBezTo>
                  <a:pt x="381" y="45"/>
                  <a:pt x="380" y="44"/>
                  <a:pt x="376" y="42"/>
                </a:cubicBezTo>
                <a:cubicBezTo>
                  <a:pt x="376" y="42"/>
                  <a:pt x="375" y="41"/>
                  <a:pt x="374" y="41"/>
                </a:cubicBezTo>
                <a:cubicBezTo>
                  <a:pt x="372" y="40"/>
                  <a:pt x="370" y="38"/>
                  <a:pt x="367" y="37"/>
                </a:cubicBezTo>
                <a:cubicBezTo>
                  <a:pt x="366" y="37"/>
                  <a:pt x="367" y="36"/>
                  <a:pt x="366" y="36"/>
                </a:cubicBezTo>
                <a:cubicBezTo>
                  <a:pt x="367" y="36"/>
                  <a:pt x="369" y="37"/>
                  <a:pt x="369" y="37"/>
                </a:cubicBezTo>
                <a:cubicBezTo>
                  <a:pt x="369" y="38"/>
                  <a:pt x="374" y="40"/>
                  <a:pt x="373" y="39"/>
                </a:cubicBezTo>
                <a:cubicBezTo>
                  <a:pt x="371" y="38"/>
                  <a:pt x="372" y="38"/>
                  <a:pt x="373" y="39"/>
                </a:cubicBezTo>
                <a:cubicBezTo>
                  <a:pt x="376" y="40"/>
                  <a:pt x="380" y="42"/>
                  <a:pt x="383" y="44"/>
                </a:cubicBezTo>
                <a:cubicBezTo>
                  <a:pt x="383" y="44"/>
                  <a:pt x="384" y="45"/>
                  <a:pt x="384" y="45"/>
                </a:cubicBezTo>
                <a:cubicBezTo>
                  <a:pt x="383" y="43"/>
                  <a:pt x="378" y="41"/>
                  <a:pt x="376" y="40"/>
                </a:cubicBezTo>
                <a:cubicBezTo>
                  <a:pt x="375" y="39"/>
                  <a:pt x="372" y="38"/>
                  <a:pt x="373" y="38"/>
                </a:cubicBezTo>
                <a:cubicBezTo>
                  <a:pt x="375" y="39"/>
                  <a:pt x="377" y="39"/>
                  <a:pt x="378" y="40"/>
                </a:cubicBezTo>
                <a:cubicBezTo>
                  <a:pt x="378" y="40"/>
                  <a:pt x="377" y="39"/>
                  <a:pt x="376" y="39"/>
                </a:cubicBezTo>
                <a:cubicBezTo>
                  <a:pt x="376" y="38"/>
                  <a:pt x="373" y="36"/>
                  <a:pt x="376" y="38"/>
                </a:cubicBezTo>
                <a:cubicBezTo>
                  <a:pt x="377" y="39"/>
                  <a:pt x="378" y="38"/>
                  <a:pt x="379" y="39"/>
                </a:cubicBezTo>
                <a:cubicBezTo>
                  <a:pt x="382" y="41"/>
                  <a:pt x="380" y="39"/>
                  <a:pt x="383" y="41"/>
                </a:cubicBezTo>
                <a:cubicBezTo>
                  <a:pt x="383" y="41"/>
                  <a:pt x="384" y="41"/>
                  <a:pt x="385" y="42"/>
                </a:cubicBezTo>
                <a:cubicBezTo>
                  <a:pt x="384" y="41"/>
                  <a:pt x="387" y="43"/>
                  <a:pt x="387" y="43"/>
                </a:cubicBezTo>
                <a:cubicBezTo>
                  <a:pt x="389" y="44"/>
                  <a:pt x="389" y="44"/>
                  <a:pt x="389" y="44"/>
                </a:cubicBezTo>
                <a:cubicBezTo>
                  <a:pt x="388" y="44"/>
                  <a:pt x="384" y="41"/>
                  <a:pt x="388" y="43"/>
                </a:cubicBezTo>
                <a:cubicBezTo>
                  <a:pt x="388" y="43"/>
                  <a:pt x="392" y="46"/>
                  <a:pt x="392" y="46"/>
                </a:cubicBezTo>
                <a:cubicBezTo>
                  <a:pt x="392" y="46"/>
                  <a:pt x="394" y="47"/>
                  <a:pt x="395" y="48"/>
                </a:cubicBezTo>
                <a:cubicBezTo>
                  <a:pt x="395" y="48"/>
                  <a:pt x="396" y="48"/>
                  <a:pt x="396" y="49"/>
                </a:cubicBezTo>
                <a:cubicBezTo>
                  <a:pt x="398" y="50"/>
                  <a:pt x="399" y="51"/>
                  <a:pt x="400" y="52"/>
                </a:cubicBezTo>
                <a:cubicBezTo>
                  <a:pt x="400" y="52"/>
                  <a:pt x="401" y="52"/>
                  <a:pt x="402" y="52"/>
                </a:cubicBezTo>
                <a:cubicBezTo>
                  <a:pt x="402" y="53"/>
                  <a:pt x="403" y="53"/>
                  <a:pt x="403" y="53"/>
                </a:cubicBezTo>
                <a:cubicBezTo>
                  <a:pt x="403" y="53"/>
                  <a:pt x="405" y="55"/>
                  <a:pt x="405" y="55"/>
                </a:cubicBezTo>
                <a:cubicBezTo>
                  <a:pt x="406" y="55"/>
                  <a:pt x="408" y="57"/>
                  <a:pt x="408" y="57"/>
                </a:cubicBezTo>
                <a:cubicBezTo>
                  <a:pt x="408" y="57"/>
                  <a:pt x="409" y="58"/>
                  <a:pt x="409" y="58"/>
                </a:cubicBezTo>
                <a:cubicBezTo>
                  <a:pt x="409" y="58"/>
                  <a:pt x="410" y="59"/>
                  <a:pt x="410" y="59"/>
                </a:cubicBezTo>
                <a:cubicBezTo>
                  <a:pt x="411" y="59"/>
                  <a:pt x="410" y="59"/>
                  <a:pt x="410" y="59"/>
                </a:cubicBezTo>
                <a:cubicBezTo>
                  <a:pt x="411" y="60"/>
                  <a:pt x="410" y="59"/>
                  <a:pt x="411" y="60"/>
                </a:cubicBezTo>
                <a:cubicBezTo>
                  <a:pt x="412" y="61"/>
                  <a:pt x="410" y="59"/>
                  <a:pt x="412" y="60"/>
                </a:cubicBezTo>
                <a:cubicBezTo>
                  <a:pt x="411" y="60"/>
                  <a:pt x="413" y="61"/>
                  <a:pt x="413" y="61"/>
                </a:cubicBezTo>
                <a:cubicBezTo>
                  <a:pt x="413" y="61"/>
                  <a:pt x="413" y="62"/>
                  <a:pt x="414" y="62"/>
                </a:cubicBezTo>
                <a:cubicBezTo>
                  <a:pt x="414" y="62"/>
                  <a:pt x="415" y="63"/>
                  <a:pt x="415" y="63"/>
                </a:cubicBezTo>
                <a:cubicBezTo>
                  <a:pt x="417" y="65"/>
                  <a:pt x="416" y="64"/>
                  <a:pt x="415" y="63"/>
                </a:cubicBezTo>
                <a:cubicBezTo>
                  <a:pt x="414" y="62"/>
                  <a:pt x="416" y="64"/>
                  <a:pt x="417" y="64"/>
                </a:cubicBezTo>
                <a:cubicBezTo>
                  <a:pt x="417" y="64"/>
                  <a:pt x="418" y="65"/>
                  <a:pt x="419" y="66"/>
                </a:cubicBezTo>
                <a:cubicBezTo>
                  <a:pt x="419" y="66"/>
                  <a:pt x="422" y="69"/>
                  <a:pt x="421" y="68"/>
                </a:cubicBezTo>
                <a:cubicBezTo>
                  <a:pt x="421" y="68"/>
                  <a:pt x="423" y="70"/>
                  <a:pt x="422" y="69"/>
                </a:cubicBezTo>
                <a:cubicBezTo>
                  <a:pt x="422" y="69"/>
                  <a:pt x="422" y="69"/>
                  <a:pt x="422" y="69"/>
                </a:cubicBezTo>
                <a:cubicBezTo>
                  <a:pt x="422" y="69"/>
                  <a:pt x="422" y="69"/>
                  <a:pt x="422" y="69"/>
                </a:cubicBezTo>
                <a:close/>
                <a:moveTo>
                  <a:pt x="493" y="223"/>
                </a:moveTo>
                <a:cubicBezTo>
                  <a:pt x="493" y="223"/>
                  <a:pt x="493" y="223"/>
                  <a:pt x="493" y="223"/>
                </a:cubicBezTo>
                <a:cubicBezTo>
                  <a:pt x="493" y="223"/>
                  <a:pt x="493" y="223"/>
                  <a:pt x="493" y="223"/>
                </a:cubicBezTo>
                <a:cubicBezTo>
                  <a:pt x="493" y="223"/>
                  <a:pt x="493" y="224"/>
                  <a:pt x="493" y="224"/>
                </a:cubicBezTo>
                <a:cubicBezTo>
                  <a:pt x="493" y="224"/>
                  <a:pt x="493" y="224"/>
                  <a:pt x="493" y="224"/>
                </a:cubicBezTo>
                <a:cubicBezTo>
                  <a:pt x="493" y="224"/>
                  <a:pt x="494" y="225"/>
                  <a:pt x="494" y="225"/>
                </a:cubicBezTo>
                <a:cubicBezTo>
                  <a:pt x="494" y="225"/>
                  <a:pt x="494" y="225"/>
                  <a:pt x="494" y="225"/>
                </a:cubicBezTo>
                <a:cubicBezTo>
                  <a:pt x="494" y="226"/>
                  <a:pt x="494" y="226"/>
                  <a:pt x="494" y="226"/>
                </a:cubicBezTo>
                <a:cubicBezTo>
                  <a:pt x="494" y="226"/>
                  <a:pt x="494" y="227"/>
                  <a:pt x="494" y="227"/>
                </a:cubicBezTo>
                <a:cubicBezTo>
                  <a:pt x="494" y="227"/>
                  <a:pt x="494" y="227"/>
                  <a:pt x="494" y="227"/>
                </a:cubicBezTo>
                <a:cubicBezTo>
                  <a:pt x="494" y="227"/>
                  <a:pt x="494" y="228"/>
                  <a:pt x="494" y="227"/>
                </a:cubicBezTo>
                <a:cubicBezTo>
                  <a:pt x="494" y="227"/>
                  <a:pt x="494" y="228"/>
                  <a:pt x="494" y="228"/>
                </a:cubicBezTo>
                <a:cubicBezTo>
                  <a:pt x="494" y="228"/>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7"/>
                  <a:pt x="494" y="227"/>
                  <a:pt x="494" y="227"/>
                </a:cubicBezTo>
                <a:cubicBezTo>
                  <a:pt x="494" y="226"/>
                  <a:pt x="494" y="226"/>
                  <a:pt x="494" y="226"/>
                </a:cubicBezTo>
                <a:cubicBezTo>
                  <a:pt x="494" y="226"/>
                  <a:pt x="494" y="226"/>
                  <a:pt x="494" y="226"/>
                </a:cubicBezTo>
                <a:cubicBezTo>
                  <a:pt x="494" y="226"/>
                  <a:pt x="494" y="225"/>
                  <a:pt x="494" y="225"/>
                </a:cubicBezTo>
                <a:cubicBezTo>
                  <a:pt x="494" y="225"/>
                  <a:pt x="494" y="225"/>
                  <a:pt x="494" y="225"/>
                </a:cubicBezTo>
                <a:cubicBezTo>
                  <a:pt x="493" y="224"/>
                  <a:pt x="493" y="224"/>
                  <a:pt x="493" y="224"/>
                </a:cubicBezTo>
                <a:cubicBezTo>
                  <a:pt x="493" y="224"/>
                  <a:pt x="493" y="224"/>
                  <a:pt x="493" y="224"/>
                </a:cubicBezTo>
                <a:cubicBezTo>
                  <a:pt x="493" y="224"/>
                  <a:pt x="493" y="224"/>
                  <a:pt x="493" y="224"/>
                </a:cubicBezTo>
                <a:cubicBezTo>
                  <a:pt x="493" y="224"/>
                  <a:pt x="493" y="224"/>
                  <a:pt x="493" y="224"/>
                </a:cubicBezTo>
                <a:cubicBezTo>
                  <a:pt x="493" y="224"/>
                  <a:pt x="493" y="224"/>
                  <a:pt x="493" y="224"/>
                </a:cubicBezTo>
                <a:cubicBezTo>
                  <a:pt x="493" y="224"/>
                  <a:pt x="493" y="224"/>
                  <a:pt x="493" y="224"/>
                </a:cubicBezTo>
                <a:cubicBezTo>
                  <a:pt x="493" y="224"/>
                  <a:pt x="493" y="224"/>
                  <a:pt x="493" y="224"/>
                </a:cubicBezTo>
                <a:cubicBezTo>
                  <a:pt x="493" y="223"/>
                  <a:pt x="493" y="223"/>
                  <a:pt x="493" y="223"/>
                </a:cubicBezTo>
                <a:close/>
                <a:moveTo>
                  <a:pt x="490" y="291"/>
                </a:moveTo>
                <a:cubicBezTo>
                  <a:pt x="490" y="291"/>
                  <a:pt x="490" y="291"/>
                  <a:pt x="490" y="291"/>
                </a:cubicBezTo>
                <a:cubicBezTo>
                  <a:pt x="490" y="291"/>
                  <a:pt x="490" y="291"/>
                  <a:pt x="490" y="291"/>
                </a:cubicBezTo>
                <a:cubicBezTo>
                  <a:pt x="490" y="291"/>
                  <a:pt x="490" y="291"/>
                  <a:pt x="490" y="291"/>
                </a:cubicBezTo>
                <a:cubicBezTo>
                  <a:pt x="490" y="291"/>
                  <a:pt x="490" y="291"/>
                  <a:pt x="490" y="292"/>
                </a:cubicBezTo>
                <a:cubicBezTo>
                  <a:pt x="490" y="292"/>
                  <a:pt x="490" y="292"/>
                  <a:pt x="490" y="292"/>
                </a:cubicBezTo>
                <a:cubicBezTo>
                  <a:pt x="490" y="292"/>
                  <a:pt x="490" y="292"/>
                  <a:pt x="490" y="292"/>
                </a:cubicBezTo>
                <a:cubicBezTo>
                  <a:pt x="490" y="292"/>
                  <a:pt x="490" y="292"/>
                  <a:pt x="490" y="292"/>
                </a:cubicBezTo>
                <a:cubicBezTo>
                  <a:pt x="490" y="292"/>
                  <a:pt x="490" y="292"/>
                  <a:pt x="490" y="292"/>
                </a:cubicBezTo>
                <a:cubicBezTo>
                  <a:pt x="490" y="292"/>
                  <a:pt x="490" y="291"/>
                  <a:pt x="490" y="291"/>
                </a:cubicBezTo>
                <a:close/>
                <a:moveTo>
                  <a:pt x="489" y="294"/>
                </a:moveTo>
                <a:cubicBezTo>
                  <a:pt x="489" y="294"/>
                  <a:pt x="489" y="294"/>
                  <a:pt x="489" y="294"/>
                </a:cubicBezTo>
                <a:cubicBezTo>
                  <a:pt x="489" y="294"/>
                  <a:pt x="490" y="292"/>
                  <a:pt x="490" y="292"/>
                </a:cubicBezTo>
                <a:cubicBezTo>
                  <a:pt x="490" y="290"/>
                  <a:pt x="490" y="291"/>
                  <a:pt x="490" y="291"/>
                </a:cubicBezTo>
                <a:cubicBezTo>
                  <a:pt x="490" y="289"/>
                  <a:pt x="491" y="286"/>
                  <a:pt x="491" y="287"/>
                </a:cubicBezTo>
                <a:cubicBezTo>
                  <a:pt x="491" y="286"/>
                  <a:pt x="491" y="286"/>
                  <a:pt x="491" y="285"/>
                </a:cubicBezTo>
                <a:cubicBezTo>
                  <a:pt x="491" y="285"/>
                  <a:pt x="491" y="282"/>
                  <a:pt x="491" y="283"/>
                </a:cubicBezTo>
                <a:cubicBezTo>
                  <a:pt x="491" y="282"/>
                  <a:pt x="491" y="282"/>
                  <a:pt x="491" y="282"/>
                </a:cubicBezTo>
                <a:cubicBezTo>
                  <a:pt x="491" y="282"/>
                  <a:pt x="491" y="280"/>
                  <a:pt x="491" y="280"/>
                </a:cubicBezTo>
                <a:cubicBezTo>
                  <a:pt x="491" y="280"/>
                  <a:pt x="491" y="279"/>
                  <a:pt x="491" y="279"/>
                </a:cubicBezTo>
                <a:cubicBezTo>
                  <a:pt x="491" y="279"/>
                  <a:pt x="491" y="279"/>
                  <a:pt x="491" y="279"/>
                </a:cubicBezTo>
                <a:cubicBezTo>
                  <a:pt x="491" y="278"/>
                  <a:pt x="492" y="275"/>
                  <a:pt x="491" y="275"/>
                </a:cubicBezTo>
                <a:cubicBezTo>
                  <a:pt x="491" y="275"/>
                  <a:pt x="491" y="275"/>
                  <a:pt x="491" y="275"/>
                </a:cubicBezTo>
                <a:cubicBezTo>
                  <a:pt x="491" y="275"/>
                  <a:pt x="491" y="276"/>
                  <a:pt x="491" y="275"/>
                </a:cubicBezTo>
                <a:cubicBezTo>
                  <a:pt x="491" y="275"/>
                  <a:pt x="491" y="274"/>
                  <a:pt x="491" y="274"/>
                </a:cubicBezTo>
                <a:cubicBezTo>
                  <a:pt x="491" y="274"/>
                  <a:pt x="490" y="276"/>
                  <a:pt x="491" y="277"/>
                </a:cubicBezTo>
                <a:cubicBezTo>
                  <a:pt x="491" y="277"/>
                  <a:pt x="491" y="280"/>
                  <a:pt x="491" y="280"/>
                </a:cubicBezTo>
                <a:cubicBezTo>
                  <a:pt x="491" y="281"/>
                  <a:pt x="491" y="280"/>
                  <a:pt x="491" y="282"/>
                </a:cubicBezTo>
                <a:cubicBezTo>
                  <a:pt x="491" y="282"/>
                  <a:pt x="490" y="285"/>
                  <a:pt x="490" y="285"/>
                </a:cubicBezTo>
                <a:cubicBezTo>
                  <a:pt x="490" y="286"/>
                  <a:pt x="490" y="286"/>
                  <a:pt x="490" y="288"/>
                </a:cubicBezTo>
                <a:cubicBezTo>
                  <a:pt x="490" y="288"/>
                  <a:pt x="489" y="292"/>
                  <a:pt x="489" y="291"/>
                </a:cubicBezTo>
                <a:cubicBezTo>
                  <a:pt x="489" y="291"/>
                  <a:pt x="489" y="293"/>
                  <a:pt x="489" y="294"/>
                </a:cubicBezTo>
                <a:cubicBezTo>
                  <a:pt x="489" y="295"/>
                  <a:pt x="488" y="298"/>
                  <a:pt x="488" y="298"/>
                </a:cubicBezTo>
                <a:cubicBezTo>
                  <a:pt x="488" y="298"/>
                  <a:pt x="488" y="299"/>
                  <a:pt x="488" y="300"/>
                </a:cubicBezTo>
                <a:cubicBezTo>
                  <a:pt x="488" y="300"/>
                  <a:pt x="488" y="301"/>
                  <a:pt x="488" y="301"/>
                </a:cubicBezTo>
                <a:cubicBezTo>
                  <a:pt x="488" y="301"/>
                  <a:pt x="487" y="303"/>
                  <a:pt x="487" y="303"/>
                </a:cubicBezTo>
                <a:cubicBezTo>
                  <a:pt x="487" y="303"/>
                  <a:pt x="487" y="303"/>
                  <a:pt x="487" y="303"/>
                </a:cubicBezTo>
                <a:cubicBezTo>
                  <a:pt x="488" y="300"/>
                  <a:pt x="489" y="297"/>
                  <a:pt x="489" y="294"/>
                </a:cubicBezTo>
                <a:close/>
                <a:moveTo>
                  <a:pt x="481" y="277"/>
                </a:moveTo>
                <a:cubicBezTo>
                  <a:pt x="480" y="277"/>
                  <a:pt x="480" y="277"/>
                  <a:pt x="480" y="278"/>
                </a:cubicBezTo>
                <a:cubicBezTo>
                  <a:pt x="480" y="278"/>
                  <a:pt x="480" y="278"/>
                  <a:pt x="480" y="278"/>
                </a:cubicBezTo>
                <a:cubicBezTo>
                  <a:pt x="480" y="279"/>
                  <a:pt x="480" y="279"/>
                  <a:pt x="480" y="279"/>
                </a:cubicBezTo>
                <a:cubicBezTo>
                  <a:pt x="480" y="280"/>
                  <a:pt x="480" y="280"/>
                  <a:pt x="480" y="280"/>
                </a:cubicBezTo>
                <a:cubicBezTo>
                  <a:pt x="480" y="280"/>
                  <a:pt x="480" y="280"/>
                  <a:pt x="480" y="281"/>
                </a:cubicBezTo>
                <a:cubicBezTo>
                  <a:pt x="479" y="281"/>
                  <a:pt x="479" y="282"/>
                  <a:pt x="479" y="282"/>
                </a:cubicBezTo>
                <a:cubicBezTo>
                  <a:pt x="479" y="282"/>
                  <a:pt x="479" y="283"/>
                  <a:pt x="479" y="283"/>
                </a:cubicBezTo>
                <a:cubicBezTo>
                  <a:pt x="479" y="283"/>
                  <a:pt x="479" y="284"/>
                  <a:pt x="479" y="283"/>
                </a:cubicBezTo>
                <a:cubicBezTo>
                  <a:pt x="479" y="283"/>
                  <a:pt x="479" y="284"/>
                  <a:pt x="479" y="283"/>
                </a:cubicBezTo>
                <a:cubicBezTo>
                  <a:pt x="479" y="283"/>
                  <a:pt x="479" y="283"/>
                  <a:pt x="479" y="283"/>
                </a:cubicBezTo>
                <a:cubicBezTo>
                  <a:pt x="479" y="283"/>
                  <a:pt x="479" y="283"/>
                  <a:pt x="479" y="283"/>
                </a:cubicBezTo>
                <a:cubicBezTo>
                  <a:pt x="479" y="284"/>
                  <a:pt x="479" y="284"/>
                  <a:pt x="479" y="284"/>
                </a:cubicBezTo>
                <a:cubicBezTo>
                  <a:pt x="479" y="285"/>
                  <a:pt x="479" y="285"/>
                  <a:pt x="479" y="285"/>
                </a:cubicBezTo>
                <a:cubicBezTo>
                  <a:pt x="479" y="285"/>
                  <a:pt x="479" y="285"/>
                  <a:pt x="479" y="285"/>
                </a:cubicBezTo>
                <a:cubicBezTo>
                  <a:pt x="479" y="286"/>
                  <a:pt x="479" y="286"/>
                  <a:pt x="479" y="286"/>
                </a:cubicBezTo>
                <a:cubicBezTo>
                  <a:pt x="479" y="286"/>
                  <a:pt x="479" y="287"/>
                  <a:pt x="479" y="287"/>
                </a:cubicBezTo>
                <a:cubicBezTo>
                  <a:pt x="479" y="287"/>
                  <a:pt x="479" y="287"/>
                  <a:pt x="479" y="287"/>
                </a:cubicBezTo>
                <a:cubicBezTo>
                  <a:pt x="479" y="287"/>
                  <a:pt x="479" y="288"/>
                  <a:pt x="479" y="288"/>
                </a:cubicBezTo>
                <a:cubicBezTo>
                  <a:pt x="479" y="289"/>
                  <a:pt x="479" y="289"/>
                  <a:pt x="479" y="289"/>
                </a:cubicBezTo>
                <a:cubicBezTo>
                  <a:pt x="479" y="289"/>
                  <a:pt x="479" y="290"/>
                  <a:pt x="479" y="290"/>
                </a:cubicBezTo>
                <a:cubicBezTo>
                  <a:pt x="479" y="290"/>
                  <a:pt x="479" y="290"/>
                  <a:pt x="479" y="290"/>
                </a:cubicBezTo>
                <a:cubicBezTo>
                  <a:pt x="479" y="290"/>
                  <a:pt x="479" y="290"/>
                  <a:pt x="479" y="290"/>
                </a:cubicBezTo>
                <a:cubicBezTo>
                  <a:pt x="479" y="290"/>
                  <a:pt x="479" y="290"/>
                  <a:pt x="479" y="289"/>
                </a:cubicBezTo>
                <a:cubicBezTo>
                  <a:pt x="480" y="289"/>
                  <a:pt x="480" y="288"/>
                  <a:pt x="480" y="288"/>
                </a:cubicBezTo>
                <a:cubicBezTo>
                  <a:pt x="480" y="287"/>
                  <a:pt x="480" y="287"/>
                  <a:pt x="480" y="287"/>
                </a:cubicBezTo>
                <a:cubicBezTo>
                  <a:pt x="480" y="287"/>
                  <a:pt x="481" y="287"/>
                  <a:pt x="481" y="287"/>
                </a:cubicBezTo>
                <a:cubicBezTo>
                  <a:pt x="481" y="287"/>
                  <a:pt x="481" y="287"/>
                  <a:pt x="481" y="286"/>
                </a:cubicBezTo>
                <a:cubicBezTo>
                  <a:pt x="481" y="286"/>
                  <a:pt x="481" y="285"/>
                  <a:pt x="481" y="285"/>
                </a:cubicBezTo>
                <a:cubicBezTo>
                  <a:pt x="481" y="284"/>
                  <a:pt x="481" y="284"/>
                  <a:pt x="481" y="284"/>
                </a:cubicBezTo>
                <a:cubicBezTo>
                  <a:pt x="481" y="283"/>
                  <a:pt x="481" y="284"/>
                  <a:pt x="481" y="283"/>
                </a:cubicBezTo>
                <a:cubicBezTo>
                  <a:pt x="481" y="283"/>
                  <a:pt x="481" y="282"/>
                  <a:pt x="481" y="282"/>
                </a:cubicBezTo>
                <a:cubicBezTo>
                  <a:pt x="481" y="282"/>
                  <a:pt x="481" y="281"/>
                  <a:pt x="481" y="281"/>
                </a:cubicBezTo>
                <a:cubicBezTo>
                  <a:pt x="481" y="281"/>
                  <a:pt x="481" y="280"/>
                  <a:pt x="481" y="280"/>
                </a:cubicBezTo>
                <a:cubicBezTo>
                  <a:pt x="481" y="280"/>
                  <a:pt x="481" y="278"/>
                  <a:pt x="481" y="278"/>
                </a:cubicBezTo>
                <a:cubicBezTo>
                  <a:pt x="481" y="278"/>
                  <a:pt x="481" y="277"/>
                  <a:pt x="481" y="277"/>
                </a:cubicBezTo>
                <a:cubicBezTo>
                  <a:pt x="481" y="277"/>
                  <a:pt x="481" y="277"/>
                  <a:pt x="481" y="277"/>
                </a:cubicBezTo>
                <a:cubicBezTo>
                  <a:pt x="481" y="277"/>
                  <a:pt x="481" y="277"/>
                  <a:pt x="481" y="277"/>
                </a:cubicBezTo>
                <a:close/>
                <a:moveTo>
                  <a:pt x="490" y="287"/>
                </a:moveTo>
                <a:cubicBezTo>
                  <a:pt x="490" y="287"/>
                  <a:pt x="490" y="286"/>
                  <a:pt x="490" y="287"/>
                </a:cubicBezTo>
                <a:cubicBezTo>
                  <a:pt x="490" y="286"/>
                  <a:pt x="490" y="286"/>
                  <a:pt x="490" y="287"/>
                </a:cubicBezTo>
                <a:cubicBezTo>
                  <a:pt x="490" y="287"/>
                  <a:pt x="490" y="287"/>
                  <a:pt x="490" y="287"/>
                </a:cubicBezTo>
                <a:cubicBezTo>
                  <a:pt x="490" y="287"/>
                  <a:pt x="490" y="287"/>
                  <a:pt x="490" y="287"/>
                </a:cubicBezTo>
                <a:cubicBezTo>
                  <a:pt x="490" y="287"/>
                  <a:pt x="490" y="287"/>
                  <a:pt x="490" y="287"/>
                </a:cubicBezTo>
                <a:cubicBezTo>
                  <a:pt x="490" y="287"/>
                  <a:pt x="490" y="287"/>
                  <a:pt x="490" y="288"/>
                </a:cubicBezTo>
                <a:cubicBezTo>
                  <a:pt x="490" y="288"/>
                  <a:pt x="490" y="288"/>
                  <a:pt x="490" y="288"/>
                </a:cubicBezTo>
                <a:cubicBezTo>
                  <a:pt x="490" y="288"/>
                  <a:pt x="490" y="288"/>
                  <a:pt x="490" y="288"/>
                </a:cubicBezTo>
                <a:cubicBezTo>
                  <a:pt x="490" y="288"/>
                  <a:pt x="490" y="288"/>
                  <a:pt x="490" y="288"/>
                </a:cubicBezTo>
                <a:cubicBezTo>
                  <a:pt x="489" y="288"/>
                  <a:pt x="489" y="288"/>
                  <a:pt x="489" y="288"/>
                </a:cubicBezTo>
                <a:cubicBezTo>
                  <a:pt x="490" y="288"/>
                  <a:pt x="490" y="288"/>
                  <a:pt x="490" y="288"/>
                </a:cubicBezTo>
                <a:cubicBezTo>
                  <a:pt x="490" y="288"/>
                  <a:pt x="490" y="288"/>
                  <a:pt x="490" y="288"/>
                </a:cubicBezTo>
                <a:cubicBezTo>
                  <a:pt x="490" y="288"/>
                  <a:pt x="490" y="288"/>
                  <a:pt x="490" y="288"/>
                </a:cubicBezTo>
                <a:cubicBezTo>
                  <a:pt x="490" y="289"/>
                  <a:pt x="490" y="288"/>
                  <a:pt x="490" y="289"/>
                </a:cubicBezTo>
                <a:cubicBezTo>
                  <a:pt x="490" y="289"/>
                  <a:pt x="490" y="289"/>
                  <a:pt x="489" y="289"/>
                </a:cubicBezTo>
                <a:cubicBezTo>
                  <a:pt x="490" y="289"/>
                  <a:pt x="490" y="289"/>
                  <a:pt x="490" y="289"/>
                </a:cubicBezTo>
                <a:cubicBezTo>
                  <a:pt x="489" y="289"/>
                  <a:pt x="489" y="289"/>
                  <a:pt x="489" y="289"/>
                </a:cubicBezTo>
                <a:cubicBezTo>
                  <a:pt x="489" y="290"/>
                  <a:pt x="489" y="290"/>
                  <a:pt x="489" y="290"/>
                </a:cubicBezTo>
                <a:cubicBezTo>
                  <a:pt x="489" y="290"/>
                  <a:pt x="489" y="290"/>
                  <a:pt x="489" y="290"/>
                </a:cubicBezTo>
                <a:cubicBezTo>
                  <a:pt x="489" y="290"/>
                  <a:pt x="489" y="290"/>
                  <a:pt x="489" y="290"/>
                </a:cubicBezTo>
                <a:cubicBezTo>
                  <a:pt x="489" y="290"/>
                  <a:pt x="489" y="290"/>
                  <a:pt x="489" y="290"/>
                </a:cubicBezTo>
                <a:cubicBezTo>
                  <a:pt x="489" y="290"/>
                  <a:pt x="489" y="290"/>
                  <a:pt x="489" y="290"/>
                </a:cubicBezTo>
                <a:cubicBezTo>
                  <a:pt x="489" y="290"/>
                  <a:pt x="489" y="289"/>
                  <a:pt x="490" y="289"/>
                </a:cubicBezTo>
                <a:cubicBezTo>
                  <a:pt x="490" y="289"/>
                  <a:pt x="490" y="289"/>
                  <a:pt x="490" y="289"/>
                </a:cubicBezTo>
                <a:cubicBezTo>
                  <a:pt x="490" y="289"/>
                  <a:pt x="490" y="289"/>
                  <a:pt x="490" y="289"/>
                </a:cubicBezTo>
                <a:cubicBezTo>
                  <a:pt x="490" y="289"/>
                  <a:pt x="490" y="289"/>
                  <a:pt x="490" y="288"/>
                </a:cubicBezTo>
                <a:cubicBezTo>
                  <a:pt x="490" y="288"/>
                  <a:pt x="490" y="288"/>
                  <a:pt x="490" y="288"/>
                </a:cubicBezTo>
                <a:cubicBezTo>
                  <a:pt x="490" y="288"/>
                  <a:pt x="490" y="288"/>
                  <a:pt x="490" y="288"/>
                </a:cubicBezTo>
                <a:cubicBezTo>
                  <a:pt x="490" y="288"/>
                  <a:pt x="490" y="288"/>
                  <a:pt x="490" y="287"/>
                </a:cubicBezTo>
                <a:cubicBezTo>
                  <a:pt x="490" y="287"/>
                  <a:pt x="490" y="287"/>
                  <a:pt x="490" y="287"/>
                </a:cubicBezTo>
                <a:cubicBezTo>
                  <a:pt x="490" y="287"/>
                  <a:pt x="490" y="287"/>
                  <a:pt x="490" y="287"/>
                </a:cubicBezTo>
                <a:cubicBezTo>
                  <a:pt x="490" y="287"/>
                  <a:pt x="490" y="287"/>
                  <a:pt x="490" y="287"/>
                </a:cubicBezTo>
                <a:cubicBezTo>
                  <a:pt x="490" y="287"/>
                  <a:pt x="490" y="287"/>
                  <a:pt x="490" y="287"/>
                </a:cubicBezTo>
                <a:close/>
                <a:moveTo>
                  <a:pt x="385" y="41"/>
                </a:moveTo>
                <a:cubicBezTo>
                  <a:pt x="384" y="40"/>
                  <a:pt x="384" y="40"/>
                  <a:pt x="384" y="40"/>
                </a:cubicBezTo>
                <a:cubicBezTo>
                  <a:pt x="383" y="40"/>
                  <a:pt x="383" y="40"/>
                  <a:pt x="383" y="40"/>
                </a:cubicBezTo>
                <a:cubicBezTo>
                  <a:pt x="382" y="39"/>
                  <a:pt x="382" y="39"/>
                  <a:pt x="382" y="39"/>
                </a:cubicBezTo>
                <a:cubicBezTo>
                  <a:pt x="382" y="39"/>
                  <a:pt x="382" y="39"/>
                  <a:pt x="382" y="39"/>
                </a:cubicBezTo>
                <a:cubicBezTo>
                  <a:pt x="382" y="39"/>
                  <a:pt x="381" y="39"/>
                  <a:pt x="381" y="39"/>
                </a:cubicBezTo>
                <a:cubicBezTo>
                  <a:pt x="381" y="39"/>
                  <a:pt x="381" y="38"/>
                  <a:pt x="381" y="38"/>
                </a:cubicBezTo>
                <a:cubicBezTo>
                  <a:pt x="381" y="38"/>
                  <a:pt x="381" y="38"/>
                  <a:pt x="381" y="38"/>
                </a:cubicBezTo>
                <a:cubicBezTo>
                  <a:pt x="380" y="38"/>
                  <a:pt x="380" y="38"/>
                  <a:pt x="380" y="38"/>
                </a:cubicBezTo>
                <a:cubicBezTo>
                  <a:pt x="380" y="38"/>
                  <a:pt x="380" y="38"/>
                  <a:pt x="380" y="38"/>
                </a:cubicBezTo>
                <a:cubicBezTo>
                  <a:pt x="380" y="38"/>
                  <a:pt x="380" y="38"/>
                  <a:pt x="380" y="38"/>
                </a:cubicBezTo>
                <a:cubicBezTo>
                  <a:pt x="380" y="38"/>
                  <a:pt x="380" y="38"/>
                  <a:pt x="380" y="38"/>
                </a:cubicBezTo>
                <a:cubicBezTo>
                  <a:pt x="380" y="38"/>
                  <a:pt x="380" y="38"/>
                  <a:pt x="380" y="39"/>
                </a:cubicBezTo>
                <a:cubicBezTo>
                  <a:pt x="380" y="39"/>
                  <a:pt x="381" y="39"/>
                  <a:pt x="381" y="39"/>
                </a:cubicBezTo>
                <a:cubicBezTo>
                  <a:pt x="382" y="39"/>
                  <a:pt x="382" y="40"/>
                  <a:pt x="382" y="40"/>
                </a:cubicBezTo>
                <a:cubicBezTo>
                  <a:pt x="383" y="40"/>
                  <a:pt x="383" y="40"/>
                  <a:pt x="383" y="40"/>
                </a:cubicBezTo>
                <a:cubicBezTo>
                  <a:pt x="384" y="40"/>
                  <a:pt x="384" y="41"/>
                  <a:pt x="384" y="41"/>
                </a:cubicBezTo>
                <a:cubicBezTo>
                  <a:pt x="384" y="41"/>
                  <a:pt x="384" y="41"/>
                  <a:pt x="385" y="41"/>
                </a:cubicBezTo>
                <a:cubicBezTo>
                  <a:pt x="385" y="41"/>
                  <a:pt x="385" y="41"/>
                  <a:pt x="385" y="41"/>
                </a:cubicBezTo>
                <a:cubicBezTo>
                  <a:pt x="385" y="41"/>
                  <a:pt x="385" y="41"/>
                  <a:pt x="385" y="42"/>
                </a:cubicBezTo>
                <a:cubicBezTo>
                  <a:pt x="385" y="42"/>
                  <a:pt x="386" y="42"/>
                  <a:pt x="386" y="42"/>
                </a:cubicBezTo>
                <a:cubicBezTo>
                  <a:pt x="386" y="42"/>
                  <a:pt x="386" y="42"/>
                  <a:pt x="386" y="42"/>
                </a:cubicBezTo>
                <a:cubicBezTo>
                  <a:pt x="386" y="42"/>
                  <a:pt x="386" y="42"/>
                  <a:pt x="387" y="42"/>
                </a:cubicBezTo>
                <a:cubicBezTo>
                  <a:pt x="387" y="42"/>
                  <a:pt x="387" y="42"/>
                  <a:pt x="387" y="42"/>
                </a:cubicBezTo>
                <a:cubicBezTo>
                  <a:pt x="387" y="42"/>
                  <a:pt x="387" y="42"/>
                  <a:pt x="387" y="42"/>
                </a:cubicBezTo>
                <a:cubicBezTo>
                  <a:pt x="386" y="42"/>
                  <a:pt x="386" y="42"/>
                  <a:pt x="386" y="41"/>
                </a:cubicBezTo>
                <a:cubicBezTo>
                  <a:pt x="385" y="41"/>
                  <a:pt x="385" y="41"/>
                  <a:pt x="385" y="41"/>
                </a:cubicBezTo>
                <a:close/>
                <a:moveTo>
                  <a:pt x="374" y="35"/>
                </a:moveTo>
                <a:cubicBezTo>
                  <a:pt x="374" y="35"/>
                  <a:pt x="374" y="35"/>
                  <a:pt x="374" y="35"/>
                </a:cubicBezTo>
                <a:cubicBezTo>
                  <a:pt x="374" y="35"/>
                  <a:pt x="373" y="35"/>
                  <a:pt x="373" y="35"/>
                </a:cubicBezTo>
                <a:cubicBezTo>
                  <a:pt x="373" y="34"/>
                  <a:pt x="373" y="34"/>
                  <a:pt x="373" y="34"/>
                </a:cubicBezTo>
                <a:cubicBezTo>
                  <a:pt x="373" y="34"/>
                  <a:pt x="372" y="34"/>
                  <a:pt x="372" y="34"/>
                </a:cubicBezTo>
                <a:cubicBezTo>
                  <a:pt x="372" y="34"/>
                  <a:pt x="372" y="34"/>
                  <a:pt x="372" y="34"/>
                </a:cubicBezTo>
                <a:cubicBezTo>
                  <a:pt x="371" y="34"/>
                  <a:pt x="371" y="34"/>
                  <a:pt x="371" y="34"/>
                </a:cubicBezTo>
                <a:cubicBezTo>
                  <a:pt x="371" y="34"/>
                  <a:pt x="371" y="33"/>
                  <a:pt x="371" y="33"/>
                </a:cubicBezTo>
                <a:cubicBezTo>
                  <a:pt x="370" y="33"/>
                  <a:pt x="370" y="33"/>
                  <a:pt x="370" y="33"/>
                </a:cubicBezTo>
                <a:cubicBezTo>
                  <a:pt x="370" y="33"/>
                  <a:pt x="370" y="33"/>
                  <a:pt x="370" y="34"/>
                </a:cubicBezTo>
                <a:cubicBezTo>
                  <a:pt x="371" y="34"/>
                  <a:pt x="371" y="34"/>
                  <a:pt x="371" y="34"/>
                </a:cubicBezTo>
                <a:cubicBezTo>
                  <a:pt x="371" y="34"/>
                  <a:pt x="371" y="34"/>
                  <a:pt x="372" y="34"/>
                </a:cubicBezTo>
                <a:cubicBezTo>
                  <a:pt x="372" y="34"/>
                  <a:pt x="372" y="34"/>
                  <a:pt x="372" y="34"/>
                </a:cubicBezTo>
                <a:cubicBezTo>
                  <a:pt x="372" y="34"/>
                  <a:pt x="372" y="34"/>
                  <a:pt x="372" y="34"/>
                </a:cubicBezTo>
                <a:cubicBezTo>
                  <a:pt x="373" y="35"/>
                  <a:pt x="373" y="35"/>
                  <a:pt x="373" y="35"/>
                </a:cubicBezTo>
                <a:cubicBezTo>
                  <a:pt x="373" y="35"/>
                  <a:pt x="375" y="36"/>
                  <a:pt x="375" y="36"/>
                </a:cubicBezTo>
                <a:cubicBezTo>
                  <a:pt x="375" y="36"/>
                  <a:pt x="375" y="36"/>
                  <a:pt x="375" y="36"/>
                </a:cubicBezTo>
                <a:cubicBezTo>
                  <a:pt x="375" y="36"/>
                  <a:pt x="375" y="36"/>
                  <a:pt x="375" y="36"/>
                </a:cubicBezTo>
                <a:cubicBezTo>
                  <a:pt x="375" y="36"/>
                  <a:pt x="376" y="36"/>
                  <a:pt x="376" y="36"/>
                </a:cubicBezTo>
                <a:cubicBezTo>
                  <a:pt x="376" y="37"/>
                  <a:pt x="377" y="37"/>
                  <a:pt x="377" y="37"/>
                </a:cubicBezTo>
                <a:cubicBezTo>
                  <a:pt x="377" y="37"/>
                  <a:pt x="377" y="37"/>
                  <a:pt x="377" y="37"/>
                </a:cubicBezTo>
                <a:cubicBezTo>
                  <a:pt x="377" y="37"/>
                  <a:pt x="377" y="37"/>
                  <a:pt x="377" y="37"/>
                </a:cubicBezTo>
                <a:cubicBezTo>
                  <a:pt x="377" y="37"/>
                  <a:pt x="377" y="37"/>
                  <a:pt x="377" y="37"/>
                </a:cubicBezTo>
                <a:cubicBezTo>
                  <a:pt x="378" y="37"/>
                  <a:pt x="377" y="37"/>
                  <a:pt x="377" y="37"/>
                </a:cubicBezTo>
                <a:cubicBezTo>
                  <a:pt x="377" y="37"/>
                  <a:pt x="377" y="36"/>
                  <a:pt x="376" y="36"/>
                </a:cubicBezTo>
                <a:cubicBezTo>
                  <a:pt x="376" y="36"/>
                  <a:pt x="376" y="36"/>
                  <a:pt x="376" y="36"/>
                </a:cubicBezTo>
                <a:cubicBezTo>
                  <a:pt x="376" y="36"/>
                  <a:pt x="375" y="35"/>
                  <a:pt x="375" y="35"/>
                </a:cubicBezTo>
                <a:cubicBezTo>
                  <a:pt x="375" y="35"/>
                  <a:pt x="375" y="35"/>
                  <a:pt x="374" y="35"/>
                </a:cubicBezTo>
                <a:cubicBezTo>
                  <a:pt x="374" y="35"/>
                  <a:pt x="374" y="35"/>
                  <a:pt x="374" y="35"/>
                </a:cubicBezTo>
                <a:close/>
                <a:moveTo>
                  <a:pt x="367" y="31"/>
                </a:moveTo>
                <a:cubicBezTo>
                  <a:pt x="366" y="31"/>
                  <a:pt x="366" y="31"/>
                  <a:pt x="366" y="31"/>
                </a:cubicBezTo>
                <a:cubicBezTo>
                  <a:pt x="366" y="31"/>
                  <a:pt x="366" y="31"/>
                  <a:pt x="366" y="31"/>
                </a:cubicBezTo>
                <a:cubicBezTo>
                  <a:pt x="366" y="31"/>
                  <a:pt x="366" y="31"/>
                  <a:pt x="366" y="31"/>
                </a:cubicBezTo>
                <a:cubicBezTo>
                  <a:pt x="366" y="31"/>
                  <a:pt x="365" y="31"/>
                  <a:pt x="365" y="31"/>
                </a:cubicBezTo>
                <a:cubicBezTo>
                  <a:pt x="365" y="31"/>
                  <a:pt x="365" y="31"/>
                  <a:pt x="365" y="31"/>
                </a:cubicBezTo>
                <a:cubicBezTo>
                  <a:pt x="365" y="31"/>
                  <a:pt x="366" y="31"/>
                  <a:pt x="366" y="31"/>
                </a:cubicBezTo>
                <a:cubicBezTo>
                  <a:pt x="366" y="31"/>
                  <a:pt x="366" y="31"/>
                  <a:pt x="366" y="31"/>
                </a:cubicBezTo>
                <a:cubicBezTo>
                  <a:pt x="367" y="31"/>
                  <a:pt x="367" y="31"/>
                  <a:pt x="367" y="32"/>
                </a:cubicBezTo>
                <a:cubicBezTo>
                  <a:pt x="367" y="32"/>
                  <a:pt x="367" y="32"/>
                  <a:pt x="367" y="32"/>
                </a:cubicBezTo>
                <a:cubicBezTo>
                  <a:pt x="367" y="32"/>
                  <a:pt x="367" y="32"/>
                  <a:pt x="367" y="32"/>
                </a:cubicBezTo>
                <a:cubicBezTo>
                  <a:pt x="368" y="32"/>
                  <a:pt x="368" y="32"/>
                  <a:pt x="368" y="32"/>
                </a:cubicBezTo>
                <a:cubicBezTo>
                  <a:pt x="368" y="32"/>
                  <a:pt x="368" y="32"/>
                  <a:pt x="369" y="33"/>
                </a:cubicBezTo>
                <a:cubicBezTo>
                  <a:pt x="369" y="32"/>
                  <a:pt x="369" y="33"/>
                  <a:pt x="369" y="33"/>
                </a:cubicBezTo>
                <a:cubicBezTo>
                  <a:pt x="369" y="33"/>
                  <a:pt x="370" y="33"/>
                  <a:pt x="370" y="33"/>
                </a:cubicBezTo>
                <a:cubicBezTo>
                  <a:pt x="370" y="33"/>
                  <a:pt x="370" y="33"/>
                  <a:pt x="370" y="33"/>
                </a:cubicBezTo>
                <a:cubicBezTo>
                  <a:pt x="370" y="33"/>
                  <a:pt x="370" y="33"/>
                  <a:pt x="371" y="33"/>
                </a:cubicBezTo>
                <a:cubicBezTo>
                  <a:pt x="371" y="33"/>
                  <a:pt x="370" y="33"/>
                  <a:pt x="371" y="33"/>
                </a:cubicBezTo>
                <a:cubicBezTo>
                  <a:pt x="370" y="33"/>
                  <a:pt x="371" y="33"/>
                  <a:pt x="370" y="33"/>
                </a:cubicBezTo>
                <a:cubicBezTo>
                  <a:pt x="370" y="33"/>
                  <a:pt x="370" y="33"/>
                  <a:pt x="370" y="33"/>
                </a:cubicBezTo>
                <a:cubicBezTo>
                  <a:pt x="370" y="33"/>
                  <a:pt x="370" y="33"/>
                  <a:pt x="370" y="33"/>
                </a:cubicBezTo>
                <a:cubicBezTo>
                  <a:pt x="369" y="32"/>
                  <a:pt x="369" y="32"/>
                  <a:pt x="369" y="32"/>
                </a:cubicBezTo>
                <a:cubicBezTo>
                  <a:pt x="369" y="32"/>
                  <a:pt x="369" y="32"/>
                  <a:pt x="369" y="32"/>
                </a:cubicBezTo>
                <a:cubicBezTo>
                  <a:pt x="369" y="32"/>
                  <a:pt x="369" y="32"/>
                  <a:pt x="369" y="32"/>
                </a:cubicBezTo>
                <a:cubicBezTo>
                  <a:pt x="369" y="32"/>
                  <a:pt x="369" y="32"/>
                  <a:pt x="368" y="32"/>
                </a:cubicBezTo>
                <a:cubicBezTo>
                  <a:pt x="368" y="32"/>
                  <a:pt x="368" y="32"/>
                  <a:pt x="368" y="32"/>
                </a:cubicBezTo>
                <a:cubicBezTo>
                  <a:pt x="368" y="32"/>
                  <a:pt x="368" y="32"/>
                  <a:pt x="368" y="32"/>
                </a:cubicBezTo>
                <a:cubicBezTo>
                  <a:pt x="368" y="32"/>
                  <a:pt x="368" y="32"/>
                  <a:pt x="368" y="32"/>
                </a:cubicBezTo>
                <a:cubicBezTo>
                  <a:pt x="368" y="32"/>
                  <a:pt x="368" y="32"/>
                  <a:pt x="368" y="32"/>
                </a:cubicBezTo>
                <a:cubicBezTo>
                  <a:pt x="367" y="31"/>
                  <a:pt x="367" y="31"/>
                  <a:pt x="367" y="31"/>
                </a:cubicBezTo>
                <a:cubicBezTo>
                  <a:pt x="368" y="32"/>
                  <a:pt x="367" y="31"/>
                  <a:pt x="367" y="31"/>
                </a:cubicBezTo>
                <a:cubicBezTo>
                  <a:pt x="367" y="31"/>
                  <a:pt x="367" y="31"/>
                  <a:pt x="367" y="31"/>
                </a:cubicBezTo>
                <a:close/>
                <a:moveTo>
                  <a:pt x="342" y="25"/>
                </a:moveTo>
                <a:cubicBezTo>
                  <a:pt x="341" y="25"/>
                  <a:pt x="339" y="24"/>
                  <a:pt x="339" y="24"/>
                </a:cubicBezTo>
                <a:cubicBezTo>
                  <a:pt x="339" y="24"/>
                  <a:pt x="338" y="24"/>
                  <a:pt x="338" y="24"/>
                </a:cubicBezTo>
                <a:cubicBezTo>
                  <a:pt x="338" y="24"/>
                  <a:pt x="337" y="24"/>
                  <a:pt x="337" y="24"/>
                </a:cubicBezTo>
                <a:cubicBezTo>
                  <a:pt x="336" y="24"/>
                  <a:pt x="336" y="24"/>
                  <a:pt x="335" y="23"/>
                </a:cubicBezTo>
                <a:cubicBezTo>
                  <a:pt x="335" y="23"/>
                  <a:pt x="333" y="23"/>
                  <a:pt x="333" y="23"/>
                </a:cubicBezTo>
                <a:cubicBezTo>
                  <a:pt x="332" y="23"/>
                  <a:pt x="332" y="23"/>
                  <a:pt x="331" y="23"/>
                </a:cubicBezTo>
                <a:cubicBezTo>
                  <a:pt x="331" y="23"/>
                  <a:pt x="331" y="23"/>
                  <a:pt x="330" y="23"/>
                </a:cubicBezTo>
                <a:cubicBezTo>
                  <a:pt x="329" y="22"/>
                  <a:pt x="329" y="23"/>
                  <a:pt x="328" y="23"/>
                </a:cubicBezTo>
                <a:cubicBezTo>
                  <a:pt x="327" y="23"/>
                  <a:pt x="326" y="23"/>
                  <a:pt x="327" y="23"/>
                </a:cubicBezTo>
                <a:cubicBezTo>
                  <a:pt x="327" y="23"/>
                  <a:pt x="327" y="23"/>
                  <a:pt x="328" y="24"/>
                </a:cubicBezTo>
                <a:cubicBezTo>
                  <a:pt x="328" y="24"/>
                  <a:pt x="328" y="24"/>
                  <a:pt x="328" y="24"/>
                </a:cubicBezTo>
                <a:cubicBezTo>
                  <a:pt x="328" y="24"/>
                  <a:pt x="329" y="24"/>
                  <a:pt x="329" y="24"/>
                </a:cubicBezTo>
                <a:cubicBezTo>
                  <a:pt x="329" y="25"/>
                  <a:pt x="330" y="24"/>
                  <a:pt x="330" y="25"/>
                </a:cubicBezTo>
                <a:cubicBezTo>
                  <a:pt x="331" y="25"/>
                  <a:pt x="332" y="25"/>
                  <a:pt x="332" y="25"/>
                </a:cubicBezTo>
                <a:cubicBezTo>
                  <a:pt x="332" y="25"/>
                  <a:pt x="332" y="25"/>
                  <a:pt x="333" y="25"/>
                </a:cubicBezTo>
                <a:cubicBezTo>
                  <a:pt x="333" y="25"/>
                  <a:pt x="333" y="25"/>
                  <a:pt x="333" y="25"/>
                </a:cubicBezTo>
                <a:cubicBezTo>
                  <a:pt x="334" y="25"/>
                  <a:pt x="334" y="25"/>
                  <a:pt x="334" y="25"/>
                </a:cubicBezTo>
                <a:cubicBezTo>
                  <a:pt x="334" y="25"/>
                  <a:pt x="334" y="24"/>
                  <a:pt x="335" y="24"/>
                </a:cubicBezTo>
                <a:cubicBezTo>
                  <a:pt x="334" y="24"/>
                  <a:pt x="335" y="24"/>
                  <a:pt x="335" y="24"/>
                </a:cubicBezTo>
                <a:cubicBezTo>
                  <a:pt x="335" y="24"/>
                  <a:pt x="335" y="24"/>
                  <a:pt x="335" y="24"/>
                </a:cubicBezTo>
                <a:cubicBezTo>
                  <a:pt x="340" y="25"/>
                  <a:pt x="340" y="25"/>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6"/>
                  <a:pt x="344" y="26"/>
                  <a:pt x="344" y="26"/>
                </a:cubicBezTo>
                <a:cubicBezTo>
                  <a:pt x="344" y="25"/>
                  <a:pt x="344" y="25"/>
                  <a:pt x="344" y="25"/>
                </a:cubicBezTo>
                <a:cubicBezTo>
                  <a:pt x="344" y="25"/>
                  <a:pt x="344" y="25"/>
                  <a:pt x="344" y="25"/>
                </a:cubicBezTo>
                <a:cubicBezTo>
                  <a:pt x="343" y="25"/>
                  <a:pt x="343" y="25"/>
                  <a:pt x="343" y="25"/>
                </a:cubicBezTo>
                <a:cubicBezTo>
                  <a:pt x="343" y="25"/>
                  <a:pt x="343" y="25"/>
                  <a:pt x="343" y="25"/>
                </a:cubicBezTo>
                <a:cubicBezTo>
                  <a:pt x="343" y="25"/>
                  <a:pt x="343" y="25"/>
                  <a:pt x="343" y="25"/>
                </a:cubicBezTo>
                <a:cubicBezTo>
                  <a:pt x="343" y="25"/>
                  <a:pt x="343" y="25"/>
                  <a:pt x="343" y="25"/>
                </a:cubicBezTo>
                <a:cubicBezTo>
                  <a:pt x="343" y="25"/>
                  <a:pt x="343" y="25"/>
                  <a:pt x="343" y="25"/>
                </a:cubicBezTo>
                <a:cubicBezTo>
                  <a:pt x="342" y="25"/>
                  <a:pt x="342" y="25"/>
                  <a:pt x="342" y="25"/>
                </a:cubicBezTo>
                <a:cubicBezTo>
                  <a:pt x="342" y="25"/>
                  <a:pt x="342" y="25"/>
                  <a:pt x="342" y="25"/>
                </a:cubicBezTo>
                <a:close/>
                <a:moveTo>
                  <a:pt x="329" y="25"/>
                </a:moveTo>
                <a:cubicBezTo>
                  <a:pt x="329" y="25"/>
                  <a:pt x="329" y="25"/>
                  <a:pt x="329" y="25"/>
                </a:cubicBezTo>
                <a:cubicBezTo>
                  <a:pt x="329" y="25"/>
                  <a:pt x="329" y="25"/>
                  <a:pt x="329" y="25"/>
                </a:cubicBezTo>
                <a:cubicBezTo>
                  <a:pt x="328" y="25"/>
                  <a:pt x="329" y="25"/>
                  <a:pt x="329" y="25"/>
                </a:cubicBezTo>
                <a:cubicBezTo>
                  <a:pt x="329" y="25"/>
                  <a:pt x="330" y="25"/>
                  <a:pt x="330" y="25"/>
                </a:cubicBezTo>
                <a:cubicBezTo>
                  <a:pt x="330" y="25"/>
                  <a:pt x="330" y="25"/>
                  <a:pt x="330" y="25"/>
                </a:cubicBezTo>
                <a:cubicBezTo>
                  <a:pt x="330" y="26"/>
                  <a:pt x="329" y="25"/>
                  <a:pt x="329" y="25"/>
                </a:cubicBezTo>
                <a:cubicBezTo>
                  <a:pt x="329" y="26"/>
                  <a:pt x="329" y="25"/>
                  <a:pt x="329" y="25"/>
                </a:cubicBezTo>
                <a:cubicBezTo>
                  <a:pt x="328" y="25"/>
                  <a:pt x="327" y="25"/>
                  <a:pt x="329" y="26"/>
                </a:cubicBezTo>
                <a:cubicBezTo>
                  <a:pt x="329" y="26"/>
                  <a:pt x="329" y="26"/>
                  <a:pt x="329" y="26"/>
                </a:cubicBezTo>
                <a:cubicBezTo>
                  <a:pt x="329" y="26"/>
                  <a:pt x="329" y="26"/>
                  <a:pt x="329" y="26"/>
                </a:cubicBezTo>
                <a:cubicBezTo>
                  <a:pt x="329" y="26"/>
                  <a:pt x="329" y="26"/>
                  <a:pt x="329" y="26"/>
                </a:cubicBezTo>
                <a:cubicBezTo>
                  <a:pt x="329" y="26"/>
                  <a:pt x="329" y="26"/>
                  <a:pt x="329" y="27"/>
                </a:cubicBezTo>
                <a:cubicBezTo>
                  <a:pt x="329" y="27"/>
                  <a:pt x="330" y="27"/>
                  <a:pt x="330" y="27"/>
                </a:cubicBezTo>
                <a:cubicBezTo>
                  <a:pt x="331" y="28"/>
                  <a:pt x="332" y="28"/>
                  <a:pt x="332" y="27"/>
                </a:cubicBezTo>
                <a:cubicBezTo>
                  <a:pt x="332" y="27"/>
                  <a:pt x="332" y="27"/>
                  <a:pt x="332" y="27"/>
                </a:cubicBezTo>
                <a:cubicBezTo>
                  <a:pt x="333" y="28"/>
                  <a:pt x="333" y="28"/>
                  <a:pt x="333" y="28"/>
                </a:cubicBezTo>
                <a:cubicBezTo>
                  <a:pt x="334" y="28"/>
                  <a:pt x="335" y="28"/>
                  <a:pt x="335" y="29"/>
                </a:cubicBezTo>
                <a:cubicBezTo>
                  <a:pt x="335" y="29"/>
                  <a:pt x="336" y="29"/>
                  <a:pt x="336" y="30"/>
                </a:cubicBezTo>
                <a:cubicBezTo>
                  <a:pt x="337" y="30"/>
                  <a:pt x="338" y="30"/>
                  <a:pt x="338" y="30"/>
                </a:cubicBezTo>
                <a:cubicBezTo>
                  <a:pt x="338" y="30"/>
                  <a:pt x="338" y="30"/>
                  <a:pt x="338" y="31"/>
                </a:cubicBezTo>
                <a:cubicBezTo>
                  <a:pt x="339" y="31"/>
                  <a:pt x="339" y="31"/>
                  <a:pt x="340" y="31"/>
                </a:cubicBezTo>
                <a:cubicBezTo>
                  <a:pt x="340" y="31"/>
                  <a:pt x="341" y="32"/>
                  <a:pt x="341" y="32"/>
                </a:cubicBezTo>
                <a:cubicBezTo>
                  <a:pt x="342" y="32"/>
                  <a:pt x="342" y="32"/>
                  <a:pt x="342" y="32"/>
                </a:cubicBezTo>
                <a:cubicBezTo>
                  <a:pt x="342" y="32"/>
                  <a:pt x="342" y="31"/>
                  <a:pt x="342" y="31"/>
                </a:cubicBezTo>
                <a:cubicBezTo>
                  <a:pt x="341" y="31"/>
                  <a:pt x="341" y="31"/>
                  <a:pt x="341" y="31"/>
                </a:cubicBezTo>
                <a:cubicBezTo>
                  <a:pt x="341" y="30"/>
                  <a:pt x="340" y="30"/>
                  <a:pt x="339" y="30"/>
                </a:cubicBezTo>
                <a:cubicBezTo>
                  <a:pt x="340" y="30"/>
                  <a:pt x="339" y="29"/>
                  <a:pt x="339" y="29"/>
                </a:cubicBezTo>
                <a:cubicBezTo>
                  <a:pt x="339" y="29"/>
                  <a:pt x="337" y="29"/>
                  <a:pt x="336" y="28"/>
                </a:cubicBezTo>
                <a:cubicBezTo>
                  <a:pt x="336" y="28"/>
                  <a:pt x="335" y="28"/>
                  <a:pt x="334" y="28"/>
                </a:cubicBezTo>
                <a:cubicBezTo>
                  <a:pt x="334" y="27"/>
                  <a:pt x="334" y="27"/>
                  <a:pt x="334" y="27"/>
                </a:cubicBezTo>
                <a:cubicBezTo>
                  <a:pt x="334" y="27"/>
                  <a:pt x="334" y="27"/>
                  <a:pt x="334" y="27"/>
                </a:cubicBezTo>
                <a:cubicBezTo>
                  <a:pt x="333" y="27"/>
                  <a:pt x="333" y="27"/>
                  <a:pt x="333" y="26"/>
                </a:cubicBezTo>
                <a:cubicBezTo>
                  <a:pt x="332" y="26"/>
                  <a:pt x="333" y="26"/>
                  <a:pt x="332" y="26"/>
                </a:cubicBezTo>
                <a:cubicBezTo>
                  <a:pt x="333" y="26"/>
                  <a:pt x="333" y="26"/>
                  <a:pt x="332" y="26"/>
                </a:cubicBezTo>
                <a:cubicBezTo>
                  <a:pt x="332" y="25"/>
                  <a:pt x="332" y="26"/>
                  <a:pt x="332" y="25"/>
                </a:cubicBezTo>
                <a:cubicBezTo>
                  <a:pt x="332" y="25"/>
                  <a:pt x="332" y="25"/>
                  <a:pt x="332" y="25"/>
                </a:cubicBezTo>
                <a:cubicBezTo>
                  <a:pt x="332" y="25"/>
                  <a:pt x="332" y="25"/>
                  <a:pt x="332" y="25"/>
                </a:cubicBezTo>
                <a:cubicBezTo>
                  <a:pt x="332" y="25"/>
                  <a:pt x="332" y="25"/>
                  <a:pt x="332" y="25"/>
                </a:cubicBezTo>
                <a:cubicBezTo>
                  <a:pt x="331" y="25"/>
                  <a:pt x="331" y="25"/>
                  <a:pt x="331" y="25"/>
                </a:cubicBezTo>
                <a:cubicBezTo>
                  <a:pt x="331" y="25"/>
                  <a:pt x="331" y="25"/>
                  <a:pt x="331" y="25"/>
                </a:cubicBezTo>
                <a:cubicBezTo>
                  <a:pt x="331" y="25"/>
                  <a:pt x="331" y="25"/>
                  <a:pt x="331" y="25"/>
                </a:cubicBezTo>
                <a:cubicBezTo>
                  <a:pt x="331" y="25"/>
                  <a:pt x="331" y="25"/>
                  <a:pt x="331" y="25"/>
                </a:cubicBezTo>
                <a:cubicBezTo>
                  <a:pt x="331" y="25"/>
                  <a:pt x="331" y="25"/>
                  <a:pt x="330" y="25"/>
                </a:cubicBezTo>
                <a:cubicBezTo>
                  <a:pt x="330" y="25"/>
                  <a:pt x="330" y="25"/>
                  <a:pt x="330" y="25"/>
                </a:cubicBezTo>
                <a:cubicBezTo>
                  <a:pt x="330" y="25"/>
                  <a:pt x="330" y="25"/>
                  <a:pt x="329" y="25"/>
                </a:cubicBezTo>
                <a:cubicBezTo>
                  <a:pt x="329" y="25"/>
                  <a:pt x="329" y="25"/>
                  <a:pt x="329" y="25"/>
                </a:cubicBezTo>
                <a:close/>
                <a:moveTo>
                  <a:pt x="269" y="14"/>
                </a:moveTo>
                <a:cubicBezTo>
                  <a:pt x="270" y="14"/>
                  <a:pt x="270" y="14"/>
                  <a:pt x="270" y="14"/>
                </a:cubicBezTo>
                <a:cubicBezTo>
                  <a:pt x="270" y="14"/>
                  <a:pt x="271" y="14"/>
                  <a:pt x="270" y="14"/>
                </a:cubicBezTo>
                <a:cubicBezTo>
                  <a:pt x="271" y="14"/>
                  <a:pt x="271" y="14"/>
                  <a:pt x="271" y="15"/>
                </a:cubicBezTo>
                <a:cubicBezTo>
                  <a:pt x="271" y="15"/>
                  <a:pt x="271" y="15"/>
                  <a:pt x="271" y="15"/>
                </a:cubicBezTo>
                <a:cubicBezTo>
                  <a:pt x="271" y="15"/>
                  <a:pt x="271" y="15"/>
                  <a:pt x="272" y="15"/>
                </a:cubicBezTo>
                <a:cubicBezTo>
                  <a:pt x="272" y="15"/>
                  <a:pt x="271" y="15"/>
                  <a:pt x="272" y="15"/>
                </a:cubicBezTo>
                <a:cubicBezTo>
                  <a:pt x="272" y="15"/>
                  <a:pt x="272" y="15"/>
                  <a:pt x="272" y="15"/>
                </a:cubicBezTo>
                <a:cubicBezTo>
                  <a:pt x="272" y="15"/>
                  <a:pt x="272" y="15"/>
                  <a:pt x="272" y="15"/>
                </a:cubicBezTo>
                <a:cubicBezTo>
                  <a:pt x="272" y="15"/>
                  <a:pt x="272" y="15"/>
                  <a:pt x="272" y="15"/>
                </a:cubicBezTo>
                <a:cubicBezTo>
                  <a:pt x="273" y="15"/>
                  <a:pt x="272" y="15"/>
                  <a:pt x="273" y="15"/>
                </a:cubicBezTo>
                <a:cubicBezTo>
                  <a:pt x="273" y="15"/>
                  <a:pt x="273" y="15"/>
                  <a:pt x="273" y="15"/>
                </a:cubicBezTo>
                <a:cubicBezTo>
                  <a:pt x="273" y="15"/>
                  <a:pt x="273" y="15"/>
                  <a:pt x="273" y="15"/>
                </a:cubicBezTo>
                <a:cubicBezTo>
                  <a:pt x="274" y="15"/>
                  <a:pt x="274" y="15"/>
                  <a:pt x="273" y="15"/>
                </a:cubicBezTo>
                <a:cubicBezTo>
                  <a:pt x="273" y="15"/>
                  <a:pt x="274" y="15"/>
                  <a:pt x="274" y="15"/>
                </a:cubicBezTo>
                <a:cubicBezTo>
                  <a:pt x="274" y="15"/>
                  <a:pt x="274" y="15"/>
                  <a:pt x="274" y="15"/>
                </a:cubicBezTo>
                <a:cubicBezTo>
                  <a:pt x="274" y="15"/>
                  <a:pt x="274" y="15"/>
                  <a:pt x="275" y="15"/>
                </a:cubicBezTo>
                <a:cubicBezTo>
                  <a:pt x="275" y="15"/>
                  <a:pt x="275" y="15"/>
                  <a:pt x="275" y="15"/>
                </a:cubicBezTo>
                <a:cubicBezTo>
                  <a:pt x="275" y="15"/>
                  <a:pt x="275" y="15"/>
                  <a:pt x="275" y="15"/>
                </a:cubicBezTo>
                <a:cubicBezTo>
                  <a:pt x="275" y="15"/>
                  <a:pt x="275" y="15"/>
                  <a:pt x="275" y="15"/>
                </a:cubicBezTo>
                <a:cubicBezTo>
                  <a:pt x="276" y="15"/>
                  <a:pt x="276" y="15"/>
                  <a:pt x="276" y="15"/>
                </a:cubicBezTo>
                <a:cubicBezTo>
                  <a:pt x="276" y="15"/>
                  <a:pt x="276" y="15"/>
                  <a:pt x="276" y="15"/>
                </a:cubicBezTo>
                <a:cubicBezTo>
                  <a:pt x="277" y="16"/>
                  <a:pt x="277" y="15"/>
                  <a:pt x="277" y="16"/>
                </a:cubicBezTo>
                <a:cubicBezTo>
                  <a:pt x="277" y="16"/>
                  <a:pt x="277" y="16"/>
                  <a:pt x="277" y="16"/>
                </a:cubicBezTo>
                <a:cubicBezTo>
                  <a:pt x="277" y="16"/>
                  <a:pt x="276" y="16"/>
                  <a:pt x="276" y="16"/>
                </a:cubicBezTo>
                <a:cubicBezTo>
                  <a:pt x="276" y="16"/>
                  <a:pt x="276" y="16"/>
                  <a:pt x="276" y="16"/>
                </a:cubicBezTo>
                <a:cubicBezTo>
                  <a:pt x="276" y="16"/>
                  <a:pt x="276" y="16"/>
                  <a:pt x="276" y="16"/>
                </a:cubicBezTo>
                <a:cubicBezTo>
                  <a:pt x="276" y="17"/>
                  <a:pt x="276" y="17"/>
                  <a:pt x="276" y="17"/>
                </a:cubicBezTo>
                <a:cubicBezTo>
                  <a:pt x="276" y="17"/>
                  <a:pt x="276" y="17"/>
                  <a:pt x="275" y="17"/>
                </a:cubicBezTo>
                <a:cubicBezTo>
                  <a:pt x="275" y="17"/>
                  <a:pt x="275" y="18"/>
                  <a:pt x="275" y="18"/>
                </a:cubicBezTo>
                <a:cubicBezTo>
                  <a:pt x="275" y="18"/>
                  <a:pt x="275" y="18"/>
                  <a:pt x="275" y="18"/>
                </a:cubicBezTo>
                <a:cubicBezTo>
                  <a:pt x="274" y="18"/>
                  <a:pt x="275" y="18"/>
                  <a:pt x="274" y="18"/>
                </a:cubicBezTo>
                <a:cubicBezTo>
                  <a:pt x="274" y="18"/>
                  <a:pt x="274" y="18"/>
                  <a:pt x="274" y="18"/>
                </a:cubicBezTo>
                <a:cubicBezTo>
                  <a:pt x="274" y="18"/>
                  <a:pt x="274" y="18"/>
                  <a:pt x="274" y="18"/>
                </a:cubicBezTo>
                <a:cubicBezTo>
                  <a:pt x="274" y="18"/>
                  <a:pt x="274" y="18"/>
                  <a:pt x="274" y="18"/>
                </a:cubicBezTo>
                <a:cubicBezTo>
                  <a:pt x="274" y="18"/>
                  <a:pt x="273" y="18"/>
                  <a:pt x="273" y="18"/>
                </a:cubicBezTo>
                <a:cubicBezTo>
                  <a:pt x="273" y="18"/>
                  <a:pt x="273" y="18"/>
                  <a:pt x="273" y="18"/>
                </a:cubicBezTo>
                <a:cubicBezTo>
                  <a:pt x="273" y="18"/>
                  <a:pt x="273" y="18"/>
                  <a:pt x="273" y="18"/>
                </a:cubicBezTo>
                <a:cubicBezTo>
                  <a:pt x="273" y="18"/>
                  <a:pt x="273" y="18"/>
                  <a:pt x="273" y="18"/>
                </a:cubicBezTo>
                <a:cubicBezTo>
                  <a:pt x="272" y="18"/>
                  <a:pt x="272" y="18"/>
                  <a:pt x="272" y="18"/>
                </a:cubicBezTo>
                <a:cubicBezTo>
                  <a:pt x="272" y="18"/>
                  <a:pt x="272" y="18"/>
                  <a:pt x="272" y="18"/>
                </a:cubicBezTo>
                <a:cubicBezTo>
                  <a:pt x="271" y="18"/>
                  <a:pt x="271" y="18"/>
                  <a:pt x="271" y="18"/>
                </a:cubicBezTo>
                <a:cubicBezTo>
                  <a:pt x="271" y="18"/>
                  <a:pt x="272" y="17"/>
                  <a:pt x="272" y="17"/>
                </a:cubicBezTo>
                <a:cubicBezTo>
                  <a:pt x="272" y="17"/>
                  <a:pt x="272" y="17"/>
                  <a:pt x="272" y="17"/>
                </a:cubicBezTo>
                <a:cubicBezTo>
                  <a:pt x="273" y="17"/>
                  <a:pt x="273" y="17"/>
                  <a:pt x="273" y="17"/>
                </a:cubicBezTo>
                <a:cubicBezTo>
                  <a:pt x="273" y="17"/>
                  <a:pt x="272" y="17"/>
                  <a:pt x="272" y="17"/>
                </a:cubicBezTo>
                <a:cubicBezTo>
                  <a:pt x="272" y="17"/>
                  <a:pt x="272" y="17"/>
                  <a:pt x="272" y="17"/>
                </a:cubicBezTo>
                <a:cubicBezTo>
                  <a:pt x="271" y="17"/>
                  <a:pt x="271" y="17"/>
                  <a:pt x="271" y="17"/>
                </a:cubicBezTo>
                <a:cubicBezTo>
                  <a:pt x="271" y="17"/>
                  <a:pt x="271" y="17"/>
                  <a:pt x="271" y="17"/>
                </a:cubicBezTo>
                <a:cubicBezTo>
                  <a:pt x="271" y="17"/>
                  <a:pt x="271" y="17"/>
                  <a:pt x="271" y="17"/>
                </a:cubicBezTo>
                <a:cubicBezTo>
                  <a:pt x="271" y="17"/>
                  <a:pt x="271" y="17"/>
                  <a:pt x="272" y="17"/>
                </a:cubicBezTo>
                <a:cubicBezTo>
                  <a:pt x="272" y="16"/>
                  <a:pt x="273" y="16"/>
                  <a:pt x="273" y="16"/>
                </a:cubicBezTo>
                <a:cubicBezTo>
                  <a:pt x="273" y="17"/>
                  <a:pt x="273" y="16"/>
                  <a:pt x="273" y="16"/>
                </a:cubicBezTo>
                <a:cubicBezTo>
                  <a:pt x="272" y="16"/>
                  <a:pt x="272" y="16"/>
                  <a:pt x="273" y="16"/>
                </a:cubicBezTo>
                <a:cubicBezTo>
                  <a:pt x="273" y="16"/>
                  <a:pt x="273" y="16"/>
                  <a:pt x="273" y="16"/>
                </a:cubicBezTo>
                <a:cubicBezTo>
                  <a:pt x="273" y="16"/>
                  <a:pt x="273" y="16"/>
                  <a:pt x="273" y="16"/>
                </a:cubicBezTo>
                <a:cubicBezTo>
                  <a:pt x="272" y="16"/>
                  <a:pt x="272" y="16"/>
                  <a:pt x="272" y="16"/>
                </a:cubicBezTo>
                <a:cubicBezTo>
                  <a:pt x="272" y="16"/>
                  <a:pt x="271" y="16"/>
                  <a:pt x="271" y="16"/>
                </a:cubicBezTo>
                <a:cubicBezTo>
                  <a:pt x="271" y="16"/>
                  <a:pt x="270" y="16"/>
                  <a:pt x="270" y="16"/>
                </a:cubicBezTo>
                <a:cubicBezTo>
                  <a:pt x="270" y="16"/>
                  <a:pt x="269" y="16"/>
                  <a:pt x="269" y="16"/>
                </a:cubicBezTo>
                <a:cubicBezTo>
                  <a:pt x="269" y="15"/>
                  <a:pt x="269" y="15"/>
                  <a:pt x="269" y="15"/>
                </a:cubicBezTo>
                <a:cubicBezTo>
                  <a:pt x="269" y="15"/>
                  <a:pt x="269" y="15"/>
                  <a:pt x="269" y="15"/>
                </a:cubicBezTo>
                <a:cubicBezTo>
                  <a:pt x="268" y="15"/>
                  <a:pt x="268" y="15"/>
                  <a:pt x="268" y="14"/>
                </a:cubicBezTo>
                <a:cubicBezTo>
                  <a:pt x="268" y="14"/>
                  <a:pt x="268" y="14"/>
                  <a:pt x="268" y="14"/>
                </a:cubicBezTo>
                <a:cubicBezTo>
                  <a:pt x="268" y="14"/>
                  <a:pt x="268" y="14"/>
                  <a:pt x="268" y="14"/>
                </a:cubicBezTo>
                <a:cubicBezTo>
                  <a:pt x="268" y="14"/>
                  <a:pt x="268" y="14"/>
                  <a:pt x="268" y="14"/>
                </a:cubicBezTo>
                <a:cubicBezTo>
                  <a:pt x="268" y="14"/>
                  <a:pt x="269" y="14"/>
                  <a:pt x="269" y="14"/>
                </a:cubicBezTo>
                <a:cubicBezTo>
                  <a:pt x="269" y="14"/>
                  <a:pt x="269" y="14"/>
                  <a:pt x="269" y="14"/>
                </a:cubicBezTo>
                <a:close/>
                <a:moveTo>
                  <a:pt x="279" y="17"/>
                </a:moveTo>
                <a:cubicBezTo>
                  <a:pt x="279" y="17"/>
                  <a:pt x="278" y="17"/>
                  <a:pt x="279" y="17"/>
                </a:cubicBezTo>
                <a:cubicBezTo>
                  <a:pt x="278" y="17"/>
                  <a:pt x="278" y="17"/>
                  <a:pt x="278" y="17"/>
                </a:cubicBezTo>
                <a:cubicBezTo>
                  <a:pt x="279" y="17"/>
                  <a:pt x="279" y="18"/>
                  <a:pt x="279" y="18"/>
                </a:cubicBezTo>
                <a:cubicBezTo>
                  <a:pt x="279" y="18"/>
                  <a:pt x="279" y="18"/>
                  <a:pt x="279" y="18"/>
                </a:cubicBezTo>
                <a:cubicBezTo>
                  <a:pt x="279" y="18"/>
                  <a:pt x="280" y="18"/>
                  <a:pt x="281" y="18"/>
                </a:cubicBezTo>
                <a:cubicBezTo>
                  <a:pt x="281" y="18"/>
                  <a:pt x="281" y="18"/>
                  <a:pt x="282" y="18"/>
                </a:cubicBezTo>
                <a:cubicBezTo>
                  <a:pt x="282" y="18"/>
                  <a:pt x="282" y="18"/>
                  <a:pt x="282" y="18"/>
                </a:cubicBezTo>
                <a:cubicBezTo>
                  <a:pt x="281" y="18"/>
                  <a:pt x="282" y="18"/>
                  <a:pt x="282" y="18"/>
                </a:cubicBezTo>
                <a:cubicBezTo>
                  <a:pt x="282" y="18"/>
                  <a:pt x="282" y="18"/>
                  <a:pt x="282" y="18"/>
                </a:cubicBezTo>
                <a:cubicBezTo>
                  <a:pt x="282" y="18"/>
                  <a:pt x="282" y="18"/>
                  <a:pt x="281" y="18"/>
                </a:cubicBezTo>
                <a:cubicBezTo>
                  <a:pt x="281" y="17"/>
                  <a:pt x="281" y="17"/>
                  <a:pt x="281" y="17"/>
                </a:cubicBezTo>
                <a:cubicBezTo>
                  <a:pt x="281" y="17"/>
                  <a:pt x="281" y="17"/>
                  <a:pt x="281" y="17"/>
                </a:cubicBezTo>
                <a:cubicBezTo>
                  <a:pt x="280" y="17"/>
                  <a:pt x="280" y="17"/>
                  <a:pt x="280" y="17"/>
                </a:cubicBezTo>
                <a:cubicBezTo>
                  <a:pt x="280" y="17"/>
                  <a:pt x="279" y="17"/>
                  <a:pt x="279" y="17"/>
                </a:cubicBezTo>
                <a:close/>
                <a:moveTo>
                  <a:pt x="280" y="15"/>
                </a:moveTo>
                <a:cubicBezTo>
                  <a:pt x="280" y="15"/>
                  <a:pt x="281" y="15"/>
                  <a:pt x="281" y="15"/>
                </a:cubicBezTo>
                <a:cubicBezTo>
                  <a:pt x="282" y="15"/>
                  <a:pt x="282" y="15"/>
                  <a:pt x="282" y="15"/>
                </a:cubicBezTo>
                <a:cubicBezTo>
                  <a:pt x="282" y="15"/>
                  <a:pt x="283" y="15"/>
                  <a:pt x="283" y="15"/>
                </a:cubicBezTo>
                <a:cubicBezTo>
                  <a:pt x="283" y="15"/>
                  <a:pt x="283" y="15"/>
                  <a:pt x="283" y="15"/>
                </a:cubicBezTo>
                <a:cubicBezTo>
                  <a:pt x="284" y="15"/>
                  <a:pt x="283" y="15"/>
                  <a:pt x="283" y="15"/>
                </a:cubicBezTo>
                <a:cubicBezTo>
                  <a:pt x="283" y="16"/>
                  <a:pt x="283" y="16"/>
                  <a:pt x="282" y="16"/>
                </a:cubicBezTo>
                <a:cubicBezTo>
                  <a:pt x="282" y="16"/>
                  <a:pt x="282" y="16"/>
                  <a:pt x="282" y="16"/>
                </a:cubicBezTo>
                <a:cubicBezTo>
                  <a:pt x="281" y="16"/>
                  <a:pt x="281" y="16"/>
                  <a:pt x="280" y="16"/>
                </a:cubicBezTo>
                <a:cubicBezTo>
                  <a:pt x="280" y="16"/>
                  <a:pt x="280" y="16"/>
                  <a:pt x="279" y="15"/>
                </a:cubicBezTo>
                <a:cubicBezTo>
                  <a:pt x="279" y="15"/>
                  <a:pt x="278" y="15"/>
                  <a:pt x="278" y="15"/>
                </a:cubicBezTo>
                <a:cubicBezTo>
                  <a:pt x="278" y="15"/>
                  <a:pt x="279" y="15"/>
                  <a:pt x="278" y="15"/>
                </a:cubicBezTo>
                <a:cubicBezTo>
                  <a:pt x="278" y="15"/>
                  <a:pt x="278" y="15"/>
                  <a:pt x="278" y="15"/>
                </a:cubicBezTo>
                <a:cubicBezTo>
                  <a:pt x="278" y="15"/>
                  <a:pt x="278" y="15"/>
                  <a:pt x="278" y="15"/>
                </a:cubicBezTo>
                <a:cubicBezTo>
                  <a:pt x="278" y="15"/>
                  <a:pt x="278" y="15"/>
                  <a:pt x="278" y="15"/>
                </a:cubicBezTo>
                <a:cubicBezTo>
                  <a:pt x="279" y="15"/>
                  <a:pt x="278" y="15"/>
                  <a:pt x="279" y="15"/>
                </a:cubicBezTo>
                <a:cubicBezTo>
                  <a:pt x="279" y="15"/>
                  <a:pt x="279" y="15"/>
                  <a:pt x="279" y="15"/>
                </a:cubicBezTo>
                <a:cubicBezTo>
                  <a:pt x="279" y="15"/>
                  <a:pt x="280" y="15"/>
                  <a:pt x="280" y="15"/>
                </a:cubicBezTo>
                <a:close/>
                <a:moveTo>
                  <a:pt x="219" y="44"/>
                </a:moveTo>
                <a:cubicBezTo>
                  <a:pt x="218" y="42"/>
                  <a:pt x="214" y="44"/>
                  <a:pt x="214" y="45"/>
                </a:cubicBezTo>
                <a:cubicBezTo>
                  <a:pt x="214" y="45"/>
                  <a:pt x="213" y="45"/>
                  <a:pt x="213" y="46"/>
                </a:cubicBezTo>
                <a:cubicBezTo>
                  <a:pt x="213" y="46"/>
                  <a:pt x="212" y="46"/>
                  <a:pt x="212" y="47"/>
                </a:cubicBezTo>
                <a:cubicBezTo>
                  <a:pt x="210" y="47"/>
                  <a:pt x="212" y="50"/>
                  <a:pt x="211" y="50"/>
                </a:cubicBezTo>
                <a:cubicBezTo>
                  <a:pt x="211" y="50"/>
                  <a:pt x="210" y="52"/>
                  <a:pt x="210" y="52"/>
                </a:cubicBezTo>
                <a:cubicBezTo>
                  <a:pt x="210" y="53"/>
                  <a:pt x="208" y="54"/>
                  <a:pt x="208" y="54"/>
                </a:cubicBezTo>
                <a:cubicBezTo>
                  <a:pt x="211" y="54"/>
                  <a:pt x="211" y="54"/>
                  <a:pt x="213" y="54"/>
                </a:cubicBezTo>
                <a:cubicBezTo>
                  <a:pt x="212" y="56"/>
                  <a:pt x="212" y="56"/>
                  <a:pt x="211" y="57"/>
                </a:cubicBezTo>
                <a:cubicBezTo>
                  <a:pt x="211" y="57"/>
                  <a:pt x="211" y="57"/>
                  <a:pt x="211" y="57"/>
                </a:cubicBezTo>
                <a:cubicBezTo>
                  <a:pt x="211" y="57"/>
                  <a:pt x="211" y="57"/>
                  <a:pt x="211" y="57"/>
                </a:cubicBezTo>
                <a:cubicBezTo>
                  <a:pt x="211" y="57"/>
                  <a:pt x="211" y="57"/>
                  <a:pt x="211" y="57"/>
                </a:cubicBezTo>
                <a:cubicBezTo>
                  <a:pt x="211" y="57"/>
                  <a:pt x="212" y="57"/>
                  <a:pt x="212" y="57"/>
                </a:cubicBezTo>
                <a:cubicBezTo>
                  <a:pt x="211" y="59"/>
                  <a:pt x="211" y="59"/>
                  <a:pt x="211" y="60"/>
                </a:cubicBezTo>
                <a:cubicBezTo>
                  <a:pt x="210" y="60"/>
                  <a:pt x="210" y="60"/>
                  <a:pt x="210" y="60"/>
                </a:cubicBezTo>
                <a:cubicBezTo>
                  <a:pt x="210" y="60"/>
                  <a:pt x="209" y="59"/>
                  <a:pt x="209" y="59"/>
                </a:cubicBezTo>
                <a:cubicBezTo>
                  <a:pt x="207" y="60"/>
                  <a:pt x="205" y="63"/>
                  <a:pt x="205" y="63"/>
                </a:cubicBezTo>
                <a:cubicBezTo>
                  <a:pt x="205" y="62"/>
                  <a:pt x="203" y="64"/>
                  <a:pt x="203" y="64"/>
                </a:cubicBezTo>
                <a:cubicBezTo>
                  <a:pt x="200" y="65"/>
                  <a:pt x="206" y="67"/>
                  <a:pt x="209" y="66"/>
                </a:cubicBezTo>
                <a:cubicBezTo>
                  <a:pt x="206" y="68"/>
                  <a:pt x="204" y="68"/>
                  <a:pt x="201" y="69"/>
                </a:cubicBezTo>
                <a:cubicBezTo>
                  <a:pt x="198" y="69"/>
                  <a:pt x="197" y="72"/>
                  <a:pt x="202" y="70"/>
                </a:cubicBezTo>
                <a:cubicBezTo>
                  <a:pt x="203" y="70"/>
                  <a:pt x="207" y="69"/>
                  <a:pt x="207" y="68"/>
                </a:cubicBezTo>
                <a:cubicBezTo>
                  <a:pt x="207" y="70"/>
                  <a:pt x="214" y="69"/>
                  <a:pt x="216" y="69"/>
                </a:cubicBezTo>
                <a:cubicBezTo>
                  <a:pt x="218" y="69"/>
                  <a:pt x="219" y="68"/>
                  <a:pt x="219" y="68"/>
                </a:cubicBezTo>
                <a:cubicBezTo>
                  <a:pt x="219" y="68"/>
                  <a:pt x="218" y="68"/>
                  <a:pt x="217" y="68"/>
                </a:cubicBezTo>
                <a:cubicBezTo>
                  <a:pt x="218" y="67"/>
                  <a:pt x="218" y="67"/>
                  <a:pt x="218" y="67"/>
                </a:cubicBezTo>
                <a:cubicBezTo>
                  <a:pt x="218" y="67"/>
                  <a:pt x="218" y="67"/>
                  <a:pt x="218" y="67"/>
                </a:cubicBezTo>
                <a:cubicBezTo>
                  <a:pt x="218" y="67"/>
                  <a:pt x="219" y="67"/>
                  <a:pt x="219" y="67"/>
                </a:cubicBezTo>
                <a:cubicBezTo>
                  <a:pt x="220" y="67"/>
                  <a:pt x="221" y="66"/>
                  <a:pt x="222" y="66"/>
                </a:cubicBezTo>
                <a:cubicBezTo>
                  <a:pt x="222" y="65"/>
                  <a:pt x="225" y="65"/>
                  <a:pt x="223" y="64"/>
                </a:cubicBezTo>
                <a:cubicBezTo>
                  <a:pt x="223" y="64"/>
                  <a:pt x="226" y="63"/>
                  <a:pt x="225" y="63"/>
                </a:cubicBezTo>
                <a:cubicBezTo>
                  <a:pt x="224" y="62"/>
                  <a:pt x="225" y="63"/>
                  <a:pt x="224" y="62"/>
                </a:cubicBezTo>
                <a:cubicBezTo>
                  <a:pt x="224" y="62"/>
                  <a:pt x="223" y="62"/>
                  <a:pt x="223" y="62"/>
                </a:cubicBezTo>
                <a:cubicBezTo>
                  <a:pt x="221" y="63"/>
                  <a:pt x="221" y="63"/>
                  <a:pt x="218" y="63"/>
                </a:cubicBezTo>
                <a:cubicBezTo>
                  <a:pt x="218" y="63"/>
                  <a:pt x="218" y="63"/>
                  <a:pt x="218" y="63"/>
                </a:cubicBezTo>
                <a:cubicBezTo>
                  <a:pt x="218" y="63"/>
                  <a:pt x="218" y="63"/>
                  <a:pt x="218" y="63"/>
                </a:cubicBezTo>
                <a:cubicBezTo>
                  <a:pt x="218" y="63"/>
                  <a:pt x="218" y="63"/>
                  <a:pt x="218" y="63"/>
                </a:cubicBezTo>
                <a:cubicBezTo>
                  <a:pt x="218" y="63"/>
                  <a:pt x="217" y="63"/>
                  <a:pt x="217" y="63"/>
                </a:cubicBezTo>
                <a:cubicBezTo>
                  <a:pt x="218" y="62"/>
                  <a:pt x="218" y="62"/>
                  <a:pt x="218" y="62"/>
                </a:cubicBezTo>
                <a:cubicBezTo>
                  <a:pt x="220" y="62"/>
                  <a:pt x="220" y="62"/>
                  <a:pt x="222" y="61"/>
                </a:cubicBezTo>
                <a:cubicBezTo>
                  <a:pt x="222" y="61"/>
                  <a:pt x="222" y="61"/>
                  <a:pt x="222" y="61"/>
                </a:cubicBezTo>
                <a:cubicBezTo>
                  <a:pt x="222" y="60"/>
                  <a:pt x="222" y="60"/>
                  <a:pt x="222" y="60"/>
                </a:cubicBezTo>
                <a:cubicBezTo>
                  <a:pt x="222" y="60"/>
                  <a:pt x="222" y="60"/>
                  <a:pt x="221" y="60"/>
                </a:cubicBezTo>
                <a:cubicBezTo>
                  <a:pt x="221" y="60"/>
                  <a:pt x="222" y="60"/>
                  <a:pt x="222" y="60"/>
                </a:cubicBezTo>
                <a:cubicBezTo>
                  <a:pt x="221" y="60"/>
                  <a:pt x="221" y="60"/>
                  <a:pt x="221" y="60"/>
                </a:cubicBezTo>
                <a:cubicBezTo>
                  <a:pt x="221" y="60"/>
                  <a:pt x="221" y="60"/>
                  <a:pt x="221" y="60"/>
                </a:cubicBezTo>
                <a:cubicBezTo>
                  <a:pt x="221" y="60"/>
                  <a:pt x="221" y="60"/>
                  <a:pt x="221" y="60"/>
                </a:cubicBezTo>
                <a:cubicBezTo>
                  <a:pt x="221" y="60"/>
                  <a:pt x="221" y="60"/>
                  <a:pt x="221" y="60"/>
                </a:cubicBezTo>
                <a:cubicBezTo>
                  <a:pt x="221" y="60"/>
                  <a:pt x="221" y="60"/>
                  <a:pt x="221" y="59"/>
                </a:cubicBezTo>
                <a:cubicBezTo>
                  <a:pt x="221" y="59"/>
                  <a:pt x="220" y="60"/>
                  <a:pt x="220" y="60"/>
                </a:cubicBezTo>
                <a:cubicBezTo>
                  <a:pt x="221" y="58"/>
                  <a:pt x="221" y="58"/>
                  <a:pt x="221" y="56"/>
                </a:cubicBezTo>
                <a:cubicBezTo>
                  <a:pt x="221" y="56"/>
                  <a:pt x="221" y="56"/>
                  <a:pt x="221" y="56"/>
                </a:cubicBezTo>
                <a:cubicBezTo>
                  <a:pt x="221" y="56"/>
                  <a:pt x="221" y="56"/>
                  <a:pt x="220" y="56"/>
                </a:cubicBezTo>
                <a:cubicBezTo>
                  <a:pt x="219" y="56"/>
                  <a:pt x="218" y="56"/>
                  <a:pt x="218" y="55"/>
                </a:cubicBezTo>
                <a:cubicBezTo>
                  <a:pt x="218" y="54"/>
                  <a:pt x="219" y="53"/>
                  <a:pt x="218" y="52"/>
                </a:cubicBezTo>
                <a:cubicBezTo>
                  <a:pt x="218" y="52"/>
                  <a:pt x="217" y="52"/>
                  <a:pt x="216" y="52"/>
                </a:cubicBezTo>
                <a:cubicBezTo>
                  <a:pt x="216" y="52"/>
                  <a:pt x="216" y="52"/>
                  <a:pt x="216" y="52"/>
                </a:cubicBezTo>
                <a:cubicBezTo>
                  <a:pt x="215" y="52"/>
                  <a:pt x="214" y="52"/>
                  <a:pt x="215" y="52"/>
                </a:cubicBezTo>
                <a:cubicBezTo>
                  <a:pt x="216" y="51"/>
                  <a:pt x="217" y="51"/>
                  <a:pt x="217" y="51"/>
                </a:cubicBezTo>
                <a:cubicBezTo>
                  <a:pt x="217" y="51"/>
                  <a:pt x="218" y="50"/>
                  <a:pt x="218" y="50"/>
                </a:cubicBezTo>
                <a:cubicBezTo>
                  <a:pt x="218" y="50"/>
                  <a:pt x="219" y="49"/>
                  <a:pt x="219" y="49"/>
                </a:cubicBezTo>
                <a:cubicBezTo>
                  <a:pt x="219" y="49"/>
                  <a:pt x="219" y="49"/>
                  <a:pt x="219" y="48"/>
                </a:cubicBezTo>
                <a:cubicBezTo>
                  <a:pt x="219" y="48"/>
                  <a:pt x="220" y="49"/>
                  <a:pt x="220" y="48"/>
                </a:cubicBezTo>
                <a:cubicBezTo>
                  <a:pt x="221" y="48"/>
                  <a:pt x="221" y="48"/>
                  <a:pt x="222" y="48"/>
                </a:cubicBezTo>
                <a:cubicBezTo>
                  <a:pt x="222" y="48"/>
                  <a:pt x="223" y="47"/>
                  <a:pt x="223" y="47"/>
                </a:cubicBezTo>
                <a:cubicBezTo>
                  <a:pt x="223" y="47"/>
                  <a:pt x="224" y="47"/>
                  <a:pt x="223" y="46"/>
                </a:cubicBezTo>
                <a:cubicBezTo>
                  <a:pt x="222" y="46"/>
                  <a:pt x="223" y="46"/>
                  <a:pt x="221" y="46"/>
                </a:cubicBezTo>
                <a:cubicBezTo>
                  <a:pt x="220" y="46"/>
                  <a:pt x="220" y="46"/>
                  <a:pt x="219" y="47"/>
                </a:cubicBezTo>
                <a:cubicBezTo>
                  <a:pt x="218" y="47"/>
                  <a:pt x="218" y="47"/>
                  <a:pt x="218" y="47"/>
                </a:cubicBezTo>
                <a:cubicBezTo>
                  <a:pt x="216" y="47"/>
                  <a:pt x="218" y="46"/>
                  <a:pt x="218" y="45"/>
                </a:cubicBezTo>
                <a:cubicBezTo>
                  <a:pt x="218" y="45"/>
                  <a:pt x="220" y="44"/>
                  <a:pt x="219" y="44"/>
                </a:cubicBezTo>
                <a:close/>
                <a:moveTo>
                  <a:pt x="199" y="53"/>
                </a:moveTo>
                <a:cubicBezTo>
                  <a:pt x="199" y="53"/>
                  <a:pt x="199" y="53"/>
                  <a:pt x="199" y="53"/>
                </a:cubicBezTo>
                <a:cubicBezTo>
                  <a:pt x="198" y="53"/>
                  <a:pt x="198" y="53"/>
                  <a:pt x="198" y="53"/>
                </a:cubicBezTo>
                <a:cubicBezTo>
                  <a:pt x="198" y="54"/>
                  <a:pt x="198" y="54"/>
                  <a:pt x="198" y="54"/>
                </a:cubicBezTo>
                <a:cubicBezTo>
                  <a:pt x="198" y="54"/>
                  <a:pt x="198" y="54"/>
                  <a:pt x="198" y="54"/>
                </a:cubicBezTo>
                <a:cubicBezTo>
                  <a:pt x="198" y="54"/>
                  <a:pt x="198" y="54"/>
                  <a:pt x="198" y="54"/>
                </a:cubicBezTo>
                <a:cubicBezTo>
                  <a:pt x="197" y="54"/>
                  <a:pt x="196" y="54"/>
                  <a:pt x="196" y="54"/>
                </a:cubicBezTo>
                <a:cubicBezTo>
                  <a:pt x="196" y="55"/>
                  <a:pt x="196" y="55"/>
                  <a:pt x="196" y="55"/>
                </a:cubicBezTo>
                <a:cubicBezTo>
                  <a:pt x="196" y="55"/>
                  <a:pt x="196" y="55"/>
                  <a:pt x="196" y="55"/>
                </a:cubicBezTo>
                <a:cubicBezTo>
                  <a:pt x="195" y="55"/>
                  <a:pt x="196" y="55"/>
                  <a:pt x="195" y="55"/>
                </a:cubicBezTo>
                <a:cubicBezTo>
                  <a:pt x="195" y="55"/>
                  <a:pt x="195" y="55"/>
                  <a:pt x="195" y="55"/>
                </a:cubicBezTo>
                <a:cubicBezTo>
                  <a:pt x="195" y="55"/>
                  <a:pt x="195" y="55"/>
                  <a:pt x="195" y="55"/>
                </a:cubicBezTo>
                <a:cubicBezTo>
                  <a:pt x="195" y="55"/>
                  <a:pt x="195" y="55"/>
                  <a:pt x="195" y="55"/>
                </a:cubicBezTo>
                <a:cubicBezTo>
                  <a:pt x="195" y="55"/>
                  <a:pt x="195" y="55"/>
                  <a:pt x="195" y="55"/>
                </a:cubicBezTo>
                <a:cubicBezTo>
                  <a:pt x="195" y="55"/>
                  <a:pt x="195" y="55"/>
                  <a:pt x="195" y="55"/>
                </a:cubicBezTo>
                <a:cubicBezTo>
                  <a:pt x="194" y="55"/>
                  <a:pt x="195" y="55"/>
                  <a:pt x="194" y="56"/>
                </a:cubicBezTo>
                <a:cubicBezTo>
                  <a:pt x="194" y="56"/>
                  <a:pt x="194" y="55"/>
                  <a:pt x="194" y="56"/>
                </a:cubicBezTo>
                <a:cubicBezTo>
                  <a:pt x="194" y="56"/>
                  <a:pt x="194" y="56"/>
                  <a:pt x="194" y="56"/>
                </a:cubicBezTo>
                <a:cubicBezTo>
                  <a:pt x="194" y="56"/>
                  <a:pt x="194" y="56"/>
                  <a:pt x="194" y="56"/>
                </a:cubicBezTo>
                <a:cubicBezTo>
                  <a:pt x="193" y="56"/>
                  <a:pt x="194" y="56"/>
                  <a:pt x="193" y="56"/>
                </a:cubicBezTo>
                <a:cubicBezTo>
                  <a:pt x="193" y="56"/>
                  <a:pt x="193" y="56"/>
                  <a:pt x="193" y="56"/>
                </a:cubicBezTo>
                <a:cubicBezTo>
                  <a:pt x="193" y="56"/>
                  <a:pt x="194" y="57"/>
                  <a:pt x="193" y="57"/>
                </a:cubicBezTo>
                <a:cubicBezTo>
                  <a:pt x="192" y="57"/>
                  <a:pt x="193" y="57"/>
                  <a:pt x="192" y="57"/>
                </a:cubicBezTo>
                <a:cubicBezTo>
                  <a:pt x="192" y="57"/>
                  <a:pt x="192" y="57"/>
                  <a:pt x="192" y="57"/>
                </a:cubicBezTo>
                <a:cubicBezTo>
                  <a:pt x="192" y="57"/>
                  <a:pt x="192" y="58"/>
                  <a:pt x="192" y="58"/>
                </a:cubicBezTo>
                <a:cubicBezTo>
                  <a:pt x="193" y="58"/>
                  <a:pt x="193" y="58"/>
                  <a:pt x="194" y="58"/>
                </a:cubicBezTo>
                <a:cubicBezTo>
                  <a:pt x="194" y="58"/>
                  <a:pt x="194" y="58"/>
                  <a:pt x="194" y="58"/>
                </a:cubicBezTo>
                <a:cubicBezTo>
                  <a:pt x="194" y="58"/>
                  <a:pt x="194" y="58"/>
                  <a:pt x="194" y="58"/>
                </a:cubicBezTo>
                <a:cubicBezTo>
                  <a:pt x="194" y="58"/>
                  <a:pt x="194" y="58"/>
                  <a:pt x="195" y="58"/>
                </a:cubicBezTo>
                <a:cubicBezTo>
                  <a:pt x="193" y="58"/>
                  <a:pt x="193" y="58"/>
                  <a:pt x="192" y="59"/>
                </a:cubicBezTo>
                <a:cubicBezTo>
                  <a:pt x="192" y="59"/>
                  <a:pt x="192" y="59"/>
                  <a:pt x="192" y="60"/>
                </a:cubicBezTo>
                <a:cubicBezTo>
                  <a:pt x="192" y="60"/>
                  <a:pt x="192" y="60"/>
                  <a:pt x="192" y="60"/>
                </a:cubicBezTo>
                <a:cubicBezTo>
                  <a:pt x="192" y="60"/>
                  <a:pt x="193" y="60"/>
                  <a:pt x="193" y="60"/>
                </a:cubicBezTo>
                <a:cubicBezTo>
                  <a:pt x="193" y="60"/>
                  <a:pt x="193" y="60"/>
                  <a:pt x="193" y="60"/>
                </a:cubicBezTo>
                <a:cubicBezTo>
                  <a:pt x="193" y="60"/>
                  <a:pt x="193" y="60"/>
                  <a:pt x="193" y="60"/>
                </a:cubicBezTo>
                <a:cubicBezTo>
                  <a:pt x="193" y="60"/>
                  <a:pt x="193" y="60"/>
                  <a:pt x="193" y="60"/>
                </a:cubicBezTo>
                <a:cubicBezTo>
                  <a:pt x="192" y="60"/>
                  <a:pt x="193" y="61"/>
                  <a:pt x="192" y="61"/>
                </a:cubicBezTo>
                <a:cubicBezTo>
                  <a:pt x="192" y="61"/>
                  <a:pt x="190" y="61"/>
                  <a:pt x="190" y="61"/>
                </a:cubicBezTo>
                <a:cubicBezTo>
                  <a:pt x="190" y="61"/>
                  <a:pt x="190" y="61"/>
                  <a:pt x="190" y="61"/>
                </a:cubicBezTo>
                <a:cubicBezTo>
                  <a:pt x="190" y="61"/>
                  <a:pt x="190" y="61"/>
                  <a:pt x="190" y="61"/>
                </a:cubicBezTo>
                <a:cubicBezTo>
                  <a:pt x="189" y="61"/>
                  <a:pt x="189" y="61"/>
                  <a:pt x="189" y="61"/>
                </a:cubicBezTo>
                <a:cubicBezTo>
                  <a:pt x="189" y="61"/>
                  <a:pt x="189" y="61"/>
                  <a:pt x="189" y="61"/>
                </a:cubicBezTo>
                <a:cubicBezTo>
                  <a:pt x="189" y="61"/>
                  <a:pt x="189" y="61"/>
                  <a:pt x="189" y="61"/>
                </a:cubicBezTo>
                <a:cubicBezTo>
                  <a:pt x="189" y="61"/>
                  <a:pt x="189" y="61"/>
                  <a:pt x="189" y="61"/>
                </a:cubicBezTo>
                <a:cubicBezTo>
                  <a:pt x="189" y="62"/>
                  <a:pt x="189" y="61"/>
                  <a:pt x="189" y="61"/>
                </a:cubicBezTo>
                <a:cubicBezTo>
                  <a:pt x="189" y="62"/>
                  <a:pt x="189" y="62"/>
                  <a:pt x="189" y="62"/>
                </a:cubicBezTo>
                <a:cubicBezTo>
                  <a:pt x="189" y="63"/>
                  <a:pt x="189" y="62"/>
                  <a:pt x="189" y="63"/>
                </a:cubicBezTo>
                <a:cubicBezTo>
                  <a:pt x="189" y="63"/>
                  <a:pt x="189" y="63"/>
                  <a:pt x="189" y="63"/>
                </a:cubicBezTo>
                <a:cubicBezTo>
                  <a:pt x="192" y="62"/>
                  <a:pt x="192" y="62"/>
                  <a:pt x="195" y="61"/>
                </a:cubicBezTo>
                <a:cubicBezTo>
                  <a:pt x="197" y="61"/>
                  <a:pt x="197" y="61"/>
                  <a:pt x="200" y="62"/>
                </a:cubicBezTo>
                <a:cubicBezTo>
                  <a:pt x="200" y="62"/>
                  <a:pt x="200" y="62"/>
                  <a:pt x="200" y="62"/>
                </a:cubicBezTo>
                <a:cubicBezTo>
                  <a:pt x="200" y="61"/>
                  <a:pt x="200" y="62"/>
                  <a:pt x="200" y="61"/>
                </a:cubicBezTo>
                <a:cubicBezTo>
                  <a:pt x="200" y="61"/>
                  <a:pt x="201" y="60"/>
                  <a:pt x="201" y="60"/>
                </a:cubicBezTo>
                <a:cubicBezTo>
                  <a:pt x="201" y="60"/>
                  <a:pt x="201" y="60"/>
                  <a:pt x="201" y="60"/>
                </a:cubicBezTo>
                <a:cubicBezTo>
                  <a:pt x="201" y="59"/>
                  <a:pt x="201" y="57"/>
                  <a:pt x="202" y="57"/>
                </a:cubicBezTo>
                <a:cubicBezTo>
                  <a:pt x="202" y="57"/>
                  <a:pt x="202" y="57"/>
                  <a:pt x="202" y="57"/>
                </a:cubicBezTo>
                <a:cubicBezTo>
                  <a:pt x="202" y="56"/>
                  <a:pt x="202" y="57"/>
                  <a:pt x="202" y="56"/>
                </a:cubicBezTo>
                <a:cubicBezTo>
                  <a:pt x="202" y="56"/>
                  <a:pt x="203" y="56"/>
                  <a:pt x="203" y="56"/>
                </a:cubicBezTo>
                <a:cubicBezTo>
                  <a:pt x="202" y="56"/>
                  <a:pt x="203" y="56"/>
                  <a:pt x="203" y="56"/>
                </a:cubicBezTo>
                <a:cubicBezTo>
                  <a:pt x="203" y="56"/>
                  <a:pt x="203" y="56"/>
                  <a:pt x="203" y="56"/>
                </a:cubicBezTo>
                <a:cubicBezTo>
                  <a:pt x="203" y="55"/>
                  <a:pt x="205" y="56"/>
                  <a:pt x="205" y="55"/>
                </a:cubicBezTo>
                <a:cubicBezTo>
                  <a:pt x="205" y="54"/>
                  <a:pt x="205" y="55"/>
                  <a:pt x="205" y="54"/>
                </a:cubicBezTo>
                <a:cubicBezTo>
                  <a:pt x="205" y="54"/>
                  <a:pt x="206" y="54"/>
                  <a:pt x="206" y="54"/>
                </a:cubicBezTo>
                <a:cubicBezTo>
                  <a:pt x="206" y="54"/>
                  <a:pt x="206" y="53"/>
                  <a:pt x="206" y="53"/>
                </a:cubicBezTo>
                <a:cubicBezTo>
                  <a:pt x="203" y="53"/>
                  <a:pt x="203" y="53"/>
                  <a:pt x="200" y="52"/>
                </a:cubicBezTo>
                <a:cubicBezTo>
                  <a:pt x="199" y="53"/>
                  <a:pt x="199" y="53"/>
                  <a:pt x="199" y="53"/>
                </a:cubicBezTo>
                <a:close/>
                <a:moveTo>
                  <a:pt x="201" y="22"/>
                </a:moveTo>
                <a:cubicBezTo>
                  <a:pt x="200" y="22"/>
                  <a:pt x="200" y="22"/>
                  <a:pt x="200" y="22"/>
                </a:cubicBezTo>
                <a:cubicBezTo>
                  <a:pt x="199" y="23"/>
                  <a:pt x="200" y="23"/>
                  <a:pt x="199" y="23"/>
                </a:cubicBezTo>
                <a:cubicBezTo>
                  <a:pt x="200" y="23"/>
                  <a:pt x="200" y="23"/>
                  <a:pt x="200" y="23"/>
                </a:cubicBezTo>
                <a:cubicBezTo>
                  <a:pt x="200" y="23"/>
                  <a:pt x="201" y="23"/>
                  <a:pt x="201" y="23"/>
                </a:cubicBezTo>
                <a:cubicBezTo>
                  <a:pt x="201" y="23"/>
                  <a:pt x="199" y="24"/>
                  <a:pt x="199" y="25"/>
                </a:cubicBezTo>
                <a:cubicBezTo>
                  <a:pt x="196" y="25"/>
                  <a:pt x="198" y="25"/>
                  <a:pt x="197" y="26"/>
                </a:cubicBezTo>
                <a:cubicBezTo>
                  <a:pt x="197" y="26"/>
                  <a:pt x="196" y="27"/>
                  <a:pt x="197" y="27"/>
                </a:cubicBezTo>
                <a:cubicBezTo>
                  <a:pt x="197" y="26"/>
                  <a:pt x="198" y="27"/>
                  <a:pt x="198" y="27"/>
                </a:cubicBezTo>
                <a:cubicBezTo>
                  <a:pt x="199" y="27"/>
                  <a:pt x="199" y="27"/>
                  <a:pt x="199" y="28"/>
                </a:cubicBezTo>
                <a:cubicBezTo>
                  <a:pt x="205" y="27"/>
                  <a:pt x="205" y="27"/>
                  <a:pt x="210" y="26"/>
                </a:cubicBezTo>
                <a:cubicBezTo>
                  <a:pt x="210" y="26"/>
                  <a:pt x="210" y="26"/>
                  <a:pt x="210" y="26"/>
                </a:cubicBezTo>
                <a:cubicBezTo>
                  <a:pt x="212" y="26"/>
                  <a:pt x="216" y="25"/>
                  <a:pt x="213" y="24"/>
                </a:cubicBezTo>
                <a:cubicBezTo>
                  <a:pt x="212" y="24"/>
                  <a:pt x="214" y="21"/>
                  <a:pt x="211" y="23"/>
                </a:cubicBezTo>
                <a:cubicBezTo>
                  <a:pt x="209" y="24"/>
                  <a:pt x="210" y="22"/>
                  <a:pt x="208" y="23"/>
                </a:cubicBezTo>
                <a:cubicBezTo>
                  <a:pt x="208" y="23"/>
                  <a:pt x="207" y="22"/>
                  <a:pt x="206" y="22"/>
                </a:cubicBezTo>
                <a:cubicBezTo>
                  <a:pt x="205" y="22"/>
                  <a:pt x="205" y="22"/>
                  <a:pt x="204" y="22"/>
                </a:cubicBezTo>
                <a:cubicBezTo>
                  <a:pt x="203" y="22"/>
                  <a:pt x="202" y="22"/>
                  <a:pt x="201" y="22"/>
                </a:cubicBezTo>
                <a:cubicBezTo>
                  <a:pt x="201" y="21"/>
                  <a:pt x="201" y="22"/>
                  <a:pt x="201" y="22"/>
                </a:cubicBezTo>
                <a:close/>
                <a:moveTo>
                  <a:pt x="235" y="109"/>
                </a:moveTo>
                <a:cubicBezTo>
                  <a:pt x="235" y="110"/>
                  <a:pt x="236" y="110"/>
                  <a:pt x="235" y="110"/>
                </a:cubicBezTo>
                <a:cubicBezTo>
                  <a:pt x="234" y="111"/>
                  <a:pt x="235" y="112"/>
                  <a:pt x="235" y="112"/>
                </a:cubicBezTo>
                <a:cubicBezTo>
                  <a:pt x="235" y="113"/>
                  <a:pt x="235" y="113"/>
                  <a:pt x="235" y="113"/>
                </a:cubicBezTo>
                <a:cubicBezTo>
                  <a:pt x="235" y="114"/>
                  <a:pt x="235" y="114"/>
                  <a:pt x="235" y="114"/>
                </a:cubicBezTo>
                <a:cubicBezTo>
                  <a:pt x="236" y="114"/>
                  <a:pt x="236" y="115"/>
                  <a:pt x="237" y="114"/>
                </a:cubicBezTo>
                <a:cubicBezTo>
                  <a:pt x="237" y="114"/>
                  <a:pt x="236" y="114"/>
                  <a:pt x="237" y="114"/>
                </a:cubicBezTo>
                <a:cubicBezTo>
                  <a:pt x="237" y="114"/>
                  <a:pt x="237" y="114"/>
                  <a:pt x="237" y="114"/>
                </a:cubicBezTo>
                <a:cubicBezTo>
                  <a:pt x="237" y="114"/>
                  <a:pt x="237" y="113"/>
                  <a:pt x="238" y="114"/>
                </a:cubicBezTo>
                <a:cubicBezTo>
                  <a:pt x="238" y="114"/>
                  <a:pt x="237" y="114"/>
                  <a:pt x="238" y="114"/>
                </a:cubicBezTo>
                <a:cubicBezTo>
                  <a:pt x="238" y="114"/>
                  <a:pt x="238" y="114"/>
                  <a:pt x="238" y="113"/>
                </a:cubicBezTo>
                <a:cubicBezTo>
                  <a:pt x="238" y="113"/>
                  <a:pt x="238" y="113"/>
                  <a:pt x="238" y="113"/>
                </a:cubicBezTo>
                <a:cubicBezTo>
                  <a:pt x="238" y="113"/>
                  <a:pt x="238" y="113"/>
                  <a:pt x="238" y="112"/>
                </a:cubicBezTo>
                <a:cubicBezTo>
                  <a:pt x="238" y="111"/>
                  <a:pt x="240" y="109"/>
                  <a:pt x="237" y="109"/>
                </a:cubicBezTo>
                <a:cubicBezTo>
                  <a:pt x="235" y="109"/>
                  <a:pt x="235" y="109"/>
                  <a:pt x="235" y="109"/>
                </a:cubicBezTo>
                <a:close/>
                <a:moveTo>
                  <a:pt x="233" y="118"/>
                </a:moveTo>
                <a:cubicBezTo>
                  <a:pt x="231" y="118"/>
                  <a:pt x="233" y="119"/>
                  <a:pt x="231" y="119"/>
                </a:cubicBezTo>
                <a:cubicBezTo>
                  <a:pt x="232" y="119"/>
                  <a:pt x="232" y="120"/>
                  <a:pt x="231" y="120"/>
                </a:cubicBezTo>
                <a:cubicBezTo>
                  <a:pt x="232" y="121"/>
                  <a:pt x="232" y="120"/>
                  <a:pt x="232" y="121"/>
                </a:cubicBezTo>
                <a:cubicBezTo>
                  <a:pt x="232" y="122"/>
                  <a:pt x="232" y="122"/>
                  <a:pt x="233" y="123"/>
                </a:cubicBezTo>
                <a:cubicBezTo>
                  <a:pt x="233" y="123"/>
                  <a:pt x="232" y="123"/>
                  <a:pt x="232" y="123"/>
                </a:cubicBezTo>
                <a:cubicBezTo>
                  <a:pt x="233" y="124"/>
                  <a:pt x="233" y="123"/>
                  <a:pt x="232" y="124"/>
                </a:cubicBezTo>
                <a:cubicBezTo>
                  <a:pt x="232" y="124"/>
                  <a:pt x="232" y="125"/>
                  <a:pt x="233" y="125"/>
                </a:cubicBezTo>
                <a:cubicBezTo>
                  <a:pt x="233" y="125"/>
                  <a:pt x="234" y="125"/>
                  <a:pt x="234" y="125"/>
                </a:cubicBezTo>
                <a:cubicBezTo>
                  <a:pt x="235" y="123"/>
                  <a:pt x="236" y="124"/>
                  <a:pt x="236" y="122"/>
                </a:cubicBezTo>
                <a:cubicBezTo>
                  <a:pt x="236" y="121"/>
                  <a:pt x="238" y="121"/>
                  <a:pt x="237" y="119"/>
                </a:cubicBezTo>
                <a:cubicBezTo>
                  <a:pt x="237" y="119"/>
                  <a:pt x="237" y="119"/>
                  <a:pt x="237" y="118"/>
                </a:cubicBezTo>
                <a:cubicBezTo>
                  <a:pt x="237" y="118"/>
                  <a:pt x="235" y="116"/>
                  <a:pt x="235" y="117"/>
                </a:cubicBezTo>
                <a:cubicBezTo>
                  <a:pt x="235" y="118"/>
                  <a:pt x="235" y="117"/>
                  <a:pt x="235" y="118"/>
                </a:cubicBezTo>
                <a:cubicBezTo>
                  <a:pt x="234" y="119"/>
                  <a:pt x="234" y="117"/>
                  <a:pt x="233" y="118"/>
                </a:cubicBezTo>
                <a:close/>
                <a:moveTo>
                  <a:pt x="252" y="136"/>
                </a:moveTo>
                <a:cubicBezTo>
                  <a:pt x="250" y="138"/>
                  <a:pt x="254" y="139"/>
                  <a:pt x="258" y="141"/>
                </a:cubicBezTo>
                <a:cubicBezTo>
                  <a:pt x="259" y="139"/>
                  <a:pt x="262" y="139"/>
                  <a:pt x="261" y="135"/>
                </a:cubicBezTo>
                <a:cubicBezTo>
                  <a:pt x="258" y="136"/>
                  <a:pt x="255" y="137"/>
                  <a:pt x="252" y="136"/>
                </a:cubicBezTo>
                <a:close/>
                <a:moveTo>
                  <a:pt x="401" y="393"/>
                </a:moveTo>
                <a:cubicBezTo>
                  <a:pt x="401" y="393"/>
                  <a:pt x="401" y="392"/>
                  <a:pt x="401" y="392"/>
                </a:cubicBezTo>
                <a:cubicBezTo>
                  <a:pt x="401" y="392"/>
                  <a:pt x="401" y="392"/>
                  <a:pt x="401" y="392"/>
                </a:cubicBezTo>
                <a:cubicBezTo>
                  <a:pt x="401" y="392"/>
                  <a:pt x="401" y="392"/>
                  <a:pt x="401" y="392"/>
                </a:cubicBezTo>
                <a:cubicBezTo>
                  <a:pt x="401" y="392"/>
                  <a:pt x="401" y="392"/>
                  <a:pt x="401" y="392"/>
                </a:cubicBezTo>
                <a:cubicBezTo>
                  <a:pt x="401" y="393"/>
                  <a:pt x="400" y="393"/>
                  <a:pt x="400" y="393"/>
                </a:cubicBezTo>
                <a:cubicBezTo>
                  <a:pt x="400" y="393"/>
                  <a:pt x="400" y="394"/>
                  <a:pt x="400" y="394"/>
                </a:cubicBezTo>
                <a:cubicBezTo>
                  <a:pt x="400" y="394"/>
                  <a:pt x="400" y="394"/>
                  <a:pt x="400" y="394"/>
                </a:cubicBezTo>
                <a:cubicBezTo>
                  <a:pt x="400" y="394"/>
                  <a:pt x="400" y="394"/>
                  <a:pt x="400" y="394"/>
                </a:cubicBezTo>
                <a:cubicBezTo>
                  <a:pt x="399" y="394"/>
                  <a:pt x="399" y="394"/>
                  <a:pt x="399" y="394"/>
                </a:cubicBezTo>
                <a:cubicBezTo>
                  <a:pt x="399" y="394"/>
                  <a:pt x="399" y="394"/>
                  <a:pt x="399" y="394"/>
                </a:cubicBezTo>
                <a:cubicBezTo>
                  <a:pt x="399" y="394"/>
                  <a:pt x="400" y="394"/>
                  <a:pt x="399" y="394"/>
                </a:cubicBezTo>
                <a:cubicBezTo>
                  <a:pt x="399" y="394"/>
                  <a:pt x="399" y="394"/>
                  <a:pt x="400" y="394"/>
                </a:cubicBezTo>
                <a:cubicBezTo>
                  <a:pt x="398" y="397"/>
                  <a:pt x="399" y="396"/>
                  <a:pt x="397" y="398"/>
                </a:cubicBezTo>
                <a:cubicBezTo>
                  <a:pt x="395" y="400"/>
                  <a:pt x="391" y="405"/>
                  <a:pt x="388" y="406"/>
                </a:cubicBezTo>
                <a:cubicBezTo>
                  <a:pt x="388" y="406"/>
                  <a:pt x="387" y="410"/>
                  <a:pt x="386" y="409"/>
                </a:cubicBezTo>
                <a:cubicBezTo>
                  <a:pt x="386" y="406"/>
                  <a:pt x="379" y="412"/>
                  <a:pt x="378" y="413"/>
                </a:cubicBezTo>
                <a:cubicBezTo>
                  <a:pt x="375" y="418"/>
                  <a:pt x="375" y="420"/>
                  <a:pt x="371" y="425"/>
                </a:cubicBezTo>
                <a:cubicBezTo>
                  <a:pt x="367" y="430"/>
                  <a:pt x="363" y="435"/>
                  <a:pt x="367" y="437"/>
                </a:cubicBezTo>
                <a:cubicBezTo>
                  <a:pt x="369" y="438"/>
                  <a:pt x="367" y="438"/>
                  <a:pt x="370" y="435"/>
                </a:cubicBezTo>
                <a:cubicBezTo>
                  <a:pt x="371" y="435"/>
                  <a:pt x="372" y="434"/>
                  <a:pt x="372" y="434"/>
                </a:cubicBezTo>
                <a:cubicBezTo>
                  <a:pt x="373" y="434"/>
                  <a:pt x="373" y="434"/>
                  <a:pt x="374" y="434"/>
                </a:cubicBezTo>
                <a:cubicBezTo>
                  <a:pt x="374" y="434"/>
                  <a:pt x="374" y="434"/>
                  <a:pt x="374" y="434"/>
                </a:cubicBezTo>
                <a:cubicBezTo>
                  <a:pt x="377" y="431"/>
                  <a:pt x="389" y="419"/>
                  <a:pt x="391" y="415"/>
                </a:cubicBezTo>
                <a:cubicBezTo>
                  <a:pt x="392" y="411"/>
                  <a:pt x="396" y="408"/>
                  <a:pt x="396" y="405"/>
                </a:cubicBezTo>
                <a:cubicBezTo>
                  <a:pt x="396" y="405"/>
                  <a:pt x="396" y="404"/>
                  <a:pt x="397" y="404"/>
                </a:cubicBezTo>
                <a:cubicBezTo>
                  <a:pt x="399" y="400"/>
                  <a:pt x="400" y="405"/>
                  <a:pt x="401" y="400"/>
                </a:cubicBezTo>
                <a:cubicBezTo>
                  <a:pt x="403" y="396"/>
                  <a:pt x="406" y="390"/>
                  <a:pt x="401" y="393"/>
                </a:cubicBezTo>
                <a:close/>
                <a:moveTo>
                  <a:pt x="348" y="393"/>
                </a:moveTo>
                <a:cubicBezTo>
                  <a:pt x="349" y="392"/>
                  <a:pt x="349" y="392"/>
                  <a:pt x="350" y="391"/>
                </a:cubicBezTo>
                <a:cubicBezTo>
                  <a:pt x="348" y="393"/>
                  <a:pt x="348" y="391"/>
                  <a:pt x="348" y="391"/>
                </a:cubicBezTo>
                <a:cubicBezTo>
                  <a:pt x="348" y="391"/>
                  <a:pt x="347" y="391"/>
                  <a:pt x="347" y="391"/>
                </a:cubicBezTo>
                <a:cubicBezTo>
                  <a:pt x="347" y="391"/>
                  <a:pt x="347" y="392"/>
                  <a:pt x="347" y="392"/>
                </a:cubicBezTo>
                <a:cubicBezTo>
                  <a:pt x="347" y="392"/>
                  <a:pt x="347" y="392"/>
                  <a:pt x="347" y="392"/>
                </a:cubicBezTo>
                <a:cubicBezTo>
                  <a:pt x="347" y="392"/>
                  <a:pt x="347" y="392"/>
                  <a:pt x="347" y="392"/>
                </a:cubicBezTo>
                <a:cubicBezTo>
                  <a:pt x="346" y="392"/>
                  <a:pt x="346" y="392"/>
                  <a:pt x="346" y="392"/>
                </a:cubicBezTo>
                <a:cubicBezTo>
                  <a:pt x="346" y="392"/>
                  <a:pt x="346" y="392"/>
                  <a:pt x="346" y="392"/>
                </a:cubicBezTo>
                <a:cubicBezTo>
                  <a:pt x="346" y="392"/>
                  <a:pt x="346" y="393"/>
                  <a:pt x="346" y="393"/>
                </a:cubicBezTo>
                <a:cubicBezTo>
                  <a:pt x="346" y="393"/>
                  <a:pt x="346" y="393"/>
                  <a:pt x="345" y="394"/>
                </a:cubicBezTo>
                <a:cubicBezTo>
                  <a:pt x="342" y="399"/>
                  <a:pt x="349" y="395"/>
                  <a:pt x="346" y="404"/>
                </a:cubicBezTo>
                <a:cubicBezTo>
                  <a:pt x="346" y="404"/>
                  <a:pt x="347" y="404"/>
                  <a:pt x="348" y="404"/>
                </a:cubicBezTo>
                <a:cubicBezTo>
                  <a:pt x="348" y="404"/>
                  <a:pt x="348" y="404"/>
                  <a:pt x="348" y="404"/>
                </a:cubicBezTo>
                <a:cubicBezTo>
                  <a:pt x="349" y="403"/>
                  <a:pt x="349" y="403"/>
                  <a:pt x="349" y="403"/>
                </a:cubicBezTo>
                <a:cubicBezTo>
                  <a:pt x="349" y="403"/>
                  <a:pt x="349" y="403"/>
                  <a:pt x="349" y="402"/>
                </a:cubicBezTo>
                <a:cubicBezTo>
                  <a:pt x="350" y="402"/>
                  <a:pt x="349" y="402"/>
                  <a:pt x="349" y="402"/>
                </a:cubicBezTo>
                <a:cubicBezTo>
                  <a:pt x="349" y="401"/>
                  <a:pt x="349" y="402"/>
                  <a:pt x="349" y="401"/>
                </a:cubicBezTo>
                <a:cubicBezTo>
                  <a:pt x="349" y="401"/>
                  <a:pt x="349" y="401"/>
                  <a:pt x="349" y="400"/>
                </a:cubicBezTo>
                <a:cubicBezTo>
                  <a:pt x="349" y="400"/>
                  <a:pt x="349" y="400"/>
                  <a:pt x="348" y="400"/>
                </a:cubicBezTo>
                <a:cubicBezTo>
                  <a:pt x="348" y="400"/>
                  <a:pt x="348" y="400"/>
                  <a:pt x="348" y="400"/>
                </a:cubicBezTo>
                <a:cubicBezTo>
                  <a:pt x="348" y="400"/>
                  <a:pt x="348" y="399"/>
                  <a:pt x="348" y="400"/>
                </a:cubicBezTo>
                <a:cubicBezTo>
                  <a:pt x="348" y="399"/>
                  <a:pt x="348" y="399"/>
                  <a:pt x="348" y="399"/>
                </a:cubicBezTo>
                <a:cubicBezTo>
                  <a:pt x="348" y="398"/>
                  <a:pt x="349" y="398"/>
                  <a:pt x="349" y="398"/>
                </a:cubicBezTo>
                <a:cubicBezTo>
                  <a:pt x="349" y="397"/>
                  <a:pt x="349" y="398"/>
                  <a:pt x="349" y="397"/>
                </a:cubicBezTo>
                <a:cubicBezTo>
                  <a:pt x="349" y="397"/>
                  <a:pt x="349" y="397"/>
                  <a:pt x="349" y="397"/>
                </a:cubicBezTo>
                <a:cubicBezTo>
                  <a:pt x="349" y="396"/>
                  <a:pt x="349" y="397"/>
                  <a:pt x="349" y="396"/>
                </a:cubicBezTo>
                <a:cubicBezTo>
                  <a:pt x="349" y="396"/>
                  <a:pt x="349" y="396"/>
                  <a:pt x="349" y="396"/>
                </a:cubicBezTo>
                <a:cubicBezTo>
                  <a:pt x="349" y="395"/>
                  <a:pt x="349" y="396"/>
                  <a:pt x="349" y="395"/>
                </a:cubicBezTo>
                <a:cubicBezTo>
                  <a:pt x="349" y="395"/>
                  <a:pt x="349" y="395"/>
                  <a:pt x="349" y="395"/>
                </a:cubicBezTo>
                <a:cubicBezTo>
                  <a:pt x="349" y="395"/>
                  <a:pt x="349" y="395"/>
                  <a:pt x="349" y="395"/>
                </a:cubicBezTo>
                <a:cubicBezTo>
                  <a:pt x="349" y="395"/>
                  <a:pt x="349" y="395"/>
                  <a:pt x="349" y="395"/>
                </a:cubicBezTo>
                <a:cubicBezTo>
                  <a:pt x="348" y="395"/>
                  <a:pt x="348" y="395"/>
                  <a:pt x="348" y="394"/>
                </a:cubicBezTo>
                <a:cubicBezTo>
                  <a:pt x="348" y="394"/>
                  <a:pt x="348" y="394"/>
                  <a:pt x="348" y="393"/>
                </a:cubicBezTo>
                <a:close/>
                <a:moveTo>
                  <a:pt x="330" y="369"/>
                </a:moveTo>
                <a:cubicBezTo>
                  <a:pt x="329" y="369"/>
                  <a:pt x="329" y="369"/>
                  <a:pt x="329" y="369"/>
                </a:cubicBezTo>
                <a:cubicBezTo>
                  <a:pt x="326" y="370"/>
                  <a:pt x="327" y="375"/>
                  <a:pt x="328" y="377"/>
                </a:cubicBezTo>
                <a:cubicBezTo>
                  <a:pt x="329" y="378"/>
                  <a:pt x="326" y="384"/>
                  <a:pt x="329" y="383"/>
                </a:cubicBezTo>
                <a:cubicBezTo>
                  <a:pt x="331" y="383"/>
                  <a:pt x="335" y="390"/>
                  <a:pt x="334" y="391"/>
                </a:cubicBezTo>
                <a:cubicBezTo>
                  <a:pt x="333" y="393"/>
                  <a:pt x="335" y="393"/>
                  <a:pt x="336" y="392"/>
                </a:cubicBezTo>
                <a:cubicBezTo>
                  <a:pt x="337" y="392"/>
                  <a:pt x="337" y="392"/>
                  <a:pt x="337" y="391"/>
                </a:cubicBezTo>
                <a:cubicBezTo>
                  <a:pt x="335" y="387"/>
                  <a:pt x="334" y="379"/>
                  <a:pt x="332" y="377"/>
                </a:cubicBezTo>
                <a:cubicBezTo>
                  <a:pt x="334" y="374"/>
                  <a:pt x="330" y="372"/>
                  <a:pt x="330" y="369"/>
                </a:cubicBezTo>
                <a:close/>
                <a:moveTo>
                  <a:pt x="420" y="114"/>
                </a:moveTo>
                <a:cubicBezTo>
                  <a:pt x="419" y="112"/>
                  <a:pt x="419" y="112"/>
                  <a:pt x="419" y="111"/>
                </a:cubicBezTo>
                <a:cubicBezTo>
                  <a:pt x="417" y="110"/>
                  <a:pt x="416" y="110"/>
                  <a:pt x="415" y="112"/>
                </a:cubicBezTo>
                <a:cubicBezTo>
                  <a:pt x="415" y="112"/>
                  <a:pt x="415" y="113"/>
                  <a:pt x="414" y="112"/>
                </a:cubicBezTo>
                <a:cubicBezTo>
                  <a:pt x="414" y="112"/>
                  <a:pt x="414" y="110"/>
                  <a:pt x="412" y="111"/>
                </a:cubicBezTo>
                <a:cubicBezTo>
                  <a:pt x="412" y="111"/>
                  <a:pt x="412" y="111"/>
                  <a:pt x="412" y="111"/>
                </a:cubicBezTo>
                <a:cubicBezTo>
                  <a:pt x="412" y="112"/>
                  <a:pt x="410" y="116"/>
                  <a:pt x="413" y="119"/>
                </a:cubicBezTo>
                <a:cubicBezTo>
                  <a:pt x="414" y="119"/>
                  <a:pt x="414" y="119"/>
                  <a:pt x="416" y="120"/>
                </a:cubicBezTo>
                <a:cubicBezTo>
                  <a:pt x="416" y="121"/>
                  <a:pt x="416" y="121"/>
                  <a:pt x="416" y="122"/>
                </a:cubicBezTo>
                <a:cubicBezTo>
                  <a:pt x="416" y="122"/>
                  <a:pt x="416" y="122"/>
                  <a:pt x="416" y="122"/>
                </a:cubicBezTo>
                <a:cubicBezTo>
                  <a:pt x="417" y="122"/>
                  <a:pt x="417" y="122"/>
                  <a:pt x="417" y="122"/>
                </a:cubicBezTo>
                <a:cubicBezTo>
                  <a:pt x="418" y="121"/>
                  <a:pt x="419" y="123"/>
                  <a:pt x="419" y="122"/>
                </a:cubicBezTo>
                <a:cubicBezTo>
                  <a:pt x="419" y="122"/>
                  <a:pt x="420" y="122"/>
                  <a:pt x="420" y="122"/>
                </a:cubicBezTo>
                <a:cubicBezTo>
                  <a:pt x="421" y="122"/>
                  <a:pt x="419" y="119"/>
                  <a:pt x="420" y="120"/>
                </a:cubicBezTo>
                <a:cubicBezTo>
                  <a:pt x="420" y="119"/>
                  <a:pt x="420" y="120"/>
                  <a:pt x="420" y="120"/>
                </a:cubicBezTo>
                <a:cubicBezTo>
                  <a:pt x="421" y="120"/>
                  <a:pt x="422" y="119"/>
                  <a:pt x="421" y="118"/>
                </a:cubicBezTo>
                <a:cubicBezTo>
                  <a:pt x="420" y="117"/>
                  <a:pt x="420" y="117"/>
                  <a:pt x="419" y="117"/>
                </a:cubicBezTo>
                <a:cubicBezTo>
                  <a:pt x="419" y="117"/>
                  <a:pt x="421" y="115"/>
                  <a:pt x="419" y="115"/>
                </a:cubicBezTo>
                <a:cubicBezTo>
                  <a:pt x="419" y="114"/>
                  <a:pt x="419" y="113"/>
                  <a:pt x="420" y="114"/>
                </a:cubicBezTo>
                <a:cubicBezTo>
                  <a:pt x="420" y="115"/>
                  <a:pt x="420" y="114"/>
                  <a:pt x="420" y="114"/>
                </a:cubicBezTo>
                <a:cubicBezTo>
                  <a:pt x="420" y="114"/>
                  <a:pt x="420" y="114"/>
                  <a:pt x="420" y="114"/>
                </a:cubicBezTo>
                <a:close/>
                <a:moveTo>
                  <a:pt x="391" y="107"/>
                </a:moveTo>
                <a:cubicBezTo>
                  <a:pt x="388" y="109"/>
                  <a:pt x="388" y="109"/>
                  <a:pt x="385" y="111"/>
                </a:cubicBezTo>
                <a:cubicBezTo>
                  <a:pt x="384" y="113"/>
                  <a:pt x="384" y="113"/>
                  <a:pt x="384" y="115"/>
                </a:cubicBezTo>
                <a:cubicBezTo>
                  <a:pt x="384" y="115"/>
                  <a:pt x="384" y="115"/>
                  <a:pt x="384" y="115"/>
                </a:cubicBezTo>
                <a:cubicBezTo>
                  <a:pt x="389" y="121"/>
                  <a:pt x="389" y="121"/>
                  <a:pt x="389" y="121"/>
                </a:cubicBezTo>
                <a:cubicBezTo>
                  <a:pt x="393" y="126"/>
                  <a:pt x="398" y="130"/>
                  <a:pt x="403" y="134"/>
                </a:cubicBezTo>
                <a:cubicBezTo>
                  <a:pt x="402" y="134"/>
                  <a:pt x="398" y="134"/>
                  <a:pt x="402" y="139"/>
                </a:cubicBezTo>
                <a:cubicBezTo>
                  <a:pt x="403" y="140"/>
                  <a:pt x="403" y="139"/>
                  <a:pt x="402" y="140"/>
                </a:cubicBezTo>
                <a:cubicBezTo>
                  <a:pt x="399" y="143"/>
                  <a:pt x="409" y="151"/>
                  <a:pt x="413" y="152"/>
                </a:cubicBezTo>
                <a:cubicBezTo>
                  <a:pt x="415" y="153"/>
                  <a:pt x="417" y="151"/>
                  <a:pt x="420" y="152"/>
                </a:cubicBezTo>
                <a:cubicBezTo>
                  <a:pt x="421" y="152"/>
                  <a:pt x="417" y="147"/>
                  <a:pt x="417" y="147"/>
                </a:cubicBezTo>
                <a:cubicBezTo>
                  <a:pt x="414" y="143"/>
                  <a:pt x="417" y="143"/>
                  <a:pt x="411" y="139"/>
                </a:cubicBezTo>
                <a:cubicBezTo>
                  <a:pt x="412" y="139"/>
                  <a:pt x="406" y="131"/>
                  <a:pt x="411" y="135"/>
                </a:cubicBezTo>
                <a:cubicBezTo>
                  <a:pt x="413" y="136"/>
                  <a:pt x="415" y="131"/>
                  <a:pt x="413" y="132"/>
                </a:cubicBezTo>
                <a:cubicBezTo>
                  <a:pt x="412" y="133"/>
                  <a:pt x="408" y="125"/>
                  <a:pt x="407" y="128"/>
                </a:cubicBezTo>
                <a:cubicBezTo>
                  <a:pt x="407" y="130"/>
                  <a:pt x="408" y="130"/>
                  <a:pt x="406" y="129"/>
                </a:cubicBezTo>
                <a:cubicBezTo>
                  <a:pt x="404" y="127"/>
                  <a:pt x="406" y="124"/>
                  <a:pt x="402" y="123"/>
                </a:cubicBezTo>
                <a:cubicBezTo>
                  <a:pt x="400" y="123"/>
                  <a:pt x="399" y="118"/>
                  <a:pt x="395" y="117"/>
                </a:cubicBezTo>
                <a:cubicBezTo>
                  <a:pt x="395" y="117"/>
                  <a:pt x="399" y="118"/>
                  <a:pt x="395" y="114"/>
                </a:cubicBezTo>
                <a:cubicBezTo>
                  <a:pt x="395" y="114"/>
                  <a:pt x="396" y="114"/>
                  <a:pt x="396" y="114"/>
                </a:cubicBezTo>
                <a:cubicBezTo>
                  <a:pt x="397" y="114"/>
                  <a:pt x="401" y="115"/>
                  <a:pt x="401" y="114"/>
                </a:cubicBezTo>
                <a:cubicBezTo>
                  <a:pt x="399" y="113"/>
                  <a:pt x="398" y="111"/>
                  <a:pt x="398" y="108"/>
                </a:cubicBezTo>
                <a:cubicBezTo>
                  <a:pt x="394" y="107"/>
                  <a:pt x="394" y="107"/>
                  <a:pt x="391" y="107"/>
                </a:cubicBezTo>
                <a:cubicBezTo>
                  <a:pt x="391" y="107"/>
                  <a:pt x="391" y="107"/>
                  <a:pt x="391" y="107"/>
                </a:cubicBezTo>
                <a:close/>
                <a:moveTo>
                  <a:pt x="318" y="122"/>
                </a:moveTo>
                <a:cubicBezTo>
                  <a:pt x="324" y="128"/>
                  <a:pt x="325" y="122"/>
                  <a:pt x="328" y="122"/>
                </a:cubicBezTo>
                <a:cubicBezTo>
                  <a:pt x="328" y="122"/>
                  <a:pt x="329" y="122"/>
                  <a:pt x="329" y="122"/>
                </a:cubicBezTo>
                <a:cubicBezTo>
                  <a:pt x="334" y="126"/>
                  <a:pt x="339" y="119"/>
                  <a:pt x="343" y="120"/>
                </a:cubicBezTo>
                <a:cubicBezTo>
                  <a:pt x="353" y="121"/>
                  <a:pt x="360" y="130"/>
                  <a:pt x="371" y="126"/>
                </a:cubicBezTo>
                <a:cubicBezTo>
                  <a:pt x="379" y="123"/>
                  <a:pt x="356" y="110"/>
                  <a:pt x="354" y="109"/>
                </a:cubicBezTo>
                <a:cubicBezTo>
                  <a:pt x="346" y="108"/>
                  <a:pt x="358" y="105"/>
                  <a:pt x="353" y="104"/>
                </a:cubicBezTo>
                <a:cubicBezTo>
                  <a:pt x="348" y="103"/>
                  <a:pt x="354" y="102"/>
                  <a:pt x="354" y="100"/>
                </a:cubicBezTo>
                <a:cubicBezTo>
                  <a:pt x="354" y="100"/>
                  <a:pt x="354" y="100"/>
                  <a:pt x="353" y="100"/>
                </a:cubicBezTo>
                <a:cubicBezTo>
                  <a:pt x="352" y="100"/>
                  <a:pt x="352" y="100"/>
                  <a:pt x="351" y="100"/>
                </a:cubicBezTo>
                <a:cubicBezTo>
                  <a:pt x="347" y="101"/>
                  <a:pt x="347" y="101"/>
                  <a:pt x="342" y="102"/>
                </a:cubicBezTo>
                <a:cubicBezTo>
                  <a:pt x="344" y="103"/>
                  <a:pt x="342" y="106"/>
                  <a:pt x="346" y="105"/>
                </a:cubicBezTo>
                <a:cubicBezTo>
                  <a:pt x="346" y="105"/>
                  <a:pt x="346" y="105"/>
                  <a:pt x="346" y="105"/>
                </a:cubicBezTo>
                <a:cubicBezTo>
                  <a:pt x="347" y="105"/>
                  <a:pt x="347" y="105"/>
                  <a:pt x="347" y="105"/>
                </a:cubicBezTo>
                <a:cubicBezTo>
                  <a:pt x="348" y="106"/>
                  <a:pt x="347" y="107"/>
                  <a:pt x="347" y="107"/>
                </a:cubicBezTo>
                <a:cubicBezTo>
                  <a:pt x="346" y="108"/>
                  <a:pt x="344" y="107"/>
                  <a:pt x="343" y="108"/>
                </a:cubicBezTo>
                <a:cubicBezTo>
                  <a:pt x="343" y="108"/>
                  <a:pt x="340" y="111"/>
                  <a:pt x="340" y="109"/>
                </a:cubicBezTo>
                <a:cubicBezTo>
                  <a:pt x="340" y="109"/>
                  <a:pt x="340" y="109"/>
                  <a:pt x="340" y="109"/>
                </a:cubicBezTo>
                <a:cubicBezTo>
                  <a:pt x="339" y="109"/>
                  <a:pt x="339" y="109"/>
                  <a:pt x="339" y="109"/>
                </a:cubicBezTo>
                <a:cubicBezTo>
                  <a:pt x="339" y="109"/>
                  <a:pt x="339" y="108"/>
                  <a:pt x="338" y="108"/>
                </a:cubicBezTo>
                <a:cubicBezTo>
                  <a:pt x="339" y="108"/>
                  <a:pt x="339" y="108"/>
                  <a:pt x="338" y="108"/>
                </a:cubicBezTo>
                <a:cubicBezTo>
                  <a:pt x="338" y="108"/>
                  <a:pt x="338" y="108"/>
                  <a:pt x="338" y="108"/>
                </a:cubicBezTo>
                <a:cubicBezTo>
                  <a:pt x="338" y="108"/>
                  <a:pt x="338" y="107"/>
                  <a:pt x="338" y="107"/>
                </a:cubicBezTo>
                <a:cubicBezTo>
                  <a:pt x="338" y="107"/>
                  <a:pt x="338" y="107"/>
                  <a:pt x="338" y="107"/>
                </a:cubicBezTo>
                <a:cubicBezTo>
                  <a:pt x="338" y="107"/>
                  <a:pt x="338" y="107"/>
                  <a:pt x="338" y="107"/>
                </a:cubicBezTo>
                <a:cubicBezTo>
                  <a:pt x="338" y="107"/>
                  <a:pt x="338" y="107"/>
                  <a:pt x="338" y="106"/>
                </a:cubicBezTo>
                <a:cubicBezTo>
                  <a:pt x="336" y="107"/>
                  <a:pt x="336" y="107"/>
                  <a:pt x="335" y="107"/>
                </a:cubicBezTo>
                <a:cubicBezTo>
                  <a:pt x="335" y="107"/>
                  <a:pt x="335" y="107"/>
                  <a:pt x="335" y="106"/>
                </a:cubicBezTo>
                <a:cubicBezTo>
                  <a:pt x="335" y="106"/>
                  <a:pt x="335" y="107"/>
                  <a:pt x="335" y="106"/>
                </a:cubicBezTo>
                <a:cubicBezTo>
                  <a:pt x="335" y="106"/>
                  <a:pt x="335" y="106"/>
                  <a:pt x="335" y="106"/>
                </a:cubicBezTo>
                <a:cubicBezTo>
                  <a:pt x="335" y="106"/>
                  <a:pt x="335" y="106"/>
                  <a:pt x="335" y="105"/>
                </a:cubicBezTo>
                <a:cubicBezTo>
                  <a:pt x="335" y="105"/>
                  <a:pt x="335" y="105"/>
                  <a:pt x="335" y="105"/>
                </a:cubicBezTo>
                <a:cubicBezTo>
                  <a:pt x="335" y="105"/>
                  <a:pt x="334" y="105"/>
                  <a:pt x="334" y="105"/>
                </a:cubicBezTo>
                <a:cubicBezTo>
                  <a:pt x="334" y="105"/>
                  <a:pt x="335" y="105"/>
                  <a:pt x="334" y="105"/>
                </a:cubicBezTo>
                <a:cubicBezTo>
                  <a:pt x="334" y="104"/>
                  <a:pt x="334" y="105"/>
                  <a:pt x="334" y="104"/>
                </a:cubicBezTo>
                <a:cubicBezTo>
                  <a:pt x="334" y="104"/>
                  <a:pt x="334" y="104"/>
                  <a:pt x="334" y="104"/>
                </a:cubicBezTo>
                <a:cubicBezTo>
                  <a:pt x="336" y="103"/>
                  <a:pt x="336" y="103"/>
                  <a:pt x="337" y="102"/>
                </a:cubicBezTo>
                <a:cubicBezTo>
                  <a:pt x="337" y="102"/>
                  <a:pt x="336" y="102"/>
                  <a:pt x="336" y="102"/>
                </a:cubicBezTo>
                <a:cubicBezTo>
                  <a:pt x="336" y="102"/>
                  <a:pt x="336" y="102"/>
                  <a:pt x="336" y="102"/>
                </a:cubicBezTo>
                <a:cubicBezTo>
                  <a:pt x="336" y="102"/>
                  <a:pt x="336" y="102"/>
                  <a:pt x="336" y="102"/>
                </a:cubicBezTo>
                <a:cubicBezTo>
                  <a:pt x="336" y="101"/>
                  <a:pt x="336" y="101"/>
                  <a:pt x="335" y="101"/>
                </a:cubicBezTo>
                <a:cubicBezTo>
                  <a:pt x="335" y="101"/>
                  <a:pt x="336" y="101"/>
                  <a:pt x="335" y="101"/>
                </a:cubicBezTo>
                <a:cubicBezTo>
                  <a:pt x="335" y="101"/>
                  <a:pt x="335" y="101"/>
                  <a:pt x="334" y="101"/>
                </a:cubicBezTo>
                <a:cubicBezTo>
                  <a:pt x="334" y="101"/>
                  <a:pt x="334" y="101"/>
                  <a:pt x="334" y="101"/>
                </a:cubicBezTo>
                <a:cubicBezTo>
                  <a:pt x="333" y="101"/>
                  <a:pt x="333" y="101"/>
                  <a:pt x="333" y="101"/>
                </a:cubicBezTo>
                <a:cubicBezTo>
                  <a:pt x="332" y="101"/>
                  <a:pt x="332" y="101"/>
                  <a:pt x="332" y="101"/>
                </a:cubicBezTo>
                <a:cubicBezTo>
                  <a:pt x="332" y="101"/>
                  <a:pt x="331" y="101"/>
                  <a:pt x="331" y="101"/>
                </a:cubicBezTo>
                <a:cubicBezTo>
                  <a:pt x="331" y="101"/>
                  <a:pt x="331" y="101"/>
                  <a:pt x="331" y="101"/>
                </a:cubicBezTo>
                <a:cubicBezTo>
                  <a:pt x="331" y="101"/>
                  <a:pt x="331" y="101"/>
                  <a:pt x="331" y="101"/>
                </a:cubicBezTo>
                <a:cubicBezTo>
                  <a:pt x="330" y="101"/>
                  <a:pt x="331" y="101"/>
                  <a:pt x="330" y="101"/>
                </a:cubicBezTo>
                <a:cubicBezTo>
                  <a:pt x="330" y="101"/>
                  <a:pt x="330" y="101"/>
                  <a:pt x="330" y="101"/>
                </a:cubicBezTo>
                <a:cubicBezTo>
                  <a:pt x="330" y="101"/>
                  <a:pt x="330" y="100"/>
                  <a:pt x="330" y="100"/>
                </a:cubicBezTo>
                <a:cubicBezTo>
                  <a:pt x="330" y="100"/>
                  <a:pt x="330" y="100"/>
                  <a:pt x="330" y="99"/>
                </a:cubicBezTo>
                <a:cubicBezTo>
                  <a:pt x="330" y="99"/>
                  <a:pt x="330" y="99"/>
                  <a:pt x="330" y="99"/>
                </a:cubicBezTo>
                <a:cubicBezTo>
                  <a:pt x="330" y="99"/>
                  <a:pt x="330" y="98"/>
                  <a:pt x="329" y="98"/>
                </a:cubicBezTo>
                <a:cubicBezTo>
                  <a:pt x="329" y="98"/>
                  <a:pt x="329" y="98"/>
                  <a:pt x="329" y="98"/>
                </a:cubicBezTo>
                <a:cubicBezTo>
                  <a:pt x="329" y="98"/>
                  <a:pt x="329" y="98"/>
                  <a:pt x="329" y="98"/>
                </a:cubicBezTo>
                <a:cubicBezTo>
                  <a:pt x="329" y="98"/>
                  <a:pt x="329" y="98"/>
                  <a:pt x="329" y="98"/>
                </a:cubicBezTo>
                <a:cubicBezTo>
                  <a:pt x="328" y="98"/>
                  <a:pt x="329" y="98"/>
                  <a:pt x="329" y="98"/>
                </a:cubicBezTo>
                <a:cubicBezTo>
                  <a:pt x="328" y="98"/>
                  <a:pt x="328" y="98"/>
                  <a:pt x="328" y="98"/>
                </a:cubicBezTo>
                <a:cubicBezTo>
                  <a:pt x="328" y="97"/>
                  <a:pt x="328" y="97"/>
                  <a:pt x="328" y="97"/>
                </a:cubicBezTo>
                <a:cubicBezTo>
                  <a:pt x="328" y="97"/>
                  <a:pt x="328" y="98"/>
                  <a:pt x="328" y="98"/>
                </a:cubicBezTo>
                <a:cubicBezTo>
                  <a:pt x="328" y="98"/>
                  <a:pt x="328" y="98"/>
                  <a:pt x="328" y="98"/>
                </a:cubicBezTo>
                <a:cubicBezTo>
                  <a:pt x="328" y="98"/>
                  <a:pt x="328" y="98"/>
                  <a:pt x="328" y="98"/>
                </a:cubicBezTo>
                <a:cubicBezTo>
                  <a:pt x="327" y="98"/>
                  <a:pt x="328" y="98"/>
                  <a:pt x="327" y="98"/>
                </a:cubicBezTo>
                <a:cubicBezTo>
                  <a:pt x="327" y="98"/>
                  <a:pt x="327" y="98"/>
                  <a:pt x="327" y="99"/>
                </a:cubicBezTo>
                <a:cubicBezTo>
                  <a:pt x="326" y="99"/>
                  <a:pt x="325" y="98"/>
                  <a:pt x="325" y="98"/>
                </a:cubicBezTo>
                <a:cubicBezTo>
                  <a:pt x="325" y="98"/>
                  <a:pt x="325" y="98"/>
                  <a:pt x="325" y="99"/>
                </a:cubicBezTo>
                <a:cubicBezTo>
                  <a:pt x="324" y="102"/>
                  <a:pt x="324" y="102"/>
                  <a:pt x="323" y="106"/>
                </a:cubicBezTo>
                <a:cubicBezTo>
                  <a:pt x="323" y="105"/>
                  <a:pt x="322" y="105"/>
                  <a:pt x="322" y="105"/>
                </a:cubicBezTo>
                <a:cubicBezTo>
                  <a:pt x="321" y="106"/>
                  <a:pt x="320" y="106"/>
                  <a:pt x="321" y="106"/>
                </a:cubicBezTo>
                <a:cubicBezTo>
                  <a:pt x="321" y="106"/>
                  <a:pt x="321" y="107"/>
                  <a:pt x="321" y="107"/>
                </a:cubicBezTo>
                <a:cubicBezTo>
                  <a:pt x="320" y="108"/>
                  <a:pt x="321" y="110"/>
                  <a:pt x="322" y="110"/>
                </a:cubicBezTo>
                <a:cubicBezTo>
                  <a:pt x="322" y="111"/>
                  <a:pt x="321" y="111"/>
                  <a:pt x="321" y="111"/>
                </a:cubicBezTo>
                <a:cubicBezTo>
                  <a:pt x="317" y="111"/>
                  <a:pt x="318" y="118"/>
                  <a:pt x="323" y="119"/>
                </a:cubicBezTo>
                <a:cubicBezTo>
                  <a:pt x="323" y="119"/>
                  <a:pt x="323" y="119"/>
                  <a:pt x="323" y="119"/>
                </a:cubicBezTo>
                <a:cubicBezTo>
                  <a:pt x="324" y="120"/>
                  <a:pt x="323" y="120"/>
                  <a:pt x="325" y="120"/>
                </a:cubicBezTo>
                <a:cubicBezTo>
                  <a:pt x="326" y="121"/>
                  <a:pt x="322" y="121"/>
                  <a:pt x="322" y="121"/>
                </a:cubicBezTo>
                <a:cubicBezTo>
                  <a:pt x="322" y="121"/>
                  <a:pt x="320" y="122"/>
                  <a:pt x="320" y="121"/>
                </a:cubicBezTo>
                <a:cubicBezTo>
                  <a:pt x="320" y="121"/>
                  <a:pt x="319" y="122"/>
                  <a:pt x="318" y="122"/>
                </a:cubicBezTo>
                <a:close/>
                <a:moveTo>
                  <a:pt x="98" y="46"/>
                </a:moveTo>
                <a:cubicBezTo>
                  <a:pt x="100" y="45"/>
                  <a:pt x="101" y="44"/>
                  <a:pt x="101" y="44"/>
                </a:cubicBezTo>
                <a:cubicBezTo>
                  <a:pt x="101" y="44"/>
                  <a:pt x="100" y="45"/>
                  <a:pt x="98" y="46"/>
                </a:cubicBezTo>
                <a:cubicBezTo>
                  <a:pt x="97" y="47"/>
                  <a:pt x="96" y="48"/>
                  <a:pt x="96" y="48"/>
                </a:cubicBezTo>
                <a:cubicBezTo>
                  <a:pt x="96" y="48"/>
                  <a:pt x="97" y="47"/>
                  <a:pt x="98" y="46"/>
                </a:cubicBezTo>
                <a:close/>
                <a:moveTo>
                  <a:pt x="0" y="202"/>
                </a:moveTo>
                <a:cubicBezTo>
                  <a:pt x="0" y="202"/>
                  <a:pt x="0" y="202"/>
                  <a:pt x="0" y="202"/>
                </a:cubicBezTo>
                <a:cubicBezTo>
                  <a:pt x="0" y="202"/>
                  <a:pt x="0" y="202"/>
                  <a:pt x="0" y="202"/>
                </a:cubicBezTo>
                <a:cubicBezTo>
                  <a:pt x="0" y="202"/>
                  <a:pt x="0" y="202"/>
                  <a:pt x="0" y="202"/>
                </a:cubicBezTo>
                <a:cubicBezTo>
                  <a:pt x="0" y="202"/>
                  <a:pt x="0" y="202"/>
                  <a:pt x="0" y="202"/>
                </a:cubicBezTo>
                <a:cubicBezTo>
                  <a:pt x="0" y="202"/>
                  <a:pt x="0" y="202"/>
                  <a:pt x="0" y="202"/>
                </a:cubicBezTo>
                <a:close/>
                <a:moveTo>
                  <a:pt x="0" y="202"/>
                </a:moveTo>
                <a:cubicBezTo>
                  <a:pt x="1" y="201"/>
                  <a:pt x="1" y="201"/>
                  <a:pt x="1" y="201"/>
                </a:cubicBezTo>
                <a:cubicBezTo>
                  <a:pt x="1" y="201"/>
                  <a:pt x="1" y="201"/>
                  <a:pt x="1" y="201"/>
                </a:cubicBezTo>
                <a:cubicBezTo>
                  <a:pt x="1" y="201"/>
                  <a:pt x="1" y="201"/>
                  <a:pt x="1" y="201"/>
                </a:cubicBezTo>
                <a:cubicBezTo>
                  <a:pt x="1" y="201"/>
                  <a:pt x="1" y="201"/>
                  <a:pt x="0" y="202"/>
                </a:cubicBezTo>
                <a:cubicBezTo>
                  <a:pt x="0" y="202"/>
                  <a:pt x="0" y="202"/>
                  <a:pt x="0" y="202"/>
                </a:cubicBezTo>
                <a:cubicBezTo>
                  <a:pt x="0" y="202"/>
                  <a:pt x="0" y="202"/>
                  <a:pt x="0" y="202"/>
                </a:cubicBezTo>
                <a:close/>
                <a:moveTo>
                  <a:pt x="1" y="199"/>
                </a:moveTo>
                <a:cubicBezTo>
                  <a:pt x="3" y="186"/>
                  <a:pt x="7" y="174"/>
                  <a:pt x="11" y="162"/>
                </a:cubicBezTo>
                <a:cubicBezTo>
                  <a:pt x="11" y="162"/>
                  <a:pt x="11" y="162"/>
                  <a:pt x="11" y="162"/>
                </a:cubicBezTo>
                <a:cubicBezTo>
                  <a:pt x="11" y="161"/>
                  <a:pt x="11" y="161"/>
                  <a:pt x="11" y="161"/>
                </a:cubicBezTo>
                <a:cubicBezTo>
                  <a:pt x="11" y="161"/>
                  <a:pt x="11" y="162"/>
                  <a:pt x="11" y="161"/>
                </a:cubicBezTo>
                <a:cubicBezTo>
                  <a:pt x="11" y="160"/>
                  <a:pt x="11" y="161"/>
                  <a:pt x="11" y="161"/>
                </a:cubicBezTo>
                <a:cubicBezTo>
                  <a:pt x="11" y="162"/>
                  <a:pt x="11" y="162"/>
                  <a:pt x="11" y="162"/>
                </a:cubicBezTo>
                <a:cubicBezTo>
                  <a:pt x="11" y="161"/>
                  <a:pt x="11" y="162"/>
                  <a:pt x="11" y="162"/>
                </a:cubicBezTo>
                <a:cubicBezTo>
                  <a:pt x="11" y="162"/>
                  <a:pt x="11" y="162"/>
                  <a:pt x="11" y="162"/>
                </a:cubicBezTo>
                <a:cubicBezTo>
                  <a:pt x="11" y="162"/>
                  <a:pt x="11" y="162"/>
                  <a:pt x="11" y="163"/>
                </a:cubicBezTo>
                <a:cubicBezTo>
                  <a:pt x="11" y="163"/>
                  <a:pt x="11" y="162"/>
                  <a:pt x="11" y="162"/>
                </a:cubicBezTo>
                <a:cubicBezTo>
                  <a:pt x="11" y="162"/>
                  <a:pt x="11" y="162"/>
                  <a:pt x="11" y="162"/>
                </a:cubicBezTo>
                <a:cubicBezTo>
                  <a:pt x="11" y="162"/>
                  <a:pt x="11" y="162"/>
                  <a:pt x="11" y="161"/>
                </a:cubicBezTo>
                <a:cubicBezTo>
                  <a:pt x="11" y="161"/>
                  <a:pt x="12" y="160"/>
                  <a:pt x="12" y="160"/>
                </a:cubicBezTo>
                <a:cubicBezTo>
                  <a:pt x="12" y="160"/>
                  <a:pt x="12" y="159"/>
                  <a:pt x="12" y="159"/>
                </a:cubicBezTo>
                <a:cubicBezTo>
                  <a:pt x="12" y="159"/>
                  <a:pt x="12" y="159"/>
                  <a:pt x="12" y="159"/>
                </a:cubicBezTo>
                <a:cubicBezTo>
                  <a:pt x="12" y="158"/>
                  <a:pt x="12" y="158"/>
                  <a:pt x="13" y="156"/>
                </a:cubicBezTo>
                <a:cubicBezTo>
                  <a:pt x="13" y="157"/>
                  <a:pt x="13" y="157"/>
                  <a:pt x="13" y="157"/>
                </a:cubicBezTo>
                <a:cubicBezTo>
                  <a:pt x="12" y="157"/>
                  <a:pt x="12" y="157"/>
                  <a:pt x="12" y="157"/>
                </a:cubicBezTo>
                <a:cubicBezTo>
                  <a:pt x="13" y="156"/>
                  <a:pt x="13" y="155"/>
                  <a:pt x="14" y="154"/>
                </a:cubicBezTo>
                <a:cubicBezTo>
                  <a:pt x="14" y="154"/>
                  <a:pt x="14" y="154"/>
                  <a:pt x="14" y="154"/>
                </a:cubicBezTo>
                <a:cubicBezTo>
                  <a:pt x="14" y="154"/>
                  <a:pt x="14" y="154"/>
                  <a:pt x="14" y="153"/>
                </a:cubicBezTo>
                <a:cubicBezTo>
                  <a:pt x="14" y="152"/>
                  <a:pt x="15" y="150"/>
                  <a:pt x="16" y="148"/>
                </a:cubicBezTo>
                <a:cubicBezTo>
                  <a:pt x="18" y="145"/>
                  <a:pt x="15" y="150"/>
                  <a:pt x="16" y="150"/>
                </a:cubicBezTo>
                <a:cubicBezTo>
                  <a:pt x="16" y="150"/>
                  <a:pt x="17" y="148"/>
                  <a:pt x="17" y="148"/>
                </a:cubicBezTo>
                <a:cubicBezTo>
                  <a:pt x="18" y="146"/>
                  <a:pt x="18" y="144"/>
                  <a:pt x="19" y="142"/>
                </a:cubicBezTo>
                <a:cubicBezTo>
                  <a:pt x="21" y="138"/>
                  <a:pt x="22" y="134"/>
                  <a:pt x="24" y="130"/>
                </a:cubicBezTo>
                <a:cubicBezTo>
                  <a:pt x="25" y="130"/>
                  <a:pt x="25" y="130"/>
                  <a:pt x="25" y="130"/>
                </a:cubicBezTo>
                <a:cubicBezTo>
                  <a:pt x="25" y="130"/>
                  <a:pt x="26" y="128"/>
                  <a:pt x="27" y="126"/>
                </a:cubicBezTo>
                <a:cubicBezTo>
                  <a:pt x="27" y="126"/>
                  <a:pt x="27" y="126"/>
                  <a:pt x="27" y="126"/>
                </a:cubicBezTo>
                <a:cubicBezTo>
                  <a:pt x="34" y="113"/>
                  <a:pt x="43" y="100"/>
                  <a:pt x="52" y="88"/>
                </a:cubicBezTo>
                <a:cubicBezTo>
                  <a:pt x="52" y="88"/>
                  <a:pt x="52" y="88"/>
                  <a:pt x="52" y="88"/>
                </a:cubicBezTo>
                <a:cubicBezTo>
                  <a:pt x="52" y="88"/>
                  <a:pt x="52" y="88"/>
                  <a:pt x="52" y="88"/>
                </a:cubicBezTo>
                <a:cubicBezTo>
                  <a:pt x="52" y="88"/>
                  <a:pt x="52" y="89"/>
                  <a:pt x="51" y="89"/>
                </a:cubicBezTo>
                <a:cubicBezTo>
                  <a:pt x="52" y="89"/>
                  <a:pt x="51" y="90"/>
                  <a:pt x="51" y="90"/>
                </a:cubicBezTo>
                <a:cubicBezTo>
                  <a:pt x="50" y="90"/>
                  <a:pt x="51" y="90"/>
                  <a:pt x="50" y="90"/>
                </a:cubicBezTo>
                <a:cubicBezTo>
                  <a:pt x="50" y="91"/>
                  <a:pt x="50" y="90"/>
                  <a:pt x="50" y="91"/>
                </a:cubicBezTo>
                <a:cubicBezTo>
                  <a:pt x="49" y="92"/>
                  <a:pt x="50" y="91"/>
                  <a:pt x="49" y="92"/>
                </a:cubicBezTo>
                <a:cubicBezTo>
                  <a:pt x="49" y="92"/>
                  <a:pt x="49" y="92"/>
                  <a:pt x="49" y="92"/>
                </a:cubicBezTo>
                <a:cubicBezTo>
                  <a:pt x="48" y="94"/>
                  <a:pt x="48" y="94"/>
                  <a:pt x="47" y="96"/>
                </a:cubicBezTo>
                <a:cubicBezTo>
                  <a:pt x="47" y="95"/>
                  <a:pt x="47" y="96"/>
                  <a:pt x="47" y="96"/>
                </a:cubicBezTo>
                <a:cubicBezTo>
                  <a:pt x="45" y="98"/>
                  <a:pt x="45" y="98"/>
                  <a:pt x="45" y="98"/>
                </a:cubicBezTo>
                <a:cubicBezTo>
                  <a:pt x="45" y="98"/>
                  <a:pt x="45" y="98"/>
                  <a:pt x="45" y="98"/>
                </a:cubicBezTo>
                <a:cubicBezTo>
                  <a:pt x="45" y="98"/>
                  <a:pt x="39" y="107"/>
                  <a:pt x="38" y="108"/>
                </a:cubicBezTo>
                <a:cubicBezTo>
                  <a:pt x="37" y="110"/>
                  <a:pt x="35" y="113"/>
                  <a:pt x="35" y="114"/>
                </a:cubicBezTo>
                <a:cubicBezTo>
                  <a:pt x="33" y="116"/>
                  <a:pt x="33" y="117"/>
                  <a:pt x="33" y="117"/>
                </a:cubicBezTo>
                <a:cubicBezTo>
                  <a:pt x="34" y="116"/>
                  <a:pt x="36" y="112"/>
                  <a:pt x="37" y="112"/>
                </a:cubicBezTo>
                <a:cubicBezTo>
                  <a:pt x="38" y="111"/>
                  <a:pt x="38" y="109"/>
                  <a:pt x="39" y="109"/>
                </a:cubicBezTo>
                <a:cubicBezTo>
                  <a:pt x="39" y="108"/>
                  <a:pt x="43" y="101"/>
                  <a:pt x="43" y="101"/>
                </a:cubicBezTo>
                <a:cubicBezTo>
                  <a:pt x="43" y="102"/>
                  <a:pt x="50" y="95"/>
                  <a:pt x="52" y="91"/>
                </a:cubicBezTo>
                <a:cubicBezTo>
                  <a:pt x="53" y="90"/>
                  <a:pt x="53" y="90"/>
                  <a:pt x="54" y="88"/>
                </a:cubicBezTo>
                <a:cubicBezTo>
                  <a:pt x="58" y="84"/>
                  <a:pt x="59" y="83"/>
                  <a:pt x="62" y="79"/>
                </a:cubicBezTo>
                <a:cubicBezTo>
                  <a:pt x="64" y="77"/>
                  <a:pt x="67" y="75"/>
                  <a:pt x="67" y="74"/>
                </a:cubicBezTo>
                <a:cubicBezTo>
                  <a:pt x="67" y="74"/>
                  <a:pt x="67" y="74"/>
                  <a:pt x="67" y="74"/>
                </a:cubicBezTo>
                <a:cubicBezTo>
                  <a:pt x="67" y="74"/>
                  <a:pt x="67" y="74"/>
                  <a:pt x="68" y="73"/>
                </a:cubicBezTo>
                <a:cubicBezTo>
                  <a:pt x="71" y="70"/>
                  <a:pt x="71" y="70"/>
                  <a:pt x="73" y="67"/>
                </a:cubicBezTo>
                <a:cubicBezTo>
                  <a:pt x="73" y="68"/>
                  <a:pt x="73" y="68"/>
                  <a:pt x="73" y="69"/>
                </a:cubicBezTo>
                <a:cubicBezTo>
                  <a:pt x="74" y="68"/>
                  <a:pt x="74" y="68"/>
                  <a:pt x="74" y="68"/>
                </a:cubicBezTo>
                <a:cubicBezTo>
                  <a:pt x="74" y="68"/>
                  <a:pt x="74" y="68"/>
                  <a:pt x="74" y="68"/>
                </a:cubicBezTo>
                <a:cubicBezTo>
                  <a:pt x="74" y="68"/>
                  <a:pt x="74" y="68"/>
                  <a:pt x="74" y="68"/>
                </a:cubicBezTo>
                <a:cubicBezTo>
                  <a:pt x="74" y="68"/>
                  <a:pt x="74" y="68"/>
                  <a:pt x="75" y="68"/>
                </a:cubicBezTo>
                <a:cubicBezTo>
                  <a:pt x="75" y="68"/>
                  <a:pt x="74" y="68"/>
                  <a:pt x="75" y="68"/>
                </a:cubicBezTo>
                <a:cubicBezTo>
                  <a:pt x="75" y="68"/>
                  <a:pt x="75" y="68"/>
                  <a:pt x="75" y="68"/>
                </a:cubicBezTo>
                <a:cubicBezTo>
                  <a:pt x="75" y="67"/>
                  <a:pt x="75" y="68"/>
                  <a:pt x="75" y="68"/>
                </a:cubicBezTo>
                <a:cubicBezTo>
                  <a:pt x="75" y="68"/>
                  <a:pt x="75" y="67"/>
                  <a:pt x="75" y="67"/>
                </a:cubicBezTo>
                <a:cubicBezTo>
                  <a:pt x="75" y="68"/>
                  <a:pt x="75" y="68"/>
                  <a:pt x="75" y="68"/>
                </a:cubicBezTo>
                <a:cubicBezTo>
                  <a:pt x="75" y="68"/>
                  <a:pt x="75" y="67"/>
                  <a:pt x="75" y="67"/>
                </a:cubicBezTo>
                <a:cubicBezTo>
                  <a:pt x="75" y="67"/>
                  <a:pt x="75" y="68"/>
                  <a:pt x="75" y="68"/>
                </a:cubicBezTo>
                <a:cubicBezTo>
                  <a:pt x="75" y="68"/>
                  <a:pt x="76" y="67"/>
                  <a:pt x="76" y="67"/>
                </a:cubicBezTo>
                <a:cubicBezTo>
                  <a:pt x="76" y="67"/>
                  <a:pt x="76" y="67"/>
                  <a:pt x="76" y="67"/>
                </a:cubicBezTo>
                <a:cubicBezTo>
                  <a:pt x="76" y="67"/>
                  <a:pt x="76" y="67"/>
                  <a:pt x="76" y="67"/>
                </a:cubicBezTo>
                <a:cubicBezTo>
                  <a:pt x="74" y="69"/>
                  <a:pt x="74" y="69"/>
                  <a:pt x="73" y="70"/>
                </a:cubicBezTo>
                <a:cubicBezTo>
                  <a:pt x="73" y="70"/>
                  <a:pt x="73" y="70"/>
                  <a:pt x="73" y="70"/>
                </a:cubicBezTo>
                <a:cubicBezTo>
                  <a:pt x="73" y="70"/>
                  <a:pt x="73" y="70"/>
                  <a:pt x="73" y="70"/>
                </a:cubicBezTo>
                <a:cubicBezTo>
                  <a:pt x="73" y="70"/>
                  <a:pt x="73" y="70"/>
                  <a:pt x="73"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4" y="70"/>
                  <a:pt x="74" y="70"/>
                </a:cubicBezTo>
                <a:cubicBezTo>
                  <a:pt x="74" y="70"/>
                  <a:pt x="73" y="71"/>
                  <a:pt x="73" y="71"/>
                </a:cubicBezTo>
                <a:cubicBezTo>
                  <a:pt x="73" y="71"/>
                  <a:pt x="73" y="71"/>
                  <a:pt x="73" y="71"/>
                </a:cubicBezTo>
                <a:cubicBezTo>
                  <a:pt x="73" y="71"/>
                  <a:pt x="73" y="71"/>
                  <a:pt x="73" y="72"/>
                </a:cubicBezTo>
                <a:cubicBezTo>
                  <a:pt x="73" y="72"/>
                  <a:pt x="72" y="72"/>
                  <a:pt x="72" y="72"/>
                </a:cubicBezTo>
                <a:cubicBezTo>
                  <a:pt x="72" y="72"/>
                  <a:pt x="72" y="72"/>
                  <a:pt x="72" y="72"/>
                </a:cubicBezTo>
                <a:cubicBezTo>
                  <a:pt x="71" y="73"/>
                  <a:pt x="72" y="73"/>
                  <a:pt x="72" y="72"/>
                </a:cubicBezTo>
                <a:cubicBezTo>
                  <a:pt x="72" y="73"/>
                  <a:pt x="72" y="73"/>
                  <a:pt x="72" y="73"/>
                </a:cubicBezTo>
                <a:cubicBezTo>
                  <a:pt x="72" y="72"/>
                  <a:pt x="72" y="72"/>
                  <a:pt x="72" y="72"/>
                </a:cubicBezTo>
                <a:cubicBezTo>
                  <a:pt x="72" y="72"/>
                  <a:pt x="72" y="74"/>
                  <a:pt x="72" y="74"/>
                </a:cubicBezTo>
                <a:cubicBezTo>
                  <a:pt x="72" y="73"/>
                  <a:pt x="72" y="74"/>
                  <a:pt x="72" y="74"/>
                </a:cubicBezTo>
                <a:cubicBezTo>
                  <a:pt x="71" y="74"/>
                  <a:pt x="71" y="74"/>
                  <a:pt x="71" y="75"/>
                </a:cubicBezTo>
                <a:cubicBezTo>
                  <a:pt x="71" y="75"/>
                  <a:pt x="71" y="75"/>
                  <a:pt x="71" y="75"/>
                </a:cubicBezTo>
                <a:cubicBezTo>
                  <a:pt x="70" y="75"/>
                  <a:pt x="70" y="76"/>
                  <a:pt x="70" y="76"/>
                </a:cubicBezTo>
                <a:cubicBezTo>
                  <a:pt x="69" y="76"/>
                  <a:pt x="70" y="76"/>
                  <a:pt x="69" y="77"/>
                </a:cubicBezTo>
                <a:cubicBezTo>
                  <a:pt x="69" y="77"/>
                  <a:pt x="70" y="77"/>
                  <a:pt x="69" y="77"/>
                </a:cubicBezTo>
                <a:cubicBezTo>
                  <a:pt x="69" y="78"/>
                  <a:pt x="68" y="78"/>
                  <a:pt x="68" y="78"/>
                </a:cubicBezTo>
                <a:cubicBezTo>
                  <a:pt x="68" y="78"/>
                  <a:pt x="68" y="78"/>
                  <a:pt x="68" y="78"/>
                </a:cubicBezTo>
                <a:cubicBezTo>
                  <a:pt x="68" y="78"/>
                  <a:pt x="68" y="78"/>
                  <a:pt x="68" y="78"/>
                </a:cubicBezTo>
                <a:cubicBezTo>
                  <a:pt x="68" y="78"/>
                  <a:pt x="68" y="78"/>
                  <a:pt x="68" y="78"/>
                </a:cubicBezTo>
                <a:cubicBezTo>
                  <a:pt x="68" y="78"/>
                  <a:pt x="68" y="78"/>
                  <a:pt x="68" y="78"/>
                </a:cubicBezTo>
                <a:cubicBezTo>
                  <a:pt x="68" y="78"/>
                  <a:pt x="67" y="78"/>
                  <a:pt x="67" y="78"/>
                </a:cubicBezTo>
                <a:cubicBezTo>
                  <a:pt x="67" y="78"/>
                  <a:pt x="67" y="78"/>
                  <a:pt x="67" y="78"/>
                </a:cubicBezTo>
                <a:cubicBezTo>
                  <a:pt x="67" y="79"/>
                  <a:pt x="67" y="78"/>
                  <a:pt x="67" y="79"/>
                </a:cubicBezTo>
                <a:cubicBezTo>
                  <a:pt x="66" y="79"/>
                  <a:pt x="66" y="79"/>
                  <a:pt x="66" y="79"/>
                </a:cubicBezTo>
                <a:cubicBezTo>
                  <a:pt x="66" y="79"/>
                  <a:pt x="66" y="79"/>
                  <a:pt x="66" y="79"/>
                </a:cubicBezTo>
                <a:cubicBezTo>
                  <a:pt x="66" y="79"/>
                  <a:pt x="66" y="79"/>
                  <a:pt x="66" y="79"/>
                </a:cubicBezTo>
                <a:cubicBezTo>
                  <a:pt x="66" y="80"/>
                  <a:pt x="66" y="80"/>
                  <a:pt x="66" y="80"/>
                </a:cubicBezTo>
                <a:cubicBezTo>
                  <a:pt x="66" y="80"/>
                  <a:pt x="66" y="80"/>
                  <a:pt x="66" y="80"/>
                </a:cubicBezTo>
                <a:cubicBezTo>
                  <a:pt x="65" y="80"/>
                  <a:pt x="66" y="80"/>
                  <a:pt x="66" y="80"/>
                </a:cubicBezTo>
                <a:cubicBezTo>
                  <a:pt x="66" y="80"/>
                  <a:pt x="66" y="80"/>
                  <a:pt x="66" y="80"/>
                </a:cubicBezTo>
                <a:cubicBezTo>
                  <a:pt x="66" y="80"/>
                  <a:pt x="65" y="81"/>
                  <a:pt x="65" y="81"/>
                </a:cubicBezTo>
                <a:cubicBezTo>
                  <a:pt x="65" y="81"/>
                  <a:pt x="66" y="81"/>
                  <a:pt x="65" y="81"/>
                </a:cubicBezTo>
                <a:cubicBezTo>
                  <a:pt x="65" y="82"/>
                  <a:pt x="65" y="81"/>
                  <a:pt x="65" y="81"/>
                </a:cubicBezTo>
                <a:cubicBezTo>
                  <a:pt x="65" y="81"/>
                  <a:pt x="65" y="82"/>
                  <a:pt x="65" y="81"/>
                </a:cubicBezTo>
                <a:cubicBezTo>
                  <a:pt x="65" y="82"/>
                  <a:pt x="65" y="81"/>
                  <a:pt x="65" y="81"/>
                </a:cubicBezTo>
                <a:cubicBezTo>
                  <a:pt x="65" y="82"/>
                  <a:pt x="64" y="82"/>
                  <a:pt x="64" y="82"/>
                </a:cubicBezTo>
                <a:cubicBezTo>
                  <a:pt x="64" y="82"/>
                  <a:pt x="64" y="82"/>
                  <a:pt x="64" y="82"/>
                </a:cubicBezTo>
                <a:cubicBezTo>
                  <a:pt x="64" y="83"/>
                  <a:pt x="64" y="83"/>
                  <a:pt x="64" y="83"/>
                </a:cubicBezTo>
                <a:cubicBezTo>
                  <a:pt x="64" y="83"/>
                  <a:pt x="64" y="83"/>
                  <a:pt x="64" y="83"/>
                </a:cubicBezTo>
                <a:cubicBezTo>
                  <a:pt x="64" y="82"/>
                  <a:pt x="64" y="83"/>
                  <a:pt x="64" y="83"/>
                </a:cubicBezTo>
                <a:cubicBezTo>
                  <a:pt x="64" y="83"/>
                  <a:pt x="64" y="83"/>
                  <a:pt x="64" y="83"/>
                </a:cubicBezTo>
                <a:cubicBezTo>
                  <a:pt x="64" y="83"/>
                  <a:pt x="64" y="83"/>
                  <a:pt x="64" y="83"/>
                </a:cubicBezTo>
                <a:cubicBezTo>
                  <a:pt x="64" y="83"/>
                  <a:pt x="63" y="84"/>
                  <a:pt x="63" y="84"/>
                </a:cubicBezTo>
                <a:cubicBezTo>
                  <a:pt x="63" y="84"/>
                  <a:pt x="63" y="84"/>
                  <a:pt x="63" y="84"/>
                </a:cubicBezTo>
                <a:cubicBezTo>
                  <a:pt x="63" y="84"/>
                  <a:pt x="63" y="84"/>
                  <a:pt x="63" y="84"/>
                </a:cubicBezTo>
                <a:cubicBezTo>
                  <a:pt x="63" y="84"/>
                  <a:pt x="63" y="84"/>
                  <a:pt x="63" y="84"/>
                </a:cubicBezTo>
                <a:cubicBezTo>
                  <a:pt x="63" y="83"/>
                  <a:pt x="63" y="83"/>
                  <a:pt x="63" y="83"/>
                </a:cubicBezTo>
                <a:cubicBezTo>
                  <a:pt x="62" y="84"/>
                  <a:pt x="62" y="84"/>
                  <a:pt x="62" y="85"/>
                </a:cubicBezTo>
                <a:cubicBezTo>
                  <a:pt x="62" y="85"/>
                  <a:pt x="62" y="85"/>
                  <a:pt x="62" y="85"/>
                </a:cubicBezTo>
                <a:cubicBezTo>
                  <a:pt x="61" y="86"/>
                  <a:pt x="61" y="86"/>
                  <a:pt x="62" y="85"/>
                </a:cubicBezTo>
                <a:cubicBezTo>
                  <a:pt x="62" y="85"/>
                  <a:pt x="62" y="86"/>
                  <a:pt x="63" y="85"/>
                </a:cubicBezTo>
                <a:cubicBezTo>
                  <a:pt x="63" y="85"/>
                  <a:pt x="63" y="85"/>
                  <a:pt x="63" y="85"/>
                </a:cubicBezTo>
                <a:cubicBezTo>
                  <a:pt x="64" y="84"/>
                  <a:pt x="63" y="86"/>
                  <a:pt x="62" y="86"/>
                </a:cubicBezTo>
                <a:cubicBezTo>
                  <a:pt x="61" y="87"/>
                  <a:pt x="63" y="86"/>
                  <a:pt x="62" y="87"/>
                </a:cubicBezTo>
                <a:cubicBezTo>
                  <a:pt x="61" y="88"/>
                  <a:pt x="62" y="88"/>
                  <a:pt x="62" y="87"/>
                </a:cubicBezTo>
                <a:cubicBezTo>
                  <a:pt x="63" y="87"/>
                  <a:pt x="63" y="87"/>
                  <a:pt x="63" y="87"/>
                </a:cubicBezTo>
                <a:cubicBezTo>
                  <a:pt x="64" y="86"/>
                  <a:pt x="66" y="84"/>
                  <a:pt x="66" y="84"/>
                </a:cubicBezTo>
                <a:cubicBezTo>
                  <a:pt x="69" y="81"/>
                  <a:pt x="69" y="81"/>
                  <a:pt x="72" y="78"/>
                </a:cubicBezTo>
                <a:cubicBezTo>
                  <a:pt x="73" y="77"/>
                  <a:pt x="73" y="77"/>
                  <a:pt x="74" y="77"/>
                </a:cubicBezTo>
                <a:cubicBezTo>
                  <a:pt x="73" y="79"/>
                  <a:pt x="73" y="79"/>
                  <a:pt x="71" y="80"/>
                </a:cubicBezTo>
                <a:cubicBezTo>
                  <a:pt x="71" y="81"/>
                  <a:pt x="64" y="95"/>
                  <a:pt x="61" y="98"/>
                </a:cubicBezTo>
                <a:cubicBezTo>
                  <a:pt x="57" y="103"/>
                  <a:pt x="58" y="112"/>
                  <a:pt x="58" y="112"/>
                </a:cubicBezTo>
                <a:cubicBezTo>
                  <a:pt x="55" y="112"/>
                  <a:pt x="44" y="120"/>
                  <a:pt x="50" y="118"/>
                </a:cubicBezTo>
                <a:cubicBezTo>
                  <a:pt x="52" y="117"/>
                  <a:pt x="60" y="111"/>
                  <a:pt x="55" y="117"/>
                </a:cubicBezTo>
                <a:cubicBezTo>
                  <a:pt x="55" y="117"/>
                  <a:pt x="56" y="121"/>
                  <a:pt x="55" y="124"/>
                </a:cubicBezTo>
                <a:cubicBezTo>
                  <a:pt x="53" y="131"/>
                  <a:pt x="47" y="128"/>
                  <a:pt x="45" y="134"/>
                </a:cubicBezTo>
                <a:cubicBezTo>
                  <a:pt x="45" y="134"/>
                  <a:pt x="44" y="135"/>
                  <a:pt x="44" y="134"/>
                </a:cubicBezTo>
                <a:cubicBezTo>
                  <a:pt x="44" y="132"/>
                  <a:pt x="34" y="146"/>
                  <a:pt x="34" y="139"/>
                </a:cubicBezTo>
                <a:cubicBezTo>
                  <a:pt x="34" y="138"/>
                  <a:pt x="31" y="136"/>
                  <a:pt x="30" y="136"/>
                </a:cubicBezTo>
                <a:cubicBezTo>
                  <a:pt x="29" y="137"/>
                  <a:pt x="27" y="140"/>
                  <a:pt x="26" y="140"/>
                </a:cubicBezTo>
                <a:cubicBezTo>
                  <a:pt x="26" y="140"/>
                  <a:pt x="25" y="142"/>
                  <a:pt x="24" y="143"/>
                </a:cubicBezTo>
                <a:cubicBezTo>
                  <a:pt x="22" y="146"/>
                  <a:pt x="22" y="146"/>
                  <a:pt x="20" y="149"/>
                </a:cubicBezTo>
                <a:cubicBezTo>
                  <a:pt x="19" y="151"/>
                  <a:pt x="19" y="151"/>
                  <a:pt x="18" y="153"/>
                </a:cubicBezTo>
                <a:cubicBezTo>
                  <a:pt x="18" y="153"/>
                  <a:pt x="18" y="153"/>
                  <a:pt x="18" y="153"/>
                </a:cubicBezTo>
                <a:cubicBezTo>
                  <a:pt x="19" y="152"/>
                  <a:pt x="20" y="149"/>
                  <a:pt x="21" y="149"/>
                </a:cubicBezTo>
                <a:cubicBezTo>
                  <a:pt x="22" y="148"/>
                  <a:pt x="24" y="145"/>
                  <a:pt x="25" y="144"/>
                </a:cubicBezTo>
                <a:cubicBezTo>
                  <a:pt x="25" y="144"/>
                  <a:pt x="27" y="140"/>
                  <a:pt x="28" y="141"/>
                </a:cubicBezTo>
                <a:cubicBezTo>
                  <a:pt x="28" y="142"/>
                  <a:pt x="29" y="141"/>
                  <a:pt x="29" y="143"/>
                </a:cubicBezTo>
                <a:cubicBezTo>
                  <a:pt x="29" y="144"/>
                  <a:pt x="30" y="143"/>
                  <a:pt x="29" y="145"/>
                </a:cubicBezTo>
                <a:cubicBezTo>
                  <a:pt x="27" y="147"/>
                  <a:pt x="25" y="147"/>
                  <a:pt x="25" y="148"/>
                </a:cubicBezTo>
                <a:cubicBezTo>
                  <a:pt x="24" y="148"/>
                  <a:pt x="24" y="149"/>
                  <a:pt x="24" y="150"/>
                </a:cubicBezTo>
                <a:cubicBezTo>
                  <a:pt x="23" y="153"/>
                  <a:pt x="22" y="155"/>
                  <a:pt x="24" y="154"/>
                </a:cubicBezTo>
                <a:cubicBezTo>
                  <a:pt x="24" y="154"/>
                  <a:pt x="22" y="156"/>
                  <a:pt x="22" y="158"/>
                </a:cubicBezTo>
                <a:cubicBezTo>
                  <a:pt x="22" y="159"/>
                  <a:pt x="21" y="160"/>
                  <a:pt x="20" y="162"/>
                </a:cubicBezTo>
                <a:cubicBezTo>
                  <a:pt x="20" y="164"/>
                  <a:pt x="19" y="168"/>
                  <a:pt x="20" y="168"/>
                </a:cubicBezTo>
                <a:cubicBezTo>
                  <a:pt x="20" y="169"/>
                  <a:pt x="21" y="172"/>
                  <a:pt x="20" y="174"/>
                </a:cubicBezTo>
                <a:cubicBezTo>
                  <a:pt x="19" y="174"/>
                  <a:pt x="18" y="173"/>
                  <a:pt x="17" y="174"/>
                </a:cubicBezTo>
                <a:cubicBezTo>
                  <a:pt x="17" y="174"/>
                  <a:pt x="16" y="175"/>
                  <a:pt x="16" y="174"/>
                </a:cubicBezTo>
                <a:cubicBezTo>
                  <a:pt x="15" y="176"/>
                  <a:pt x="15" y="175"/>
                  <a:pt x="15" y="175"/>
                </a:cubicBezTo>
                <a:cubicBezTo>
                  <a:pt x="15" y="175"/>
                  <a:pt x="15" y="176"/>
                  <a:pt x="14" y="176"/>
                </a:cubicBezTo>
                <a:cubicBezTo>
                  <a:pt x="14" y="176"/>
                  <a:pt x="14" y="177"/>
                  <a:pt x="13" y="177"/>
                </a:cubicBezTo>
                <a:cubicBezTo>
                  <a:pt x="13" y="177"/>
                  <a:pt x="13" y="178"/>
                  <a:pt x="13" y="176"/>
                </a:cubicBezTo>
                <a:cubicBezTo>
                  <a:pt x="13" y="176"/>
                  <a:pt x="13" y="176"/>
                  <a:pt x="13" y="176"/>
                </a:cubicBezTo>
                <a:cubicBezTo>
                  <a:pt x="13" y="175"/>
                  <a:pt x="14" y="173"/>
                  <a:pt x="14" y="173"/>
                </a:cubicBezTo>
                <a:cubicBezTo>
                  <a:pt x="15" y="173"/>
                  <a:pt x="15" y="173"/>
                  <a:pt x="15" y="172"/>
                </a:cubicBezTo>
                <a:cubicBezTo>
                  <a:pt x="15" y="172"/>
                  <a:pt x="15" y="172"/>
                  <a:pt x="15" y="172"/>
                </a:cubicBezTo>
                <a:cubicBezTo>
                  <a:pt x="16" y="172"/>
                  <a:pt x="16" y="172"/>
                  <a:pt x="16" y="172"/>
                </a:cubicBezTo>
                <a:cubicBezTo>
                  <a:pt x="16" y="173"/>
                  <a:pt x="17" y="171"/>
                  <a:pt x="17" y="172"/>
                </a:cubicBezTo>
                <a:cubicBezTo>
                  <a:pt x="17" y="172"/>
                  <a:pt x="17" y="172"/>
                  <a:pt x="17" y="172"/>
                </a:cubicBezTo>
                <a:cubicBezTo>
                  <a:pt x="17" y="172"/>
                  <a:pt x="18" y="172"/>
                  <a:pt x="18" y="170"/>
                </a:cubicBezTo>
                <a:cubicBezTo>
                  <a:pt x="18" y="169"/>
                  <a:pt x="18" y="169"/>
                  <a:pt x="18" y="169"/>
                </a:cubicBezTo>
                <a:cubicBezTo>
                  <a:pt x="18" y="168"/>
                  <a:pt x="18" y="168"/>
                  <a:pt x="18" y="168"/>
                </a:cubicBezTo>
                <a:cubicBezTo>
                  <a:pt x="18" y="168"/>
                  <a:pt x="19" y="166"/>
                  <a:pt x="18" y="166"/>
                </a:cubicBezTo>
                <a:cubicBezTo>
                  <a:pt x="18" y="166"/>
                  <a:pt x="18" y="165"/>
                  <a:pt x="19" y="165"/>
                </a:cubicBezTo>
                <a:cubicBezTo>
                  <a:pt x="18" y="165"/>
                  <a:pt x="18" y="165"/>
                  <a:pt x="18" y="165"/>
                </a:cubicBezTo>
                <a:cubicBezTo>
                  <a:pt x="18" y="165"/>
                  <a:pt x="18" y="165"/>
                  <a:pt x="18" y="165"/>
                </a:cubicBezTo>
                <a:cubicBezTo>
                  <a:pt x="18" y="165"/>
                  <a:pt x="18" y="165"/>
                  <a:pt x="17" y="165"/>
                </a:cubicBezTo>
                <a:cubicBezTo>
                  <a:pt x="17" y="165"/>
                  <a:pt x="17" y="165"/>
                  <a:pt x="17" y="166"/>
                </a:cubicBezTo>
                <a:cubicBezTo>
                  <a:pt x="16" y="166"/>
                  <a:pt x="16" y="165"/>
                  <a:pt x="16" y="166"/>
                </a:cubicBezTo>
                <a:cubicBezTo>
                  <a:pt x="16" y="166"/>
                  <a:pt x="16" y="166"/>
                  <a:pt x="16" y="166"/>
                </a:cubicBezTo>
                <a:cubicBezTo>
                  <a:pt x="16" y="165"/>
                  <a:pt x="15" y="168"/>
                  <a:pt x="15" y="168"/>
                </a:cubicBezTo>
                <a:cubicBezTo>
                  <a:pt x="15" y="168"/>
                  <a:pt x="15" y="168"/>
                  <a:pt x="14" y="168"/>
                </a:cubicBezTo>
                <a:cubicBezTo>
                  <a:pt x="14" y="168"/>
                  <a:pt x="14" y="168"/>
                  <a:pt x="14" y="168"/>
                </a:cubicBezTo>
                <a:cubicBezTo>
                  <a:pt x="14" y="167"/>
                  <a:pt x="14" y="168"/>
                  <a:pt x="14" y="167"/>
                </a:cubicBezTo>
                <a:cubicBezTo>
                  <a:pt x="14" y="166"/>
                  <a:pt x="14" y="168"/>
                  <a:pt x="14" y="167"/>
                </a:cubicBezTo>
                <a:cubicBezTo>
                  <a:pt x="14" y="167"/>
                  <a:pt x="14" y="168"/>
                  <a:pt x="13" y="168"/>
                </a:cubicBezTo>
                <a:cubicBezTo>
                  <a:pt x="13" y="167"/>
                  <a:pt x="13" y="167"/>
                  <a:pt x="14" y="166"/>
                </a:cubicBezTo>
                <a:cubicBezTo>
                  <a:pt x="13" y="167"/>
                  <a:pt x="13" y="167"/>
                  <a:pt x="13" y="167"/>
                </a:cubicBezTo>
                <a:cubicBezTo>
                  <a:pt x="12" y="170"/>
                  <a:pt x="10" y="171"/>
                  <a:pt x="8" y="179"/>
                </a:cubicBezTo>
                <a:cubicBezTo>
                  <a:pt x="7" y="181"/>
                  <a:pt x="8" y="179"/>
                  <a:pt x="8" y="179"/>
                </a:cubicBezTo>
                <a:cubicBezTo>
                  <a:pt x="7" y="181"/>
                  <a:pt x="7" y="174"/>
                  <a:pt x="5" y="182"/>
                </a:cubicBezTo>
                <a:cubicBezTo>
                  <a:pt x="5" y="183"/>
                  <a:pt x="3" y="190"/>
                  <a:pt x="5" y="183"/>
                </a:cubicBezTo>
                <a:cubicBezTo>
                  <a:pt x="6" y="181"/>
                  <a:pt x="5" y="183"/>
                  <a:pt x="4" y="184"/>
                </a:cubicBezTo>
                <a:cubicBezTo>
                  <a:pt x="3" y="189"/>
                  <a:pt x="2" y="195"/>
                  <a:pt x="3" y="188"/>
                </a:cubicBezTo>
                <a:cubicBezTo>
                  <a:pt x="4" y="187"/>
                  <a:pt x="5" y="183"/>
                  <a:pt x="5" y="182"/>
                </a:cubicBezTo>
                <a:cubicBezTo>
                  <a:pt x="5" y="182"/>
                  <a:pt x="6" y="179"/>
                  <a:pt x="5" y="182"/>
                </a:cubicBezTo>
                <a:cubicBezTo>
                  <a:pt x="4" y="184"/>
                  <a:pt x="4" y="185"/>
                  <a:pt x="3" y="188"/>
                </a:cubicBezTo>
                <a:cubicBezTo>
                  <a:pt x="3" y="190"/>
                  <a:pt x="3" y="190"/>
                  <a:pt x="2" y="193"/>
                </a:cubicBezTo>
                <a:cubicBezTo>
                  <a:pt x="2" y="194"/>
                  <a:pt x="2" y="195"/>
                  <a:pt x="2" y="196"/>
                </a:cubicBezTo>
                <a:cubicBezTo>
                  <a:pt x="2" y="195"/>
                  <a:pt x="2" y="195"/>
                  <a:pt x="2" y="194"/>
                </a:cubicBezTo>
                <a:cubicBezTo>
                  <a:pt x="2" y="196"/>
                  <a:pt x="2" y="196"/>
                  <a:pt x="1" y="197"/>
                </a:cubicBezTo>
                <a:cubicBezTo>
                  <a:pt x="1" y="196"/>
                  <a:pt x="1" y="196"/>
                  <a:pt x="2" y="196"/>
                </a:cubicBezTo>
                <a:cubicBezTo>
                  <a:pt x="2" y="196"/>
                  <a:pt x="2" y="196"/>
                  <a:pt x="2" y="196"/>
                </a:cubicBezTo>
                <a:cubicBezTo>
                  <a:pt x="2" y="196"/>
                  <a:pt x="2" y="196"/>
                  <a:pt x="1" y="196"/>
                </a:cubicBezTo>
                <a:cubicBezTo>
                  <a:pt x="1" y="196"/>
                  <a:pt x="1" y="196"/>
                  <a:pt x="1" y="197"/>
                </a:cubicBezTo>
                <a:cubicBezTo>
                  <a:pt x="1" y="197"/>
                  <a:pt x="1" y="197"/>
                  <a:pt x="1" y="197"/>
                </a:cubicBezTo>
                <a:cubicBezTo>
                  <a:pt x="1" y="197"/>
                  <a:pt x="1" y="197"/>
                  <a:pt x="1" y="197"/>
                </a:cubicBezTo>
                <a:cubicBezTo>
                  <a:pt x="1" y="197"/>
                  <a:pt x="1" y="197"/>
                  <a:pt x="1" y="197"/>
                </a:cubicBezTo>
                <a:cubicBezTo>
                  <a:pt x="1" y="198"/>
                  <a:pt x="1" y="198"/>
                  <a:pt x="1" y="198"/>
                </a:cubicBezTo>
                <a:cubicBezTo>
                  <a:pt x="1" y="198"/>
                  <a:pt x="1" y="198"/>
                  <a:pt x="1" y="198"/>
                </a:cubicBezTo>
                <a:cubicBezTo>
                  <a:pt x="1" y="198"/>
                  <a:pt x="1" y="198"/>
                  <a:pt x="1" y="199"/>
                </a:cubicBezTo>
                <a:cubicBezTo>
                  <a:pt x="1" y="199"/>
                  <a:pt x="1" y="199"/>
                  <a:pt x="1" y="199"/>
                </a:cubicBezTo>
                <a:cubicBezTo>
                  <a:pt x="1" y="198"/>
                  <a:pt x="1" y="198"/>
                  <a:pt x="1" y="198"/>
                </a:cubicBezTo>
                <a:cubicBezTo>
                  <a:pt x="1" y="198"/>
                  <a:pt x="1" y="198"/>
                  <a:pt x="1" y="198"/>
                </a:cubicBezTo>
                <a:cubicBezTo>
                  <a:pt x="1" y="198"/>
                  <a:pt x="1" y="198"/>
                  <a:pt x="1" y="199"/>
                </a:cubicBezTo>
                <a:cubicBezTo>
                  <a:pt x="1" y="199"/>
                  <a:pt x="1" y="199"/>
                  <a:pt x="1" y="199"/>
                </a:cubicBezTo>
                <a:close/>
                <a:moveTo>
                  <a:pt x="53" y="87"/>
                </a:moveTo>
                <a:cubicBezTo>
                  <a:pt x="53" y="87"/>
                  <a:pt x="53" y="87"/>
                  <a:pt x="53" y="87"/>
                </a:cubicBezTo>
                <a:cubicBezTo>
                  <a:pt x="53" y="87"/>
                  <a:pt x="53" y="87"/>
                  <a:pt x="53" y="87"/>
                </a:cubicBezTo>
                <a:cubicBezTo>
                  <a:pt x="53" y="87"/>
                  <a:pt x="53" y="87"/>
                  <a:pt x="53" y="87"/>
                </a:cubicBezTo>
                <a:cubicBezTo>
                  <a:pt x="53" y="87"/>
                  <a:pt x="53" y="87"/>
                  <a:pt x="53" y="87"/>
                </a:cubicBezTo>
                <a:close/>
                <a:moveTo>
                  <a:pt x="80" y="59"/>
                </a:move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80" y="59"/>
                  <a:pt x="80" y="59"/>
                </a:cubicBezTo>
                <a:cubicBezTo>
                  <a:pt x="80" y="59"/>
                  <a:pt x="79" y="59"/>
                  <a:pt x="79" y="59"/>
                </a:cubicBezTo>
                <a:cubicBezTo>
                  <a:pt x="79" y="59"/>
                  <a:pt x="79" y="59"/>
                  <a:pt x="79" y="59"/>
                </a:cubicBezTo>
                <a:cubicBezTo>
                  <a:pt x="79" y="59"/>
                  <a:pt x="79" y="59"/>
                  <a:pt x="79" y="59"/>
                </a:cubicBezTo>
                <a:cubicBezTo>
                  <a:pt x="79" y="59"/>
                  <a:pt x="79" y="59"/>
                  <a:pt x="79" y="59"/>
                </a:cubicBezTo>
                <a:cubicBezTo>
                  <a:pt x="79" y="59"/>
                  <a:pt x="79" y="59"/>
                  <a:pt x="79" y="59"/>
                </a:cubicBezTo>
                <a:cubicBezTo>
                  <a:pt x="81" y="58"/>
                  <a:pt x="81" y="58"/>
                  <a:pt x="83" y="56"/>
                </a:cubicBezTo>
                <a:cubicBezTo>
                  <a:pt x="83" y="56"/>
                  <a:pt x="83" y="56"/>
                  <a:pt x="83" y="56"/>
                </a:cubicBezTo>
                <a:cubicBezTo>
                  <a:pt x="83" y="56"/>
                  <a:pt x="83" y="56"/>
                  <a:pt x="83" y="56"/>
                </a:cubicBezTo>
                <a:cubicBezTo>
                  <a:pt x="83" y="56"/>
                  <a:pt x="83" y="56"/>
                  <a:pt x="83" y="56"/>
                </a:cubicBezTo>
                <a:cubicBezTo>
                  <a:pt x="83" y="56"/>
                  <a:pt x="83" y="56"/>
                  <a:pt x="83" y="56"/>
                </a:cubicBezTo>
                <a:cubicBezTo>
                  <a:pt x="83" y="56"/>
                  <a:pt x="84" y="56"/>
                  <a:pt x="84" y="56"/>
                </a:cubicBezTo>
                <a:cubicBezTo>
                  <a:pt x="84" y="56"/>
                  <a:pt x="84" y="55"/>
                  <a:pt x="84" y="55"/>
                </a:cubicBezTo>
                <a:cubicBezTo>
                  <a:pt x="84" y="55"/>
                  <a:pt x="84" y="55"/>
                  <a:pt x="85" y="55"/>
                </a:cubicBezTo>
                <a:cubicBezTo>
                  <a:pt x="85" y="55"/>
                  <a:pt x="85" y="55"/>
                  <a:pt x="85" y="55"/>
                </a:cubicBezTo>
                <a:cubicBezTo>
                  <a:pt x="85" y="55"/>
                  <a:pt x="85" y="55"/>
                  <a:pt x="85" y="55"/>
                </a:cubicBezTo>
                <a:cubicBezTo>
                  <a:pt x="85" y="55"/>
                  <a:pt x="85" y="55"/>
                  <a:pt x="85" y="55"/>
                </a:cubicBezTo>
                <a:cubicBezTo>
                  <a:pt x="85" y="54"/>
                  <a:pt x="85" y="54"/>
                  <a:pt x="85" y="54"/>
                </a:cubicBezTo>
                <a:cubicBezTo>
                  <a:pt x="85" y="54"/>
                  <a:pt x="85" y="54"/>
                  <a:pt x="85" y="54"/>
                </a:cubicBezTo>
                <a:cubicBezTo>
                  <a:pt x="85" y="54"/>
                  <a:pt x="86" y="54"/>
                  <a:pt x="86" y="54"/>
                </a:cubicBezTo>
                <a:cubicBezTo>
                  <a:pt x="86" y="54"/>
                  <a:pt x="86" y="54"/>
                  <a:pt x="86" y="53"/>
                </a:cubicBezTo>
                <a:cubicBezTo>
                  <a:pt x="86" y="53"/>
                  <a:pt x="86" y="53"/>
                  <a:pt x="86" y="53"/>
                </a:cubicBezTo>
                <a:cubicBezTo>
                  <a:pt x="86" y="53"/>
                  <a:pt x="87" y="53"/>
                  <a:pt x="87" y="53"/>
                </a:cubicBezTo>
                <a:cubicBezTo>
                  <a:pt x="87" y="53"/>
                  <a:pt x="87" y="53"/>
                  <a:pt x="87" y="53"/>
                </a:cubicBezTo>
                <a:cubicBezTo>
                  <a:pt x="88" y="52"/>
                  <a:pt x="87" y="53"/>
                  <a:pt x="87" y="52"/>
                </a:cubicBezTo>
                <a:cubicBezTo>
                  <a:pt x="87" y="52"/>
                  <a:pt x="87" y="52"/>
                  <a:pt x="88" y="52"/>
                </a:cubicBezTo>
                <a:cubicBezTo>
                  <a:pt x="88" y="52"/>
                  <a:pt x="87" y="52"/>
                  <a:pt x="88" y="52"/>
                </a:cubicBezTo>
                <a:cubicBezTo>
                  <a:pt x="85" y="54"/>
                  <a:pt x="83" y="56"/>
                  <a:pt x="80" y="59"/>
                </a:cubicBezTo>
                <a:close/>
                <a:moveTo>
                  <a:pt x="88" y="52"/>
                </a:moveTo>
                <a:cubicBezTo>
                  <a:pt x="88" y="52"/>
                  <a:pt x="88" y="52"/>
                  <a:pt x="88" y="52"/>
                </a:cubicBezTo>
                <a:cubicBezTo>
                  <a:pt x="88" y="52"/>
                  <a:pt x="88" y="52"/>
                  <a:pt x="88" y="52"/>
                </a:cubicBezTo>
                <a:cubicBezTo>
                  <a:pt x="88" y="52"/>
                  <a:pt x="88" y="52"/>
                  <a:pt x="88" y="52"/>
                </a:cubicBezTo>
                <a:close/>
                <a:moveTo>
                  <a:pt x="88" y="52"/>
                </a:moveTo>
                <a:cubicBezTo>
                  <a:pt x="88" y="52"/>
                  <a:pt x="88" y="52"/>
                  <a:pt x="88" y="52"/>
                </a:cubicBezTo>
                <a:cubicBezTo>
                  <a:pt x="88" y="52"/>
                  <a:pt x="82" y="57"/>
                  <a:pt x="90" y="51"/>
                </a:cubicBezTo>
                <a:cubicBezTo>
                  <a:pt x="94" y="48"/>
                  <a:pt x="85" y="55"/>
                  <a:pt x="91" y="50"/>
                </a:cubicBezTo>
                <a:cubicBezTo>
                  <a:pt x="87" y="53"/>
                  <a:pt x="92" y="50"/>
                  <a:pt x="97" y="46"/>
                </a:cubicBezTo>
                <a:cubicBezTo>
                  <a:pt x="100" y="43"/>
                  <a:pt x="105" y="40"/>
                  <a:pt x="105" y="40"/>
                </a:cubicBezTo>
                <a:cubicBezTo>
                  <a:pt x="104" y="40"/>
                  <a:pt x="96" y="46"/>
                  <a:pt x="94" y="48"/>
                </a:cubicBezTo>
                <a:cubicBezTo>
                  <a:pt x="91" y="49"/>
                  <a:pt x="104" y="40"/>
                  <a:pt x="101" y="42"/>
                </a:cubicBezTo>
                <a:cubicBezTo>
                  <a:pt x="100" y="42"/>
                  <a:pt x="100" y="43"/>
                  <a:pt x="99" y="43"/>
                </a:cubicBezTo>
                <a:cubicBezTo>
                  <a:pt x="96" y="46"/>
                  <a:pt x="103" y="41"/>
                  <a:pt x="103" y="41"/>
                </a:cubicBezTo>
                <a:cubicBezTo>
                  <a:pt x="103" y="41"/>
                  <a:pt x="103" y="41"/>
                  <a:pt x="103" y="41"/>
                </a:cubicBezTo>
                <a:cubicBezTo>
                  <a:pt x="98" y="44"/>
                  <a:pt x="93" y="48"/>
                  <a:pt x="88" y="52"/>
                </a:cubicBezTo>
                <a:close/>
                <a:moveTo>
                  <a:pt x="105" y="39"/>
                </a:moveTo>
                <a:cubicBezTo>
                  <a:pt x="105" y="39"/>
                  <a:pt x="105" y="39"/>
                  <a:pt x="105" y="39"/>
                </a:cubicBezTo>
                <a:cubicBezTo>
                  <a:pt x="105" y="39"/>
                  <a:pt x="105" y="39"/>
                  <a:pt x="105" y="39"/>
                </a:cubicBezTo>
                <a:cubicBezTo>
                  <a:pt x="105" y="39"/>
                  <a:pt x="105" y="39"/>
                  <a:pt x="105" y="39"/>
                </a:cubicBezTo>
                <a:close/>
                <a:moveTo>
                  <a:pt x="105" y="39"/>
                </a:moveTo>
                <a:cubicBezTo>
                  <a:pt x="106" y="39"/>
                  <a:pt x="106" y="38"/>
                  <a:pt x="106" y="38"/>
                </a:cubicBezTo>
                <a:cubicBezTo>
                  <a:pt x="107" y="38"/>
                  <a:pt x="107" y="38"/>
                  <a:pt x="107" y="38"/>
                </a:cubicBezTo>
                <a:cubicBezTo>
                  <a:pt x="106" y="38"/>
                  <a:pt x="106" y="39"/>
                  <a:pt x="105" y="39"/>
                </a:cubicBezTo>
                <a:close/>
                <a:moveTo>
                  <a:pt x="126" y="26"/>
                </a:moveTo>
                <a:cubicBezTo>
                  <a:pt x="126" y="26"/>
                  <a:pt x="126" y="26"/>
                  <a:pt x="126" y="26"/>
                </a:cubicBezTo>
                <a:cubicBezTo>
                  <a:pt x="126" y="26"/>
                  <a:pt x="126" y="26"/>
                  <a:pt x="126" y="27"/>
                </a:cubicBezTo>
                <a:cubicBezTo>
                  <a:pt x="125" y="27"/>
                  <a:pt x="124" y="27"/>
                  <a:pt x="126" y="26"/>
                </a:cubicBezTo>
                <a:cubicBezTo>
                  <a:pt x="129" y="25"/>
                  <a:pt x="128" y="25"/>
                  <a:pt x="131" y="24"/>
                </a:cubicBezTo>
                <a:cubicBezTo>
                  <a:pt x="136" y="22"/>
                  <a:pt x="134" y="22"/>
                  <a:pt x="133" y="23"/>
                </a:cubicBezTo>
                <a:cubicBezTo>
                  <a:pt x="132" y="23"/>
                  <a:pt x="127" y="26"/>
                  <a:pt x="130" y="24"/>
                </a:cubicBezTo>
                <a:cubicBezTo>
                  <a:pt x="130" y="24"/>
                  <a:pt x="130" y="24"/>
                  <a:pt x="131" y="24"/>
                </a:cubicBezTo>
                <a:cubicBezTo>
                  <a:pt x="131" y="24"/>
                  <a:pt x="131" y="24"/>
                  <a:pt x="131" y="24"/>
                </a:cubicBezTo>
                <a:cubicBezTo>
                  <a:pt x="129" y="25"/>
                  <a:pt x="128" y="25"/>
                  <a:pt x="126" y="26"/>
                </a:cubicBezTo>
                <a:close/>
                <a:moveTo>
                  <a:pt x="138" y="20"/>
                </a:moveTo>
                <a:cubicBezTo>
                  <a:pt x="138" y="20"/>
                  <a:pt x="138" y="20"/>
                  <a:pt x="138" y="20"/>
                </a:cubicBezTo>
                <a:cubicBezTo>
                  <a:pt x="136" y="21"/>
                  <a:pt x="136" y="21"/>
                  <a:pt x="135" y="22"/>
                </a:cubicBezTo>
                <a:cubicBezTo>
                  <a:pt x="135" y="22"/>
                  <a:pt x="135" y="22"/>
                  <a:pt x="135" y="22"/>
                </a:cubicBezTo>
                <a:cubicBezTo>
                  <a:pt x="135" y="22"/>
                  <a:pt x="135" y="22"/>
                  <a:pt x="134" y="22"/>
                </a:cubicBezTo>
                <a:cubicBezTo>
                  <a:pt x="133" y="22"/>
                  <a:pt x="134" y="22"/>
                  <a:pt x="134" y="22"/>
                </a:cubicBezTo>
                <a:cubicBezTo>
                  <a:pt x="135" y="22"/>
                  <a:pt x="136" y="21"/>
                  <a:pt x="137" y="21"/>
                </a:cubicBezTo>
                <a:cubicBezTo>
                  <a:pt x="138" y="20"/>
                  <a:pt x="138" y="20"/>
                  <a:pt x="138" y="20"/>
                </a:cubicBezTo>
                <a:cubicBezTo>
                  <a:pt x="138" y="20"/>
                  <a:pt x="138" y="20"/>
                  <a:pt x="138" y="20"/>
                </a:cubicBezTo>
                <a:cubicBezTo>
                  <a:pt x="137" y="21"/>
                  <a:pt x="136" y="21"/>
                  <a:pt x="136" y="21"/>
                </a:cubicBezTo>
                <a:cubicBezTo>
                  <a:pt x="137" y="21"/>
                  <a:pt x="140" y="19"/>
                  <a:pt x="141" y="19"/>
                </a:cubicBezTo>
                <a:cubicBezTo>
                  <a:pt x="141" y="19"/>
                  <a:pt x="140" y="19"/>
                  <a:pt x="140" y="19"/>
                </a:cubicBezTo>
                <a:cubicBezTo>
                  <a:pt x="139" y="20"/>
                  <a:pt x="140" y="19"/>
                  <a:pt x="140" y="19"/>
                </a:cubicBezTo>
                <a:cubicBezTo>
                  <a:pt x="141" y="19"/>
                  <a:pt x="142" y="18"/>
                  <a:pt x="143" y="18"/>
                </a:cubicBezTo>
                <a:cubicBezTo>
                  <a:pt x="143" y="18"/>
                  <a:pt x="145" y="17"/>
                  <a:pt x="146" y="17"/>
                </a:cubicBezTo>
                <a:cubicBezTo>
                  <a:pt x="146" y="16"/>
                  <a:pt x="148" y="16"/>
                  <a:pt x="148" y="16"/>
                </a:cubicBezTo>
                <a:cubicBezTo>
                  <a:pt x="149" y="15"/>
                  <a:pt x="151" y="14"/>
                  <a:pt x="151" y="14"/>
                </a:cubicBezTo>
                <a:cubicBezTo>
                  <a:pt x="152" y="14"/>
                  <a:pt x="154" y="13"/>
                  <a:pt x="153" y="14"/>
                </a:cubicBezTo>
                <a:cubicBezTo>
                  <a:pt x="153" y="14"/>
                  <a:pt x="153" y="14"/>
                  <a:pt x="153" y="14"/>
                </a:cubicBezTo>
                <a:cubicBezTo>
                  <a:pt x="154" y="13"/>
                  <a:pt x="153" y="14"/>
                  <a:pt x="154" y="13"/>
                </a:cubicBezTo>
                <a:cubicBezTo>
                  <a:pt x="155" y="13"/>
                  <a:pt x="155" y="13"/>
                  <a:pt x="156" y="13"/>
                </a:cubicBezTo>
                <a:cubicBezTo>
                  <a:pt x="156" y="12"/>
                  <a:pt x="156" y="12"/>
                  <a:pt x="156" y="12"/>
                </a:cubicBezTo>
                <a:cubicBezTo>
                  <a:pt x="157" y="12"/>
                  <a:pt x="157" y="12"/>
                  <a:pt x="157" y="12"/>
                </a:cubicBezTo>
                <a:cubicBezTo>
                  <a:pt x="157" y="12"/>
                  <a:pt x="157" y="12"/>
                  <a:pt x="157" y="12"/>
                </a:cubicBezTo>
                <a:cubicBezTo>
                  <a:pt x="158" y="12"/>
                  <a:pt x="158" y="12"/>
                  <a:pt x="158" y="12"/>
                </a:cubicBezTo>
                <a:cubicBezTo>
                  <a:pt x="159" y="11"/>
                  <a:pt x="160" y="11"/>
                  <a:pt x="160" y="11"/>
                </a:cubicBezTo>
                <a:cubicBezTo>
                  <a:pt x="160" y="11"/>
                  <a:pt x="160" y="11"/>
                  <a:pt x="161" y="11"/>
                </a:cubicBezTo>
                <a:cubicBezTo>
                  <a:pt x="161" y="11"/>
                  <a:pt x="161" y="11"/>
                  <a:pt x="162" y="10"/>
                </a:cubicBezTo>
                <a:cubicBezTo>
                  <a:pt x="163" y="10"/>
                  <a:pt x="164" y="10"/>
                  <a:pt x="164" y="9"/>
                </a:cubicBezTo>
                <a:cubicBezTo>
                  <a:pt x="165" y="9"/>
                  <a:pt x="164" y="9"/>
                  <a:pt x="164" y="9"/>
                </a:cubicBezTo>
                <a:cubicBezTo>
                  <a:pt x="164" y="10"/>
                  <a:pt x="164" y="10"/>
                  <a:pt x="164" y="10"/>
                </a:cubicBezTo>
                <a:cubicBezTo>
                  <a:pt x="163" y="10"/>
                  <a:pt x="163" y="10"/>
                  <a:pt x="163" y="10"/>
                </a:cubicBezTo>
                <a:cubicBezTo>
                  <a:pt x="162" y="10"/>
                  <a:pt x="159" y="11"/>
                  <a:pt x="161" y="11"/>
                </a:cubicBezTo>
                <a:cubicBezTo>
                  <a:pt x="162" y="10"/>
                  <a:pt x="162" y="10"/>
                  <a:pt x="162" y="10"/>
                </a:cubicBezTo>
                <a:cubicBezTo>
                  <a:pt x="163" y="10"/>
                  <a:pt x="164" y="9"/>
                  <a:pt x="165" y="9"/>
                </a:cubicBezTo>
                <a:cubicBezTo>
                  <a:pt x="165" y="9"/>
                  <a:pt x="166" y="9"/>
                  <a:pt x="167" y="9"/>
                </a:cubicBezTo>
                <a:cubicBezTo>
                  <a:pt x="168" y="8"/>
                  <a:pt x="168" y="8"/>
                  <a:pt x="168" y="8"/>
                </a:cubicBezTo>
                <a:cubicBezTo>
                  <a:pt x="169" y="8"/>
                  <a:pt x="169" y="8"/>
                  <a:pt x="169" y="8"/>
                </a:cubicBezTo>
                <a:cubicBezTo>
                  <a:pt x="169" y="8"/>
                  <a:pt x="169" y="8"/>
                  <a:pt x="169" y="8"/>
                </a:cubicBezTo>
                <a:cubicBezTo>
                  <a:pt x="170" y="8"/>
                  <a:pt x="170" y="8"/>
                  <a:pt x="170" y="8"/>
                </a:cubicBezTo>
                <a:cubicBezTo>
                  <a:pt x="170" y="8"/>
                  <a:pt x="170" y="8"/>
                  <a:pt x="170" y="8"/>
                </a:cubicBezTo>
                <a:cubicBezTo>
                  <a:pt x="170" y="7"/>
                  <a:pt x="170" y="8"/>
                  <a:pt x="169" y="8"/>
                </a:cubicBezTo>
                <a:cubicBezTo>
                  <a:pt x="169" y="8"/>
                  <a:pt x="169" y="8"/>
                  <a:pt x="169" y="8"/>
                </a:cubicBezTo>
                <a:cubicBezTo>
                  <a:pt x="169" y="8"/>
                  <a:pt x="169" y="8"/>
                  <a:pt x="169" y="8"/>
                </a:cubicBezTo>
                <a:cubicBezTo>
                  <a:pt x="168" y="8"/>
                  <a:pt x="168" y="8"/>
                  <a:pt x="168" y="8"/>
                </a:cubicBezTo>
                <a:cubicBezTo>
                  <a:pt x="168" y="8"/>
                  <a:pt x="167" y="8"/>
                  <a:pt x="167" y="8"/>
                </a:cubicBezTo>
                <a:cubicBezTo>
                  <a:pt x="167" y="8"/>
                  <a:pt x="167" y="8"/>
                  <a:pt x="167" y="9"/>
                </a:cubicBezTo>
                <a:cubicBezTo>
                  <a:pt x="166" y="9"/>
                  <a:pt x="166" y="9"/>
                  <a:pt x="166" y="9"/>
                </a:cubicBezTo>
                <a:cubicBezTo>
                  <a:pt x="166" y="9"/>
                  <a:pt x="166" y="9"/>
                  <a:pt x="167" y="8"/>
                </a:cubicBezTo>
                <a:cubicBezTo>
                  <a:pt x="167" y="8"/>
                  <a:pt x="167" y="8"/>
                  <a:pt x="167" y="9"/>
                </a:cubicBezTo>
                <a:cubicBezTo>
                  <a:pt x="167" y="8"/>
                  <a:pt x="167" y="8"/>
                  <a:pt x="167" y="8"/>
                </a:cubicBezTo>
                <a:cubicBezTo>
                  <a:pt x="163" y="10"/>
                  <a:pt x="159" y="11"/>
                  <a:pt x="155" y="13"/>
                </a:cubicBezTo>
                <a:cubicBezTo>
                  <a:pt x="155" y="13"/>
                  <a:pt x="155" y="13"/>
                  <a:pt x="155" y="13"/>
                </a:cubicBezTo>
                <a:cubicBezTo>
                  <a:pt x="156" y="12"/>
                  <a:pt x="156" y="12"/>
                  <a:pt x="158" y="12"/>
                </a:cubicBezTo>
                <a:cubicBezTo>
                  <a:pt x="158" y="12"/>
                  <a:pt x="158" y="12"/>
                  <a:pt x="158" y="12"/>
                </a:cubicBezTo>
                <a:cubicBezTo>
                  <a:pt x="157" y="12"/>
                  <a:pt x="157" y="12"/>
                  <a:pt x="157" y="12"/>
                </a:cubicBezTo>
                <a:cubicBezTo>
                  <a:pt x="156" y="12"/>
                  <a:pt x="156" y="12"/>
                  <a:pt x="156" y="12"/>
                </a:cubicBezTo>
                <a:cubicBezTo>
                  <a:pt x="156" y="12"/>
                  <a:pt x="156" y="12"/>
                  <a:pt x="156" y="12"/>
                </a:cubicBezTo>
                <a:cubicBezTo>
                  <a:pt x="155" y="13"/>
                  <a:pt x="155" y="13"/>
                  <a:pt x="155" y="13"/>
                </a:cubicBezTo>
                <a:cubicBezTo>
                  <a:pt x="155" y="13"/>
                  <a:pt x="155" y="13"/>
                  <a:pt x="155" y="13"/>
                </a:cubicBezTo>
                <a:cubicBezTo>
                  <a:pt x="155" y="13"/>
                  <a:pt x="155" y="13"/>
                  <a:pt x="155" y="13"/>
                </a:cubicBezTo>
                <a:cubicBezTo>
                  <a:pt x="155" y="13"/>
                  <a:pt x="155" y="13"/>
                  <a:pt x="155" y="13"/>
                </a:cubicBezTo>
                <a:cubicBezTo>
                  <a:pt x="155" y="13"/>
                  <a:pt x="155" y="13"/>
                  <a:pt x="155" y="13"/>
                </a:cubicBezTo>
                <a:cubicBezTo>
                  <a:pt x="155" y="13"/>
                  <a:pt x="155" y="13"/>
                  <a:pt x="154" y="13"/>
                </a:cubicBezTo>
                <a:cubicBezTo>
                  <a:pt x="154" y="13"/>
                  <a:pt x="154" y="13"/>
                  <a:pt x="154" y="13"/>
                </a:cubicBezTo>
                <a:cubicBezTo>
                  <a:pt x="154" y="13"/>
                  <a:pt x="154" y="13"/>
                  <a:pt x="154" y="13"/>
                </a:cubicBezTo>
                <a:cubicBezTo>
                  <a:pt x="154" y="13"/>
                  <a:pt x="153" y="13"/>
                  <a:pt x="153" y="13"/>
                </a:cubicBezTo>
                <a:cubicBezTo>
                  <a:pt x="153" y="13"/>
                  <a:pt x="153" y="13"/>
                  <a:pt x="153" y="13"/>
                </a:cubicBezTo>
                <a:cubicBezTo>
                  <a:pt x="153" y="13"/>
                  <a:pt x="153" y="13"/>
                  <a:pt x="153" y="13"/>
                </a:cubicBezTo>
                <a:cubicBezTo>
                  <a:pt x="153" y="14"/>
                  <a:pt x="153" y="14"/>
                  <a:pt x="153" y="14"/>
                </a:cubicBezTo>
                <a:cubicBezTo>
                  <a:pt x="152" y="14"/>
                  <a:pt x="152" y="14"/>
                  <a:pt x="152" y="14"/>
                </a:cubicBezTo>
                <a:cubicBezTo>
                  <a:pt x="152" y="14"/>
                  <a:pt x="152" y="14"/>
                  <a:pt x="152" y="14"/>
                </a:cubicBezTo>
                <a:cubicBezTo>
                  <a:pt x="152" y="14"/>
                  <a:pt x="152" y="14"/>
                  <a:pt x="152" y="14"/>
                </a:cubicBezTo>
                <a:cubicBezTo>
                  <a:pt x="152" y="14"/>
                  <a:pt x="152" y="14"/>
                  <a:pt x="152" y="14"/>
                </a:cubicBezTo>
                <a:cubicBezTo>
                  <a:pt x="150" y="15"/>
                  <a:pt x="149" y="15"/>
                  <a:pt x="147" y="16"/>
                </a:cubicBezTo>
                <a:cubicBezTo>
                  <a:pt x="147" y="16"/>
                  <a:pt x="147" y="16"/>
                  <a:pt x="147" y="16"/>
                </a:cubicBezTo>
                <a:cubicBezTo>
                  <a:pt x="147" y="16"/>
                  <a:pt x="147" y="16"/>
                  <a:pt x="146" y="16"/>
                </a:cubicBezTo>
                <a:cubicBezTo>
                  <a:pt x="146" y="17"/>
                  <a:pt x="146" y="17"/>
                  <a:pt x="146" y="17"/>
                </a:cubicBezTo>
                <a:cubicBezTo>
                  <a:pt x="145" y="17"/>
                  <a:pt x="145" y="17"/>
                  <a:pt x="145" y="17"/>
                </a:cubicBezTo>
                <a:cubicBezTo>
                  <a:pt x="145" y="17"/>
                  <a:pt x="145" y="17"/>
                  <a:pt x="145" y="17"/>
                </a:cubicBezTo>
                <a:cubicBezTo>
                  <a:pt x="145" y="17"/>
                  <a:pt x="145" y="17"/>
                  <a:pt x="145" y="17"/>
                </a:cubicBezTo>
                <a:cubicBezTo>
                  <a:pt x="144" y="17"/>
                  <a:pt x="144" y="17"/>
                  <a:pt x="144" y="17"/>
                </a:cubicBezTo>
                <a:cubicBezTo>
                  <a:pt x="144" y="17"/>
                  <a:pt x="144" y="17"/>
                  <a:pt x="144" y="17"/>
                </a:cubicBezTo>
                <a:cubicBezTo>
                  <a:pt x="143" y="17"/>
                  <a:pt x="143" y="17"/>
                  <a:pt x="143" y="17"/>
                </a:cubicBezTo>
                <a:cubicBezTo>
                  <a:pt x="143" y="18"/>
                  <a:pt x="142" y="18"/>
                  <a:pt x="142" y="18"/>
                </a:cubicBezTo>
                <a:cubicBezTo>
                  <a:pt x="142" y="18"/>
                  <a:pt x="142" y="18"/>
                  <a:pt x="142" y="18"/>
                </a:cubicBezTo>
                <a:cubicBezTo>
                  <a:pt x="142" y="18"/>
                  <a:pt x="142" y="18"/>
                  <a:pt x="141" y="19"/>
                </a:cubicBezTo>
                <a:cubicBezTo>
                  <a:pt x="141" y="19"/>
                  <a:pt x="141" y="19"/>
                  <a:pt x="141" y="19"/>
                </a:cubicBezTo>
                <a:cubicBezTo>
                  <a:pt x="141" y="19"/>
                  <a:pt x="142" y="18"/>
                  <a:pt x="142" y="18"/>
                </a:cubicBezTo>
                <a:cubicBezTo>
                  <a:pt x="142" y="18"/>
                  <a:pt x="142" y="18"/>
                  <a:pt x="142" y="18"/>
                </a:cubicBezTo>
                <a:cubicBezTo>
                  <a:pt x="142" y="18"/>
                  <a:pt x="142" y="18"/>
                  <a:pt x="142" y="18"/>
                </a:cubicBezTo>
                <a:cubicBezTo>
                  <a:pt x="142" y="18"/>
                  <a:pt x="142" y="18"/>
                  <a:pt x="142" y="18"/>
                </a:cubicBezTo>
                <a:cubicBezTo>
                  <a:pt x="143" y="18"/>
                  <a:pt x="143" y="18"/>
                  <a:pt x="143" y="18"/>
                </a:cubicBezTo>
                <a:cubicBezTo>
                  <a:pt x="142" y="18"/>
                  <a:pt x="142" y="18"/>
                  <a:pt x="142" y="18"/>
                </a:cubicBezTo>
                <a:cubicBezTo>
                  <a:pt x="142" y="18"/>
                  <a:pt x="142" y="18"/>
                  <a:pt x="142" y="18"/>
                </a:cubicBezTo>
                <a:cubicBezTo>
                  <a:pt x="142" y="18"/>
                  <a:pt x="142" y="18"/>
                  <a:pt x="142" y="18"/>
                </a:cubicBezTo>
                <a:cubicBezTo>
                  <a:pt x="141" y="19"/>
                  <a:pt x="141" y="19"/>
                  <a:pt x="141" y="19"/>
                </a:cubicBezTo>
                <a:cubicBezTo>
                  <a:pt x="140" y="19"/>
                  <a:pt x="140" y="19"/>
                  <a:pt x="140" y="19"/>
                </a:cubicBezTo>
                <a:cubicBezTo>
                  <a:pt x="140" y="19"/>
                  <a:pt x="140" y="19"/>
                  <a:pt x="140" y="19"/>
                </a:cubicBezTo>
                <a:cubicBezTo>
                  <a:pt x="140" y="19"/>
                  <a:pt x="140" y="19"/>
                  <a:pt x="140" y="19"/>
                </a:cubicBezTo>
                <a:cubicBezTo>
                  <a:pt x="140" y="19"/>
                  <a:pt x="140" y="19"/>
                  <a:pt x="140" y="19"/>
                </a:cubicBezTo>
                <a:cubicBezTo>
                  <a:pt x="140" y="19"/>
                  <a:pt x="140" y="19"/>
                  <a:pt x="140" y="19"/>
                </a:cubicBezTo>
                <a:cubicBezTo>
                  <a:pt x="139" y="19"/>
                  <a:pt x="139" y="19"/>
                  <a:pt x="139" y="19"/>
                </a:cubicBezTo>
                <a:cubicBezTo>
                  <a:pt x="139" y="19"/>
                  <a:pt x="139" y="19"/>
                  <a:pt x="139" y="19"/>
                </a:cubicBezTo>
                <a:cubicBezTo>
                  <a:pt x="139" y="19"/>
                  <a:pt x="139" y="19"/>
                  <a:pt x="139" y="19"/>
                </a:cubicBezTo>
                <a:cubicBezTo>
                  <a:pt x="139" y="19"/>
                  <a:pt x="139" y="20"/>
                  <a:pt x="139" y="20"/>
                </a:cubicBezTo>
                <a:cubicBezTo>
                  <a:pt x="139" y="20"/>
                  <a:pt x="139" y="20"/>
                  <a:pt x="139" y="20"/>
                </a:cubicBezTo>
                <a:cubicBezTo>
                  <a:pt x="139" y="20"/>
                  <a:pt x="138" y="20"/>
                  <a:pt x="138" y="20"/>
                </a:cubicBezTo>
                <a:close/>
                <a:moveTo>
                  <a:pt x="49" y="136"/>
                </a:moveTo>
                <a:cubicBezTo>
                  <a:pt x="46" y="133"/>
                  <a:pt x="42" y="142"/>
                  <a:pt x="37" y="148"/>
                </a:cubicBezTo>
                <a:cubicBezTo>
                  <a:pt x="35" y="151"/>
                  <a:pt x="34" y="154"/>
                  <a:pt x="32" y="155"/>
                </a:cubicBezTo>
                <a:cubicBezTo>
                  <a:pt x="30" y="157"/>
                  <a:pt x="31" y="160"/>
                  <a:pt x="30" y="160"/>
                </a:cubicBezTo>
                <a:cubicBezTo>
                  <a:pt x="28" y="161"/>
                  <a:pt x="29" y="162"/>
                  <a:pt x="30" y="161"/>
                </a:cubicBezTo>
                <a:cubicBezTo>
                  <a:pt x="30" y="161"/>
                  <a:pt x="32" y="162"/>
                  <a:pt x="32" y="163"/>
                </a:cubicBezTo>
                <a:cubicBezTo>
                  <a:pt x="33" y="163"/>
                  <a:pt x="34" y="161"/>
                  <a:pt x="35" y="161"/>
                </a:cubicBezTo>
                <a:cubicBezTo>
                  <a:pt x="36" y="160"/>
                  <a:pt x="33" y="164"/>
                  <a:pt x="34" y="164"/>
                </a:cubicBezTo>
                <a:cubicBezTo>
                  <a:pt x="32" y="168"/>
                  <a:pt x="36" y="167"/>
                  <a:pt x="35" y="165"/>
                </a:cubicBezTo>
                <a:cubicBezTo>
                  <a:pt x="35" y="166"/>
                  <a:pt x="37" y="164"/>
                  <a:pt x="36" y="166"/>
                </a:cubicBezTo>
                <a:cubicBezTo>
                  <a:pt x="35" y="169"/>
                  <a:pt x="38" y="164"/>
                  <a:pt x="38" y="165"/>
                </a:cubicBezTo>
                <a:cubicBezTo>
                  <a:pt x="39" y="168"/>
                  <a:pt x="35" y="169"/>
                  <a:pt x="35" y="171"/>
                </a:cubicBezTo>
                <a:cubicBezTo>
                  <a:pt x="35" y="173"/>
                  <a:pt x="35" y="172"/>
                  <a:pt x="35" y="172"/>
                </a:cubicBezTo>
                <a:cubicBezTo>
                  <a:pt x="35" y="173"/>
                  <a:pt x="35" y="175"/>
                  <a:pt x="36" y="176"/>
                </a:cubicBezTo>
                <a:cubicBezTo>
                  <a:pt x="38" y="172"/>
                  <a:pt x="38" y="172"/>
                  <a:pt x="41" y="168"/>
                </a:cubicBezTo>
                <a:cubicBezTo>
                  <a:pt x="41" y="168"/>
                  <a:pt x="41" y="168"/>
                  <a:pt x="41" y="168"/>
                </a:cubicBezTo>
                <a:cubicBezTo>
                  <a:pt x="41" y="168"/>
                  <a:pt x="41" y="168"/>
                  <a:pt x="41" y="168"/>
                </a:cubicBezTo>
                <a:cubicBezTo>
                  <a:pt x="40" y="169"/>
                  <a:pt x="41" y="167"/>
                  <a:pt x="40" y="168"/>
                </a:cubicBezTo>
                <a:cubicBezTo>
                  <a:pt x="40" y="168"/>
                  <a:pt x="40" y="168"/>
                  <a:pt x="40" y="168"/>
                </a:cubicBezTo>
                <a:cubicBezTo>
                  <a:pt x="40" y="168"/>
                  <a:pt x="40" y="168"/>
                  <a:pt x="40" y="168"/>
                </a:cubicBezTo>
                <a:cubicBezTo>
                  <a:pt x="39" y="168"/>
                  <a:pt x="39" y="169"/>
                  <a:pt x="39" y="168"/>
                </a:cubicBezTo>
                <a:cubicBezTo>
                  <a:pt x="39" y="168"/>
                  <a:pt x="39" y="168"/>
                  <a:pt x="39" y="168"/>
                </a:cubicBezTo>
                <a:cubicBezTo>
                  <a:pt x="40" y="167"/>
                  <a:pt x="39" y="167"/>
                  <a:pt x="40" y="167"/>
                </a:cubicBezTo>
                <a:cubicBezTo>
                  <a:pt x="40" y="167"/>
                  <a:pt x="40" y="167"/>
                  <a:pt x="40" y="167"/>
                </a:cubicBezTo>
                <a:cubicBezTo>
                  <a:pt x="41" y="167"/>
                  <a:pt x="42" y="164"/>
                  <a:pt x="42" y="163"/>
                </a:cubicBezTo>
                <a:cubicBezTo>
                  <a:pt x="41" y="165"/>
                  <a:pt x="41" y="165"/>
                  <a:pt x="39" y="166"/>
                </a:cubicBezTo>
                <a:cubicBezTo>
                  <a:pt x="39" y="166"/>
                  <a:pt x="39" y="166"/>
                  <a:pt x="39" y="166"/>
                </a:cubicBezTo>
                <a:cubicBezTo>
                  <a:pt x="39" y="165"/>
                  <a:pt x="42" y="160"/>
                  <a:pt x="42" y="162"/>
                </a:cubicBezTo>
                <a:cubicBezTo>
                  <a:pt x="42" y="163"/>
                  <a:pt x="44" y="160"/>
                  <a:pt x="42" y="160"/>
                </a:cubicBezTo>
                <a:cubicBezTo>
                  <a:pt x="41" y="161"/>
                  <a:pt x="42" y="157"/>
                  <a:pt x="42" y="158"/>
                </a:cubicBezTo>
                <a:cubicBezTo>
                  <a:pt x="43" y="158"/>
                  <a:pt x="45" y="154"/>
                  <a:pt x="44" y="154"/>
                </a:cubicBezTo>
                <a:cubicBezTo>
                  <a:pt x="44" y="154"/>
                  <a:pt x="44" y="153"/>
                  <a:pt x="44" y="153"/>
                </a:cubicBezTo>
                <a:cubicBezTo>
                  <a:pt x="44" y="152"/>
                  <a:pt x="43" y="152"/>
                  <a:pt x="42" y="152"/>
                </a:cubicBezTo>
                <a:cubicBezTo>
                  <a:pt x="41" y="153"/>
                  <a:pt x="42" y="149"/>
                  <a:pt x="42" y="149"/>
                </a:cubicBezTo>
                <a:cubicBezTo>
                  <a:pt x="43" y="147"/>
                  <a:pt x="43" y="147"/>
                  <a:pt x="43" y="147"/>
                </a:cubicBezTo>
                <a:cubicBezTo>
                  <a:pt x="42" y="146"/>
                  <a:pt x="42" y="148"/>
                  <a:pt x="41" y="147"/>
                </a:cubicBezTo>
                <a:cubicBezTo>
                  <a:pt x="41" y="147"/>
                  <a:pt x="40" y="148"/>
                  <a:pt x="39" y="148"/>
                </a:cubicBezTo>
                <a:cubicBezTo>
                  <a:pt x="40" y="147"/>
                  <a:pt x="40" y="147"/>
                  <a:pt x="40" y="147"/>
                </a:cubicBezTo>
                <a:cubicBezTo>
                  <a:pt x="44" y="142"/>
                  <a:pt x="44" y="142"/>
                  <a:pt x="49" y="137"/>
                </a:cubicBezTo>
                <a:cubicBezTo>
                  <a:pt x="49" y="136"/>
                  <a:pt x="49" y="136"/>
                  <a:pt x="49" y="136"/>
                </a:cubicBezTo>
                <a:close/>
                <a:moveTo>
                  <a:pt x="86" y="54"/>
                </a:moveTo>
                <a:cubicBezTo>
                  <a:pt x="82" y="58"/>
                  <a:pt x="82" y="58"/>
                  <a:pt x="77" y="62"/>
                </a:cubicBezTo>
                <a:cubicBezTo>
                  <a:pt x="77" y="62"/>
                  <a:pt x="77" y="62"/>
                  <a:pt x="77" y="62"/>
                </a:cubicBezTo>
                <a:cubicBezTo>
                  <a:pt x="77" y="62"/>
                  <a:pt x="78" y="61"/>
                  <a:pt x="78" y="61"/>
                </a:cubicBezTo>
                <a:cubicBezTo>
                  <a:pt x="78" y="61"/>
                  <a:pt x="78" y="61"/>
                  <a:pt x="78" y="61"/>
                </a:cubicBezTo>
                <a:cubicBezTo>
                  <a:pt x="77" y="62"/>
                  <a:pt x="77" y="62"/>
                  <a:pt x="76" y="62"/>
                </a:cubicBezTo>
                <a:cubicBezTo>
                  <a:pt x="76" y="63"/>
                  <a:pt x="76" y="63"/>
                  <a:pt x="76" y="63"/>
                </a:cubicBezTo>
                <a:cubicBezTo>
                  <a:pt x="76" y="63"/>
                  <a:pt x="78" y="61"/>
                  <a:pt x="79" y="61"/>
                </a:cubicBezTo>
                <a:cubicBezTo>
                  <a:pt x="79" y="61"/>
                  <a:pt x="79" y="61"/>
                  <a:pt x="79" y="60"/>
                </a:cubicBezTo>
                <a:cubicBezTo>
                  <a:pt x="80" y="59"/>
                  <a:pt x="79" y="60"/>
                  <a:pt x="80" y="60"/>
                </a:cubicBezTo>
                <a:cubicBezTo>
                  <a:pt x="81" y="59"/>
                  <a:pt x="79" y="60"/>
                  <a:pt x="79" y="60"/>
                </a:cubicBezTo>
                <a:cubicBezTo>
                  <a:pt x="79" y="60"/>
                  <a:pt x="79" y="61"/>
                  <a:pt x="79" y="61"/>
                </a:cubicBezTo>
                <a:cubicBezTo>
                  <a:pt x="79" y="61"/>
                  <a:pt x="79" y="61"/>
                  <a:pt x="79" y="61"/>
                </a:cubicBezTo>
                <a:cubicBezTo>
                  <a:pt x="79" y="61"/>
                  <a:pt x="78" y="62"/>
                  <a:pt x="78" y="62"/>
                </a:cubicBezTo>
                <a:cubicBezTo>
                  <a:pt x="78" y="62"/>
                  <a:pt x="79" y="61"/>
                  <a:pt x="80" y="60"/>
                </a:cubicBezTo>
                <a:cubicBezTo>
                  <a:pt x="80" y="60"/>
                  <a:pt x="81" y="59"/>
                  <a:pt x="81" y="59"/>
                </a:cubicBezTo>
                <a:cubicBezTo>
                  <a:pt x="81" y="59"/>
                  <a:pt x="81" y="59"/>
                  <a:pt x="82" y="58"/>
                </a:cubicBezTo>
                <a:cubicBezTo>
                  <a:pt x="83" y="58"/>
                  <a:pt x="82" y="57"/>
                  <a:pt x="83" y="57"/>
                </a:cubicBezTo>
                <a:cubicBezTo>
                  <a:pt x="83" y="57"/>
                  <a:pt x="83" y="57"/>
                  <a:pt x="84" y="56"/>
                </a:cubicBezTo>
                <a:cubicBezTo>
                  <a:pt x="84" y="56"/>
                  <a:pt x="84" y="56"/>
                  <a:pt x="84" y="56"/>
                </a:cubicBezTo>
                <a:cubicBezTo>
                  <a:pt x="84" y="56"/>
                  <a:pt x="84" y="55"/>
                  <a:pt x="85" y="55"/>
                </a:cubicBezTo>
                <a:cubicBezTo>
                  <a:pt x="86" y="54"/>
                  <a:pt x="86" y="55"/>
                  <a:pt x="86" y="54"/>
                </a:cubicBezTo>
                <a:cubicBezTo>
                  <a:pt x="87" y="53"/>
                  <a:pt x="87" y="53"/>
                  <a:pt x="86" y="54"/>
                </a:cubicBezTo>
                <a:cubicBezTo>
                  <a:pt x="86" y="54"/>
                  <a:pt x="86" y="54"/>
                  <a:pt x="86" y="54"/>
                </a:cubicBezTo>
                <a:close/>
                <a:moveTo>
                  <a:pt x="73" y="66"/>
                </a:moveTo>
                <a:cubicBezTo>
                  <a:pt x="74" y="66"/>
                  <a:pt x="75" y="65"/>
                  <a:pt x="75" y="64"/>
                </a:cubicBezTo>
                <a:cubicBezTo>
                  <a:pt x="76" y="64"/>
                  <a:pt x="75" y="64"/>
                  <a:pt x="74" y="65"/>
                </a:cubicBezTo>
                <a:cubicBezTo>
                  <a:pt x="73" y="66"/>
                  <a:pt x="72" y="67"/>
                  <a:pt x="72" y="67"/>
                </a:cubicBezTo>
                <a:cubicBezTo>
                  <a:pt x="71" y="68"/>
                  <a:pt x="72" y="67"/>
                  <a:pt x="73" y="66"/>
                </a:cubicBezTo>
                <a:close/>
                <a:moveTo>
                  <a:pt x="72" y="68"/>
                </a:moveTo>
                <a:cubicBezTo>
                  <a:pt x="73" y="68"/>
                  <a:pt x="73" y="67"/>
                  <a:pt x="74" y="66"/>
                </a:cubicBezTo>
                <a:cubicBezTo>
                  <a:pt x="74" y="66"/>
                  <a:pt x="73" y="67"/>
                  <a:pt x="72" y="68"/>
                </a:cubicBezTo>
                <a:cubicBezTo>
                  <a:pt x="71" y="69"/>
                  <a:pt x="70" y="69"/>
                  <a:pt x="70" y="70"/>
                </a:cubicBezTo>
                <a:cubicBezTo>
                  <a:pt x="70" y="70"/>
                  <a:pt x="71" y="69"/>
                  <a:pt x="72" y="68"/>
                </a:cubicBezTo>
                <a:close/>
                <a:moveTo>
                  <a:pt x="79" y="62"/>
                </a:moveTo>
                <a:cubicBezTo>
                  <a:pt x="79" y="62"/>
                  <a:pt x="79" y="62"/>
                  <a:pt x="79" y="62"/>
                </a:cubicBezTo>
                <a:cubicBezTo>
                  <a:pt x="78" y="63"/>
                  <a:pt x="79" y="63"/>
                  <a:pt x="78" y="63"/>
                </a:cubicBezTo>
                <a:cubicBezTo>
                  <a:pt x="78" y="63"/>
                  <a:pt x="78" y="63"/>
                  <a:pt x="78" y="63"/>
                </a:cubicBezTo>
                <a:cubicBezTo>
                  <a:pt x="78" y="63"/>
                  <a:pt x="78" y="63"/>
                  <a:pt x="78" y="63"/>
                </a:cubicBezTo>
                <a:cubicBezTo>
                  <a:pt x="78" y="63"/>
                  <a:pt x="78" y="63"/>
                  <a:pt x="77" y="64"/>
                </a:cubicBezTo>
                <a:cubicBezTo>
                  <a:pt x="77" y="64"/>
                  <a:pt x="77" y="64"/>
                  <a:pt x="76" y="64"/>
                </a:cubicBezTo>
                <a:cubicBezTo>
                  <a:pt x="76" y="65"/>
                  <a:pt x="76" y="65"/>
                  <a:pt x="76" y="65"/>
                </a:cubicBezTo>
                <a:cubicBezTo>
                  <a:pt x="76" y="64"/>
                  <a:pt x="76" y="64"/>
                  <a:pt x="77" y="64"/>
                </a:cubicBezTo>
                <a:cubicBezTo>
                  <a:pt x="77" y="64"/>
                  <a:pt x="78" y="62"/>
                  <a:pt x="78" y="62"/>
                </a:cubicBezTo>
                <a:cubicBezTo>
                  <a:pt x="78" y="63"/>
                  <a:pt x="78" y="63"/>
                  <a:pt x="78" y="63"/>
                </a:cubicBezTo>
                <a:cubicBezTo>
                  <a:pt x="78" y="62"/>
                  <a:pt x="78" y="62"/>
                  <a:pt x="78" y="62"/>
                </a:cubicBezTo>
                <a:cubicBezTo>
                  <a:pt x="78" y="62"/>
                  <a:pt x="78" y="62"/>
                  <a:pt x="78" y="62"/>
                </a:cubicBezTo>
                <a:cubicBezTo>
                  <a:pt x="78"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lose/>
                <a:moveTo>
                  <a:pt x="120" y="30"/>
                </a:moveTo>
                <a:cubicBezTo>
                  <a:pt x="120" y="30"/>
                  <a:pt x="122" y="29"/>
                  <a:pt x="120" y="30"/>
                </a:cubicBezTo>
                <a:cubicBezTo>
                  <a:pt x="127" y="26"/>
                  <a:pt x="122" y="28"/>
                  <a:pt x="118" y="31"/>
                </a:cubicBezTo>
                <a:cubicBezTo>
                  <a:pt x="112" y="35"/>
                  <a:pt x="112" y="34"/>
                  <a:pt x="113" y="34"/>
                </a:cubicBezTo>
                <a:cubicBezTo>
                  <a:pt x="113" y="34"/>
                  <a:pt x="109" y="37"/>
                  <a:pt x="110" y="36"/>
                </a:cubicBezTo>
                <a:cubicBezTo>
                  <a:pt x="107" y="38"/>
                  <a:pt x="109" y="36"/>
                  <a:pt x="108" y="37"/>
                </a:cubicBezTo>
                <a:cubicBezTo>
                  <a:pt x="105" y="39"/>
                  <a:pt x="107" y="38"/>
                  <a:pt x="107" y="38"/>
                </a:cubicBezTo>
                <a:cubicBezTo>
                  <a:pt x="103" y="41"/>
                  <a:pt x="114" y="34"/>
                  <a:pt x="108" y="39"/>
                </a:cubicBezTo>
                <a:cubicBezTo>
                  <a:pt x="107" y="39"/>
                  <a:pt x="102" y="43"/>
                  <a:pt x="103" y="42"/>
                </a:cubicBezTo>
                <a:cubicBezTo>
                  <a:pt x="108" y="39"/>
                  <a:pt x="102" y="44"/>
                  <a:pt x="102" y="44"/>
                </a:cubicBezTo>
                <a:cubicBezTo>
                  <a:pt x="103" y="45"/>
                  <a:pt x="100" y="46"/>
                  <a:pt x="98" y="47"/>
                </a:cubicBezTo>
                <a:cubicBezTo>
                  <a:pt x="95" y="50"/>
                  <a:pt x="101" y="46"/>
                  <a:pt x="100" y="47"/>
                </a:cubicBezTo>
                <a:cubicBezTo>
                  <a:pt x="95" y="52"/>
                  <a:pt x="97" y="49"/>
                  <a:pt x="94" y="50"/>
                </a:cubicBezTo>
                <a:cubicBezTo>
                  <a:pt x="94" y="50"/>
                  <a:pt x="89" y="55"/>
                  <a:pt x="89" y="54"/>
                </a:cubicBezTo>
                <a:cubicBezTo>
                  <a:pt x="89" y="52"/>
                  <a:pt x="80" y="61"/>
                  <a:pt x="84" y="58"/>
                </a:cubicBezTo>
                <a:cubicBezTo>
                  <a:pt x="89" y="54"/>
                  <a:pt x="83" y="60"/>
                  <a:pt x="83" y="61"/>
                </a:cubicBezTo>
                <a:cubicBezTo>
                  <a:pt x="83" y="61"/>
                  <a:pt x="82" y="62"/>
                  <a:pt x="81" y="63"/>
                </a:cubicBezTo>
                <a:cubicBezTo>
                  <a:pt x="79" y="66"/>
                  <a:pt x="79" y="70"/>
                  <a:pt x="82" y="66"/>
                </a:cubicBezTo>
                <a:cubicBezTo>
                  <a:pt x="85" y="62"/>
                  <a:pt x="88" y="58"/>
                  <a:pt x="84" y="64"/>
                </a:cubicBezTo>
                <a:cubicBezTo>
                  <a:pt x="82" y="68"/>
                  <a:pt x="87" y="62"/>
                  <a:pt x="88" y="62"/>
                </a:cubicBezTo>
                <a:cubicBezTo>
                  <a:pt x="91" y="61"/>
                  <a:pt x="88" y="61"/>
                  <a:pt x="90" y="60"/>
                </a:cubicBezTo>
                <a:cubicBezTo>
                  <a:pt x="94" y="55"/>
                  <a:pt x="93" y="56"/>
                  <a:pt x="95" y="53"/>
                </a:cubicBezTo>
                <a:cubicBezTo>
                  <a:pt x="97" y="50"/>
                  <a:pt x="100" y="50"/>
                  <a:pt x="100" y="50"/>
                </a:cubicBezTo>
                <a:cubicBezTo>
                  <a:pt x="104" y="48"/>
                  <a:pt x="94" y="54"/>
                  <a:pt x="97" y="54"/>
                </a:cubicBezTo>
                <a:cubicBezTo>
                  <a:pt x="99" y="53"/>
                  <a:pt x="100" y="50"/>
                  <a:pt x="100" y="51"/>
                </a:cubicBezTo>
                <a:cubicBezTo>
                  <a:pt x="98" y="54"/>
                  <a:pt x="113" y="42"/>
                  <a:pt x="108" y="45"/>
                </a:cubicBezTo>
                <a:cubicBezTo>
                  <a:pt x="102" y="48"/>
                  <a:pt x="107" y="45"/>
                  <a:pt x="107" y="45"/>
                </a:cubicBezTo>
                <a:cubicBezTo>
                  <a:pt x="107" y="45"/>
                  <a:pt x="107" y="45"/>
                  <a:pt x="107" y="45"/>
                </a:cubicBezTo>
                <a:cubicBezTo>
                  <a:pt x="108" y="44"/>
                  <a:pt x="109" y="44"/>
                  <a:pt x="109" y="44"/>
                </a:cubicBezTo>
                <a:cubicBezTo>
                  <a:pt x="111" y="42"/>
                  <a:pt x="109" y="42"/>
                  <a:pt x="109" y="41"/>
                </a:cubicBezTo>
                <a:cubicBezTo>
                  <a:pt x="110" y="40"/>
                  <a:pt x="110" y="40"/>
                  <a:pt x="111" y="39"/>
                </a:cubicBezTo>
                <a:cubicBezTo>
                  <a:pt x="115" y="37"/>
                  <a:pt x="111" y="39"/>
                  <a:pt x="114" y="37"/>
                </a:cubicBezTo>
                <a:cubicBezTo>
                  <a:pt x="120" y="34"/>
                  <a:pt x="114" y="36"/>
                  <a:pt x="115" y="36"/>
                </a:cubicBezTo>
                <a:cubicBezTo>
                  <a:pt x="121" y="33"/>
                  <a:pt x="112" y="37"/>
                  <a:pt x="115" y="35"/>
                </a:cubicBezTo>
                <a:cubicBezTo>
                  <a:pt x="115" y="35"/>
                  <a:pt x="119" y="33"/>
                  <a:pt x="118" y="33"/>
                </a:cubicBezTo>
                <a:cubicBezTo>
                  <a:pt x="113" y="36"/>
                  <a:pt x="122" y="30"/>
                  <a:pt x="118" y="33"/>
                </a:cubicBezTo>
                <a:cubicBezTo>
                  <a:pt x="115" y="34"/>
                  <a:pt x="120" y="31"/>
                  <a:pt x="120" y="31"/>
                </a:cubicBezTo>
                <a:cubicBezTo>
                  <a:pt x="119" y="31"/>
                  <a:pt x="121" y="31"/>
                  <a:pt x="120" y="30"/>
                </a:cubicBezTo>
                <a:cubicBezTo>
                  <a:pt x="120" y="30"/>
                  <a:pt x="121" y="30"/>
                  <a:pt x="122" y="29"/>
                </a:cubicBezTo>
                <a:cubicBezTo>
                  <a:pt x="128" y="26"/>
                  <a:pt x="126" y="26"/>
                  <a:pt x="122" y="29"/>
                </a:cubicBezTo>
                <a:cubicBezTo>
                  <a:pt x="119" y="31"/>
                  <a:pt x="118" y="32"/>
                  <a:pt x="119" y="30"/>
                </a:cubicBezTo>
                <a:cubicBezTo>
                  <a:pt x="126" y="27"/>
                  <a:pt x="120" y="30"/>
                  <a:pt x="115" y="33"/>
                </a:cubicBezTo>
                <a:cubicBezTo>
                  <a:pt x="109" y="37"/>
                  <a:pt x="112" y="35"/>
                  <a:pt x="120" y="30"/>
                </a:cubicBezTo>
                <a:close/>
                <a:moveTo>
                  <a:pt x="14" y="156"/>
                </a:moveTo>
                <a:cubicBezTo>
                  <a:pt x="14" y="156"/>
                  <a:pt x="14" y="156"/>
                  <a:pt x="14" y="156"/>
                </a:cubicBezTo>
                <a:cubicBezTo>
                  <a:pt x="14" y="156"/>
                  <a:pt x="14" y="156"/>
                  <a:pt x="14" y="156"/>
                </a:cubicBezTo>
                <a:cubicBezTo>
                  <a:pt x="14" y="155"/>
                  <a:pt x="14" y="155"/>
                  <a:pt x="14" y="155"/>
                </a:cubicBezTo>
                <a:cubicBezTo>
                  <a:pt x="14" y="155"/>
                  <a:pt x="14" y="154"/>
                  <a:pt x="14" y="155"/>
                </a:cubicBezTo>
                <a:cubicBezTo>
                  <a:pt x="13" y="156"/>
                  <a:pt x="14" y="155"/>
                  <a:pt x="14" y="155"/>
                </a:cubicBezTo>
                <a:cubicBezTo>
                  <a:pt x="14" y="155"/>
                  <a:pt x="14" y="154"/>
                  <a:pt x="13" y="156"/>
                </a:cubicBezTo>
                <a:cubicBezTo>
                  <a:pt x="13" y="156"/>
                  <a:pt x="13" y="156"/>
                  <a:pt x="13" y="156"/>
                </a:cubicBezTo>
                <a:cubicBezTo>
                  <a:pt x="13" y="157"/>
                  <a:pt x="12" y="159"/>
                  <a:pt x="12" y="159"/>
                </a:cubicBezTo>
                <a:cubicBezTo>
                  <a:pt x="12" y="159"/>
                  <a:pt x="12" y="161"/>
                  <a:pt x="12" y="161"/>
                </a:cubicBezTo>
                <a:cubicBezTo>
                  <a:pt x="12" y="161"/>
                  <a:pt x="12" y="161"/>
                  <a:pt x="12" y="161"/>
                </a:cubicBezTo>
                <a:cubicBezTo>
                  <a:pt x="12" y="161"/>
                  <a:pt x="12" y="161"/>
                  <a:pt x="12" y="160"/>
                </a:cubicBezTo>
                <a:cubicBezTo>
                  <a:pt x="12" y="161"/>
                  <a:pt x="13" y="159"/>
                  <a:pt x="13" y="159"/>
                </a:cubicBezTo>
                <a:cubicBezTo>
                  <a:pt x="13" y="159"/>
                  <a:pt x="13" y="158"/>
                  <a:pt x="13" y="158"/>
                </a:cubicBezTo>
                <a:cubicBezTo>
                  <a:pt x="13" y="158"/>
                  <a:pt x="14" y="157"/>
                  <a:pt x="13" y="157"/>
                </a:cubicBezTo>
                <a:cubicBezTo>
                  <a:pt x="13" y="157"/>
                  <a:pt x="14" y="157"/>
                  <a:pt x="14" y="156"/>
                </a:cubicBezTo>
                <a:close/>
                <a:moveTo>
                  <a:pt x="186" y="4"/>
                </a:moveTo>
                <a:cubicBezTo>
                  <a:pt x="183" y="4"/>
                  <a:pt x="197" y="1"/>
                  <a:pt x="195" y="1"/>
                </a:cubicBezTo>
                <a:cubicBezTo>
                  <a:pt x="189" y="2"/>
                  <a:pt x="181" y="5"/>
                  <a:pt x="176" y="6"/>
                </a:cubicBezTo>
                <a:cubicBezTo>
                  <a:pt x="174" y="6"/>
                  <a:pt x="173" y="7"/>
                  <a:pt x="171" y="7"/>
                </a:cubicBezTo>
                <a:cubicBezTo>
                  <a:pt x="170" y="8"/>
                  <a:pt x="160" y="11"/>
                  <a:pt x="159" y="12"/>
                </a:cubicBezTo>
                <a:cubicBezTo>
                  <a:pt x="159" y="12"/>
                  <a:pt x="155" y="13"/>
                  <a:pt x="154" y="13"/>
                </a:cubicBezTo>
                <a:cubicBezTo>
                  <a:pt x="154" y="14"/>
                  <a:pt x="143" y="18"/>
                  <a:pt x="151" y="15"/>
                </a:cubicBezTo>
                <a:cubicBezTo>
                  <a:pt x="151" y="15"/>
                  <a:pt x="140" y="20"/>
                  <a:pt x="143" y="19"/>
                </a:cubicBezTo>
                <a:cubicBezTo>
                  <a:pt x="153" y="16"/>
                  <a:pt x="140" y="25"/>
                  <a:pt x="140" y="25"/>
                </a:cubicBezTo>
                <a:cubicBezTo>
                  <a:pt x="142" y="24"/>
                  <a:pt x="139" y="29"/>
                  <a:pt x="139" y="28"/>
                </a:cubicBezTo>
                <a:cubicBezTo>
                  <a:pt x="135" y="27"/>
                  <a:pt x="124" y="39"/>
                  <a:pt x="135" y="30"/>
                </a:cubicBezTo>
                <a:cubicBezTo>
                  <a:pt x="138" y="28"/>
                  <a:pt x="138" y="30"/>
                  <a:pt x="134" y="33"/>
                </a:cubicBezTo>
                <a:cubicBezTo>
                  <a:pt x="133" y="34"/>
                  <a:pt x="134" y="33"/>
                  <a:pt x="131" y="35"/>
                </a:cubicBezTo>
                <a:cubicBezTo>
                  <a:pt x="128" y="37"/>
                  <a:pt x="125" y="38"/>
                  <a:pt x="126" y="39"/>
                </a:cubicBezTo>
                <a:cubicBezTo>
                  <a:pt x="127" y="39"/>
                  <a:pt x="122" y="39"/>
                  <a:pt x="124" y="41"/>
                </a:cubicBezTo>
                <a:cubicBezTo>
                  <a:pt x="124" y="40"/>
                  <a:pt x="115" y="47"/>
                  <a:pt x="123" y="42"/>
                </a:cubicBezTo>
                <a:cubicBezTo>
                  <a:pt x="123" y="42"/>
                  <a:pt x="116" y="49"/>
                  <a:pt x="119" y="46"/>
                </a:cubicBezTo>
                <a:cubicBezTo>
                  <a:pt x="119" y="46"/>
                  <a:pt x="114" y="54"/>
                  <a:pt x="112" y="54"/>
                </a:cubicBezTo>
                <a:cubicBezTo>
                  <a:pt x="111" y="55"/>
                  <a:pt x="109" y="60"/>
                  <a:pt x="109" y="61"/>
                </a:cubicBezTo>
                <a:cubicBezTo>
                  <a:pt x="109" y="63"/>
                  <a:pt x="106" y="74"/>
                  <a:pt x="107" y="73"/>
                </a:cubicBezTo>
                <a:cubicBezTo>
                  <a:pt x="114" y="65"/>
                  <a:pt x="110" y="72"/>
                  <a:pt x="112" y="74"/>
                </a:cubicBezTo>
                <a:cubicBezTo>
                  <a:pt x="114" y="77"/>
                  <a:pt x="141" y="47"/>
                  <a:pt x="142" y="45"/>
                </a:cubicBezTo>
                <a:cubicBezTo>
                  <a:pt x="144" y="42"/>
                  <a:pt x="159" y="39"/>
                  <a:pt x="163" y="35"/>
                </a:cubicBezTo>
                <a:cubicBezTo>
                  <a:pt x="166" y="33"/>
                  <a:pt x="194" y="19"/>
                  <a:pt x="194" y="19"/>
                </a:cubicBezTo>
                <a:cubicBezTo>
                  <a:pt x="203" y="17"/>
                  <a:pt x="193" y="16"/>
                  <a:pt x="188" y="18"/>
                </a:cubicBezTo>
                <a:cubicBezTo>
                  <a:pt x="186" y="19"/>
                  <a:pt x="183" y="18"/>
                  <a:pt x="183" y="18"/>
                </a:cubicBezTo>
                <a:cubicBezTo>
                  <a:pt x="187" y="17"/>
                  <a:pt x="192" y="15"/>
                  <a:pt x="186" y="16"/>
                </a:cubicBezTo>
                <a:cubicBezTo>
                  <a:pt x="183" y="16"/>
                  <a:pt x="194" y="13"/>
                  <a:pt x="194" y="16"/>
                </a:cubicBezTo>
                <a:cubicBezTo>
                  <a:pt x="194" y="17"/>
                  <a:pt x="198" y="16"/>
                  <a:pt x="198" y="14"/>
                </a:cubicBezTo>
                <a:cubicBezTo>
                  <a:pt x="197" y="11"/>
                  <a:pt x="185" y="14"/>
                  <a:pt x="191" y="11"/>
                </a:cubicBezTo>
                <a:cubicBezTo>
                  <a:pt x="192" y="10"/>
                  <a:pt x="206" y="8"/>
                  <a:pt x="197" y="8"/>
                </a:cubicBezTo>
                <a:cubicBezTo>
                  <a:pt x="194" y="9"/>
                  <a:pt x="200" y="7"/>
                  <a:pt x="201" y="7"/>
                </a:cubicBezTo>
                <a:cubicBezTo>
                  <a:pt x="202" y="7"/>
                  <a:pt x="196" y="6"/>
                  <a:pt x="198" y="5"/>
                </a:cubicBezTo>
                <a:cubicBezTo>
                  <a:pt x="199" y="4"/>
                  <a:pt x="198" y="3"/>
                  <a:pt x="198" y="2"/>
                </a:cubicBezTo>
                <a:cubicBezTo>
                  <a:pt x="198" y="2"/>
                  <a:pt x="198" y="2"/>
                  <a:pt x="202" y="0"/>
                </a:cubicBezTo>
                <a:cubicBezTo>
                  <a:pt x="204" y="0"/>
                  <a:pt x="196" y="2"/>
                  <a:pt x="195" y="2"/>
                </a:cubicBezTo>
                <a:cubicBezTo>
                  <a:pt x="189" y="4"/>
                  <a:pt x="193" y="2"/>
                  <a:pt x="194" y="2"/>
                </a:cubicBezTo>
                <a:cubicBezTo>
                  <a:pt x="194" y="2"/>
                  <a:pt x="190" y="3"/>
                  <a:pt x="189" y="3"/>
                </a:cubicBezTo>
                <a:cubicBezTo>
                  <a:pt x="189" y="3"/>
                  <a:pt x="185" y="4"/>
                  <a:pt x="186" y="4"/>
                </a:cubicBezTo>
                <a:close/>
                <a:moveTo>
                  <a:pt x="53" y="87"/>
                </a:moveTo>
                <a:cubicBezTo>
                  <a:pt x="52" y="88"/>
                  <a:pt x="52" y="88"/>
                  <a:pt x="52" y="88"/>
                </a:cubicBezTo>
                <a:cubicBezTo>
                  <a:pt x="52" y="88"/>
                  <a:pt x="52" y="88"/>
                  <a:pt x="52" y="88"/>
                </a:cubicBezTo>
                <a:cubicBezTo>
                  <a:pt x="52" y="88"/>
                  <a:pt x="52" y="88"/>
                  <a:pt x="52" y="88"/>
                </a:cubicBezTo>
                <a:cubicBezTo>
                  <a:pt x="52" y="88"/>
                  <a:pt x="52" y="88"/>
                  <a:pt x="52" y="88"/>
                </a:cubicBezTo>
                <a:cubicBezTo>
                  <a:pt x="52" y="88"/>
                  <a:pt x="52" y="88"/>
                  <a:pt x="52" y="88"/>
                </a:cubicBezTo>
                <a:cubicBezTo>
                  <a:pt x="52" y="88"/>
                  <a:pt x="52" y="88"/>
                  <a:pt x="52" y="88"/>
                </a:cubicBezTo>
                <a:cubicBezTo>
                  <a:pt x="52" y="88"/>
                  <a:pt x="52" y="88"/>
                  <a:pt x="52" y="88"/>
                </a:cubicBezTo>
                <a:cubicBezTo>
                  <a:pt x="52" y="88"/>
                  <a:pt x="52" y="88"/>
                  <a:pt x="52" y="88"/>
                </a:cubicBezTo>
                <a:cubicBezTo>
                  <a:pt x="52" y="88"/>
                  <a:pt x="52" y="88"/>
                  <a:pt x="52" y="88"/>
                </a:cubicBezTo>
                <a:cubicBezTo>
                  <a:pt x="52" y="88"/>
                  <a:pt x="52" y="88"/>
                  <a:pt x="52" y="88"/>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ubicBezTo>
                  <a:pt x="53" y="87"/>
                  <a:pt x="53" y="87"/>
                  <a:pt x="53" y="87"/>
                </a:cubicBezTo>
                <a:close/>
              </a:path>
            </a:pathLst>
          </a:custGeom>
          <a:gradFill flip="none" rotWithShape="1">
            <a:gsLst>
              <a:gs pos="40000">
                <a:sysClr val="window" lastClr="FFFFFF"/>
              </a:gs>
              <a:gs pos="0">
                <a:sysClr val="window" lastClr="FFFFFF"/>
              </a:gs>
              <a:gs pos="100000">
                <a:sysClr val="window" lastClr="FFFFFF">
                  <a:lumMod val="75000"/>
                </a:sysClr>
              </a:gs>
            </a:gsLst>
            <a:lin ang="0" scaled="1"/>
            <a:tileRect/>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2" name="矩形 41"/>
          <p:cNvSpPr/>
          <p:nvPr/>
        </p:nvSpPr>
        <p:spPr>
          <a:xfrm>
            <a:off x="2168489" y="4774147"/>
            <a:ext cx="2126490"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模板内页图表的文字、色块、图片均可自由编辑、改色、替换。 </a:t>
            </a:r>
          </a:p>
        </p:txBody>
      </p:sp>
      <p:sp>
        <p:nvSpPr>
          <p:cNvPr id="43" name="矩形 42"/>
          <p:cNvSpPr/>
          <p:nvPr/>
        </p:nvSpPr>
        <p:spPr>
          <a:xfrm>
            <a:off x="2197064" y="4377305"/>
            <a:ext cx="2097915"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44" name="矩形 43"/>
          <p:cNvSpPr/>
          <p:nvPr/>
        </p:nvSpPr>
        <p:spPr>
          <a:xfrm>
            <a:off x="5114691" y="4774147"/>
            <a:ext cx="2126490"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模板内页图表的文字、色块、图片均可自由编辑、改色、替换。 </a:t>
            </a:r>
          </a:p>
        </p:txBody>
      </p:sp>
      <p:sp>
        <p:nvSpPr>
          <p:cNvPr id="45" name="矩形 44"/>
          <p:cNvSpPr/>
          <p:nvPr/>
        </p:nvSpPr>
        <p:spPr>
          <a:xfrm>
            <a:off x="5143266" y="4377305"/>
            <a:ext cx="2097915"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
        <p:nvSpPr>
          <p:cNvPr id="46" name="矩形 45"/>
          <p:cNvSpPr/>
          <p:nvPr/>
        </p:nvSpPr>
        <p:spPr>
          <a:xfrm>
            <a:off x="8032318" y="4774147"/>
            <a:ext cx="2126490"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模板内页图表的文字、色块、图片均可自由编辑、改色、替换。 </a:t>
            </a:r>
          </a:p>
        </p:txBody>
      </p:sp>
      <p:sp>
        <p:nvSpPr>
          <p:cNvPr id="47" name="矩形 46"/>
          <p:cNvSpPr/>
          <p:nvPr/>
        </p:nvSpPr>
        <p:spPr>
          <a:xfrm>
            <a:off x="8060893" y="4377305"/>
            <a:ext cx="2097915" cy="338554"/>
          </a:xfrm>
          <a:prstGeom prst="rect">
            <a:avLst/>
          </a:prstGeom>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5001591" y="1300548"/>
            <a:ext cx="1944216" cy="1944216"/>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t" anchorCtr="0" forceAA="0" compatLnSpc="1">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5001591" y="3604804"/>
            <a:ext cx="1944216" cy="1944216"/>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 rIns="91440" bIns="180000" numCol="1" spcCol="0" rtlCol="0" fromWordArt="0" anchor="b" anchorCtr="0" forceAA="0" compatLnSpc="1">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rot="5400000">
            <a:off x="6513759" y="2445619"/>
            <a:ext cx="1944216" cy="1944216"/>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t" anchorCtr="0" forceAA="0" compatLnSpc="1">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rot="16200000">
            <a:off x="3489423" y="2445619"/>
            <a:ext cx="1944216" cy="1944216"/>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0000" rIns="91440" bIns="45720" numCol="1" spcCol="0" rtlCol="0" fromWordArt="0" anchor="t" anchorCtr="0" forceAA="0" compatLnSpc="1">
            <a:noAutofit/>
          </a:bodyPr>
          <a:lstStyle/>
          <a:p>
            <a:pPr algn="ct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4806799" y="2310798"/>
            <a:ext cx="2327185" cy="2397856"/>
          </a:xfrm>
          <a:custGeom>
            <a:avLst/>
            <a:gdLst>
              <a:gd name="connsiteX0" fmla="*/ 1222158 w 2452851"/>
              <a:gd name="connsiteY0" fmla="*/ 0 h 2527338"/>
              <a:gd name="connsiteX1" fmla="*/ 2028245 w 2452851"/>
              <a:gd name="connsiteY1" fmla="*/ 428594 h 2527338"/>
              <a:gd name="connsiteX2" fmla="*/ 2071861 w 2452851"/>
              <a:gd name="connsiteY2" fmla="*/ 500388 h 2527338"/>
              <a:gd name="connsiteX3" fmla="*/ 2168127 w 2452851"/>
              <a:gd name="connsiteY3" fmla="*/ 579814 h 2527338"/>
              <a:gd name="connsiteX4" fmla="*/ 2452851 w 2452851"/>
              <a:gd name="connsiteY4" fmla="*/ 1267198 h 2527338"/>
              <a:gd name="connsiteX5" fmla="*/ 2168127 w 2452851"/>
              <a:gd name="connsiteY5" fmla="*/ 1954582 h 2527338"/>
              <a:gd name="connsiteX6" fmla="*/ 2121928 w 2452851"/>
              <a:gd name="connsiteY6" fmla="*/ 1992700 h 2527338"/>
              <a:gd name="connsiteX7" fmla="*/ 2109454 w 2452851"/>
              <a:gd name="connsiteY7" fmla="*/ 2018594 h 2527338"/>
              <a:gd name="connsiteX8" fmla="*/ 1254674 w 2452851"/>
              <a:gd name="connsiteY8" fmla="*/ 2527338 h 2527338"/>
              <a:gd name="connsiteX9" fmla="*/ 448587 w 2452851"/>
              <a:gd name="connsiteY9" fmla="*/ 2098745 h 2527338"/>
              <a:gd name="connsiteX10" fmla="*/ 435346 w 2452851"/>
              <a:gd name="connsiteY10" fmla="*/ 2076949 h 2527338"/>
              <a:gd name="connsiteX11" fmla="*/ 428594 w 2452851"/>
              <a:gd name="connsiteY11" fmla="*/ 2073284 h 2527338"/>
              <a:gd name="connsiteX12" fmla="*/ 0 w 2452851"/>
              <a:gd name="connsiteY12" fmla="*/ 1267197 h 2527338"/>
              <a:gd name="connsiteX13" fmla="*/ 284724 w 2452851"/>
              <a:gd name="connsiteY13" fmla="*/ 579813 h 2527338"/>
              <a:gd name="connsiteX14" fmla="*/ 365081 w 2452851"/>
              <a:gd name="connsiteY14" fmla="*/ 513513 h 2527338"/>
              <a:gd name="connsiteX15" fmla="*/ 367379 w 2452851"/>
              <a:gd name="connsiteY15" fmla="*/ 508744 h 2527338"/>
              <a:gd name="connsiteX16" fmla="*/ 1222158 w 2452851"/>
              <a:gd name="connsiteY16" fmla="*/ 0 h 25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851" h="2527338">
                <a:moveTo>
                  <a:pt x="1222158" y="0"/>
                </a:moveTo>
                <a:cubicBezTo>
                  <a:pt x="1557708" y="0"/>
                  <a:pt x="1853550" y="170011"/>
                  <a:pt x="2028245" y="428594"/>
                </a:cubicBezTo>
                <a:lnTo>
                  <a:pt x="2071861" y="500388"/>
                </a:lnTo>
                <a:lnTo>
                  <a:pt x="2168127" y="579814"/>
                </a:lnTo>
                <a:cubicBezTo>
                  <a:pt x="2344044" y="755731"/>
                  <a:pt x="2452851" y="998758"/>
                  <a:pt x="2452851" y="1267198"/>
                </a:cubicBezTo>
                <a:cubicBezTo>
                  <a:pt x="2452851" y="1535638"/>
                  <a:pt x="2344044" y="1778665"/>
                  <a:pt x="2168127" y="1954582"/>
                </a:cubicBezTo>
                <a:lnTo>
                  <a:pt x="2121928" y="1992700"/>
                </a:lnTo>
                <a:lnTo>
                  <a:pt x="2109454" y="2018594"/>
                </a:lnTo>
                <a:cubicBezTo>
                  <a:pt x="1944838" y="2321625"/>
                  <a:pt x="1623779" y="2527338"/>
                  <a:pt x="1254674" y="2527338"/>
                </a:cubicBezTo>
                <a:cubicBezTo>
                  <a:pt x="919124" y="2527338"/>
                  <a:pt x="623282" y="2357327"/>
                  <a:pt x="448587" y="2098745"/>
                </a:cubicBezTo>
                <a:lnTo>
                  <a:pt x="435346" y="2076949"/>
                </a:lnTo>
                <a:lnTo>
                  <a:pt x="428594" y="2073284"/>
                </a:lnTo>
                <a:cubicBezTo>
                  <a:pt x="170011" y="1898589"/>
                  <a:pt x="0" y="1602747"/>
                  <a:pt x="0" y="1267197"/>
                </a:cubicBezTo>
                <a:cubicBezTo>
                  <a:pt x="0" y="998757"/>
                  <a:pt x="108807" y="755730"/>
                  <a:pt x="284724" y="579813"/>
                </a:cubicBezTo>
                <a:lnTo>
                  <a:pt x="365081" y="513513"/>
                </a:lnTo>
                <a:lnTo>
                  <a:pt x="367379" y="508744"/>
                </a:lnTo>
                <a:cubicBezTo>
                  <a:pt x="531995" y="205713"/>
                  <a:pt x="853053" y="0"/>
                  <a:pt x="122215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14" name="组合 13"/>
          <p:cNvGrpSpPr/>
          <p:nvPr/>
        </p:nvGrpSpPr>
        <p:grpSpPr>
          <a:xfrm>
            <a:off x="5828409" y="5113426"/>
            <a:ext cx="290578" cy="291578"/>
            <a:chOff x="6072673" y="5471834"/>
            <a:chExt cx="290578" cy="291578"/>
          </a:xfrm>
        </p:grpSpPr>
        <p:sp>
          <p:nvSpPr>
            <p:cNvPr id="15" name="Freeform 6"/>
            <p:cNvSpPr>
              <a:spLocks noEditPoints="1"/>
            </p:cNvSpPr>
            <p:nvPr/>
          </p:nvSpPr>
          <p:spPr bwMode="auto">
            <a:xfrm>
              <a:off x="6072673" y="5471834"/>
              <a:ext cx="290578" cy="291578"/>
            </a:xfrm>
            <a:custGeom>
              <a:avLst/>
              <a:gdLst>
                <a:gd name="T0" fmla="*/ 243 w 243"/>
                <a:gd name="T1" fmla="*/ 64 h 244"/>
                <a:gd name="T2" fmla="*/ 243 w 243"/>
                <a:gd name="T3" fmla="*/ 70 h 244"/>
                <a:gd name="T4" fmla="*/ 235 w 243"/>
                <a:gd name="T5" fmla="*/ 91 h 244"/>
                <a:gd name="T6" fmla="*/ 212 w 243"/>
                <a:gd name="T7" fmla="*/ 114 h 244"/>
                <a:gd name="T8" fmla="*/ 199 w 243"/>
                <a:gd name="T9" fmla="*/ 119 h 244"/>
                <a:gd name="T10" fmla="*/ 197 w 243"/>
                <a:gd name="T11" fmla="*/ 120 h 244"/>
                <a:gd name="T12" fmla="*/ 198 w 243"/>
                <a:gd name="T13" fmla="*/ 128 h 244"/>
                <a:gd name="T14" fmla="*/ 192 w 243"/>
                <a:gd name="T15" fmla="*/ 162 h 244"/>
                <a:gd name="T16" fmla="*/ 149 w 243"/>
                <a:gd name="T17" fmla="*/ 207 h 244"/>
                <a:gd name="T18" fmla="*/ 106 w 243"/>
                <a:gd name="T19" fmla="*/ 214 h 244"/>
                <a:gd name="T20" fmla="*/ 68 w 243"/>
                <a:gd name="T21" fmla="*/ 201 h 244"/>
                <a:gd name="T22" fmla="*/ 65 w 243"/>
                <a:gd name="T23" fmla="*/ 201 h 244"/>
                <a:gd name="T24" fmla="*/ 1 w 243"/>
                <a:gd name="T25" fmla="*/ 243 h 244"/>
                <a:gd name="T26" fmla="*/ 0 w 243"/>
                <a:gd name="T27" fmla="*/ 244 h 244"/>
                <a:gd name="T28" fmla="*/ 0 w 243"/>
                <a:gd name="T29" fmla="*/ 243 h 244"/>
                <a:gd name="T30" fmla="*/ 43 w 243"/>
                <a:gd name="T31" fmla="*/ 178 h 244"/>
                <a:gd name="T32" fmla="*/ 43 w 243"/>
                <a:gd name="T33" fmla="*/ 176 h 244"/>
                <a:gd name="T34" fmla="*/ 32 w 243"/>
                <a:gd name="T35" fmla="*/ 150 h 244"/>
                <a:gd name="T36" fmla="*/ 30 w 243"/>
                <a:gd name="T37" fmla="*/ 125 h 244"/>
                <a:gd name="T38" fmla="*/ 44 w 243"/>
                <a:gd name="T39" fmla="*/ 84 h 244"/>
                <a:gd name="T40" fmla="*/ 75 w 243"/>
                <a:gd name="T41" fmla="*/ 56 h 244"/>
                <a:gd name="T42" fmla="*/ 101 w 243"/>
                <a:gd name="T43" fmla="*/ 47 h 244"/>
                <a:gd name="T44" fmla="*/ 121 w 243"/>
                <a:gd name="T45" fmla="*/ 47 h 244"/>
                <a:gd name="T46" fmla="*/ 123 w 243"/>
                <a:gd name="T47" fmla="*/ 47 h 244"/>
                <a:gd name="T48" fmla="*/ 126 w 243"/>
                <a:gd name="T49" fmla="*/ 38 h 244"/>
                <a:gd name="T50" fmla="*/ 146 w 243"/>
                <a:gd name="T51" fmla="*/ 13 h 244"/>
                <a:gd name="T52" fmla="*/ 167 w 243"/>
                <a:gd name="T53" fmla="*/ 2 h 244"/>
                <a:gd name="T54" fmla="*/ 178 w 243"/>
                <a:gd name="T55" fmla="*/ 0 h 244"/>
                <a:gd name="T56" fmla="*/ 180 w 243"/>
                <a:gd name="T57" fmla="*/ 0 h 244"/>
                <a:gd name="T58" fmla="*/ 186 w 243"/>
                <a:gd name="T59" fmla="*/ 0 h 244"/>
                <a:gd name="T60" fmla="*/ 187 w 243"/>
                <a:gd name="T61" fmla="*/ 0 h 244"/>
                <a:gd name="T62" fmla="*/ 214 w 243"/>
                <a:gd name="T63" fmla="*/ 9 h 244"/>
                <a:gd name="T64" fmla="*/ 242 w 243"/>
                <a:gd name="T65" fmla="*/ 50 h 244"/>
                <a:gd name="T66" fmla="*/ 243 w 243"/>
                <a:gd name="T67" fmla="*/ 57 h 244"/>
                <a:gd name="T68" fmla="*/ 243 w 243"/>
                <a:gd name="T69" fmla="*/ 64 h 244"/>
                <a:gd name="T70" fmla="*/ 167 w 243"/>
                <a:gd name="T71" fmla="*/ 129 h 244"/>
                <a:gd name="T72" fmla="*/ 166 w 243"/>
                <a:gd name="T73" fmla="*/ 120 h 244"/>
                <a:gd name="T74" fmla="*/ 165 w 243"/>
                <a:gd name="T75" fmla="*/ 119 h 244"/>
                <a:gd name="T76" fmla="*/ 160 w 243"/>
                <a:gd name="T77" fmla="*/ 117 h 244"/>
                <a:gd name="T78" fmla="*/ 158 w 243"/>
                <a:gd name="T79" fmla="*/ 118 h 244"/>
                <a:gd name="T80" fmla="*/ 137 w 243"/>
                <a:gd name="T81" fmla="*/ 139 h 244"/>
                <a:gd name="T82" fmla="*/ 105 w 243"/>
                <a:gd name="T83" fmla="*/ 138 h 244"/>
                <a:gd name="T84" fmla="*/ 99 w 243"/>
                <a:gd name="T85" fmla="*/ 120 h 244"/>
                <a:gd name="T86" fmla="*/ 106 w 243"/>
                <a:gd name="T87" fmla="*/ 105 h 244"/>
                <a:gd name="T88" fmla="*/ 126 w 243"/>
                <a:gd name="T89" fmla="*/ 85 h 244"/>
                <a:gd name="T90" fmla="*/ 126 w 243"/>
                <a:gd name="T91" fmla="*/ 83 h 244"/>
                <a:gd name="T92" fmla="*/ 125 w 243"/>
                <a:gd name="T93" fmla="*/ 79 h 244"/>
                <a:gd name="T94" fmla="*/ 123 w 243"/>
                <a:gd name="T95" fmla="*/ 77 h 244"/>
                <a:gd name="T96" fmla="*/ 89 w 243"/>
                <a:gd name="T97" fmla="*/ 83 h 244"/>
                <a:gd name="T98" fmla="*/ 61 w 243"/>
                <a:gd name="T99" fmla="*/ 138 h 244"/>
                <a:gd name="T100" fmla="*/ 74 w 243"/>
                <a:gd name="T101" fmla="*/ 165 h 244"/>
                <a:gd name="T102" fmla="*/ 127 w 243"/>
                <a:gd name="T103" fmla="*/ 182 h 244"/>
                <a:gd name="T104" fmla="*/ 167 w 243"/>
                <a:gd name="T105" fmla="*/ 129 h 244"/>
                <a:gd name="T106" fmla="*/ 183 w 243"/>
                <a:gd name="T107" fmla="*/ 92 h 244"/>
                <a:gd name="T108" fmla="*/ 214 w 243"/>
                <a:gd name="T109" fmla="*/ 61 h 244"/>
                <a:gd name="T110" fmla="*/ 183 w 243"/>
                <a:gd name="T111" fmla="*/ 31 h 244"/>
                <a:gd name="T112" fmla="*/ 152 w 243"/>
                <a:gd name="T113" fmla="*/ 61 h 244"/>
                <a:gd name="T114" fmla="*/ 183 w 243"/>
                <a:gd name="T115" fmla="*/ 9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244">
                  <a:moveTo>
                    <a:pt x="243" y="64"/>
                  </a:moveTo>
                  <a:cubicBezTo>
                    <a:pt x="243" y="66"/>
                    <a:pt x="243" y="68"/>
                    <a:pt x="243" y="70"/>
                  </a:cubicBezTo>
                  <a:cubicBezTo>
                    <a:pt x="242" y="77"/>
                    <a:pt x="239" y="84"/>
                    <a:pt x="235" y="91"/>
                  </a:cubicBezTo>
                  <a:cubicBezTo>
                    <a:pt x="230" y="101"/>
                    <a:pt x="222" y="109"/>
                    <a:pt x="212" y="114"/>
                  </a:cubicBezTo>
                  <a:cubicBezTo>
                    <a:pt x="208" y="116"/>
                    <a:pt x="203" y="118"/>
                    <a:pt x="199" y="119"/>
                  </a:cubicBezTo>
                  <a:cubicBezTo>
                    <a:pt x="198" y="119"/>
                    <a:pt x="198" y="120"/>
                    <a:pt x="197" y="120"/>
                  </a:cubicBezTo>
                  <a:cubicBezTo>
                    <a:pt x="198" y="122"/>
                    <a:pt x="198" y="125"/>
                    <a:pt x="198" y="128"/>
                  </a:cubicBezTo>
                  <a:cubicBezTo>
                    <a:pt x="198" y="139"/>
                    <a:pt x="197" y="151"/>
                    <a:pt x="192" y="162"/>
                  </a:cubicBezTo>
                  <a:cubicBezTo>
                    <a:pt x="184" y="182"/>
                    <a:pt x="169" y="197"/>
                    <a:pt x="149" y="207"/>
                  </a:cubicBezTo>
                  <a:cubicBezTo>
                    <a:pt x="136" y="213"/>
                    <a:pt x="121" y="215"/>
                    <a:pt x="106" y="214"/>
                  </a:cubicBezTo>
                  <a:cubicBezTo>
                    <a:pt x="92" y="213"/>
                    <a:pt x="80" y="208"/>
                    <a:pt x="68" y="201"/>
                  </a:cubicBezTo>
                  <a:cubicBezTo>
                    <a:pt x="67" y="200"/>
                    <a:pt x="66" y="200"/>
                    <a:pt x="65" y="201"/>
                  </a:cubicBezTo>
                  <a:cubicBezTo>
                    <a:pt x="44" y="215"/>
                    <a:pt x="22" y="229"/>
                    <a:pt x="1" y="243"/>
                  </a:cubicBezTo>
                  <a:cubicBezTo>
                    <a:pt x="1" y="243"/>
                    <a:pt x="0" y="244"/>
                    <a:pt x="0" y="244"/>
                  </a:cubicBezTo>
                  <a:cubicBezTo>
                    <a:pt x="0" y="243"/>
                    <a:pt x="0" y="243"/>
                    <a:pt x="0" y="243"/>
                  </a:cubicBezTo>
                  <a:cubicBezTo>
                    <a:pt x="15" y="221"/>
                    <a:pt x="29" y="199"/>
                    <a:pt x="43" y="178"/>
                  </a:cubicBezTo>
                  <a:cubicBezTo>
                    <a:pt x="44" y="177"/>
                    <a:pt x="44" y="177"/>
                    <a:pt x="43" y="176"/>
                  </a:cubicBezTo>
                  <a:cubicBezTo>
                    <a:pt x="38" y="168"/>
                    <a:pt x="35" y="159"/>
                    <a:pt x="32" y="150"/>
                  </a:cubicBezTo>
                  <a:cubicBezTo>
                    <a:pt x="31" y="142"/>
                    <a:pt x="30" y="133"/>
                    <a:pt x="30" y="125"/>
                  </a:cubicBezTo>
                  <a:cubicBezTo>
                    <a:pt x="31" y="110"/>
                    <a:pt x="36" y="97"/>
                    <a:pt x="44" y="84"/>
                  </a:cubicBezTo>
                  <a:cubicBezTo>
                    <a:pt x="52" y="72"/>
                    <a:pt x="62" y="63"/>
                    <a:pt x="75" y="56"/>
                  </a:cubicBezTo>
                  <a:cubicBezTo>
                    <a:pt x="83" y="52"/>
                    <a:pt x="92" y="49"/>
                    <a:pt x="101" y="47"/>
                  </a:cubicBezTo>
                  <a:cubicBezTo>
                    <a:pt x="108" y="46"/>
                    <a:pt x="114" y="46"/>
                    <a:pt x="121" y="47"/>
                  </a:cubicBezTo>
                  <a:cubicBezTo>
                    <a:pt x="122" y="47"/>
                    <a:pt x="123" y="47"/>
                    <a:pt x="123" y="47"/>
                  </a:cubicBezTo>
                  <a:cubicBezTo>
                    <a:pt x="124" y="44"/>
                    <a:pt x="125" y="41"/>
                    <a:pt x="126" y="38"/>
                  </a:cubicBezTo>
                  <a:cubicBezTo>
                    <a:pt x="130" y="28"/>
                    <a:pt x="137" y="19"/>
                    <a:pt x="146" y="13"/>
                  </a:cubicBezTo>
                  <a:cubicBezTo>
                    <a:pt x="152" y="8"/>
                    <a:pt x="159" y="4"/>
                    <a:pt x="167" y="2"/>
                  </a:cubicBezTo>
                  <a:cubicBezTo>
                    <a:pt x="170" y="1"/>
                    <a:pt x="174" y="1"/>
                    <a:pt x="178" y="0"/>
                  </a:cubicBezTo>
                  <a:cubicBezTo>
                    <a:pt x="179" y="0"/>
                    <a:pt x="179" y="0"/>
                    <a:pt x="180" y="0"/>
                  </a:cubicBezTo>
                  <a:cubicBezTo>
                    <a:pt x="182" y="0"/>
                    <a:pt x="184" y="0"/>
                    <a:pt x="186" y="0"/>
                  </a:cubicBezTo>
                  <a:cubicBezTo>
                    <a:pt x="187" y="0"/>
                    <a:pt x="187" y="0"/>
                    <a:pt x="187" y="0"/>
                  </a:cubicBezTo>
                  <a:cubicBezTo>
                    <a:pt x="197" y="1"/>
                    <a:pt x="206" y="4"/>
                    <a:pt x="214" y="9"/>
                  </a:cubicBezTo>
                  <a:cubicBezTo>
                    <a:pt x="229" y="18"/>
                    <a:pt x="239" y="32"/>
                    <a:pt x="242" y="50"/>
                  </a:cubicBezTo>
                  <a:cubicBezTo>
                    <a:pt x="243" y="52"/>
                    <a:pt x="243" y="55"/>
                    <a:pt x="243" y="57"/>
                  </a:cubicBezTo>
                  <a:cubicBezTo>
                    <a:pt x="243" y="59"/>
                    <a:pt x="243" y="61"/>
                    <a:pt x="243" y="64"/>
                  </a:cubicBezTo>
                  <a:close/>
                  <a:moveTo>
                    <a:pt x="167" y="129"/>
                  </a:moveTo>
                  <a:cubicBezTo>
                    <a:pt x="167" y="126"/>
                    <a:pt x="167" y="123"/>
                    <a:pt x="166" y="120"/>
                  </a:cubicBezTo>
                  <a:cubicBezTo>
                    <a:pt x="166" y="120"/>
                    <a:pt x="166" y="119"/>
                    <a:pt x="165" y="119"/>
                  </a:cubicBezTo>
                  <a:cubicBezTo>
                    <a:pt x="164" y="118"/>
                    <a:pt x="162" y="118"/>
                    <a:pt x="160" y="117"/>
                  </a:cubicBezTo>
                  <a:cubicBezTo>
                    <a:pt x="159" y="117"/>
                    <a:pt x="159" y="117"/>
                    <a:pt x="158" y="118"/>
                  </a:cubicBezTo>
                  <a:cubicBezTo>
                    <a:pt x="151" y="125"/>
                    <a:pt x="144" y="132"/>
                    <a:pt x="137" y="139"/>
                  </a:cubicBezTo>
                  <a:cubicBezTo>
                    <a:pt x="128" y="147"/>
                    <a:pt x="113" y="146"/>
                    <a:pt x="105" y="138"/>
                  </a:cubicBezTo>
                  <a:cubicBezTo>
                    <a:pt x="101" y="133"/>
                    <a:pt x="99" y="127"/>
                    <a:pt x="99" y="120"/>
                  </a:cubicBezTo>
                  <a:cubicBezTo>
                    <a:pt x="99" y="114"/>
                    <a:pt x="102" y="109"/>
                    <a:pt x="106" y="105"/>
                  </a:cubicBezTo>
                  <a:cubicBezTo>
                    <a:pt x="113" y="98"/>
                    <a:pt x="119" y="92"/>
                    <a:pt x="126" y="85"/>
                  </a:cubicBezTo>
                  <a:cubicBezTo>
                    <a:pt x="126" y="85"/>
                    <a:pt x="127" y="84"/>
                    <a:pt x="126" y="83"/>
                  </a:cubicBezTo>
                  <a:cubicBezTo>
                    <a:pt x="126" y="82"/>
                    <a:pt x="125" y="80"/>
                    <a:pt x="125" y="79"/>
                  </a:cubicBezTo>
                  <a:cubicBezTo>
                    <a:pt x="124" y="78"/>
                    <a:pt x="124" y="77"/>
                    <a:pt x="123" y="77"/>
                  </a:cubicBezTo>
                  <a:cubicBezTo>
                    <a:pt x="111" y="75"/>
                    <a:pt x="99" y="77"/>
                    <a:pt x="89" y="83"/>
                  </a:cubicBezTo>
                  <a:cubicBezTo>
                    <a:pt x="69" y="93"/>
                    <a:pt x="57" y="115"/>
                    <a:pt x="61" y="138"/>
                  </a:cubicBezTo>
                  <a:cubicBezTo>
                    <a:pt x="62" y="148"/>
                    <a:pt x="67" y="158"/>
                    <a:pt x="74" y="165"/>
                  </a:cubicBezTo>
                  <a:cubicBezTo>
                    <a:pt x="88" y="181"/>
                    <a:pt x="106" y="187"/>
                    <a:pt x="127" y="182"/>
                  </a:cubicBezTo>
                  <a:cubicBezTo>
                    <a:pt x="151" y="176"/>
                    <a:pt x="168" y="154"/>
                    <a:pt x="167" y="129"/>
                  </a:cubicBezTo>
                  <a:close/>
                  <a:moveTo>
                    <a:pt x="183" y="92"/>
                  </a:moveTo>
                  <a:cubicBezTo>
                    <a:pt x="200" y="92"/>
                    <a:pt x="214" y="78"/>
                    <a:pt x="214" y="61"/>
                  </a:cubicBezTo>
                  <a:cubicBezTo>
                    <a:pt x="214" y="44"/>
                    <a:pt x="200" y="31"/>
                    <a:pt x="183" y="31"/>
                  </a:cubicBezTo>
                  <a:cubicBezTo>
                    <a:pt x="166" y="31"/>
                    <a:pt x="152" y="45"/>
                    <a:pt x="152" y="61"/>
                  </a:cubicBezTo>
                  <a:cubicBezTo>
                    <a:pt x="152" y="79"/>
                    <a:pt x="166" y="92"/>
                    <a:pt x="183" y="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 name="Freeform 7"/>
            <p:cNvSpPr/>
            <p:nvPr/>
          </p:nvSpPr>
          <p:spPr bwMode="auto">
            <a:xfrm>
              <a:off x="6295233" y="5471834"/>
              <a:ext cx="68018" cy="68018"/>
            </a:xfrm>
            <a:custGeom>
              <a:avLst/>
              <a:gdLst>
                <a:gd name="T0" fmla="*/ 57 w 57"/>
                <a:gd name="T1" fmla="*/ 57 h 57"/>
                <a:gd name="T2" fmla="*/ 56 w 57"/>
                <a:gd name="T3" fmla="*/ 50 h 57"/>
                <a:gd name="T4" fmla="*/ 28 w 57"/>
                <a:gd name="T5" fmla="*/ 9 h 57"/>
                <a:gd name="T6" fmla="*/ 1 w 57"/>
                <a:gd name="T7" fmla="*/ 0 h 57"/>
                <a:gd name="T8" fmla="*/ 0 w 57"/>
                <a:gd name="T9" fmla="*/ 0 h 57"/>
                <a:gd name="T10" fmla="*/ 57 w 57"/>
                <a:gd name="T11" fmla="*/ 0 h 57"/>
                <a:gd name="T12" fmla="*/ 57 w 57"/>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57" h="57">
                  <a:moveTo>
                    <a:pt x="57" y="57"/>
                  </a:moveTo>
                  <a:cubicBezTo>
                    <a:pt x="57" y="55"/>
                    <a:pt x="57" y="52"/>
                    <a:pt x="56" y="50"/>
                  </a:cubicBezTo>
                  <a:cubicBezTo>
                    <a:pt x="53" y="32"/>
                    <a:pt x="43" y="18"/>
                    <a:pt x="28" y="9"/>
                  </a:cubicBezTo>
                  <a:cubicBezTo>
                    <a:pt x="20" y="4"/>
                    <a:pt x="11" y="1"/>
                    <a:pt x="1" y="0"/>
                  </a:cubicBezTo>
                  <a:cubicBezTo>
                    <a:pt x="1" y="0"/>
                    <a:pt x="1" y="0"/>
                    <a:pt x="0" y="0"/>
                  </a:cubicBezTo>
                  <a:cubicBezTo>
                    <a:pt x="19" y="0"/>
                    <a:pt x="38" y="0"/>
                    <a:pt x="57" y="0"/>
                  </a:cubicBezTo>
                  <a:cubicBezTo>
                    <a:pt x="57" y="19"/>
                    <a:pt x="57" y="38"/>
                    <a:pt x="57"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7" name="组合 16"/>
          <p:cNvGrpSpPr/>
          <p:nvPr/>
        </p:nvGrpSpPr>
        <p:grpSpPr>
          <a:xfrm>
            <a:off x="4117108" y="2874450"/>
            <a:ext cx="260796" cy="262324"/>
            <a:chOff x="3867998" y="3603172"/>
            <a:chExt cx="260796" cy="262324"/>
          </a:xfrm>
        </p:grpSpPr>
        <p:sp>
          <p:nvSpPr>
            <p:cNvPr id="18" name="Freeform 14"/>
            <p:cNvSpPr/>
            <p:nvPr/>
          </p:nvSpPr>
          <p:spPr bwMode="auto">
            <a:xfrm>
              <a:off x="3867998" y="3695877"/>
              <a:ext cx="73349" cy="169619"/>
            </a:xfrm>
            <a:custGeom>
              <a:avLst/>
              <a:gdLst>
                <a:gd name="T0" fmla="*/ 60 w 60"/>
                <a:gd name="T1" fmla="*/ 69 h 139"/>
                <a:gd name="T2" fmla="*/ 60 w 60"/>
                <a:gd name="T3" fmla="*/ 123 h 139"/>
                <a:gd name="T4" fmla="*/ 59 w 60"/>
                <a:gd name="T5" fmla="*/ 132 h 139"/>
                <a:gd name="T6" fmla="*/ 50 w 60"/>
                <a:gd name="T7" fmla="*/ 139 h 139"/>
                <a:gd name="T8" fmla="*/ 47 w 60"/>
                <a:gd name="T9" fmla="*/ 139 h 139"/>
                <a:gd name="T10" fmla="*/ 14 w 60"/>
                <a:gd name="T11" fmla="*/ 139 h 139"/>
                <a:gd name="T12" fmla="*/ 9 w 60"/>
                <a:gd name="T13" fmla="*/ 138 h 139"/>
                <a:gd name="T14" fmla="*/ 0 w 60"/>
                <a:gd name="T15" fmla="*/ 127 h 139"/>
                <a:gd name="T16" fmla="*/ 0 w 60"/>
                <a:gd name="T17" fmla="*/ 123 h 139"/>
                <a:gd name="T18" fmla="*/ 0 w 60"/>
                <a:gd name="T19" fmla="*/ 16 h 139"/>
                <a:gd name="T20" fmla="*/ 0 w 60"/>
                <a:gd name="T21" fmla="*/ 10 h 139"/>
                <a:gd name="T22" fmla="*/ 12 w 60"/>
                <a:gd name="T23" fmla="*/ 1 h 139"/>
                <a:gd name="T24" fmla="*/ 47 w 60"/>
                <a:gd name="T25" fmla="*/ 1 h 139"/>
                <a:gd name="T26" fmla="*/ 52 w 60"/>
                <a:gd name="T27" fmla="*/ 1 h 139"/>
                <a:gd name="T28" fmla="*/ 60 w 60"/>
                <a:gd name="T29" fmla="*/ 12 h 139"/>
                <a:gd name="T30" fmla="*/ 60 w 60"/>
                <a:gd name="T31" fmla="*/ 17 h 139"/>
                <a:gd name="T32" fmla="*/ 60 w 60"/>
                <a:gd name="T3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39">
                  <a:moveTo>
                    <a:pt x="60" y="69"/>
                  </a:moveTo>
                  <a:cubicBezTo>
                    <a:pt x="60" y="87"/>
                    <a:pt x="60" y="105"/>
                    <a:pt x="60" y="123"/>
                  </a:cubicBezTo>
                  <a:cubicBezTo>
                    <a:pt x="60" y="126"/>
                    <a:pt x="60" y="129"/>
                    <a:pt x="59" y="132"/>
                  </a:cubicBezTo>
                  <a:cubicBezTo>
                    <a:pt x="58" y="136"/>
                    <a:pt x="55" y="138"/>
                    <a:pt x="50" y="139"/>
                  </a:cubicBezTo>
                  <a:cubicBezTo>
                    <a:pt x="49" y="139"/>
                    <a:pt x="48" y="139"/>
                    <a:pt x="47" y="139"/>
                  </a:cubicBezTo>
                  <a:cubicBezTo>
                    <a:pt x="36" y="139"/>
                    <a:pt x="25" y="139"/>
                    <a:pt x="14" y="139"/>
                  </a:cubicBezTo>
                  <a:cubicBezTo>
                    <a:pt x="13" y="139"/>
                    <a:pt x="11" y="139"/>
                    <a:pt x="9" y="138"/>
                  </a:cubicBezTo>
                  <a:cubicBezTo>
                    <a:pt x="3" y="137"/>
                    <a:pt x="0" y="133"/>
                    <a:pt x="0" y="127"/>
                  </a:cubicBezTo>
                  <a:cubicBezTo>
                    <a:pt x="0" y="126"/>
                    <a:pt x="0" y="124"/>
                    <a:pt x="0" y="123"/>
                  </a:cubicBezTo>
                  <a:cubicBezTo>
                    <a:pt x="0" y="87"/>
                    <a:pt x="0" y="52"/>
                    <a:pt x="0" y="16"/>
                  </a:cubicBezTo>
                  <a:cubicBezTo>
                    <a:pt x="0" y="14"/>
                    <a:pt x="0" y="12"/>
                    <a:pt x="0" y="10"/>
                  </a:cubicBezTo>
                  <a:cubicBezTo>
                    <a:pt x="2" y="4"/>
                    <a:pt x="6" y="1"/>
                    <a:pt x="12" y="1"/>
                  </a:cubicBezTo>
                  <a:cubicBezTo>
                    <a:pt x="24" y="0"/>
                    <a:pt x="35" y="0"/>
                    <a:pt x="47" y="1"/>
                  </a:cubicBezTo>
                  <a:cubicBezTo>
                    <a:pt x="49" y="1"/>
                    <a:pt x="50" y="1"/>
                    <a:pt x="52" y="1"/>
                  </a:cubicBezTo>
                  <a:cubicBezTo>
                    <a:pt x="57" y="2"/>
                    <a:pt x="60" y="6"/>
                    <a:pt x="60" y="12"/>
                  </a:cubicBezTo>
                  <a:cubicBezTo>
                    <a:pt x="60" y="13"/>
                    <a:pt x="60" y="15"/>
                    <a:pt x="60" y="17"/>
                  </a:cubicBezTo>
                  <a:cubicBezTo>
                    <a:pt x="60" y="34"/>
                    <a:pt x="60" y="52"/>
                    <a:pt x="60" y="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15"/>
            <p:cNvSpPr/>
            <p:nvPr/>
          </p:nvSpPr>
          <p:spPr bwMode="auto">
            <a:xfrm>
              <a:off x="3960703" y="3603172"/>
              <a:ext cx="74368" cy="149754"/>
            </a:xfrm>
            <a:custGeom>
              <a:avLst/>
              <a:gdLst>
                <a:gd name="T0" fmla="*/ 61 w 61"/>
                <a:gd name="T1" fmla="*/ 61 h 123"/>
                <a:gd name="T2" fmla="*/ 61 w 61"/>
                <a:gd name="T3" fmla="*/ 108 h 123"/>
                <a:gd name="T4" fmla="*/ 57 w 61"/>
                <a:gd name="T5" fmla="*/ 118 h 123"/>
                <a:gd name="T6" fmla="*/ 46 w 61"/>
                <a:gd name="T7" fmla="*/ 123 h 123"/>
                <a:gd name="T8" fmla="*/ 14 w 61"/>
                <a:gd name="T9" fmla="*/ 123 h 123"/>
                <a:gd name="T10" fmla="*/ 0 w 61"/>
                <a:gd name="T11" fmla="*/ 109 h 123"/>
                <a:gd name="T12" fmla="*/ 0 w 61"/>
                <a:gd name="T13" fmla="*/ 93 h 123"/>
                <a:gd name="T14" fmla="*/ 0 w 61"/>
                <a:gd name="T15" fmla="*/ 15 h 123"/>
                <a:gd name="T16" fmla="*/ 1 w 61"/>
                <a:gd name="T17" fmla="*/ 9 h 123"/>
                <a:gd name="T18" fmla="*/ 11 w 61"/>
                <a:gd name="T19" fmla="*/ 0 h 123"/>
                <a:gd name="T20" fmla="*/ 15 w 61"/>
                <a:gd name="T21" fmla="*/ 0 h 123"/>
                <a:gd name="T22" fmla="*/ 46 w 61"/>
                <a:gd name="T23" fmla="*/ 0 h 123"/>
                <a:gd name="T24" fmla="*/ 53 w 61"/>
                <a:gd name="T25" fmla="*/ 1 h 123"/>
                <a:gd name="T26" fmla="*/ 60 w 61"/>
                <a:gd name="T27" fmla="*/ 8 h 123"/>
                <a:gd name="T28" fmla="*/ 61 w 61"/>
                <a:gd name="T29" fmla="*/ 15 h 123"/>
                <a:gd name="T30" fmla="*/ 61 w 61"/>
                <a:gd name="T31"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23">
                  <a:moveTo>
                    <a:pt x="61" y="61"/>
                  </a:moveTo>
                  <a:cubicBezTo>
                    <a:pt x="61" y="77"/>
                    <a:pt x="61" y="92"/>
                    <a:pt x="61" y="108"/>
                  </a:cubicBezTo>
                  <a:cubicBezTo>
                    <a:pt x="61" y="112"/>
                    <a:pt x="60" y="115"/>
                    <a:pt x="57" y="118"/>
                  </a:cubicBezTo>
                  <a:cubicBezTo>
                    <a:pt x="54" y="122"/>
                    <a:pt x="50" y="123"/>
                    <a:pt x="46" y="123"/>
                  </a:cubicBezTo>
                  <a:cubicBezTo>
                    <a:pt x="35" y="123"/>
                    <a:pt x="25" y="123"/>
                    <a:pt x="14" y="123"/>
                  </a:cubicBezTo>
                  <a:cubicBezTo>
                    <a:pt x="6" y="123"/>
                    <a:pt x="0" y="117"/>
                    <a:pt x="0" y="109"/>
                  </a:cubicBezTo>
                  <a:cubicBezTo>
                    <a:pt x="0" y="103"/>
                    <a:pt x="0" y="98"/>
                    <a:pt x="0" y="93"/>
                  </a:cubicBezTo>
                  <a:cubicBezTo>
                    <a:pt x="0" y="67"/>
                    <a:pt x="0" y="41"/>
                    <a:pt x="0" y="15"/>
                  </a:cubicBezTo>
                  <a:cubicBezTo>
                    <a:pt x="0" y="13"/>
                    <a:pt x="0" y="11"/>
                    <a:pt x="1" y="9"/>
                  </a:cubicBezTo>
                  <a:cubicBezTo>
                    <a:pt x="2" y="4"/>
                    <a:pt x="6" y="0"/>
                    <a:pt x="11" y="0"/>
                  </a:cubicBezTo>
                  <a:cubicBezTo>
                    <a:pt x="12" y="0"/>
                    <a:pt x="14" y="0"/>
                    <a:pt x="15" y="0"/>
                  </a:cubicBezTo>
                  <a:cubicBezTo>
                    <a:pt x="25" y="0"/>
                    <a:pt x="36" y="0"/>
                    <a:pt x="46" y="0"/>
                  </a:cubicBezTo>
                  <a:cubicBezTo>
                    <a:pt x="48" y="0"/>
                    <a:pt x="51" y="0"/>
                    <a:pt x="53" y="1"/>
                  </a:cubicBezTo>
                  <a:cubicBezTo>
                    <a:pt x="57" y="2"/>
                    <a:pt x="59" y="4"/>
                    <a:pt x="60" y="8"/>
                  </a:cubicBezTo>
                  <a:cubicBezTo>
                    <a:pt x="61" y="10"/>
                    <a:pt x="61" y="13"/>
                    <a:pt x="61" y="15"/>
                  </a:cubicBezTo>
                  <a:cubicBezTo>
                    <a:pt x="61" y="30"/>
                    <a:pt x="61" y="46"/>
                    <a:pt x="61"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16"/>
            <p:cNvSpPr/>
            <p:nvPr/>
          </p:nvSpPr>
          <p:spPr bwMode="auto">
            <a:xfrm>
              <a:off x="4054426" y="3733570"/>
              <a:ext cx="74368" cy="131926"/>
            </a:xfrm>
            <a:custGeom>
              <a:avLst/>
              <a:gdLst>
                <a:gd name="T0" fmla="*/ 61 w 61"/>
                <a:gd name="T1" fmla="*/ 54 h 108"/>
                <a:gd name="T2" fmla="*/ 61 w 61"/>
                <a:gd name="T3" fmla="*/ 95 h 108"/>
                <a:gd name="T4" fmla="*/ 59 w 61"/>
                <a:gd name="T5" fmla="*/ 102 h 108"/>
                <a:gd name="T6" fmla="*/ 51 w 61"/>
                <a:gd name="T7" fmla="*/ 108 h 108"/>
                <a:gd name="T8" fmla="*/ 25 w 61"/>
                <a:gd name="T9" fmla="*/ 108 h 108"/>
                <a:gd name="T10" fmla="*/ 12 w 61"/>
                <a:gd name="T11" fmla="*/ 108 h 108"/>
                <a:gd name="T12" fmla="*/ 0 w 61"/>
                <a:gd name="T13" fmla="*/ 95 h 108"/>
                <a:gd name="T14" fmla="*/ 0 w 61"/>
                <a:gd name="T15" fmla="*/ 93 h 108"/>
                <a:gd name="T16" fmla="*/ 0 w 61"/>
                <a:gd name="T17" fmla="*/ 14 h 108"/>
                <a:gd name="T18" fmla="*/ 2 w 61"/>
                <a:gd name="T19" fmla="*/ 5 h 108"/>
                <a:gd name="T20" fmla="*/ 12 w 61"/>
                <a:gd name="T21" fmla="*/ 1 h 108"/>
                <a:gd name="T22" fmla="*/ 49 w 61"/>
                <a:gd name="T23" fmla="*/ 1 h 108"/>
                <a:gd name="T24" fmla="*/ 53 w 61"/>
                <a:gd name="T25" fmla="*/ 1 h 108"/>
                <a:gd name="T26" fmla="*/ 60 w 61"/>
                <a:gd name="T27" fmla="*/ 9 h 108"/>
                <a:gd name="T28" fmla="*/ 61 w 61"/>
                <a:gd name="T29" fmla="*/ 15 h 108"/>
                <a:gd name="T30" fmla="*/ 61 w 61"/>
                <a:gd name="T3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08">
                  <a:moveTo>
                    <a:pt x="61" y="54"/>
                  </a:moveTo>
                  <a:cubicBezTo>
                    <a:pt x="61" y="68"/>
                    <a:pt x="61" y="81"/>
                    <a:pt x="61" y="95"/>
                  </a:cubicBezTo>
                  <a:cubicBezTo>
                    <a:pt x="61" y="97"/>
                    <a:pt x="60" y="100"/>
                    <a:pt x="59" y="102"/>
                  </a:cubicBezTo>
                  <a:cubicBezTo>
                    <a:pt x="58" y="105"/>
                    <a:pt x="55" y="107"/>
                    <a:pt x="51" y="108"/>
                  </a:cubicBezTo>
                  <a:cubicBezTo>
                    <a:pt x="42" y="108"/>
                    <a:pt x="34" y="108"/>
                    <a:pt x="25" y="108"/>
                  </a:cubicBezTo>
                  <a:cubicBezTo>
                    <a:pt x="21" y="108"/>
                    <a:pt x="16" y="108"/>
                    <a:pt x="12" y="108"/>
                  </a:cubicBezTo>
                  <a:cubicBezTo>
                    <a:pt x="5" y="107"/>
                    <a:pt x="0" y="102"/>
                    <a:pt x="0" y="95"/>
                  </a:cubicBezTo>
                  <a:cubicBezTo>
                    <a:pt x="0" y="95"/>
                    <a:pt x="0" y="94"/>
                    <a:pt x="0" y="93"/>
                  </a:cubicBezTo>
                  <a:cubicBezTo>
                    <a:pt x="0" y="67"/>
                    <a:pt x="0" y="40"/>
                    <a:pt x="0" y="14"/>
                  </a:cubicBezTo>
                  <a:cubicBezTo>
                    <a:pt x="0" y="11"/>
                    <a:pt x="0" y="8"/>
                    <a:pt x="2" y="5"/>
                  </a:cubicBezTo>
                  <a:cubicBezTo>
                    <a:pt x="5" y="2"/>
                    <a:pt x="8" y="1"/>
                    <a:pt x="12" y="1"/>
                  </a:cubicBezTo>
                  <a:cubicBezTo>
                    <a:pt x="25" y="0"/>
                    <a:pt x="37" y="1"/>
                    <a:pt x="49" y="1"/>
                  </a:cubicBezTo>
                  <a:cubicBezTo>
                    <a:pt x="50" y="1"/>
                    <a:pt x="52" y="1"/>
                    <a:pt x="53" y="1"/>
                  </a:cubicBezTo>
                  <a:cubicBezTo>
                    <a:pt x="57" y="2"/>
                    <a:pt x="59" y="5"/>
                    <a:pt x="60" y="9"/>
                  </a:cubicBezTo>
                  <a:cubicBezTo>
                    <a:pt x="60" y="11"/>
                    <a:pt x="61" y="13"/>
                    <a:pt x="61" y="15"/>
                  </a:cubicBezTo>
                  <a:cubicBezTo>
                    <a:pt x="61" y="28"/>
                    <a:pt x="61" y="41"/>
                    <a:pt x="61"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17"/>
            <p:cNvSpPr/>
            <p:nvPr/>
          </p:nvSpPr>
          <p:spPr bwMode="auto">
            <a:xfrm>
              <a:off x="4054426" y="3603172"/>
              <a:ext cx="74368" cy="111042"/>
            </a:xfrm>
            <a:custGeom>
              <a:avLst/>
              <a:gdLst>
                <a:gd name="T0" fmla="*/ 61 w 61"/>
                <a:gd name="T1" fmla="*/ 46 h 91"/>
                <a:gd name="T2" fmla="*/ 61 w 61"/>
                <a:gd name="T3" fmla="*/ 79 h 91"/>
                <a:gd name="T4" fmla="*/ 59 w 61"/>
                <a:gd name="T5" fmla="*/ 87 h 91"/>
                <a:gd name="T6" fmla="*/ 52 w 61"/>
                <a:gd name="T7" fmla="*/ 91 h 91"/>
                <a:gd name="T8" fmla="*/ 50 w 61"/>
                <a:gd name="T9" fmla="*/ 91 h 91"/>
                <a:gd name="T10" fmla="*/ 13 w 61"/>
                <a:gd name="T11" fmla="*/ 91 h 91"/>
                <a:gd name="T12" fmla="*/ 3 w 61"/>
                <a:gd name="T13" fmla="*/ 88 h 91"/>
                <a:gd name="T14" fmla="*/ 0 w 61"/>
                <a:gd name="T15" fmla="*/ 78 h 91"/>
                <a:gd name="T16" fmla="*/ 0 w 61"/>
                <a:gd name="T17" fmla="*/ 14 h 91"/>
                <a:gd name="T18" fmla="*/ 0 w 61"/>
                <a:gd name="T19" fmla="*/ 12 h 91"/>
                <a:gd name="T20" fmla="*/ 9 w 61"/>
                <a:gd name="T21" fmla="*/ 0 h 91"/>
                <a:gd name="T22" fmla="*/ 13 w 61"/>
                <a:gd name="T23" fmla="*/ 0 h 91"/>
                <a:gd name="T24" fmla="*/ 48 w 61"/>
                <a:gd name="T25" fmla="*/ 0 h 91"/>
                <a:gd name="T26" fmla="*/ 54 w 61"/>
                <a:gd name="T27" fmla="*/ 1 h 91"/>
                <a:gd name="T28" fmla="*/ 60 w 61"/>
                <a:gd name="T29" fmla="*/ 10 h 91"/>
                <a:gd name="T30" fmla="*/ 61 w 61"/>
                <a:gd name="T31" fmla="*/ 17 h 91"/>
                <a:gd name="T32" fmla="*/ 61 w 61"/>
                <a:gd name="T33"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91">
                  <a:moveTo>
                    <a:pt x="61" y="46"/>
                  </a:moveTo>
                  <a:cubicBezTo>
                    <a:pt x="61" y="57"/>
                    <a:pt x="61" y="68"/>
                    <a:pt x="61" y="79"/>
                  </a:cubicBezTo>
                  <a:cubicBezTo>
                    <a:pt x="61" y="82"/>
                    <a:pt x="60" y="84"/>
                    <a:pt x="59" y="87"/>
                  </a:cubicBezTo>
                  <a:cubicBezTo>
                    <a:pt x="57" y="90"/>
                    <a:pt x="55" y="91"/>
                    <a:pt x="52" y="91"/>
                  </a:cubicBezTo>
                  <a:cubicBezTo>
                    <a:pt x="51" y="91"/>
                    <a:pt x="51" y="91"/>
                    <a:pt x="50" y="91"/>
                  </a:cubicBezTo>
                  <a:cubicBezTo>
                    <a:pt x="37" y="91"/>
                    <a:pt x="25" y="91"/>
                    <a:pt x="13" y="91"/>
                  </a:cubicBezTo>
                  <a:cubicBezTo>
                    <a:pt x="9" y="91"/>
                    <a:pt x="6" y="91"/>
                    <a:pt x="3" y="88"/>
                  </a:cubicBezTo>
                  <a:cubicBezTo>
                    <a:pt x="0" y="85"/>
                    <a:pt x="0" y="82"/>
                    <a:pt x="0" y="78"/>
                  </a:cubicBezTo>
                  <a:cubicBezTo>
                    <a:pt x="0" y="57"/>
                    <a:pt x="0" y="35"/>
                    <a:pt x="0" y="14"/>
                  </a:cubicBezTo>
                  <a:cubicBezTo>
                    <a:pt x="0" y="13"/>
                    <a:pt x="0" y="13"/>
                    <a:pt x="0" y="12"/>
                  </a:cubicBezTo>
                  <a:cubicBezTo>
                    <a:pt x="0" y="6"/>
                    <a:pt x="3" y="2"/>
                    <a:pt x="9" y="0"/>
                  </a:cubicBezTo>
                  <a:cubicBezTo>
                    <a:pt x="10" y="0"/>
                    <a:pt x="11" y="0"/>
                    <a:pt x="13" y="0"/>
                  </a:cubicBezTo>
                  <a:cubicBezTo>
                    <a:pt x="24" y="0"/>
                    <a:pt x="36" y="0"/>
                    <a:pt x="48" y="0"/>
                  </a:cubicBezTo>
                  <a:cubicBezTo>
                    <a:pt x="50" y="0"/>
                    <a:pt x="52" y="0"/>
                    <a:pt x="54" y="1"/>
                  </a:cubicBezTo>
                  <a:cubicBezTo>
                    <a:pt x="58" y="2"/>
                    <a:pt x="60" y="6"/>
                    <a:pt x="60" y="10"/>
                  </a:cubicBezTo>
                  <a:cubicBezTo>
                    <a:pt x="61" y="12"/>
                    <a:pt x="61" y="15"/>
                    <a:pt x="61" y="17"/>
                  </a:cubicBezTo>
                  <a:cubicBezTo>
                    <a:pt x="61" y="26"/>
                    <a:pt x="61" y="36"/>
                    <a:pt x="61"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18"/>
            <p:cNvSpPr/>
            <p:nvPr/>
          </p:nvSpPr>
          <p:spPr bwMode="auto">
            <a:xfrm>
              <a:off x="3960703" y="3771263"/>
              <a:ext cx="74368" cy="94233"/>
            </a:xfrm>
            <a:custGeom>
              <a:avLst/>
              <a:gdLst>
                <a:gd name="T0" fmla="*/ 0 w 61"/>
                <a:gd name="T1" fmla="*/ 37 h 77"/>
                <a:gd name="T2" fmla="*/ 0 w 61"/>
                <a:gd name="T3" fmla="*/ 12 h 77"/>
                <a:gd name="T4" fmla="*/ 1 w 61"/>
                <a:gd name="T5" fmla="*/ 7 h 77"/>
                <a:gd name="T6" fmla="*/ 10 w 61"/>
                <a:gd name="T7" fmla="*/ 0 h 77"/>
                <a:gd name="T8" fmla="*/ 12 w 61"/>
                <a:gd name="T9" fmla="*/ 0 h 77"/>
                <a:gd name="T10" fmla="*/ 48 w 61"/>
                <a:gd name="T11" fmla="*/ 0 h 77"/>
                <a:gd name="T12" fmla="*/ 53 w 61"/>
                <a:gd name="T13" fmla="*/ 0 h 77"/>
                <a:gd name="T14" fmla="*/ 61 w 61"/>
                <a:gd name="T15" fmla="*/ 9 h 77"/>
                <a:gd name="T16" fmla="*/ 61 w 61"/>
                <a:gd name="T17" fmla="*/ 12 h 77"/>
                <a:gd name="T18" fmla="*/ 61 w 61"/>
                <a:gd name="T19" fmla="*/ 62 h 77"/>
                <a:gd name="T20" fmla="*/ 60 w 61"/>
                <a:gd name="T21" fmla="*/ 67 h 77"/>
                <a:gd name="T22" fmla="*/ 50 w 61"/>
                <a:gd name="T23" fmla="*/ 77 h 77"/>
                <a:gd name="T24" fmla="*/ 16 w 61"/>
                <a:gd name="T25" fmla="*/ 77 h 77"/>
                <a:gd name="T26" fmla="*/ 11 w 61"/>
                <a:gd name="T27" fmla="*/ 77 h 77"/>
                <a:gd name="T28" fmla="*/ 0 w 61"/>
                <a:gd name="T29" fmla="*/ 66 h 77"/>
                <a:gd name="T30" fmla="*/ 0 w 61"/>
                <a:gd name="T31" fmla="*/ 59 h 77"/>
                <a:gd name="T32" fmla="*/ 0 w 61"/>
                <a:gd name="T33" fmla="*/ 37 h 77"/>
                <a:gd name="T34" fmla="*/ 0 w 61"/>
                <a:gd name="T35"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77">
                  <a:moveTo>
                    <a:pt x="0" y="37"/>
                  </a:moveTo>
                  <a:cubicBezTo>
                    <a:pt x="0" y="29"/>
                    <a:pt x="0" y="20"/>
                    <a:pt x="0" y="12"/>
                  </a:cubicBezTo>
                  <a:cubicBezTo>
                    <a:pt x="0" y="11"/>
                    <a:pt x="0" y="9"/>
                    <a:pt x="1" y="7"/>
                  </a:cubicBezTo>
                  <a:cubicBezTo>
                    <a:pt x="2" y="3"/>
                    <a:pt x="6" y="0"/>
                    <a:pt x="10" y="0"/>
                  </a:cubicBezTo>
                  <a:cubicBezTo>
                    <a:pt x="11" y="0"/>
                    <a:pt x="12" y="0"/>
                    <a:pt x="12" y="0"/>
                  </a:cubicBezTo>
                  <a:cubicBezTo>
                    <a:pt x="24" y="0"/>
                    <a:pt x="36" y="0"/>
                    <a:pt x="48" y="0"/>
                  </a:cubicBezTo>
                  <a:cubicBezTo>
                    <a:pt x="50" y="0"/>
                    <a:pt x="51" y="0"/>
                    <a:pt x="53" y="0"/>
                  </a:cubicBezTo>
                  <a:cubicBezTo>
                    <a:pt x="57" y="1"/>
                    <a:pt x="60" y="4"/>
                    <a:pt x="61" y="9"/>
                  </a:cubicBezTo>
                  <a:cubicBezTo>
                    <a:pt x="61" y="10"/>
                    <a:pt x="61" y="11"/>
                    <a:pt x="61" y="12"/>
                  </a:cubicBezTo>
                  <a:cubicBezTo>
                    <a:pt x="61" y="29"/>
                    <a:pt x="61" y="46"/>
                    <a:pt x="61" y="62"/>
                  </a:cubicBezTo>
                  <a:cubicBezTo>
                    <a:pt x="61" y="64"/>
                    <a:pt x="61" y="66"/>
                    <a:pt x="60" y="67"/>
                  </a:cubicBezTo>
                  <a:cubicBezTo>
                    <a:pt x="59" y="73"/>
                    <a:pt x="55" y="76"/>
                    <a:pt x="50" y="77"/>
                  </a:cubicBezTo>
                  <a:cubicBezTo>
                    <a:pt x="38" y="77"/>
                    <a:pt x="27" y="77"/>
                    <a:pt x="16" y="77"/>
                  </a:cubicBezTo>
                  <a:cubicBezTo>
                    <a:pt x="14" y="77"/>
                    <a:pt x="13" y="77"/>
                    <a:pt x="11" y="77"/>
                  </a:cubicBezTo>
                  <a:cubicBezTo>
                    <a:pt x="5" y="76"/>
                    <a:pt x="1" y="72"/>
                    <a:pt x="0" y="66"/>
                  </a:cubicBezTo>
                  <a:cubicBezTo>
                    <a:pt x="0" y="63"/>
                    <a:pt x="0" y="61"/>
                    <a:pt x="0" y="59"/>
                  </a:cubicBezTo>
                  <a:cubicBezTo>
                    <a:pt x="0" y="52"/>
                    <a:pt x="0" y="44"/>
                    <a:pt x="0" y="37"/>
                  </a:cubicBezTo>
                  <a:cubicBezTo>
                    <a:pt x="0" y="37"/>
                    <a:pt x="0" y="37"/>
                    <a:pt x="0"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Freeform 19"/>
            <p:cNvSpPr/>
            <p:nvPr/>
          </p:nvSpPr>
          <p:spPr bwMode="auto">
            <a:xfrm>
              <a:off x="3867998" y="3603172"/>
              <a:ext cx="73349" cy="72839"/>
            </a:xfrm>
            <a:custGeom>
              <a:avLst/>
              <a:gdLst>
                <a:gd name="T0" fmla="*/ 30 w 60"/>
                <a:gd name="T1" fmla="*/ 60 h 60"/>
                <a:gd name="T2" fmla="*/ 11 w 60"/>
                <a:gd name="T3" fmla="*/ 60 h 60"/>
                <a:gd name="T4" fmla="*/ 0 w 60"/>
                <a:gd name="T5" fmla="*/ 49 h 60"/>
                <a:gd name="T6" fmla="*/ 0 w 60"/>
                <a:gd name="T7" fmla="*/ 14 h 60"/>
                <a:gd name="T8" fmla="*/ 0 w 60"/>
                <a:gd name="T9" fmla="*/ 9 h 60"/>
                <a:gd name="T10" fmla="*/ 11 w 60"/>
                <a:gd name="T11" fmla="*/ 0 h 60"/>
                <a:gd name="T12" fmla="*/ 16 w 60"/>
                <a:gd name="T13" fmla="*/ 0 h 60"/>
                <a:gd name="T14" fmla="*/ 47 w 60"/>
                <a:gd name="T15" fmla="*/ 0 h 60"/>
                <a:gd name="T16" fmla="*/ 54 w 60"/>
                <a:gd name="T17" fmla="*/ 1 h 60"/>
                <a:gd name="T18" fmla="*/ 60 w 60"/>
                <a:gd name="T19" fmla="*/ 12 h 60"/>
                <a:gd name="T20" fmla="*/ 60 w 60"/>
                <a:gd name="T21" fmla="*/ 35 h 60"/>
                <a:gd name="T22" fmla="*/ 60 w 60"/>
                <a:gd name="T23" fmla="*/ 48 h 60"/>
                <a:gd name="T24" fmla="*/ 48 w 60"/>
                <a:gd name="T25" fmla="*/ 60 h 60"/>
                <a:gd name="T26" fmla="*/ 30 w 60"/>
                <a:gd name="T27" fmla="*/ 60 h 60"/>
                <a:gd name="T28" fmla="*/ 30 w 60"/>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0">
                  <a:moveTo>
                    <a:pt x="30" y="60"/>
                  </a:moveTo>
                  <a:cubicBezTo>
                    <a:pt x="23" y="60"/>
                    <a:pt x="17" y="60"/>
                    <a:pt x="11" y="60"/>
                  </a:cubicBezTo>
                  <a:cubicBezTo>
                    <a:pt x="5" y="60"/>
                    <a:pt x="0" y="56"/>
                    <a:pt x="0" y="49"/>
                  </a:cubicBezTo>
                  <a:cubicBezTo>
                    <a:pt x="0" y="37"/>
                    <a:pt x="0" y="26"/>
                    <a:pt x="0" y="14"/>
                  </a:cubicBezTo>
                  <a:cubicBezTo>
                    <a:pt x="0" y="12"/>
                    <a:pt x="0" y="11"/>
                    <a:pt x="0" y="9"/>
                  </a:cubicBezTo>
                  <a:cubicBezTo>
                    <a:pt x="2" y="4"/>
                    <a:pt x="5" y="0"/>
                    <a:pt x="11" y="0"/>
                  </a:cubicBezTo>
                  <a:cubicBezTo>
                    <a:pt x="13" y="0"/>
                    <a:pt x="15" y="0"/>
                    <a:pt x="16" y="0"/>
                  </a:cubicBezTo>
                  <a:cubicBezTo>
                    <a:pt x="27" y="0"/>
                    <a:pt x="37" y="0"/>
                    <a:pt x="47" y="0"/>
                  </a:cubicBezTo>
                  <a:cubicBezTo>
                    <a:pt x="49" y="0"/>
                    <a:pt x="52" y="0"/>
                    <a:pt x="54" y="1"/>
                  </a:cubicBezTo>
                  <a:cubicBezTo>
                    <a:pt x="58" y="3"/>
                    <a:pt x="60" y="7"/>
                    <a:pt x="60" y="12"/>
                  </a:cubicBezTo>
                  <a:cubicBezTo>
                    <a:pt x="60" y="19"/>
                    <a:pt x="60" y="27"/>
                    <a:pt x="60" y="35"/>
                  </a:cubicBezTo>
                  <a:cubicBezTo>
                    <a:pt x="60" y="39"/>
                    <a:pt x="60" y="43"/>
                    <a:pt x="60" y="48"/>
                  </a:cubicBezTo>
                  <a:cubicBezTo>
                    <a:pt x="60" y="55"/>
                    <a:pt x="55" y="60"/>
                    <a:pt x="48" y="60"/>
                  </a:cubicBezTo>
                  <a:cubicBezTo>
                    <a:pt x="42" y="60"/>
                    <a:pt x="36" y="60"/>
                    <a:pt x="30" y="60"/>
                  </a:cubicBezTo>
                  <a:cubicBezTo>
                    <a:pt x="30" y="60"/>
                    <a:pt x="30" y="60"/>
                    <a:pt x="30"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4" name="Freeform 24"/>
          <p:cNvSpPr>
            <a:spLocks noEditPoints="1"/>
          </p:cNvSpPr>
          <p:nvPr/>
        </p:nvSpPr>
        <p:spPr bwMode="auto">
          <a:xfrm>
            <a:off x="7448500" y="2839574"/>
            <a:ext cx="328639" cy="291836"/>
          </a:xfrm>
          <a:custGeom>
            <a:avLst/>
            <a:gdLst>
              <a:gd name="T0" fmla="*/ 106 w 213"/>
              <a:gd name="T1" fmla="*/ 189 h 189"/>
              <a:gd name="T2" fmla="*/ 36 w 213"/>
              <a:gd name="T3" fmla="*/ 189 h 189"/>
              <a:gd name="T4" fmla="*/ 14 w 213"/>
              <a:gd name="T5" fmla="*/ 182 h 189"/>
              <a:gd name="T6" fmla="*/ 0 w 213"/>
              <a:gd name="T7" fmla="*/ 158 h 189"/>
              <a:gd name="T8" fmla="*/ 0 w 213"/>
              <a:gd name="T9" fmla="*/ 153 h 189"/>
              <a:gd name="T10" fmla="*/ 0 w 213"/>
              <a:gd name="T11" fmla="*/ 36 h 189"/>
              <a:gd name="T12" fmla="*/ 10 w 213"/>
              <a:gd name="T13" fmla="*/ 10 h 189"/>
              <a:gd name="T14" fmla="*/ 30 w 213"/>
              <a:gd name="T15" fmla="*/ 0 h 189"/>
              <a:gd name="T16" fmla="*/ 37 w 213"/>
              <a:gd name="T17" fmla="*/ 0 h 189"/>
              <a:gd name="T18" fmla="*/ 94 w 213"/>
              <a:gd name="T19" fmla="*/ 0 h 189"/>
              <a:gd name="T20" fmla="*/ 125 w 213"/>
              <a:gd name="T21" fmla="*/ 18 h 189"/>
              <a:gd name="T22" fmla="*/ 127 w 213"/>
              <a:gd name="T23" fmla="*/ 22 h 189"/>
              <a:gd name="T24" fmla="*/ 129 w 213"/>
              <a:gd name="T25" fmla="*/ 23 h 189"/>
              <a:gd name="T26" fmla="*/ 176 w 213"/>
              <a:gd name="T27" fmla="*/ 23 h 189"/>
              <a:gd name="T28" fmla="*/ 199 w 213"/>
              <a:gd name="T29" fmla="*/ 31 h 189"/>
              <a:gd name="T30" fmla="*/ 212 w 213"/>
              <a:gd name="T31" fmla="*/ 53 h 189"/>
              <a:gd name="T32" fmla="*/ 213 w 213"/>
              <a:gd name="T33" fmla="*/ 61 h 189"/>
              <a:gd name="T34" fmla="*/ 213 w 213"/>
              <a:gd name="T35" fmla="*/ 153 h 189"/>
              <a:gd name="T36" fmla="*/ 203 w 213"/>
              <a:gd name="T37" fmla="*/ 178 h 189"/>
              <a:gd name="T38" fmla="*/ 177 w 213"/>
              <a:gd name="T39" fmla="*/ 189 h 189"/>
              <a:gd name="T40" fmla="*/ 106 w 213"/>
              <a:gd name="T41" fmla="*/ 189 h 189"/>
              <a:gd name="T42" fmla="*/ 106 w 213"/>
              <a:gd name="T43" fmla="*/ 47 h 189"/>
              <a:gd name="T44" fmla="*/ 106 w 213"/>
              <a:gd name="T45" fmla="*/ 46 h 189"/>
              <a:gd name="T46" fmla="*/ 106 w 213"/>
              <a:gd name="T47" fmla="*/ 35 h 189"/>
              <a:gd name="T48" fmla="*/ 94 w 213"/>
              <a:gd name="T49" fmla="*/ 23 h 189"/>
              <a:gd name="T50" fmla="*/ 35 w 213"/>
              <a:gd name="T51" fmla="*/ 23 h 189"/>
              <a:gd name="T52" fmla="*/ 28 w 213"/>
              <a:gd name="T53" fmla="*/ 26 h 189"/>
              <a:gd name="T54" fmla="*/ 23 w 213"/>
              <a:gd name="T55" fmla="*/ 36 h 189"/>
              <a:gd name="T56" fmla="*/ 23 w 213"/>
              <a:gd name="T57" fmla="*/ 153 h 189"/>
              <a:gd name="T58" fmla="*/ 23 w 213"/>
              <a:gd name="T59" fmla="*/ 154 h 189"/>
              <a:gd name="T60" fmla="*/ 34 w 213"/>
              <a:gd name="T61" fmla="*/ 165 h 189"/>
              <a:gd name="T62" fmla="*/ 47 w 213"/>
              <a:gd name="T63" fmla="*/ 165 h 189"/>
              <a:gd name="T64" fmla="*/ 47 w 213"/>
              <a:gd name="T65" fmla="*/ 165 h 189"/>
              <a:gd name="T66" fmla="*/ 47 w 213"/>
              <a:gd name="T67" fmla="*/ 164 h 189"/>
              <a:gd name="T68" fmla="*/ 47 w 213"/>
              <a:gd name="T69" fmla="*/ 113 h 189"/>
              <a:gd name="T70" fmla="*/ 47 w 213"/>
              <a:gd name="T71" fmla="*/ 83 h 189"/>
              <a:gd name="T72" fmla="*/ 50 w 213"/>
              <a:gd name="T73" fmla="*/ 75 h 189"/>
              <a:gd name="T74" fmla="*/ 60 w 213"/>
              <a:gd name="T75" fmla="*/ 71 h 189"/>
              <a:gd name="T76" fmla="*/ 188 w 213"/>
              <a:gd name="T77" fmla="*/ 71 h 189"/>
              <a:gd name="T78" fmla="*/ 189 w 213"/>
              <a:gd name="T79" fmla="*/ 71 h 189"/>
              <a:gd name="T80" fmla="*/ 189 w 213"/>
              <a:gd name="T81" fmla="*/ 58 h 189"/>
              <a:gd name="T82" fmla="*/ 187 w 213"/>
              <a:gd name="T83" fmla="*/ 52 h 189"/>
              <a:gd name="T84" fmla="*/ 176 w 213"/>
              <a:gd name="T85" fmla="*/ 47 h 189"/>
              <a:gd name="T86" fmla="*/ 108 w 213"/>
              <a:gd name="T87" fmla="*/ 47 h 189"/>
              <a:gd name="T88" fmla="*/ 106 w 213"/>
              <a:gd name="T89" fmla="*/ 4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189">
                <a:moveTo>
                  <a:pt x="106" y="189"/>
                </a:moveTo>
                <a:cubicBezTo>
                  <a:pt x="83" y="189"/>
                  <a:pt x="59" y="189"/>
                  <a:pt x="36" y="189"/>
                </a:cubicBezTo>
                <a:cubicBezTo>
                  <a:pt x="28" y="189"/>
                  <a:pt x="20" y="187"/>
                  <a:pt x="14" y="182"/>
                </a:cubicBezTo>
                <a:cubicBezTo>
                  <a:pt x="6" y="176"/>
                  <a:pt x="1" y="168"/>
                  <a:pt x="0" y="158"/>
                </a:cubicBezTo>
                <a:cubicBezTo>
                  <a:pt x="0" y="156"/>
                  <a:pt x="0" y="154"/>
                  <a:pt x="0" y="153"/>
                </a:cubicBezTo>
                <a:cubicBezTo>
                  <a:pt x="0" y="114"/>
                  <a:pt x="0" y="75"/>
                  <a:pt x="0" y="36"/>
                </a:cubicBezTo>
                <a:cubicBezTo>
                  <a:pt x="0" y="26"/>
                  <a:pt x="3" y="17"/>
                  <a:pt x="10" y="10"/>
                </a:cubicBezTo>
                <a:cubicBezTo>
                  <a:pt x="15" y="5"/>
                  <a:pt x="22" y="1"/>
                  <a:pt x="30" y="0"/>
                </a:cubicBezTo>
                <a:cubicBezTo>
                  <a:pt x="32" y="0"/>
                  <a:pt x="35" y="0"/>
                  <a:pt x="37" y="0"/>
                </a:cubicBezTo>
                <a:cubicBezTo>
                  <a:pt x="56" y="0"/>
                  <a:pt x="75" y="0"/>
                  <a:pt x="94" y="0"/>
                </a:cubicBezTo>
                <a:cubicBezTo>
                  <a:pt x="108" y="0"/>
                  <a:pt x="118" y="6"/>
                  <a:pt x="125" y="18"/>
                </a:cubicBezTo>
                <a:cubicBezTo>
                  <a:pt x="126" y="19"/>
                  <a:pt x="127" y="21"/>
                  <a:pt x="127" y="22"/>
                </a:cubicBezTo>
                <a:cubicBezTo>
                  <a:pt x="128" y="23"/>
                  <a:pt x="128" y="23"/>
                  <a:pt x="129" y="23"/>
                </a:cubicBezTo>
                <a:cubicBezTo>
                  <a:pt x="145" y="23"/>
                  <a:pt x="160" y="23"/>
                  <a:pt x="176" y="23"/>
                </a:cubicBezTo>
                <a:cubicBezTo>
                  <a:pt x="185" y="23"/>
                  <a:pt x="193" y="26"/>
                  <a:pt x="199" y="31"/>
                </a:cubicBezTo>
                <a:cubicBezTo>
                  <a:pt x="207" y="37"/>
                  <a:pt x="211" y="44"/>
                  <a:pt x="212" y="53"/>
                </a:cubicBezTo>
                <a:cubicBezTo>
                  <a:pt x="213" y="56"/>
                  <a:pt x="213" y="58"/>
                  <a:pt x="213" y="61"/>
                </a:cubicBezTo>
                <a:cubicBezTo>
                  <a:pt x="213" y="91"/>
                  <a:pt x="213" y="122"/>
                  <a:pt x="213" y="153"/>
                </a:cubicBezTo>
                <a:cubicBezTo>
                  <a:pt x="213" y="162"/>
                  <a:pt x="210" y="171"/>
                  <a:pt x="203" y="178"/>
                </a:cubicBezTo>
                <a:cubicBezTo>
                  <a:pt x="196" y="185"/>
                  <a:pt x="187" y="189"/>
                  <a:pt x="177" y="189"/>
                </a:cubicBezTo>
                <a:cubicBezTo>
                  <a:pt x="153" y="189"/>
                  <a:pt x="130" y="189"/>
                  <a:pt x="106" y="189"/>
                </a:cubicBezTo>
                <a:close/>
                <a:moveTo>
                  <a:pt x="106" y="47"/>
                </a:moveTo>
                <a:cubicBezTo>
                  <a:pt x="106" y="46"/>
                  <a:pt x="106" y="46"/>
                  <a:pt x="106" y="46"/>
                </a:cubicBezTo>
                <a:cubicBezTo>
                  <a:pt x="106" y="42"/>
                  <a:pt x="106" y="39"/>
                  <a:pt x="106" y="35"/>
                </a:cubicBezTo>
                <a:cubicBezTo>
                  <a:pt x="106" y="28"/>
                  <a:pt x="101" y="23"/>
                  <a:pt x="94" y="23"/>
                </a:cubicBezTo>
                <a:cubicBezTo>
                  <a:pt x="75" y="23"/>
                  <a:pt x="55" y="23"/>
                  <a:pt x="35" y="23"/>
                </a:cubicBezTo>
                <a:cubicBezTo>
                  <a:pt x="33" y="23"/>
                  <a:pt x="30" y="24"/>
                  <a:pt x="28" y="26"/>
                </a:cubicBezTo>
                <a:cubicBezTo>
                  <a:pt x="25" y="28"/>
                  <a:pt x="23" y="32"/>
                  <a:pt x="23" y="36"/>
                </a:cubicBezTo>
                <a:cubicBezTo>
                  <a:pt x="23" y="75"/>
                  <a:pt x="23" y="114"/>
                  <a:pt x="23" y="153"/>
                </a:cubicBezTo>
                <a:cubicBezTo>
                  <a:pt x="23" y="153"/>
                  <a:pt x="23" y="154"/>
                  <a:pt x="23" y="154"/>
                </a:cubicBezTo>
                <a:cubicBezTo>
                  <a:pt x="24" y="160"/>
                  <a:pt x="28" y="165"/>
                  <a:pt x="34" y="165"/>
                </a:cubicBezTo>
                <a:cubicBezTo>
                  <a:pt x="38" y="166"/>
                  <a:pt x="42" y="165"/>
                  <a:pt x="47" y="165"/>
                </a:cubicBezTo>
                <a:cubicBezTo>
                  <a:pt x="47" y="165"/>
                  <a:pt x="47" y="165"/>
                  <a:pt x="47" y="165"/>
                </a:cubicBezTo>
                <a:cubicBezTo>
                  <a:pt x="47" y="165"/>
                  <a:pt x="47" y="164"/>
                  <a:pt x="47" y="164"/>
                </a:cubicBezTo>
                <a:cubicBezTo>
                  <a:pt x="47" y="147"/>
                  <a:pt x="47" y="130"/>
                  <a:pt x="47" y="113"/>
                </a:cubicBezTo>
                <a:cubicBezTo>
                  <a:pt x="47" y="103"/>
                  <a:pt x="47" y="93"/>
                  <a:pt x="47" y="83"/>
                </a:cubicBezTo>
                <a:cubicBezTo>
                  <a:pt x="47" y="80"/>
                  <a:pt x="48" y="78"/>
                  <a:pt x="50" y="75"/>
                </a:cubicBezTo>
                <a:cubicBezTo>
                  <a:pt x="52" y="72"/>
                  <a:pt x="56" y="71"/>
                  <a:pt x="60" y="71"/>
                </a:cubicBezTo>
                <a:cubicBezTo>
                  <a:pt x="102" y="71"/>
                  <a:pt x="145" y="71"/>
                  <a:pt x="188" y="71"/>
                </a:cubicBezTo>
                <a:cubicBezTo>
                  <a:pt x="188" y="71"/>
                  <a:pt x="189" y="71"/>
                  <a:pt x="189" y="71"/>
                </a:cubicBezTo>
                <a:cubicBezTo>
                  <a:pt x="189" y="66"/>
                  <a:pt x="189" y="62"/>
                  <a:pt x="189" y="58"/>
                </a:cubicBezTo>
                <a:cubicBezTo>
                  <a:pt x="189" y="56"/>
                  <a:pt x="188" y="54"/>
                  <a:pt x="187" y="52"/>
                </a:cubicBezTo>
                <a:cubicBezTo>
                  <a:pt x="184" y="48"/>
                  <a:pt x="181" y="47"/>
                  <a:pt x="176" y="47"/>
                </a:cubicBezTo>
                <a:cubicBezTo>
                  <a:pt x="154" y="47"/>
                  <a:pt x="131" y="47"/>
                  <a:pt x="108" y="47"/>
                </a:cubicBezTo>
                <a:cubicBezTo>
                  <a:pt x="107" y="47"/>
                  <a:pt x="107" y="47"/>
                  <a:pt x="106" y="4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25" name="组合 24"/>
          <p:cNvGrpSpPr/>
          <p:nvPr/>
        </p:nvGrpSpPr>
        <p:grpSpPr>
          <a:xfrm>
            <a:off x="5792597" y="1395513"/>
            <a:ext cx="371579" cy="357477"/>
            <a:chOff x="6036861" y="1753921"/>
            <a:chExt cx="371579" cy="357477"/>
          </a:xfrm>
        </p:grpSpPr>
        <p:sp>
          <p:nvSpPr>
            <p:cNvPr id="26" name="Freeform 30"/>
            <p:cNvSpPr/>
            <p:nvPr/>
          </p:nvSpPr>
          <p:spPr bwMode="auto">
            <a:xfrm>
              <a:off x="6036861" y="1753921"/>
              <a:ext cx="283444" cy="357477"/>
            </a:xfrm>
            <a:custGeom>
              <a:avLst/>
              <a:gdLst>
                <a:gd name="T0" fmla="*/ 107 w 168"/>
                <a:gd name="T1" fmla="*/ 0 h 212"/>
                <a:gd name="T2" fmla="*/ 107 w 168"/>
                <a:gd name="T3" fmla="*/ 2 h 212"/>
                <a:gd name="T4" fmla="*/ 107 w 168"/>
                <a:gd name="T5" fmla="*/ 102 h 212"/>
                <a:gd name="T6" fmla="*/ 108 w 168"/>
                <a:gd name="T7" fmla="*/ 104 h 212"/>
                <a:gd name="T8" fmla="*/ 168 w 168"/>
                <a:gd name="T9" fmla="*/ 185 h 212"/>
                <a:gd name="T10" fmla="*/ 168 w 168"/>
                <a:gd name="T11" fmla="*/ 186 h 212"/>
                <a:gd name="T12" fmla="*/ 58 w 168"/>
                <a:gd name="T13" fmla="*/ 188 h 212"/>
                <a:gd name="T14" fmla="*/ 14 w 168"/>
                <a:gd name="T15" fmla="*/ 72 h 212"/>
                <a:gd name="T16" fmla="*/ 107 w 168"/>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12">
                  <a:moveTo>
                    <a:pt x="107" y="0"/>
                  </a:moveTo>
                  <a:cubicBezTo>
                    <a:pt x="107" y="1"/>
                    <a:pt x="107" y="1"/>
                    <a:pt x="107" y="2"/>
                  </a:cubicBezTo>
                  <a:cubicBezTo>
                    <a:pt x="107" y="35"/>
                    <a:pt x="107" y="68"/>
                    <a:pt x="107" y="102"/>
                  </a:cubicBezTo>
                  <a:cubicBezTo>
                    <a:pt x="107" y="103"/>
                    <a:pt x="107" y="103"/>
                    <a:pt x="108" y="104"/>
                  </a:cubicBezTo>
                  <a:cubicBezTo>
                    <a:pt x="128" y="131"/>
                    <a:pt x="148" y="158"/>
                    <a:pt x="168" y="185"/>
                  </a:cubicBezTo>
                  <a:cubicBezTo>
                    <a:pt x="168" y="185"/>
                    <a:pt x="168" y="185"/>
                    <a:pt x="168" y="186"/>
                  </a:cubicBezTo>
                  <a:cubicBezTo>
                    <a:pt x="140" y="206"/>
                    <a:pt x="95" y="212"/>
                    <a:pt x="58" y="188"/>
                  </a:cubicBezTo>
                  <a:cubicBezTo>
                    <a:pt x="17" y="164"/>
                    <a:pt x="0" y="116"/>
                    <a:pt x="14" y="72"/>
                  </a:cubicBezTo>
                  <a:cubicBezTo>
                    <a:pt x="27" y="27"/>
                    <a:pt x="68" y="1"/>
                    <a:pt x="10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31"/>
            <p:cNvSpPr/>
            <p:nvPr/>
          </p:nvSpPr>
          <p:spPr bwMode="auto">
            <a:xfrm>
              <a:off x="6234284" y="1863914"/>
              <a:ext cx="174156" cy="195308"/>
            </a:xfrm>
            <a:custGeom>
              <a:avLst/>
              <a:gdLst>
                <a:gd name="T0" fmla="*/ 58 w 103"/>
                <a:gd name="T1" fmla="*/ 116 h 116"/>
                <a:gd name="T2" fmla="*/ 0 w 103"/>
                <a:gd name="T3" fmla="*/ 39 h 116"/>
                <a:gd name="T4" fmla="*/ 89 w 103"/>
                <a:gd name="T5" fmla="*/ 0 h 116"/>
                <a:gd name="T6" fmla="*/ 58 w 103"/>
                <a:gd name="T7" fmla="*/ 116 h 116"/>
              </a:gdLst>
              <a:ahLst/>
              <a:cxnLst>
                <a:cxn ang="0">
                  <a:pos x="T0" y="T1"/>
                </a:cxn>
                <a:cxn ang="0">
                  <a:pos x="T2" y="T3"/>
                </a:cxn>
                <a:cxn ang="0">
                  <a:pos x="T4" y="T5"/>
                </a:cxn>
                <a:cxn ang="0">
                  <a:pos x="T6" y="T7"/>
                </a:cxn>
              </a:cxnLst>
              <a:rect l="0" t="0" r="r" b="b"/>
              <a:pathLst>
                <a:path w="103" h="116">
                  <a:moveTo>
                    <a:pt x="58" y="116"/>
                  </a:moveTo>
                  <a:cubicBezTo>
                    <a:pt x="39" y="90"/>
                    <a:pt x="20" y="64"/>
                    <a:pt x="0" y="39"/>
                  </a:cubicBezTo>
                  <a:cubicBezTo>
                    <a:pt x="30" y="26"/>
                    <a:pt x="59" y="13"/>
                    <a:pt x="89" y="0"/>
                  </a:cubicBezTo>
                  <a:cubicBezTo>
                    <a:pt x="103" y="34"/>
                    <a:pt x="97" y="84"/>
                    <a:pt x="58" y="1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32"/>
            <p:cNvSpPr/>
            <p:nvPr/>
          </p:nvSpPr>
          <p:spPr bwMode="auto">
            <a:xfrm>
              <a:off x="6230759" y="1753921"/>
              <a:ext cx="148773" cy="162169"/>
            </a:xfrm>
            <a:custGeom>
              <a:avLst/>
              <a:gdLst>
                <a:gd name="T0" fmla="*/ 0 w 88"/>
                <a:gd name="T1" fmla="*/ 0 h 96"/>
                <a:gd name="T2" fmla="*/ 88 w 88"/>
                <a:gd name="T3" fmla="*/ 58 h 96"/>
                <a:gd name="T4" fmla="*/ 0 w 88"/>
                <a:gd name="T5" fmla="*/ 96 h 96"/>
                <a:gd name="T6" fmla="*/ 0 w 88"/>
                <a:gd name="T7" fmla="*/ 0 h 96"/>
              </a:gdLst>
              <a:ahLst/>
              <a:cxnLst>
                <a:cxn ang="0">
                  <a:pos x="T0" y="T1"/>
                </a:cxn>
                <a:cxn ang="0">
                  <a:pos x="T2" y="T3"/>
                </a:cxn>
                <a:cxn ang="0">
                  <a:pos x="T4" y="T5"/>
                </a:cxn>
                <a:cxn ang="0">
                  <a:pos x="T6" y="T7"/>
                </a:cxn>
              </a:cxnLst>
              <a:rect l="0" t="0" r="r" b="b"/>
              <a:pathLst>
                <a:path w="88" h="96">
                  <a:moveTo>
                    <a:pt x="0" y="0"/>
                  </a:moveTo>
                  <a:cubicBezTo>
                    <a:pt x="36" y="1"/>
                    <a:pt x="71" y="23"/>
                    <a:pt x="88" y="58"/>
                  </a:cubicBezTo>
                  <a:cubicBezTo>
                    <a:pt x="59" y="70"/>
                    <a:pt x="29" y="83"/>
                    <a:pt x="0" y="96"/>
                  </a:cubicBezTo>
                  <a:cubicBezTo>
                    <a:pt x="0" y="64"/>
                    <a:pt x="0" y="32"/>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9" name="组合 28"/>
          <p:cNvGrpSpPr/>
          <p:nvPr/>
        </p:nvGrpSpPr>
        <p:grpSpPr>
          <a:xfrm>
            <a:off x="5729092" y="3143735"/>
            <a:ext cx="592138" cy="590551"/>
            <a:chOff x="5973356" y="3502143"/>
            <a:chExt cx="592138" cy="590551"/>
          </a:xfrm>
          <a:solidFill>
            <a:srgbClr val="F7941E"/>
          </a:solidFill>
        </p:grpSpPr>
        <p:sp>
          <p:nvSpPr>
            <p:cNvPr id="30" name="Freeform 37"/>
            <p:cNvSpPr>
              <a:spLocks noEditPoints="1"/>
            </p:cNvSpPr>
            <p:nvPr/>
          </p:nvSpPr>
          <p:spPr bwMode="auto">
            <a:xfrm>
              <a:off x="6149569" y="3502143"/>
              <a:ext cx="130175" cy="590550"/>
            </a:xfrm>
            <a:custGeom>
              <a:avLst/>
              <a:gdLst>
                <a:gd name="T0" fmla="*/ 0 w 45"/>
                <a:gd name="T1" fmla="*/ 102 h 204"/>
                <a:gd name="T2" fmla="*/ 0 w 45"/>
                <a:gd name="T3" fmla="*/ 8 h 204"/>
                <a:gd name="T4" fmla="*/ 4 w 45"/>
                <a:gd name="T5" fmla="*/ 1 h 204"/>
                <a:gd name="T6" fmla="*/ 7 w 45"/>
                <a:gd name="T7" fmla="*/ 0 h 204"/>
                <a:gd name="T8" fmla="*/ 38 w 45"/>
                <a:gd name="T9" fmla="*/ 0 h 204"/>
                <a:gd name="T10" fmla="*/ 45 w 45"/>
                <a:gd name="T11" fmla="*/ 7 h 204"/>
                <a:gd name="T12" fmla="*/ 45 w 45"/>
                <a:gd name="T13" fmla="*/ 8 h 204"/>
                <a:gd name="T14" fmla="*/ 45 w 45"/>
                <a:gd name="T15" fmla="*/ 196 h 204"/>
                <a:gd name="T16" fmla="*/ 40 w 45"/>
                <a:gd name="T17" fmla="*/ 204 h 204"/>
                <a:gd name="T18" fmla="*/ 37 w 45"/>
                <a:gd name="T19" fmla="*/ 204 h 204"/>
                <a:gd name="T20" fmla="*/ 8 w 45"/>
                <a:gd name="T21" fmla="*/ 204 h 204"/>
                <a:gd name="T22" fmla="*/ 0 w 45"/>
                <a:gd name="T23" fmla="*/ 196 h 204"/>
                <a:gd name="T24" fmla="*/ 0 w 45"/>
                <a:gd name="T25" fmla="*/ 102 h 204"/>
                <a:gd name="T26" fmla="*/ 23 w 45"/>
                <a:gd name="T27" fmla="*/ 24 h 204"/>
                <a:gd name="T28" fmla="*/ 23 w 45"/>
                <a:gd name="T29" fmla="*/ 24 h 204"/>
                <a:gd name="T30" fmla="*/ 31 w 45"/>
                <a:gd name="T31" fmla="*/ 24 h 204"/>
                <a:gd name="T32" fmla="*/ 38 w 45"/>
                <a:gd name="T33" fmla="*/ 19 h 204"/>
                <a:gd name="T34" fmla="*/ 38 w 45"/>
                <a:gd name="T35" fmla="*/ 14 h 204"/>
                <a:gd name="T36" fmla="*/ 32 w 45"/>
                <a:gd name="T37" fmla="*/ 8 h 204"/>
                <a:gd name="T38" fmla="*/ 14 w 45"/>
                <a:gd name="T39" fmla="*/ 8 h 204"/>
                <a:gd name="T40" fmla="*/ 11 w 45"/>
                <a:gd name="T41" fmla="*/ 9 h 204"/>
                <a:gd name="T42" fmla="*/ 7 w 45"/>
                <a:gd name="T43" fmla="*/ 17 h 204"/>
                <a:gd name="T44" fmla="*/ 14 w 45"/>
                <a:gd name="T45" fmla="*/ 23 h 204"/>
                <a:gd name="T46" fmla="*/ 23 w 45"/>
                <a:gd name="T47" fmla="*/ 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204">
                  <a:moveTo>
                    <a:pt x="0" y="102"/>
                  </a:moveTo>
                  <a:cubicBezTo>
                    <a:pt x="0" y="70"/>
                    <a:pt x="0" y="39"/>
                    <a:pt x="0" y="8"/>
                  </a:cubicBezTo>
                  <a:cubicBezTo>
                    <a:pt x="0" y="5"/>
                    <a:pt x="1" y="2"/>
                    <a:pt x="4" y="1"/>
                  </a:cubicBezTo>
                  <a:cubicBezTo>
                    <a:pt x="5" y="0"/>
                    <a:pt x="6" y="0"/>
                    <a:pt x="7" y="0"/>
                  </a:cubicBezTo>
                  <a:cubicBezTo>
                    <a:pt x="17" y="0"/>
                    <a:pt x="28" y="0"/>
                    <a:pt x="38" y="0"/>
                  </a:cubicBezTo>
                  <a:cubicBezTo>
                    <a:pt x="42" y="0"/>
                    <a:pt x="45" y="3"/>
                    <a:pt x="45" y="7"/>
                  </a:cubicBezTo>
                  <a:cubicBezTo>
                    <a:pt x="45" y="8"/>
                    <a:pt x="45" y="8"/>
                    <a:pt x="45" y="8"/>
                  </a:cubicBezTo>
                  <a:cubicBezTo>
                    <a:pt x="45" y="71"/>
                    <a:pt x="45" y="133"/>
                    <a:pt x="45" y="196"/>
                  </a:cubicBezTo>
                  <a:cubicBezTo>
                    <a:pt x="45" y="200"/>
                    <a:pt x="43" y="203"/>
                    <a:pt x="40" y="204"/>
                  </a:cubicBezTo>
                  <a:cubicBezTo>
                    <a:pt x="39" y="204"/>
                    <a:pt x="38" y="204"/>
                    <a:pt x="37" y="204"/>
                  </a:cubicBezTo>
                  <a:cubicBezTo>
                    <a:pt x="27" y="204"/>
                    <a:pt x="18" y="204"/>
                    <a:pt x="8" y="204"/>
                  </a:cubicBezTo>
                  <a:cubicBezTo>
                    <a:pt x="3" y="204"/>
                    <a:pt x="0" y="201"/>
                    <a:pt x="0" y="196"/>
                  </a:cubicBezTo>
                  <a:cubicBezTo>
                    <a:pt x="0" y="164"/>
                    <a:pt x="0" y="133"/>
                    <a:pt x="0" y="102"/>
                  </a:cubicBezTo>
                  <a:close/>
                  <a:moveTo>
                    <a:pt x="23" y="24"/>
                  </a:moveTo>
                  <a:cubicBezTo>
                    <a:pt x="23" y="24"/>
                    <a:pt x="23" y="24"/>
                    <a:pt x="23" y="24"/>
                  </a:cubicBezTo>
                  <a:cubicBezTo>
                    <a:pt x="26" y="24"/>
                    <a:pt x="28" y="24"/>
                    <a:pt x="31" y="24"/>
                  </a:cubicBezTo>
                  <a:cubicBezTo>
                    <a:pt x="34" y="24"/>
                    <a:pt x="36" y="22"/>
                    <a:pt x="38" y="19"/>
                  </a:cubicBezTo>
                  <a:cubicBezTo>
                    <a:pt x="39" y="18"/>
                    <a:pt x="39" y="16"/>
                    <a:pt x="38" y="14"/>
                  </a:cubicBezTo>
                  <a:cubicBezTo>
                    <a:pt x="38" y="11"/>
                    <a:pt x="35" y="8"/>
                    <a:pt x="32" y="8"/>
                  </a:cubicBezTo>
                  <a:cubicBezTo>
                    <a:pt x="26" y="8"/>
                    <a:pt x="20" y="8"/>
                    <a:pt x="14" y="8"/>
                  </a:cubicBezTo>
                  <a:cubicBezTo>
                    <a:pt x="13" y="8"/>
                    <a:pt x="12" y="8"/>
                    <a:pt x="11" y="9"/>
                  </a:cubicBezTo>
                  <a:cubicBezTo>
                    <a:pt x="8" y="10"/>
                    <a:pt x="7" y="13"/>
                    <a:pt x="7" y="17"/>
                  </a:cubicBezTo>
                  <a:cubicBezTo>
                    <a:pt x="8" y="20"/>
                    <a:pt x="11" y="23"/>
                    <a:pt x="14" y="23"/>
                  </a:cubicBezTo>
                  <a:cubicBezTo>
                    <a:pt x="17" y="24"/>
                    <a:pt x="20" y="24"/>
                    <a:pt x="23" y="24"/>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Freeform 38"/>
            <p:cNvSpPr>
              <a:spLocks noEditPoints="1"/>
            </p:cNvSpPr>
            <p:nvPr/>
          </p:nvSpPr>
          <p:spPr bwMode="auto">
            <a:xfrm>
              <a:off x="5973356" y="3605331"/>
              <a:ext cx="133350" cy="487363"/>
            </a:xfrm>
            <a:custGeom>
              <a:avLst/>
              <a:gdLst>
                <a:gd name="T0" fmla="*/ 46 w 46"/>
                <a:gd name="T1" fmla="*/ 84 h 168"/>
                <a:gd name="T2" fmla="*/ 46 w 46"/>
                <a:gd name="T3" fmla="*/ 160 h 168"/>
                <a:gd name="T4" fmla="*/ 41 w 46"/>
                <a:gd name="T5" fmla="*/ 168 h 168"/>
                <a:gd name="T6" fmla="*/ 38 w 46"/>
                <a:gd name="T7" fmla="*/ 168 h 168"/>
                <a:gd name="T8" fmla="*/ 8 w 46"/>
                <a:gd name="T9" fmla="*/ 168 h 168"/>
                <a:gd name="T10" fmla="*/ 1 w 46"/>
                <a:gd name="T11" fmla="*/ 162 h 168"/>
                <a:gd name="T12" fmla="*/ 0 w 46"/>
                <a:gd name="T13" fmla="*/ 160 h 168"/>
                <a:gd name="T14" fmla="*/ 0 w 46"/>
                <a:gd name="T15" fmla="*/ 9 h 168"/>
                <a:gd name="T16" fmla="*/ 9 w 46"/>
                <a:gd name="T17" fmla="*/ 0 h 168"/>
                <a:gd name="T18" fmla="*/ 38 w 46"/>
                <a:gd name="T19" fmla="*/ 0 h 168"/>
                <a:gd name="T20" fmla="*/ 46 w 46"/>
                <a:gd name="T21" fmla="*/ 9 h 168"/>
                <a:gd name="T22" fmla="*/ 46 w 46"/>
                <a:gd name="T23" fmla="*/ 84 h 168"/>
                <a:gd name="T24" fmla="*/ 23 w 46"/>
                <a:gd name="T25" fmla="*/ 24 h 168"/>
                <a:gd name="T26" fmla="*/ 31 w 46"/>
                <a:gd name="T27" fmla="*/ 24 h 168"/>
                <a:gd name="T28" fmla="*/ 39 w 46"/>
                <a:gd name="T29" fmla="*/ 17 h 168"/>
                <a:gd name="T30" fmla="*/ 32 w 46"/>
                <a:gd name="T31" fmla="*/ 9 h 168"/>
                <a:gd name="T32" fmla="*/ 15 w 46"/>
                <a:gd name="T33" fmla="*/ 9 h 168"/>
                <a:gd name="T34" fmla="*/ 14 w 46"/>
                <a:gd name="T35" fmla="*/ 9 h 168"/>
                <a:gd name="T36" fmla="*/ 8 w 46"/>
                <a:gd name="T37" fmla="*/ 18 h 168"/>
                <a:gd name="T38" fmla="*/ 16 w 46"/>
                <a:gd name="T39" fmla="*/ 24 h 168"/>
                <a:gd name="T40" fmla="*/ 23 w 46"/>
                <a:gd name="T41"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68">
                  <a:moveTo>
                    <a:pt x="46" y="84"/>
                  </a:moveTo>
                  <a:cubicBezTo>
                    <a:pt x="46" y="110"/>
                    <a:pt x="46" y="135"/>
                    <a:pt x="46" y="160"/>
                  </a:cubicBezTo>
                  <a:cubicBezTo>
                    <a:pt x="46" y="164"/>
                    <a:pt x="44" y="167"/>
                    <a:pt x="41" y="168"/>
                  </a:cubicBezTo>
                  <a:cubicBezTo>
                    <a:pt x="40" y="168"/>
                    <a:pt x="39" y="168"/>
                    <a:pt x="38" y="168"/>
                  </a:cubicBezTo>
                  <a:cubicBezTo>
                    <a:pt x="28" y="168"/>
                    <a:pt x="18" y="168"/>
                    <a:pt x="8" y="168"/>
                  </a:cubicBezTo>
                  <a:cubicBezTo>
                    <a:pt x="4" y="168"/>
                    <a:pt x="2" y="166"/>
                    <a:pt x="1" y="162"/>
                  </a:cubicBezTo>
                  <a:cubicBezTo>
                    <a:pt x="1" y="161"/>
                    <a:pt x="0" y="161"/>
                    <a:pt x="0" y="160"/>
                  </a:cubicBezTo>
                  <a:cubicBezTo>
                    <a:pt x="0" y="109"/>
                    <a:pt x="0" y="59"/>
                    <a:pt x="0" y="9"/>
                  </a:cubicBezTo>
                  <a:cubicBezTo>
                    <a:pt x="0" y="3"/>
                    <a:pt x="3" y="0"/>
                    <a:pt x="9" y="0"/>
                  </a:cubicBezTo>
                  <a:cubicBezTo>
                    <a:pt x="19" y="0"/>
                    <a:pt x="28" y="0"/>
                    <a:pt x="38" y="0"/>
                  </a:cubicBezTo>
                  <a:cubicBezTo>
                    <a:pt x="43" y="0"/>
                    <a:pt x="46" y="3"/>
                    <a:pt x="46" y="9"/>
                  </a:cubicBezTo>
                  <a:cubicBezTo>
                    <a:pt x="46" y="34"/>
                    <a:pt x="46" y="59"/>
                    <a:pt x="46" y="84"/>
                  </a:cubicBezTo>
                  <a:close/>
                  <a:moveTo>
                    <a:pt x="23" y="24"/>
                  </a:moveTo>
                  <a:cubicBezTo>
                    <a:pt x="26" y="24"/>
                    <a:pt x="28" y="24"/>
                    <a:pt x="31" y="24"/>
                  </a:cubicBezTo>
                  <a:cubicBezTo>
                    <a:pt x="35" y="24"/>
                    <a:pt x="38" y="22"/>
                    <a:pt x="39" y="17"/>
                  </a:cubicBezTo>
                  <a:cubicBezTo>
                    <a:pt x="39" y="13"/>
                    <a:pt x="36" y="9"/>
                    <a:pt x="32" y="9"/>
                  </a:cubicBezTo>
                  <a:cubicBezTo>
                    <a:pt x="26" y="9"/>
                    <a:pt x="21" y="9"/>
                    <a:pt x="15" y="9"/>
                  </a:cubicBezTo>
                  <a:cubicBezTo>
                    <a:pt x="15" y="9"/>
                    <a:pt x="14" y="9"/>
                    <a:pt x="14" y="9"/>
                  </a:cubicBezTo>
                  <a:cubicBezTo>
                    <a:pt x="10" y="10"/>
                    <a:pt x="8" y="14"/>
                    <a:pt x="8" y="18"/>
                  </a:cubicBezTo>
                  <a:cubicBezTo>
                    <a:pt x="9" y="22"/>
                    <a:pt x="12" y="24"/>
                    <a:pt x="16" y="24"/>
                  </a:cubicBezTo>
                  <a:cubicBezTo>
                    <a:pt x="18" y="24"/>
                    <a:pt x="21" y="24"/>
                    <a:pt x="23" y="24"/>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Freeform 39"/>
            <p:cNvSpPr>
              <a:spLocks noEditPoints="1"/>
            </p:cNvSpPr>
            <p:nvPr/>
          </p:nvSpPr>
          <p:spPr bwMode="auto">
            <a:xfrm>
              <a:off x="6295619" y="3594218"/>
              <a:ext cx="269875" cy="493713"/>
            </a:xfrm>
            <a:custGeom>
              <a:avLst/>
              <a:gdLst>
                <a:gd name="T0" fmla="*/ 55 w 93"/>
                <a:gd name="T1" fmla="*/ 170 h 170"/>
                <a:gd name="T2" fmla="*/ 48 w 93"/>
                <a:gd name="T3" fmla="*/ 165 h 170"/>
                <a:gd name="T4" fmla="*/ 40 w 93"/>
                <a:gd name="T5" fmla="*/ 142 h 170"/>
                <a:gd name="T6" fmla="*/ 1 w 93"/>
                <a:gd name="T7" fmla="*/ 21 h 170"/>
                <a:gd name="T8" fmla="*/ 4 w 93"/>
                <a:gd name="T9" fmla="*/ 12 h 170"/>
                <a:gd name="T10" fmla="*/ 6 w 93"/>
                <a:gd name="T11" fmla="*/ 11 h 170"/>
                <a:gd name="T12" fmla="*/ 35 w 93"/>
                <a:gd name="T13" fmla="*/ 1 h 170"/>
                <a:gd name="T14" fmla="*/ 44 w 93"/>
                <a:gd name="T15" fmla="*/ 4 h 170"/>
                <a:gd name="T16" fmla="*/ 45 w 93"/>
                <a:gd name="T17" fmla="*/ 7 h 170"/>
                <a:gd name="T18" fmla="*/ 92 w 93"/>
                <a:gd name="T19" fmla="*/ 150 h 170"/>
                <a:gd name="T20" fmla="*/ 89 w 93"/>
                <a:gd name="T21" fmla="*/ 159 h 170"/>
                <a:gd name="T22" fmla="*/ 87 w 93"/>
                <a:gd name="T23" fmla="*/ 160 h 170"/>
                <a:gd name="T24" fmla="*/ 58 w 93"/>
                <a:gd name="T25" fmla="*/ 170 h 170"/>
                <a:gd name="T26" fmla="*/ 55 w 93"/>
                <a:gd name="T27" fmla="*/ 170 h 170"/>
                <a:gd name="T28" fmla="*/ 40 w 93"/>
                <a:gd name="T29" fmla="*/ 20 h 170"/>
                <a:gd name="T30" fmla="*/ 31 w 93"/>
                <a:gd name="T31" fmla="*/ 12 h 170"/>
                <a:gd name="T32" fmla="*/ 15 w 93"/>
                <a:gd name="T33" fmla="*/ 17 h 170"/>
                <a:gd name="T34" fmla="*/ 11 w 93"/>
                <a:gd name="T35" fmla="*/ 26 h 170"/>
                <a:gd name="T36" fmla="*/ 20 w 93"/>
                <a:gd name="T37" fmla="*/ 31 h 170"/>
                <a:gd name="T38" fmla="*/ 24 w 93"/>
                <a:gd name="T39" fmla="*/ 30 h 170"/>
                <a:gd name="T40" fmla="*/ 36 w 93"/>
                <a:gd name="T41" fmla="*/ 26 h 170"/>
                <a:gd name="T42" fmla="*/ 40 w 93"/>
                <a:gd name="T43" fmla="*/ 2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70">
                  <a:moveTo>
                    <a:pt x="55" y="170"/>
                  </a:moveTo>
                  <a:cubicBezTo>
                    <a:pt x="52" y="170"/>
                    <a:pt x="49" y="168"/>
                    <a:pt x="48" y="165"/>
                  </a:cubicBezTo>
                  <a:cubicBezTo>
                    <a:pt x="45" y="157"/>
                    <a:pt x="43" y="149"/>
                    <a:pt x="40" y="142"/>
                  </a:cubicBezTo>
                  <a:cubicBezTo>
                    <a:pt x="27" y="101"/>
                    <a:pt x="14" y="61"/>
                    <a:pt x="1" y="21"/>
                  </a:cubicBezTo>
                  <a:cubicBezTo>
                    <a:pt x="0" y="17"/>
                    <a:pt x="1" y="14"/>
                    <a:pt x="4" y="12"/>
                  </a:cubicBezTo>
                  <a:cubicBezTo>
                    <a:pt x="5" y="11"/>
                    <a:pt x="5" y="11"/>
                    <a:pt x="6" y="11"/>
                  </a:cubicBezTo>
                  <a:cubicBezTo>
                    <a:pt x="16" y="8"/>
                    <a:pt x="25" y="4"/>
                    <a:pt x="35" y="1"/>
                  </a:cubicBezTo>
                  <a:cubicBezTo>
                    <a:pt x="38" y="0"/>
                    <a:pt x="42" y="1"/>
                    <a:pt x="44" y="4"/>
                  </a:cubicBezTo>
                  <a:cubicBezTo>
                    <a:pt x="44" y="5"/>
                    <a:pt x="44" y="6"/>
                    <a:pt x="45" y="7"/>
                  </a:cubicBezTo>
                  <a:cubicBezTo>
                    <a:pt x="60" y="55"/>
                    <a:pt x="76" y="102"/>
                    <a:pt x="92" y="150"/>
                  </a:cubicBezTo>
                  <a:cubicBezTo>
                    <a:pt x="93" y="154"/>
                    <a:pt x="92" y="158"/>
                    <a:pt x="89" y="159"/>
                  </a:cubicBezTo>
                  <a:cubicBezTo>
                    <a:pt x="88" y="160"/>
                    <a:pt x="87" y="160"/>
                    <a:pt x="87" y="160"/>
                  </a:cubicBezTo>
                  <a:cubicBezTo>
                    <a:pt x="77" y="164"/>
                    <a:pt x="68" y="167"/>
                    <a:pt x="58" y="170"/>
                  </a:cubicBezTo>
                  <a:cubicBezTo>
                    <a:pt x="57" y="170"/>
                    <a:pt x="56" y="170"/>
                    <a:pt x="55" y="170"/>
                  </a:cubicBezTo>
                  <a:close/>
                  <a:moveTo>
                    <a:pt x="40" y="20"/>
                  </a:moveTo>
                  <a:cubicBezTo>
                    <a:pt x="40" y="14"/>
                    <a:pt x="36" y="10"/>
                    <a:pt x="31" y="12"/>
                  </a:cubicBezTo>
                  <a:cubicBezTo>
                    <a:pt x="26" y="13"/>
                    <a:pt x="20" y="15"/>
                    <a:pt x="15" y="17"/>
                  </a:cubicBezTo>
                  <a:cubicBezTo>
                    <a:pt x="11" y="18"/>
                    <a:pt x="10" y="22"/>
                    <a:pt x="11" y="26"/>
                  </a:cubicBezTo>
                  <a:cubicBezTo>
                    <a:pt x="12" y="30"/>
                    <a:pt x="16" y="32"/>
                    <a:pt x="20" y="31"/>
                  </a:cubicBezTo>
                  <a:cubicBezTo>
                    <a:pt x="21" y="31"/>
                    <a:pt x="22" y="31"/>
                    <a:pt x="24" y="30"/>
                  </a:cubicBezTo>
                  <a:cubicBezTo>
                    <a:pt x="28" y="29"/>
                    <a:pt x="32" y="28"/>
                    <a:pt x="36" y="26"/>
                  </a:cubicBezTo>
                  <a:cubicBezTo>
                    <a:pt x="39" y="25"/>
                    <a:pt x="40" y="23"/>
                    <a:pt x="40" y="2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3" name="矩形 32"/>
          <p:cNvSpPr/>
          <p:nvPr/>
        </p:nvSpPr>
        <p:spPr>
          <a:xfrm>
            <a:off x="621958" y="3005612"/>
            <a:ext cx="2797550"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34" name="矩形 33"/>
          <p:cNvSpPr/>
          <p:nvPr/>
        </p:nvSpPr>
        <p:spPr>
          <a:xfrm>
            <a:off x="3650504" y="3369608"/>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填写标题</a:t>
            </a:r>
          </a:p>
        </p:txBody>
      </p:sp>
      <p:sp>
        <p:nvSpPr>
          <p:cNvPr id="35" name="矩形 34"/>
          <p:cNvSpPr/>
          <p:nvPr/>
        </p:nvSpPr>
        <p:spPr>
          <a:xfrm>
            <a:off x="7196328" y="3369608"/>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填写标题</a:t>
            </a:r>
          </a:p>
        </p:txBody>
      </p:sp>
      <p:sp>
        <p:nvSpPr>
          <p:cNvPr id="36" name="矩形 35"/>
          <p:cNvSpPr/>
          <p:nvPr/>
        </p:nvSpPr>
        <p:spPr>
          <a:xfrm>
            <a:off x="5380321" y="1817788"/>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填写标题</a:t>
            </a:r>
          </a:p>
        </p:txBody>
      </p:sp>
      <p:sp>
        <p:nvSpPr>
          <p:cNvPr id="37" name="矩形 36"/>
          <p:cNvSpPr/>
          <p:nvPr/>
        </p:nvSpPr>
        <p:spPr>
          <a:xfrm>
            <a:off x="5380321" y="4725189"/>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填写标题</a:t>
            </a:r>
          </a:p>
        </p:txBody>
      </p:sp>
      <p:sp>
        <p:nvSpPr>
          <p:cNvPr id="38" name="矩形 37"/>
          <p:cNvSpPr/>
          <p:nvPr/>
        </p:nvSpPr>
        <p:spPr>
          <a:xfrm>
            <a:off x="8772491" y="3005612"/>
            <a:ext cx="2797550"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39" name="矩形 38"/>
          <p:cNvSpPr/>
          <p:nvPr/>
        </p:nvSpPr>
        <p:spPr>
          <a:xfrm>
            <a:off x="7196328" y="1172693"/>
            <a:ext cx="2797550"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40" name="矩形 39"/>
          <p:cNvSpPr/>
          <p:nvPr/>
        </p:nvSpPr>
        <p:spPr>
          <a:xfrm>
            <a:off x="2336072" y="4992455"/>
            <a:ext cx="2797550"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41" name="文本框 40"/>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研究结论</a:t>
            </a:r>
          </a:p>
        </p:txBody>
      </p:sp>
      <p:sp>
        <p:nvSpPr>
          <p:cNvPr id="42" name="矩形 41"/>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noEditPoints="1"/>
          </p:cNvSpPr>
          <p:nvPr/>
        </p:nvSpPr>
        <p:spPr bwMode="auto">
          <a:xfrm>
            <a:off x="3550434" y="2702814"/>
            <a:ext cx="397421" cy="39630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文本框 9"/>
          <p:cNvSpPr txBox="1"/>
          <p:nvPr/>
        </p:nvSpPr>
        <p:spPr>
          <a:xfrm>
            <a:off x="860725" y="2544599"/>
            <a:ext cx="2567455"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p>
        </p:txBody>
      </p:sp>
      <p:sp>
        <p:nvSpPr>
          <p:cNvPr id="11" name="Freeform 6"/>
          <p:cNvSpPr>
            <a:spLocks noEditPoints="1"/>
          </p:cNvSpPr>
          <p:nvPr/>
        </p:nvSpPr>
        <p:spPr bwMode="auto">
          <a:xfrm>
            <a:off x="3550434" y="3598758"/>
            <a:ext cx="397421" cy="39630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文本框 11"/>
          <p:cNvSpPr txBox="1"/>
          <p:nvPr/>
        </p:nvSpPr>
        <p:spPr>
          <a:xfrm>
            <a:off x="860725" y="3440543"/>
            <a:ext cx="2567455"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p>
        </p:txBody>
      </p:sp>
      <p:sp>
        <p:nvSpPr>
          <p:cNvPr id="13" name="Freeform 6"/>
          <p:cNvSpPr>
            <a:spLocks noEditPoints="1"/>
          </p:cNvSpPr>
          <p:nvPr/>
        </p:nvSpPr>
        <p:spPr bwMode="auto">
          <a:xfrm>
            <a:off x="3550434" y="4494702"/>
            <a:ext cx="397421" cy="396305"/>
          </a:xfrm>
          <a:custGeom>
            <a:avLst/>
            <a:gdLst>
              <a:gd name="T0" fmla="*/ 74 w 148"/>
              <a:gd name="T1" fmla="*/ 0 h 148"/>
              <a:gd name="T2" fmla="*/ 148 w 148"/>
              <a:gd name="T3" fmla="*/ 74 h 148"/>
              <a:gd name="T4" fmla="*/ 74 w 148"/>
              <a:gd name="T5" fmla="*/ 148 h 148"/>
              <a:gd name="T6" fmla="*/ 0 w 148"/>
              <a:gd name="T7" fmla="*/ 74 h 148"/>
              <a:gd name="T8" fmla="*/ 74 w 148"/>
              <a:gd name="T9" fmla="*/ 0 h 148"/>
              <a:gd name="T10" fmla="*/ 67 w 148"/>
              <a:gd name="T11" fmla="*/ 81 h 148"/>
              <a:gd name="T12" fmla="*/ 67 w 148"/>
              <a:gd name="T13" fmla="*/ 82 h 148"/>
              <a:gd name="T14" fmla="*/ 67 w 148"/>
              <a:gd name="T15" fmla="*/ 102 h 148"/>
              <a:gd name="T16" fmla="*/ 67 w 148"/>
              <a:gd name="T17" fmla="*/ 108 h 148"/>
              <a:gd name="T18" fmla="*/ 72 w 148"/>
              <a:gd name="T19" fmla="*/ 115 h 148"/>
              <a:gd name="T20" fmla="*/ 79 w 148"/>
              <a:gd name="T21" fmla="*/ 113 h 148"/>
              <a:gd name="T22" fmla="*/ 81 w 148"/>
              <a:gd name="T23" fmla="*/ 107 h 148"/>
              <a:gd name="T24" fmla="*/ 81 w 148"/>
              <a:gd name="T25" fmla="*/ 82 h 148"/>
              <a:gd name="T26" fmla="*/ 81 w 148"/>
              <a:gd name="T27" fmla="*/ 81 h 148"/>
              <a:gd name="T28" fmla="*/ 82 w 148"/>
              <a:gd name="T29" fmla="*/ 81 h 148"/>
              <a:gd name="T30" fmla="*/ 106 w 148"/>
              <a:gd name="T31" fmla="*/ 81 h 148"/>
              <a:gd name="T32" fmla="*/ 108 w 148"/>
              <a:gd name="T33" fmla="*/ 81 h 148"/>
              <a:gd name="T34" fmla="*/ 115 w 148"/>
              <a:gd name="T35" fmla="*/ 75 h 148"/>
              <a:gd name="T36" fmla="*/ 111 w 148"/>
              <a:gd name="T37" fmla="*/ 68 h 148"/>
              <a:gd name="T38" fmla="*/ 107 w 148"/>
              <a:gd name="T39" fmla="*/ 67 h 148"/>
              <a:gd name="T40" fmla="*/ 82 w 148"/>
              <a:gd name="T41" fmla="*/ 67 h 148"/>
              <a:gd name="T42" fmla="*/ 81 w 148"/>
              <a:gd name="T43" fmla="*/ 67 h 148"/>
              <a:gd name="T44" fmla="*/ 81 w 148"/>
              <a:gd name="T45" fmla="*/ 65 h 148"/>
              <a:gd name="T46" fmla="*/ 81 w 148"/>
              <a:gd name="T47" fmla="*/ 41 h 148"/>
              <a:gd name="T48" fmla="*/ 81 w 148"/>
              <a:gd name="T49" fmla="*/ 38 h 148"/>
              <a:gd name="T50" fmla="*/ 75 w 148"/>
              <a:gd name="T51" fmla="*/ 33 h 148"/>
              <a:gd name="T52" fmla="*/ 68 w 148"/>
              <a:gd name="T53" fmla="*/ 37 h 148"/>
              <a:gd name="T54" fmla="*/ 67 w 148"/>
              <a:gd name="T55" fmla="*/ 41 h 148"/>
              <a:gd name="T56" fmla="*/ 67 w 148"/>
              <a:gd name="T57" fmla="*/ 66 h 148"/>
              <a:gd name="T58" fmla="*/ 67 w 148"/>
              <a:gd name="T59" fmla="*/ 67 h 148"/>
              <a:gd name="T60" fmla="*/ 66 w 148"/>
              <a:gd name="T61" fmla="*/ 67 h 148"/>
              <a:gd name="T62" fmla="*/ 42 w 148"/>
              <a:gd name="T63" fmla="*/ 67 h 148"/>
              <a:gd name="T64" fmla="*/ 40 w 148"/>
              <a:gd name="T65" fmla="*/ 67 h 148"/>
              <a:gd name="T66" fmla="*/ 33 w 148"/>
              <a:gd name="T67" fmla="*/ 72 h 148"/>
              <a:gd name="T68" fmla="*/ 36 w 148"/>
              <a:gd name="T69" fmla="*/ 80 h 148"/>
              <a:gd name="T70" fmla="*/ 41 w 148"/>
              <a:gd name="T71" fmla="*/ 81 h 148"/>
              <a:gd name="T72" fmla="*/ 66 w 148"/>
              <a:gd name="T73" fmla="*/ 81 h 148"/>
              <a:gd name="T74" fmla="*/ 67 w 148"/>
              <a:gd name="T75"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74" y="0"/>
                </a:moveTo>
                <a:cubicBezTo>
                  <a:pt x="114" y="0"/>
                  <a:pt x="148" y="33"/>
                  <a:pt x="148" y="74"/>
                </a:cubicBezTo>
                <a:cubicBezTo>
                  <a:pt x="148" y="115"/>
                  <a:pt x="115" y="148"/>
                  <a:pt x="74" y="148"/>
                </a:cubicBezTo>
                <a:cubicBezTo>
                  <a:pt x="34" y="148"/>
                  <a:pt x="0" y="115"/>
                  <a:pt x="0" y="74"/>
                </a:cubicBezTo>
                <a:cubicBezTo>
                  <a:pt x="0" y="34"/>
                  <a:pt x="33" y="0"/>
                  <a:pt x="74" y="0"/>
                </a:cubicBezTo>
                <a:close/>
                <a:moveTo>
                  <a:pt x="67" y="81"/>
                </a:moveTo>
                <a:cubicBezTo>
                  <a:pt x="67" y="82"/>
                  <a:pt x="67" y="82"/>
                  <a:pt x="67" y="82"/>
                </a:cubicBezTo>
                <a:cubicBezTo>
                  <a:pt x="67" y="89"/>
                  <a:pt x="67" y="96"/>
                  <a:pt x="67" y="102"/>
                </a:cubicBezTo>
                <a:cubicBezTo>
                  <a:pt x="67" y="104"/>
                  <a:pt x="67" y="106"/>
                  <a:pt x="67" y="108"/>
                </a:cubicBezTo>
                <a:cubicBezTo>
                  <a:pt x="67" y="111"/>
                  <a:pt x="69" y="114"/>
                  <a:pt x="72" y="115"/>
                </a:cubicBezTo>
                <a:cubicBezTo>
                  <a:pt x="74" y="116"/>
                  <a:pt x="78" y="115"/>
                  <a:pt x="79" y="113"/>
                </a:cubicBezTo>
                <a:cubicBezTo>
                  <a:pt x="81" y="111"/>
                  <a:pt x="81" y="109"/>
                  <a:pt x="81" y="107"/>
                </a:cubicBezTo>
                <a:cubicBezTo>
                  <a:pt x="81" y="99"/>
                  <a:pt x="81" y="91"/>
                  <a:pt x="81" y="82"/>
                </a:cubicBezTo>
                <a:cubicBezTo>
                  <a:pt x="81" y="82"/>
                  <a:pt x="81" y="82"/>
                  <a:pt x="81" y="81"/>
                </a:cubicBezTo>
                <a:cubicBezTo>
                  <a:pt x="82" y="81"/>
                  <a:pt x="82" y="81"/>
                  <a:pt x="82" y="81"/>
                </a:cubicBezTo>
                <a:cubicBezTo>
                  <a:pt x="90" y="81"/>
                  <a:pt x="98" y="81"/>
                  <a:pt x="106" y="81"/>
                </a:cubicBezTo>
                <a:cubicBezTo>
                  <a:pt x="107" y="81"/>
                  <a:pt x="107" y="81"/>
                  <a:pt x="108" y="81"/>
                </a:cubicBezTo>
                <a:cubicBezTo>
                  <a:pt x="112" y="81"/>
                  <a:pt x="114" y="79"/>
                  <a:pt x="115" y="75"/>
                </a:cubicBezTo>
                <a:cubicBezTo>
                  <a:pt x="115" y="73"/>
                  <a:pt x="114" y="69"/>
                  <a:pt x="111" y="68"/>
                </a:cubicBezTo>
                <a:cubicBezTo>
                  <a:pt x="110" y="67"/>
                  <a:pt x="109" y="67"/>
                  <a:pt x="107" y="67"/>
                </a:cubicBezTo>
                <a:cubicBezTo>
                  <a:pt x="99" y="67"/>
                  <a:pt x="91" y="67"/>
                  <a:pt x="82" y="67"/>
                </a:cubicBezTo>
                <a:cubicBezTo>
                  <a:pt x="82" y="67"/>
                  <a:pt x="82" y="67"/>
                  <a:pt x="81" y="67"/>
                </a:cubicBezTo>
                <a:cubicBezTo>
                  <a:pt x="81" y="66"/>
                  <a:pt x="81" y="66"/>
                  <a:pt x="81" y="65"/>
                </a:cubicBezTo>
                <a:cubicBezTo>
                  <a:pt x="81" y="57"/>
                  <a:pt x="81" y="49"/>
                  <a:pt x="81" y="41"/>
                </a:cubicBezTo>
                <a:cubicBezTo>
                  <a:pt x="81" y="40"/>
                  <a:pt x="81" y="39"/>
                  <a:pt x="81" y="38"/>
                </a:cubicBezTo>
                <a:cubicBezTo>
                  <a:pt x="80" y="35"/>
                  <a:pt x="78" y="33"/>
                  <a:pt x="75" y="33"/>
                </a:cubicBezTo>
                <a:cubicBezTo>
                  <a:pt x="72" y="33"/>
                  <a:pt x="69" y="34"/>
                  <a:pt x="68" y="37"/>
                </a:cubicBezTo>
                <a:cubicBezTo>
                  <a:pt x="67" y="38"/>
                  <a:pt x="67" y="40"/>
                  <a:pt x="67" y="41"/>
                </a:cubicBezTo>
                <a:cubicBezTo>
                  <a:pt x="67" y="49"/>
                  <a:pt x="67" y="57"/>
                  <a:pt x="67" y="66"/>
                </a:cubicBezTo>
                <a:cubicBezTo>
                  <a:pt x="67" y="66"/>
                  <a:pt x="67" y="66"/>
                  <a:pt x="67" y="67"/>
                </a:cubicBezTo>
                <a:cubicBezTo>
                  <a:pt x="66" y="67"/>
                  <a:pt x="66" y="67"/>
                  <a:pt x="66" y="67"/>
                </a:cubicBezTo>
                <a:cubicBezTo>
                  <a:pt x="58" y="67"/>
                  <a:pt x="50" y="67"/>
                  <a:pt x="42" y="67"/>
                </a:cubicBezTo>
                <a:cubicBezTo>
                  <a:pt x="41" y="67"/>
                  <a:pt x="40" y="67"/>
                  <a:pt x="40" y="67"/>
                </a:cubicBezTo>
                <a:cubicBezTo>
                  <a:pt x="37" y="67"/>
                  <a:pt x="34" y="69"/>
                  <a:pt x="33" y="72"/>
                </a:cubicBezTo>
                <a:cubicBezTo>
                  <a:pt x="32" y="75"/>
                  <a:pt x="33" y="78"/>
                  <a:pt x="36" y="80"/>
                </a:cubicBezTo>
                <a:cubicBezTo>
                  <a:pt x="37" y="81"/>
                  <a:pt x="39" y="81"/>
                  <a:pt x="41" y="81"/>
                </a:cubicBezTo>
                <a:cubicBezTo>
                  <a:pt x="49" y="81"/>
                  <a:pt x="57" y="81"/>
                  <a:pt x="66" y="81"/>
                </a:cubicBezTo>
                <a:cubicBezTo>
                  <a:pt x="66" y="81"/>
                  <a:pt x="66" y="81"/>
                  <a:pt x="67" y="81"/>
                </a:cubicBez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文本框 13"/>
          <p:cNvSpPr txBox="1"/>
          <p:nvPr/>
        </p:nvSpPr>
        <p:spPr>
          <a:xfrm>
            <a:off x="860725" y="4336487"/>
            <a:ext cx="2567455"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p>
        </p:txBody>
      </p:sp>
      <p:sp>
        <p:nvSpPr>
          <p:cNvPr id="15" name="Rectangle 5"/>
          <p:cNvSpPr>
            <a:spLocks noChangeArrowheads="1"/>
          </p:cNvSpPr>
          <p:nvPr/>
        </p:nvSpPr>
        <p:spPr bwMode="auto">
          <a:xfrm>
            <a:off x="6253468" y="1764019"/>
            <a:ext cx="3503909" cy="580385"/>
          </a:xfrm>
          <a:prstGeom prst="rect">
            <a:avLst/>
          </a:prstGeom>
          <a:solidFill>
            <a:srgbClr val="29B6F6"/>
          </a:solidFill>
          <a:ln>
            <a:noFill/>
          </a:ln>
        </p:spPr>
        <p:txBody>
          <a:bodyPr vert="horz" wrap="square" lIns="1044000" tIns="45720" rIns="91440" bIns="45720" numCol="1" anchor="ctr" anchorCtr="0" compatLnSpc="1"/>
          <a:lstStyle/>
          <a:p>
            <a:r>
              <a:rPr lang="zh-CN" altLang="en-US" b="1" dirty="0">
                <a:solidFill>
                  <a:schemeClr val="bg1"/>
                </a:solidFill>
                <a:latin typeface="微软雅黑" panose="020B0503020204020204" pitchFamily="34" charset="-122"/>
                <a:ea typeface="微软雅黑" panose="020B0503020204020204" pitchFamily="34" charset="-122"/>
              </a:rPr>
              <a:t>在这里添加标题</a:t>
            </a:r>
          </a:p>
        </p:txBody>
      </p:sp>
      <p:sp>
        <p:nvSpPr>
          <p:cNvPr id="16" name="Rectangle 6"/>
          <p:cNvSpPr>
            <a:spLocks noChangeArrowheads="1"/>
          </p:cNvSpPr>
          <p:nvPr/>
        </p:nvSpPr>
        <p:spPr bwMode="auto">
          <a:xfrm>
            <a:off x="6253468" y="2589231"/>
            <a:ext cx="4056930" cy="593346"/>
          </a:xfrm>
          <a:prstGeom prst="rect">
            <a:avLst/>
          </a:prstGeom>
          <a:solidFill>
            <a:srgbClr val="29B6F6"/>
          </a:solidFill>
          <a:ln>
            <a:noFill/>
          </a:ln>
        </p:spPr>
        <p:txBody>
          <a:bodyPr vert="horz" wrap="square" lIns="0" tIns="45720" rIns="91440" bIns="45720" numCol="1" anchor="ctr" anchorCtr="1" compatLnSpc="1"/>
          <a:lstStyle/>
          <a:p>
            <a:r>
              <a:rPr lang="zh-CN" altLang="en-US" b="1" dirty="0">
                <a:solidFill>
                  <a:schemeClr val="bg1"/>
                </a:solidFill>
                <a:latin typeface="微软雅黑" panose="020B0503020204020204" pitchFamily="34" charset="-122"/>
                <a:ea typeface="微软雅黑" panose="020B0503020204020204" pitchFamily="34" charset="-122"/>
              </a:rPr>
              <a:t>在这里添加标题</a:t>
            </a:r>
          </a:p>
        </p:txBody>
      </p:sp>
      <p:sp>
        <p:nvSpPr>
          <p:cNvPr id="17" name="Rectangle 7"/>
          <p:cNvSpPr>
            <a:spLocks noChangeArrowheads="1"/>
          </p:cNvSpPr>
          <p:nvPr/>
        </p:nvSpPr>
        <p:spPr bwMode="auto">
          <a:xfrm>
            <a:off x="6253468" y="3421643"/>
            <a:ext cx="4595550" cy="573184"/>
          </a:xfrm>
          <a:prstGeom prst="rect">
            <a:avLst/>
          </a:prstGeom>
          <a:solidFill>
            <a:srgbClr val="29B6F6"/>
          </a:solidFill>
          <a:ln>
            <a:noFill/>
          </a:ln>
        </p:spPr>
        <p:txBody>
          <a:bodyPr vert="horz" wrap="square" lIns="0" tIns="45720" rIns="91440" bIns="45720" numCol="1" anchor="ctr" anchorCtr="1" compatLnSpc="1"/>
          <a:lstStyle/>
          <a:p>
            <a:r>
              <a:rPr lang="zh-CN" altLang="en-US" b="1" dirty="0">
                <a:solidFill>
                  <a:schemeClr val="bg1"/>
                </a:solidFill>
                <a:latin typeface="微软雅黑" panose="020B0503020204020204" pitchFamily="34" charset="-122"/>
                <a:ea typeface="微软雅黑" panose="020B0503020204020204" pitchFamily="34" charset="-122"/>
              </a:rPr>
              <a:t>在这里添加标题</a:t>
            </a:r>
          </a:p>
        </p:txBody>
      </p:sp>
      <p:sp>
        <p:nvSpPr>
          <p:cNvPr id="18" name="Rectangle 8"/>
          <p:cNvSpPr>
            <a:spLocks noChangeArrowheads="1"/>
          </p:cNvSpPr>
          <p:nvPr/>
        </p:nvSpPr>
        <p:spPr bwMode="auto">
          <a:xfrm>
            <a:off x="6253468" y="4246854"/>
            <a:ext cx="4056930" cy="580385"/>
          </a:xfrm>
          <a:prstGeom prst="rect">
            <a:avLst/>
          </a:prstGeom>
          <a:solidFill>
            <a:srgbClr val="29B6F6"/>
          </a:solidFill>
          <a:ln>
            <a:noFill/>
          </a:ln>
        </p:spPr>
        <p:txBody>
          <a:bodyPr vert="horz" wrap="square" lIns="0" tIns="45720" rIns="91440" bIns="45720" numCol="1" anchor="ctr" anchorCtr="1" compatLnSpc="1"/>
          <a:lstStyle/>
          <a:p>
            <a:r>
              <a:rPr lang="zh-CN" altLang="en-US" b="1" dirty="0">
                <a:solidFill>
                  <a:schemeClr val="bg1"/>
                </a:solidFill>
                <a:latin typeface="微软雅黑" panose="020B0503020204020204" pitchFamily="34" charset="-122"/>
                <a:ea typeface="微软雅黑" panose="020B0503020204020204" pitchFamily="34" charset="-122"/>
              </a:rPr>
              <a:t>在这里添加标题</a:t>
            </a:r>
          </a:p>
        </p:txBody>
      </p:sp>
      <p:sp>
        <p:nvSpPr>
          <p:cNvPr id="19" name="Rectangle 9"/>
          <p:cNvSpPr>
            <a:spLocks noChangeArrowheads="1"/>
          </p:cNvSpPr>
          <p:nvPr/>
        </p:nvSpPr>
        <p:spPr bwMode="auto">
          <a:xfrm>
            <a:off x="6253468" y="5066306"/>
            <a:ext cx="3585997" cy="586145"/>
          </a:xfrm>
          <a:prstGeom prst="rect">
            <a:avLst/>
          </a:prstGeom>
          <a:solidFill>
            <a:srgbClr val="29B6F6"/>
          </a:solidFill>
          <a:ln>
            <a:noFill/>
          </a:ln>
        </p:spPr>
        <p:txBody>
          <a:bodyPr vert="horz" wrap="square" lIns="0" tIns="45720" rIns="91440" bIns="45720" numCol="1" anchor="ctr" anchorCtr="1" compatLnSpc="1"/>
          <a:lstStyle/>
          <a:p>
            <a:r>
              <a:rPr lang="zh-CN" altLang="en-US" b="1" dirty="0">
                <a:solidFill>
                  <a:schemeClr val="bg1"/>
                </a:solidFill>
                <a:latin typeface="微软雅黑" panose="020B0503020204020204" pitchFamily="34" charset="-122"/>
                <a:ea typeface="微软雅黑" panose="020B0503020204020204" pitchFamily="34" charset="-122"/>
              </a:rPr>
              <a:t>在这里添加标题</a:t>
            </a:r>
          </a:p>
        </p:txBody>
      </p:sp>
      <p:sp>
        <p:nvSpPr>
          <p:cNvPr id="20" name="任意多边形 19"/>
          <p:cNvSpPr/>
          <p:nvPr/>
        </p:nvSpPr>
        <p:spPr bwMode="auto">
          <a:xfrm>
            <a:off x="5446896" y="1764020"/>
            <a:ext cx="806574" cy="1348168"/>
          </a:xfrm>
          <a:custGeom>
            <a:avLst/>
            <a:gdLst>
              <a:gd name="connsiteX0" fmla="*/ 889093 w 889093"/>
              <a:gd name="connsiteY0" fmla="*/ 0 h 1486097"/>
              <a:gd name="connsiteX1" fmla="*/ 889093 w 889093"/>
              <a:gd name="connsiteY1" fmla="*/ 639763 h 1486097"/>
              <a:gd name="connsiteX2" fmla="*/ 120112 w 889093"/>
              <a:gd name="connsiteY2" fmla="*/ 1486097 h 1486097"/>
              <a:gd name="connsiteX3" fmla="*/ 62725 w 889093"/>
              <a:gd name="connsiteY3" fmla="*/ 1409355 h 1486097"/>
              <a:gd name="connsiteX4" fmla="*/ 0 w 889093"/>
              <a:gd name="connsiteY4" fmla="*/ 1340341 h 148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93" h="1486097">
                <a:moveTo>
                  <a:pt x="889093" y="0"/>
                </a:moveTo>
                <a:lnTo>
                  <a:pt x="889093" y="639763"/>
                </a:lnTo>
                <a:lnTo>
                  <a:pt x="120112" y="1486097"/>
                </a:lnTo>
                <a:lnTo>
                  <a:pt x="62725" y="1409355"/>
                </a:lnTo>
                <a:lnTo>
                  <a:pt x="0" y="1340341"/>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endParaRPr>
          </a:p>
        </p:txBody>
      </p:sp>
      <p:sp>
        <p:nvSpPr>
          <p:cNvPr id="21" name="任意多边形 20"/>
          <p:cNvSpPr/>
          <p:nvPr/>
        </p:nvSpPr>
        <p:spPr bwMode="auto">
          <a:xfrm>
            <a:off x="5616280" y="2589231"/>
            <a:ext cx="637188" cy="866976"/>
          </a:xfrm>
          <a:custGeom>
            <a:avLst/>
            <a:gdLst>
              <a:gd name="connsiteX0" fmla="*/ 702378 w 702378"/>
              <a:gd name="connsiteY0" fmla="*/ 0 h 955675"/>
              <a:gd name="connsiteX1" fmla="*/ 702378 w 702378"/>
              <a:gd name="connsiteY1" fmla="*/ 654050 h 955675"/>
              <a:gd name="connsiteX2" fmla="*/ 106066 w 702378"/>
              <a:gd name="connsiteY2" fmla="*/ 955675 h 955675"/>
              <a:gd name="connsiteX3" fmla="*/ 96224 w 702378"/>
              <a:gd name="connsiteY3" fmla="*/ 938153 h 955675"/>
              <a:gd name="connsiteX4" fmla="*/ 80699 w 702378"/>
              <a:gd name="connsiteY4" fmla="*/ 877774 h 955675"/>
              <a:gd name="connsiteX5" fmla="*/ 43168 w 702378"/>
              <a:gd name="connsiteY5" fmla="*/ 775229 h 955675"/>
              <a:gd name="connsiteX6" fmla="*/ 0 w 702378"/>
              <a:gd name="connsiteY6" fmla="*/ 685619 h 95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78" h="955675">
                <a:moveTo>
                  <a:pt x="702378" y="0"/>
                </a:moveTo>
                <a:lnTo>
                  <a:pt x="702378" y="654050"/>
                </a:lnTo>
                <a:lnTo>
                  <a:pt x="106066" y="955675"/>
                </a:lnTo>
                <a:lnTo>
                  <a:pt x="96224" y="938153"/>
                </a:lnTo>
                <a:lnTo>
                  <a:pt x="80699" y="877774"/>
                </a:lnTo>
                <a:cubicBezTo>
                  <a:pt x="69829" y="842825"/>
                  <a:pt x="57287" y="808612"/>
                  <a:pt x="43168" y="775229"/>
                </a:cubicBezTo>
                <a:lnTo>
                  <a:pt x="0" y="68561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endParaRPr>
          </a:p>
        </p:txBody>
      </p:sp>
      <p:sp>
        <p:nvSpPr>
          <p:cNvPr id="22" name="任意多边形 21"/>
          <p:cNvSpPr/>
          <p:nvPr/>
        </p:nvSpPr>
        <p:spPr bwMode="auto">
          <a:xfrm>
            <a:off x="5715329" y="3421643"/>
            <a:ext cx="538140" cy="573184"/>
          </a:xfrm>
          <a:custGeom>
            <a:avLst/>
            <a:gdLst>
              <a:gd name="connsiteX0" fmla="*/ 593196 w 593196"/>
              <a:gd name="connsiteY0" fmla="*/ 0 h 631825"/>
              <a:gd name="connsiteX1" fmla="*/ 593196 w 593196"/>
              <a:gd name="connsiteY1" fmla="*/ 631825 h 631825"/>
              <a:gd name="connsiteX2" fmla="*/ 0 w 593196"/>
              <a:gd name="connsiteY2" fmla="*/ 510619 h 631825"/>
              <a:gd name="connsiteX3" fmla="*/ 15934 w 593196"/>
              <a:gd name="connsiteY3" fmla="*/ 406217 h 631825"/>
              <a:gd name="connsiteX4" fmla="*/ 21696 w 593196"/>
              <a:gd name="connsiteY4" fmla="*/ 292100 h 631825"/>
              <a:gd name="connsiteX5" fmla="*/ 15934 w 593196"/>
              <a:gd name="connsiteY5" fmla="*/ 177983 h 631825"/>
              <a:gd name="connsiteX6" fmla="*/ 6631 w 593196"/>
              <a:gd name="connsiteY6" fmla="*/ 117031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96" h="631825">
                <a:moveTo>
                  <a:pt x="593196" y="0"/>
                </a:moveTo>
                <a:lnTo>
                  <a:pt x="593196" y="631825"/>
                </a:lnTo>
                <a:lnTo>
                  <a:pt x="0" y="510619"/>
                </a:lnTo>
                <a:lnTo>
                  <a:pt x="15934" y="406217"/>
                </a:lnTo>
                <a:cubicBezTo>
                  <a:pt x="19744" y="368696"/>
                  <a:pt x="21696" y="330626"/>
                  <a:pt x="21696" y="292100"/>
                </a:cubicBezTo>
                <a:cubicBezTo>
                  <a:pt x="21696" y="253574"/>
                  <a:pt x="19744" y="215504"/>
                  <a:pt x="15934" y="177983"/>
                </a:cubicBezTo>
                <a:lnTo>
                  <a:pt x="6631" y="117031"/>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endParaRPr>
          </a:p>
        </p:txBody>
      </p:sp>
      <p:sp>
        <p:nvSpPr>
          <p:cNvPr id="23" name="任意多边形 22"/>
          <p:cNvSpPr/>
          <p:nvPr/>
        </p:nvSpPr>
        <p:spPr bwMode="auto">
          <a:xfrm>
            <a:off x="5573239" y="4007586"/>
            <a:ext cx="680229" cy="819653"/>
          </a:xfrm>
          <a:custGeom>
            <a:avLst/>
            <a:gdLst>
              <a:gd name="connsiteX0" fmla="*/ 120132 w 749822"/>
              <a:gd name="connsiteY0" fmla="*/ 0 h 903510"/>
              <a:gd name="connsiteX1" fmla="*/ 749822 w 749822"/>
              <a:gd name="connsiteY1" fmla="*/ 263748 h 903510"/>
              <a:gd name="connsiteX2" fmla="*/ 749822 w 749822"/>
              <a:gd name="connsiteY2" fmla="*/ 903510 h 903510"/>
              <a:gd name="connsiteX3" fmla="*/ 0 w 749822"/>
              <a:gd name="connsiteY3" fmla="*/ 250009 h 903510"/>
              <a:gd name="connsiteX4" fmla="*/ 43612 w 749822"/>
              <a:gd name="connsiteY4" fmla="*/ 178221 h 903510"/>
              <a:gd name="connsiteX5" fmla="*/ 90612 w 749822"/>
              <a:gd name="connsiteY5" fmla="*/ 80656 h 90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22" h="903510">
                <a:moveTo>
                  <a:pt x="120132" y="0"/>
                </a:moveTo>
                <a:lnTo>
                  <a:pt x="749822" y="263748"/>
                </a:lnTo>
                <a:lnTo>
                  <a:pt x="749822" y="903510"/>
                </a:lnTo>
                <a:lnTo>
                  <a:pt x="0" y="250009"/>
                </a:lnTo>
                <a:lnTo>
                  <a:pt x="43612" y="178221"/>
                </a:lnTo>
                <a:cubicBezTo>
                  <a:pt x="60794" y="146592"/>
                  <a:pt x="76492" y="114039"/>
                  <a:pt x="90612" y="80656"/>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endParaRPr>
          </a:p>
        </p:txBody>
      </p:sp>
      <p:sp>
        <p:nvSpPr>
          <p:cNvPr id="24" name="任意多边形 23"/>
          <p:cNvSpPr/>
          <p:nvPr/>
        </p:nvSpPr>
        <p:spPr bwMode="auto">
          <a:xfrm>
            <a:off x="5424009" y="4264610"/>
            <a:ext cx="829459" cy="1387840"/>
          </a:xfrm>
          <a:custGeom>
            <a:avLst/>
            <a:gdLst>
              <a:gd name="connsiteX0" fmla="*/ 142427 w 914320"/>
              <a:gd name="connsiteY0" fmla="*/ 0 h 1529828"/>
              <a:gd name="connsiteX1" fmla="*/ 914320 w 914320"/>
              <a:gd name="connsiteY1" fmla="*/ 883716 h 1529828"/>
              <a:gd name="connsiteX2" fmla="*/ 914320 w 914320"/>
              <a:gd name="connsiteY2" fmla="*/ 1529828 h 1529828"/>
              <a:gd name="connsiteX3" fmla="*/ 0 w 914320"/>
              <a:gd name="connsiteY3" fmla="*/ 165241 h 1529828"/>
              <a:gd name="connsiteX4" fmla="*/ 15915 w 914320"/>
              <a:gd name="connsiteY4" fmla="*/ 152110 h 1529828"/>
              <a:gd name="connsiteX5" fmla="*/ 87952 w 914320"/>
              <a:gd name="connsiteY5" fmla="*/ 72850 h 152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20" h="1529828">
                <a:moveTo>
                  <a:pt x="142427" y="0"/>
                </a:moveTo>
                <a:lnTo>
                  <a:pt x="914320" y="883716"/>
                </a:lnTo>
                <a:lnTo>
                  <a:pt x="914320" y="1529828"/>
                </a:lnTo>
                <a:lnTo>
                  <a:pt x="0" y="165241"/>
                </a:lnTo>
                <a:lnTo>
                  <a:pt x="15915" y="152110"/>
                </a:lnTo>
                <a:cubicBezTo>
                  <a:pt x="41162" y="126863"/>
                  <a:pt x="65206" y="100411"/>
                  <a:pt x="87952" y="72850"/>
                </a:cubicBezTo>
                <a:close/>
              </a:path>
            </a:pathLst>
          </a:custGeom>
          <a:solidFill>
            <a:schemeClr val="bg1"/>
          </a:solidFill>
          <a:ln>
            <a:noFill/>
          </a:ln>
        </p:spPr>
        <p:txBody>
          <a:bodyPr vert="horz" wrap="square" lIns="91440" tIns="45720" rIns="91440" bIns="45720" numCol="1" anchor="t" anchorCtr="0" compatLnSpc="1">
            <a:noAutofit/>
          </a:bodyPr>
          <a:lstStyle/>
          <a:p>
            <a:endParaRPr lang="zh-CN" altLang="en-US">
              <a:solidFill>
                <a:schemeClr val="bg1"/>
              </a:solidFill>
            </a:endParaRPr>
          </a:p>
        </p:txBody>
      </p:sp>
      <p:sp>
        <p:nvSpPr>
          <p:cNvPr id="25" name="椭圆 24"/>
          <p:cNvSpPr/>
          <p:nvPr/>
        </p:nvSpPr>
        <p:spPr bwMode="auto">
          <a:xfrm>
            <a:off x="4101085" y="2950638"/>
            <a:ext cx="1515193" cy="1515193"/>
          </a:xfrm>
          <a:prstGeom prst="ellipse">
            <a:avLst/>
          </a:prstGeom>
          <a:solidFill>
            <a:srgbClr val="29B6F6"/>
          </a:solid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9362345" y="1647270"/>
            <a:ext cx="864000" cy="864000"/>
          </a:xfrm>
          <a:prstGeom prst="ellipse">
            <a:avLst/>
          </a:prstGeom>
          <a:solidFill>
            <a:srgbClr val="29B6F6"/>
          </a:solid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bwMode="auto">
          <a:xfrm>
            <a:off x="9915629" y="2460062"/>
            <a:ext cx="864000" cy="864000"/>
          </a:xfrm>
          <a:prstGeom prst="ellipse">
            <a:avLst/>
          </a:prstGeom>
          <a:solidFill>
            <a:srgbClr val="29B6F6"/>
          </a:solid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a:off x="10467274" y="3276234"/>
            <a:ext cx="864000" cy="864000"/>
          </a:xfrm>
          <a:prstGeom prst="ellipse">
            <a:avLst/>
          </a:prstGeom>
          <a:solidFill>
            <a:srgbClr val="29B6F6"/>
          </a:solid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椭圆 28"/>
          <p:cNvSpPr/>
          <p:nvPr/>
        </p:nvSpPr>
        <p:spPr bwMode="auto">
          <a:xfrm>
            <a:off x="9915629" y="4096480"/>
            <a:ext cx="864000" cy="864000"/>
          </a:xfrm>
          <a:prstGeom prst="ellipse">
            <a:avLst/>
          </a:prstGeom>
          <a:solidFill>
            <a:srgbClr val="29B6F6"/>
          </a:solid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 name="椭圆 29"/>
          <p:cNvSpPr/>
          <p:nvPr/>
        </p:nvSpPr>
        <p:spPr bwMode="auto">
          <a:xfrm>
            <a:off x="9362345" y="4927301"/>
            <a:ext cx="864000" cy="864000"/>
          </a:xfrm>
          <a:prstGeom prst="ellipse">
            <a:avLst/>
          </a:prstGeom>
          <a:solidFill>
            <a:srgbClr val="29B6F6"/>
          </a:solidFill>
          <a:ln>
            <a:noFill/>
          </a:ln>
        </p:spPr>
        <p:txBody>
          <a:bodyPr vert="horz" wrap="square" lIns="91440" tIns="792000" rIns="72000" bIns="45720" numCol="1" rtlCol="0" anchor="ctr" anchorCtr="0" compatLnSpc="1"/>
          <a:lstStyle/>
          <a:p>
            <a:pPr algn="ct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Freeform 85"/>
          <p:cNvSpPr>
            <a:spLocks noEditPoints="1"/>
          </p:cNvSpPr>
          <p:nvPr/>
        </p:nvSpPr>
        <p:spPr bwMode="auto">
          <a:xfrm>
            <a:off x="4510401" y="3216826"/>
            <a:ext cx="696560" cy="885010"/>
          </a:xfrm>
          <a:custGeom>
            <a:avLst/>
            <a:gdLst>
              <a:gd name="T0" fmla="*/ 60 w 122"/>
              <a:gd name="T1" fmla="*/ 155 h 155"/>
              <a:gd name="T2" fmla="*/ 42 w 122"/>
              <a:gd name="T3" fmla="*/ 155 h 155"/>
              <a:gd name="T4" fmla="*/ 28 w 122"/>
              <a:gd name="T5" fmla="*/ 144 h 155"/>
              <a:gd name="T6" fmla="*/ 28 w 122"/>
              <a:gd name="T7" fmla="*/ 140 h 155"/>
              <a:gd name="T8" fmla="*/ 28 w 122"/>
              <a:gd name="T9" fmla="*/ 113 h 155"/>
              <a:gd name="T10" fmla="*/ 27 w 122"/>
              <a:gd name="T11" fmla="*/ 111 h 155"/>
              <a:gd name="T12" fmla="*/ 6 w 122"/>
              <a:gd name="T13" fmla="*/ 86 h 155"/>
              <a:gd name="T14" fmla="*/ 1 w 122"/>
              <a:gd name="T15" fmla="*/ 58 h 155"/>
              <a:gd name="T16" fmla="*/ 12 w 122"/>
              <a:gd name="T17" fmla="*/ 28 h 155"/>
              <a:gd name="T18" fmla="*/ 48 w 122"/>
              <a:gd name="T19" fmla="*/ 4 h 155"/>
              <a:gd name="T20" fmla="*/ 98 w 122"/>
              <a:gd name="T21" fmla="*/ 16 h 155"/>
              <a:gd name="T22" fmla="*/ 119 w 122"/>
              <a:gd name="T23" fmla="*/ 54 h 155"/>
              <a:gd name="T24" fmla="*/ 99 w 122"/>
              <a:gd name="T25" fmla="*/ 107 h 155"/>
              <a:gd name="T26" fmla="*/ 93 w 122"/>
              <a:gd name="T27" fmla="*/ 112 h 155"/>
              <a:gd name="T28" fmla="*/ 93 w 122"/>
              <a:gd name="T29" fmla="*/ 113 h 155"/>
              <a:gd name="T30" fmla="*/ 93 w 122"/>
              <a:gd name="T31" fmla="*/ 141 h 155"/>
              <a:gd name="T32" fmla="*/ 83 w 122"/>
              <a:gd name="T33" fmla="*/ 154 h 155"/>
              <a:gd name="T34" fmla="*/ 78 w 122"/>
              <a:gd name="T35" fmla="*/ 155 h 155"/>
              <a:gd name="T36" fmla="*/ 60 w 122"/>
              <a:gd name="T37" fmla="*/ 155 h 155"/>
              <a:gd name="T38" fmla="*/ 82 w 122"/>
              <a:gd name="T39" fmla="*/ 118 h 155"/>
              <a:gd name="T40" fmla="*/ 82 w 122"/>
              <a:gd name="T41" fmla="*/ 117 h 155"/>
              <a:gd name="T42" fmla="*/ 82 w 122"/>
              <a:gd name="T43" fmla="*/ 107 h 155"/>
              <a:gd name="T44" fmla="*/ 83 w 122"/>
              <a:gd name="T45" fmla="*/ 106 h 155"/>
              <a:gd name="T46" fmla="*/ 88 w 122"/>
              <a:gd name="T47" fmla="*/ 103 h 155"/>
              <a:gd name="T48" fmla="*/ 109 w 122"/>
              <a:gd name="T49" fmla="*/ 68 h 155"/>
              <a:gd name="T50" fmla="*/ 103 w 122"/>
              <a:gd name="T51" fmla="*/ 39 h 155"/>
              <a:gd name="T52" fmla="*/ 52 w 122"/>
              <a:gd name="T53" fmla="*/ 14 h 155"/>
              <a:gd name="T54" fmla="*/ 19 w 122"/>
              <a:gd name="T55" fmla="*/ 35 h 155"/>
              <a:gd name="T56" fmla="*/ 12 w 122"/>
              <a:gd name="T57" fmla="*/ 70 h 155"/>
              <a:gd name="T58" fmla="*/ 24 w 122"/>
              <a:gd name="T59" fmla="*/ 95 h 155"/>
              <a:gd name="T60" fmla="*/ 36 w 122"/>
              <a:gd name="T61" fmla="*/ 105 h 155"/>
              <a:gd name="T62" fmla="*/ 38 w 122"/>
              <a:gd name="T63" fmla="*/ 108 h 155"/>
              <a:gd name="T64" fmla="*/ 38 w 122"/>
              <a:gd name="T65" fmla="*/ 117 h 155"/>
              <a:gd name="T66" fmla="*/ 38 w 122"/>
              <a:gd name="T67" fmla="*/ 118 h 155"/>
              <a:gd name="T68" fmla="*/ 82 w 122"/>
              <a:gd name="T69" fmla="*/ 118 h 155"/>
              <a:gd name="T70" fmla="*/ 38 w 122"/>
              <a:gd name="T71" fmla="*/ 129 h 155"/>
              <a:gd name="T72" fmla="*/ 38 w 122"/>
              <a:gd name="T73" fmla="*/ 141 h 155"/>
              <a:gd name="T74" fmla="*/ 42 w 122"/>
              <a:gd name="T75" fmla="*/ 144 h 155"/>
              <a:gd name="T76" fmla="*/ 79 w 122"/>
              <a:gd name="T77" fmla="*/ 144 h 155"/>
              <a:gd name="T78" fmla="*/ 82 w 122"/>
              <a:gd name="T79" fmla="*/ 141 h 155"/>
              <a:gd name="T80" fmla="*/ 82 w 122"/>
              <a:gd name="T81" fmla="*/ 129 h 155"/>
              <a:gd name="T82" fmla="*/ 82 w 122"/>
              <a:gd name="T83" fmla="*/ 129 h 155"/>
              <a:gd name="T84" fmla="*/ 38 w 122"/>
              <a:gd name="T85" fmla="*/ 12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155">
                <a:moveTo>
                  <a:pt x="60" y="155"/>
                </a:moveTo>
                <a:cubicBezTo>
                  <a:pt x="54" y="155"/>
                  <a:pt x="48" y="155"/>
                  <a:pt x="42" y="155"/>
                </a:cubicBezTo>
                <a:cubicBezTo>
                  <a:pt x="35" y="155"/>
                  <a:pt x="30" y="150"/>
                  <a:pt x="28" y="144"/>
                </a:cubicBezTo>
                <a:cubicBezTo>
                  <a:pt x="28" y="143"/>
                  <a:pt x="28" y="142"/>
                  <a:pt x="28" y="140"/>
                </a:cubicBezTo>
                <a:cubicBezTo>
                  <a:pt x="28" y="131"/>
                  <a:pt x="28" y="122"/>
                  <a:pt x="28" y="113"/>
                </a:cubicBezTo>
                <a:cubicBezTo>
                  <a:pt x="28" y="112"/>
                  <a:pt x="28" y="112"/>
                  <a:pt x="27" y="111"/>
                </a:cubicBezTo>
                <a:cubicBezTo>
                  <a:pt x="17" y="105"/>
                  <a:pt x="10" y="96"/>
                  <a:pt x="6" y="86"/>
                </a:cubicBezTo>
                <a:cubicBezTo>
                  <a:pt x="2" y="77"/>
                  <a:pt x="0" y="68"/>
                  <a:pt x="1" y="58"/>
                </a:cubicBezTo>
                <a:cubicBezTo>
                  <a:pt x="2" y="47"/>
                  <a:pt x="5" y="37"/>
                  <a:pt x="12" y="28"/>
                </a:cubicBezTo>
                <a:cubicBezTo>
                  <a:pt x="21" y="15"/>
                  <a:pt x="33" y="7"/>
                  <a:pt x="48" y="4"/>
                </a:cubicBezTo>
                <a:cubicBezTo>
                  <a:pt x="66" y="0"/>
                  <a:pt x="83" y="4"/>
                  <a:pt x="98" y="16"/>
                </a:cubicBezTo>
                <a:cubicBezTo>
                  <a:pt x="110" y="26"/>
                  <a:pt x="117" y="39"/>
                  <a:pt x="119" y="54"/>
                </a:cubicBezTo>
                <a:cubicBezTo>
                  <a:pt x="122" y="75"/>
                  <a:pt x="115" y="93"/>
                  <a:pt x="99" y="107"/>
                </a:cubicBezTo>
                <a:cubicBezTo>
                  <a:pt x="97" y="109"/>
                  <a:pt x="95" y="110"/>
                  <a:pt x="93" y="112"/>
                </a:cubicBezTo>
                <a:cubicBezTo>
                  <a:pt x="93" y="112"/>
                  <a:pt x="93" y="112"/>
                  <a:pt x="93" y="113"/>
                </a:cubicBezTo>
                <a:cubicBezTo>
                  <a:pt x="93" y="122"/>
                  <a:pt x="93" y="131"/>
                  <a:pt x="93" y="141"/>
                </a:cubicBezTo>
                <a:cubicBezTo>
                  <a:pt x="93" y="147"/>
                  <a:pt x="89" y="152"/>
                  <a:pt x="83" y="154"/>
                </a:cubicBezTo>
                <a:cubicBezTo>
                  <a:pt x="82" y="154"/>
                  <a:pt x="80" y="155"/>
                  <a:pt x="78" y="155"/>
                </a:cubicBezTo>
                <a:cubicBezTo>
                  <a:pt x="72" y="155"/>
                  <a:pt x="66" y="155"/>
                  <a:pt x="60" y="155"/>
                </a:cubicBezTo>
                <a:close/>
                <a:moveTo>
                  <a:pt x="82" y="118"/>
                </a:moveTo>
                <a:cubicBezTo>
                  <a:pt x="82" y="118"/>
                  <a:pt x="82" y="117"/>
                  <a:pt x="82" y="117"/>
                </a:cubicBezTo>
                <a:cubicBezTo>
                  <a:pt x="82" y="114"/>
                  <a:pt x="82" y="110"/>
                  <a:pt x="82" y="107"/>
                </a:cubicBezTo>
                <a:cubicBezTo>
                  <a:pt x="82" y="106"/>
                  <a:pt x="82" y="106"/>
                  <a:pt x="83" y="106"/>
                </a:cubicBezTo>
                <a:cubicBezTo>
                  <a:pt x="84" y="105"/>
                  <a:pt x="86" y="104"/>
                  <a:pt x="88" y="103"/>
                </a:cubicBezTo>
                <a:cubicBezTo>
                  <a:pt x="100" y="94"/>
                  <a:pt x="107" y="83"/>
                  <a:pt x="109" y="68"/>
                </a:cubicBezTo>
                <a:cubicBezTo>
                  <a:pt x="110" y="58"/>
                  <a:pt x="108" y="48"/>
                  <a:pt x="103" y="39"/>
                </a:cubicBezTo>
                <a:cubicBezTo>
                  <a:pt x="93" y="20"/>
                  <a:pt x="73" y="10"/>
                  <a:pt x="52" y="14"/>
                </a:cubicBezTo>
                <a:cubicBezTo>
                  <a:pt x="38" y="16"/>
                  <a:pt x="27" y="24"/>
                  <a:pt x="19" y="35"/>
                </a:cubicBezTo>
                <a:cubicBezTo>
                  <a:pt x="12" y="46"/>
                  <a:pt x="10" y="58"/>
                  <a:pt x="12" y="70"/>
                </a:cubicBezTo>
                <a:cubicBezTo>
                  <a:pt x="14" y="80"/>
                  <a:pt x="18" y="88"/>
                  <a:pt x="24" y="95"/>
                </a:cubicBezTo>
                <a:cubicBezTo>
                  <a:pt x="28" y="99"/>
                  <a:pt x="32" y="103"/>
                  <a:pt x="36" y="105"/>
                </a:cubicBezTo>
                <a:cubicBezTo>
                  <a:pt x="38" y="106"/>
                  <a:pt x="38" y="107"/>
                  <a:pt x="38" y="108"/>
                </a:cubicBezTo>
                <a:cubicBezTo>
                  <a:pt x="38" y="111"/>
                  <a:pt x="38" y="114"/>
                  <a:pt x="38" y="117"/>
                </a:cubicBezTo>
                <a:cubicBezTo>
                  <a:pt x="38" y="117"/>
                  <a:pt x="38" y="118"/>
                  <a:pt x="38" y="118"/>
                </a:cubicBezTo>
                <a:cubicBezTo>
                  <a:pt x="53" y="118"/>
                  <a:pt x="67" y="118"/>
                  <a:pt x="82" y="118"/>
                </a:cubicBezTo>
                <a:close/>
                <a:moveTo>
                  <a:pt x="38" y="129"/>
                </a:moveTo>
                <a:cubicBezTo>
                  <a:pt x="38" y="133"/>
                  <a:pt x="38" y="137"/>
                  <a:pt x="38" y="141"/>
                </a:cubicBezTo>
                <a:cubicBezTo>
                  <a:pt x="38" y="143"/>
                  <a:pt x="40" y="144"/>
                  <a:pt x="42" y="144"/>
                </a:cubicBezTo>
                <a:cubicBezTo>
                  <a:pt x="54" y="144"/>
                  <a:pt x="66" y="144"/>
                  <a:pt x="79" y="144"/>
                </a:cubicBezTo>
                <a:cubicBezTo>
                  <a:pt x="81" y="144"/>
                  <a:pt x="82" y="143"/>
                  <a:pt x="82" y="141"/>
                </a:cubicBezTo>
                <a:cubicBezTo>
                  <a:pt x="82" y="137"/>
                  <a:pt x="82" y="133"/>
                  <a:pt x="82" y="129"/>
                </a:cubicBezTo>
                <a:cubicBezTo>
                  <a:pt x="82" y="129"/>
                  <a:pt x="82" y="129"/>
                  <a:pt x="82" y="129"/>
                </a:cubicBezTo>
                <a:cubicBezTo>
                  <a:pt x="67" y="129"/>
                  <a:pt x="53" y="129"/>
                  <a:pt x="38" y="1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2" name="Freeform 86"/>
          <p:cNvSpPr/>
          <p:nvPr/>
        </p:nvSpPr>
        <p:spPr bwMode="auto">
          <a:xfrm>
            <a:off x="4720324" y="4137619"/>
            <a:ext cx="269559" cy="62022"/>
          </a:xfrm>
          <a:custGeom>
            <a:avLst/>
            <a:gdLst>
              <a:gd name="T0" fmla="*/ 23 w 47"/>
              <a:gd name="T1" fmla="*/ 11 h 11"/>
              <a:gd name="T2" fmla="*/ 5 w 47"/>
              <a:gd name="T3" fmla="*/ 11 h 11"/>
              <a:gd name="T4" fmla="*/ 0 w 47"/>
              <a:gd name="T5" fmla="*/ 5 h 11"/>
              <a:gd name="T6" fmla="*/ 5 w 47"/>
              <a:gd name="T7" fmla="*/ 0 h 11"/>
              <a:gd name="T8" fmla="*/ 6 w 47"/>
              <a:gd name="T9" fmla="*/ 0 h 11"/>
              <a:gd name="T10" fmla="*/ 41 w 47"/>
              <a:gd name="T11" fmla="*/ 0 h 11"/>
              <a:gd name="T12" fmla="*/ 46 w 47"/>
              <a:gd name="T13" fmla="*/ 4 h 11"/>
              <a:gd name="T14" fmla="*/ 41 w 47"/>
              <a:gd name="T15" fmla="*/ 11 h 11"/>
              <a:gd name="T16" fmla="*/ 27 w 47"/>
              <a:gd name="T17" fmla="*/ 11 h 11"/>
              <a:gd name="T18" fmla="*/ 23 w 4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11">
                <a:moveTo>
                  <a:pt x="23" y="11"/>
                </a:moveTo>
                <a:cubicBezTo>
                  <a:pt x="17" y="11"/>
                  <a:pt x="11" y="11"/>
                  <a:pt x="5" y="11"/>
                </a:cubicBezTo>
                <a:cubicBezTo>
                  <a:pt x="2" y="11"/>
                  <a:pt x="0" y="8"/>
                  <a:pt x="0" y="5"/>
                </a:cubicBezTo>
                <a:cubicBezTo>
                  <a:pt x="0" y="2"/>
                  <a:pt x="2" y="1"/>
                  <a:pt x="5" y="0"/>
                </a:cubicBezTo>
                <a:cubicBezTo>
                  <a:pt x="5" y="0"/>
                  <a:pt x="5" y="0"/>
                  <a:pt x="6" y="0"/>
                </a:cubicBezTo>
                <a:cubicBezTo>
                  <a:pt x="17" y="0"/>
                  <a:pt x="29" y="0"/>
                  <a:pt x="41" y="0"/>
                </a:cubicBezTo>
                <a:cubicBezTo>
                  <a:pt x="44" y="0"/>
                  <a:pt x="46" y="2"/>
                  <a:pt x="46" y="4"/>
                </a:cubicBezTo>
                <a:cubicBezTo>
                  <a:pt x="47" y="7"/>
                  <a:pt x="45" y="11"/>
                  <a:pt x="41" y="11"/>
                </a:cubicBezTo>
                <a:cubicBezTo>
                  <a:pt x="37" y="11"/>
                  <a:pt x="32" y="11"/>
                  <a:pt x="27" y="11"/>
                </a:cubicBezTo>
                <a:cubicBezTo>
                  <a:pt x="26" y="11"/>
                  <a:pt x="25" y="11"/>
                  <a:pt x="2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nvGrpSpPr>
          <p:cNvPr id="33" name="组合 32"/>
          <p:cNvGrpSpPr/>
          <p:nvPr/>
        </p:nvGrpSpPr>
        <p:grpSpPr>
          <a:xfrm>
            <a:off x="10580625" y="3494699"/>
            <a:ext cx="536786" cy="500128"/>
            <a:chOff x="10911074" y="3460368"/>
            <a:chExt cx="536786" cy="500128"/>
          </a:xfrm>
        </p:grpSpPr>
        <p:sp>
          <p:nvSpPr>
            <p:cNvPr id="34" name="Freeform 95"/>
            <p:cNvSpPr/>
            <p:nvPr/>
          </p:nvSpPr>
          <p:spPr bwMode="auto">
            <a:xfrm>
              <a:off x="10911074" y="3460368"/>
              <a:ext cx="536786" cy="418955"/>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96"/>
            <p:cNvSpPr/>
            <p:nvPr/>
          </p:nvSpPr>
          <p:spPr bwMode="auto">
            <a:xfrm>
              <a:off x="11144118" y="3847902"/>
              <a:ext cx="62843" cy="112594"/>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6" name="Freeform 47"/>
          <p:cNvSpPr>
            <a:spLocks noEditPoints="1"/>
          </p:cNvSpPr>
          <p:nvPr/>
        </p:nvSpPr>
        <p:spPr bwMode="auto">
          <a:xfrm>
            <a:off x="10105550" y="4330273"/>
            <a:ext cx="518141" cy="412594"/>
          </a:xfrm>
          <a:custGeom>
            <a:avLst/>
            <a:gdLst>
              <a:gd name="T0" fmla="*/ 50 w 112"/>
              <a:gd name="T1" fmla="*/ 83 h 89"/>
              <a:gd name="T2" fmla="*/ 32 w 112"/>
              <a:gd name="T3" fmla="*/ 80 h 89"/>
              <a:gd name="T4" fmla="*/ 27 w 112"/>
              <a:gd name="T5" fmla="*/ 78 h 89"/>
              <a:gd name="T6" fmla="*/ 22 w 112"/>
              <a:gd name="T7" fmla="*/ 75 h 89"/>
              <a:gd name="T8" fmla="*/ 19 w 112"/>
              <a:gd name="T9" fmla="*/ 76 h 89"/>
              <a:gd name="T10" fmla="*/ 15 w 112"/>
              <a:gd name="T11" fmla="*/ 81 h 89"/>
              <a:gd name="T12" fmla="*/ 11 w 112"/>
              <a:gd name="T13" fmla="*/ 86 h 89"/>
              <a:gd name="T14" fmla="*/ 3 w 112"/>
              <a:gd name="T15" fmla="*/ 85 h 89"/>
              <a:gd name="T16" fmla="*/ 1 w 112"/>
              <a:gd name="T17" fmla="*/ 82 h 89"/>
              <a:gd name="T18" fmla="*/ 1 w 112"/>
              <a:gd name="T19" fmla="*/ 78 h 89"/>
              <a:gd name="T20" fmla="*/ 6 w 112"/>
              <a:gd name="T21" fmla="*/ 72 h 89"/>
              <a:gd name="T22" fmla="*/ 11 w 112"/>
              <a:gd name="T23" fmla="*/ 68 h 89"/>
              <a:gd name="T24" fmla="*/ 12 w 112"/>
              <a:gd name="T25" fmla="*/ 67 h 89"/>
              <a:gd name="T26" fmla="*/ 12 w 112"/>
              <a:gd name="T27" fmla="*/ 64 h 89"/>
              <a:gd name="T28" fmla="*/ 11 w 112"/>
              <a:gd name="T29" fmla="*/ 59 h 89"/>
              <a:gd name="T30" fmla="*/ 14 w 112"/>
              <a:gd name="T31" fmla="*/ 39 h 89"/>
              <a:gd name="T32" fmla="*/ 24 w 112"/>
              <a:gd name="T33" fmla="*/ 25 h 89"/>
              <a:gd name="T34" fmla="*/ 44 w 112"/>
              <a:gd name="T35" fmla="*/ 14 h 89"/>
              <a:gd name="T36" fmla="*/ 51 w 112"/>
              <a:gd name="T37" fmla="*/ 12 h 89"/>
              <a:gd name="T38" fmla="*/ 69 w 112"/>
              <a:gd name="T39" fmla="*/ 12 h 89"/>
              <a:gd name="T40" fmla="*/ 83 w 112"/>
              <a:gd name="T41" fmla="*/ 10 h 89"/>
              <a:gd name="T42" fmla="*/ 90 w 112"/>
              <a:gd name="T43" fmla="*/ 8 h 89"/>
              <a:gd name="T44" fmla="*/ 92 w 112"/>
              <a:gd name="T45" fmla="*/ 6 h 89"/>
              <a:gd name="T46" fmla="*/ 97 w 112"/>
              <a:gd name="T47" fmla="*/ 2 h 89"/>
              <a:gd name="T48" fmla="*/ 98 w 112"/>
              <a:gd name="T49" fmla="*/ 2 h 89"/>
              <a:gd name="T50" fmla="*/ 98 w 112"/>
              <a:gd name="T51" fmla="*/ 1 h 89"/>
              <a:gd name="T52" fmla="*/ 101 w 112"/>
              <a:gd name="T53" fmla="*/ 0 h 89"/>
              <a:gd name="T54" fmla="*/ 102 w 112"/>
              <a:gd name="T55" fmla="*/ 0 h 89"/>
              <a:gd name="T56" fmla="*/ 103 w 112"/>
              <a:gd name="T57" fmla="*/ 0 h 89"/>
              <a:gd name="T58" fmla="*/ 107 w 112"/>
              <a:gd name="T59" fmla="*/ 3 h 89"/>
              <a:gd name="T60" fmla="*/ 110 w 112"/>
              <a:gd name="T61" fmla="*/ 12 h 89"/>
              <a:gd name="T62" fmla="*/ 112 w 112"/>
              <a:gd name="T63" fmla="*/ 26 h 89"/>
              <a:gd name="T64" fmla="*/ 108 w 112"/>
              <a:gd name="T65" fmla="*/ 45 h 89"/>
              <a:gd name="T66" fmla="*/ 99 w 112"/>
              <a:gd name="T67" fmla="*/ 60 h 89"/>
              <a:gd name="T68" fmla="*/ 75 w 112"/>
              <a:gd name="T69" fmla="*/ 77 h 89"/>
              <a:gd name="T70" fmla="*/ 60 w 112"/>
              <a:gd name="T71" fmla="*/ 82 h 89"/>
              <a:gd name="T72" fmla="*/ 50 w 112"/>
              <a:gd name="T73" fmla="*/ 83 h 89"/>
              <a:gd name="T74" fmla="*/ 50 w 112"/>
              <a:gd name="T75" fmla="*/ 83 h 89"/>
              <a:gd name="T76" fmla="*/ 28 w 112"/>
              <a:gd name="T77" fmla="*/ 64 h 89"/>
              <a:gd name="T78" fmla="*/ 31 w 112"/>
              <a:gd name="T79" fmla="*/ 63 h 89"/>
              <a:gd name="T80" fmla="*/ 38 w 112"/>
              <a:gd name="T81" fmla="*/ 56 h 89"/>
              <a:gd name="T82" fmla="*/ 50 w 112"/>
              <a:gd name="T83" fmla="*/ 47 h 89"/>
              <a:gd name="T84" fmla="*/ 69 w 112"/>
              <a:gd name="T85" fmla="*/ 40 h 89"/>
              <a:gd name="T86" fmla="*/ 76 w 112"/>
              <a:gd name="T87" fmla="*/ 40 h 89"/>
              <a:gd name="T88" fmla="*/ 80 w 112"/>
              <a:gd name="T89" fmla="*/ 36 h 89"/>
              <a:gd name="T90" fmla="*/ 76 w 112"/>
              <a:gd name="T91" fmla="*/ 32 h 89"/>
              <a:gd name="T92" fmla="*/ 64 w 112"/>
              <a:gd name="T93" fmla="*/ 33 h 89"/>
              <a:gd name="T94" fmla="*/ 42 w 112"/>
              <a:gd name="T95" fmla="*/ 43 h 89"/>
              <a:gd name="T96" fmla="*/ 29 w 112"/>
              <a:gd name="T97" fmla="*/ 54 h 89"/>
              <a:gd name="T98" fmla="*/ 25 w 112"/>
              <a:gd name="T99" fmla="*/ 58 h 89"/>
              <a:gd name="T100" fmla="*/ 25 w 112"/>
              <a:gd name="T101" fmla="*/ 62 h 89"/>
              <a:gd name="T102" fmla="*/ 28 w 112"/>
              <a:gd name="T103"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9">
                <a:moveTo>
                  <a:pt x="50" y="83"/>
                </a:moveTo>
                <a:cubicBezTo>
                  <a:pt x="44" y="83"/>
                  <a:pt x="38" y="82"/>
                  <a:pt x="32" y="80"/>
                </a:cubicBezTo>
                <a:cubicBezTo>
                  <a:pt x="31" y="80"/>
                  <a:pt x="29" y="79"/>
                  <a:pt x="27" y="78"/>
                </a:cubicBezTo>
                <a:cubicBezTo>
                  <a:pt x="26" y="77"/>
                  <a:pt x="24" y="76"/>
                  <a:pt x="22" y="75"/>
                </a:cubicBezTo>
                <a:cubicBezTo>
                  <a:pt x="20" y="75"/>
                  <a:pt x="20" y="75"/>
                  <a:pt x="19" y="76"/>
                </a:cubicBezTo>
                <a:cubicBezTo>
                  <a:pt x="17" y="78"/>
                  <a:pt x="16" y="80"/>
                  <a:pt x="15" y="81"/>
                </a:cubicBezTo>
                <a:cubicBezTo>
                  <a:pt x="14" y="83"/>
                  <a:pt x="13" y="85"/>
                  <a:pt x="11" y="86"/>
                </a:cubicBezTo>
                <a:cubicBezTo>
                  <a:pt x="9" y="89"/>
                  <a:pt x="4" y="88"/>
                  <a:pt x="3" y="85"/>
                </a:cubicBezTo>
                <a:cubicBezTo>
                  <a:pt x="2" y="84"/>
                  <a:pt x="1" y="83"/>
                  <a:pt x="1" y="82"/>
                </a:cubicBezTo>
                <a:cubicBezTo>
                  <a:pt x="0" y="80"/>
                  <a:pt x="0" y="79"/>
                  <a:pt x="1" y="78"/>
                </a:cubicBezTo>
                <a:cubicBezTo>
                  <a:pt x="2" y="75"/>
                  <a:pt x="4" y="74"/>
                  <a:pt x="6" y="72"/>
                </a:cubicBezTo>
                <a:cubicBezTo>
                  <a:pt x="8" y="71"/>
                  <a:pt x="9" y="69"/>
                  <a:pt x="11" y="68"/>
                </a:cubicBezTo>
                <a:cubicBezTo>
                  <a:pt x="12" y="67"/>
                  <a:pt x="12" y="67"/>
                  <a:pt x="12" y="67"/>
                </a:cubicBezTo>
                <a:cubicBezTo>
                  <a:pt x="13" y="66"/>
                  <a:pt x="13" y="65"/>
                  <a:pt x="12" y="64"/>
                </a:cubicBezTo>
                <a:cubicBezTo>
                  <a:pt x="12" y="62"/>
                  <a:pt x="11" y="61"/>
                  <a:pt x="11" y="59"/>
                </a:cubicBezTo>
                <a:cubicBezTo>
                  <a:pt x="10" y="52"/>
                  <a:pt x="11" y="45"/>
                  <a:pt x="14" y="39"/>
                </a:cubicBezTo>
                <a:cubicBezTo>
                  <a:pt x="16" y="33"/>
                  <a:pt x="19" y="29"/>
                  <a:pt x="24" y="25"/>
                </a:cubicBezTo>
                <a:cubicBezTo>
                  <a:pt x="29" y="20"/>
                  <a:pt x="36" y="16"/>
                  <a:pt x="44" y="14"/>
                </a:cubicBezTo>
                <a:cubicBezTo>
                  <a:pt x="46" y="13"/>
                  <a:pt x="49" y="13"/>
                  <a:pt x="51" y="12"/>
                </a:cubicBezTo>
                <a:cubicBezTo>
                  <a:pt x="57" y="12"/>
                  <a:pt x="63" y="12"/>
                  <a:pt x="69" y="12"/>
                </a:cubicBezTo>
                <a:cubicBezTo>
                  <a:pt x="74" y="11"/>
                  <a:pt x="78" y="11"/>
                  <a:pt x="83" y="10"/>
                </a:cubicBezTo>
                <a:cubicBezTo>
                  <a:pt x="85" y="10"/>
                  <a:pt x="88" y="9"/>
                  <a:pt x="90" y="8"/>
                </a:cubicBezTo>
                <a:cubicBezTo>
                  <a:pt x="91" y="7"/>
                  <a:pt x="92" y="7"/>
                  <a:pt x="92" y="6"/>
                </a:cubicBezTo>
                <a:cubicBezTo>
                  <a:pt x="94" y="5"/>
                  <a:pt x="95" y="3"/>
                  <a:pt x="97" y="2"/>
                </a:cubicBezTo>
                <a:cubicBezTo>
                  <a:pt x="97" y="2"/>
                  <a:pt x="97" y="1"/>
                  <a:pt x="98" y="2"/>
                </a:cubicBezTo>
                <a:cubicBezTo>
                  <a:pt x="98" y="2"/>
                  <a:pt x="98" y="1"/>
                  <a:pt x="98" y="1"/>
                </a:cubicBezTo>
                <a:cubicBezTo>
                  <a:pt x="99" y="1"/>
                  <a:pt x="100" y="0"/>
                  <a:pt x="101" y="0"/>
                </a:cubicBezTo>
                <a:cubicBezTo>
                  <a:pt x="102" y="0"/>
                  <a:pt x="102" y="0"/>
                  <a:pt x="102" y="0"/>
                </a:cubicBezTo>
                <a:cubicBezTo>
                  <a:pt x="103" y="0"/>
                  <a:pt x="103" y="0"/>
                  <a:pt x="103" y="0"/>
                </a:cubicBezTo>
                <a:cubicBezTo>
                  <a:pt x="105" y="0"/>
                  <a:pt x="106" y="2"/>
                  <a:pt x="107" y="3"/>
                </a:cubicBezTo>
                <a:cubicBezTo>
                  <a:pt x="109" y="6"/>
                  <a:pt x="110" y="9"/>
                  <a:pt x="110" y="12"/>
                </a:cubicBezTo>
                <a:cubicBezTo>
                  <a:pt x="111" y="16"/>
                  <a:pt x="112" y="21"/>
                  <a:pt x="112" y="26"/>
                </a:cubicBezTo>
                <a:cubicBezTo>
                  <a:pt x="112" y="32"/>
                  <a:pt x="110" y="39"/>
                  <a:pt x="108" y="45"/>
                </a:cubicBezTo>
                <a:cubicBezTo>
                  <a:pt x="106" y="51"/>
                  <a:pt x="103" y="56"/>
                  <a:pt x="99" y="60"/>
                </a:cubicBezTo>
                <a:cubicBezTo>
                  <a:pt x="92" y="67"/>
                  <a:pt x="84" y="73"/>
                  <a:pt x="75" y="77"/>
                </a:cubicBezTo>
                <a:cubicBezTo>
                  <a:pt x="70" y="79"/>
                  <a:pt x="65" y="81"/>
                  <a:pt x="60" y="82"/>
                </a:cubicBezTo>
                <a:cubicBezTo>
                  <a:pt x="57" y="83"/>
                  <a:pt x="54" y="83"/>
                  <a:pt x="50" y="83"/>
                </a:cubicBezTo>
                <a:cubicBezTo>
                  <a:pt x="50" y="83"/>
                  <a:pt x="50" y="83"/>
                  <a:pt x="50" y="83"/>
                </a:cubicBezTo>
                <a:close/>
                <a:moveTo>
                  <a:pt x="28" y="64"/>
                </a:moveTo>
                <a:cubicBezTo>
                  <a:pt x="29" y="64"/>
                  <a:pt x="30" y="63"/>
                  <a:pt x="31" y="63"/>
                </a:cubicBezTo>
                <a:cubicBezTo>
                  <a:pt x="34" y="60"/>
                  <a:pt x="36" y="58"/>
                  <a:pt x="38" y="56"/>
                </a:cubicBezTo>
                <a:cubicBezTo>
                  <a:pt x="42" y="52"/>
                  <a:pt x="46" y="49"/>
                  <a:pt x="50" y="47"/>
                </a:cubicBezTo>
                <a:cubicBezTo>
                  <a:pt x="56" y="43"/>
                  <a:pt x="62" y="41"/>
                  <a:pt x="69" y="40"/>
                </a:cubicBezTo>
                <a:cubicBezTo>
                  <a:pt x="71" y="40"/>
                  <a:pt x="74" y="40"/>
                  <a:pt x="76" y="40"/>
                </a:cubicBezTo>
                <a:cubicBezTo>
                  <a:pt x="79" y="40"/>
                  <a:pt x="80" y="38"/>
                  <a:pt x="80" y="36"/>
                </a:cubicBezTo>
                <a:cubicBezTo>
                  <a:pt x="80" y="33"/>
                  <a:pt x="78" y="32"/>
                  <a:pt x="76" y="32"/>
                </a:cubicBezTo>
                <a:cubicBezTo>
                  <a:pt x="72" y="32"/>
                  <a:pt x="68" y="32"/>
                  <a:pt x="64" y="33"/>
                </a:cubicBezTo>
                <a:cubicBezTo>
                  <a:pt x="56" y="35"/>
                  <a:pt x="48" y="38"/>
                  <a:pt x="42" y="43"/>
                </a:cubicBezTo>
                <a:cubicBezTo>
                  <a:pt x="37" y="46"/>
                  <a:pt x="33" y="50"/>
                  <a:pt x="29" y="54"/>
                </a:cubicBezTo>
                <a:cubicBezTo>
                  <a:pt x="28" y="55"/>
                  <a:pt x="26" y="56"/>
                  <a:pt x="25" y="58"/>
                </a:cubicBezTo>
                <a:cubicBezTo>
                  <a:pt x="24" y="59"/>
                  <a:pt x="24" y="60"/>
                  <a:pt x="25" y="62"/>
                </a:cubicBezTo>
                <a:cubicBezTo>
                  <a:pt x="25" y="63"/>
                  <a:pt x="27" y="64"/>
                  <a:pt x="28" y="6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37" name="组合 36"/>
          <p:cNvGrpSpPr/>
          <p:nvPr/>
        </p:nvGrpSpPr>
        <p:grpSpPr>
          <a:xfrm>
            <a:off x="9509669" y="5090300"/>
            <a:ext cx="569351" cy="538002"/>
            <a:chOff x="9840118" y="5055969"/>
            <a:chExt cx="569351" cy="538002"/>
          </a:xfrm>
        </p:grpSpPr>
        <p:sp>
          <p:nvSpPr>
            <p:cNvPr id="38" name="Freeform 17"/>
            <p:cNvSpPr/>
            <p:nvPr/>
          </p:nvSpPr>
          <p:spPr bwMode="auto">
            <a:xfrm>
              <a:off x="9888659" y="5055969"/>
              <a:ext cx="520810" cy="53800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9" name="Freeform 18"/>
            <p:cNvSpPr/>
            <p:nvPr/>
          </p:nvSpPr>
          <p:spPr bwMode="auto">
            <a:xfrm>
              <a:off x="9840118" y="5087319"/>
              <a:ext cx="342824" cy="275069"/>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0" name="Freeform 19"/>
            <p:cNvSpPr/>
            <p:nvPr/>
          </p:nvSpPr>
          <p:spPr bwMode="auto">
            <a:xfrm>
              <a:off x="9994844" y="5169233"/>
              <a:ext cx="294283" cy="304396"/>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41" name="组合 40"/>
          <p:cNvGrpSpPr/>
          <p:nvPr/>
        </p:nvGrpSpPr>
        <p:grpSpPr>
          <a:xfrm>
            <a:off x="9528110" y="1865823"/>
            <a:ext cx="566852" cy="462825"/>
            <a:chOff x="9858559" y="1831492"/>
            <a:chExt cx="566852" cy="462825"/>
          </a:xfrm>
        </p:grpSpPr>
        <p:sp>
          <p:nvSpPr>
            <p:cNvPr id="42" name="Freeform 64"/>
            <p:cNvSpPr>
              <a:spLocks noEditPoints="1"/>
            </p:cNvSpPr>
            <p:nvPr/>
          </p:nvSpPr>
          <p:spPr bwMode="auto">
            <a:xfrm>
              <a:off x="9858559" y="1831492"/>
              <a:ext cx="399132" cy="367287"/>
            </a:xfrm>
            <a:custGeom>
              <a:avLst/>
              <a:gdLst>
                <a:gd name="T0" fmla="*/ 0 w 79"/>
                <a:gd name="T1" fmla="*/ 32 h 73"/>
                <a:gd name="T2" fmla="*/ 0 w 79"/>
                <a:gd name="T3" fmla="*/ 29 h 73"/>
                <a:gd name="T4" fmla="*/ 5 w 79"/>
                <a:gd name="T5" fmla="*/ 18 h 73"/>
                <a:gd name="T6" fmla="*/ 23 w 79"/>
                <a:gd name="T7" fmla="*/ 3 h 73"/>
                <a:gd name="T8" fmla="*/ 36 w 79"/>
                <a:gd name="T9" fmla="*/ 1 h 73"/>
                <a:gd name="T10" fmla="*/ 59 w 79"/>
                <a:gd name="T11" fmla="*/ 5 h 73"/>
                <a:gd name="T12" fmla="*/ 75 w 79"/>
                <a:gd name="T13" fmla="*/ 18 h 73"/>
                <a:gd name="T14" fmla="*/ 79 w 79"/>
                <a:gd name="T15" fmla="*/ 28 h 73"/>
                <a:gd name="T16" fmla="*/ 77 w 79"/>
                <a:gd name="T17" fmla="*/ 28 h 73"/>
                <a:gd name="T18" fmla="*/ 61 w 79"/>
                <a:gd name="T19" fmla="*/ 31 h 73"/>
                <a:gd name="T20" fmla="*/ 46 w 79"/>
                <a:gd name="T21" fmla="*/ 44 h 73"/>
                <a:gd name="T22" fmla="*/ 42 w 79"/>
                <a:gd name="T23" fmla="*/ 57 h 73"/>
                <a:gd name="T24" fmla="*/ 43 w 79"/>
                <a:gd name="T25" fmla="*/ 67 h 73"/>
                <a:gd name="T26" fmla="*/ 43 w 79"/>
                <a:gd name="T27" fmla="*/ 68 h 73"/>
                <a:gd name="T28" fmla="*/ 39 w 79"/>
                <a:gd name="T29" fmla="*/ 68 h 73"/>
                <a:gd name="T30" fmla="*/ 28 w 79"/>
                <a:gd name="T31" fmla="*/ 66 h 73"/>
                <a:gd name="T32" fmla="*/ 23 w 79"/>
                <a:gd name="T33" fmla="*/ 67 h 73"/>
                <a:gd name="T34" fmla="*/ 12 w 79"/>
                <a:gd name="T35" fmla="*/ 73 h 73"/>
                <a:gd name="T36" fmla="*/ 12 w 79"/>
                <a:gd name="T37" fmla="*/ 73 h 73"/>
                <a:gd name="T38" fmla="*/ 12 w 79"/>
                <a:gd name="T39" fmla="*/ 72 h 73"/>
                <a:gd name="T40" fmla="*/ 15 w 79"/>
                <a:gd name="T41" fmla="*/ 61 h 73"/>
                <a:gd name="T42" fmla="*/ 15 w 79"/>
                <a:gd name="T43" fmla="*/ 61 h 73"/>
                <a:gd name="T44" fmla="*/ 6 w 79"/>
                <a:gd name="T45" fmla="*/ 53 h 73"/>
                <a:gd name="T46" fmla="*/ 0 w 79"/>
                <a:gd name="T47" fmla="*/ 38 h 73"/>
                <a:gd name="T48" fmla="*/ 0 w 79"/>
                <a:gd name="T49" fmla="*/ 36 h 73"/>
                <a:gd name="T50" fmla="*/ 0 w 79"/>
                <a:gd name="T51" fmla="*/ 32 h 73"/>
                <a:gd name="T52" fmla="*/ 26 w 79"/>
                <a:gd name="T53" fmla="*/ 27 h 73"/>
                <a:gd name="T54" fmla="*/ 30 w 79"/>
                <a:gd name="T55" fmla="*/ 26 h 73"/>
                <a:gd name="T56" fmla="*/ 31 w 79"/>
                <a:gd name="T57" fmla="*/ 21 h 73"/>
                <a:gd name="T58" fmla="*/ 28 w 79"/>
                <a:gd name="T59" fmla="*/ 18 h 73"/>
                <a:gd name="T60" fmla="*/ 22 w 79"/>
                <a:gd name="T61" fmla="*/ 19 h 73"/>
                <a:gd name="T62" fmla="*/ 22 w 79"/>
                <a:gd name="T63" fmla="*/ 25 h 73"/>
                <a:gd name="T64" fmla="*/ 26 w 79"/>
                <a:gd name="T65" fmla="*/ 27 h 73"/>
                <a:gd name="T66" fmla="*/ 54 w 79"/>
                <a:gd name="T67" fmla="*/ 27 h 73"/>
                <a:gd name="T68" fmla="*/ 58 w 79"/>
                <a:gd name="T69" fmla="*/ 26 h 73"/>
                <a:gd name="T70" fmla="*/ 59 w 79"/>
                <a:gd name="T71" fmla="*/ 21 h 73"/>
                <a:gd name="T72" fmla="*/ 57 w 79"/>
                <a:gd name="T73" fmla="*/ 18 h 73"/>
                <a:gd name="T74" fmla="*/ 50 w 79"/>
                <a:gd name="T75" fmla="*/ 19 h 73"/>
                <a:gd name="T76" fmla="*/ 49 w 79"/>
                <a:gd name="T77" fmla="*/ 25 h 73"/>
                <a:gd name="T78" fmla="*/ 54 w 79"/>
                <a:gd name="T79"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73">
                  <a:moveTo>
                    <a:pt x="0" y="32"/>
                  </a:moveTo>
                  <a:cubicBezTo>
                    <a:pt x="0" y="31"/>
                    <a:pt x="0" y="30"/>
                    <a:pt x="0" y="29"/>
                  </a:cubicBezTo>
                  <a:cubicBezTo>
                    <a:pt x="1" y="25"/>
                    <a:pt x="2" y="21"/>
                    <a:pt x="5" y="18"/>
                  </a:cubicBezTo>
                  <a:cubicBezTo>
                    <a:pt x="9" y="11"/>
                    <a:pt x="16" y="6"/>
                    <a:pt x="23" y="3"/>
                  </a:cubicBezTo>
                  <a:cubicBezTo>
                    <a:pt x="28" y="2"/>
                    <a:pt x="32" y="1"/>
                    <a:pt x="36" y="1"/>
                  </a:cubicBezTo>
                  <a:cubicBezTo>
                    <a:pt x="44" y="0"/>
                    <a:pt x="52" y="2"/>
                    <a:pt x="59" y="5"/>
                  </a:cubicBezTo>
                  <a:cubicBezTo>
                    <a:pt x="66" y="8"/>
                    <a:pt x="71" y="12"/>
                    <a:pt x="75" y="18"/>
                  </a:cubicBezTo>
                  <a:cubicBezTo>
                    <a:pt x="77" y="21"/>
                    <a:pt x="79" y="25"/>
                    <a:pt x="79" y="28"/>
                  </a:cubicBezTo>
                  <a:cubicBezTo>
                    <a:pt x="78" y="28"/>
                    <a:pt x="78" y="28"/>
                    <a:pt x="77" y="28"/>
                  </a:cubicBezTo>
                  <a:cubicBezTo>
                    <a:pt x="71" y="28"/>
                    <a:pt x="66" y="29"/>
                    <a:pt x="61" y="31"/>
                  </a:cubicBezTo>
                  <a:cubicBezTo>
                    <a:pt x="55" y="34"/>
                    <a:pt x="50" y="38"/>
                    <a:pt x="46" y="44"/>
                  </a:cubicBezTo>
                  <a:cubicBezTo>
                    <a:pt x="44" y="48"/>
                    <a:pt x="42" y="53"/>
                    <a:pt x="42" y="57"/>
                  </a:cubicBezTo>
                  <a:cubicBezTo>
                    <a:pt x="42" y="61"/>
                    <a:pt x="42" y="64"/>
                    <a:pt x="43" y="67"/>
                  </a:cubicBezTo>
                  <a:cubicBezTo>
                    <a:pt x="43" y="67"/>
                    <a:pt x="43" y="68"/>
                    <a:pt x="43" y="68"/>
                  </a:cubicBezTo>
                  <a:cubicBezTo>
                    <a:pt x="42" y="68"/>
                    <a:pt x="40" y="68"/>
                    <a:pt x="39" y="68"/>
                  </a:cubicBezTo>
                  <a:cubicBezTo>
                    <a:pt x="35" y="68"/>
                    <a:pt x="31" y="67"/>
                    <a:pt x="28" y="66"/>
                  </a:cubicBezTo>
                  <a:cubicBezTo>
                    <a:pt x="26" y="66"/>
                    <a:pt x="25" y="66"/>
                    <a:pt x="23" y="67"/>
                  </a:cubicBezTo>
                  <a:cubicBezTo>
                    <a:pt x="20" y="69"/>
                    <a:pt x="16" y="71"/>
                    <a:pt x="12" y="73"/>
                  </a:cubicBezTo>
                  <a:cubicBezTo>
                    <a:pt x="12" y="73"/>
                    <a:pt x="12" y="73"/>
                    <a:pt x="12" y="73"/>
                  </a:cubicBezTo>
                  <a:cubicBezTo>
                    <a:pt x="12" y="73"/>
                    <a:pt x="12" y="72"/>
                    <a:pt x="12" y="72"/>
                  </a:cubicBezTo>
                  <a:cubicBezTo>
                    <a:pt x="13" y="69"/>
                    <a:pt x="14" y="65"/>
                    <a:pt x="15" y="61"/>
                  </a:cubicBezTo>
                  <a:cubicBezTo>
                    <a:pt x="16" y="61"/>
                    <a:pt x="15" y="61"/>
                    <a:pt x="15" y="61"/>
                  </a:cubicBezTo>
                  <a:cubicBezTo>
                    <a:pt x="12" y="58"/>
                    <a:pt x="9" y="56"/>
                    <a:pt x="6" y="53"/>
                  </a:cubicBezTo>
                  <a:cubicBezTo>
                    <a:pt x="3" y="48"/>
                    <a:pt x="1" y="43"/>
                    <a:pt x="0" y="38"/>
                  </a:cubicBezTo>
                  <a:cubicBezTo>
                    <a:pt x="0" y="37"/>
                    <a:pt x="0" y="37"/>
                    <a:pt x="0" y="36"/>
                  </a:cubicBezTo>
                  <a:cubicBezTo>
                    <a:pt x="0" y="35"/>
                    <a:pt x="0" y="34"/>
                    <a:pt x="0" y="32"/>
                  </a:cubicBezTo>
                  <a:close/>
                  <a:moveTo>
                    <a:pt x="26" y="27"/>
                  </a:moveTo>
                  <a:cubicBezTo>
                    <a:pt x="28" y="27"/>
                    <a:pt x="29" y="27"/>
                    <a:pt x="30" y="26"/>
                  </a:cubicBezTo>
                  <a:cubicBezTo>
                    <a:pt x="31" y="24"/>
                    <a:pt x="32" y="23"/>
                    <a:pt x="31" y="21"/>
                  </a:cubicBezTo>
                  <a:cubicBezTo>
                    <a:pt x="31" y="19"/>
                    <a:pt x="30" y="18"/>
                    <a:pt x="28" y="18"/>
                  </a:cubicBezTo>
                  <a:cubicBezTo>
                    <a:pt x="26" y="17"/>
                    <a:pt x="24" y="17"/>
                    <a:pt x="22" y="19"/>
                  </a:cubicBezTo>
                  <a:cubicBezTo>
                    <a:pt x="20" y="20"/>
                    <a:pt x="20" y="23"/>
                    <a:pt x="22" y="25"/>
                  </a:cubicBezTo>
                  <a:cubicBezTo>
                    <a:pt x="23" y="27"/>
                    <a:pt x="25" y="27"/>
                    <a:pt x="26" y="27"/>
                  </a:cubicBezTo>
                  <a:close/>
                  <a:moveTo>
                    <a:pt x="54" y="27"/>
                  </a:moveTo>
                  <a:cubicBezTo>
                    <a:pt x="56" y="27"/>
                    <a:pt x="57" y="27"/>
                    <a:pt x="58" y="26"/>
                  </a:cubicBezTo>
                  <a:cubicBezTo>
                    <a:pt x="59" y="24"/>
                    <a:pt x="59" y="23"/>
                    <a:pt x="59" y="21"/>
                  </a:cubicBezTo>
                  <a:cubicBezTo>
                    <a:pt x="59" y="20"/>
                    <a:pt x="58" y="19"/>
                    <a:pt x="57" y="18"/>
                  </a:cubicBezTo>
                  <a:cubicBezTo>
                    <a:pt x="55" y="17"/>
                    <a:pt x="52" y="17"/>
                    <a:pt x="50" y="19"/>
                  </a:cubicBezTo>
                  <a:cubicBezTo>
                    <a:pt x="48" y="21"/>
                    <a:pt x="48" y="23"/>
                    <a:pt x="49" y="25"/>
                  </a:cubicBezTo>
                  <a:cubicBezTo>
                    <a:pt x="50" y="27"/>
                    <a:pt x="52" y="27"/>
                    <a:pt x="54"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3" name="Freeform 65"/>
            <p:cNvSpPr>
              <a:spLocks noEditPoints="1"/>
            </p:cNvSpPr>
            <p:nvPr/>
          </p:nvSpPr>
          <p:spPr bwMode="auto">
            <a:xfrm>
              <a:off x="10077232" y="1982229"/>
              <a:ext cx="348179" cy="312088"/>
            </a:xfrm>
            <a:custGeom>
              <a:avLst/>
              <a:gdLst>
                <a:gd name="T0" fmla="*/ 69 w 69"/>
                <a:gd name="T1" fmla="*/ 30 h 62"/>
                <a:gd name="T2" fmla="*/ 68 w 69"/>
                <a:gd name="T3" fmla="*/ 33 h 62"/>
                <a:gd name="T4" fmla="*/ 64 w 69"/>
                <a:gd name="T5" fmla="*/ 43 h 62"/>
                <a:gd name="T6" fmla="*/ 56 w 69"/>
                <a:gd name="T7" fmla="*/ 51 h 62"/>
                <a:gd name="T8" fmla="*/ 55 w 69"/>
                <a:gd name="T9" fmla="*/ 52 h 62"/>
                <a:gd name="T10" fmla="*/ 58 w 69"/>
                <a:gd name="T11" fmla="*/ 62 h 62"/>
                <a:gd name="T12" fmla="*/ 57 w 69"/>
                <a:gd name="T13" fmla="*/ 61 h 62"/>
                <a:gd name="T14" fmla="*/ 47 w 69"/>
                <a:gd name="T15" fmla="*/ 56 h 62"/>
                <a:gd name="T16" fmla="*/ 46 w 69"/>
                <a:gd name="T17" fmla="*/ 56 h 62"/>
                <a:gd name="T18" fmla="*/ 38 w 69"/>
                <a:gd name="T19" fmla="*/ 58 h 62"/>
                <a:gd name="T20" fmla="*/ 29 w 69"/>
                <a:gd name="T21" fmla="*/ 57 h 62"/>
                <a:gd name="T22" fmla="*/ 15 w 69"/>
                <a:gd name="T23" fmla="*/ 52 h 62"/>
                <a:gd name="T24" fmla="*/ 3 w 69"/>
                <a:gd name="T25" fmla="*/ 38 h 62"/>
                <a:gd name="T26" fmla="*/ 4 w 69"/>
                <a:gd name="T27" fmla="*/ 18 h 62"/>
                <a:gd name="T28" fmla="*/ 19 w 69"/>
                <a:gd name="T29" fmla="*/ 4 h 62"/>
                <a:gd name="T30" fmla="*/ 37 w 69"/>
                <a:gd name="T31" fmla="*/ 0 h 62"/>
                <a:gd name="T32" fmla="*/ 61 w 69"/>
                <a:gd name="T33" fmla="*/ 12 h 62"/>
                <a:gd name="T34" fmla="*/ 68 w 69"/>
                <a:gd name="T35" fmla="*/ 25 h 62"/>
                <a:gd name="T36" fmla="*/ 69 w 69"/>
                <a:gd name="T37" fmla="*/ 27 h 62"/>
                <a:gd name="T38" fmla="*/ 69 w 69"/>
                <a:gd name="T39" fmla="*/ 30 h 62"/>
                <a:gd name="T40" fmla="*/ 24 w 69"/>
                <a:gd name="T41" fmla="*/ 24 h 62"/>
                <a:gd name="T42" fmla="*/ 28 w 69"/>
                <a:gd name="T43" fmla="*/ 23 h 62"/>
                <a:gd name="T44" fmla="*/ 28 w 69"/>
                <a:gd name="T45" fmla="*/ 18 h 62"/>
                <a:gd name="T46" fmla="*/ 24 w 69"/>
                <a:gd name="T47" fmla="*/ 16 h 62"/>
                <a:gd name="T48" fmla="*/ 20 w 69"/>
                <a:gd name="T49" fmla="*/ 20 h 62"/>
                <a:gd name="T50" fmla="*/ 24 w 69"/>
                <a:gd name="T51" fmla="*/ 24 h 62"/>
                <a:gd name="T52" fmla="*/ 46 w 69"/>
                <a:gd name="T53" fmla="*/ 24 h 62"/>
                <a:gd name="T54" fmla="*/ 49 w 69"/>
                <a:gd name="T55" fmla="*/ 23 h 62"/>
                <a:gd name="T56" fmla="*/ 51 w 69"/>
                <a:gd name="T57" fmla="*/ 19 h 62"/>
                <a:gd name="T58" fmla="*/ 44 w 69"/>
                <a:gd name="T59" fmla="*/ 17 h 62"/>
                <a:gd name="T60" fmla="*/ 42 w 69"/>
                <a:gd name="T61" fmla="*/ 21 h 62"/>
                <a:gd name="T62" fmla="*/ 46 w 69"/>
                <a:gd name="T63"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62">
                  <a:moveTo>
                    <a:pt x="69" y="30"/>
                  </a:moveTo>
                  <a:cubicBezTo>
                    <a:pt x="69" y="31"/>
                    <a:pt x="68" y="32"/>
                    <a:pt x="68" y="33"/>
                  </a:cubicBezTo>
                  <a:cubicBezTo>
                    <a:pt x="67" y="37"/>
                    <a:pt x="66" y="40"/>
                    <a:pt x="64" y="43"/>
                  </a:cubicBezTo>
                  <a:cubicBezTo>
                    <a:pt x="61" y="46"/>
                    <a:pt x="59" y="49"/>
                    <a:pt x="56" y="51"/>
                  </a:cubicBezTo>
                  <a:cubicBezTo>
                    <a:pt x="55" y="51"/>
                    <a:pt x="55" y="52"/>
                    <a:pt x="55" y="52"/>
                  </a:cubicBezTo>
                  <a:cubicBezTo>
                    <a:pt x="56" y="55"/>
                    <a:pt x="57" y="58"/>
                    <a:pt x="58" y="62"/>
                  </a:cubicBezTo>
                  <a:cubicBezTo>
                    <a:pt x="57" y="62"/>
                    <a:pt x="57" y="62"/>
                    <a:pt x="57" y="61"/>
                  </a:cubicBezTo>
                  <a:cubicBezTo>
                    <a:pt x="54" y="60"/>
                    <a:pt x="51" y="58"/>
                    <a:pt x="47" y="56"/>
                  </a:cubicBezTo>
                  <a:cubicBezTo>
                    <a:pt x="47" y="56"/>
                    <a:pt x="47" y="56"/>
                    <a:pt x="46" y="56"/>
                  </a:cubicBezTo>
                  <a:cubicBezTo>
                    <a:pt x="44" y="57"/>
                    <a:pt x="41" y="57"/>
                    <a:pt x="38" y="58"/>
                  </a:cubicBezTo>
                  <a:cubicBezTo>
                    <a:pt x="35" y="58"/>
                    <a:pt x="32" y="58"/>
                    <a:pt x="29" y="57"/>
                  </a:cubicBezTo>
                  <a:cubicBezTo>
                    <a:pt x="24" y="57"/>
                    <a:pt x="19" y="55"/>
                    <a:pt x="15" y="52"/>
                  </a:cubicBezTo>
                  <a:cubicBezTo>
                    <a:pt x="10" y="49"/>
                    <a:pt x="5" y="44"/>
                    <a:pt x="3" y="38"/>
                  </a:cubicBezTo>
                  <a:cubicBezTo>
                    <a:pt x="0" y="31"/>
                    <a:pt x="1" y="24"/>
                    <a:pt x="4" y="18"/>
                  </a:cubicBezTo>
                  <a:cubicBezTo>
                    <a:pt x="7" y="11"/>
                    <a:pt x="13" y="7"/>
                    <a:pt x="19" y="4"/>
                  </a:cubicBezTo>
                  <a:cubicBezTo>
                    <a:pt x="25" y="1"/>
                    <a:pt x="31" y="0"/>
                    <a:pt x="37" y="0"/>
                  </a:cubicBezTo>
                  <a:cubicBezTo>
                    <a:pt x="46" y="1"/>
                    <a:pt x="55" y="4"/>
                    <a:pt x="61" y="12"/>
                  </a:cubicBezTo>
                  <a:cubicBezTo>
                    <a:pt x="65" y="15"/>
                    <a:pt x="67" y="20"/>
                    <a:pt x="68" y="25"/>
                  </a:cubicBezTo>
                  <a:cubicBezTo>
                    <a:pt x="68" y="26"/>
                    <a:pt x="69" y="26"/>
                    <a:pt x="69" y="27"/>
                  </a:cubicBezTo>
                  <a:cubicBezTo>
                    <a:pt x="69" y="28"/>
                    <a:pt x="69" y="29"/>
                    <a:pt x="69" y="30"/>
                  </a:cubicBezTo>
                  <a:close/>
                  <a:moveTo>
                    <a:pt x="24" y="24"/>
                  </a:moveTo>
                  <a:cubicBezTo>
                    <a:pt x="25" y="24"/>
                    <a:pt x="27" y="24"/>
                    <a:pt x="28" y="23"/>
                  </a:cubicBezTo>
                  <a:cubicBezTo>
                    <a:pt x="29" y="22"/>
                    <a:pt x="29" y="19"/>
                    <a:pt x="28" y="18"/>
                  </a:cubicBezTo>
                  <a:cubicBezTo>
                    <a:pt x="27" y="17"/>
                    <a:pt x="26" y="16"/>
                    <a:pt x="24" y="16"/>
                  </a:cubicBezTo>
                  <a:cubicBezTo>
                    <a:pt x="22" y="16"/>
                    <a:pt x="20" y="18"/>
                    <a:pt x="20" y="20"/>
                  </a:cubicBezTo>
                  <a:cubicBezTo>
                    <a:pt x="20" y="22"/>
                    <a:pt x="22" y="24"/>
                    <a:pt x="24" y="24"/>
                  </a:cubicBezTo>
                  <a:close/>
                  <a:moveTo>
                    <a:pt x="46" y="24"/>
                  </a:moveTo>
                  <a:cubicBezTo>
                    <a:pt x="47" y="24"/>
                    <a:pt x="48" y="24"/>
                    <a:pt x="49" y="23"/>
                  </a:cubicBezTo>
                  <a:cubicBezTo>
                    <a:pt x="51" y="22"/>
                    <a:pt x="51" y="20"/>
                    <a:pt x="51" y="19"/>
                  </a:cubicBezTo>
                  <a:cubicBezTo>
                    <a:pt x="49" y="16"/>
                    <a:pt x="46" y="15"/>
                    <a:pt x="44" y="17"/>
                  </a:cubicBezTo>
                  <a:cubicBezTo>
                    <a:pt x="42" y="18"/>
                    <a:pt x="42" y="20"/>
                    <a:pt x="42" y="21"/>
                  </a:cubicBezTo>
                  <a:cubicBezTo>
                    <a:pt x="43" y="23"/>
                    <a:pt x="44" y="24"/>
                    <a:pt x="46"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44" name="组合 43"/>
          <p:cNvGrpSpPr/>
          <p:nvPr/>
        </p:nvGrpSpPr>
        <p:grpSpPr>
          <a:xfrm>
            <a:off x="10127732" y="2696069"/>
            <a:ext cx="439794" cy="387685"/>
            <a:chOff x="10458181" y="2661738"/>
            <a:chExt cx="439794" cy="387685"/>
          </a:xfrm>
        </p:grpSpPr>
        <p:sp>
          <p:nvSpPr>
            <p:cNvPr id="45" name="Freeform 87"/>
            <p:cNvSpPr/>
            <p:nvPr/>
          </p:nvSpPr>
          <p:spPr bwMode="auto">
            <a:xfrm>
              <a:off x="10479024" y="2880592"/>
              <a:ext cx="398107" cy="16883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6" name="Freeform 88"/>
            <p:cNvSpPr>
              <a:spLocks noEditPoints="1"/>
            </p:cNvSpPr>
            <p:nvPr/>
          </p:nvSpPr>
          <p:spPr bwMode="auto">
            <a:xfrm>
              <a:off x="10458181" y="2661738"/>
              <a:ext cx="439794" cy="200095"/>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7" name="Freeform 89"/>
            <p:cNvSpPr/>
            <p:nvPr/>
          </p:nvSpPr>
          <p:spPr bwMode="auto">
            <a:xfrm>
              <a:off x="10639518" y="2851412"/>
              <a:ext cx="81289" cy="29181"/>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48" name="文本框 47"/>
          <p:cNvSpPr txBox="1"/>
          <p:nvPr/>
        </p:nvSpPr>
        <p:spPr>
          <a:xfrm>
            <a:off x="206236" y="180723"/>
            <a:ext cx="2820637" cy="523220"/>
          </a:xfrm>
          <a:prstGeom prst="rect">
            <a:avLst/>
          </a:prstGeom>
          <a:noFill/>
        </p:spPr>
        <p:txBody>
          <a:bodyPr wrap="square" rtlCol="0">
            <a:spAutoFit/>
          </a:bodyPr>
          <a:lstStyle/>
          <a:p>
            <a:r>
              <a:rPr lang="zh-CN" altLang="en-US" sz="2800" b="1" dirty="0">
                <a:solidFill>
                  <a:srgbClr val="FFFFFF"/>
                </a:solidFill>
                <a:latin typeface="微软雅黑" panose="020B0503020204020204" pitchFamily="34" charset="-122"/>
                <a:ea typeface="微软雅黑" panose="020B0503020204020204" pitchFamily="34" charset="-122"/>
              </a:rPr>
              <a:t>研究结论</a:t>
            </a:r>
          </a:p>
        </p:txBody>
      </p:sp>
      <p:sp>
        <p:nvSpPr>
          <p:cNvPr id="49" name="矩形 48"/>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5402" y="0"/>
            <a:ext cx="12220627" cy="6858000"/>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bwMode="auto">
          <a:xfrm>
            <a:off x="-25400" y="3247428"/>
            <a:ext cx="3492206" cy="3610572"/>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a:off x="-25401" y="2121261"/>
            <a:ext cx="3492207" cy="2641321"/>
          </a:xfrm>
          <a:custGeom>
            <a:avLst/>
            <a:gdLst>
              <a:gd name="connsiteX0" fmla="*/ 0 w 3457576"/>
              <a:gd name="connsiteY0" fmla="*/ 0 h 2615128"/>
              <a:gd name="connsiteX1" fmla="*/ 3457576 w 3457576"/>
              <a:gd name="connsiteY1" fmla="*/ 1143291 h 2615128"/>
              <a:gd name="connsiteX2" fmla="*/ 0 w 3457576"/>
              <a:gd name="connsiteY2" fmla="*/ 2615128 h 2615128"/>
            </a:gdLst>
            <a:ahLst/>
            <a:cxnLst>
              <a:cxn ang="0">
                <a:pos x="connsiteX0" y="connsiteY0"/>
              </a:cxn>
              <a:cxn ang="0">
                <a:pos x="connsiteX1" y="connsiteY1"/>
              </a:cxn>
              <a:cxn ang="0">
                <a:pos x="connsiteX2" y="connsiteY2"/>
              </a:cxn>
            </a:cxnLst>
            <a:rect l="l" t="t" r="r" b="b"/>
            <a:pathLst>
              <a:path w="3457576" h="2615128">
                <a:moveTo>
                  <a:pt x="0" y="0"/>
                </a:moveTo>
                <a:lnTo>
                  <a:pt x="3457576" y="1143291"/>
                </a:lnTo>
                <a:lnTo>
                  <a:pt x="0" y="2615128"/>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25401" y="3429"/>
            <a:ext cx="3465673" cy="3302199"/>
          </a:xfrm>
          <a:custGeom>
            <a:avLst/>
            <a:gdLst>
              <a:gd name="connsiteX0" fmla="*/ 0 w 3457576"/>
              <a:gd name="connsiteY0" fmla="*/ 0 h 3268861"/>
              <a:gd name="connsiteX1" fmla="*/ 337300 w 3457576"/>
              <a:gd name="connsiteY1" fmla="*/ 0 h 3268861"/>
              <a:gd name="connsiteX2" fmla="*/ 3457576 w 3457576"/>
              <a:gd name="connsiteY2" fmla="*/ 3268861 h 3268861"/>
              <a:gd name="connsiteX3" fmla="*/ 0 w 3457576"/>
              <a:gd name="connsiteY3" fmla="*/ 2125569 h 3268861"/>
            </a:gdLst>
            <a:ahLst/>
            <a:cxnLst>
              <a:cxn ang="0">
                <a:pos x="connsiteX0" y="connsiteY0"/>
              </a:cxn>
              <a:cxn ang="0">
                <a:pos x="connsiteX1" y="connsiteY1"/>
              </a:cxn>
              <a:cxn ang="0">
                <a:pos x="connsiteX2" y="connsiteY2"/>
              </a:cxn>
              <a:cxn ang="0">
                <a:pos x="connsiteX3" y="connsiteY3"/>
              </a:cxn>
            </a:cxnLst>
            <a:rect l="l" t="t" r="r" b="b"/>
            <a:pathLst>
              <a:path w="3457576" h="3268861">
                <a:moveTo>
                  <a:pt x="0" y="0"/>
                </a:moveTo>
                <a:lnTo>
                  <a:pt x="337300" y="0"/>
                </a:lnTo>
                <a:lnTo>
                  <a:pt x="3457576" y="3268861"/>
                </a:lnTo>
                <a:lnTo>
                  <a:pt x="0" y="21255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a:off x="286700" y="3429"/>
            <a:ext cx="3151531" cy="3301603"/>
          </a:xfrm>
          <a:custGeom>
            <a:avLst/>
            <a:gdLst>
              <a:gd name="connsiteX0" fmla="*/ 0 w 3120278"/>
              <a:gd name="connsiteY0" fmla="*/ 0 h 3268862"/>
              <a:gd name="connsiteX1" fmla="*/ 2922202 w 3120278"/>
              <a:gd name="connsiteY1" fmla="*/ 0 h 3268862"/>
              <a:gd name="connsiteX2" fmla="*/ 3120278 w 3120278"/>
              <a:gd name="connsiteY2" fmla="*/ 3268862 h 3268862"/>
            </a:gdLst>
            <a:ahLst/>
            <a:cxnLst>
              <a:cxn ang="0">
                <a:pos x="connsiteX0" y="connsiteY0"/>
              </a:cxn>
              <a:cxn ang="0">
                <a:pos x="connsiteX1" y="connsiteY1"/>
              </a:cxn>
              <a:cxn ang="0">
                <a:pos x="connsiteX2" y="connsiteY2"/>
              </a:cxn>
            </a:cxnLst>
            <a:rect l="l" t="t" r="r" b="b"/>
            <a:pathLst>
              <a:path w="3120278" h="3268862">
                <a:moveTo>
                  <a:pt x="0" y="0"/>
                </a:moveTo>
                <a:lnTo>
                  <a:pt x="2922202" y="0"/>
                </a:lnTo>
                <a:lnTo>
                  <a:pt x="3120278" y="3268862"/>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3238171" y="3429"/>
            <a:ext cx="1137313" cy="3301603"/>
          </a:xfrm>
          <a:custGeom>
            <a:avLst/>
            <a:gdLst>
              <a:gd name="connsiteX0" fmla="*/ 0 w 1126035"/>
              <a:gd name="connsiteY0" fmla="*/ 0 h 3268862"/>
              <a:gd name="connsiteX1" fmla="*/ 1126035 w 1126035"/>
              <a:gd name="connsiteY1" fmla="*/ 0 h 3268862"/>
              <a:gd name="connsiteX2" fmla="*/ 198077 w 1126035"/>
              <a:gd name="connsiteY2" fmla="*/ 3268862 h 3268862"/>
            </a:gdLst>
            <a:ahLst/>
            <a:cxnLst>
              <a:cxn ang="0">
                <a:pos x="connsiteX0" y="connsiteY0"/>
              </a:cxn>
              <a:cxn ang="0">
                <a:pos x="connsiteX1" y="connsiteY1"/>
              </a:cxn>
              <a:cxn ang="0">
                <a:pos x="connsiteX2" y="connsiteY2"/>
              </a:cxn>
            </a:cxnLst>
            <a:rect l="l" t="t" r="r" b="b"/>
            <a:pathLst>
              <a:path w="1126035" h="3268862">
                <a:moveTo>
                  <a:pt x="0" y="0"/>
                </a:moveTo>
                <a:lnTo>
                  <a:pt x="1126035" y="0"/>
                </a:lnTo>
                <a:lnTo>
                  <a:pt x="198077" y="3268862"/>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0" name="任意多边形 39"/>
          <p:cNvSpPr/>
          <p:nvPr/>
        </p:nvSpPr>
        <p:spPr bwMode="auto">
          <a:xfrm>
            <a:off x="3409656" y="3276003"/>
            <a:ext cx="2714557" cy="3581997"/>
          </a:xfrm>
          <a:custGeom>
            <a:avLst/>
            <a:gdLst>
              <a:gd name="connsiteX0" fmla="*/ 0 w 2687638"/>
              <a:gd name="connsiteY0" fmla="*/ 0 h 3546476"/>
              <a:gd name="connsiteX1" fmla="*/ 2687638 w 2687638"/>
              <a:gd name="connsiteY1" fmla="*/ 2530475 h 3546476"/>
              <a:gd name="connsiteX2" fmla="*/ 2252001 w 2687638"/>
              <a:gd name="connsiteY2" fmla="*/ 3546476 h 3546476"/>
              <a:gd name="connsiteX3" fmla="*/ 1303782 w 2687638"/>
              <a:gd name="connsiteY3" fmla="*/ 3546476 h 3546476"/>
            </a:gdLst>
            <a:ahLst/>
            <a:cxnLst>
              <a:cxn ang="0">
                <a:pos x="connsiteX0" y="connsiteY0"/>
              </a:cxn>
              <a:cxn ang="0">
                <a:pos x="connsiteX1" y="connsiteY1"/>
              </a:cxn>
              <a:cxn ang="0">
                <a:pos x="connsiteX2" y="connsiteY2"/>
              </a:cxn>
              <a:cxn ang="0">
                <a:pos x="connsiteX3" y="connsiteY3"/>
              </a:cxn>
            </a:cxnLst>
            <a:rect l="l" t="t" r="r" b="b"/>
            <a:pathLst>
              <a:path w="2687638" h="3546476">
                <a:moveTo>
                  <a:pt x="0" y="0"/>
                </a:moveTo>
                <a:lnTo>
                  <a:pt x="2687638" y="2530475"/>
                </a:lnTo>
                <a:lnTo>
                  <a:pt x="2252001" y="3546476"/>
                </a:lnTo>
                <a:lnTo>
                  <a:pt x="1303782" y="3546476"/>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1" name="任意多边形 40"/>
          <p:cNvSpPr/>
          <p:nvPr/>
        </p:nvSpPr>
        <p:spPr bwMode="auto">
          <a:xfrm>
            <a:off x="5681038" y="5831823"/>
            <a:ext cx="2749183" cy="1026177"/>
          </a:xfrm>
          <a:custGeom>
            <a:avLst/>
            <a:gdLst>
              <a:gd name="connsiteX0" fmla="*/ 435637 w 2721920"/>
              <a:gd name="connsiteY0" fmla="*/ 0 h 1016001"/>
              <a:gd name="connsiteX1" fmla="*/ 2721920 w 2721920"/>
              <a:gd name="connsiteY1" fmla="*/ 1016001 h 1016001"/>
              <a:gd name="connsiteX2" fmla="*/ 0 w 2721920"/>
              <a:gd name="connsiteY2" fmla="*/ 1016001 h 1016001"/>
            </a:gdLst>
            <a:ahLst/>
            <a:cxnLst>
              <a:cxn ang="0">
                <a:pos x="connsiteX0" y="connsiteY0"/>
              </a:cxn>
              <a:cxn ang="0">
                <a:pos x="connsiteX1" y="connsiteY1"/>
              </a:cxn>
              <a:cxn ang="0">
                <a:pos x="connsiteX2" y="connsiteY2"/>
              </a:cxn>
            </a:cxnLst>
            <a:rect l="l" t="t" r="r" b="b"/>
            <a:pathLst>
              <a:path w="2721920" h="1016001">
                <a:moveTo>
                  <a:pt x="435637" y="0"/>
                </a:moveTo>
                <a:lnTo>
                  <a:pt x="2721920" y="1016001"/>
                </a:lnTo>
                <a:lnTo>
                  <a:pt x="0" y="1016001"/>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2" name="任意多边形 41"/>
          <p:cNvSpPr/>
          <p:nvPr/>
        </p:nvSpPr>
        <p:spPr bwMode="auto">
          <a:xfrm>
            <a:off x="6108338" y="5831823"/>
            <a:ext cx="4425294" cy="1026177"/>
          </a:xfrm>
          <a:custGeom>
            <a:avLst/>
            <a:gdLst>
              <a:gd name="connsiteX0" fmla="*/ 0 w 4381410"/>
              <a:gd name="connsiteY0" fmla="*/ 0 h 1016001"/>
              <a:gd name="connsiteX1" fmla="*/ 4381410 w 4381410"/>
              <a:gd name="connsiteY1" fmla="*/ 1016001 h 1016001"/>
              <a:gd name="connsiteX2" fmla="*/ 2286281 w 4381410"/>
              <a:gd name="connsiteY2" fmla="*/ 1016001 h 1016001"/>
            </a:gdLst>
            <a:ahLst/>
            <a:cxnLst>
              <a:cxn ang="0">
                <a:pos x="connsiteX0" y="connsiteY0"/>
              </a:cxn>
              <a:cxn ang="0">
                <a:pos x="connsiteX1" y="connsiteY1"/>
              </a:cxn>
              <a:cxn ang="0">
                <a:pos x="connsiteX2" y="connsiteY2"/>
              </a:cxn>
            </a:cxnLst>
            <a:rect l="l" t="t" r="r" b="b"/>
            <a:pathLst>
              <a:path w="4381410" h="1016001">
                <a:moveTo>
                  <a:pt x="0" y="0"/>
                </a:moveTo>
                <a:lnTo>
                  <a:pt x="4381410" y="1016001"/>
                </a:lnTo>
                <a:lnTo>
                  <a:pt x="2286281" y="1016001"/>
                </a:lnTo>
                <a:close/>
              </a:path>
            </a:pathLst>
          </a:custGeom>
          <a:solidFill>
            <a:srgbClr val="5064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5" name="椭圆 44"/>
          <p:cNvSpPr/>
          <p:nvPr/>
        </p:nvSpPr>
        <p:spPr>
          <a:xfrm>
            <a:off x="2625774" y="2364777"/>
            <a:ext cx="1765300" cy="1765300"/>
          </a:xfrm>
          <a:prstGeom prst="ellipse">
            <a:avLst/>
          </a:prstGeom>
          <a:solidFill>
            <a:schemeClr val="bg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670436" y="2451421"/>
            <a:ext cx="6049622" cy="1323439"/>
          </a:xfrm>
          <a:prstGeom prst="rect">
            <a:avLst/>
          </a:prstGeom>
          <a:noFill/>
        </p:spPr>
        <p:txBody>
          <a:bodyPr wrap="square" rtlCol="0">
            <a:spAutoFit/>
          </a:bodyPr>
          <a:lstStyle/>
          <a:p>
            <a:r>
              <a:rPr lang="zh-CN" altLang="en-US" sz="8000" b="1" dirty="0">
                <a:solidFill>
                  <a:schemeClr val="bg1"/>
                </a:solidFill>
                <a:latin typeface="微软雅黑" panose="020B0503020204020204" pitchFamily="34" charset="-122"/>
                <a:ea typeface="微软雅黑" panose="020B0503020204020204" pitchFamily="34" charset="-122"/>
              </a:rPr>
              <a:t>感 谢 恩 师！</a:t>
            </a:r>
          </a:p>
        </p:txBody>
      </p:sp>
      <p:sp>
        <p:nvSpPr>
          <p:cNvPr id="50" name="文本框 49"/>
          <p:cNvSpPr txBox="1"/>
          <p:nvPr/>
        </p:nvSpPr>
        <p:spPr>
          <a:xfrm>
            <a:off x="5670893" y="3833960"/>
            <a:ext cx="5185794" cy="400110"/>
          </a:xfrm>
          <a:prstGeom prst="rect">
            <a:avLst/>
          </a:prstGeom>
          <a:noFill/>
        </p:spPr>
        <p:txBody>
          <a:bodyPr wrap="square" rtlCol="0">
            <a:spAutoFit/>
          </a:bodyPr>
          <a:lstStyle/>
          <a:p>
            <a:pPr algn="dist"/>
            <a:r>
              <a:rPr lang="en-US" altLang="zh-CN" sz="2000" dirty="0">
                <a:solidFill>
                  <a:schemeClr val="bg1"/>
                </a:solidFill>
                <a:latin typeface="微软雅黑" panose="020B0503020204020204" pitchFamily="34" charset="-122"/>
                <a:ea typeface="微软雅黑" panose="020B0503020204020204" pitchFamily="34" charset="-122"/>
              </a:rPr>
              <a:t>THANK YOU</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901809" y="2743807"/>
            <a:ext cx="1305790" cy="1077218"/>
          </a:xfrm>
          <a:prstGeom prst="rect">
            <a:avLst/>
          </a:prstGeom>
          <a:noFill/>
        </p:spPr>
        <p:txBody>
          <a:bodyPr wrap="square" rtlCol="0">
            <a:spAutoFit/>
          </a:bodyPr>
          <a:lstStyle/>
          <a:p>
            <a:r>
              <a:rPr lang="zh-CN" altLang="en-US" sz="3600" b="1" dirty="0">
                <a:solidFill>
                  <a:srgbClr val="263238"/>
                </a:solidFill>
                <a:latin typeface="微软雅黑" panose="020B0503020204020204" pitchFamily="34" charset="-122"/>
                <a:ea typeface="微软雅黑" panose="020B0503020204020204" pitchFamily="34" charset="-122"/>
              </a:rPr>
              <a:t>学 校</a:t>
            </a:r>
            <a:r>
              <a:rPr lang="en-US" altLang="zh-CN" sz="2800" b="1" dirty="0">
                <a:solidFill>
                  <a:srgbClr val="263238"/>
                </a:solidFill>
                <a:latin typeface="微软雅黑" panose="020B0503020204020204" pitchFamily="34" charset="-122"/>
                <a:ea typeface="微软雅黑" panose="020B0503020204020204" pitchFamily="34" charset="-122"/>
              </a:rPr>
              <a:t>LOGO</a:t>
            </a:r>
            <a:endParaRPr lang="zh-CN" altLang="en-US" sz="2800" b="1" dirty="0">
              <a:solidFill>
                <a:srgbClr val="263238"/>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45469" y="350710"/>
            <a:ext cx="10635290" cy="1835106"/>
            <a:chOff x="852709" y="5009914"/>
            <a:chExt cx="10635290" cy="1835106"/>
          </a:xfrm>
        </p:grpSpPr>
        <p:sp>
          <p:nvSpPr>
            <p:cNvPr id="5" name="矩形 51"/>
            <p:cNvSpPr>
              <a:spLocks noChangeArrowheads="1"/>
            </p:cNvSpPr>
            <p:nvPr/>
          </p:nvSpPr>
          <p:spPr bwMode="auto">
            <a:xfrm>
              <a:off x="852709" y="5009914"/>
              <a:ext cx="10635290" cy="1835106"/>
            </a:xfrm>
            <a:prstGeom prst="rect">
              <a:avLst/>
            </a:prstGeom>
            <a:solidFill>
              <a:srgbClr val="29B6F6"/>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文本框 5"/>
            <p:cNvSpPr txBox="1"/>
            <p:nvPr/>
          </p:nvSpPr>
          <p:spPr>
            <a:xfrm>
              <a:off x="1920032" y="5186829"/>
              <a:ext cx="8571889" cy="1446550"/>
            </a:xfrm>
            <a:prstGeom prst="rect">
              <a:avLst/>
            </a:prstGeom>
            <a:noFill/>
          </p:spPr>
          <p:txBody>
            <a:bodyPr wrap="square" rtlCol="0">
              <a:spAutoFit/>
            </a:bodyPr>
            <a:lstStyle/>
            <a:p>
              <a:pPr algn="just"/>
              <a:r>
                <a:rPr lang="zh-CN" altLang="en-US" sz="8800" b="1" dirty="0">
                  <a:solidFill>
                    <a:prstClr val="white"/>
                  </a:solidFill>
                  <a:latin typeface="微软雅黑" panose="020B0503020204020204" pitchFamily="34" charset="-122"/>
                  <a:ea typeface="微软雅黑" panose="020B0503020204020204" pitchFamily="34" charset="-122"/>
                </a:rPr>
                <a:t>可编辑学术图标</a:t>
              </a:r>
            </a:p>
          </p:txBody>
        </p:sp>
      </p:grpSp>
      <p:grpSp>
        <p:nvGrpSpPr>
          <p:cNvPr id="367" name="组合 366"/>
          <p:cNvGrpSpPr/>
          <p:nvPr/>
        </p:nvGrpSpPr>
        <p:grpSpPr>
          <a:xfrm>
            <a:off x="4287775" y="2723357"/>
            <a:ext cx="544513" cy="546100"/>
            <a:chOff x="4778375" y="3249613"/>
            <a:chExt cx="544513" cy="546100"/>
          </a:xfrm>
          <a:solidFill>
            <a:schemeClr val="bg1"/>
          </a:solidFill>
        </p:grpSpPr>
        <p:sp>
          <p:nvSpPr>
            <p:cNvPr id="368" name="Freeform 603"/>
            <p:cNvSpPr/>
            <p:nvPr/>
          </p:nvSpPr>
          <p:spPr bwMode="auto">
            <a:xfrm>
              <a:off x="4778375" y="3249613"/>
              <a:ext cx="280988" cy="263525"/>
            </a:xfrm>
            <a:custGeom>
              <a:avLst/>
              <a:gdLst>
                <a:gd name="T0" fmla="*/ 142 w 177"/>
                <a:gd name="T1" fmla="*/ 142 h 166"/>
                <a:gd name="T2" fmla="*/ 142 w 177"/>
                <a:gd name="T3" fmla="*/ 142 h 166"/>
                <a:gd name="T4" fmla="*/ 130 w 177"/>
                <a:gd name="T5" fmla="*/ 166 h 166"/>
                <a:gd name="T6" fmla="*/ 118 w 177"/>
                <a:gd name="T7" fmla="*/ 154 h 166"/>
                <a:gd name="T8" fmla="*/ 130 w 177"/>
                <a:gd name="T9" fmla="*/ 131 h 166"/>
                <a:gd name="T10" fmla="*/ 130 w 177"/>
                <a:gd name="T11" fmla="*/ 131 h 166"/>
                <a:gd name="T12" fmla="*/ 107 w 177"/>
                <a:gd name="T13" fmla="*/ 142 h 166"/>
                <a:gd name="T14" fmla="*/ 95 w 177"/>
                <a:gd name="T15" fmla="*/ 131 h 166"/>
                <a:gd name="T16" fmla="*/ 118 w 177"/>
                <a:gd name="T17" fmla="*/ 119 h 166"/>
                <a:gd name="T18" fmla="*/ 107 w 177"/>
                <a:gd name="T19" fmla="*/ 107 h 166"/>
                <a:gd name="T20" fmla="*/ 95 w 177"/>
                <a:gd name="T21" fmla="*/ 131 h 166"/>
                <a:gd name="T22" fmla="*/ 83 w 177"/>
                <a:gd name="T23" fmla="*/ 119 h 166"/>
                <a:gd name="T24" fmla="*/ 107 w 177"/>
                <a:gd name="T25" fmla="*/ 107 h 166"/>
                <a:gd name="T26" fmla="*/ 95 w 177"/>
                <a:gd name="T27" fmla="*/ 95 h 166"/>
                <a:gd name="T28" fmla="*/ 83 w 177"/>
                <a:gd name="T29" fmla="*/ 119 h 166"/>
                <a:gd name="T30" fmla="*/ 71 w 177"/>
                <a:gd name="T31" fmla="*/ 107 h 166"/>
                <a:gd name="T32" fmla="*/ 83 w 177"/>
                <a:gd name="T33" fmla="*/ 83 h 166"/>
                <a:gd name="T34" fmla="*/ 83 w 177"/>
                <a:gd name="T35" fmla="*/ 83 h 166"/>
                <a:gd name="T36" fmla="*/ 59 w 177"/>
                <a:gd name="T37" fmla="*/ 95 h 166"/>
                <a:gd name="T38" fmla="*/ 47 w 177"/>
                <a:gd name="T39" fmla="*/ 95 h 166"/>
                <a:gd name="T40" fmla="*/ 71 w 177"/>
                <a:gd name="T41" fmla="*/ 71 h 166"/>
                <a:gd name="T42" fmla="*/ 71 w 177"/>
                <a:gd name="T43" fmla="*/ 71 h 166"/>
                <a:gd name="T44" fmla="*/ 47 w 177"/>
                <a:gd name="T45" fmla="*/ 83 h 166"/>
                <a:gd name="T46" fmla="*/ 36 w 177"/>
                <a:gd name="T47" fmla="*/ 71 h 166"/>
                <a:gd name="T48" fmla="*/ 59 w 177"/>
                <a:gd name="T49" fmla="*/ 60 h 166"/>
                <a:gd name="T50" fmla="*/ 47 w 177"/>
                <a:gd name="T51" fmla="*/ 48 h 166"/>
                <a:gd name="T52" fmla="*/ 36 w 177"/>
                <a:gd name="T53" fmla="*/ 71 h 166"/>
                <a:gd name="T54" fmla="*/ 12 w 177"/>
                <a:gd name="T55" fmla="*/ 60 h 166"/>
                <a:gd name="T56" fmla="*/ 59 w 177"/>
                <a:gd name="T57" fmla="*/ 12 h 166"/>
                <a:gd name="T58" fmla="*/ 166 w 177"/>
                <a:gd name="T59" fmla="*/ 131 h 166"/>
                <a:gd name="T60" fmla="*/ 177 w 177"/>
                <a:gd name="T61" fmla="*/ 119 h 166"/>
                <a:gd name="T62" fmla="*/ 59 w 177"/>
                <a:gd name="T63" fmla="*/ 0 h 166"/>
                <a:gd name="T64" fmla="*/ 0 w 177"/>
                <a:gd name="T65" fmla="*/ 60 h 166"/>
                <a:gd name="T66" fmla="*/ 118 w 177"/>
                <a:gd name="T67" fmla="*/ 166 h 166"/>
                <a:gd name="T68" fmla="*/ 142 w 177"/>
                <a:gd name="T69" fmla="*/ 14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66">
                  <a:moveTo>
                    <a:pt x="142" y="142"/>
                  </a:moveTo>
                  <a:lnTo>
                    <a:pt x="142" y="142"/>
                  </a:lnTo>
                  <a:lnTo>
                    <a:pt x="130" y="166"/>
                  </a:lnTo>
                  <a:lnTo>
                    <a:pt x="118" y="154"/>
                  </a:lnTo>
                  <a:lnTo>
                    <a:pt x="130" y="131"/>
                  </a:lnTo>
                  <a:lnTo>
                    <a:pt x="130" y="131"/>
                  </a:lnTo>
                  <a:lnTo>
                    <a:pt x="107" y="142"/>
                  </a:lnTo>
                  <a:lnTo>
                    <a:pt x="95" y="131"/>
                  </a:lnTo>
                  <a:lnTo>
                    <a:pt x="118" y="119"/>
                  </a:lnTo>
                  <a:lnTo>
                    <a:pt x="107" y="107"/>
                  </a:lnTo>
                  <a:lnTo>
                    <a:pt x="95" y="131"/>
                  </a:lnTo>
                  <a:lnTo>
                    <a:pt x="83" y="119"/>
                  </a:lnTo>
                  <a:lnTo>
                    <a:pt x="107" y="107"/>
                  </a:lnTo>
                  <a:lnTo>
                    <a:pt x="95" y="95"/>
                  </a:lnTo>
                  <a:lnTo>
                    <a:pt x="83" y="119"/>
                  </a:lnTo>
                  <a:lnTo>
                    <a:pt x="71" y="107"/>
                  </a:lnTo>
                  <a:lnTo>
                    <a:pt x="83" y="83"/>
                  </a:lnTo>
                  <a:lnTo>
                    <a:pt x="83" y="83"/>
                  </a:lnTo>
                  <a:lnTo>
                    <a:pt x="59" y="95"/>
                  </a:lnTo>
                  <a:lnTo>
                    <a:pt x="47" y="95"/>
                  </a:lnTo>
                  <a:lnTo>
                    <a:pt x="71" y="71"/>
                  </a:lnTo>
                  <a:lnTo>
                    <a:pt x="71" y="71"/>
                  </a:lnTo>
                  <a:lnTo>
                    <a:pt x="47" y="83"/>
                  </a:lnTo>
                  <a:lnTo>
                    <a:pt x="36" y="71"/>
                  </a:lnTo>
                  <a:lnTo>
                    <a:pt x="59" y="60"/>
                  </a:lnTo>
                  <a:lnTo>
                    <a:pt x="47" y="48"/>
                  </a:lnTo>
                  <a:lnTo>
                    <a:pt x="36" y="71"/>
                  </a:lnTo>
                  <a:lnTo>
                    <a:pt x="12" y="60"/>
                  </a:lnTo>
                  <a:lnTo>
                    <a:pt x="59" y="12"/>
                  </a:lnTo>
                  <a:lnTo>
                    <a:pt x="166" y="131"/>
                  </a:lnTo>
                  <a:lnTo>
                    <a:pt x="177" y="119"/>
                  </a:lnTo>
                  <a:lnTo>
                    <a:pt x="59" y="0"/>
                  </a:lnTo>
                  <a:lnTo>
                    <a:pt x="0" y="60"/>
                  </a:lnTo>
                  <a:lnTo>
                    <a:pt x="118" y="166"/>
                  </a:lnTo>
                  <a:lnTo>
                    <a:pt x="142"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369" name="Freeform 604"/>
            <p:cNvSpPr/>
            <p:nvPr/>
          </p:nvSpPr>
          <p:spPr bwMode="auto">
            <a:xfrm>
              <a:off x="5041900" y="3513138"/>
              <a:ext cx="280988" cy="282575"/>
            </a:xfrm>
            <a:custGeom>
              <a:avLst/>
              <a:gdLst>
                <a:gd name="T0" fmla="*/ 59 w 177"/>
                <a:gd name="T1" fmla="*/ 0 h 178"/>
                <a:gd name="T2" fmla="*/ 47 w 177"/>
                <a:gd name="T3" fmla="*/ 12 h 178"/>
                <a:gd name="T4" fmla="*/ 153 w 177"/>
                <a:gd name="T5" fmla="*/ 118 h 178"/>
                <a:gd name="T6" fmla="*/ 118 w 177"/>
                <a:gd name="T7" fmla="*/ 154 h 178"/>
                <a:gd name="T8" fmla="*/ 106 w 177"/>
                <a:gd name="T9" fmla="*/ 142 h 178"/>
                <a:gd name="T10" fmla="*/ 130 w 177"/>
                <a:gd name="T11" fmla="*/ 130 h 178"/>
                <a:gd name="T12" fmla="*/ 118 w 177"/>
                <a:gd name="T13" fmla="*/ 118 h 178"/>
                <a:gd name="T14" fmla="*/ 106 w 177"/>
                <a:gd name="T15" fmla="*/ 142 h 178"/>
                <a:gd name="T16" fmla="*/ 94 w 177"/>
                <a:gd name="T17" fmla="*/ 130 h 178"/>
                <a:gd name="T18" fmla="*/ 106 w 177"/>
                <a:gd name="T19" fmla="*/ 107 h 178"/>
                <a:gd name="T20" fmla="*/ 106 w 177"/>
                <a:gd name="T21" fmla="*/ 107 h 178"/>
                <a:gd name="T22" fmla="*/ 82 w 177"/>
                <a:gd name="T23" fmla="*/ 118 h 178"/>
                <a:gd name="T24" fmla="*/ 71 w 177"/>
                <a:gd name="T25" fmla="*/ 118 h 178"/>
                <a:gd name="T26" fmla="*/ 94 w 177"/>
                <a:gd name="T27" fmla="*/ 95 h 178"/>
                <a:gd name="T28" fmla="*/ 82 w 177"/>
                <a:gd name="T29" fmla="*/ 83 h 178"/>
                <a:gd name="T30" fmla="*/ 71 w 177"/>
                <a:gd name="T31" fmla="*/ 107 h 178"/>
                <a:gd name="T32" fmla="*/ 59 w 177"/>
                <a:gd name="T33" fmla="*/ 95 h 178"/>
                <a:gd name="T34" fmla="*/ 82 w 177"/>
                <a:gd name="T35" fmla="*/ 83 h 178"/>
                <a:gd name="T36" fmla="*/ 71 w 177"/>
                <a:gd name="T37" fmla="*/ 71 h 178"/>
                <a:gd name="T38" fmla="*/ 59 w 177"/>
                <a:gd name="T39" fmla="*/ 95 h 178"/>
                <a:gd name="T40" fmla="*/ 47 w 177"/>
                <a:gd name="T41" fmla="*/ 83 h 178"/>
                <a:gd name="T42" fmla="*/ 59 w 177"/>
                <a:gd name="T43" fmla="*/ 59 h 178"/>
                <a:gd name="T44" fmla="*/ 59 w 177"/>
                <a:gd name="T45" fmla="*/ 59 h 178"/>
                <a:gd name="T46" fmla="*/ 35 w 177"/>
                <a:gd name="T47" fmla="*/ 71 h 178"/>
                <a:gd name="T48" fmla="*/ 23 w 177"/>
                <a:gd name="T49" fmla="*/ 71 h 178"/>
                <a:gd name="T50" fmla="*/ 47 w 177"/>
                <a:gd name="T51" fmla="*/ 47 h 178"/>
                <a:gd name="T52" fmla="*/ 35 w 177"/>
                <a:gd name="T53" fmla="*/ 36 h 178"/>
                <a:gd name="T54" fmla="*/ 23 w 177"/>
                <a:gd name="T55" fmla="*/ 59 h 178"/>
                <a:gd name="T56" fmla="*/ 11 w 177"/>
                <a:gd name="T57" fmla="*/ 47 h 178"/>
                <a:gd name="T58" fmla="*/ 35 w 177"/>
                <a:gd name="T59" fmla="*/ 36 h 178"/>
                <a:gd name="T60" fmla="*/ 23 w 177"/>
                <a:gd name="T61" fmla="*/ 24 h 178"/>
                <a:gd name="T62" fmla="*/ 0 w 177"/>
                <a:gd name="T63" fmla="*/ 59 h 178"/>
                <a:gd name="T64" fmla="*/ 118 w 177"/>
                <a:gd name="T65" fmla="*/ 178 h 178"/>
                <a:gd name="T66" fmla="*/ 177 w 177"/>
                <a:gd name="T67" fmla="*/ 118 h 178"/>
                <a:gd name="T68" fmla="*/ 59 w 177"/>
                <a:gd name="T6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78">
                  <a:moveTo>
                    <a:pt x="59" y="0"/>
                  </a:moveTo>
                  <a:lnTo>
                    <a:pt x="47" y="12"/>
                  </a:lnTo>
                  <a:lnTo>
                    <a:pt x="153" y="118"/>
                  </a:lnTo>
                  <a:lnTo>
                    <a:pt x="118" y="154"/>
                  </a:lnTo>
                  <a:lnTo>
                    <a:pt x="106" y="142"/>
                  </a:lnTo>
                  <a:lnTo>
                    <a:pt x="130" y="130"/>
                  </a:lnTo>
                  <a:lnTo>
                    <a:pt x="118" y="118"/>
                  </a:lnTo>
                  <a:lnTo>
                    <a:pt x="106" y="142"/>
                  </a:lnTo>
                  <a:lnTo>
                    <a:pt x="94" y="130"/>
                  </a:lnTo>
                  <a:lnTo>
                    <a:pt x="106" y="107"/>
                  </a:lnTo>
                  <a:lnTo>
                    <a:pt x="106" y="107"/>
                  </a:lnTo>
                  <a:lnTo>
                    <a:pt x="82" y="118"/>
                  </a:lnTo>
                  <a:lnTo>
                    <a:pt x="71" y="118"/>
                  </a:lnTo>
                  <a:lnTo>
                    <a:pt x="94" y="95"/>
                  </a:lnTo>
                  <a:lnTo>
                    <a:pt x="82" y="83"/>
                  </a:lnTo>
                  <a:lnTo>
                    <a:pt x="71" y="107"/>
                  </a:lnTo>
                  <a:lnTo>
                    <a:pt x="59" y="95"/>
                  </a:lnTo>
                  <a:lnTo>
                    <a:pt x="82" y="83"/>
                  </a:lnTo>
                  <a:lnTo>
                    <a:pt x="71" y="71"/>
                  </a:lnTo>
                  <a:lnTo>
                    <a:pt x="59" y="95"/>
                  </a:lnTo>
                  <a:lnTo>
                    <a:pt x="47" y="83"/>
                  </a:lnTo>
                  <a:lnTo>
                    <a:pt x="59" y="59"/>
                  </a:lnTo>
                  <a:lnTo>
                    <a:pt x="59" y="59"/>
                  </a:lnTo>
                  <a:lnTo>
                    <a:pt x="35" y="71"/>
                  </a:lnTo>
                  <a:lnTo>
                    <a:pt x="23" y="71"/>
                  </a:lnTo>
                  <a:lnTo>
                    <a:pt x="47" y="47"/>
                  </a:lnTo>
                  <a:lnTo>
                    <a:pt x="35" y="36"/>
                  </a:lnTo>
                  <a:lnTo>
                    <a:pt x="23" y="59"/>
                  </a:lnTo>
                  <a:lnTo>
                    <a:pt x="11" y="47"/>
                  </a:lnTo>
                  <a:lnTo>
                    <a:pt x="35" y="36"/>
                  </a:lnTo>
                  <a:lnTo>
                    <a:pt x="23" y="24"/>
                  </a:lnTo>
                  <a:lnTo>
                    <a:pt x="0" y="59"/>
                  </a:lnTo>
                  <a:lnTo>
                    <a:pt x="118" y="178"/>
                  </a:lnTo>
                  <a:lnTo>
                    <a:pt x="177" y="118"/>
                  </a:lnTo>
                  <a:lnTo>
                    <a:pt x="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392" name="Freeform 605"/>
            <p:cNvSpPr/>
            <p:nvPr/>
          </p:nvSpPr>
          <p:spPr bwMode="auto">
            <a:xfrm>
              <a:off x="5191125" y="3287713"/>
              <a:ext cx="93663" cy="74612"/>
            </a:xfrm>
            <a:custGeom>
              <a:avLst/>
              <a:gdLst>
                <a:gd name="T0" fmla="*/ 24 w 59"/>
                <a:gd name="T1" fmla="*/ 0 h 47"/>
                <a:gd name="T2" fmla="*/ 0 w 59"/>
                <a:gd name="T3" fmla="*/ 12 h 47"/>
                <a:gd name="T4" fmla="*/ 48 w 59"/>
                <a:gd name="T5" fmla="*/ 47 h 47"/>
                <a:gd name="T6" fmla="*/ 59 w 59"/>
                <a:gd name="T7" fmla="*/ 36 h 47"/>
                <a:gd name="T8" fmla="*/ 24 w 59"/>
                <a:gd name="T9" fmla="*/ 0 h 47"/>
              </a:gdLst>
              <a:ahLst/>
              <a:cxnLst>
                <a:cxn ang="0">
                  <a:pos x="T0" y="T1"/>
                </a:cxn>
                <a:cxn ang="0">
                  <a:pos x="T2" y="T3"/>
                </a:cxn>
                <a:cxn ang="0">
                  <a:pos x="T4" y="T5"/>
                </a:cxn>
                <a:cxn ang="0">
                  <a:pos x="T6" y="T7"/>
                </a:cxn>
                <a:cxn ang="0">
                  <a:pos x="T8" y="T9"/>
                </a:cxn>
              </a:cxnLst>
              <a:rect l="0" t="0" r="r" b="b"/>
              <a:pathLst>
                <a:path w="59" h="47">
                  <a:moveTo>
                    <a:pt x="24" y="0"/>
                  </a:moveTo>
                  <a:lnTo>
                    <a:pt x="0" y="12"/>
                  </a:lnTo>
                  <a:lnTo>
                    <a:pt x="48" y="47"/>
                  </a:lnTo>
                  <a:lnTo>
                    <a:pt x="59" y="36"/>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443" name="Freeform 606"/>
            <p:cNvSpPr/>
            <p:nvPr/>
          </p:nvSpPr>
          <p:spPr bwMode="auto">
            <a:xfrm>
              <a:off x="5172075" y="3325813"/>
              <a:ext cx="76200" cy="74612"/>
            </a:xfrm>
            <a:custGeom>
              <a:avLst/>
              <a:gdLst>
                <a:gd name="T0" fmla="*/ 0 w 48"/>
                <a:gd name="T1" fmla="*/ 12 h 47"/>
                <a:gd name="T2" fmla="*/ 36 w 48"/>
                <a:gd name="T3" fmla="*/ 47 h 47"/>
                <a:gd name="T4" fmla="*/ 48 w 48"/>
                <a:gd name="T5" fmla="*/ 35 h 47"/>
                <a:gd name="T6" fmla="*/ 12 w 48"/>
                <a:gd name="T7" fmla="*/ 0 h 47"/>
                <a:gd name="T8" fmla="*/ 0 w 48"/>
                <a:gd name="T9" fmla="*/ 12 h 47"/>
              </a:gdLst>
              <a:ahLst/>
              <a:cxnLst>
                <a:cxn ang="0">
                  <a:pos x="T0" y="T1"/>
                </a:cxn>
                <a:cxn ang="0">
                  <a:pos x="T2" y="T3"/>
                </a:cxn>
                <a:cxn ang="0">
                  <a:pos x="T4" y="T5"/>
                </a:cxn>
                <a:cxn ang="0">
                  <a:pos x="T6" y="T7"/>
                </a:cxn>
                <a:cxn ang="0">
                  <a:pos x="T8" y="T9"/>
                </a:cxn>
              </a:cxnLst>
              <a:rect l="0" t="0" r="r" b="b"/>
              <a:pathLst>
                <a:path w="48" h="47">
                  <a:moveTo>
                    <a:pt x="0" y="12"/>
                  </a:moveTo>
                  <a:lnTo>
                    <a:pt x="36" y="47"/>
                  </a:lnTo>
                  <a:lnTo>
                    <a:pt x="48" y="35"/>
                  </a:lnTo>
                  <a:lnTo>
                    <a:pt x="12" y="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28" name="Freeform 607"/>
            <p:cNvSpPr>
              <a:spLocks noEditPoints="1"/>
            </p:cNvSpPr>
            <p:nvPr/>
          </p:nvSpPr>
          <p:spPr bwMode="auto">
            <a:xfrm>
              <a:off x="4778375" y="3344863"/>
              <a:ext cx="431800" cy="431800"/>
            </a:xfrm>
            <a:custGeom>
              <a:avLst/>
              <a:gdLst>
                <a:gd name="T0" fmla="*/ 24 w 272"/>
                <a:gd name="T1" fmla="*/ 213 h 272"/>
                <a:gd name="T2" fmla="*/ 0 w 272"/>
                <a:gd name="T3" fmla="*/ 272 h 272"/>
                <a:gd name="T4" fmla="*/ 59 w 272"/>
                <a:gd name="T5" fmla="*/ 260 h 272"/>
                <a:gd name="T6" fmla="*/ 272 w 272"/>
                <a:gd name="T7" fmla="*/ 47 h 272"/>
                <a:gd name="T8" fmla="*/ 237 w 272"/>
                <a:gd name="T9" fmla="*/ 0 h 272"/>
                <a:gd name="T10" fmla="*/ 24 w 272"/>
                <a:gd name="T11" fmla="*/ 213 h 272"/>
                <a:gd name="T12" fmla="*/ 260 w 272"/>
                <a:gd name="T13" fmla="*/ 47 h 272"/>
                <a:gd name="T14" fmla="*/ 59 w 272"/>
                <a:gd name="T15" fmla="*/ 248 h 272"/>
                <a:gd name="T16" fmla="*/ 59 w 272"/>
                <a:gd name="T17" fmla="*/ 236 h 272"/>
                <a:gd name="T18" fmla="*/ 248 w 272"/>
                <a:gd name="T19" fmla="*/ 35 h 272"/>
                <a:gd name="T20" fmla="*/ 260 w 272"/>
                <a:gd name="T21" fmla="*/ 47 h 272"/>
                <a:gd name="T22" fmla="*/ 248 w 272"/>
                <a:gd name="T23" fmla="*/ 23 h 272"/>
                <a:gd name="T24" fmla="*/ 47 w 272"/>
                <a:gd name="T25" fmla="*/ 224 h 272"/>
                <a:gd name="T26" fmla="*/ 36 w 272"/>
                <a:gd name="T27" fmla="*/ 224 h 272"/>
                <a:gd name="T28" fmla="*/ 237 w 272"/>
                <a:gd name="T29" fmla="*/ 23 h 272"/>
                <a:gd name="T30" fmla="*/ 248 w 272"/>
                <a:gd name="T31"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2" h="272">
                  <a:moveTo>
                    <a:pt x="24" y="213"/>
                  </a:moveTo>
                  <a:lnTo>
                    <a:pt x="0" y="272"/>
                  </a:lnTo>
                  <a:lnTo>
                    <a:pt x="59" y="260"/>
                  </a:lnTo>
                  <a:lnTo>
                    <a:pt x="272" y="47"/>
                  </a:lnTo>
                  <a:lnTo>
                    <a:pt x="237" y="0"/>
                  </a:lnTo>
                  <a:lnTo>
                    <a:pt x="24" y="213"/>
                  </a:lnTo>
                  <a:close/>
                  <a:moveTo>
                    <a:pt x="260" y="47"/>
                  </a:moveTo>
                  <a:lnTo>
                    <a:pt x="59" y="248"/>
                  </a:lnTo>
                  <a:lnTo>
                    <a:pt x="59" y="236"/>
                  </a:lnTo>
                  <a:lnTo>
                    <a:pt x="248" y="35"/>
                  </a:lnTo>
                  <a:lnTo>
                    <a:pt x="260" y="47"/>
                  </a:lnTo>
                  <a:close/>
                  <a:moveTo>
                    <a:pt x="248" y="23"/>
                  </a:moveTo>
                  <a:lnTo>
                    <a:pt x="47" y="224"/>
                  </a:lnTo>
                  <a:lnTo>
                    <a:pt x="36" y="224"/>
                  </a:lnTo>
                  <a:lnTo>
                    <a:pt x="237" y="23"/>
                  </a:lnTo>
                  <a:lnTo>
                    <a:pt x="24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29" name="组合 528"/>
          <p:cNvGrpSpPr/>
          <p:nvPr/>
        </p:nvGrpSpPr>
        <p:grpSpPr>
          <a:xfrm>
            <a:off x="2166917" y="2686051"/>
            <a:ext cx="581025" cy="620713"/>
            <a:chOff x="2713038" y="3155950"/>
            <a:chExt cx="581025" cy="620713"/>
          </a:xfrm>
          <a:solidFill>
            <a:schemeClr val="bg1"/>
          </a:solidFill>
        </p:grpSpPr>
        <p:sp>
          <p:nvSpPr>
            <p:cNvPr id="530" name="Freeform 612"/>
            <p:cNvSpPr/>
            <p:nvPr/>
          </p:nvSpPr>
          <p:spPr bwMode="auto">
            <a:xfrm>
              <a:off x="2713038" y="3551238"/>
              <a:ext cx="581025" cy="225425"/>
            </a:xfrm>
            <a:custGeom>
              <a:avLst/>
              <a:gdLst>
                <a:gd name="T0" fmla="*/ 31 w 31"/>
                <a:gd name="T1" fmla="*/ 10 h 12"/>
                <a:gd name="T2" fmla="*/ 31 w 31"/>
                <a:gd name="T3" fmla="*/ 10 h 12"/>
                <a:gd name="T4" fmla="*/ 31 w 31"/>
                <a:gd name="T5" fmla="*/ 10 h 12"/>
                <a:gd name="T6" fmla="*/ 28 w 31"/>
                <a:gd name="T7" fmla="*/ 4 h 12"/>
                <a:gd name="T8" fmla="*/ 24 w 31"/>
                <a:gd name="T9" fmla="*/ 0 h 12"/>
                <a:gd name="T10" fmla="*/ 21 w 31"/>
                <a:gd name="T11" fmla="*/ 0 h 12"/>
                <a:gd name="T12" fmla="*/ 21 w 31"/>
                <a:gd name="T13" fmla="*/ 11 h 12"/>
                <a:gd name="T14" fmla="*/ 15 w 31"/>
                <a:gd name="T15" fmla="*/ 6 h 12"/>
                <a:gd name="T16" fmla="*/ 10 w 31"/>
                <a:gd name="T17" fmla="*/ 11 h 12"/>
                <a:gd name="T18" fmla="*/ 10 w 31"/>
                <a:gd name="T19" fmla="*/ 0 h 12"/>
                <a:gd name="T20" fmla="*/ 2 w 31"/>
                <a:gd name="T21" fmla="*/ 4 h 12"/>
                <a:gd name="T22" fmla="*/ 0 w 31"/>
                <a:gd name="T23" fmla="*/ 10 h 12"/>
                <a:gd name="T24" fmla="*/ 0 w 31"/>
                <a:gd name="T25" fmla="*/ 10 h 12"/>
                <a:gd name="T26" fmla="*/ 0 w 31"/>
                <a:gd name="T27" fmla="*/ 10 h 12"/>
                <a:gd name="T28" fmla="*/ 15 w 31"/>
                <a:gd name="T29" fmla="*/ 12 h 12"/>
                <a:gd name="T30" fmla="*/ 31 w 31"/>
                <a:gd name="T31" fmla="*/ 10 h 12"/>
                <a:gd name="T32" fmla="*/ 31 w 31"/>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2">
                  <a:moveTo>
                    <a:pt x="31" y="10"/>
                  </a:moveTo>
                  <a:cubicBezTo>
                    <a:pt x="31" y="10"/>
                    <a:pt x="31" y="10"/>
                    <a:pt x="31" y="10"/>
                  </a:cubicBezTo>
                  <a:cubicBezTo>
                    <a:pt x="31" y="10"/>
                    <a:pt x="31" y="10"/>
                    <a:pt x="31" y="10"/>
                  </a:cubicBezTo>
                  <a:cubicBezTo>
                    <a:pt x="31" y="10"/>
                    <a:pt x="31" y="6"/>
                    <a:pt x="28" y="4"/>
                  </a:cubicBezTo>
                  <a:cubicBezTo>
                    <a:pt x="28" y="2"/>
                    <a:pt x="26" y="1"/>
                    <a:pt x="24" y="0"/>
                  </a:cubicBezTo>
                  <a:cubicBezTo>
                    <a:pt x="24" y="0"/>
                    <a:pt x="22" y="0"/>
                    <a:pt x="21" y="0"/>
                  </a:cubicBezTo>
                  <a:cubicBezTo>
                    <a:pt x="21" y="11"/>
                    <a:pt x="21" y="11"/>
                    <a:pt x="21" y="11"/>
                  </a:cubicBezTo>
                  <a:cubicBezTo>
                    <a:pt x="15" y="6"/>
                    <a:pt x="15" y="6"/>
                    <a:pt x="15" y="6"/>
                  </a:cubicBezTo>
                  <a:cubicBezTo>
                    <a:pt x="10" y="11"/>
                    <a:pt x="10" y="11"/>
                    <a:pt x="10" y="11"/>
                  </a:cubicBezTo>
                  <a:cubicBezTo>
                    <a:pt x="10" y="0"/>
                    <a:pt x="10" y="0"/>
                    <a:pt x="10" y="0"/>
                  </a:cubicBezTo>
                  <a:cubicBezTo>
                    <a:pt x="6" y="0"/>
                    <a:pt x="3" y="2"/>
                    <a:pt x="2" y="4"/>
                  </a:cubicBezTo>
                  <a:cubicBezTo>
                    <a:pt x="0" y="6"/>
                    <a:pt x="0" y="10"/>
                    <a:pt x="0" y="10"/>
                  </a:cubicBezTo>
                  <a:cubicBezTo>
                    <a:pt x="0" y="10"/>
                    <a:pt x="0" y="10"/>
                    <a:pt x="0" y="10"/>
                  </a:cubicBezTo>
                  <a:cubicBezTo>
                    <a:pt x="0" y="10"/>
                    <a:pt x="0" y="10"/>
                    <a:pt x="0" y="10"/>
                  </a:cubicBezTo>
                  <a:cubicBezTo>
                    <a:pt x="0" y="11"/>
                    <a:pt x="7" y="12"/>
                    <a:pt x="15" y="12"/>
                  </a:cubicBezTo>
                  <a:cubicBezTo>
                    <a:pt x="24" y="12"/>
                    <a:pt x="31" y="11"/>
                    <a:pt x="31" y="10"/>
                  </a:cubicBezTo>
                  <a:cubicBezTo>
                    <a:pt x="31" y="10"/>
                    <a:pt x="31" y="10"/>
                    <a:pt x="3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31" name="Freeform 613"/>
            <p:cNvSpPr>
              <a:spLocks noEditPoints="1"/>
            </p:cNvSpPr>
            <p:nvPr/>
          </p:nvSpPr>
          <p:spPr bwMode="auto">
            <a:xfrm>
              <a:off x="2844800" y="3155950"/>
              <a:ext cx="300038" cy="563562"/>
            </a:xfrm>
            <a:custGeom>
              <a:avLst/>
              <a:gdLst>
                <a:gd name="T0" fmla="*/ 5 w 16"/>
                <a:gd name="T1" fmla="*/ 17 h 30"/>
                <a:gd name="T2" fmla="*/ 5 w 16"/>
                <a:gd name="T3" fmla="*/ 17 h 30"/>
                <a:gd name="T4" fmla="*/ 5 w 16"/>
                <a:gd name="T5" fmla="*/ 20 h 30"/>
                <a:gd name="T6" fmla="*/ 3 w 16"/>
                <a:gd name="T7" fmla="*/ 30 h 30"/>
                <a:gd name="T8" fmla="*/ 13 w 16"/>
                <a:gd name="T9" fmla="*/ 30 h 30"/>
                <a:gd name="T10" fmla="*/ 12 w 16"/>
                <a:gd name="T11" fmla="*/ 20 h 30"/>
                <a:gd name="T12" fmla="*/ 12 w 16"/>
                <a:gd name="T13" fmla="*/ 17 h 30"/>
                <a:gd name="T14" fmla="*/ 12 w 16"/>
                <a:gd name="T15" fmla="*/ 17 h 30"/>
                <a:gd name="T16" fmla="*/ 12 w 16"/>
                <a:gd name="T17" fmla="*/ 17 h 30"/>
                <a:gd name="T18" fmla="*/ 12 w 16"/>
                <a:gd name="T19" fmla="*/ 17 h 30"/>
                <a:gd name="T20" fmla="*/ 14 w 16"/>
                <a:gd name="T21" fmla="*/ 13 h 30"/>
                <a:gd name="T22" fmla="*/ 8 w 16"/>
                <a:gd name="T23" fmla="*/ 1 h 30"/>
                <a:gd name="T24" fmla="*/ 2 w 16"/>
                <a:gd name="T25" fmla="*/ 5 h 30"/>
                <a:gd name="T26" fmla="*/ 3 w 16"/>
                <a:gd name="T27" fmla="*/ 14 h 30"/>
                <a:gd name="T28" fmla="*/ 12 w 16"/>
                <a:gd name="T29" fmla="*/ 17 h 30"/>
                <a:gd name="T30" fmla="*/ 3 w 16"/>
                <a:gd name="T31" fmla="*/ 11 h 30"/>
                <a:gd name="T32" fmla="*/ 4 w 16"/>
                <a:gd name="T33" fmla="*/ 11 h 30"/>
                <a:gd name="T34" fmla="*/ 9 w 16"/>
                <a:gd name="T35" fmla="*/ 6 h 30"/>
                <a:gd name="T36" fmla="*/ 13 w 16"/>
                <a:gd name="T37" fmla="*/ 11 h 30"/>
                <a:gd name="T38" fmla="*/ 14 w 16"/>
                <a:gd name="T39" fmla="*/ 11 h 30"/>
                <a:gd name="T40" fmla="*/ 14 w 16"/>
                <a:gd name="T41" fmla="*/ 12 h 30"/>
                <a:gd name="T42" fmla="*/ 13 w 16"/>
                <a:gd name="T43" fmla="*/ 13 h 30"/>
                <a:gd name="T44" fmla="*/ 12 w 16"/>
                <a:gd name="T45" fmla="*/ 14 h 30"/>
                <a:gd name="T46" fmla="*/ 11 w 16"/>
                <a:gd name="T47" fmla="*/ 17 h 30"/>
                <a:gd name="T48" fmla="*/ 11 w 16"/>
                <a:gd name="T49" fmla="*/ 20 h 30"/>
                <a:gd name="T50" fmla="*/ 11 w 16"/>
                <a:gd name="T51" fmla="*/ 20 h 30"/>
                <a:gd name="T52" fmla="*/ 11 w 16"/>
                <a:gd name="T53" fmla="*/ 20 h 30"/>
                <a:gd name="T54" fmla="*/ 5 w 16"/>
                <a:gd name="T55" fmla="*/ 20 h 30"/>
                <a:gd name="T56" fmla="*/ 6 w 16"/>
                <a:gd name="T57" fmla="*/ 17 h 30"/>
                <a:gd name="T58" fmla="*/ 4 w 16"/>
                <a:gd name="T59" fmla="*/ 14 h 30"/>
                <a:gd name="T60" fmla="*/ 3 w 16"/>
                <a:gd name="T61" fmla="*/ 13 h 30"/>
                <a:gd name="T62" fmla="*/ 3 w 16"/>
                <a:gd name="T6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30">
                  <a:moveTo>
                    <a:pt x="3" y="14"/>
                  </a:moveTo>
                  <a:cubicBezTo>
                    <a:pt x="3" y="14"/>
                    <a:pt x="3" y="16"/>
                    <a:pt x="5" y="17"/>
                  </a:cubicBezTo>
                  <a:cubicBezTo>
                    <a:pt x="5" y="17"/>
                    <a:pt x="5" y="17"/>
                    <a:pt x="5" y="17"/>
                  </a:cubicBezTo>
                  <a:cubicBezTo>
                    <a:pt x="5" y="17"/>
                    <a:pt x="5" y="17"/>
                    <a:pt x="5" y="17"/>
                  </a:cubicBezTo>
                  <a:cubicBezTo>
                    <a:pt x="5" y="20"/>
                    <a:pt x="5" y="20"/>
                    <a:pt x="5" y="20"/>
                  </a:cubicBezTo>
                  <a:cubicBezTo>
                    <a:pt x="5" y="20"/>
                    <a:pt x="5" y="20"/>
                    <a:pt x="5" y="20"/>
                  </a:cubicBezTo>
                  <a:cubicBezTo>
                    <a:pt x="4" y="20"/>
                    <a:pt x="4" y="20"/>
                    <a:pt x="3" y="20"/>
                  </a:cubicBezTo>
                  <a:cubicBezTo>
                    <a:pt x="3" y="30"/>
                    <a:pt x="3" y="30"/>
                    <a:pt x="3" y="30"/>
                  </a:cubicBezTo>
                  <a:cubicBezTo>
                    <a:pt x="8" y="26"/>
                    <a:pt x="8" y="26"/>
                    <a:pt x="8" y="26"/>
                  </a:cubicBezTo>
                  <a:cubicBezTo>
                    <a:pt x="13" y="30"/>
                    <a:pt x="13" y="30"/>
                    <a:pt x="13" y="30"/>
                  </a:cubicBezTo>
                  <a:cubicBezTo>
                    <a:pt x="13" y="20"/>
                    <a:pt x="13" y="20"/>
                    <a:pt x="13" y="20"/>
                  </a:cubicBezTo>
                  <a:cubicBezTo>
                    <a:pt x="13" y="20"/>
                    <a:pt x="12" y="20"/>
                    <a:pt x="12" y="20"/>
                  </a:cubicBezTo>
                  <a:cubicBezTo>
                    <a:pt x="12" y="20"/>
                    <a:pt x="12" y="20"/>
                    <a:pt x="12" y="20"/>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2" y="17"/>
                    <a:pt x="12" y="17"/>
                    <a:pt x="12" y="17"/>
                  </a:cubicBezTo>
                  <a:cubicBezTo>
                    <a:pt x="14" y="16"/>
                    <a:pt x="14" y="14"/>
                    <a:pt x="14" y="14"/>
                  </a:cubicBezTo>
                  <a:cubicBezTo>
                    <a:pt x="14" y="14"/>
                    <a:pt x="14" y="13"/>
                    <a:pt x="14" y="13"/>
                  </a:cubicBezTo>
                  <a:cubicBezTo>
                    <a:pt x="16" y="9"/>
                    <a:pt x="15" y="5"/>
                    <a:pt x="15" y="5"/>
                  </a:cubicBezTo>
                  <a:cubicBezTo>
                    <a:pt x="14" y="3"/>
                    <a:pt x="11" y="0"/>
                    <a:pt x="8" y="1"/>
                  </a:cubicBezTo>
                  <a:cubicBezTo>
                    <a:pt x="8" y="1"/>
                    <a:pt x="8" y="1"/>
                    <a:pt x="8" y="1"/>
                  </a:cubicBezTo>
                  <a:cubicBezTo>
                    <a:pt x="5" y="0"/>
                    <a:pt x="3" y="3"/>
                    <a:pt x="2" y="5"/>
                  </a:cubicBezTo>
                  <a:cubicBezTo>
                    <a:pt x="2" y="5"/>
                    <a:pt x="0" y="8"/>
                    <a:pt x="3" y="13"/>
                  </a:cubicBezTo>
                  <a:cubicBezTo>
                    <a:pt x="3" y="13"/>
                    <a:pt x="3" y="14"/>
                    <a:pt x="3" y="14"/>
                  </a:cubicBezTo>
                  <a:close/>
                  <a:moveTo>
                    <a:pt x="12" y="17"/>
                  </a:moveTo>
                  <a:cubicBezTo>
                    <a:pt x="12" y="17"/>
                    <a:pt x="12" y="17"/>
                    <a:pt x="12" y="17"/>
                  </a:cubicBezTo>
                  <a:cubicBezTo>
                    <a:pt x="12" y="17"/>
                    <a:pt x="12" y="17"/>
                    <a:pt x="12" y="17"/>
                  </a:cubicBezTo>
                  <a:close/>
                  <a:moveTo>
                    <a:pt x="3" y="11"/>
                  </a:moveTo>
                  <a:cubicBezTo>
                    <a:pt x="3" y="11"/>
                    <a:pt x="3" y="11"/>
                    <a:pt x="3" y="11"/>
                  </a:cubicBezTo>
                  <a:cubicBezTo>
                    <a:pt x="3" y="11"/>
                    <a:pt x="3" y="11"/>
                    <a:pt x="4" y="11"/>
                  </a:cubicBezTo>
                  <a:cubicBezTo>
                    <a:pt x="3" y="10"/>
                    <a:pt x="3" y="9"/>
                    <a:pt x="4" y="9"/>
                  </a:cubicBezTo>
                  <a:cubicBezTo>
                    <a:pt x="6" y="8"/>
                    <a:pt x="8" y="6"/>
                    <a:pt x="9" y="6"/>
                  </a:cubicBezTo>
                  <a:cubicBezTo>
                    <a:pt x="10" y="7"/>
                    <a:pt x="12" y="9"/>
                    <a:pt x="13" y="9"/>
                  </a:cubicBezTo>
                  <a:cubicBezTo>
                    <a:pt x="13" y="9"/>
                    <a:pt x="13" y="10"/>
                    <a:pt x="13" y="11"/>
                  </a:cubicBezTo>
                  <a:cubicBezTo>
                    <a:pt x="13" y="11"/>
                    <a:pt x="13" y="11"/>
                    <a:pt x="13" y="11"/>
                  </a:cubicBezTo>
                  <a:cubicBezTo>
                    <a:pt x="14" y="11"/>
                    <a:pt x="14" y="11"/>
                    <a:pt x="14" y="11"/>
                  </a:cubicBezTo>
                  <a:cubicBezTo>
                    <a:pt x="14" y="11"/>
                    <a:pt x="14" y="11"/>
                    <a:pt x="14" y="11"/>
                  </a:cubicBezTo>
                  <a:cubicBezTo>
                    <a:pt x="14" y="11"/>
                    <a:pt x="14" y="12"/>
                    <a:pt x="14" y="12"/>
                  </a:cubicBezTo>
                  <a:cubicBezTo>
                    <a:pt x="14" y="12"/>
                    <a:pt x="14" y="12"/>
                    <a:pt x="14" y="12"/>
                  </a:cubicBezTo>
                  <a:cubicBezTo>
                    <a:pt x="13" y="13"/>
                    <a:pt x="13" y="13"/>
                    <a:pt x="13" y="13"/>
                  </a:cubicBezTo>
                  <a:cubicBezTo>
                    <a:pt x="13" y="13"/>
                    <a:pt x="13" y="13"/>
                    <a:pt x="13" y="13"/>
                  </a:cubicBezTo>
                  <a:cubicBezTo>
                    <a:pt x="12" y="14"/>
                    <a:pt x="12" y="14"/>
                    <a:pt x="12" y="14"/>
                  </a:cubicBezTo>
                  <a:cubicBezTo>
                    <a:pt x="12" y="16"/>
                    <a:pt x="11" y="17"/>
                    <a:pt x="11" y="17"/>
                  </a:cubicBezTo>
                  <a:cubicBezTo>
                    <a:pt x="11" y="17"/>
                    <a:pt x="11" y="17"/>
                    <a:pt x="11" y="17"/>
                  </a:cubicBezTo>
                  <a:cubicBezTo>
                    <a:pt x="11" y="17"/>
                    <a:pt x="11" y="17"/>
                    <a:pt x="11" y="17"/>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2"/>
                    <a:pt x="10" y="24"/>
                    <a:pt x="8" y="24"/>
                  </a:cubicBezTo>
                  <a:cubicBezTo>
                    <a:pt x="7" y="24"/>
                    <a:pt x="6" y="22"/>
                    <a:pt x="5" y="20"/>
                  </a:cubicBezTo>
                  <a:cubicBezTo>
                    <a:pt x="5" y="20"/>
                    <a:pt x="5" y="20"/>
                    <a:pt x="5" y="20"/>
                  </a:cubicBezTo>
                  <a:cubicBezTo>
                    <a:pt x="6" y="17"/>
                    <a:pt x="6" y="17"/>
                    <a:pt x="6" y="17"/>
                  </a:cubicBezTo>
                  <a:cubicBezTo>
                    <a:pt x="5" y="17"/>
                    <a:pt x="5" y="17"/>
                    <a:pt x="5" y="17"/>
                  </a:cubicBezTo>
                  <a:cubicBezTo>
                    <a:pt x="5" y="17"/>
                    <a:pt x="4" y="16"/>
                    <a:pt x="4" y="14"/>
                  </a:cubicBezTo>
                  <a:cubicBezTo>
                    <a:pt x="4" y="13"/>
                    <a:pt x="4" y="13"/>
                    <a:pt x="4" y="13"/>
                  </a:cubicBezTo>
                  <a:cubicBezTo>
                    <a:pt x="3" y="13"/>
                    <a:pt x="3" y="13"/>
                    <a:pt x="3" y="13"/>
                  </a:cubicBezTo>
                  <a:cubicBezTo>
                    <a:pt x="3" y="12"/>
                    <a:pt x="3" y="12"/>
                    <a:pt x="3" y="12"/>
                  </a:cubicBezTo>
                  <a:cubicBezTo>
                    <a:pt x="3" y="12"/>
                    <a:pt x="3" y="12"/>
                    <a:pt x="3" y="12"/>
                  </a:cubicBezTo>
                  <a:cubicBezTo>
                    <a:pt x="3" y="12"/>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32" name="组合 531"/>
          <p:cNvGrpSpPr/>
          <p:nvPr/>
        </p:nvGrpSpPr>
        <p:grpSpPr>
          <a:xfrm>
            <a:off x="3236871" y="2696370"/>
            <a:ext cx="561975" cy="600075"/>
            <a:chOff x="3727450" y="3213100"/>
            <a:chExt cx="561975" cy="600075"/>
          </a:xfrm>
          <a:solidFill>
            <a:schemeClr val="bg1"/>
          </a:solidFill>
        </p:grpSpPr>
        <p:sp>
          <p:nvSpPr>
            <p:cNvPr id="533" name="Freeform 614"/>
            <p:cNvSpPr/>
            <p:nvPr/>
          </p:nvSpPr>
          <p:spPr bwMode="auto">
            <a:xfrm>
              <a:off x="3727450" y="3587750"/>
              <a:ext cx="561975" cy="225425"/>
            </a:xfrm>
            <a:custGeom>
              <a:avLst/>
              <a:gdLst>
                <a:gd name="T0" fmla="*/ 30 w 30"/>
                <a:gd name="T1" fmla="*/ 10 h 12"/>
                <a:gd name="T2" fmla="*/ 30 w 30"/>
                <a:gd name="T3" fmla="*/ 9 h 12"/>
                <a:gd name="T4" fmla="*/ 30 w 30"/>
                <a:gd name="T5" fmla="*/ 9 h 12"/>
                <a:gd name="T6" fmla="*/ 28 w 30"/>
                <a:gd name="T7" fmla="*/ 3 h 12"/>
                <a:gd name="T8" fmla="*/ 23 w 30"/>
                <a:gd name="T9" fmla="*/ 0 h 12"/>
                <a:gd name="T10" fmla="*/ 23 w 30"/>
                <a:gd name="T11" fmla="*/ 0 h 12"/>
                <a:gd name="T12" fmla="*/ 23 w 30"/>
                <a:gd name="T13" fmla="*/ 10 h 12"/>
                <a:gd name="T14" fmla="*/ 15 w 30"/>
                <a:gd name="T15" fmla="*/ 5 h 12"/>
                <a:gd name="T16" fmla="*/ 7 w 30"/>
                <a:gd name="T17" fmla="*/ 10 h 12"/>
                <a:gd name="T18" fmla="*/ 7 w 30"/>
                <a:gd name="T19" fmla="*/ 0 h 12"/>
                <a:gd name="T20" fmla="*/ 2 w 30"/>
                <a:gd name="T21" fmla="*/ 3 h 12"/>
                <a:gd name="T22" fmla="*/ 0 w 30"/>
                <a:gd name="T23" fmla="*/ 9 h 12"/>
                <a:gd name="T24" fmla="*/ 0 w 30"/>
                <a:gd name="T25" fmla="*/ 10 h 12"/>
                <a:gd name="T26" fmla="*/ 0 w 30"/>
                <a:gd name="T27" fmla="*/ 10 h 12"/>
                <a:gd name="T28" fmla="*/ 15 w 30"/>
                <a:gd name="T29" fmla="*/ 12 h 12"/>
                <a:gd name="T30" fmla="*/ 30 w 30"/>
                <a:gd name="T31" fmla="*/ 10 h 12"/>
                <a:gd name="T32" fmla="*/ 30 w 30"/>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2">
                  <a:moveTo>
                    <a:pt x="30" y="10"/>
                  </a:moveTo>
                  <a:cubicBezTo>
                    <a:pt x="30" y="9"/>
                    <a:pt x="30" y="9"/>
                    <a:pt x="30" y="9"/>
                  </a:cubicBezTo>
                  <a:cubicBezTo>
                    <a:pt x="30" y="9"/>
                    <a:pt x="30" y="9"/>
                    <a:pt x="30" y="9"/>
                  </a:cubicBezTo>
                  <a:cubicBezTo>
                    <a:pt x="30" y="9"/>
                    <a:pt x="30" y="6"/>
                    <a:pt x="28" y="3"/>
                  </a:cubicBezTo>
                  <a:cubicBezTo>
                    <a:pt x="27" y="2"/>
                    <a:pt x="25" y="1"/>
                    <a:pt x="23" y="0"/>
                  </a:cubicBezTo>
                  <a:cubicBezTo>
                    <a:pt x="23" y="0"/>
                    <a:pt x="23" y="0"/>
                    <a:pt x="23" y="0"/>
                  </a:cubicBezTo>
                  <a:cubicBezTo>
                    <a:pt x="23" y="10"/>
                    <a:pt x="23" y="10"/>
                    <a:pt x="23" y="10"/>
                  </a:cubicBezTo>
                  <a:cubicBezTo>
                    <a:pt x="15" y="5"/>
                    <a:pt x="15" y="5"/>
                    <a:pt x="15" y="5"/>
                  </a:cubicBezTo>
                  <a:cubicBezTo>
                    <a:pt x="7" y="10"/>
                    <a:pt x="7" y="10"/>
                    <a:pt x="7" y="10"/>
                  </a:cubicBezTo>
                  <a:cubicBezTo>
                    <a:pt x="7" y="0"/>
                    <a:pt x="7" y="0"/>
                    <a:pt x="7" y="0"/>
                  </a:cubicBezTo>
                  <a:cubicBezTo>
                    <a:pt x="5" y="1"/>
                    <a:pt x="3" y="2"/>
                    <a:pt x="2" y="3"/>
                  </a:cubicBezTo>
                  <a:cubicBezTo>
                    <a:pt x="0" y="6"/>
                    <a:pt x="0" y="9"/>
                    <a:pt x="0" y="9"/>
                  </a:cubicBezTo>
                  <a:cubicBezTo>
                    <a:pt x="0" y="9"/>
                    <a:pt x="0" y="10"/>
                    <a:pt x="0" y="10"/>
                  </a:cubicBezTo>
                  <a:cubicBezTo>
                    <a:pt x="0" y="10"/>
                    <a:pt x="0" y="10"/>
                    <a:pt x="0" y="10"/>
                  </a:cubicBezTo>
                  <a:cubicBezTo>
                    <a:pt x="0" y="10"/>
                    <a:pt x="7" y="12"/>
                    <a:pt x="15" y="12"/>
                  </a:cubicBezTo>
                  <a:cubicBezTo>
                    <a:pt x="23" y="12"/>
                    <a:pt x="30" y="10"/>
                    <a:pt x="30" y="10"/>
                  </a:cubicBezTo>
                  <a:cubicBezTo>
                    <a:pt x="30" y="10"/>
                    <a:pt x="30" y="10"/>
                    <a:pt x="3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34" name="Freeform 615"/>
            <p:cNvSpPr>
              <a:spLocks noEditPoints="1"/>
            </p:cNvSpPr>
            <p:nvPr/>
          </p:nvSpPr>
          <p:spPr bwMode="auto">
            <a:xfrm>
              <a:off x="3876675" y="3213100"/>
              <a:ext cx="263525" cy="544512"/>
            </a:xfrm>
            <a:custGeom>
              <a:avLst/>
              <a:gdLst>
                <a:gd name="T0" fmla="*/ 13 w 14"/>
                <a:gd name="T1" fmla="*/ 20 h 29"/>
                <a:gd name="T2" fmla="*/ 13 w 14"/>
                <a:gd name="T3" fmla="*/ 20 h 29"/>
                <a:gd name="T4" fmla="*/ 11 w 14"/>
                <a:gd name="T5" fmla="*/ 19 h 29"/>
                <a:gd name="T6" fmla="*/ 10 w 14"/>
                <a:gd name="T7" fmla="*/ 19 h 29"/>
                <a:gd name="T8" fmla="*/ 10 w 14"/>
                <a:gd name="T9" fmla="*/ 16 h 29"/>
                <a:gd name="T10" fmla="*/ 10 w 14"/>
                <a:gd name="T11" fmla="*/ 16 h 29"/>
                <a:gd name="T12" fmla="*/ 10 w 14"/>
                <a:gd name="T13" fmla="*/ 16 h 29"/>
                <a:gd name="T14" fmla="*/ 10 w 14"/>
                <a:gd name="T15" fmla="*/ 16 h 29"/>
                <a:gd name="T16" fmla="*/ 11 w 14"/>
                <a:gd name="T17" fmla="*/ 16 h 29"/>
                <a:gd name="T18" fmla="*/ 11 w 14"/>
                <a:gd name="T19" fmla="*/ 16 h 29"/>
                <a:gd name="T20" fmla="*/ 13 w 14"/>
                <a:gd name="T21" fmla="*/ 11 h 29"/>
                <a:gd name="T22" fmla="*/ 12 w 14"/>
                <a:gd name="T23" fmla="*/ 4 h 29"/>
                <a:gd name="T24" fmla="*/ 12 w 14"/>
                <a:gd name="T25" fmla="*/ 4 h 29"/>
                <a:gd name="T26" fmla="*/ 12 w 14"/>
                <a:gd name="T27" fmla="*/ 3 h 29"/>
                <a:gd name="T28" fmla="*/ 12 w 14"/>
                <a:gd name="T29" fmla="*/ 3 h 29"/>
                <a:gd name="T30" fmla="*/ 11 w 14"/>
                <a:gd name="T31" fmla="*/ 3 h 29"/>
                <a:gd name="T32" fmla="*/ 9 w 14"/>
                <a:gd name="T33" fmla="*/ 1 h 29"/>
                <a:gd name="T34" fmla="*/ 2 w 14"/>
                <a:gd name="T35" fmla="*/ 3 h 29"/>
                <a:gd name="T36" fmla="*/ 2 w 14"/>
                <a:gd name="T37" fmla="*/ 3 h 29"/>
                <a:gd name="T38" fmla="*/ 2 w 14"/>
                <a:gd name="T39" fmla="*/ 4 h 29"/>
                <a:gd name="T40" fmla="*/ 2 w 14"/>
                <a:gd name="T41" fmla="*/ 4 h 29"/>
                <a:gd name="T42" fmla="*/ 2 w 14"/>
                <a:gd name="T43" fmla="*/ 4 h 29"/>
                <a:gd name="T44" fmla="*/ 1 w 14"/>
                <a:gd name="T45" fmla="*/ 11 h 29"/>
                <a:gd name="T46" fmla="*/ 3 w 14"/>
                <a:gd name="T47" fmla="*/ 16 h 29"/>
                <a:gd name="T48" fmla="*/ 3 w 14"/>
                <a:gd name="T49" fmla="*/ 16 h 29"/>
                <a:gd name="T50" fmla="*/ 3 w 14"/>
                <a:gd name="T51" fmla="*/ 16 h 29"/>
                <a:gd name="T52" fmla="*/ 4 w 14"/>
                <a:gd name="T53" fmla="*/ 16 h 29"/>
                <a:gd name="T54" fmla="*/ 3 w 14"/>
                <a:gd name="T55" fmla="*/ 19 h 29"/>
                <a:gd name="T56" fmla="*/ 3 w 14"/>
                <a:gd name="T57" fmla="*/ 19 h 29"/>
                <a:gd name="T58" fmla="*/ 0 w 14"/>
                <a:gd name="T59" fmla="*/ 20 h 29"/>
                <a:gd name="T60" fmla="*/ 0 w 14"/>
                <a:gd name="T61" fmla="*/ 29 h 29"/>
                <a:gd name="T62" fmla="*/ 7 w 14"/>
                <a:gd name="T63" fmla="*/ 24 h 29"/>
                <a:gd name="T64" fmla="*/ 14 w 14"/>
                <a:gd name="T65" fmla="*/ 29 h 29"/>
                <a:gd name="T66" fmla="*/ 14 w 14"/>
                <a:gd name="T67" fmla="*/ 20 h 29"/>
                <a:gd name="T68" fmla="*/ 13 w 14"/>
                <a:gd name="T69" fmla="*/ 20 h 29"/>
                <a:gd name="T70" fmla="*/ 13 w 14"/>
                <a:gd name="T71" fmla="*/ 20 h 29"/>
                <a:gd name="T72" fmla="*/ 10 w 14"/>
                <a:gd name="T73" fmla="*/ 16 h 29"/>
                <a:gd name="T74" fmla="*/ 9 w 14"/>
                <a:gd name="T75" fmla="*/ 16 h 29"/>
                <a:gd name="T76" fmla="*/ 9 w 14"/>
                <a:gd name="T77" fmla="*/ 16 h 29"/>
                <a:gd name="T78" fmla="*/ 10 w 14"/>
                <a:gd name="T79" fmla="*/ 20 h 29"/>
                <a:gd name="T80" fmla="*/ 7 w 14"/>
                <a:gd name="T81" fmla="*/ 22 h 29"/>
                <a:gd name="T82" fmla="*/ 4 w 14"/>
                <a:gd name="T83" fmla="*/ 20 h 29"/>
                <a:gd name="T84" fmla="*/ 4 w 14"/>
                <a:gd name="T85" fmla="*/ 20 h 29"/>
                <a:gd name="T86" fmla="*/ 4 w 14"/>
                <a:gd name="T87" fmla="*/ 16 h 29"/>
                <a:gd name="T88" fmla="*/ 4 w 14"/>
                <a:gd name="T89" fmla="*/ 16 h 29"/>
                <a:gd name="T90" fmla="*/ 3 w 14"/>
                <a:gd name="T91" fmla="*/ 13 h 29"/>
                <a:gd name="T92" fmla="*/ 3 w 14"/>
                <a:gd name="T93" fmla="*/ 12 h 29"/>
                <a:gd name="T94" fmla="*/ 5 w 14"/>
                <a:gd name="T95" fmla="*/ 6 h 29"/>
                <a:gd name="T96" fmla="*/ 7 w 14"/>
                <a:gd name="T97" fmla="*/ 8 h 29"/>
                <a:gd name="T98" fmla="*/ 10 w 14"/>
                <a:gd name="T99" fmla="*/ 9 h 29"/>
                <a:gd name="T100" fmla="*/ 11 w 14"/>
                <a:gd name="T101" fmla="*/ 12 h 29"/>
                <a:gd name="T102" fmla="*/ 11 w 14"/>
                <a:gd name="T103" fmla="*/ 13 h 29"/>
                <a:gd name="T104" fmla="*/ 10 w 14"/>
                <a:gd name="T10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 h="29">
                  <a:moveTo>
                    <a:pt x="13" y="20"/>
                  </a:moveTo>
                  <a:cubicBezTo>
                    <a:pt x="13" y="20"/>
                    <a:pt x="13" y="20"/>
                    <a:pt x="13" y="20"/>
                  </a:cubicBezTo>
                  <a:cubicBezTo>
                    <a:pt x="13" y="19"/>
                    <a:pt x="11" y="19"/>
                    <a:pt x="11" y="19"/>
                  </a:cubicBezTo>
                  <a:cubicBezTo>
                    <a:pt x="10" y="19"/>
                    <a:pt x="10" y="19"/>
                    <a:pt x="10" y="19"/>
                  </a:cubicBezTo>
                  <a:cubicBezTo>
                    <a:pt x="10" y="16"/>
                    <a:pt x="10" y="16"/>
                    <a:pt x="10" y="16"/>
                  </a:cubicBezTo>
                  <a:cubicBezTo>
                    <a:pt x="10" y="16"/>
                    <a:pt x="10" y="16"/>
                    <a:pt x="10" y="16"/>
                  </a:cubicBezTo>
                  <a:cubicBezTo>
                    <a:pt x="10" y="16"/>
                    <a:pt x="10" y="16"/>
                    <a:pt x="10" y="16"/>
                  </a:cubicBezTo>
                  <a:cubicBezTo>
                    <a:pt x="10" y="16"/>
                    <a:pt x="10" y="16"/>
                    <a:pt x="10" y="16"/>
                  </a:cubicBezTo>
                  <a:cubicBezTo>
                    <a:pt x="11" y="16"/>
                    <a:pt x="11" y="16"/>
                    <a:pt x="11" y="16"/>
                  </a:cubicBezTo>
                  <a:cubicBezTo>
                    <a:pt x="11" y="16"/>
                    <a:pt x="11" y="16"/>
                    <a:pt x="11" y="16"/>
                  </a:cubicBezTo>
                  <a:cubicBezTo>
                    <a:pt x="12" y="15"/>
                    <a:pt x="13" y="12"/>
                    <a:pt x="13" y="11"/>
                  </a:cubicBezTo>
                  <a:cubicBezTo>
                    <a:pt x="13" y="8"/>
                    <a:pt x="13" y="6"/>
                    <a:pt x="12" y="4"/>
                  </a:cubicBezTo>
                  <a:cubicBezTo>
                    <a:pt x="12" y="4"/>
                    <a:pt x="12" y="4"/>
                    <a:pt x="12" y="4"/>
                  </a:cubicBezTo>
                  <a:cubicBezTo>
                    <a:pt x="12" y="3"/>
                    <a:pt x="12" y="3"/>
                    <a:pt x="12" y="3"/>
                  </a:cubicBezTo>
                  <a:cubicBezTo>
                    <a:pt x="12" y="3"/>
                    <a:pt x="12" y="3"/>
                    <a:pt x="12" y="3"/>
                  </a:cubicBezTo>
                  <a:cubicBezTo>
                    <a:pt x="11" y="3"/>
                    <a:pt x="11" y="3"/>
                    <a:pt x="11" y="3"/>
                  </a:cubicBezTo>
                  <a:cubicBezTo>
                    <a:pt x="10" y="2"/>
                    <a:pt x="10" y="1"/>
                    <a:pt x="9" y="1"/>
                  </a:cubicBezTo>
                  <a:cubicBezTo>
                    <a:pt x="6" y="0"/>
                    <a:pt x="4" y="1"/>
                    <a:pt x="2" y="3"/>
                  </a:cubicBezTo>
                  <a:cubicBezTo>
                    <a:pt x="2" y="3"/>
                    <a:pt x="2" y="3"/>
                    <a:pt x="2" y="3"/>
                  </a:cubicBezTo>
                  <a:cubicBezTo>
                    <a:pt x="2" y="4"/>
                    <a:pt x="2" y="4"/>
                    <a:pt x="2" y="4"/>
                  </a:cubicBezTo>
                  <a:cubicBezTo>
                    <a:pt x="2" y="4"/>
                    <a:pt x="2" y="4"/>
                    <a:pt x="2" y="4"/>
                  </a:cubicBezTo>
                  <a:cubicBezTo>
                    <a:pt x="2" y="4"/>
                    <a:pt x="2" y="4"/>
                    <a:pt x="2" y="4"/>
                  </a:cubicBezTo>
                  <a:cubicBezTo>
                    <a:pt x="0" y="6"/>
                    <a:pt x="0" y="8"/>
                    <a:pt x="1" y="11"/>
                  </a:cubicBezTo>
                  <a:cubicBezTo>
                    <a:pt x="1" y="12"/>
                    <a:pt x="1" y="15"/>
                    <a:pt x="3" y="16"/>
                  </a:cubicBezTo>
                  <a:cubicBezTo>
                    <a:pt x="3" y="16"/>
                    <a:pt x="3" y="16"/>
                    <a:pt x="3" y="16"/>
                  </a:cubicBezTo>
                  <a:cubicBezTo>
                    <a:pt x="3" y="16"/>
                    <a:pt x="3" y="16"/>
                    <a:pt x="3" y="16"/>
                  </a:cubicBezTo>
                  <a:cubicBezTo>
                    <a:pt x="3" y="16"/>
                    <a:pt x="4" y="16"/>
                    <a:pt x="4" y="16"/>
                  </a:cubicBezTo>
                  <a:cubicBezTo>
                    <a:pt x="3" y="19"/>
                    <a:pt x="3" y="19"/>
                    <a:pt x="3" y="19"/>
                  </a:cubicBezTo>
                  <a:cubicBezTo>
                    <a:pt x="3" y="19"/>
                    <a:pt x="3" y="19"/>
                    <a:pt x="3" y="19"/>
                  </a:cubicBezTo>
                  <a:cubicBezTo>
                    <a:pt x="2" y="19"/>
                    <a:pt x="1" y="19"/>
                    <a:pt x="0" y="20"/>
                  </a:cubicBezTo>
                  <a:cubicBezTo>
                    <a:pt x="0" y="29"/>
                    <a:pt x="0" y="29"/>
                    <a:pt x="0" y="29"/>
                  </a:cubicBezTo>
                  <a:cubicBezTo>
                    <a:pt x="7" y="24"/>
                    <a:pt x="7" y="24"/>
                    <a:pt x="7" y="24"/>
                  </a:cubicBezTo>
                  <a:cubicBezTo>
                    <a:pt x="14" y="29"/>
                    <a:pt x="14" y="29"/>
                    <a:pt x="14" y="29"/>
                  </a:cubicBezTo>
                  <a:cubicBezTo>
                    <a:pt x="14" y="20"/>
                    <a:pt x="14" y="20"/>
                    <a:pt x="14" y="20"/>
                  </a:cubicBezTo>
                  <a:cubicBezTo>
                    <a:pt x="14" y="20"/>
                    <a:pt x="14" y="20"/>
                    <a:pt x="13" y="20"/>
                  </a:cubicBezTo>
                  <a:cubicBezTo>
                    <a:pt x="13" y="20"/>
                    <a:pt x="13" y="20"/>
                    <a:pt x="13" y="20"/>
                  </a:cubicBezTo>
                  <a:close/>
                  <a:moveTo>
                    <a:pt x="10" y="16"/>
                  </a:moveTo>
                  <a:cubicBezTo>
                    <a:pt x="9" y="16"/>
                    <a:pt x="9" y="16"/>
                    <a:pt x="9" y="16"/>
                  </a:cubicBezTo>
                  <a:cubicBezTo>
                    <a:pt x="9" y="16"/>
                    <a:pt x="9" y="16"/>
                    <a:pt x="9" y="16"/>
                  </a:cubicBezTo>
                  <a:cubicBezTo>
                    <a:pt x="10" y="20"/>
                    <a:pt x="10" y="20"/>
                    <a:pt x="10" y="20"/>
                  </a:cubicBezTo>
                  <a:cubicBezTo>
                    <a:pt x="9" y="21"/>
                    <a:pt x="8" y="22"/>
                    <a:pt x="7" y="22"/>
                  </a:cubicBezTo>
                  <a:cubicBezTo>
                    <a:pt x="6" y="22"/>
                    <a:pt x="4" y="21"/>
                    <a:pt x="4" y="20"/>
                  </a:cubicBezTo>
                  <a:cubicBezTo>
                    <a:pt x="4" y="20"/>
                    <a:pt x="4" y="20"/>
                    <a:pt x="4" y="20"/>
                  </a:cubicBezTo>
                  <a:cubicBezTo>
                    <a:pt x="4" y="16"/>
                    <a:pt x="4" y="16"/>
                    <a:pt x="4" y="16"/>
                  </a:cubicBezTo>
                  <a:cubicBezTo>
                    <a:pt x="4" y="16"/>
                    <a:pt x="4" y="16"/>
                    <a:pt x="4" y="16"/>
                  </a:cubicBezTo>
                  <a:cubicBezTo>
                    <a:pt x="4" y="16"/>
                    <a:pt x="3" y="15"/>
                    <a:pt x="3" y="13"/>
                  </a:cubicBezTo>
                  <a:cubicBezTo>
                    <a:pt x="3" y="12"/>
                    <a:pt x="3" y="12"/>
                    <a:pt x="3" y="12"/>
                  </a:cubicBezTo>
                  <a:cubicBezTo>
                    <a:pt x="3" y="12"/>
                    <a:pt x="4" y="9"/>
                    <a:pt x="5" y="6"/>
                  </a:cubicBezTo>
                  <a:cubicBezTo>
                    <a:pt x="5" y="7"/>
                    <a:pt x="6" y="7"/>
                    <a:pt x="7" y="8"/>
                  </a:cubicBezTo>
                  <a:cubicBezTo>
                    <a:pt x="8" y="8"/>
                    <a:pt x="9" y="9"/>
                    <a:pt x="10" y="9"/>
                  </a:cubicBezTo>
                  <a:cubicBezTo>
                    <a:pt x="10" y="10"/>
                    <a:pt x="11" y="12"/>
                    <a:pt x="11" y="12"/>
                  </a:cubicBezTo>
                  <a:cubicBezTo>
                    <a:pt x="11" y="13"/>
                    <a:pt x="11" y="13"/>
                    <a:pt x="11" y="13"/>
                  </a:cubicBezTo>
                  <a:cubicBezTo>
                    <a:pt x="11" y="15"/>
                    <a:pt x="10"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35" name="Freeform 616"/>
            <p:cNvSpPr/>
            <p:nvPr/>
          </p:nvSpPr>
          <p:spPr bwMode="auto">
            <a:xfrm>
              <a:off x="4121150" y="3400425"/>
              <a:ext cx="93663" cy="187325"/>
            </a:xfrm>
            <a:custGeom>
              <a:avLst/>
              <a:gdLst>
                <a:gd name="T0" fmla="*/ 4 w 5"/>
                <a:gd name="T1" fmla="*/ 3 h 10"/>
                <a:gd name="T2" fmla="*/ 2 w 5"/>
                <a:gd name="T3" fmla="*/ 1 h 10"/>
                <a:gd name="T4" fmla="*/ 0 w 5"/>
                <a:gd name="T5" fmla="*/ 0 h 10"/>
                <a:gd name="T6" fmla="*/ 0 w 5"/>
                <a:gd name="T7" fmla="*/ 2 h 10"/>
                <a:gd name="T8" fmla="*/ 0 w 5"/>
                <a:gd name="T9" fmla="*/ 3 h 10"/>
                <a:gd name="T10" fmla="*/ 1 w 5"/>
                <a:gd name="T11" fmla="*/ 5 h 10"/>
                <a:gd name="T12" fmla="*/ 2 w 5"/>
                <a:gd name="T13" fmla="*/ 8 h 10"/>
                <a:gd name="T14" fmla="*/ 2 w 5"/>
                <a:gd name="T15" fmla="*/ 9 h 10"/>
                <a:gd name="T16" fmla="*/ 4 w 5"/>
                <a:gd name="T17" fmla="*/ 7 h 10"/>
                <a:gd name="T18" fmla="*/ 4 w 5"/>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4" y="3"/>
                  </a:moveTo>
                  <a:cubicBezTo>
                    <a:pt x="4" y="2"/>
                    <a:pt x="3" y="1"/>
                    <a:pt x="2" y="1"/>
                  </a:cubicBezTo>
                  <a:cubicBezTo>
                    <a:pt x="1" y="1"/>
                    <a:pt x="1" y="1"/>
                    <a:pt x="0" y="0"/>
                  </a:cubicBezTo>
                  <a:cubicBezTo>
                    <a:pt x="0" y="1"/>
                    <a:pt x="0" y="1"/>
                    <a:pt x="0" y="2"/>
                  </a:cubicBezTo>
                  <a:cubicBezTo>
                    <a:pt x="0" y="2"/>
                    <a:pt x="0" y="2"/>
                    <a:pt x="0" y="3"/>
                  </a:cubicBezTo>
                  <a:cubicBezTo>
                    <a:pt x="0" y="3"/>
                    <a:pt x="1" y="4"/>
                    <a:pt x="1" y="5"/>
                  </a:cubicBezTo>
                  <a:cubicBezTo>
                    <a:pt x="1" y="6"/>
                    <a:pt x="2" y="7"/>
                    <a:pt x="2" y="8"/>
                  </a:cubicBezTo>
                  <a:cubicBezTo>
                    <a:pt x="2" y="8"/>
                    <a:pt x="2" y="9"/>
                    <a:pt x="2" y="9"/>
                  </a:cubicBezTo>
                  <a:cubicBezTo>
                    <a:pt x="2" y="10"/>
                    <a:pt x="4" y="8"/>
                    <a:pt x="4" y="7"/>
                  </a:cubicBezTo>
                  <a:cubicBezTo>
                    <a:pt x="5" y="6"/>
                    <a:pt x="5"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36" name="Freeform 617"/>
            <p:cNvSpPr/>
            <p:nvPr/>
          </p:nvSpPr>
          <p:spPr bwMode="auto">
            <a:xfrm>
              <a:off x="3802063" y="3419475"/>
              <a:ext cx="93663" cy="150812"/>
            </a:xfrm>
            <a:custGeom>
              <a:avLst/>
              <a:gdLst>
                <a:gd name="T0" fmla="*/ 4 w 5"/>
                <a:gd name="T1" fmla="*/ 4 h 8"/>
                <a:gd name="T2" fmla="*/ 5 w 5"/>
                <a:gd name="T3" fmla="*/ 2 h 8"/>
                <a:gd name="T4" fmla="*/ 5 w 5"/>
                <a:gd name="T5" fmla="*/ 1 h 8"/>
                <a:gd name="T6" fmla="*/ 5 w 5"/>
                <a:gd name="T7" fmla="*/ 1 h 8"/>
                <a:gd name="T8" fmla="*/ 4 w 5"/>
                <a:gd name="T9" fmla="*/ 0 h 8"/>
                <a:gd name="T10" fmla="*/ 4 w 5"/>
                <a:gd name="T11" fmla="*/ 0 h 8"/>
                <a:gd name="T12" fmla="*/ 1 w 5"/>
                <a:gd name="T13" fmla="*/ 2 h 8"/>
                <a:gd name="T14" fmla="*/ 1 w 5"/>
                <a:gd name="T15" fmla="*/ 6 h 8"/>
                <a:gd name="T16" fmla="*/ 3 w 5"/>
                <a:gd name="T17" fmla="*/ 8 h 8"/>
                <a:gd name="T18" fmla="*/ 3 w 5"/>
                <a:gd name="T19" fmla="*/ 7 h 8"/>
                <a:gd name="T20" fmla="*/ 4 w 5"/>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4" y="4"/>
                  </a:moveTo>
                  <a:cubicBezTo>
                    <a:pt x="4" y="3"/>
                    <a:pt x="4" y="3"/>
                    <a:pt x="5" y="2"/>
                  </a:cubicBezTo>
                  <a:cubicBezTo>
                    <a:pt x="5" y="2"/>
                    <a:pt x="5" y="1"/>
                    <a:pt x="5" y="1"/>
                  </a:cubicBezTo>
                  <a:cubicBezTo>
                    <a:pt x="5" y="1"/>
                    <a:pt x="5" y="1"/>
                    <a:pt x="5" y="1"/>
                  </a:cubicBezTo>
                  <a:cubicBezTo>
                    <a:pt x="5" y="0"/>
                    <a:pt x="4" y="0"/>
                    <a:pt x="4" y="0"/>
                  </a:cubicBezTo>
                  <a:cubicBezTo>
                    <a:pt x="4" y="0"/>
                    <a:pt x="4" y="0"/>
                    <a:pt x="4" y="0"/>
                  </a:cubicBezTo>
                  <a:cubicBezTo>
                    <a:pt x="2" y="0"/>
                    <a:pt x="1" y="1"/>
                    <a:pt x="1" y="2"/>
                  </a:cubicBezTo>
                  <a:cubicBezTo>
                    <a:pt x="0" y="4"/>
                    <a:pt x="0" y="5"/>
                    <a:pt x="1" y="6"/>
                  </a:cubicBezTo>
                  <a:cubicBezTo>
                    <a:pt x="1" y="7"/>
                    <a:pt x="3" y="8"/>
                    <a:pt x="3" y="8"/>
                  </a:cubicBezTo>
                  <a:cubicBezTo>
                    <a:pt x="4" y="7"/>
                    <a:pt x="3" y="7"/>
                    <a:pt x="3" y="7"/>
                  </a:cubicBezTo>
                  <a:cubicBezTo>
                    <a:pt x="3" y="6"/>
                    <a:pt x="4" y="5"/>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37" name="组合 536"/>
          <p:cNvGrpSpPr/>
          <p:nvPr/>
        </p:nvGrpSpPr>
        <p:grpSpPr>
          <a:xfrm>
            <a:off x="1152525" y="2639220"/>
            <a:ext cx="525463" cy="714375"/>
            <a:chOff x="1698625" y="3136900"/>
            <a:chExt cx="525463" cy="714375"/>
          </a:xfrm>
          <a:solidFill>
            <a:schemeClr val="bg1"/>
          </a:solidFill>
        </p:grpSpPr>
        <p:sp>
          <p:nvSpPr>
            <p:cNvPr id="538" name="Freeform 630"/>
            <p:cNvSpPr>
              <a:spLocks noEditPoints="1"/>
            </p:cNvSpPr>
            <p:nvPr/>
          </p:nvSpPr>
          <p:spPr bwMode="auto">
            <a:xfrm>
              <a:off x="1698625" y="3136900"/>
              <a:ext cx="319088" cy="433387"/>
            </a:xfrm>
            <a:custGeom>
              <a:avLst/>
              <a:gdLst>
                <a:gd name="T0" fmla="*/ 9 w 17"/>
                <a:gd name="T1" fmla="*/ 16 h 23"/>
                <a:gd name="T2" fmla="*/ 12 w 17"/>
                <a:gd name="T3" fmla="*/ 20 h 23"/>
                <a:gd name="T4" fmla="*/ 13 w 17"/>
                <a:gd name="T5" fmla="*/ 23 h 23"/>
                <a:gd name="T6" fmla="*/ 17 w 17"/>
                <a:gd name="T7" fmla="*/ 20 h 23"/>
                <a:gd name="T8" fmla="*/ 15 w 17"/>
                <a:gd name="T9" fmla="*/ 17 h 23"/>
                <a:gd name="T10" fmla="*/ 0 w 17"/>
                <a:gd name="T11" fmla="*/ 1 h 23"/>
                <a:gd name="T12" fmla="*/ 0 w 17"/>
                <a:gd name="T13" fmla="*/ 2 h 23"/>
                <a:gd name="T14" fmla="*/ 0 w 17"/>
                <a:gd name="T15" fmla="*/ 2 h 23"/>
                <a:gd name="T16" fmla="*/ 0 w 17"/>
                <a:gd name="T17" fmla="*/ 2 h 23"/>
                <a:gd name="T18" fmla="*/ 0 w 17"/>
                <a:gd name="T19" fmla="*/ 2 h 23"/>
                <a:gd name="T20" fmla="*/ 0 w 17"/>
                <a:gd name="T21" fmla="*/ 2 h 23"/>
                <a:gd name="T22" fmla="*/ 0 w 17"/>
                <a:gd name="T23" fmla="*/ 2 h 23"/>
                <a:gd name="T24" fmla="*/ 0 w 17"/>
                <a:gd name="T25" fmla="*/ 2 h 23"/>
                <a:gd name="T26" fmla="*/ 0 w 17"/>
                <a:gd name="T27" fmla="*/ 2 h 23"/>
                <a:gd name="T28" fmla="*/ 1 w 17"/>
                <a:gd name="T29" fmla="*/ 4 h 23"/>
                <a:gd name="T30" fmla="*/ 8 w 17"/>
                <a:gd name="T31" fmla="*/ 16 h 23"/>
                <a:gd name="T32" fmla="*/ 9 w 17"/>
                <a:gd name="T33" fmla="*/ 16 h 23"/>
                <a:gd name="T34" fmla="*/ 1 w 17"/>
                <a:gd name="T35" fmla="*/ 4 h 23"/>
                <a:gd name="T36" fmla="*/ 2 w 17"/>
                <a:gd name="T37" fmla="*/ 6 h 23"/>
                <a:gd name="T38" fmla="*/ 2 w 17"/>
                <a:gd name="T39" fmla="*/ 6 h 23"/>
                <a:gd name="T40" fmla="*/ 7 w 17"/>
                <a:gd name="T41" fmla="*/ 14 h 23"/>
                <a:gd name="T42" fmla="*/ 1 w 17"/>
                <a:gd name="T4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3">
                  <a:moveTo>
                    <a:pt x="9" y="16"/>
                  </a:moveTo>
                  <a:cubicBezTo>
                    <a:pt x="10" y="18"/>
                    <a:pt x="11" y="19"/>
                    <a:pt x="12" y="20"/>
                  </a:cubicBezTo>
                  <a:cubicBezTo>
                    <a:pt x="12" y="21"/>
                    <a:pt x="13" y="22"/>
                    <a:pt x="13" y="23"/>
                  </a:cubicBezTo>
                  <a:cubicBezTo>
                    <a:pt x="17" y="20"/>
                    <a:pt x="17" y="20"/>
                    <a:pt x="17" y="20"/>
                  </a:cubicBezTo>
                  <a:cubicBezTo>
                    <a:pt x="17" y="19"/>
                    <a:pt x="16" y="18"/>
                    <a:pt x="15" y="17"/>
                  </a:cubicBezTo>
                  <a:cubicBezTo>
                    <a:pt x="8" y="8"/>
                    <a:pt x="1" y="0"/>
                    <a:pt x="0" y="1"/>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4"/>
                    <a:pt x="1" y="4"/>
                  </a:cubicBezTo>
                  <a:cubicBezTo>
                    <a:pt x="1" y="5"/>
                    <a:pt x="2" y="12"/>
                    <a:pt x="8" y="16"/>
                  </a:cubicBezTo>
                  <a:cubicBezTo>
                    <a:pt x="8" y="16"/>
                    <a:pt x="8" y="16"/>
                    <a:pt x="9" y="16"/>
                  </a:cubicBezTo>
                  <a:close/>
                  <a:moveTo>
                    <a:pt x="1" y="4"/>
                  </a:moveTo>
                  <a:cubicBezTo>
                    <a:pt x="1" y="5"/>
                    <a:pt x="2" y="6"/>
                    <a:pt x="2" y="6"/>
                  </a:cubicBezTo>
                  <a:cubicBezTo>
                    <a:pt x="2" y="6"/>
                    <a:pt x="2" y="6"/>
                    <a:pt x="2" y="6"/>
                  </a:cubicBezTo>
                  <a:cubicBezTo>
                    <a:pt x="3" y="9"/>
                    <a:pt x="5" y="11"/>
                    <a:pt x="7" y="14"/>
                  </a:cubicBezTo>
                  <a:cubicBezTo>
                    <a:pt x="6" y="14"/>
                    <a:pt x="3" y="11"/>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39" name="Freeform 631"/>
            <p:cNvSpPr/>
            <p:nvPr/>
          </p:nvSpPr>
          <p:spPr bwMode="auto">
            <a:xfrm>
              <a:off x="1962150" y="3513138"/>
              <a:ext cx="74613" cy="74612"/>
            </a:xfrm>
            <a:custGeom>
              <a:avLst/>
              <a:gdLst>
                <a:gd name="T0" fmla="*/ 0 w 4"/>
                <a:gd name="T1" fmla="*/ 3 h 4"/>
                <a:gd name="T2" fmla="*/ 0 w 4"/>
                <a:gd name="T3" fmla="*/ 3 h 4"/>
                <a:gd name="T4" fmla="*/ 0 w 4"/>
                <a:gd name="T5" fmla="*/ 4 h 4"/>
                <a:gd name="T6" fmla="*/ 0 w 4"/>
                <a:gd name="T7" fmla="*/ 4 h 4"/>
                <a:gd name="T8" fmla="*/ 0 w 4"/>
                <a:gd name="T9" fmla="*/ 4 h 4"/>
                <a:gd name="T10" fmla="*/ 4 w 4"/>
                <a:gd name="T11" fmla="*/ 1 h 4"/>
                <a:gd name="T12" fmla="*/ 4 w 4"/>
                <a:gd name="T13" fmla="*/ 1 h 4"/>
                <a:gd name="T14" fmla="*/ 4 w 4"/>
                <a:gd name="T15" fmla="*/ 0 h 4"/>
                <a:gd name="T16" fmla="*/ 3 w 4"/>
                <a:gd name="T17" fmla="*/ 0 h 4"/>
                <a:gd name="T18" fmla="*/ 3 w 4"/>
                <a:gd name="T19" fmla="*/ 0 h 4"/>
                <a:gd name="T20" fmla="*/ 0 w 4"/>
                <a:gd name="T2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3"/>
                  </a:moveTo>
                  <a:cubicBezTo>
                    <a:pt x="0" y="3"/>
                    <a:pt x="0" y="3"/>
                    <a:pt x="0" y="3"/>
                  </a:cubicBezTo>
                  <a:cubicBezTo>
                    <a:pt x="0" y="3"/>
                    <a:pt x="0" y="3"/>
                    <a:pt x="0" y="4"/>
                  </a:cubicBezTo>
                  <a:cubicBezTo>
                    <a:pt x="0" y="4"/>
                    <a:pt x="0" y="4"/>
                    <a:pt x="0" y="4"/>
                  </a:cubicBezTo>
                  <a:cubicBezTo>
                    <a:pt x="0" y="4"/>
                    <a:pt x="0" y="4"/>
                    <a:pt x="0" y="4"/>
                  </a:cubicBezTo>
                  <a:cubicBezTo>
                    <a:pt x="4" y="1"/>
                    <a:pt x="4" y="1"/>
                    <a:pt x="4" y="1"/>
                  </a:cubicBezTo>
                  <a:cubicBezTo>
                    <a:pt x="4" y="1"/>
                    <a:pt x="4" y="1"/>
                    <a:pt x="4" y="1"/>
                  </a:cubicBezTo>
                  <a:cubicBezTo>
                    <a:pt x="4" y="1"/>
                    <a:pt x="4" y="0"/>
                    <a:pt x="4" y="0"/>
                  </a:cubicBezTo>
                  <a:cubicBezTo>
                    <a:pt x="4" y="0"/>
                    <a:pt x="4" y="0"/>
                    <a:pt x="3" y="0"/>
                  </a:cubicBezTo>
                  <a:cubicBezTo>
                    <a:pt x="3" y="0"/>
                    <a:pt x="3" y="0"/>
                    <a:pt x="3"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0" name="Freeform 632"/>
            <p:cNvSpPr/>
            <p:nvPr/>
          </p:nvSpPr>
          <p:spPr bwMode="auto">
            <a:xfrm>
              <a:off x="1979613" y="3532188"/>
              <a:ext cx="225425" cy="300037"/>
            </a:xfrm>
            <a:custGeom>
              <a:avLst/>
              <a:gdLst>
                <a:gd name="T0" fmla="*/ 12 w 12"/>
                <a:gd name="T1" fmla="*/ 15 h 16"/>
                <a:gd name="T2" fmla="*/ 12 w 12"/>
                <a:gd name="T3" fmla="*/ 15 h 16"/>
                <a:gd name="T4" fmla="*/ 12 w 12"/>
                <a:gd name="T5" fmla="*/ 15 h 16"/>
                <a:gd name="T6" fmla="*/ 12 w 12"/>
                <a:gd name="T7" fmla="*/ 14 h 16"/>
                <a:gd name="T8" fmla="*/ 12 w 12"/>
                <a:gd name="T9" fmla="*/ 14 h 16"/>
                <a:gd name="T10" fmla="*/ 12 w 12"/>
                <a:gd name="T11" fmla="*/ 13 h 16"/>
                <a:gd name="T12" fmla="*/ 12 w 12"/>
                <a:gd name="T13" fmla="*/ 13 h 16"/>
                <a:gd name="T14" fmla="*/ 11 w 12"/>
                <a:gd name="T15" fmla="*/ 13 h 16"/>
                <a:gd name="T16" fmla="*/ 11 w 12"/>
                <a:gd name="T17" fmla="*/ 13 h 16"/>
                <a:gd name="T18" fmla="*/ 11 w 12"/>
                <a:gd name="T19" fmla="*/ 12 h 16"/>
                <a:gd name="T20" fmla="*/ 11 w 12"/>
                <a:gd name="T21" fmla="*/ 12 h 16"/>
                <a:gd name="T22" fmla="*/ 11 w 12"/>
                <a:gd name="T23" fmla="*/ 12 h 16"/>
                <a:gd name="T24" fmla="*/ 11 w 12"/>
                <a:gd name="T25" fmla="*/ 12 h 16"/>
                <a:gd name="T26" fmla="*/ 11 w 12"/>
                <a:gd name="T27" fmla="*/ 11 h 16"/>
                <a:gd name="T28" fmla="*/ 10 w 12"/>
                <a:gd name="T29" fmla="*/ 11 h 16"/>
                <a:gd name="T30" fmla="*/ 10 w 12"/>
                <a:gd name="T31" fmla="*/ 11 h 16"/>
                <a:gd name="T32" fmla="*/ 10 w 12"/>
                <a:gd name="T33" fmla="*/ 10 h 16"/>
                <a:gd name="T34" fmla="*/ 10 w 12"/>
                <a:gd name="T35" fmla="*/ 10 h 16"/>
                <a:gd name="T36" fmla="*/ 9 w 12"/>
                <a:gd name="T37" fmla="*/ 9 h 16"/>
                <a:gd name="T38" fmla="*/ 0 w 12"/>
                <a:gd name="T39" fmla="*/ 3 h 16"/>
                <a:gd name="T40" fmla="*/ 7 w 12"/>
                <a:gd name="T41" fmla="*/ 12 h 16"/>
                <a:gd name="T42" fmla="*/ 8 w 12"/>
                <a:gd name="T43" fmla="*/ 12 h 16"/>
                <a:gd name="T44" fmla="*/ 8 w 12"/>
                <a:gd name="T45" fmla="*/ 13 h 16"/>
                <a:gd name="T46" fmla="*/ 8 w 12"/>
                <a:gd name="T47" fmla="*/ 13 h 16"/>
                <a:gd name="T48" fmla="*/ 8 w 12"/>
                <a:gd name="T49" fmla="*/ 13 h 16"/>
                <a:gd name="T50" fmla="*/ 9 w 12"/>
                <a:gd name="T51" fmla="*/ 13 h 16"/>
                <a:gd name="T52" fmla="*/ 9 w 12"/>
                <a:gd name="T53" fmla="*/ 14 h 16"/>
                <a:gd name="T54" fmla="*/ 9 w 12"/>
                <a:gd name="T55" fmla="*/ 14 h 16"/>
                <a:gd name="T56" fmla="*/ 9 w 12"/>
                <a:gd name="T57" fmla="*/ 14 h 16"/>
                <a:gd name="T58" fmla="*/ 10 w 12"/>
                <a:gd name="T59" fmla="*/ 14 h 16"/>
                <a:gd name="T60" fmla="*/ 10 w 12"/>
                <a:gd name="T61" fmla="*/ 14 h 16"/>
                <a:gd name="T62" fmla="*/ 10 w 12"/>
                <a:gd name="T63" fmla="*/ 15 h 16"/>
                <a:gd name="T64" fmla="*/ 10 w 12"/>
                <a:gd name="T65" fmla="*/ 15 h 16"/>
                <a:gd name="T66" fmla="*/ 10 w 12"/>
                <a:gd name="T67" fmla="*/ 15 h 16"/>
                <a:gd name="T68" fmla="*/ 11 w 12"/>
                <a:gd name="T69" fmla="*/ 15 h 16"/>
                <a:gd name="T70" fmla="*/ 11 w 12"/>
                <a:gd name="T71" fmla="*/ 15 h 16"/>
                <a:gd name="T72" fmla="*/ 11 w 12"/>
                <a:gd name="T73" fmla="*/ 15 h 16"/>
                <a:gd name="T74" fmla="*/ 11 w 12"/>
                <a:gd name="T75" fmla="*/ 16 h 16"/>
                <a:gd name="T76" fmla="*/ 11 w 12"/>
                <a:gd name="T77" fmla="*/ 16 h 16"/>
                <a:gd name="T78" fmla="*/ 11 w 12"/>
                <a:gd name="T79" fmla="*/ 16 h 16"/>
                <a:gd name="T80" fmla="*/ 12 w 12"/>
                <a:gd name="T8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16">
                  <a:moveTo>
                    <a:pt x="12" y="15"/>
                  </a:move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3"/>
                  </a:cubicBezTo>
                  <a:cubicBezTo>
                    <a:pt x="12" y="13"/>
                    <a:pt x="12" y="13"/>
                    <a:pt x="12" y="13"/>
                  </a:cubicBezTo>
                  <a:cubicBezTo>
                    <a:pt x="12" y="13"/>
                    <a:pt x="12" y="13"/>
                    <a:pt x="12" y="13"/>
                  </a:cubicBezTo>
                  <a:cubicBezTo>
                    <a:pt x="12" y="13"/>
                    <a:pt x="12" y="13"/>
                    <a:pt x="12" y="13"/>
                  </a:cubicBezTo>
                  <a:cubicBezTo>
                    <a:pt x="12" y="13"/>
                    <a:pt x="11" y="13"/>
                    <a:pt x="11" y="13"/>
                  </a:cubicBezTo>
                  <a:cubicBezTo>
                    <a:pt x="11" y="13"/>
                    <a:pt x="11" y="13"/>
                    <a:pt x="11" y="13"/>
                  </a:cubicBezTo>
                  <a:cubicBezTo>
                    <a:pt x="11" y="13"/>
                    <a:pt x="11" y="13"/>
                    <a:pt x="11" y="13"/>
                  </a:cubicBezTo>
                  <a:cubicBezTo>
                    <a:pt x="11" y="13"/>
                    <a:pt x="11" y="13"/>
                    <a:pt x="11" y="13"/>
                  </a:cubicBezTo>
                  <a:cubicBezTo>
                    <a:pt x="11" y="13"/>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1"/>
                    <a:pt x="11" y="11"/>
                  </a:cubicBezTo>
                  <a:cubicBezTo>
                    <a:pt x="11" y="11"/>
                    <a:pt x="11" y="11"/>
                    <a:pt x="11" y="11"/>
                  </a:cubicBezTo>
                  <a:cubicBezTo>
                    <a:pt x="11" y="11"/>
                    <a:pt x="11" y="11"/>
                    <a:pt x="11" y="11"/>
                  </a:cubicBezTo>
                  <a:cubicBezTo>
                    <a:pt x="10" y="11"/>
                    <a:pt x="10" y="11"/>
                    <a:pt x="10" y="11"/>
                  </a:cubicBezTo>
                  <a:cubicBezTo>
                    <a:pt x="10" y="11"/>
                    <a:pt x="10" y="11"/>
                    <a:pt x="10" y="11"/>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9" y="9"/>
                    <a:pt x="9" y="9"/>
                  </a:cubicBezTo>
                  <a:cubicBezTo>
                    <a:pt x="8" y="6"/>
                    <a:pt x="6" y="3"/>
                    <a:pt x="3" y="0"/>
                  </a:cubicBezTo>
                  <a:cubicBezTo>
                    <a:pt x="0" y="3"/>
                    <a:pt x="0" y="3"/>
                    <a:pt x="0" y="3"/>
                  </a:cubicBezTo>
                  <a:cubicBezTo>
                    <a:pt x="2" y="6"/>
                    <a:pt x="4" y="9"/>
                    <a:pt x="6" y="11"/>
                  </a:cubicBezTo>
                  <a:cubicBezTo>
                    <a:pt x="7" y="12"/>
                    <a:pt x="7" y="12"/>
                    <a:pt x="7" y="12"/>
                  </a:cubicBezTo>
                  <a:cubicBezTo>
                    <a:pt x="7" y="12"/>
                    <a:pt x="7" y="12"/>
                    <a:pt x="7" y="12"/>
                  </a:cubicBezTo>
                  <a:cubicBezTo>
                    <a:pt x="8" y="12"/>
                    <a:pt x="8" y="12"/>
                    <a:pt x="8" y="12"/>
                  </a:cubicBezTo>
                  <a:cubicBezTo>
                    <a:pt x="8" y="12"/>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9" y="13"/>
                    <a:pt x="9" y="13"/>
                    <a:pt x="9" y="13"/>
                  </a:cubicBezTo>
                  <a:cubicBezTo>
                    <a:pt x="9" y="13"/>
                    <a:pt x="9" y="13"/>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10" y="14"/>
                  </a:cubicBezTo>
                  <a:cubicBezTo>
                    <a:pt x="10" y="14"/>
                    <a:pt x="10" y="14"/>
                    <a:pt x="10" y="14"/>
                  </a:cubicBezTo>
                  <a:cubicBezTo>
                    <a:pt x="10" y="14"/>
                    <a:pt x="10" y="14"/>
                    <a:pt x="10" y="14"/>
                  </a:cubicBezTo>
                  <a:cubicBezTo>
                    <a:pt x="10" y="14"/>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2" y="15"/>
                    <a:pt x="12" y="15"/>
                    <a:pt x="12" y="15"/>
                  </a:cubicBezTo>
                  <a:cubicBezTo>
                    <a:pt x="12" y="15"/>
                    <a:pt x="12" y="15"/>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1" name="Freeform 633"/>
            <p:cNvSpPr/>
            <p:nvPr/>
          </p:nvSpPr>
          <p:spPr bwMode="auto">
            <a:xfrm>
              <a:off x="2205038" y="3832225"/>
              <a:ext cx="19050" cy="19050"/>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1 w 1"/>
                <a:gd name="T25" fmla="*/ 0 h 1"/>
                <a:gd name="T26" fmla="*/ 0 w 1"/>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1"/>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42" name="组合 541"/>
          <p:cNvGrpSpPr/>
          <p:nvPr/>
        </p:nvGrpSpPr>
        <p:grpSpPr>
          <a:xfrm>
            <a:off x="8428084" y="2795972"/>
            <a:ext cx="508930" cy="400870"/>
            <a:chOff x="8718550" y="3028951"/>
            <a:chExt cx="463550" cy="365125"/>
          </a:xfrm>
          <a:solidFill>
            <a:schemeClr val="bg1"/>
          </a:solidFill>
        </p:grpSpPr>
        <p:sp>
          <p:nvSpPr>
            <p:cNvPr id="543" name="Freeform 1011"/>
            <p:cNvSpPr/>
            <p:nvPr/>
          </p:nvSpPr>
          <p:spPr bwMode="auto">
            <a:xfrm>
              <a:off x="8999538" y="3095626"/>
              <a:ext cx="182562" cy="66675"/>
            </a:xfrm>
            <a:custGeom>
              <a:avLst/>
              <a:gdLst>
                <a:gd name="T0" fmla="*/ 11 w 11"/>
                <a:gd name="T1" fmla="*/ 2 h 4"/>
                <a:gd name="T2" fmla="*/ 3 w 11"/>
                <a:gd name="T3" fmla="*/ 0 h 4"/>
                <a:gd name="T4" fmla="*/ 0 w 11"/>
                <a:gd name="T5" fmla="*/ 0 h 4"/>
                <a:gd name="T6" fmla="*/ 0 w 11"/>
                <a:gd name="T7" fmla="*/ 1 h 4"/>
                <a:gd name="T8" fmla="*/ 0 w 11"/>
                <a:gd name="T9" fmla="*/ 1 h 4"/>
                <a:gd name="T10" fmla="*/ 1 w 11"/>
                <a:gd name="T11" fmla="*/ 1 h 4"/>
                <a:gd name="T12" fmla="*/ 2 w 11"/>
                <a:gd name="T13" fmla="*/ 1 h 4"/>
                <a:gd name="T14" fmla="*/ 2 w 11"/>
                <a:gd name="T15" fmla="*/ 1 h 4"/>
                <a:gd name="T16" fmla="*/ 2 w 11"/>
                <a:gd name="T17" fmla="*/ 1 h 4"/>
                <a:gd name="T18" fmla="*/ 2 w 11"/>
                <a:gd name="T19" fmla="*/ 1 h 4"/>
                <a:gd name="T20" fmla="*/ 1 w 11"/>
                <a:gd name="T21" fmla="*/ 2 h 4"/>
                <a:gd name="T22" fmla="*/ 1 w 11"/>
                <a:gd name="T23" fmla="*/ 2 h 4"/>
                <a:gd name="T24" fmla="*/ 3 w 11"/>
                <a:gd name="T25" fmla="*/ 2 h 4"/>
                <a:gd name="T26" fmla="*/ 6 w 11"/>
                <a:gd name="T27" fmla="*/ 1 h 4"/>
                <a:gd name="T28" fmla="*/ 7 w 11"/>
                <a:gd name="T29" fmla="*/ 2 h 4"/>
                <a:gd name="T30" fmla="*/ 8 w 11"/>
                <a:gd name="T31" fmla="*/ 2 h 4"/>
                <a:gd name="T32" fmla="*/ 9 w 11"/>
                <a:gd name="T33" fmla="*/ 2 h 4"/>
                <a:gd name="T34" fmla="*/ 8 w 11"/>
                <a:gd name="T35" fmla="*/ 2 h 4"/>
                <a:gd name="T36" fmla="*/ 8 w 11"/>
                <a:gd name="T37" fmla="*/ 3 h 4"/>
                <a:gd name="T38" fmla="*/ 7 w 11"/>
                <a:gd name="T39" fmla="*/ 2 h 4"/>
                <a:gd name="T40" fmla="*/ 6 w 11"/>
                <a:gd name="T41" fmla="*/ 3 h 4"/>
                <a:gd name="T42" fmla="*/ 6 w 11"/>
                <a:gd name="T43" fmla="*/ 3 h 4"/>
                <a:gd name="T44" fmla="*/ 5 w 11"/>
                <a:gd name="T45" fmla="*/ 3 h 4"/>
                <a:gd name="T46" fmla="*/ 4 w 11"/>
                <a:gd name="T47" fmla="*/ 3 h 4"/>
                <a:gd name="T48" fmla="*/ 5 w 11"/>
                <a:gd name="T49" fmla="*/ 3 h 4"/>
                <a:gd name="T50" fmla="*/ 6 w 11"/>
                <a:gd name="T51" fmla="*/ 2 h 4"/>
                <a:gd name="T52" fmla="*/ 5 w 11"/>
                <a:gd name="T53" fmla="*/ 2 h 4"/>
                <a:gd name="T54" fmla="*/ 4 w 11"/>
                <a:gd name="T55" fmla="*/ 2 h 4"/>
                <a:gd name="T56" fmla="*/ 1 w 11"/>
                <a:gd name="T57" fmla="*/ 3 h 4"/>
                <a:gd name="T58" fmla="*/ 0 w 11"/>
                <a:gd name="T59" fmla="*/ 3 h 4"/>
                <a:gd name="T60" fmla="*/ 0 w 11"/>
                <a:gd name="T61" fmla="*/ 4 h 4"/>
                <a:gd name="T62" fmla="*/ 3 w 11"/>
                <a:gd name="T63" fmla="*/ 4 h 4"/>
                <a:gd name="T64" fmla="*/ 11 w 11"/>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4">
                  <a:moveTo>
                    <a:pt x="11" y="2"/>
                  </a:moveTo>
                  <a:cubicBezTo>
                    <a:pt x="11" y="1"/>
                    <a:pt x="7" y="0"/>
                    <a:pt x="3" y="0"/>
                  </a:cubicBezTo>
                  <a:cubicBezTo>
                    <a:pt x="2" y="0"/>
                    <a:pt x="1" y="0"/>
                    <a:pt x="0" y="0"/>
                  </a:cubicBezTo>
                  <a:cubicBezTo>
                    <a:pt x="0" y="1"/>
                    <a:pt x="0" y="1"/>
                    <a:pt x="0" y="1"/>
                  </a:cubicBezTo>
                  <a:cubicBezTo>
                    <a:pt x="0" y="1"/>
                    <a:pt x="0" y="1"/>
                    <a:pt x="0" y="1"/>
                  </a:cubicBezTo>
                  <a:cubicBezTo>
                    <a:pt x="0" y="1"/>
                    <a:pt x="1" y="1"/>
                    <a:pt x="1" y="1"/>
                  </a:cubicBezTo>
                  <a:cubicBezTo>
                    <a:pt x="2" y="1"/>
                    <a:pt x="2" y="1"/>
                    <a:pt x="2" y="1"/>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3" y="2"/>
                  </a:cubicBezTo>
                  <a:cubicBezTo>
                    <a:pt x="4" y="1"/>
                    <a:pt x="4" y="1"/>
                    <a:pt x="6" y="1"/>
                  </a:cubicBezTo>
                  <a:cubicBezTo>
                    <a:pt x="7" y="1"/>
                    <a:pt x="7" y="1"/>
                    <a:pt x="7" y="2"/>
                  </a:cubicBezTo>
                  <a:cubicBezTo>
                    <a:pt x="8" y="2"/>
                    <a:pt x="8" y="2"/>
                    <a:pt x="8" y="2"/>
                  </a:cubicBezTo>
                  <a:cubicBezTo>
                    <a:pt x="9" y="2"/>
                    <a:pt x="9" y="2"/>
                    <a:pt x="9" y="2"/>
                  </a:cubicBezTo>
                  <a:cubicBezTo>
                    <a:pt x="8" y="2"/>
                    <a:pt x="8" y="2"/>
                    <a:pt x="8" y="2"/>
                  </a:cubicBezTo>
                  <a:cubicBezTo>
                    <a:pt x="8" y="3"/>
                    <a:pt x="8" y="3"/>
                    <a:pt x="8" y="3"/>
                  </a:cubicBezTo>
                  <a:cubicBezTo>
                    <a:pt x="7" y="2"/>
                    <a:pt x="7" y="2"/>
                    <a:pt x="7" y="2"/>
                  </a:cubicBezTo>
                  <a:cubicBezTo>
                    <a:pt x="7" y="3"/>
                    <a:pt x="6" y="3"/>
                    <a:pt x="6" y="3"/>
                  </a:cubicBezTo>
                  <a:cubicBezTo>
                    <a:pt x="6" y="3"/>
                    <a:pt x="6" y="3"/>
                    <a:pt x="6" y="3"/>
                  </a:cubicBezTo>
                  <a:cubicBezTo>
                    <a:pt x="5" y="3"/>
                    <a:pt x="5" y="3"/>
                    <a:pt x="5" y="3"/>
                  </a:cubicBezTo>
                  <a:cubicBezTo>
                    <a:pt x="5" y="3"/>
                    <a:pt x="4" y="3"/>
                    <a:pt x="4" y="3"/>
                  </a:cubicBezTo>
                  <a:cubicBezTo>
                    <a:pt x="4" y="3"/>
                    <a:pt x="4" y="3"/>
                    <a:pt x="5" y="3"/>
                  </a:cubicBezTo>
                  <a:cubicBezTo>
                    <a:pt x="5" y="3"/>
                    <a:pt x="5" y="3"/>
                    <a:pt x="6" y="2"/>
                  </a:cubicBezTo>
                  <a:cubicBezTo>
                    <a:pt x="6" y="2"/>
                    <a:pt x="6" y="2"/>
                    <a:pt x="5" y="2"/>
                  </a:cubicBezTo>
                  <a:cubicBezTo>
                    <a:pt x="5" y="2"/>
                    <a:pt x="5" y="2"/>
                    <a:pt x="4" y="2"/>
                  </a:cubicBezTo>
                  <a:cubicBezTo>
                    <a:pt x="3" y="3"/>
                    <a:pt x="3" y="3"/>
                    <a:pt x="1" y="3"/>
                  </a:cubicBezTo>
                  <a:cubicBezTo>
                    <a:pt x="1" y="3"/>
                    <a:pt x="0" y="3"/>
                    <a:pt x="0" y="3"/>
                  </a:cubicBezTo>
                  <a:cubicBezTo>
                    <a:pt x="0" y="4"/>
                    <a:pt x="0" y="4"/>
                    <a:pt x="0" y="4"/>
                  </a:cubicBezTo>
                  <a:cubicBezTo>
                    <a:pt x="1" y="4"/>
                    <a:pt x="2" y="4"/>
                    <a:pt x="3" y="4"/>
                  </a:cubicBezTo>
                  <a:cubicBezTo>
                    <a:pt x="7" y="4"/>
                    <a:pt x="11" y="3"/>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4" name="Freeform 1012"/>
            <p:cNvSpPr/>
            <p:nvPr/>
          </p:nvSpPr>
          <p:spPr bwMode="auto">
            <a:xfrm>
              <a:off x="8999538" y="3128963"/>
              <a:ext cx="182562" cy="66675"/>
            </a:xfrm>
            <a:custGeom>
              <a:avLst/>
              <a:gdLst>
                <a:gd name="T0" fmla="*/ 3 w 11"/>
                <a:gd name="T1" fmla="*/ 2 h 4"/>
                <a:gd name="T2" fmla="*/ 0 w 11"/>
                <a:gd name="T3" fmla="*/ 2 h 4"/>
                <a:gd name="T4" fmla="*/ 0 w 11"/>
                <a:gd name="T5" fmla="*/ 4 h 4"/>
                <a:gd name="T6" fmla="*/ 3 w 11"/>
                <a:gd name="T7" fmla="*/ 4 h 4"/>
                <a:gd name="T8" fmla="*/ 11 w 11"/>
                <a:gd name="T9" fmla="*/ 3 h 4"/>
                <a:gd name="T10" fmla="*/ 11 w 11"/>
                <a:gd name="T11" fmla="*/ 0 h 4"/>
                <a:gd name="T12" fmla="*/ 3 w 1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3" y="2"/>
                  </a:moveTo>
                  <a:cubicBezTo>
                    <a:pt x="2" y="2"/>
                    <a:pt x="1" y="2"/>
                    <a:pt x="0" y="2"/>
                  </a:cubicBezTo>
                  <a:cubicBezTo>
                    <a:pt x="0" y="4"/>
                    <a:pt x="0" y="4"/>
                    <a:pt x="0" y="4"/>
                  </a:cubicBezTo>
                  <a:cubicBezTo>
                    <a:pt x="1" y="4"/>
                    <a:pt x="2" y="4"/>
                    <a:pt x="3" y="4"/>
                  </a:cubicBezTo>
                  <a:cubicBezTo>
                    <a:pt x="7" y="4"/>
                    <a:pt x="11" y="4"/>
                    <a:pt x="11" y="3"/>
                  </a:cubicBezTo>
                  <a:cubicBezTo>
                    <a:pt x="11" y="0"/>
                    <a:pt x="11" y="0"/>
                    <a:pt x="11" y="0"/>
                  </a:cubicBezTo>
                  <a:cubicBezTo>
                    <a:pt x="11" y="2"/>
                    <a:pt x="7"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5" name="Freeform 1013"/>
            <p:cNvSpPr/>
            <p:nvPr/>
          </p:nvSpPr>
          <p:spPr bwMode="auto">
            <a:xfrm>
              <a:off x="8999538" y="3178176"/>
              <a:ext cx="182562" cy="66675"/>
            </a:xfrm>
            <a:custGeom>
              <a:avLst/>
              <a:gdLst>
                <a:gd name="T0" fmla="*/ 3 w 11"/>
                <a:gd name="T1" fmla="*/ 2 h 4"/>
                <a:gd name="T2" fmla="*/ 0 w 11"/>
                <a:gd name="T3" fmla="*/ 2 h 4"/>
                <a:gd name="T4" fmla="*/ 0 w 11"/>
                <a:gd name="T5" fmla="*/ 4 h 4"/>
                <a:gd name="T6" fmla="*/ 3 w 11"/>
                <a:gd name="T7" fmla="*/ 4 h 4"/>
                <a:gd name="T8" fmla="*/ 11 w 11"/>
                <a:gd name="T9" fmla="*/ 2 h 4"/>
                <a:gd name="T10" fmla="*/ 11 w 11"/>
                <a:gd name="T11" fmla="*/ 0 h 4"/>
                <a:gd name="T12" fmla="*/ 3 w 1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3" y="2"/>
                  </a:moveTo>
                  <a:cubicBezTo>
                    <a:pt x="2" y="2"/>
                    <a:pt x="1" y="2"/>
                    <a:pt x="0" y="2"/>
                  </a:cubicBezTo>
                  <a:cubicBezTo>
                    <a:pt x="0" y="4"/>
                    <a:pt x="0" y="4"/>
                    <a:pt x="0" y="4"/>
                  </a:cubicBezTo>
                  <a:cubicBezTo>
                    <a:pt x="1" y="4"/>
                    <a:pt x="2" y="4"/>
                    <a:pt x="3" y="4"/>
                  </a:cubicBezTo>
                  <a:cubicBezTo>
                    <a:pt x="7" y="4"/>
                    <a:pt x="11" y="3"/>
                    <a:pt x="11" y="2"/>
                  </a:cubicBezTo>
                  <a:cubicBezTo>
                    <a:pt x="11" y="0"/>
                    <a:pt x="11" y="0"/>
                    <a:pt x="11" y="0"/>
                  </a:cubicBezTo>
                  <a:cubicBezTo>
                    <a:pt x="11" y="1"/>
                    <a:pt x="7"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6" name="Freeform 1014"/>
            <p:cNvSpPr/>
            <p:nvPr/>
          </p:nvSpPr>
          <p:spPr bwMode="auto">
            <a:xfrm>
              <a:off x="8999538" y="3227388"/>
              <a:ext cx="182562" cy="66675"/>
            </a:xfrm>
            <a:custGeom>
              <a:avLst/>
              <a:gdLst>
                <a:gd name="T0" fmla="*/ 3 w 11"/>
                <a:gd name="T1" fmla="*/ 2 h 4"/>
                <a:gd name="T2" fmla="*/ 0 w 11"/>
                <a:gd name="T3" fmla="*/ 1 h 4"/>
                <a:gd name="T4" fmla="*/ 0 w 11"/>
                <a:gd name="T5" fmla="*/ 4 h 4"/>
                <a:gd name="T6" fmla="*/ 3 w 11"/>
                <a:gd name="T7" fmla="*/ 4 h 4"/>
                <a:gd name="T8" fmla="*/ 11 w 11"/>
                <a:gd name="T9" fmla="*/ 2 h 4"/>
                <a:gd name="T10" fmla="*/ 11 w 11"/>
                <a:gd name="T11" fmla="*/ 0 h 4"/>
                <a:gd name="T12" fmla="*/ 3 w 1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3" y="2"/>
                  </a:moveTo>
                  <a:cubicBezTo>
                    <a:pt x="2" y="2"/>
                    <a:pt x="1" y="2"/>
                    <a:pt x="0" y="1"/>
                  </a:cubicBezTo>
                  <a:cubicBezTo>
                    <a:pt x="0" y="4"/>
                    <a:pt x="0" y="4"/>
                    <a:pt x="0" y="4"/>
                  </a:cubicBezTo>
                  <a:cubicBezTo>
                    <a:pt x="1" y="4"/>
                    <a:pt x="2" y="4"/>
                    <a:pt x="3" y="4"/>
                  </a:cubicBezTo>
                  <a:cubicBezTo>
                    <a:pt x="7" y="4"/>
                    <a:pt x="11" y="3"/>
                    <a:pt x="11" y="2"/>
                  </a:cubicBezTo>
                  <a:cubicBezTo>
                    <a:pt x="11" y="0"/>
                    <a:pt x="11" y="0"/>
                    <a:pt x="11" y="0"/>
                  </a:cubicBezTo>
                  <a:cubicBezTo>
                    <a:pt x="11" y="1"/>
                    <a:pt x="7"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7" name="Freeform 1015"/>
            <p:cNvSpPr/>
            <p:nvPr/>
          </p:nvSpPr>
          <p:spPr bwMode="auto">
            <a:xfrm>
              <a:off x="8999538" y="3260726"/>
              <a:ext cx="182562" cy="66675"/>
            </a:xfrm>
            <a:custGeom>
              <a:avLst/>
              <a:gdLst>
                <a:gd name="T0" fmla="*/ 3 w 11"/>
                <a:gd name="T1" fmla="*/ 2 h 4"/>
                <a:gd name="T2" fmla="*/ 0 w 11"/>
                <a:gd name="T3" fmla="*/ 2 h 4"/>
                <a:gd name="T4" fmla="*/ 0 w 11"/>
                <a:gd name="T5" fmla="*/ 4 h 4"/>
                <a:gd name="T6" fmla="*/ 3 w 11"/>
                <a:gd name="T7" fmla="*/ 4 h 4"/>
                <a:gd name="T8" fmla="*/ 11 w 11"/>
                <a:gd name="T9" fmla="*/ 2 h 4"/>
                <a:gd name="T10" fmla="*/ 11 w 11"/>
                <a:gd name="T11" fmla="*/ 0 h 4"/>
                <a:gd name="T12" fmla="*/ 3 w 1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3" y="2"/>
                  </a:moveTo>
                  <a:cubicBezTo>
                    <a:pt x="2" y="2"/>
                    <a:pt x="1" y="2"/>
                    <a:pt x="0" y="2"/>
                  </a:cubicBezTo>
                  <a:cubicBezTo>
                    <a:pt x="0" y="4"/>
                    <a:pt x="0" y="4"/>
                    <a:pt x="0" y="4"/>
                  </a:cubicBezTo>
                  <a:cubicBezTo>
                    <a:pt x="1" y="4"/>
                    <a:pt x="2" y="4"/>
                    <a:pt x="3" y="4"/>
                  </a:cubicBezTo>
                  <a:cubicBezTo>
                    <a:pt x="7" y="4"/>
                    <a:pt x="11" y="3"/>
                    <a:pt x="11" y="2"/>
                  </a:cubicBezTo>
                  <a:cubicBezTo>
                    <a:pt x="11" y="0"/>
                    <a:pt x="11" y="0"/>
                    <a:pt x="11" y="0"/>
                  </a:cubicBezTo>
                  <a:cubicBezTo>
                    <a:pt x="11" y="1"/>
                    <a:pt x="7"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8" name="Freeform 1016"/>
            <p:cNvSpPr/>
            <p:nvPr/>
          </p:nvSpPr>
          <p:spPr bwMode="auto">
            <a:xfrm>
              <a:off x="8950325" y="3294063"/>
              <a:ext cx="49212" cy="50800"/>
            </a:xfrm>
            <a:custGeom>
              <a:avLst/>
              <a:gdLst>
                <a:gd name="T0" fmla="*/ 1 w 3"/>
                <a:gd name="T1" fmla="*/ 1 h 3"/>
                <a:gd name="T2" fmla="*/ 1 w 3"/>
                <a:gd name="T3" fmla="*/ 2 h 3"/>
                <a:gd name="T4" fmla="*/ 0 w 3"/>
                <a:gd name="T5" fmla="*/ 2 h 3"/>
                <a:gd name="T6" fmla="*/ 1 w 3"/>
                <a:gd name="T7" fmla="*/ 2 h 3"/>
                <a:gd name="T8" fmla="*/ 1 w 3"/>
                <a:gd name="T9" fmla="*/ 3 h 3"/>
                <a:gd name="T10" fmla="*/ 3 w 3"/>
                <a:gd name="T11" fmla="*/ 2 h 3"/>
                <a:gd name="T12" fmla="*/ 3 w 3"/>
                <a:gd name="T13" fmla="*/ 0 h 3"/>
                <a:gd name="T14" fmla="*/ 1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1"/>
                  </a:moveTo>
                  <a:cubicBezTo>
                    <a:pt x="1" y="2"/>
                    <a:pt x="1" y="2"/>
                    <a:pt x="1" y="2"/>
                  </a:cubicBezTo>
                  <a:cubicBezTo>
                    <a:pt x="1" y="2"/>
                    <a:pt x="1" y="2"/>
                    <a:pt x="0" y="2"/>
                  </a:cubicBezTo>
                  <a:cubicBezTo>
                    <a:pt x="1" y="2"/>
                    <a:pt x="1" y="2"/>
                    <a:pt x="1" y="2"/>
                  </a:cubicBezTo>
                  <a:cubicBezTo>
                    <a:pt x="1" y="3"/>
                    <a:pt x="1" y="3"/>
                    <a:pt x="1" y="3"/>
                  </a:cubicBezTo>
                  <a:cubicBezTo>
                    <a:pt x="2" y="3"/>
                    <a:pt x="3" y="2"/>
                    <a:pt x="3" y="2"/>
                  </a:cubicBezTo>
                  <a:cubicBezTo>
                    <a:pt x="3" y="0"/>
                    <a:pt x="3" y="0"/>
                    <a:pt x="3" y="0"/>
                  </a:cubicBezTo>
                  <a:cubicBezTo>
                    <a:pt x="3"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49" name="Freeform 1017"/>
            <p:cNvSpPr/>
            <p:nvPr/>
          </p:nvSpPr>
          <p:spPr bwMode="auto">
            <a:xfrm>
              <a:off x="8950325" y="3211513"/>
              <a:ext cx="49212" cy="49213"/>
            </a:xfrm>
            <a:custGeom>
              <a:avLst/>
              <a:gdLst>
                <a:gd name="T0" fmla="*/ 0 w 3"/>
                <a:gd name="T1" fmla="*/ 1 h 3"/>
                <a:gd name="T2" fmla="*/ 1 w 3"/>
                <a:gd name="T3" fmla="*/ 2 h 3"/>
                <a:gd name="T4" fmla="*/ 1 w 3"/>
                <a:gd name="T5" fmla="*/ 2 h 3"/>
                <a:gd name="T6" fmla="*/ 1 w 3"/>
                <a:gd name="T7" fmla="*/ 2 h 3"/>
                <a:gd name="T8" fmla="*/ 1 w 3"/>
                <a:gd name="T9" fmla="*/ 3 h 3"/>
                <a:gd name="T10" fmla="*/ 3 w 3"/>
                <a:gd name="T11" fmla="*/ 2 h 3"/>
                <a:gd name="T12" fmla="*/ 3 w 3"/>
                <a:gd name="T13" fmla="*/ 0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cubicBezTo>
                    <a:pt x="1" y="1"/>
                    <a:pt x="1" y="1"/>
                    <a:pt x="1" y="2"/>
                  </a:cubicBezTo>
                  <a:cubicBezTo>
                    <a:pt x="1" y="2"/>
                    <a:pt x="1" y="2"/>
                    <a:pt x="1" y="2"/>
                  </a:cubicBezTo>
                  <a:cubicBezTo>
                    <a:pt x="1" y="2"/>
                    <a:pt x="1" y="2"/>
                    <a:pt x="1" y="2"/>
                  </a:cubicBezTo>
                  <a:cubicBezTo>
                    <a:pt x="1" y="3"/>
                    <a:pt x="1" y="3"/>
                    <a:pt x="1" y="3"/>
                  </a:cubicBezTo>
                  <a:cubicBezTo>
                    <a:pt x="2" y="3"/>
                    <a:pt x="3" y="2"/>
                    <a:pt x="3" y="2"/>
                  </a:cubicBezTo>
                  <a:cubicBezTo>
                    <a:pt x="3" y="0"/>
                    <a:pt x="3" y="0"/>
                    <a:pt x="3" y="0"/>
                  </a:cubicBezTo>
                  <a:cubicBezTo>
                    <a:pt x="3" y="0"/>
                    <a:pt x="2"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0" name="Freeform 1018"/>
            <p:cNvSpPr/>
            <p:nvPr/>
          </p:nvSpPr>
          <p:spPr bwMode="auto">
            <a:xfrm>
              <a:off x="8950325" y="3244851"/>
              <a:ext cx="49212" cy="66675"/>
            </a:xfrm>
            <a:custGeom>
              <a:avLst/>
              <a:gdLst>
                <a:gd name="T0" fmla="*/ 1 w 3"/>
                <a:gd name="T1" fmla="*/ 2 h 4"/>
                <a:gd name="T2" fmla="*/ 1 w 3"/>
                <a:gd name="T3" fmla="*/ 2 h 4"/>
                <a:gd name="T4" fmla="*/ 0 w 3"/>
                <a:gd name="T5" fmla="*/ 3 h 4"/>
                <a:gd name="T6" fmla="*/ 1 w 3"/>
                <a:gd name="T7" fmla="*/ 3 h 4"/>
                <a:gd name="T8" fmla="*/ 1 w 3"/>
                <a:gd name="T9" fmla="*/ 4 h 4"/>
                <a:gd name="T10" fmla="*/ 3 w 3"/>
                <a:gd name="T11" fmla="*/ 2 h 4"/>
                <a:gd name="T12" fmla="*/ 3 w 3"/>
                <a:gd name="T13" fmla="*/ 0 h 4"/>
                <a:gd name="T14" fmla="*/ 1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2"/>
                  </a:moveTo>
                  <a:cubicBezTo>
                    <a:pt x="1" y="2"/>
                    <a:pt x="1" y="2"/>
                    <a:pt x="1" y="2"/>
                  </a:cubicBezTo>
                  <a:cubicBezTo>
                    <a:pt x="1" y="2"/>
                    <a:pt x="1" y="2"/>
                    <a:pt x="0" y="3"/>
                  </a:cubicBezTo>
                  <a:cubicBezTo>
                    <a:pt x="1" y="3"/>
                    <a:pt x="1" y="3"/>
                    <a:pt x="1" y="3"/>
                  </a:cubicBezTo>
                  <a:cubicBezTo>
                    <a:pt x="1" y="4"/>
                    <a:pt x="1" y="4"/>
                    <a:pt x="1" y="4"/>
                  </a:cubicBezTo>
                  <a:cubicBezTo>
                    <a:pt x="2" y="3"/>
                    <a:pt x="3" y="3"/>
                    <a:pt x="3" y="2"/>
                  </a:cubicBezTo>
                  <a:cubicBezTo>
                    <a:pt x="3" y="0"/>
                    <a:pt x="3" y="0"/>
                    <a:pt x="3" y="0"/>
                  </a:cubicBezTo>
                  <a:cubicBezTo>
                    <a:pt x="3" y="1"/>
                    <a:pt x="2"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1" name="Freeform 1019"/>
            <p:cNvSpPr/>
            <p:nvPr/>
          </p:nvSpPr>
          <p:spPr bwMode="auto">
            <a:xfrm>
              <a:off x="8751888" y="3078163"/>
              <a:ext cx="247650" cy="66675"/>
            </a:xfrm>
            <a:custGeom>
              <a:avLst/>
              <a:gdLst>
                <a:gd name="T0" fmla="*/ 7 w 15"/>
                <a:gd name="T1" fmla="*/ 2 h 4"/>
                <a:gd name="T2" fmla="*/ 0 w 15"/>
                <a:gd name="T3" fmla="*/ 0 h 4"/>
                <a:gd name="T4" fmla="*/ 0 w 15"/>
                <a:gd name="T5" fmla="*/ 2 h 4"/>
                <a:gd name="T6" fmla="*/ 7 w 15"/>
                <a:gd name="T7" fmla="*/ 4 h 4"/>
                <a:gd name="T8" fmla="*/ 15 w 15"/>
                <a:gd name="T9" fmla="*/ 2 h 4"/>
                <a:gd name="T10" fmla="*/ 15 w 15"/>
                <a:gd name="T11" fmla="*/ 0 h 4"/>
                <a:gd name="T12" fmla="*/ 7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7" y="2"/>
                  </a:moveTo>
                  <a:cubicBezTo>
                    <a:pt x="3" y="2"/>
                    <a:pt x="0" y="1"/>
                    <a:pt x="0" y="0"/>
                  </a:cubicBezTo>
                  <a:cubicBezTo>
                    <a:pt x="0" y="2"/>
                    <a:pt x="0" y="2"/>
                    <a:pt x="0" y="2"/>
                  </a:cubicBezTo>
                  <a:cubicBezTo>
                    <a:pt x="0" y="3"/>
                    <a:pt x="3" y="4"/>
                    <a:pt x="7" y="4"/>
                  </a:cubicBezTo>
                  <a:cubicBezTo>
                    <a:pt x="11" y="4"/>
                    <a:pt x="15" y="3"/>
                    <a:pt x="15" y="2"/>
                  </a:cubicBezTo>
                  <a:cubicBezTo>
                    <a:pt x="15" y="0"/>
                    <a:pt x="15" y="0"/>
                    <a:pt x="15" y="0"/>
                  </a:cubicBezTo>
                  <a:cubicBezTo>
                    <a:pt x="15" y="1"/>
                    <a:pt x="11"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2" name="Freeform 1020"/>
            <p:cNvSpPr/>
            <p:nvPr/>
          </p:nvSpPr>
          <p:spPr bwMode="auto">
            <a:xfrm>
              <a:off x="8751888" y="3111501"/>
              <a:ext cx="247650" cy="66675"/>
            </a:xfrm>
            <a:custGeom>
              <a:avLst/>
              <a:gdLst>
                <a:gd name="T0" fmla="*/ 7 w 15"/>
                <a:gd name="T1" fmla="*/ 2 h 4"/>
                <a:gd name="T2" fmla="*/ 0 w 15"/>
                <a:gd name="T3" fmla="*/ 0 h 4"/>
                <a:gd name="T4" fmla="*/ 0 w 15"/>
                <a:gd name="T5" fmla="*/ 2 h 4"/>
                <a:gd name="T6" fmla="*/ 7 w 15"/>
                <a:gd name="T7" fmla="*/ 4 h 4"/>
                <a:gd name="T8" fmla="*/ 15 w 15"/>
                <a:gd name="T9" fmla="*/ 2 h 4"/>
                <a:gd name="T10" fmla="*/ 15 w 15"/>
                <a:gd name="T11" fmla="*/ 0 h 4"/>
                <a:gd name="T12" fmla="*/ 7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7" y="2"/>
                  </a:moveTo>
                  <a:cubicBezTo>
                    <a:pt x="3" y="2"/>
                    <a:pt x="0" y="1"/>
                    <a:pt x="0" y="0"/>
                  </a:cubicBezTo>
                  <a:cubicBezTo>
                    <a:pt x="0" y="2"/>
                    <a:pt x="0" y="2"/>
                    <a:pt x="0" y="2"/>
                  </a:cubicBezTo>
                  <a:cubicBezTo>
                    <a:pt x="0" y="4"/>
                    <a:pt x="3" y="4"/>
                    <a:pt x="7" y="4"/>
                  </a:cubicBezTo>
                  <a:cubicBezTo>
                    <a:pt x="11" y="4"/>
                    <a:pt x="15" y="4"/>
                    <a:pt x="15" y="2"/>
                  </a:cubicBezTo>
                  <a:cubicBezTo>
                    <a:pt x="15" y="0"/>
                    <a:pt x="15" y="0"/>
                    <a:pt x="15" y="0"/>
                  </a:cubicBezTo>
                  <a:cubicBezTo>
                    <a:pt x="15" y="1"/>
                    <a:pt x="11"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3" name="Freeform 1021"/>
            <p:cNvSpPr>
              <a:spLocks noEditPoints="1"/>
            </p:cNvSpPr>
            <p:nvPr/>
          </p:nvSpPr>
          <p:spPr bwMode="auto">
            <a:xfrm>
              <a:off x="8751888" y="3028951"/>
              <a:ext cx="247650" cy="66675"/>
            </a:xfrm>
            <a:custGeom>
              <a:avLst/>
              <a:gdLst>
                <a:gd name="T0" fmla="*/ 7 w 15"/>
                <a:gd name="T1" fmla="*/ 4 h 4"/>
                <a:gd name="T2" fmla="*/ 15 w 15"/>
                <a:gd name="T3" fmla="*/ 2 h 4"/>
                <a:gd name="T4" fmla="*/ 7 w 15"/>
                <a:gd name="T5" fmla="*/ 0 h 4"/>
                <a:gd name="T6" fmla="*/ 0 w 15"/>
                <a:gd name="T7" fmla="*/ 2 h 4"/>
                <a:gd name="T8" fmla="*/ 7 w 15"/>
                <a:gd name="T9" fmla="*/ 4 h 4"/>
                <a:gd name="T10" fmla="*/ 2 w 15"/>
                <a:gd name="T11" fmla="*/ 2 h 4"/>
                <a:gd name="T12" fmla="*/ 2 w 15"/>
                <a:gd name="T13" fmla="*/ 2 h 4"/>
                <a:gd name="T14" fmla="*/ 3 w 15"/>
                <a:gd name="T15" fmla="*/ 2 h 4"/>
                <a:gd name="T16" fmla="*/ 4 w 15"/>
                <a:gd name="T17" fmla="*/ 2 h 4"/>
                <a:gd name="T18" fmla="*/ 4 w 15"/>
                <a:gd name="T19" fmla="*/ 1 h 4"/>
                <a:gd name="T20" fmla="*/ 5 w 15"/>
                <a:gd name="T21" fmla="*/ 1 h 4"/>
                <a:gd name="T22" fmla="*/ 6 w 15"/>
                <a:gd name="T23" fmla="*/ 1 h 4"/>
                <a:gd name="T24" fmla="*/ 6 w 15"/>
                <a:gd name="T25" fmla="*/ 2 h 4"/>
                <a:gd name="T26" fmla="*/ 6 w 15"/>
                <a:gd name="T27" fmla="*/ 2 h 4"/>
                <a:gd name="T28" fmla="*/ 6 w 15"/>
                <a:gd name="T29" fmla="*/ 2 h 4"/>
                <a:gd name="T30" fmla="*/ 5 w 15"/>
                <a:gd name="T31" fmla="*/ 2 h 4"/>
                <a:gd name="T32" fmla="*/ 5 w 15"/>
                <a:gd name="T33" fmla="*/ 2 h 4"/>
                <a:gd name="T34" fmla="*/ 7 w 15"/>
                <a:gd name="T35" fmla="*/ 2 h 4"/>
                <a:gd name="T36" fmla="*/ 9 w 15"/>
                <a:gd name="T37" fmla="*/ 1 h 4"/>
                <a:gd name="T38" fmla="*/ 11 w 15"/>
                <a:gd name="T39" fmla="*/ 2 h 4"/>
                <a:gd name="T40" fmla="*/ 12 w 15"/>
                <a:gd name="T41" fmla="*/ 2 h 4"/>
                <a:gd name="T42" fmla="*/ 13 w 15"/>
                <a:gd name="T43" fmla="*/ 2 h 4"/>
                <a:gd name="T44" fmla="*/ 12 w 15"/>
                <a:gd name="T45" fmla="*/ 3 h 4"/>
                <a:gd name="T46" fmla="*/ 12 w 15"/>
                <a:gd name="T47" fmla="*/ 3 h 4"/>
                <a:gd name="T48" fmla="*/ 11 w 15"/>
                <a:gd name="T49" fmla="*/ 3 h 4"/>
                <a:gd name="T50" fmla="*/ 10 w 15"/>
                <a:gd name="T51" fmla="*/ 4 h 4"/>
                <a:gd name="T52" fmla="*/ 10 w 15"/>
                <a:gd name="T53" fmla="*/ 4 h 4"/>
                <a:gd name="T54" fmla="*/ 8 w 15"/>
                <a:gd name="T55" fmla="*/ 3 h 4"/>
                <a:gd name="T56" fmla="*/ 8 w 15"/>
                <a:gd name="T57" fmla="*/ 3 h 4"/>
                <a:gd name="T58" fmla="*/ 8 w 15"/>
                <a:gd name="T59" fmla="*/ 3 h 4"/>
                <a:gd name="T60" fmla="*/ 9 w 15"/>
                <a:gd name="T61" fmla="*/ 3 h 4"/>
                <a:gd name="T62" fmla="*/ 9 w 15"/>
                <a:gd name="T63" fmla="*/ 2 h 4"/>
                <a:gd name="T64" fmla="*/ 8 w 15"/>
                <a:gd name="T65" fmla="*/ 3 h 4"/>
                <a:gd name="T66" fmla="*/ 5 w 15"/>
                <a:gd name="T67" fmla="*/ 3 h 4"/>
                <a:gd name="T68" fmla="*/ 3 w 15"/>
                <a:gd name="T69" fmla="*/ 2 h 4"/>
                <a:gd name="T70" fmla="*/ 2 w 15"/>
                <a:gd name="T71" fmla="*/ 2 h 4"/>
                <a:gd name="T72" fmla="*/ 2 w 15"/>
                <a:gd name="T7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 h="4">
                  <a:moveTo>
                    <a:pt x="7" y="4"/>
                  </a:moveTo>
                  <a:cubicBezTo>
                    <a:pt x="11" y="4"/>
                    <a:pt x="15" y="3"/>
                    <a:pt x="15" y="2"/>
                  </a:cubicBezTo>
                  <a:cubicBezTo>
                    <a:pt x="15" y="1"/>
                    <a:pt x="11" y="0"/>
                    <a:pt x="7" y="0"/>
                  </a:cubicBezTo>
                  <a:cubicBezTo>
                    <a:pt x="3" y="0"/>
                    <a:pt x="0" y="1"/>
                    <a:pt x="0" y="2"/>
                  </a:cubicBezTo>
                  <a:cubicBezTo>
                    <a:pt x="0" y="3"/>
                    <a:pt x="3" y="4"/>
                    <a:pt x="7" y="4"/>
                  </a:cubicBezTo>
                  <a:close/>
                  <a:moveTo>
                    <a:pt x="2" y="2"/>
                  </a:moveTo>
                  <a:cubicBezTo>
                    <a:pt x="2" y="2"/>
                    <a:pt x="2" y="2"/>
                    <a:pt x="2" y="2"/>
                  </a:cubicBezTo>
                  <a:cubicBezTo>
                    <a:pt x="2" y="2"/>
                    <a:pt x="3" y="2"/>
                    <a:pt x="3" y="2"/>
                  </a:cubicBezTo>
                  <a:cubicBezTo>
                    <a:pt x="4" y="2"/>
                    <a:pt x="4" y="2"/>
                    <a:pt x="4" y="2"/>
                  </a:cubicBezTo>
                  <a:cubicBezTo>
                    <a:pt x="4" y="2"/>
                    <a:pt x="4" y="1"/>
                    <a:pt x="4" y="1"/>
                  </a:cubicBezTo>
                  <a:cubicBezTo>
                    <a:pt x="4" y="1"/>
                    <a:pt x="4" y="1"/>
                    <a:pt x="5" y="1"/>
                  </a:cubicBezTo>
                  <a:cubicBezTo>
                    <a:pt x="6" y="1"/>
                    <a:pt x="6" y="1"/>
                    <a:pt x="6" y="1"/>
                  </a:cubicBezTo>
                  <a:cubicBezTo>
                    <a:pt x="6" y="1"/>
                    <a:pt x="6" y="1"/>
                    <a:pt x="6" y="2"/>
                  </a:cubicBezTo>
                  <a:cubicBezTo>
                    <a:pt x="6" y="2"/>
                    <a:pt x="6" y="2"/>
                    <a:pt x="6" y="2"/>
                  </a:cubicBezTo>
                  <a:cubicBezTo>
                    <a:pt x="6" y="2"/>
                    <a:pt x="6" y="2"/>
                    <a:pt x="6" y="2"/>
                  </a:cubicBezTo>
                  <a:cubicBezTo>
                    <a:pt x="6" y="2"/>
                    <a:pt x="5" y="2"/>
                    <a:pt x="5" y="2"/>
                  </a:cubicBezTo>
                  <a:cubicBezTo>
                    <a:pt x="5" y="2"/>
                    <a:pt x="5" y="2"/>
                    <a:pt x="5" y="2"/>
                  </a:cubicBezTo>
                  <a:cubicBezTo>
                    <a:pt x="6" y="3"/>
                    <a:pt x="6" y="2"/>
                    <a:pt x="7" y="2"/>
                  </a:cubicBezTo>
                  <a:cubicBezTo>
                    <a:pt x="7" y="2"/>
                    <a:pt x="8" y="1"/>
                    <a:pt x="9" y="1"/>
                  </a:cubicBezTo>
                  <a:cubicBezTo>
                    <a:pt x="11" y="1"/>
                    <a:pt x="11" y="2"/>
                    <a:pt x="11" y="2"/>
                  </a:cubicBezTo>
                  <a:cubicBezTo>
                    <a:pt x="12" y="2"/>
                    <a:pt x="12" y="2"/>
                    <a:pt x="12" y="2"/>
                  </a:cubicBezTo>
                  <a:cubicBezTo>
                    <a:pt x="12" y="2"/>
                    <a:pt x="13" y="2"/>
                    <a:pt x="13" y="2"/>
                  </a:cubicBezTo>
                  <a:cubicBezTo>
                    <a:pt x="12" y="3"/>
                    <a:pt x="12" y="3"/>
                    <a:pt x="12" y="3"/>
                  </a:cubicBezTo>
                  <a:cubicBezTo>
                    <a:pt x="12" y="3"/>
                    <a:pt x="12" y="3"/>
                    <a:pt x="12" y="3"/>
                  </a:cubicBezTo>
                  <a:cubicBezTo>
                    <a:pt x="11" y="3"/>
                    <a:pt x="11" y="3"/>
                    <a:pt x="11" y="3"/>
                  </a:cubicBezTo>
                  <a:cubicBezTo>
                    <a:pt x="11" y="3"/>
                    <a:pt x="10" y="3"/>
                    <a:pt x="10" y="4"/>
                  </a:cubicBezTo>
                  <a:cubicBezTo>
                    <a:pt x="10" y="4"/>
                    <a:pt x="10" y="4"/>
                    <a:pt x="10" y="4"/>
                  </a:cubicBezTo>
                  <a:cubicBezTo>
                    <a:pt x="8" y="3"/>
                    <a:pt x="8" y="3"/>
                    <a:pt x="8" y="3"/>
                  </a:cubicBezTo>
                  <a:cubicBezTo>
                    <a:pt x="8" y="3"/>
                    <a:pt x="8" y="3"/>
                    <a:pt x="8" y="3"/>
                  </a:cubicBezTo>
                  <a:cubicBezTo>
                    <a:pt x="8" y="3"/>
                    <a:pt x="8" y="3"/>
                    <a:pt x="8" y="3"/>
                  </a:cubicBezTo>
                  <a:cubicBezTo>
                    <a:pt x="9" y="3"/>
                    <a:pt x="9" y="3"/>
                    <a:pt x="9" y="3"/>
                  </a:cubicBezTo>
                  <a:cubicBezTo>
                    <a:pt x="9" y="2"/>
                    <a:pt x="10" y="2"/>
                    <a:pt x="9" y="2"/>
                  </a:cubicBezTo>
                  <a:cubicBezTo>
                    <a:pt x="9" y="2"/>
                    <a:pt x="8" y="2"/>
                    <a:pt x="8" y="3"/>
                  </a:cubicBezTo>
                  <a:cubicBezTo>
                    <a:pt x="7" y="3"/>
                    <a:pt x="6" y="3"/>
                    <a:pt x="5" y="3"/>
                  </a:cubicBezTo>
                  <a:cubicBezTo>
                    <a:pt x="4" y="3"/>
                    <a:pt x="3" y="3"/>
                    <a:pt x="3" y="2"/>
                  </a:cubicBezTo>
                  <a:cubicBezTo>
                    <a:pt x="2" y="2"/>
                    <a:pt x="2"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4" name="Freeform 1022"/>
            <p:cNvSpPr/>
            <p:nvPr/>
          </p:nvSpPr>
          <p:spPr bwMode="auto">
            <a:xfrm>
              <a:off x="8718550" y="3244851"/>
              <a:ext cx="231775" cy="66675"/>
            </a:xfrm>
            <a:custGeom>
              <a:avLst/>
              <a:gdLst>
                <a:gd name="T0" fmla="*/ 7 w 14"/>
                <a:gd name="T1" fmla="*/ 2 h 4"/>
                <a:gd name="T2" fmla="*/ 0 w 14"/>
                <a:gd name="T3" fmla="*/ 0 h 4"/>
                <a:gd name="T4" fmla="*/ 0 w 14"/>
                <a:gd name="T5" fmla="*/ 2 h 4"/>
                <a:gd name="T6" fmla="*/ 7 w 14"/>
                <a:gd name="T7" fmla="*/ 4 h 4"/>
                <a:gd name="T8" fmla="*/ 14 w 14"/>
                <a:gd name="T9" fmla="*/ 2 h 4"/>
                <a:gd name="T10" fmla="*/ 14 w 14"/>
                <a:gd name="T11" fmla="*/ 0 h 4"/>
                <a:gd name="T12" fmla="*/ 7 w 1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7" y="2"/>
                  </a:moveTo>
                  <a:cubicBezTo>
                    <a:pt x="3" y="2"/>
                    <a:pt x="0" y="1"/>
                    <a:pt x="0" y="0"/>
                  </a:cubicBezTo>
                  <a:cubicBezTo>
                    <a:pt x="0" y="2"/>
                    <a:pt x="0" y="2"/>
                    <a:pt x="0" y="2"/>
                  </a:cubicBezTo>
                  <a:cubicBezTo>
                    <a:pt x="0" y="3"/>
                    <a:pt x="3" y="4"/>
                    <a:pt x="7" y="4"/>
                  </a:cubicBezTo>
                  <a:cubicBezTo>
                    <a:pt x="11" y="4"/>
                    <a:pt x="14" y="3"/>
                    <a:pt x="14" y="2"/>
                  </a:cubicBezTo>
                  <a:cubicBezTo>
                    <a:pt x="14" y="0"/>
                    <a:pt x="14" y="0"/>
                    <a:pt x="14" y="0"/>
                  </a:cubicBezTo>
                  <a:cubicBezTo>
                    <a:pt x="14" y="1"/>
                    <a:pt x="11"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5" name="Freeform 1023"/>
            <p:cNvSpPr/>
            <p:nvPr/>
          </p:nvSpPr>
          <p:spPr bwMode="auto">
            <a:xfrm>
              <a:off x="8718550" y="3294063"/>
              <a:ext cx="231775" cy="66675"/>
            </a:xfrm>
            <a:custGeom>
              <a:avLst/>
              <a:gdLst>
                <a:gd name="T0" fmla="*/ 7 w 14"/>
                <a:gd name="T1" fmla="*/ 2 h 4"/>
                <a:gd name="T2" fmla="*/ 0 w 14"/>
                <a:gd name="T3" fmla="*/ 0 h 4"/>
                <a:gd name="T4" fmla="*/ 0 w 14"/>
                <a:gd name="T5" fmla="*/ 2 h 4"/>
                <a:gd name="T6" fmla="*/ 7 w 14"/>
                <a:gd name="T7" fmla="*/ 4 h 4"/>
                <a:gd name="T8" fmla="*/ 14 w 14"/>
                <a:gd name="T9" fmla="*/ 2 h 4"/>
                <a:gd name="T10" fmla="*/ 14 w 14"/>
                <a:gd name="T11" fmla="*/ 0 h 4"/>
                <a:gd name="T12" fmla="*/ 7 w 1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7" y="2"/>
                  </a:moveTo>
                  <a:cubicBezTo>
                    <a:pt x="3" y="2"/>
                    <a:pt x="0" y="1"/>
                    <a:pt x="0" y="0"/>
                  </a:cubicBezTo>
                  <a:cubicBezTo>
                    <a:pt x="0" y="2"/>
                    <a:pt x="0" y="2"/>
                    <a:pt x="0" y="2"/>
                  </a:cubicBezTo>
                  <a:cubicBezTo>
                    <a:pt x="0" y="3"/>
                    <a:pt x="3" y="4"/>
                    <a:pt x="7" y="4"/>
                  </a:cubicBezTo>
                  <a:cubicBezTo>
                    <a:pt x="11" y="4"/>
                    <a:pt x="14" y="3"/>
                    <a:pt x="14" y="2"/>
                  </a:cubicBezTo>
                  <a:cubicBezTo>
                    <a:pt x="14" y="0"/>
                    <a:pt x="14" y="0"/>
                    <a:pt x="14" y="0"/>
                  </a:cubicBezTo>
                  <a:cubicBezTo>
                    <a:pt x="14" y="1"/>
                    <a:pt x="11"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6" name="Freeform 1024"/>
            <p:cNvSpPr/>
            <p:nvPr/>
          </p:nvSpPr>
          <p:spPr bwMode="auto">
            <a:xfrm>
              <a:off x="8718550" y="3327401"/>
              <a:ext cx="231775" cy="66675"/>
            </a:xfrm>
            <a:custGeom>
              <a:avLst/>
              <a:gdLst>
                <a:gd name="T0" fmla="*/ 7 w 14"/>
                <a:gd name="T1" fmla="*/ 2 h 4"/>
                <a:gd name="T2" fmla="*/ 0 w 14"/>
                <a:gd name="T3" fmla="*/ 0 h 4"/>
                <a:gd name="T4" fmla="*/ 0 w 14"/>
                <a:gd name="T5" fmla="*/ 2 h 4"/>
                <a:gd name="T6" fmla="*/ 7 w 14"/>
                <a:gd name="T7" fmla="*/ 4 h 4"/>
                <a:gd name="T8" fmla="*/ 14 w 14"/>
                <a:gd name="T9" fmla="*/ 2 h 4"/>
                <a:gd name="T10" fmla="*/ 14 w 14"/>
                <a:gd name="T11" fmla="*/ 0 h 4"/>
                <a:gd name="T12" fmla="*/ 7 w 1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7" y="2"/>
                  </a:moveTo>
                  <a:cubicBezTo>
                    <a:pt x="3" y="2"/>
                    <a:pt x="0" y="1"/>
                    <a:pt x="0" y="0"/>
                  </a:cubicBezTo>
                  <a:cubicBezTo>
                    <a:pt x="0" y="2"/>
                    <a:pt x="0" y="2"/>
                    <a:pt x="0" y="2"/>
                  </a:cubicBezTo>
                  <a:cubicBezTo>
                    <a:pt x="0" y="3"/>
                    <a:pt x="3" y="4"/>
                    <a:pt x="7" y="4"/>
                  </a:cubicBezTo>
                  <a:cubicBezTo>
                    <a:pt x="11" y="4"/>
                    <a:pt x="14" y="3"/>
                    <a:pt x="14" y="2"/>
                  </a:cubicBezTo>
                  <a:cubicBezTo>
                    <a:pt x="14" y="0"/>
                    <a:pt x="14" y="0"/>
                    <a:pt x="14" y="0"/>
                  </a:cubicBezTo>
                  <a:cubicBezTo>
                    <a:pt x="14" y="1"/>
                    <a:pt x="11"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7" name="Freeform 1025"/>
            <p:cNvSpPr/>
            <p:nvPr/>
          </p:nvSpPr>
          <p:spPr bwMode="auto">
            <a:xfrm>
              <a:off x="8751888" y="3211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8" name="Freeform 1026"/>
            <p:cNvSpPr/>
            <p:nvPr/>
          </p:nvSpPr>
          <p:spPr bwMode="auto">
            <a:xfrm>
              <a:off x="8751888" y="3162301"/>
              <a:ext cx="247650" cy="65088"/>
            </a:xfrm>
            <a:custGeom>
              <a:avLst/>
              <a:gdLst>
                <a:gd name="T0" fmla="*/ 7 w 15"/>
                <a:gd name="T1" fmla="*/ 2 h 4"/>
                <a:gd name="T2" fmla="*/ 0 w 15"/>
                <a:gd name="T3" fmla="*/ 0 h 4"/>
                <a:gd name="T4" fmla="*/ 0 w 15"/>
                <a:gd name="T5" fmla="*/ 2 h 4"/>
                <a:gd name="T6" fmla="*/ 0 w 15"/>
                <a:gd name="T7" fmla="*/ 3 h 4"/>
                <a:gd name="T8" fmla="*/ 5 w 15"/>
                <a:gd name="T9" fmla="*/ 2 h 4"/>
                <a:gd name="T10" fmla="*/ 12 w 15"/>
                <a:gd name="T11" fmla="*/ 4 h 4"/>
                <a:gd name="T12" fmla="*/ 15 w 15"/>
                <a:gd name="T13" fmla="*/ 2 h 4"/>
                <a:gd name="T14" fmla="*/ 15 w 15"/>
                <a:gd name="T15" fmla="*/ 0 h 4"/>
                <a:gd name="T16" fmla="*/ 7 w 1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7" y="2"/>
                  </a:moveTo>
                  <a:cubicBezTo>
                    <a:pt x="3" y="2"/>
                    <a:pt x="0" y="1"/>
                    <a:pt x="0" y="0"/>
                  </a:cubicBezTo>
                  <a:cubicBezTo>
                    <a:pt x="0" y="2"/>
                    <a:pt x="0" y="2"/>
                    <a:pt x="0" y="2"/>
                  </a:cubicBezTo>
                  <a:cubicBezTo>
                    <a:pt x="0" y="2"/>
                    <a:pt x="0" y="3"/>
                    <a:pt x="0" y="3"/>
                  </a:cubicBezTo>
                  <a:cubicBezTo>
                    <a:pt x="2" y="2"/>
                    <a:pt x="3" y="2"/>
                    <a:pt x="5" y="2"/>
                  </a:cubicBezTo>
                  <a:cubicBezTo>
                    <a:pt x="8" y="2"/>
                    <a:pt x="11" y="3"/>
                    <a:pt x="12" y="4"/>
                  </a:cubicBezTo>
                  <a:cubicBezTo>
                    <a:pt x="14" y="3"/>
                    <a:pt x="15" y="3"/>
                    <a:pt x="15" y="2"/>
                  </a:cubicBezTo>
                  <a:cubicBezTo>
                    <a:pt x="15" y="0"/>
                    <a:pt x="15" y="0"/>
                    <a:pt x="15" y="0"/>
                  </a:cubicBezTo>
                  <a:cubicBezTo>
                    <a:pt x="15" y="1"/>
                    <a:pt x="11"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59" name="Freeform 1027"/>
            <p:cNvSpPr>
              <a:spLocks noEditPoints="1"/>
            </p:cNvSpPr>
            <p:nvPr/>
          </p:nvSpPr>
          <p:spPr bwMode="auto">
            <a:xfrm>
              <a:off x="8718550" y="3211513"/>
              <a:ext cx="231775" cy="66675"/>
            </a:xfrm>
            <a:custGeom>
              <a:avLst/>
              <a:gdLst>
                <a:gd name="T0" fmla="*/ 7 w 14"/>
                <a:gd name="T1" fmla="*/ 0 h 4"/>
                <a:gd name="T2" fmla="*/ 0 w 14"/>
                <a:gd name="T3" fmla="*/ 2 h 4"/>
                <a:gd name="T4" fmla="*/ 7 w 14"/>
                <a:gd name="T5" fmla="*/ 4 h 4"/>
                <a:gd name="T6" fmla="*/ 14 w 14"/>
                <a:gd name="T7" fmla="*/ 2 h 4"/>
                <a:gd name="T8" fmla="*/ 7 w 14"/>
                <a:gd name="T9" fmla="*/ 0 h 4"/>
                <a:gd name="T10" fmla="*/ 12 w 14"/>
                <a:gd name="T11" fmla="*/ 2 h 4"/>
                <a:gd name="T12" fmla="*/ 12 w 14"/>
                <a:gd name="T13" fmla="*/ 2 h 4"/>
                <a:gd name="T14" fmla="*/ 12 w 14"/>
                <a:gd name="T15" fmla="*/ 2 h 4"/>
                <a:gd name="T16" fmla="*/ 11 w 14"/>
                <a:gd name="T17" fmla="*/ 2 h 4"/>
                <a:gd name="T18" fmla="*/ 10 w 14"/>
                <a:gd name="T19" fmla="*/ 3 h 4"/>
                <a:gd name="T20" fmla="*/ 9 w 14"/>
                <a:gd name="T21" fmla="*/ 3 h 4"/>
                <a:gd name="T22" fmla="*/ 8 w 14"/>
                <a:gd name="T23" fmla="*/ 3 h 4"/>
                <a:gd name="T24" fmla="*/ 8 w 14"/>
                <a:gd name="T25" fmla="*/ 3 h 4"/>
                <a:gd name="T26" fmla="*/ 8 w 14"/>
                <a:gd name="T27" fmla="*/ 3 h 4"/>
                <a:gd name="T28" fmla="*/ 9 w 14"/>
                <a:gd name="T29" fmla="*/ 2 h 4"/>
                <a:gd name="T30" fmla="*/ 9 w 14"/>
                <a:gd name="T31" fmla="*/ 1 h 4"/>
                <a:gd name="T32" fmla="*/ 8 w 14"/>
                <a:gd name="T33" fmla="*/ 2 h 4"/>
                <a:gd name="T34" fmla="*/ 5 w 14"/>
                <a:gd name="T35" fmla="*/ 3 h 4"/>
                <a:gd name="T36" fmla="*/ 3 w 14"/>
                <a:gd name="T37" fmla="*/ 2 h 4"/>
                <a:gd name="T38" fmla="*/ 2 w 14"/>
                <a:gd name="T39" fmla="*/ 2 h 4"/>
                <a:gd name="T40" fmla="*/ 2 w 14"/>
                <a:gd name="T41" fmla="*/ 2 h 4"/>
                <a:gd name="T42" fmla="*/ 2 w 14"/>
                <a:gd name="T43" fmla="*/ 1 h 4"/>
                <a:gd name="T44" fmla="*/ 2 w 14"/>
                <a:gd name="T45" fmla="*/ 1 h 4"/>
                <a:gd name="T46" fmla="*/ 3 w 14"/>
                <a:gd name="T47" fmla="*/ 1 h 4"/>
                <a:gd name="T48" fmla="*/ 4 w 14"/>
                <a:gd name="T49" fmla="*/ 1 h 4"/>
                <a:gd name="T50" fmla="*/ 4 w 14"/>
                <a:gd name="T51" fmla="*/ 1 h 4"/>
                <a:gd name="T52" fmla="*/ 6 w 14"/>
                <a:gd name="T53" fmla="*/ 1 h 4"/>
                <a:gd name="T54" fmla="*/ 6 w 14"/>
                <a:gd name="T55" fmla="*/ 1 h 4"/>
                <a:gd name="T56" fmla="*/ 6 w 14"/>
                <a:gd name="T57" fmla="*/ 1 h 4"/>
                <a:gd name="T58" fmla="*/ 6 w 14"/>
                <a:gd name="T59" fmla="*/ 1 h 4"/>
                <a:gd name="T60" fmla="*/ 5 w 14"/>
                <a:gd name="T61" fmla="*/ 1 h 4"/>
                <a:gd name="T62" fmla="*/ 5 w 14"/>
                <a:gd name="T63" fmla="*/ 2 h 4"/>
                <a:gd name="T64" fmla="*/ 6 w 14"/>
                <a:gd name="T65" fmla="*/ 1 h 4"/>
                <a:gd name="T66" fmla="*/ 9 w 14"/>
                <a:gd name="T67" fmla="*/ 1 h 4"/>
                <a:gd name="T68" fmla="*/ 11 w 14"/>
                <a:gd name="T69" fmla="*/ 2 h 4"/>
                <a:gd name="T70" fmla="*/ 12 w 14"/>
                <a:gd name="T71" fmla="*/ 2 h 4"/>
                <a:gd name="T72" fmla="*/ 12 w 14"/>
                <a:gd name="T7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4">
                  <a:moveTo>
                    <a:pt x="7" y="0"/>
                  </a:moveTo>
                  <a:cubicBezTo>
                    <a:pt x="3" y="0"/>
                    <a:pt x="0" y="1"/>
                    <a:pt x="0" y="2"/>
                  </a:cubicBezTo>
                  <a:cubicBezTo>
                    <a:pt x="0" y="3"/>
                    <a:pt x="3" y="4"/>
                    <a:pt x="7" y="4"/>
                  </a:cubicBezTo>
                  <a:cubicBezTo>
                    <a:pt x="11" y="4"/>
                    <a:pt x="14" y="3"/>
                    <a:pt x="14" y="2"/>
                  </a:cubicBezTo>
                  <a:cubicBezTo>
                    <a:pt x="14" y="1"/>
                    <a:pt x="11" y="0"/>
                    <a:pt x="7" y="0"/>
                  </a:cubicBezTo>
                  <a:close/>
                  <a:moveTo>
                    <a:pt x="12" y="2"/>
                  </a:moveTo>
                  <a:cubicBezTo>
                    <a:pt x="12" y="2"/>
                    <a:pt x="12" y="2"/>
                    <a:pt x="12" y="2"/>
                  </a:cubicBezTo>
                  <a:cubicBezTo>
                    <a:pt x="12" y="2"/>
                    <a:pt x="12" y="2"/>
                    <a:pt x="12" y="2"/>
                  </a:cubicBezTo>
                  <a:cubicBezTo>
                    <a:pt x="11" y="2"/>
                    <a:pt x="11" y="2"/>
                    <a:pt x="11" y="2"/>
                  </a:cubicBezTo>
                  <a:cubicBezTo>
                    <a:pt x="10" y="2"/>
                    <a:pt x="10" y="3"/>
                    <a:pt x="10" y="3"/>
                  </a:cubicBezTo>
                  <a:cubicBezTo>
                    <a:pt x="10" y="3"/>
                    <a:pt x="10" y="3"/>
                    <a:pt x="9" y="3"/>
                  </a:cubicBezTo>
                  <a:cubicBezTo>
                    <a:pt x="8" y="3"/>
                    <a:pt x="8" y="3"/>
                    <a:pt x="8" y="3"/>
                  </a:cubicBezTo>
                  <a:cubicBezTo>
                    <a:pt x="8" y="3"/>
                    <a:pt x="8" y="3"/>
                    <a:pt x="8" y="3"/>
                  </a:cubicBezTo>
                  <a:cubicBezTo>
                    <a:pt x="8" y="3"/>
                    <a:pt x="8" y="3"/>
                    <a:pt x="8" y="3"/>
                  </a:cubicBezTo>
                  <a:cubicBezTo>
                    <a:pt x="8" y="2"/>
                    <a:pt x="9" y="2"/>
                    <a:pt x="9" y="2"/>
                  </a:cubicBezTo>
                  <a:cubicBezTo>
                    <a:pt x="9" y="2"/>
                    <a:pt x="9" y="1"/>
                    <a:pt x="9" y="1"/>
                  </a:cubicBezTo>
                  <a:cubicBezTo>
                    <a:pt x="9" y="1"/>
                    <a:pt x="8" y="1"/>
                    <a:pt x="8" y="2"/>
                  </a:cubicBezTo>
                  <a:cubicBezTo>
                    <a:pt x="7" y="2"/>
                    <a:pt x="6" y="3"/>
                    <a:pt x="5" y="3"/>
                  </a:cubicBezTo>
                  <a:cubicBezTo>
                    <a:pt x="4" y="3"/>
                    <a:pt x="3" y="2"/>
                    <a:pt x="3" y="2"/>
                  </a:cubicBezTo>
                  <a:cubicBezTo>
                    <a:pt x="2" y="2"/>
                    <a:pt x="2" y="2"/>
                    <a:pt x="2" y="2"/>
                  </a:cubicBezTo>
                  <a:cubicBezTo>
                    <a:pt x="2" y="2"/>
                    <a:pt x="2" y="2"/>
                    <a:pt x="2" y="2"/>
                  </a:cubicBezTo>
                  <a:cubicBezTo>
                    <a:pt x="2" y="1"/>
                    <a:pt x="2" y="1"/>
                    <a:pt x="2" y="1"/>
                  </a:cubicBezTo>
                  <a:cubicBezTo>
                    <a:pt x="2" y="1"/>
                    <a:pt x="2" y="1"/>
                    <a:pt x="2" y="1"/>
                  </a:cubicBezTo>
                  <a:cubicBezTo>
                    <a:pt x="3" y="1"/>
                    <a:pt x="3" y="1"/>
                    <a:pt x="3" y="1"/>
                  </a:cubicBezTo>
                  <a:cubicBezTo>
                    <a:pt x="3" y="1"/>
                    <a:pt x="4" y="1"/>
                    <a:pt x="4" y="1"/>
                  </a:cubicBezTo>
                  <a:cubicBezTo>
                    <a:pt x="4" y="1"/>
                    <a:pt x="4" y="1"/>
                    <a:pt x="4"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2"/>
                    <a:pt x="5" y="2"/>
                    <a:pt x="5" y="2"/>
                  </a:cubicBezTo>
                  <a:cubicBezTo>
                    <a:pt x="5" y="2"/>
                    <a:pt x="6" y="2"/>
                    <a:pt x="6" y="1"/>
                  </a:cubicBezTo>
                  <a:cubicBezTo>
                    <a:pt x="7" y="1"/>
                    <a:pt x="8" y="1"/>
                    <a:pt x="9" y="1"/>
                  </a:cubicBezTo>
                  <a:cubicBezTo>
                    <a:pt x="10" y="1"/>
                    <a:pt x="11" y="1"/>
                    <a:pt x="11" y="2"/>
                  </a:cubicBezTo>
                  <a:cubicBezTo>
                    <a:pt x="12" y="2"/>
                    <a:pt x="12" y="2"/>
                    <a:pt x="12" y="2"/>
                  </a:cubicBezTo>
                  <a:cubicBezTo>
                    <a:pt x="12" y="2"/>
                    <a:pt x="12"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60" name="组合 559"/>
          <p:cNvGrpSpPr/>
          <p:nvPr/>
        </p:nvGrpSpPr>
        <p:grpSpPr>
          <a:xfrm>
            <a:off x="5321217" y="2686169"/>
            <a:ext cx="601305" cy="620477"/>
            <a:chOff x="5965825" y="2895601"/>
            <a:chExt cx="547688" cy="565150"/>
          </a:xfrm>
          <a:solidFill>
            <a:schemeClr val="bg1"/>
          </a:solidFill>
        </p:grpSpPr>
        <p:sp>
          <p:nvSpPr>
            <p:cNvPr id="561" name="Freeform 945"/>
            <p:cNvSpPr>
              <a:spLocks noEditPoints="1"/>
            </p:cNvSpPr>
            <p:nvPr/>
          </p:nvSpPr>
          <p:spPr bwMode="auto">
            <a:xfrm>
              <a:off x="5965825" y="2895601"/>
              <a:ext cx="430212" cy="514350"/>
            </a:xfrm>
            <a:custGeom>
              <a:avLst/>
              <a:gdLst>
                <a:gd name="T0" fmla="*/ 24 w 26"/>
                <a:gd name="T1" fmla="*/ 29 h 31"/>
                <a:gd name="T2" fmla="*/ 21 w 26"/>
                <a:gd name="T3" fmla="*/ 21 h 31"/>
                <a:gd name="T4" fmla="*/ 24 w 26"/>
                <a:gd name="T5" fmla="*/ 20 h 31"/>
                <a:gd name="T6" fmla="*/ 18 w 26"/>
                <a:gd name="T7" fmla="*/ 19 h 31"/>
                <a:gd name="T8" fmla="*/ 18 w 26"/>
                <a:gd name="T9" fmla="*/ 16 h 31"/>
                <a:gd name="T10" fmla="*/ 20 w 26"/>
                <a:gd name="T11" fmla="*/ 11 h 31"/>
                <a:gd name="T12" fmla="*/ 20 w 26"/>
                <a:gd name="T13" fmla="*/ 7 h 31"/>
                <a:gd name="T14" fmla="*/ 17 w 26"/>
                <a:gd name="T15" fmla="*/ 1 h 31"/>
                <a:gd name="T16" fmla="*/ 10 w 26"/>
                <a:gd name="T17" fmla="*/ 9 h 31"/>
                <a:gd name="T18" fmla="*/ 9 w 26"/>
                <a:gd name="T19" fmla="*/ 11 h 31"/>
                <a:gd name="T20" fmla="*/ 12 w 26"/>
                <a:gd name="T21" fmla="*/ 16 h 31"/>
                <a:gd name="T22" fmla="*/ 11 w 26"/>
                <a:gd name="T23" fmla="*/ 19 h 31"/>
                <a:gd name="T24" fmla="*/ 0 w 26"/>
                <a:gd name="T25" fmla="*/ 28 h 31"/>
                <a:gd name="T26" fmla="*/ 0 w 26"/>
                <a:gd name="T27" fmla="*/ 29 h 31"/>
                <a:gd name="T28" fmla="*/ 26 w 26"/>
                <a:gd name="T29" fmla="*/ 30 h 31"/>
                <a:gd name="T30" fmla="*/ 18 w 26"/>
                <a:gd name="T31" fmla="*/ 6 h 31"/>
                <a:gd name="T32" fmla="*/ 18 w 26"/>
                <a:gd name="T33" fmla="*/ 6 h 31"/>
                <a:gd name="T34" fmla="*/ 17 w 26"/>
                <a:gd name="T35" fmla="*/ 27 h 31"/>
                <a:gd name="T36" fmla="*/ 16 w 26"/>
                <a:gd name="T37" fmla="*/ 23 h 31"/>
                <a:gd name="T38" fmla="*/ 16 w 26"/>
                <a:gd name="T39" fmla="*/ 22 h 31"/>
                <a:gd name="T40" fmla="*/ 14 w 26"/>
                <a:gd name="T41" fmla="*/ 22 h 31"/>
                <a:gd name="T42" fmla="*/ 14 w 26"/>
                <a:gd name="T43" fmla="*/ 23 h 31"/>
                <a:gd name="T44" fmla="*/ 13 w 26"/>
                <a:gd name="T45" fmla="*/ 27 h 31"/>
                <a:gd name="T46" fmla="*/ 12 w 26"/>
                <a:gd name="T47" fmla="*/ 19 h 31"/>
                <a:gd name="T48" fmla="*/ 12 w 26"/>
                <a:gd name="T49" fmla="*/ 16 h 31"/>
                <a:gd name="T50" fmla="*/ 11 w 26"/>
                <a:gd name="T51" fmla="*/ 13 h 31"/>
                <a:gd name="T52" fmla="*/ 10 w 26"/>
                <a:gd name="T53" fmla="*/ 12 h 31"/>
                <a:gd name="T54" fmla="*/ 10 w 26"/>
                <a:gd name="T55" fmla="*/ 11 h 31"/>
                <a:gd name="T56" fmla="*/ 10 w 26"/>
                <a:gd name="T57" fmla="*/ 10 h 31"/>
                <a:gd name="T58" fmla="*/ 10 w 26"/>
                <a:gd name="T59" fmla="*/ 8 h 31"/>
                <a:gd name="T60" fmla="*/ 11 w 26"/>
                <a:gd name="T61" fmla="*/ 6 h 31"/>
                <a:gd name="T62" fmla="*/ 12 w 26"/>
                <a:gd name="T63" fmla="*/ 7 h 31"/>
                <a:gd name="T64" fmla="*/ 12 w 26"/>
                <a:gd name="T65" fmla="*/ 7 h 31"/>
                <a:gd name="T66" fmla="*/ 11 w 26"/>
                <a:gd name="T67" fmla="*/ 6 h 31"/>
                <a:gd name="T68" fmla="*/ 12 w 26"/>
                <a:gd name="T69" fmla="*/ 7 h 31"/>
                <a:gd name="T70" fmla="*/ 13 w 26"/>
                <a:gd name="T71" fmla="*/ 7 h 31"/>
                <a:gd name="T72" fmla="*/ 12 w 26"/>
                <a:gd name="T73" fmla="*/ 7 h 31"/>
                <a:gd name="T74" fmla="*/ 12 w 26"/>
                <a:gd name="T75" fmla="*/ 6 h 31"/>
                <a:gd name="T76" fmla="*/ 12 w 26"/>
                <a:gd name="T77" fmla="*/ 6 h 31"/>
                <a:gd name="T78" fmla="*/ 12 w 26"/>
                <a:gd name="T79" fmla="*/ 6 h 31"/>
                <a:gd name="T80" fmla="*/ 14 w 26"/>
                <a:gd name="T81" fmla="*/ 7 h 31"/>
                <a:gd name="T82" fmla="*/ 15 w 26"/>
                <a:gd name="T83" fmla="*/ 7 h 31"/>
                <a:gd name="T84" fmla="*/ 13 w 26"/>
                <a:gd name="T85" fmla="*/ 6 h 31"/>
                <a:gd name="T86" fmla="*/ 18 w 26"/>
                <a:gd name="T87" fmla="*/ 6 h 31"/>
                <a:gd name="T88" fmla="*/ 19 w 26"/>
                <a:gd name="T89" fmla="*/ 10 h 31"/>
                <a:gd name="T90" fmla="*/ 20 w 26"/>
                <a:gd name="T91" fmla="*/ 10 h 31"/>
                <a:gd name="T92" fmla="*/ 20 w 26"/>
                <a:gd name="T93" fmla="*/ 11 h 31"/>
                <a:gd name="T94" fmla="*/ 19 w 26"/>
                <a:gd name="T95" fmla="*/ 12 h 31"/>
                <a:gd name="T96" fmla="*/ 18 w 26"/>
                <a:gd name="T97" fmla="*/ 15 h 31"/>
                <a:gd name="T98" fmla="*/ 17 w 26"/>
                <a:gd name="T99" fmla="*/ 16 h 31"/>
                <a:gd name="T100" fmla="*/ 18 w 26"/>
                <a:gd name="T101" fmla="*/ 19 h 31"/>
                <a:gd name="T102" fmla="*/ 17 w 26"/>
                <a:gd name="T103"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31">
                  <a:moveTo>
                    <a:pt x="25" y="30"/>
                  </a:moveTo>
                  <a:cubicBezTo>
                    <a:pt x="25" y="30"/>
                    <a:pt x="24" y="29"/>
                    <a:pt x="24" y="29"/>
                  </a:cubicBezTo>
                  <a:cubicBezTo>
                    <a:pt x="24" y="29"/>
                    <a:pt x="24" y="28"/>
                    <a:pt x="24" y="28"/>
                  </a:cubicBezTo>
                  <a:cubicBezTo>
                    <a:pt x="21" y="27"/>
                    <a:pt x="21" y="21"/>
                    <a:pt x="21" y="21"/>
                  </a:cubicBezTo>
                  <a:cubicBezTo>
                    <a:pt x="21" y="20"/>
                    <a:pt x="21" y="20"/>
                    <a:pt x="21" y="20"/>
                  </a:cubicBezTo>
                  <a:cubicBezTo>
                    <a:pt x="24" y="20"/>
                    <a:pt x="24" y="20"/>
                    <a:pt x="24" y="20"/>
                  </a:cubicBezTo>
                  <a:cubicBezTo>
                    <a:pt x="24" y="20"/>
                    <a:pt x="23" y="20"/>
                    <a:pt x="23" y="20"/>
                  </a:cubicBezTo>
                  <a:cubicBezTo>
                    <a:pt x="23" y="20"/>
                    <a:pt x="20" y="19"/>
                    <a:pt x="18" y="19"/>
                  </a:cubicBezTo>
                  <a:cubicBezTo>
                    <a:pt x="18" y="19"/>
                    <a:pt x="18" y="19"/>
                    <a:pt x="18" y="19"/>
                  </a:cubicBezTo>
                  <a:cubicBezTo>
                    <a:pt x="18" y="16"/>
                    <a:pt x="18" y="16"/>
                    <a:pt x="18" y="16"/>
                  </a:cubicBezTo>
                  <a:cubicBezTo>
                    <a:pt x="18" y="16"/>
                    <a:pt x="19" y="15"/>
                    <a:pt x="19" y="13"/>
                  </a:cubicBezTo>
                  <a:cubicBezTo>
                    <a:pt x="20" y="13"/>
                    <a:pt x="20" y="12"/>
                    <a:pt x="20" y="11"/>
                  </a:cubicBezTo>
                  <a:cubicBezTo>
                    <a:pt x="20" y="11"/>
                    <a:pt x="21" y="9"/>
                    <a:pt x="20" y="9"/>
                  </a:cubicBezTo>
                  <a:cubicBezTo>
                    <a:pt x="20" y="7"/>
                    <a:pt x="20" y="7"/>
                    <a:pt x="20" y="7"/>
                  </a:cubicBezTo>
                  <a:cubicBezTo>
                    <a:pt x="21" y="4"/>
                    <a:pt x="19" y="3"/>
                    <a:pt x="19" y="3"/>
                  </a:cubicBezTo>
                  <a:cubicBezTo>
                    <a:pt x="18" y="2"/>
                    <a:pt x="18" y="2"/>
                    <a:pt x="17" y="1"/>
                  </a:cubicBezTo>
                  <a:cubicBezTo>
                    <a:pt x="14" y="0"/>
                    <a:pt x="12" y="1"/>
                    <a:pt x="10" y="3"/>
                  </a:cubicBezTo>
                  <a:cubicBezTo>
                    <a:pt x="9" y="5"/>
                    <a:pt x="9" y="7"/>
                    <a:pt x="10" y="9"/>
                  </a:cubicBezTo>
                  <a:cubicBezTo>
                    <a:pt x="10" y="9"/>
                    <a:pt x="10" y="9"/>
                    <a:pt x="10" y="9"/>
                  </a:cubicBezTo>
                  <a:cubicBezTo>
                    <a:pt x="9" y="9"/>
                    <a:pt x="9" y="11"/>
                    <a:pt x="9" y="11"/>
                  </a:cubicBezTo>
                  <a:cubicBezTo>
                    <a:pt x="9" y="12"/>
                    <a:pt x="10" y="13"/>
                    <a:pt x="10" y="13"/>
                  </a:cubicBezTo>
                  <a:cubicBezTo>
                    <a:pt x="11" y="15"/>
                    <a:pt x="12" y="16"/>
                    <a:pt x="12" y="16"/>
                  </a:cubicBezTo>
                  <a:cubicBezTo>
                    <a:pt x="11" y="19"/>
                    <a:pt x="11" y="19"/>
                    <a:pt x="11" y="19"/>
                  </a:cubicBezTo>
                  <a:cubicBezTo>
                    <a:pt x="11" y="19"/>
                    <a:pt x="11" y="19"/>
                    <a:pt x="11" y="19"/>
                  </a:cubicBezTo>
                  <a:cubicBezTo>
                    <a:pt x="7" y="19"/>
                    <a:pt x="4" y="21"/>
                    <a:pt x="2" y="23"/>
                  </a:cubicBezTo>
                  <a:cubicBezTo>
                    <a:pt x="0" y="25"/>
                    <a:pt x="0" y="28"/>
                    <a:pt x="0" y="28"/>
                  </a:cubicBezTo>
                  <a:cubicBezTo>
                    <a:pt x="0" y="29"/>
                    <a:pt x="0" y="29"/>
                    <a:pt x="0" y="29"/>
                  </a:cubicBezTo>
                  <a:cubicBezTo>
                    <a:pt x="0" y="29"/>
                    <a:pt x="0" y="29"/>
                    <a:pt x="0" y="29"/>
                  </a:cubicBezTo>
                  <a:cubicBezTo>
                    <a:pt x="0" y="30"/>
                    <a:pt x="7" y="31"/>
                    <a:pt x="15" y="31"/>
                  </a:cubicBezTo>
                  <a:cubicBezTo>
                    <a:pt x="19" y="31"/>
                    <a:pt x="23" y="31"/>
                    <a:pt x="26" y="30"/>
                  </a:cubicBezTo>
                  <a:cubicBezTo>
                    <a:pt x="25" y="30"/>
                    <a:pt x="25" y="30"/>
                    <a:pt x="25" y="30"/>
                  </a:cubicBezTo>
                  <a:close/>
                  <a:moveTo>
                    <a:pt x="18" y="6"/>
                  </a:moveTo>
                  <a:cubicBezTo>
                    <a:pt x="18" y="6"/>
                    <a:pt x="18" y="6"/>
                    <a:pt x="18" y="6"/>
                  </a:cubicBezTo>
                  <a:cubicBezTo>
                    <a:pt x="18" y="6"/>
                    <a:pt x="18" y="6"/>
                    <a:pt x="18" y="6"/>
                  </a:cubicBezTo>
                  <a:cubicBezTo>
                    <a:pt x="18" y="6"/>
                    <a:pt x="18" y="6"/>
                    <a:pt x="18" y="6"/>
                  </a:cubicBezTo>
                  <a:close/>
                  <a:moveTo>
                    <a:pt x="17" y="27"/>
                  </a:moveTo>
                  <a:cubicBezTo>
                    <a:pt x="16" y="27"/>
                    <a:pt x="16" y="27"/>
                    <a:pt x="16" y="27"/>
                  </a:cubicBezTo>
                  <a:cubicBezTo>
                    <a:pt x="16" y="23"/>
                    <a:pt x="16" y="23"/>
                    <a:pt x="16" y="23"/>
                  </a:cubicBezTo>
                  <a:cubicBezTo>
                    <a:pt x="16" y="23"/>
                    <a:pt x="16" y="23"/>
                    <a:pt x="16" y="22"/>
                  </a:cubicBezTo>
                  <a:cubicBezTo>
                    <a:pt x="16" y="22"/>
                    <a:pt x="16" y="22"/>
                    <a:pt x="16" y="22"/>
                  </a:cubicBezTo>
                  <a:cubicBezTo>
                    <a:pt x="16" y="21"/>
                    <a:pt x="16" y="21"/>
                    <a:pt x="15" y="21"/>
                  </a:cubicBezTo>
                  <a:cubicBezTo>
                    <a:pt x="14" y="21"/>
                    <a:pt x="14" y="21"/>
                    <a:pt x="14" y="22"/>
                  </a:cubicBezTo>
                  <a:cubicBezTo>
                    <a:pt x="14" y="22"/>
                    <a:pt x="14" y="22"/>
                    <a:pt x="14" y="22"/>
                  </a:cubicBezTo>
                  <a:cubicBezTo>
                    <a:pt x="14" y="23"/>
                    <a:pt x="14" y="23"/>
                    <a:pt x="14" y="23"/>
                  </a:cubicBezTo>
                  <a:cubicBezTo>
                    <a:pt x="13" y="27"/>
                    <a:pt x="13" y="27"/>
                    <a:pt x="13" y="27"/>
                  </a:cubicBezTo>
                  <a:cubicBezTo>
                    <a:pt x="13" y="27"/>
                    <a:pt x="13" y="27"/>
                    <a:pt x="13" y="27"/>
                  </a:cubicBezTo>
                  <a:cubicBezTo>
                    <a:pt x="11" y="22"/>
                    <a:pt x="12" y="19"/>
                    <a:pt x="12" y="19"/>
                  </a:cubicBezTo>
                  <a:cubicBezTo>
                    <a:pt x="12" y="19"/>
                    <a:pt x="12" y="19"/>
                    <a:pt x="12" y="19"/>
                  </a:cubicBezTo>
                  <a:cubicBezTo>
                    <a:pt x="12" y="19"/>
                    <a:pt x="12" y="19"/>
                    <a:pt x="12" y="19"/>
                  </a:cubicBezTo>
                  <a:cubicBezTo>
                    <a:pt x="12" y="16"/>
                    <a:pt x="12" y="16"/>
                    <a:pt x="12" y="16"/>
                  </a:cubicBezTo>
                  <a:cubicBezTo>
                    <a:pt x="12" y="15"/>
                    <a:pt x="12" y="15"/>
                    <a:pt x="12" y="15"/>
                  </a:cubicBezTo>
                  <a:cubicBezTo>
                    <a:pt x="12" y="15"/>
                    <a:pt x="11" y="15"/>
                    <a:pt x="11" y="13"/>
                  </a:cubicBezTo>
                  <a:cubicBezTo>
                    <a:pt x="11" y="12"/>
                    <a:pt x="11" y="12"/>
                    <a:pt x="11" y="12"/>
                  </a:cubicBezTo>
                  <a:cubicBezTo>
                    <a:pt x="10" y="12"/>
                    <a:pt x="10" y="12"/>
                    <a:pt x="10" y="12"/>
                  </a:cubicBezTo>
                  <a:cubicBezTo>
                    <a:pt x="10" y="12"/>
                    <a:pt x="10" y="12"/>
                    <a:pt x="10" y="11"/>
                  </a:cubicBezTo>
                  <a:cubicBezTo>
                    <a:pt x="10" y="11"/>
                    <a:pt x="10" y="11"/>
                    <a:pt x="10" y="11"/>
                  </a:cubicBezTo>
                  <a:cubicBezTo>
                    <a:pt x="10" y="11"/>
                    <a:pt x="10" y="10"/>
                    <a:pt x="10" y="10"/>
                  </a:cubicBezTo>
                  <a:cubicBezTo>
                    <a:pt x="10" y="10"/>
                    <a:pt x="10" y="10"/>
                    <a:pt x="10" y="10"/>
                  </a:cubicBezTo>
                  <a:cubicBezTo>
                    <a:pt x="10" y="10"/>
                    <a:pt x="10" y="10"/>
                    <a:pt x="10" y="9"/>
                  </a:cubicBezTo>
                  <a:cubicBezTo>
                    <a:pt x="10" y="9"/>
                    <a:pt x="10" y="9"/>
                    <a:pt x="10" y="8"/>
                  </a:cubicBezTo>
                  <a:cubicBezTo>
                    <a:pt x="10" y="8"/>
                    <a:pt x="11" y="8"/>
                    <a:pt x="11" y="7"/>
                  </a:cubicBezTo>
                  <a:cubicBezTo>
                    <a:pt x="11" y="6"/>
                    <a:pt x="11" y="6"/>
                    <a:pt x="11" y="6"/>
                  </a:cubicBezTo>
                  <a:cubicBezTo>
                    <a:pt x="11" y="7"/>
                    <a:pt x="12" y="7"/>
                    <a:pt x="12" y="7"/>
                  </a:cubicBezTo>
                  <a:cubicBezTo>
                    <a:pt x="12" y="7"/>
                    <a:pt x="12" y="7"/>
                    <a:pt x="12" y="7"/>
                  </a:cubicBezTo>
                  <a:cubicBezTo>
                    <a:pt x="12" y="7"/>
                    <a:pt x="12" y="7"/>
                    <a:pt x="12" y="7"/>
                  </a:cubicBezTo>
                  <a:cubicBezTo>
                    <a:pt x="12" y="7"/>
                    <a:pt x="12" y="7"/>
                    <a:pt x="12" y="7"/>
                  </a:cubicBezTo>
                  <a:cubicBezTo>
                    <a:pt x="12" y="7"/>
                    <a:pt x="11" y="6"/>
                    <a:pt x="11" y="6"/>
                  </a:cubicBezTo>
                  <a:cubicBezTo>
                    <a:pt x="11" y="6"/>
                    <a:pt x="11" y="6"/>
                    <a:pt x="11" y="6"/>
                  </a:cubicBezTo>
                  <a:cubicBezTo>
                    <a:pt x="11" y="6"/>
                    <a:pt x="11" y="6"/>
                    <a:pt x="11" y="6"/>
                  </a:cubicBezTo>
                  <a:cubicBezTo>
                    <a:pt x="12" y="7"/>
                    <a:pt x="12" y="7"/>
                    <a:pt x="12" y="7"/>
                  </a:cubicBezTo>
                  <a:cubicBezTo>
                    <a:pt x="13" y="7"/>
                    <a:pt x="13" y="7"/>
                    <a:pt x="13" y="7"/>
                  </a:cubicBezTo>
                  <a:cubicBezTo>
                    <a:pt x="13" y="7"/>
                    <a:pt x="13" y="7"/>
                    <a:pt x="13" y="7"/>
                  </a:cubicBezTo>
                  <a:cubicBezTo>
                    <a:pt x="13" y="7"/>
                    <a:pt x="13" y="7"/>
                    <a:pt x="13" y="7"/>
                  </a:cubicBezTo>
                  <a:cubicBezTo>
                    <a:pt x="12" y="7"/>
                    <a:pt x="12" y="7"/>
                    <a:pt x="12" y="7"/>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3" y="7"/>
                    <a:pt x="13" y="7"/>
                    <a:pt x="13" y="7"/>
                  </a:cubicBezTo>
                  <a:cubicBezTo>
                    <a:pt x="14" y="7"/>
                    <a:pt x="14" y="7"/>
                    <a:pt x="14" y="7"/>
                  </a:cubicBezTo>
                  <a:cubicBezTo>
                    <a:pt x="15" y="7"/>
                    <a:pt x="15" y="7"/>
                    <a:pt x="15" y="7"/>
                  </a:cubicBezTo>
                  <a:cubicBezTo>
                    <a:pt x="15" y="7"/>
                    <a:pt x="15" y="7"/>
                    <a:pt x="15" y="7"/>
                  </a:cubicBezTo>
                  <a:cubicBezTo>
                    <a:pt x="15" y="7"/>
                    <a:pt x="15" y="7"/>
                    <a:pt x="14" y="7"/>
                  </a:cubicBezTo>
                  <a:cubicBezTo>
                    <a:pt x="14" y="7"/>
                    <a:pt x="14" y="6"/>
                    <a:pt x="13" y="6"/>
                  </a:cubicBezTo>
                  <a:cubicBezTo>
                    <a:pt x="14" y="6"/>
                    <a:pt x="14" y="7"/>
                    <a:pt x="15" y="7"/>
                  </a:cubicBezTo>
                  <a:cubicBezTo>
                    <a:pt x="16" y="7"/>
                    <a:pt x="18" y="6"/>
                    <a:pt x="18" y="6"/>
                  </a:cubicBezTo>
                  <a:cubicBezTo>
                    <a:pt x="19" y="9"/>
                    <a:pt x="19" y="9"/>
                    <a:pt x="19" y="9"/>
                  </a:cubicBezTo>
                  <a:cubicBezTo>
                    <a:pt x="19" y="9"/>
                    <a:pt x="19" y="9"/>
                    <a:pt x="19" y="10"/>
                  </a:cubicBezTo>
                  <a:cubicBezTo>
                    <a:pt x="19" y="10"/>
                    <a:pt x="19" y="10"/>
                    <a:pt x="19" y="10"/>
                  </a:cubicBezTo>
                  <a:cubicBezTo>
                    <a:pt x="20" y="10"/>
                    <a:pt x="20" y="10"/>
                    <a:pt x="20" y="10"/>
                  </a:cubicBezTo>
                  <a:cubicBezTo>
                    <a:pt x="20" y="10"/>
                    <a:pt x="20" y="10"/>
                    <a:pt x="20" y="11"/>
                  </a:cubicBezTo>
                  <a:cubicBezTo>
                    <a:pt x="20" y="11"/>
                    <a:pt x="20" y="11"/>
                    <a:pt x="20" y="11"/>
                  </a:cubicBezTo>
                  <a:cubicBezTo>
                    <a:pt x="20" y="12"/>
                    <a:pt x="20" y="12"/>
                    <a:pt x="20" y="12"/>
                  </a:cubicBezTo>
                  <a:cubicBezTo>
                    <a:pt x="19" y="12"/>
                    <a:pt x="19" y="12"/>
                    <a:pt x="19" y="12"/>
                  </a:cubicBezTo>
                  <a:cubicBezTo>
                    <a:pt x="19" y="13"/>
                    <a:pt x="19" y="13"/>
                    <a:pt x="19" y="13"/>
                  </a:cubicBezTo>
                  <a:cubicBezTo>
                    <a:pt x="19" y="15"/>
                    <a:pt x="18" y="15"/>
                    <a:pt x="18" y="15"/>
                  </a:cubicBezTo>
                  <a:cubicBezTo>
                    <a:pt x="17" y="16"/>
                    <a:pt x="17" y="16"/>
                    <a:pt x="17" y="16"/>
                  </a:cubicBezTo>
                  <a:cubicBezTo>
                    <a:pt x="17" y="16"/>
                    <a:pt x="17" y="16"/>
                    <a:pt x="17" y="16"/>
                  </a:cubicBezTo>
                  <a:cubicBezTo>
                    <a:pt x="18" y="19"/>
                    <a:pt x="18" y="19"/>
                    <a:pt x="18" y="19"/>
                  </a:cubicBezTo>
                  <a:cubicBezTo>
                    <a:pt x="18" y="19"/>
                    <a:pt x="18" y="19"/>
                    <a:pt x="18" y="19"/>
                  </a:cubicBezTo>
                  <a:cubicBezTo>
                    <a:pt x="18" y="19"/>
                    <a:pt x="18" y="19"/>
                    <a:pt x="18" y="19"/>
                  </a:cubicBezTo>
                  <a:cubicBezTo>
                    <a:pt x="18" y="19"/>
                    <a:pt x="19" y="22"/>
                    <a:pt x="1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62" name="Freeform 946"/>
            <p:cNvSpPr>
              <a:spLocks noEditPoints="1"/>
            </p:cNvSpPr>
            <p:nvPr/>
          </p:nvSpPr>
          <p:spPr bwMode="auto">
            <a:xfrm>
              <a:off x="6313488" y="3244851"/>
              <a:ext cx="200025" cy="215900"/>
            </a:xfrm>
            <a:custGeom>
              <a:avLst/>
              <a:gdLst>
                <a:gd name="T0" fmla="*/ 9 w 12"/>
                <a:gd name="T1" fmla="*/ 6 h 13"/>
                <a:gd name="T2" fmla="*/ 12 w 12"/>
                <a:gd name="T3" fmla="*/ 0 h 13"/>
                <a:gd name="T4" fmla="*/ 10 w 12"/>
                <a:gd name="T5" fmla="*/ 0 h 13"/>
                <a:gd name="T6" fmla="*/ 9 w 12"/>
                <a:gd name="T7" fmla="*/ 0 h 13"/>
                <a:gd name="T8" fmla="*/ 6 w 12"/>
                <a:gd name="T9" fmla="*/ 0 h 13"/>
                <a:gd name="T10" fmla="*/ 6 w 12"/>
                <a:gd name="T11" fmla="*/ 0 h 13"/>
                <a:gd name="T12" fmla="*/ 6 w 12"/>
                <a:gd name="T13" fmla="*/ 0 h 13"/>
                <a:gd name="T14" fmla="*/ 3 w 12"/>
                <a:gd name="T15" fmla="*/ 0 h 13"/>
                <a:gd name="T16" fmla="*/ 3 w 12"/>
                <a:gd name="T17" fmla="*/ 0 h 13"/>
                <a:gd name="T18" fmla="*/ 0 w 12"/>
                <a:gd name="T19" fmla="*/ 0 h 13"/>
                <a:gd name="T20" fmla="*/ 3 w 12"/>
                <a:gd name="T21" fmla="*/ 6 h 13"/>
                <a:gd name="T22" fmla="*/ 4 w 12"/>
                <a:gd name="T23" fmla="*/ 7 h 13"/>
                <a:gd name="T24" fmla="*/ 4 w 12"/>
                <a:gd name="T25" fmla="*/ 8 h 13"/>
                <a:gd name="T26" fmla="*/ 5 w 12"/>
                <a:gd name="T27" fmla="*/ 8 h 13"/>
                <a:gd name="T28" fmla="*/ 5 w 12"/>
                <a:gd name="T29" fmla="*/ 8 h 13"/>
                <a:gd name="T30" fmla="*/ 5 w 12"/>
                <a:gd name="T31" fmla="*/ 8 h 13"/>
                <a:gd name="T32" fmla="*/ 5 w 12"/>
                <a:gd name="T33" fmla="*/ 9 h 13"/>
                <a:gd name="T34" fmla="*/ 5 w 12"/>
                <a:gd name="T35" fmla="*/ 9 h 13"/>
                <a:gd name="T36" fmla="*/ 6 w 12"/>
                <a:gd name="T37" fmla="*/ 9 h 13"/>
                <a:gd name="T38" fmla="*/ 5 w 12"/>
                <a:gd name="T39" fmla="*/ 11 h 13"/>
                <a:gd name="T40" fmla="*/ 3 w 12"/>
                <a:gd name="T41" fmla="*/ 11 h 13"/>
                <a:gd name="T42" fmla="*/ 3 w 12"/>
                <a:gd name="T43" fmla="*/ 12 h 13"/>
                <a:gd name="T44" fmla="*/ 3 w 12"/>
                <a:gd name="T45" fmla="*/ 13 h 13"/>
                <a:gd name="T46" fmla="*/ 6 w 12"/>
                <a:gd name="T47" fmla="*/ 13 h 13"/>
                <a:gd name="T48" fmla="*/ 9 w 12"/>
                <a:gd name="T49" fmla="*/ 13 h 13"/>
                <a:gd name="T50" fmla="*/ 10 w 12"/>
                <a:gd name="T51" fmla="*/ 12 h 13"/>
                <a:gd name="T52" fmla="*/ 9 w 12"/>
                <a:gd name="T53" fmla="*/ 11 h 13"/>
                <a:gd name="T54" fmla="*/ 8 w 12"/>
                <a:gd name="T55" fmla="*/ 11 h 13"/>
                <a:gd name="T56" fmla="*/ 7 w 12"/>
                <a:gd name="T57" fmla="*/ 9 h 13"/>
                <a:gd name="T58" fmla="*/ 7 w 12"/>
                <a:gd name="T59" fmla="*/ 9 h 13"/>
                <a:gd name="T60" fmla="*/ 8 w 12"/>
                <a:gd name="T61" fmla="*/ 9 h 13"/>
                <a:gd name="T62" fmla="*/ 8 w 12"/>
                <a:gd name="T63" fmla="*/ 8 h 13"/>
                <a:gd name="T64" fmla="*/ 8 w 12"/>
                <a:gd name="T65" fmla="*/ 8 h 13"/>
                <a:gd name="T66" fmla="*/ 8 w 12"/>
                <a:gd name="T67" fmla="*/ 8 h 13"/>
                <a:gd name="T68" fmla="*/ 9 w 12"/>
                <a:gd name="T69" fmla="*/ 8 h 13"/>
                <a:gd name="T70" fmla="*/ 8 w 12"/>
                <a:gd name="T71" fmla="*/ 7 h 13"/>
                <a:gd name="T72" fmla="*/ 9 w 12"/>
                <a:gd name="T73" fmla="*/ 6 h 13"/>
                <a:gd name="T74" fmla="*/ 10 w 12"/>
                <a:gd name="T75" fmla="*/ 1 h 13"/>
                <a:gd name="T76" fmla="*/ 12 w 12"/>
                <a:gd name="T77" fmla="*/ 1 h 13"/>
                <a:gd name="T78" fmla="*/ 10 w 12"/>
                <a:gd name="T79" fmla="*/ 5 h 13"/>
                <a:gd name="T80" fmla="*/ 10 w 12"/>
                <a:gd name="T81" fmla="*/ 6 h 13"/>
                <a:gd name="T82" fmla="*/ 10 w 12"/>
                <a:gd name="T83" fmla="*/ 1 h 13"/>
                <a:gd name="T84" fmla="*/ 2 w 12"/>
                <a:gd name="T85" fmla="*/ 5 h 13"/>
                <a:gd name="T86" fmla="*/ 1 w 12"/>
                <a:gd name="T87" fmla="*/ 1 h 13"/>
                <a:gd name="T88" fmla="*/ 3 w 12"/>
                <a:gd name="T89" fmla="*/ 1 h 13"/>
                <a:gd name="T90" fmla="*/ 3 w 12"/>
                <a:gd name="T91" fmla="*/ 6 h 13"/>
                <a:gd name="T92" fmla="*/ 2 w 12"/>
                <a:gd name="T93" fmla="*/ 5 h 13"/>
                <a:gd name="T94" fmla="*/ 7 w 12"/>
                <a:gd name="T95" fmla="*/ 3 h 13"/>
                <a:gd name="T96" fmla="*/ 7 w 12"/>
                <a:gd name="T97" fmla="*/ 4 h 13"/>
                <a:gd name="T98" fmla="*/ 6 w 12"/>
                <a:gd name="T99" fmla="*/ 4 h 13"/>
                <a:gd name="T100" fmla="*/ 6 w 12"/>
                <a:gd name="T101" fmla="*/ 4 h 13"/>
                <a:gd name="T102" fmla="*/ 5 w 12"/>
                <a:gd name="T103" fmla="*/ 4 h 13"/>
                <a:gd name="T104" fmla="*/ 6 w 12"/>
                <a:gd name="T105" fmla="*/ 3 h 13"/>
                <a:gd name="T106" fmla="*/ 5 w 12"/>
                <a:gd name="T107" fmla="*/ 3 h 13"/>
                <a:gd name="T108" fmla="*/ 6 w 12"/>
                <a:gd name="T109" fmla="*/ 3 h 13"/>
                <a:gd name="T110" fmla="*/ 6 w 12"/>
                <a:gd name="T111" fmla="*/ 2 h 13"/>
                <a:gd name="T112" fmla="*/ 6 w 12"/>
                <a:gd name="T113" fmla="*/ 2 h 13"/>
                <a:gd name="T114" fmla="*/ 7 w 12"/>
                <a:gd name="T115" fmla="*/ 3 h 13"/>
                <a:gd name="T116" fmla="*/ 8 w 12"/>
                <a:gd name="T117" fmla="*/ 3 h 13"/>
                <a:gd name="T118" fmla="*/ 7 w 12"/>
                <a:gd name="T11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3">
                  <a:moveTo>
                    <a:pt x="9" y="6"/>
                  </a:moveTo>
                  <a:cubicBezTo>
                    <a:pt x="12" y="6"/>
                    <a:pt x="12" y="0"/>
                    <a:pt x="12" y="0"/>
                  </a:cubicBezTo>
                  <a:cubicBezTo>
                    <a:pt x="10" y="0"/>
                    <a:pt x="10" y="0"/>
                    <a:pt x="10" y="0"/>
                  </a:cubicBezTo>
                  <a:cubicBezTo>
                    <a:pt x="9" y="0"/>
                    <a:pt x="9" y="0"/>
                    <a:pt x="9" y="0"/>
                  </a:cubicBezTo>
                  <a:cubicBezTo>
                    <a:pt x="6" y="0"/>
                    <a:pt x="6" y="0"/>
                    <a:pt x="6" y="0"/>
                  </a:cubicBezTo>
                  <a:cubicBezTo>
                    <a:pt x="6" y="0"/>
                    <a:pt x="6" y="0"/>
                    <a:pt x="6" y="0"/>
                  </a:cubicBezTo>
                  <a:cubicBezTo>
                    <a:pt x="6" y="0"/>
                    <a:pt x="6" y="0"/>
                    <a:pt x="6" y="0"/>
                  </a:cubicBezTo>
                  <a:cubicBezTo>
                    <a:pt x="3" y="0"/>
                    <a:pt x="3" y="0"/>
                    <a:pt x="3" y="0"/>
                  </a:cubicBezTo>
                  <a:cubicBezTo>
                    <a:pt x="3" y="0"/>
                    <a:pt x="3" y="0"/>
                    <a:pt x="3" y="0"/>
                  </a:cubicBezTo>
                  <a:cubicBezTo>
                    <a:pt x="0" y="0"/>
                    <a:pt x="0" y="0"/>
                    <a:pt x="0" y="0"/>
                  </a:cubicBezTo>
                  <a:cubicBezTo>
                    <a:pt x="0" y="0"/>
                    <a:pt x="0" y="6"/>
                    <a:pt x="3" y="6"/>
                  </a:cubicBezTo>
                  <a:cubicBezTo>
                    <a:pt x="4" y="7"/>
                    <a:pt x="4" y="7"/>
                    <a:pt x="4" y="7"/>
                  </a:cubicBezTo>
                  <a:cubicBezTo>
                    <a:pt x="4" y="8"/>
                    <a:pt x="4" y="8"/>
                    <a:pt x="4" y="8"/>
                  </a:cubicBezTo>
                  <a:cubicBezTo>
                    <a:pt x="4" y="8"/>
                    <a:pt x="4" y="8"/>
                    <a:pt x="5" y="8"/>
                  </a:cubicBezTo>
                  <a:cubicBezTo>
                    <a:pt x="5" y="8"/>
                    <a:pt x="5" y="8"/>
                    <a:pt x="5" y="8"/>
                  </a:cubicBezTo>
                  <a:cubicBezTo>
                    <a:pt x="5" y="8"/>
                    <a:pt x="5" y="8"/>
                    <a:pt x="5" y="8"/>
                  </a:cubicBezTo>
                  <a:cubicBezTo>
                    <a:pt x="5" y="8"/>
                    <a:pt x="5" y="9"/>
                    <a:pt x="5" y="9"/>
                  </a:cubicBezTo>
                  <a:cubicBezTo>
                    <a:pt x="5" y="9"/>
                    <a:pt x="5" y="9"/>
                    <a:pt x="5" y="9"/>
                  </a:cubicBezTo>
                  <a:cubicBezTo>
                    <a:pt x="5" y="9"/>
                    <a:pt x="6" y="9"/>
                    <a:pt x="6" y="9"/>
                  </a:cubicBezTo>
                  <a:cubicBezTo>
                    <a:pt x="6" y="10"/>
                    <a:pt x="5" y="11"/>
                    <a:pt x="5" y="11"/>
                  </a:cubicBezTo>
                  <a:cubicBezTo>
                    <a:pt x="3" y="11"/>
                    <a:pt x="3" y="11"/>
                    <a:pt x="3" y="11"/>
                  </a:cubicBezTo>
                  <a:cubicBezTo>
                    <a:pt x="3" y="11"/>
                    <a:pt x="3" y="12"/>
                    <a:pt x="3" y="12"/>
                  </a:cubicBezTo>
                  <a:cubicBezTo>
                    <a:pt x="3" y="12"/>
                    <a:pt x="3" y="13"/>
                    <a:pt x="3" y="13"/>
                  </a:cubicBezTo>
                  <a:cubicBezTo>
                    <a:pt x="6" y="13"/>
                    <a:pt x="6" y="13"/>
                    <a:pt x="6" y="13"/>
                  </a:cubicBezTo>
                  <a:cubicBezTo>
                    <a:pt x="9" y="13"/>
                    <a:pt x="9" y="13"/>
                    <a:pt x="9" y="13"/>
                  </a:cubicBezTo>
                  <a:cubicBezTo>
                    <a:pt x="10" y="13"/>
                    <a:pt x="10" y="12"/>
                    <a:pt x="10" y="12"/>
                  </a:cubicBezTo>
                  <a:cubicBezTo>
                    <a:pt x="10" y="12"/>
                    <a:pt x="10" y="11"/>
                    <a:pt x="9" y="11"/>
                  </a:cubicBezTo>
                  <a:cubicBezTo>
                    <a:pt x="8" y="11"/>
                    <a:pt x="8" y="11"/>
                    <a:pt x="8" y="11"/>
                  </a:cubicBezTo>
                  <a:cubicBezTo>
                    <a:pt x="8" y="11"/>
                    <a:pt x="7" y="10"/>
                    <a:pt x="7" y="9"/>
                  </a:cubicBezTo>
                  <a:cubicBezTo>
                    <a:pt x="7" y="9"/>
                    <a:pt x="7" y="9"/>
                    <a:pt x="7" y="9"/>
                  </a:cubicBezTo>
                  <a:cubicBezTo>
                    <a:pt x="8" y="9"/>
                    <a:pt x="8" y="9"/>
                    <a:pt x="8" y="9"/>
                  </a:cubicBezTo>
                  <a:cubicBezTo>
                    <a:pt x="8" y="9"/>
                    <a:pt x="8" y="8"/>
                    <a:pt x="8" y="8"/>
                  </a:cubicBezTo>
                  <a:cubicBezTo>
                    <a:pt x="8" y="8"/>
                    <a:pt x="8" y="8"/>
                    <a:pt x="8" y="8"/>
                  </a:cubicBezTo>
                  <a:cubicBezTo>
                    <a:pt x="8" y="8"/>
                    <a:pt x="8" y="8"/>
                    <a:pt x="8" y="8"/>
                  </a:cubicBezTo>
                  <a:cubicBezTo>
                    <a:pt x="8" y="8"/>
                    <a:pt x="9" y="8"/>
                    <a:pt x="9" y="8"/>
                  </a:cubicBezTo>
                  <a:cubicBezTo>
                    <a:pt x="9" y="8"/>
                    <a:pt x="8" y="8"/>
                    <a:pt x="8" y="7"/>
                  </a:cubicBezTo>
                  <a:cubicBezTo>
                    <a:pt x="9" y="7"/>
                    <a:pt x="9" y="7"/>
                    <a:pt x="9" y="6"/>
                  </a:cubicBezTo>
                  <a:close/>
                  <a:moveTo>
                    <a:pt x="10" y="1"/>
                  </a:moveTo>
                  <a:cubicBezTo>
                    <a:pt x="12" y="1"/>
                    <a:pt x="12" y="1"/>
                    <a:pt x="12" y="1"/>
                  </a:cubicBezTo>
                  <a:cubicBezTo>
                    <a:pt x="12" y="2"/>
                    <a:pt x="11" y="4"/>
                    <a:pt x="10" y="5"/>
                  </a:cubicBezTo>
                  <a:cubicBezTo>
                    <a:pt x="10" y="5"/>
                    <a:pt x="10" y="5"/>
                    <a:pt x="10" y="6"/>
                  </a:cubicBezTo>
                  <a:cubicBezTo>
                    <a:pt x="10" y="4"/>
                    <a:pt x="10" y="2"/>
                    <a:pt x="10" y="1"/>
                  </a:cubicBezTo>
                  <a:close/>
                  <a:moveTo>
                    <a:pt x="2" y="5"/>
                  </a:moveTo>
                  <a:cubicBezTo>
                    <a:pt x="1" y="4"/>
                    <a:pt x="1" y="2"/>
                    <a:pt x="1" y="1"/>
                  </a:cubicBezTo>
                  <a:cubicBezTo>
                    <a:pt x="3" y="1"/>
                    <a:pt x="3" y="1"/>
                    <a:pt x="3" y="1"/>
                  </a:cubicBezTo>
                  <a:cubicBezTo>
                    <a:pt x="3" y="2"/>
                    <a:pt x="3" y="4"/>
                    <a:pt x="3" y="6"/>
                  </a:cubicBezTo>
                  <a:cubicBezTo>
                    <a:pt x="3" y="5"/>
                    <a:pt x="3" y="5"/>
                    <a:pt x="2" y="5"/>
                  </a:cubicBezTo>
                  <a:close/>
                  <a:moveTo>
                    <a:pt x="7" y="3"/>
                  </a:moveTo>
                  <a:cubicBezTo>
                    <a:pt x="7" y="4"/>
                    <a:pt x="7" y="4"/>
                    <a:pt x="7" y="4"/>
                  </a:cubicBezTo>
                  <a:cubicBezTo>
                    <a:pt x="6" y="4"/>
                    <a:pt x="6" y="4"/>
                    <a:pt x="6" y="4"/>
                  </a:cubicBezTo>
                  <a:cubicBezTo>
                    <a:pt x="6" y="4"/>
                    <a:pt x="6" y="4"/>
                    <a:pt x="6" y="4"/>
                  </a:cubicBezTo>
                  <a:cubicBezTo>
                    <a:pt x="5" y="4"/>
                    <a:pt x="5" y="4"/>
                    <a:pt x="5" y="4"/>
                  </a:cubicBezTo>
                  <a:cubicBezTo>
                    <a:pt x="6" y="3"/>
                    <a:pt x="6" y="3"/>
                    <a:pt x="6" y="3"/>
                  </a:cubicBezTo>
                  <a:cubicBezTo>
                    <a:pt x="5" y="3"/>
                    <a:pt x="5" y="3"/>
                    <a:pt x="5" y="3"/>
                  </a:cubicBezTo>
                  <a:cubicBezTo>
                    <a:pt x="6" y="3"/>
                    <a:pt x="6" y="3"/>
                    <a:pt x="6" y="3"/>
                  </a:cubicBezTo>
                  <a:cubicBezTo>
                    <a:pt x="6" y="2"/>
                    <a:pt x="6" y="2"/>
                    <a:pt x="6" y="2"/>
                  </a:cubicBezTo>
                  <a:cubicBezTo>
                    <a:pt x="6" y="2"/>
                    <a:pt x="6" y="2"/>
                    <a:pt x="6" y="2"/>
                  </a:cubicBezTo>
                  <a:cubicBezTo>
                    <a:pt x="7" y="3"/>
                    <a:pt x="7" y="3"/>
                    <a:pt x="7" y="3"/>
                  </a:cubicBezTo>
                  <a:cubicBezTo>
                    <a:pt x="8" y="3"/>
                    <a:pt x="8" y="3"/>
                    <a:pt x="8" y="3"/>
                  </a:cubicBezTo>
                  <a:lnTo>
                    <a:pt x="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63" name="Freeform 1086"/>
            <p:cNvSpPr>
              <a:spLocks noEditPoints="1"/>
            </p:cNvSpPr>
            <p:nvPr/>
          </p:nvSpPr>
          <p:spPr bwMode="auto">
            <a:xfrm>
              <a:off x="5965825" y="2895601"/>
              <a:ext cx="414337" cy="514350"/>
            </a:xfrm>
            <a:custGeom>
              <a:avLst/>
              <a:gdLst>
                <a:gd name="T0" fmla="*/ 24 w 25"/>
                <a:gd name="T1" fmla="*/ 29 h 31"/>
                <a:gd name="T2" fmla="*/ 20 w 25"/>
                <a:gd name="T3" fmla="*/ 21 h 31"/>
                <a:gd name="T4" fmla="*/ 24 w 25"/>
                <a:gd name="T5" fmla="*/ 20 h 31"/>
                <a:gd name="T6" fmla="*/ 18 w 25"/>
                <a:gd name="T7" fmla="*/ 19 h 31"/>
                <a:gd name="T8" fmla="*/ 18 w 25"/>
                <a:gd name="T9" fmla="*/ 16 h 31"/>
                <a:gd name="T10" fmla="*/ 20 w 25"/>
                <a:gd name="T11" fmla="*/ 11 h 31"/>
                <a:gd name="T12" fmla="*/ 20 w 25"/>
                <a:gd name="T13" fmla="*/ 7 h 31"/>
                <a:gd name="T14" fmla="*/ 17 w 25"/>
                <a:gd name="T15" fmla="*/ 1 h 31"/>
                <a:gd name="T16" fmla="*/ 9 w 25"/>
                <a:gd name="T17" fmla="*/ 8 h 31"/>
                <a:gd name="T18" fmla="*/ 9 w 25"/>
                <a:gd name="T19" fmla="*/ 11 h 31"/>
                <a:gd name="T20" fmla="*/ 11 w 25"/>
                <a:gd name="T21" fmla="*/ 16 h 31"/>
                <a:gd name="T22" fmla="*/ 11 w 25"/>
                <a:gd name="T23" fmla="*/ 19 h 31"/>
                <a:gd name="T24" fmla="*/ 0 w 25"/>
                <a:gd name="T25" fmla="*/ 28 h 31"/>
                <a:gd name="T26" fmla="*/ 0 w 25"/>
                <a:gd name="T27" fmla="*/ 29 h 31"/>
                <a:gd name="T28" fmla="*/ 25 w 25"/>
                <a:gd name="T29" fmla="*/ 30 h 31"/>
                <a:gd name="T30" fmla="*/ 18 w 25"/>
                <a:gd name="T31" fmla="*/ 5 h 31"/>
                <a:gd name="T32" fmla="*/ 18 w 25"/>
                <a:gd name="T33" fmla="*/ 5 h 31"/>
                <a:gd name="T34" fmla="*/ 16 w 25"/>
                <a:gd name="T35" fmla="*/ 27 h 31"/>
                <a:gd name="T36" fmla="*/ 16 w 25"/>
                <a:gd name="T37" fmla="*/ 23 h 31"/>
                <a:gd name="T38" fmla="*/ 16 w 25"/>
                <a:gd name="T39" fmla="*/ 22 h 31"/>
                <a:gd name="T40" fmla="*/ 13 w 25"/>
                <a:gd name="T41" fmla="*/ 22 h 31"/>
                <a:gd name="T42" fmla="*/ 14 w 25"/>
                <a:gd name="T43" fmla="*/ 23 h 31"/>
                <a:gd name="T44" fmla="*/ 13 w 25"/>
                <a:gd name="T45" fmla="*/ 27 h 31"/>
                <a:gd name="T46" fmla="*/ 12 w 25"/>
                <a:gd name="T47" fmla="*/ 19 h 31"/>
                <a:gd name="T48" fmla="*/ 12 w 25"/>
                <a:gd name="T49" fmla="*/ 16 h 31"/>
                <a:gd name="T50" fmla="*/ 11 w 25"/>
                <a:gd name="T51" fmla="*/ 12 h 31"/>
                <a:gd name="T52" fmla="*/ 10 w 25"/>
                <a:gd name="T53" fmla="*/ 12 h 31"/>
                <a:gd name="T54" fmla="*/ 10 w 25"/>
                <a:gd name="T55" fmla="*/ 11 h 31"/>
                <a:gd name="T56" fmla="*/ 10 w 25"/>
                <a:gd name="T57" fmla="*/ 9 h 31"/>
                <a:gd name="T58" fmla="*/ 10 w 25"/>
                <a:gd name="T59" fmla="*/ 8 h 31"/>
                <a:gd name="T60" fmla="*/ 11 w 25"/>
                <a:gd name="T61" fmla="*/ 6 h 31"/>
                <a:gd name="T62" fmla="*/ 12 w 25"/>
                <a:gd name="T63" fmla="*/ 7 h 31"/>
                <a:gd name="T64" fmla="*/ 11 w 25"/>
                <a:gd name="T65" fmla="*/ 7 h 31"/>
                <a:gd name="T66" fmla="*/ 11 w 25"/>
                <a:gd name="T67" fmla="*/ 6 h 31"/>
                <a:gd name="T68" fmla="*/ 12 w 25"/>
                <a:gd name="T69" fmla="*/ 7 h 31"/>
                <a:gd name="T70" fmla="*/ 13 w 25"/>
                <a:gd name="T71" fmla="*/ 7 h 31"/>
                <a:gd name="T72" fmla="*/ 12 w 25"/>
                <a:gd name="T73" fmla="*/ 6 h 31"/>
                <a:gd name="T74" fmla="*/ 11 w 25"/>
                <a:gd name="T75" fmla="*/ 6 h 31"/>
                <a:gd name="T76" fmla="*/ 11 w 25"/>
                <a:gd name="T77" fmla="*/ 6 h 31"/>
                <a:gd name="T78" fmla="*/ 12 w 25"/>
                <a:gd name="T79" fmla="*/ 6 h 31"/>
                <a:gd name="T80" fmla="*/ 14 w 25"/>
                <a:gd name="T81" fmla="*/ 7 h 31"/>
                <a:gd name="T82" fmla="*/ 15 w 25"/>
                <a:gd name="T83" fmla="*/ 7 h 31"/>
                <a:gd name="T84" fmla="*/ 13 w 25"/>
                <a:gd name="T85" fmla="*/ 6 h 31"/>
                <a:gd name="T86" fmla="*/ 18 w 25"/>
                <a:gd name="T87" fmla="*/ 6 h 31"/>
                <a:gd name="T88" fmla="*/ 19 w 25"/>
                <a:gd name="T89" fmla="*/ 9 h 31"/>
                <a:gd name="T90" fmla="*/ 20 w 25"/>
                <a:gd name="T91" fmla="*/ 9 h 31"/>
                <a:gd name="T92" fmla="*/ 19 w 25"/>
                <a:gd name="T93" fmla="*/ 11 h 31"/>
                <a:gd name="T94" fmla="*/ 19 w 25"/>
                <a:gd name="T95" fmla="*/ 12 h 31"/>
                <a:gd name="T96" fmla="*/ 17 w 25"/>
                <a:gd name="T97" fmla="*/ 15 h 31"/>
                <a:gd name="T98" fmla="*/ 17 w 25"/>
                <a:gd name="T99" fmla="*/ 16 h 31"/>
                <a:gd name="T100" fmla="*/ 18 w 25"/>
                <a:gd name="T101" fmla="*/ 19 h 31"/>
                <a:gd name="T102" fmla="*/ 16 w 25"/>
                <a:gd name="T103"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31">
                  <a:moveTo>
                    <a:pt x="25" y="30"/>
                  </a:moveTo>
                  <a:cubicBezTo>
                    <a:pt x="24" y="30"/>
                    <a:pt x="24" y="29"/>
                    <a:pt x="24" y="29"/>
                  </a:cubicBezTo>
                  <a:cubicBezTo>
                    <a:pt x="24" y="28"/>
                    <a:pt x="24" y="28"/>
                    <a:pt x="24" y="28"/>
                  </a:cubicBezTo>
                  <a:cubicBezTo>
                    <a:pt x="20" y="27"/>
                    <a:pt x="20" y="21"/>
                    <a:pt x="20" y="21"/>
                  </a:cubicBezTo>
                  <a:cubicBezTo>
                    <a:pt x="20" y="20"/>
                    <a:pt x="20" y="20"/>
                    <a:pt x="20" y="20"/>
                  </a:cubicBezTo>
                  <a:cubicBezTo>
                    <a:pt x="24" y="20"/>
                    <a:pt x="24" y="20"/>
                    <a:pt x="24" y="20"/>
                  </a:cubicBezTo>
                  <a:cubicBezTo>
                    <a:pt x="23" y="20"/>
                    <a:pt x="23" y="20"/>
                    <a:pt x="22" y="20"/>
                  </a:cubicBezTo>
                  <a:cubicBezTo>
                    <a:pt x="22" y="20"/>
                    <a:pt x="20" y="19"/>
                    <a:pt x="18" y="19"/>
                  </a:cubicBezTo>
                  <a:cubicBezTo>
                    <a:pt x="18" y="19"/>
                    <a:pt x="18" y="19"/>
                    <a:pt x="18" y="19"/>
                  </a:cubicBezTo>
                  <a:cubicBezTo>
                    <a:pt x="18" y="16"/>
                    <a:pt x="18" y="16"/>
                    <a:pt x="18" y="16"/>
                  </a:cubicBezTo>
                  <a:cubicBezTo>
                    <a:pt x="18" y="16"/>
                    <a:pt x="19" y="15"/>
                    <a:pt x="19" y="12"/>
                  </a:cubicBezTo>
                  <a:cubicBezTo>
                    <a:pt x="20" y="13"/>
                    <a:pt x="20" y="12"/>
                    <a:pt x="20" y="11"/>
                  </a:cubicBezTo>
                  <a:cubicBezTo>
                    <a:pt x="20" y="10"/>
                    <a:pt x="20" y="9"/>
                    <a:pt x="20" y="9"/>
                  </a:cubicBezTo>
                  <a:cubicBezTo>
                    <a:pt x="20" y="7"/>
                    <a:pt x="20" y="7"/>
                    <a:pt x="20" y="7"/>
                  </a:cubicBezTo>
                  <a:cubicBezTo>
                    <a:pt x="21" y="4"/>
                    <a:pt x="18" y="3"/>
                    <a:pt x="18" y="3"/>
                  </a:cubicBezTo>
                  <a:cubicBezTo>
                    <a:pt x="18" y="2"/>
                    <a:pt x="17" y="1"/>
                    <a:pt x="17" y="1"/>
                  </a:cubicBezTo>
                  <a:cubicBezTo>
                    <a:pt x="14" y="0"/>
                    <a:pt x="12" y="1"/>
                    <a:pt x="10" y="3"/>
                  </a:cubicBezTo>
                  <a:cubicBezTo>
                    <a:pt x="9" y="5"/>
                    <a:pt x="9" y="7"/>
                    <a:pt x="9" y="8"/>
                  </a:cubicBezTo>
                  <a:cubicBezTo>
                    <a:pt x="9" y="9"/>
                    <a:pt x="9" y="9"/>
                    <a:pt x="9" y="9"/>
                  </a:cubicBezTo>
                  <a:cubicBezTo>
                    <a:pt x="9" y="9"/>
                    <a:pt x="9" y="11"/>
                    <a:pt x="9" y="11"/>
                  </a:cubicBezTo>
                  <a:cubicBezTo>
                    <a:pt x="9" y="12"/>
                    <a:pt x="9" y="13"/>
                    <a:pt x="10" y="12"/>
                  </a:cubicBezTo>
                  <a:cubicBezTo>
                    <a:pt x="10" y="15"/>
                    <a:pt x="11" y="16"/>
                    <a:pt x="11" y="16"/>
                  </a:cubicBezTo>
                  <a:cubicBezTo>
                    <a:pt x="11" y="19"/>
                    <a:pt x="11" y="19"/>
                    <a:pt x="11" y="19"/>
                  </a:cubicBezTo>
                  <a:cubicBezTo>
                    <a:pt x="11" y="19"/>
                    <a:pt x="11" y="19"/>
                    <a:pt x="11" y="19"/>
                  </a:cubicBezTo>
                  <a:cubicBezTo>
                    <a:pt x="7" y="19"/>
                    <a:pt x="4" y="21"/>
                    <a:pt x="2" y="23"/>
                  </a:cubicBezTo>
                  <a:cubicBezTo>
                    <a:pt x="0" y="25"/>
                    <a:pt x="0" y="28"/>
                    <a:pt x="0" y="28"/>
                  </a:cubicBezTo>
                  <a:cubicBezTo>
                    <a:pt x="0" y="29"/>
                    <a:pt x="0" y="29"/>
                    <a:pt x="0" y="29"/>
                  </a:cubicBezTo>
                  <a:cubicBezTo>
                    <a:pt x="0" y="29"/>
                    <a:pt x="0" y="29"/>
                    <a:pt x="0" y="29"/>
                  </a:cubicBezTo>
                  <a:cubicBezTo>
                    <a:pt x="0" y="29"/>
                    <a:pt x="7" y="31"/>
                    <a:pt x="15" y="31"/>
                  </a:cubicBezTo>
                  <a:cubicBezTo>
                    <a:pt x="19" y="31"/>
                    <a:pt x="23" y="30"/>
                    <a:pt x="25" y="30"/>
                  </a:cubicBezTo>
                  <a:cubicBezTo>
                    <a:pt x="25" y="30"/>
                    <a:pt x="25" y="30"/>
                    <a:pt x="25" y="30"/>
                  </a:cubicBezTo>
                  <a:close/>
                  <a:moveTo>
                    <a:pt x="18" y="5"/>
                  </a:moveTo>
                  <a:cubicBezTo>
                    <a:pt x="18" y="5"/>
                    <a:pt x="18" y="5"/>
                    <a:pt x="18" y="6"/>
                  </a:cubicBezTo>
                  <a:cubicBezTo>
                    <a:pt x="18" y="5"/>
                    <a:pt x="18" y="5"/>
                    <a:pt x="18" y="5"/>
                  </a:cubicBezTo>
                  <a:cubicBezTo>
                    <a:pt x="18" y="5"/>
                    <a:pt x="18" y="5"/>
                    <a:pt x="18" y="5"/>
                  </a:cubicBezTo>
                  <a:close/>
                  <a:moveTo>
                    <a:pt x="16" y="27"/>
                  </a:moveTo>
                  <a:cubicBezTo>
                    <a:pt x="16" y="27"/>
                    <a:pt x="16" y="27"/>
                    <a:pt x="16" y="27"/>
                  </a:cubicBezTo>
                  <a:cubicBezTo>
                    <a:pt x="16" y="23"/>
                    <a:pt x="16" y="23"/>
                    <a:pt x="16" y="23"/>
                  </a:cubicBezTo>
                  <a:cubicBezTo>
                    <a:pt x="16" y="23"/>
                    <a:pt x="16" y="22"/>
                    <a:pt x="15" y="22"/>
                  </a:cubicBezTo>
                  <a:cubicBezTo>
                    <a:pt x="16" y="22"/>
                    <a:pt x="16" y="22"/>
                    <a:pt x="16" y="22"/>
                  </a:cubicBezTo>
                  <a:cubicBezTo>
                    <a:pt x="16" y="21"/>
                    <a:pt x="15" y="21"/>
                    <a:pt x="15" y="21"/>
                  </a:cubicBezTo>
                  <a:cubicBezTo>
                    <a:pt x="14" y="21"/>
                    <a:pt x="13" y="21"/>
                    <a:pt x="13" y="22"/>
                  </a:cubicBezTo>
                  <a:cubicBezTo>
                    <a:pt x="13" y="22"/>
                    <a:pt x="14" y="22"/>
                    <a:pt x="14" y="22"/>
                  </a:cubicBezTo>
                  <a:cubicBezTo>
                    <a:pt x="14" y="22"/>
                    <a:pt x="14" y="23"/>
                    <a:pt x="14" y="23"/>
                  </a:cubicBezTo>
                  <a:cubicBezTo>
                    <a:pt x="13" y="27"/>
                    <a:pt x="13" y="27"/>
                    <a:pt x="13" y="27"/>
                  </a:cubicBezTo>
                  <a:cubicBezTo>
                    <a:pt x="13" y="27"/>
                    <a:pt x="13" y="27"/>
                    <a:pt x="13" y="27"/>
                  </a:cubicBezTo>
                  <a:cubicBezTo>
                    <a:pt x="11" y="22"/>
                    <a:pt x="11" y="19"/>
                    <a:pt x="11" y="19"/>
                  </a:cubicBezTo>
                  <a:cubicBezTo>
                    <a:pt x="11" y="19"/>
                    <a:pt x="12" y="19"/>
                    <a:pt x="12" y="19"/>
                  </a:cubicBezTo>
                  <a:cubicBezTo>
                    <a:pt x="12" y="19"/>
                    <a:pt x="12" y="19"/>
                    <a:pt x="12" y="19"/>
                  </a:cubicBezTo>
                  <a:cubicBezTo>
                    <a:pt x="12" y="16"/>
                    <a:pt x="12" y="16"/>
                    <a:pt x="12" y="16"/>
                  </a:cubicBezTo>
                  <a:cubicBezTo>
                    <a:pt x="12" y="15"/>
                    <a:pt x="12" y="15"/>
                    <a:pt x="12" y="15"/>
                  </a:cubicBezTo>
                  <a:cubicBezTo>
                    <a:pt x="12" y="15"/>
                    <a:pt x="11" y="15"/>
                    <a:pt x="11" y="12"/>
                  </a:cubicBezTo>
                  <a:cubicBezTo>
                    <a:pt x="11" y="12"/>
                    <a:pt x="11" y="12"/>
                    <a:pt x="11" y="12"/>
                  </a:cubicBezTo>
                  <a:cubicBezTo>
                    <a:pt x="10" y="12"/>
                    <a:pt x="10" y="12"/>
                    <a:pt x="10" y="12"/>
                  </a:cubicBezTo>
                  <a:cubicBezTo>
                    <a:pt x="10" y="12"/>
                    <a:pt x="10" y="11"/>
                    <a:pt x="10" y="11"/>
                  </a:cubicBezTo>
                  <a:cubicBezTo>
                    <a:pt x="10" y="11"/>
                    <a:pt x="10" y="11"/>
                    <a:pt x="10" y="11"/>
                  </a:cubicBezTo>
                  <a:cubicBezTo>
                    <a:pt x="10" y="10"/>
                    <a:pt x="10" y="10"/>
                    <a:pt x="10" y="9"/>
                  </a:cubicBezTo>
                  <a:cubicBezTo>
                    <a:pt x="10" y="9"/>
                    <a:pt x="10" y="9"/>
                    <a:pt x="10" y="9"/>
                  </a:cubicBezTo>
                  <a:cubicBezTo>
                    <a:pt x="10" y="9"/>
                    <a:pt x="10" y="9"/>
                    <a:pt x="10" y="9"/>
                  </a:cubicBezTo>
                  <a:cubicBezTo>
                    <a:pt x="10" y="9"/>
                    <a:pt x="10" y="9"/>
                    <a:pt x="10" y="8"/>
                  </a:cubicBezTo>
                  <a:cubicBezTo>
                    <a:pt x="10" y="8"/>
                    <a:pt x="10" y="8"/>
                    <a:pt x="10" y="7"/>
                  </a:cubicBezTo>
                  <a:cubicBezTo>
                    <a:pt x="11" y="6"/>
                    <a:pt x="11" y="6"/>
                    <a:pt x="11" y="6"/>
                  </a:cubicBezTo>
                  <a:cubicBezTo>
                    <a:pt x="11" y="7"/>
                    <a:pt x="11" y="7"/>
                    <a:pt x="11" y="7"/>
                  </a:cubicBezTo>
                  <a:cubicBezTo>
                    <a:pt x="12" y="7"/>
                    <a:pt x="12" y="7"/>
                    <a:pt x="12" y="7"/>
                  </a:cubicBezTo>
                  <a:cubicBezTo>
                    <a:pt x="12" y="7"/>
                    <a:pt x="12" y="7"/>
                    <a:pt x="12" y="7"/>
                  </a:cubicBezTo>
                  <a:cubicBezTo>
                    <a:pt x="12" y="7"/>
                    <a:pt x="12" y="7"/>
                    <a:pt x="11" y="7"/>
                  </a:cubicBezTo>
                  <a:cubicBezTo>
                    <a:pt x="11" y="7"/>
                    <a:pt x="11" y="6"/>
                    <a:pt x="11" y="6"/>
                  </a:cubicBezTo>
                  <a:cubicBezTo>
                    <a:pt x="11" y="6"/>
                    <a:pt x="11" y="6"/>
                    <a:pt x="11" y="6"/>
                  </a:cubicBezTo>
                  <a:cubicBezTo>
                    <a:pt x="11" y="6"/>
                    <a:pt x="11" y="6"/>
                    <a:pt x="11" y="6"/>
                  </a:cubicBezTo>
                  <a:cubicBezTo>
                    <a:pt x="11" y="7"/>
                    <a:pt x="12" y="7"/>
                    <a:pt x="12" y="7"/>
                  </a:cubicBezTo>
                  <a:cubicBezTo>
                    <a:pt x="13" y="7"/>
                    <a:pt x="13" y="7"/>
                    <a:pt x="13" y="7"/>
                  </a:cubicBezTo>
                  <a:cubicBezTo>
                    <a:pt x="13" y="7"/>
                    <a:pt x="13" y="7"/>
                    <a:pt x="13" y="7"/>
                  </a:cubicBezTo>
                  <a:cubicBezTo>
                    <a:pt x="13" y="7"/>
                    <a:pt x="13" y="7"/>
                    <a:pt x="12" y="7"/>
                  </a:cubicBezTo>
                  <a:cubicBezTo>
                    <a:pt x="12" y="7"/>
                    <a:pt x="12" y="7"/>
                    <a:pt x="12" y="6"/>
                  </a:cubicBezTo>
                  <a:cubicBezTo>
                    <a:pt x="12" y="6"/>
                    <a:pt x="12" y="6"/>
                    <a:pt x="11" y="6"/>
                  </a:cubicBezTo>
                  <a:cubicBezTo>
                    <a:pt x="11" y="6"/>
                    <a:pt x="11" y="6"/>
                    <a:pt x="11" y="6"/>
                  </a:cubicBezTo>
                  <a:cubicBezTo>
                    <a:pt x="11" y="6"/>
                    <a:pt x="11" y="6"/>
                    <a:pt x="11" y="6"/>
                  </a:cubicBezTo>
                  <a:cubicBezTo>
                    <a:pt x="11" y="6"/>
                    <a:pt x="11" y="6"/>
                    <a:pt x="11" y="6"/>
                  </a:cubicBezTo>
                  <a:cubicBezTo>
                    <a:pt x="11" y="6"/>
                    <a:pt x="12" y="6"/>
                    <a:pt x="12" y="6"/>
                  </a:cubicBezTo>
                  <a:cubicBezTo>
                    <a:pt x="12" y="6"/>
                    <a:pt x="12" y="6"/>
                    <a:pt x="12" y="6"/>
                  </a:cubicBezTo>
                  <a:cubicBezTo>
                    <a:pt x="13" y="6"/>
                    <a:pt x="13" y="6"/>
                    <a:pt x="13" y="7"/>
                  </a:cubicBezTo>
                  <a:cubicBezTo>
                    <a:pt x="13" y="7"/>
                    <a:pt x="14" y="7"/>
                    <a:pt x="14" y="7"/>
                  </a:cubicBezTo>
                  <a:cubicBezTo>
                    <a:pt x="14" y="7"/>
                    <a:pt x="15" y="7"/>
                    <a:pt x="15" y="7"/>
                  </a:cubicBezTo>
                  <a:cubicBezTo>
                    <a:pt x="15" y="7"/>
                    <a:pt x="15" y="7"/>
                    <a:pt x="15" y="7"/>
                  </a:cubicBezTo>
                  <a:cubicBezTo>
                    <a:pt x="15" y="7"/>
                    <a:pt x="14" y="7"/>
                    <a:pt x="14" y="7"/>
                  </a:cubicBezTo>
                  <a:cubicBezTo>
                    <a:pt x="14" y="6"/>
                    <a:pt x="13" y="6"/>
                    <a:pt x="13" y="6"/>
                  </a:cubicBezTo>
                  <a:cubicBezTo>
                    <a:pt x="13" y="6"/>
                    <a:pt x="14" y="6"/>
                    <a:pt x="14" y="6"/>
                  </a:cubicBezTo>
                  <a:cubicBezTo>
                    <a:pt x="16" y="7"/>
                    <a:pt x="17" y="6"/>
                    <a:pt x="18" y="6"/>
                  </a:cubicBezTo>
                  <a:cubicBezTo>
                    <a:pt x="19" y="9"/>
                    <a:pt x="19" y="9"/>
                    <a:pt x="19" y="9"/>
                  </a:cubicBezTo>
                  <a:cubicBezTo>
                    <a:pt x="19" y="9"/>
                    <a:pt x="19" y="9"/>
                    <a:pt x="19" y="9"/>
                  </a:cubicBezTo>
                  <a:cubicBezTo>
                    <a:pt x="19" y="10"/>
                    <a:pt x="19" y="10"/>
                    <a:pt x="19" y="10"/>
                  </a:cubicBezTo>
                  <a:cubicBezTo>
                    <a:pt x="20" y="9"/>
                    <a:pt x="20" y="9"/>
                    <a:pt x="20" y="9"/>
                  </a:cubicBezTo>
                  <a:cubicBezTo>
                    <a:pt x="20" y="10"/>
                    <a:pt x="20" y="10"/>
                    <a:pt x="20" y="11"/>
                  </a:cubicBezTo>
                  <a:cubicBezTo>
                    <a:pt x="20" y="11"/>
                    <a:pt x="19" y="11"/>
                    <a:pt x="19" y="11"/>
                  </a:cubicBezTo>
                  <a:cubicBezTo>
                    <a:pt x="19" y="11"/>
                    <a:pt x="19" y="12"/>
                    <a:pt x="19" y="12"/>
                  </a:cubicBezTo>
                  <a:cubicBezTo>
                    <a:pt x="19" y="12"/>
                    <a:pt x="19" y="12"/>
                    <a:pt x="19" y="12"/>
                  </a:cubicBezTo>
                  <a:cubicBezTo>
                    <a:pt x="19" y="12"/>
                    <a:pt x="19" y="12"/>
                    <a:pt x="19" y="12"/>
                  </a:cubicBezTo>
                  <a:cubicBezTo>
                    <a:pt x="18" y="15"/>
                    <a:pt x="17" y="15"/>
                    <a:pt x="17" y="15"/>
                  </a:cubicBezTo>
                  <a:cubicBezTo>
                    <a:pt x="17" y="16"/>
                    <a:pt x="17" y="16"/>
                    <a:pt x="17" y="16"/>
                  </a:cubicBezTo>
                  <a:cubicBezTo>
                    <a:pt x="17" y="16"/>
                    <a:pt x="17" y="16"/>
                    <a:pt x="17" y="16"/>
                  </a:cubicBezTo>
                  <a:cubicBezTo>
                    <a:pt x="17" y="19"/>
                    <a:pt x="17" y="19"/>
                    <a:pt x="17" y="19"/>
                  </a:cubicBezTo>
                  <a:cubicBezTo>
                    <a:pt x="18" y="19"/>
                    <a:pt x="18" y="19"/>
                    <a:pt x="18" y="19"/>
                  </a:cubicBezTo>
                  <a:cubicBezTo>
                    <a:pt x="18" y="19"/>
                    <a:pt x="18" y="19"/>
                    <a:pt x="18" y="19"/>
                  </a:cubicBezTo>
                  <a:cubicBezTo>
                    <a:pt x="18" y="19"/>
                    <a:pt x="19" y="22"/>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64" name="Freeform 1087"/>
            <p:cNvSpPr>
              <a:spLocks noEditPoints="1"/>
            </p:cNvSpPr>
            <p:nvPr/>
          </p:nvSpPr>
          <p:spPr bwMode="auto">
            <a:xfrm>
              <a:off x="6313488" y="3244851"/>
              <a:ext cx="200025" cy="215900"/>
            </a:xfrm>
            <a:custGeom>
              <a:avLst/>
              <a:gdLst>
                <a:gd name="T0" fmla="*/ 9 w 12"/>
                <a:gd name="T1" fmla="*/ 6 h 13"/>
                <a:gd name="T2" fmla="*/ 12 w 12"/>
                <a:gd name="T3" fmla="*/ 0 h 13"/>
                <a:gd name="T4" fmla="*/ 10 w 12"/>
                <a:gd name="T5" fmla="*/ 0 h 13"/>
                <a:gd name="T6" fmla="*/ 9 w 12"/>
                <a:gd name="T7" fmla="*/ 0 h 13"/>
                <a:gd name="T8" fmla="*/ 6 w 12"/>
                <a:gd name="T9" fmla="*/ 0 h 13"/>
                <a:gd name="T10" fmla="*/ 6 w 12"/>
                <a:gd name="T11" fmla="*/ 0 h 13"/>
                <a:gd name="T12" fmla="*/ 6 w 12"/>
                <a:gd name="T13" fmla="*/ 0 h 13"/>
                <a:gd name="T14" fmla="*/ 3 w 12"/>
                <a:gd name="T15" fmla="*/ 0 h 13"/>
                <a:gd name="T16" fmla="*/ 2 w 12"/>
                <a:gd name="T17" fmla="*/ 0 h 13"/>
                <a:gd name="T18" fmla="*/ 0 w 12"/>
                <a:gd name="T19" fmla="*/ 0 h 13"/>
                <a:gd name="T20" fmla="*/ 3 w 12"/>
                <a:gd name="T21" fmla="*/ 6 h 13"/>
                <a:gd name="T22" fmla="*/ 4 w 12"/>
                <a:gd name="T23" fmla="*/ 7 h 13"/>
                <a:gd name="T24" fmla="*/ 4 w 12"/>
                <a:gd name="T25" fmla="*/ 8 h 13"/>
                <a:gd name="T26" fmla="*/ 4 w 12"/>
                <a:gd name="T27" fmla="*/ 8 h 13"/>
                <a:gd name="T28" fmla="*/ 4 w 12"/>
                <a:gd name="T29" fmla="*/ 8 h 13"/>
                <a:gd name="T30" fmla="*/ 4 w 12"/>
                <a:gd name="T31" fmla="*/ 8 h 13"/>
                <a:gd name="T32" fmla="*/ 5 w 12"/>
                <a:gd name="T33" fmla="*/ 8 h 13"/>
                <a:gd name="T34" fmla="*/ 5 w 12"/>
                <a:gd name="T35" fmla="*/ 8 h 13"/>
                <a:gd name="T36" fmla="*/ 6 w 12"/>
                <a:gd name="T37" fmla="*/ 9 h 13"/>
                <a:gd name="T38" fmla="*/ 5 w 12"/>
                <a:gd name="T39" fmla="*/ 11 h 13"/>
                <a:gd name="T40" fmla="*/ 3 w 12"/>
                <a:gd name="T41" fmla="*/ 11 h 13"/>
                <a:gd name="T42" fmla="*/ 2 w 12"/>
                <a:gd name="T43" fmla="*/ 12 h 13"/>
                <a:gd name="T44" fmla="*/ 3 w 12"/>
                <a:gd name="T45" fmla="*/ 13 h 13"/>
                <a:gd name="T46" fmla="*/ 6 w 12"/>
                <a:gd name="T47" fmla="*/ 13 h 13"/>
                <a:gd name="T48" fmla="*/ 9 w 12"/>
                <a:gd name="T49" fmla="*/ 13 h 13"/>
                <a:gd name="T50" fmla="*/ 10 w 12"/>
                <a:gd name="T51" fmla="*/ 12 h 13"/>
                <a:gd name="T52" fmla="*/ 9 w 12"/>
                <a:gd name="T53" fmla="*/ 11 h 13"/>
                <a:gd name="T54" fmla="*/ 8 w 12"/>
                <a:gd name="T55" fmla="*/ 11 h 13"/>
                <a:gd name="T56" fmla="*/ 7 w 12"/>
                <a:gd name="T57" fmla="*/ 9 h 13"/>
                <a:gd name="T58" fmla="*/ 7 w 12"/>
                <a:gd name="T59" fmla="*/ 8 h 13"/>
                <a:gd name="T60" fmla="*/ 7 w 12"/>
                <a:gd name="T61" fmla="*/ 8 h 13"/>
                <a:gd name="T62" fmla="*/ 8 w 12"/>
                <a:gd name="T63" fmla="*/ 8 h 13"/>
                <a:gd name="T64" fmla="*/ 8 w 12"/>
                <a:gd name="T65" fmla="*/ 8 h 13"/>
                <a:gd name="T66" fmla="*/ 8 w 12"/>
                <a:gd name="T67" fmla="*/ 8 h 13"/>
                <a:gd name="T68" fmla="*/ 8 w 12"/>
                <a:gd name="T69" fmla="*/ 8 h 13"/>
                <a:gd name="T70" fmla="*/ 8 w 12"/>
                <a:gd name="T71" fmla="*/ 7 h 13"/>
                <a:gd name="T72" fmla="*/ 9 w 12"/>
                <a:gd name="T73" fmla="*/ 6 h 13"/>
                <a:gd name="T74" fmla="*/ 10 w 12"/>
                <a:gd name="T75" fmla="*/ 1 h 13"/>
                <a:gd name="T76" fmla="*/ 11 w 12"/>
                <a:gd name="T77" fmla="*/ 1 h 13"/>
                <a:gd name="T78" fmla="*/ 10 w 12"/>
                <a:gd name="T79" fmla="*/ 5 h 13"/>
                <a:gd name="T80" fmla="*/ 9 w 12"/>
                <a:gd name="T81" fmla="*/ 5 h 13"/>
                <a:gd name="T82" fmla="*/ 10 w 12"/>
                <a:gd name="T83" fmla="*/ 1 h 13"/>
                <a:gd name="T84" fmla="*/ 2 w 12"/>
                <a:gd name="T85" fmla="*/ 5 h 13"/>
                <a:gd name="T86" fmla="*/ 1 w 12"/>
                <a:gd name="T87" fmla="*/ 1 h 13"/>
                <a:gd name="T88" fmla="*/ 2 w 12"/>
                <a:gd name="T89" fmla="*/ 1 h 13"/>
                <a:gd name="T90" fmla="*/ 3 w 12"/>
                <a:gd name="T91" fmla="*/ 5 h 13"/>
                <a:gd name="T92" fmla="*/ 2 w 12"/>
                <a:gd name="T93" fmla="*/ 5 h 13"/>
                <a:gd name="T94" fmla="*/ 7 w 12"/>
                <a:gd name="T95" fmla="*/ 3 h 13"/>
                <a:gd name="T96" fmla="*/ 7 w 12"/>
                <a:gd name="T97" fmla="*/ 4 h 13"/>
                <a:gd name="T98" fmla="*/ 6 w 12"/>
                <a:gd name="T99" fmla="*/ 4 h 13"/>
                <a:gd name="T100" fmla="*/ 6 w 12"/>
                <a:gd name="T101" fmla="*/ 4 h 13"/>
                <a:gd name="T102" fmla="*/ 5 w 12"/>
                <a:gd name="T103" fmla="*/ 4 h 13"/>
                <a:gd name="T104" fmla="*/ 6 w 12"/>
                <a:gd name="T105" fmla="*/ 3 h 13"/>
                <a:gd name="T106" fmla="*/ 5 w 12"/>
                <a:gd name="T107" fmla="*/ 3 h 13"/>
                <a:gd name="T108" fmla="*/ 6 w 12"/>
                <a:gd name="T109" fmla="*/ 3 h 13"/>
                <a:gd name="T110" fmla="*/ 6 w 12"/>
                <a:gd name="T111" fmla="*/ 2 h 13"/>
                <a:gd name="T112" fmla="*/ 6 w 12"/>
                <a:gd name="T113" fmla="*/ 2 h 13"/>
                <a:gd name="T114" fmla="*/ 6 w 12"/>
                <a:gd name="T115" fmla="*/ 3 h 13"/>
                <a:gd name="T116" fmla="*/ 8 w 12"/>
                <a:gd name="T117" fmla="*/ 3 h 13"/>
                <a:gd name="T118" fmla="*/ 7 w 12"/>
                <a:gd name="T11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3">
                  <a:moveTo>
                    <a:pt x="9" y="6"/>
                  </a:moveTo>
                  <a:cubicBezTo>
                    <a:pt x="12" y="6"/>
                    <a:pt x="12" y="0"/>
                    <a:pt x="12" y="0"/>
                  </a:cubicBezTo>
                  <a:cubicBezTo>
                    <a:pt x="10" y="0"/>
                    <a:pt x="10" y="0"/>
                    <a:pt x="10" y="0"/>
                  </a:cubicBezTo>
                  <a:cubicBezTo>
                    <a:pt x="9" y="0"/>
                    <a:pt x="9" y="0"/>
                    <a:pt x="9" y="0"/>
                  </a:cubicBezTo>
                  <a:cubicBezTo>
                    <a:pt x="6" y="0"/>
                    <a:pt x="6" y="0"/>
                    <a:pt x="6" y="0"/>
                  </a:cubicBezTo>
                  <a:cubicBezTo>
                    <a:pt x="6" y="0"/>
                    <a:pt x="6" y="0"/>
                    <a:pt x="6" y="0"/>
                  </a:cubicBezTo>
                  <a:cubicBezTo>
                    <a:pt x="6" y="0"/>
                    <a:pt x="6" y="0"/>
                    <a:pt x="6" y="0"/>
                  </a:cubicBezTo>
                  <a:cubicBezTo>
                    <a:pt x="3" y="0"/>
                    <a:pt x="3" y="0"/>
                    <a:pt x="3" y="0"/>
                  </a:cubicBezTo>
                  <a:cubicBezTo>
                    <a:pt x="2" y="0"/>
                    <a:pt x="2" y="0"/>
                    <a:pt x="2" y="0"/>
                  </a:cubicBezTo>
                  <a:cubicBezTo>
                    <a:pt x="0" y="0"/>
                    <a:pt x="0" y="0"/>
                    <a:pt x="0" y="0"/>
                  </a:cubicBezTo>
                  <a:cubicBezTo>
                    <a:pt x="0" y="0"/>
                    <a:pt x="0" y="6"/>
                    <a:pt x="3" y="6"/>
                  </a:cubicBezTo>
                  <a:cubicBezTo>
                    <a:pt x="3" y="7"/>
                    <a:pt x="4" y="7"/>
                    <a:pt x="4" y="7"/>
                  </a:cubicBezTo>
                  <a:cubicBezTo>
                    <a:pt x="4" y="7"/>
                    <a:pt x="4" y="8"/>
                    <a:pt x="4" y="8"/>
                  </a:cubicBezTo>
                  <a:cubicBezTo>
                    <a:pt x="4" y="8"/>
                    <a:pt x="4" y="8"/>
                    <a:pt x="4" y="8"/>
                  </a:cubicBezTo>
                  <a:cubicBezTo>
                    <a:pt x="4" y="8"/>
                    <a:pt x="4" y="8"/>
                    <a:pt x="4" y="8"/>
                  </a:cubicBezTo>
                  <a:cubicBezTo>
                    <a:pt x="4" y="8"/>
                    <a:pt x="4" y="8"/>
                    <a:pt x="4" y="8"/>
                  </a:cubicBezTo>
                  <a:cubicBezTo>
                    <a:pt x="4" y="8"/>
                    <a:pt x="5" y="8"/>
                    <a:pt x="5" y="8"/>
                  </a:cubicBezTo>
                  <a:cubicBezTo>
                    <a:pt x="5" y="8"/>
                    <a:pt x="5" y="8"/>
                    <a:pt x="5" y="8"/>
                  </a:cubicBezTo>
                  <a:cubicBezTo>
                    <a:pt x="5" y="9"/>
                    <a:pt x="5" y="9"/>
                    <a:pt x="6" y="9"/>
                  </a:cubicBezTo>
                  <a:cubicBezTo>
                    <a:pt x="5" y="10"/>
                    <a:pt x="5" y="11"/>
                    <a:pt x="5" y="11"/>
                  </a:cubicBezTo>
                  <a:cubicBezTo>
                    <a:pt x="3" y="11"/>
                    <a:pt x="3" y="11"/>
                    <a:pt x="3" y="11"/>
                  </a:cubicBezTo>
                  <a:cubicBezTo>
                    <a:pt x="3" y="11"/>
                    <a:pt x="2" y="12"/>
                    <a:pt x="2" y="12"/>
                  </a:cubicBezTo>
                  <a:cubicBezTo>
                    <a:pt x="2" y="12"/>
                    <a:pt x="3" y="13"/>
                    <a:pt x="3" y="13"/>
                  </a:cubicBezTo>
                  <a:cubicBezTo>
                    <a:pt x="6" y="13"/>
                    <a:pt x="6" y="13"/>
                    <a:pt x="6" y="13"/>
                  </a:cubicBezTo>
                  <a:cubicBezTo>
                    <a:pt x="9" y="13"/>
                    <a:pt x="9" y="13"/>
                    <a:pt x="9" y="13"/>
                  </a:cubicBezTo>
                  <a:cubicBezTo>
                    <a:pt x="10" y="13"/>
                    <a:pt x="10" y="12"/>
                    <a:pt x="10" y="12"/>
                  </a:cubicBezTo>
                  <a:cubicBezTo>
                    <a:pt x="10" y="12"/>
                    <a:pt x="10" y="11"/>
                    <a:pt x="9" y="11"/>
                  </a:cubicBezTo>
                  <a:cubicBezTo>
                    <a:pt x="8" y="11"/>
                    <a:pt x="8" y="11"/>
                    <a:pt x="8" y="11"/>
                  </a:cubicBezTo>
                  <a:cubicBezTo>
                    <a:pt x="7" y="11"/>
                    <a:pt x="7" y="10"/>
                    <a:pt x="7" y="9"/>
                  </a:cubicBezTo>
                  <a:cubicBezTo>
                    <a:pt x="7" y="9"/>
                    <a:pt x="7" y="9"/>
                    <a:pt x="7" y="8"/>
                  </a:cubicBezTo>
                  <a:cubicBezTo>
                    <a:pt x="7" y="8"/>
                    <a:pt x="7" y="8"/>
                    <a:pt x="7" y="8"/>
                  </a:cubicBezTo>
                  <a:cubicBezTo>
                    <a:pt x="8" y="8"/>
                    <a:pt x="8" y="8"/>
                    <a:pt x="8" y="8"/>
                  </a:cubicBezTo>
                  <a:cubicBezTo>
                    <a:pt x="8" y="8"/>
                    <a:pt x="8" y="8"/>
                    <a:pt x="8" y="8"/>
                  </a:cubicBezTo>
                  <a:cubicBezTo>
                    <a:pt x="8" y="8"/>
                    <a:pt x="8" y="8"/>
                    <a:pt x="8" y="8"/>
                  </a:cubicBezTo>
                  <a:cubicBezTo>
                    <a:pt x="8" y="8"/>
                    <a:pt x="8" y="8"/>
                    <a:pt x="8" y="8"/>
                  </a:cubicBezTo>
                  <a:cubicBezTo>
                    <a:pt x="8" y="8"/>
                    <a:pt x="8" y="7"/>
                    <a:pt x="8" y="7"/>
                  </a:cubicBezTo>
                  <a:cubicBezTo>
                    <a:pt x="9" y="7"/>
                    <a:pt x="9" y="7"/>
                    <a:pt x="9" y="6"/>
                  </a:cubicBezTo>
                  <a:close/>
                  <a:moveTo>
                    <a:pt x="10" y="1"/>
                  </a:moveTo>
                  <a:cubicBezTo>
                    <a:pt x="11" y="1"/>
                    <a:pt x="11" y="1"/>
                    <a:pt x="11" y="1"/>
                  </a:cubicBezTo>
                  <a:cubicBezTo>
                    <a:pt x="11" y="2"/>
                    <a:pt x="11" y="4"/>
                    <a:pt x="10" y="5"/>
                  </a:cubicBezTo>
                  <a:cubicBezTo>
                    <a:pt x="10" y="5"/>
                    <a:pt x="10" y="5"/>
                    <a:pt x="9" y="5"/>
                  </a:cubicBezTo>
                  <a:cubicBezTo>
                    <a:pt x="10" y="4"/>
                    <a:pt x="10" y="2"/>
                    <a:pt x="10" y="1"/>
                  </a:cubicBezTo>
                  <a:close/>
                  <a:moveTo>
                    <a:pt x="2" y="5"/>
                  </a:moveTo>
                  <a:cubicBezTo>
                    <a:pt x="1" y="4"/>
                    <a:pt x="1" y="2"/>
                    <a:pt x="1" y="1"/>
                  </a:cubicBezTo>
                  <a:cubicBezTo>
                    <a:pt x="2" y="1"/>
                    <a:pt x="2" y="1"/>
                    <a:pt x="2" y="1"/>
                  </a:cubicBezTo>
                  <a:cubicBezTo>
                    <a:pt x="2" y="2"/>
                    <a:pt x="3" y="4"/>
                    <a:pt x="3" y="5"/>
                  </a:cubicBezTo>
                  <a:cubicBezTo>
                    <a:pt x="3" y="5"/>
                    <a:pt x="2" y="5"/>
                    <a:pt x="2" y="5"/>
                  </a:cubicBezTo>
                  <a:close/>
                  <a:moveTo>
                    <a:pt x="7" y="3"/>
                  </a:moveTo>
                  <a:cubicBezTo>
                    <a:pt x="7" y="4"/>
                    <a:pt x="7" y="4"/>
                    <a:pt x="7" y="4"/>
                  </a:cubicBezTo>
                  <a:cubicBezTo>
                    <a:pt x="6" y="4"/>
                    <a:pt x="6" y="4"/>
                    <a:pt x="6" y="4"/>
                  </a:cubicBezTo>
                  <a:cubicBezTo>
                    <a:pt x="6" y="4"/>
                    <a:pt x="6" y="4"/>
                    <a:pt x="6" y="4"/>
                  </a:cubicBezTo>
                  <a:cubicBezTo>
                    <a:pt x="5" y="4"/>
                    <a:pt x="5" y="4"/>
                    <a:pt x="5" y="4"/>
                  </a:cubicBezTo>
                  <a:cubicBezTo>
                    <a:pt x="6" y="3"/>
                    <a:pt x="6" y="3"/>
                    <a:pt x="6" y="3"/>
                  </a:cubicBezTo>
                  <a:cubicBezTo>
                    <a:pt x="5" y="3"/>
                    <a:pt x="5" y="3"/>
                    <a:pt x="5" y="3"/>
                  </a:cubicBezTo>
                  <a:cubicBezTo>
                    <a:pt x="6" y="3"/>
                    <a:pt x="6" y="3"/>
                    <a:pt x="6" y="3"/>
                  </a:cubicBezTo>
                  <a:cubicBezTo>
                    <a:pt x="6" y="2"/>
                    <a:pt x="6" y="2"/>
                    <a:pt x="6" y="2"/>
                  </a:cubicBezTo>
                  <a:cubicBezTo>
                    <a:pt x="6" y="2"/>
                    <a:pt x="6" y="2"/>
                    <a:pt x="6" y="2"/>
                  </a:cubicBezTo>
                  <a:cubicBezTo>
                    <a:pt x="6" y="3"/>
                    <a:pt x="6" y="3"/>
                    <a:pt x="6" y="3"/>
                  </a:cubicBezTo>
                  <a:cubicBezTo>
                    <a:pt x="8" y="3"/>
                    <a:pt x="8" y="3"/>
                    <a:pt x="8" y="3"/>
                  </a:cubicBezTo>
                  <a:lnTo>
                    <a:pt x="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65" name="组合 564"/>
          <p:cNvGrpSpPr/>
          <p:nvPr/>
        </p:nvGrpSpPr>
        <p:grpSpPr>
          <a:xfrm>
            <a:off x="6411451" y="2750657"/>
            <a:ext cx="510673" cy="491501"/>
            <a:chOff x="6910388" y="2962276"/>
            <a:chExt cx="465137" cy="447675"/>
          </a:xfrm>
          <a:solidFill>
            <a:schemeClr val="bg1"/>
          </a:solidFill>
        </p:grpSpPr>
        <p:sp>
          <p:nvSpPr>
            <p:cNvPr id="566" name="Freeform 947"/>
            <p:cNvSpPr/>
            <p:nvPr/>
          </p:nvSpPr>
          <p:spPr bwMode="auto">
            <a:xfrm>
              <a:off x="7010400" y="3111501"/>
              <a:ext cx="365125" cy="298450"/>
            </a:xfrm>
            <a:custGeom>
              <a:avLst/>
              <a:gdLst>
                <a:gd name="T0" fmla="*/ 20 w 22"/>
                <a:gd name="T1" fmla="*/ 0 h 18"/>
                <a:gd name="T2" fmla="*/ 21 w 22"/>
                <a:gd name="T3" fmla="*/ 6 h 18"/>
                <a:gd name="T4" fmla="*/ 15 w 22"/>
                <a:gd name="T5" fmla="*/ 14 h 18"/>
                <a:gd name="T6" fmla="*/ 5 w 22"/>
                <a:gd name="T7" fmla="*/ 18 h 18"/>
                <a:gd name="T8" fmla="*/ 1 w 22"/>
                <a:gd name="T9" fmla="*/ 17 h 18"/>
                <a:gd name="T10" fmla="*/ 0 w 22"/>
                <a:gd name="T11" fmla="*/ 16 h 18"/>
                <a:gd name="T12" fmla="*/ 6 w 22"/>
                <a:gd name="T13" fmla="*/ 18 h 18"/>
                <a:gd name="T14" fmla="*/ 21 w 22"/>
                <a:gd name="T15" fmla="*/ 7 h 18"/>
                <a:gd name="T16" fmla="*/ 20 w 22"/>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20" y="0"/>
                  </a:moveTo>
                  <a:cubicBezTo>
                    <a:pt x="21" y="2"/>
                    <a:pt x="21" y="4"/>
                    <a:pt x="21" y="6"/>
                  </a:cubicBezTo>
                  <a:cubicBezTo>
                    <a:pt x="20" y="9"/>
                    <a:pt x="18" y="12"/>
                    <a:pt x="15" y="14"/>
                  </a:cubicBezTo>
                  <a:cubicBezTo>
                    <a:pt x="12" y="17"/>
                    <a:pt x="9" y="18"/>
                    <a:pt x="5" y="18"/>
                  </a:cubicBezTo>
                  <a:cubicBezTo>
                    <a:pt x="4" y="18"/>
                    <a:pt x="2" y="17"/>
                    <a:pt x="1" y="17"/>
                  </a:cubicBezTo>
                  <a:cubicBezTo>
                    <a:pt x="0" y="17"/>
                    <a:pt x="0" y="16"/>
                    <a:pt x="0" y="16"/>
                  </a:cubicBezTo>
                  <a:cubicBezTo>
                    <a:pt x="1" y="17"/>
                    <a:pt x="4" y="18"/>
                    <a:pt x="6" y="18"/>
                  </a:cubicBezTo>
                  <a:cubicBezTo>
                    <a:pt x="13" y="18"/>
                    <a:pt x="19" y="13"/>
                    <a:pt x="21" y="7"/>
                  </a:cubicBezTo>
                  <a:cubicBezTo>
                    <a:pt x="22" y="4"/>
                    <a:pt x="21" y="2"/>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67" name="Freeform 948"/>
            <p:cNvSpPr/>
            <p:nvPr/>
          </p:nvSpPr>
          <p:spPr bwMode="auto">
            <a:xfrm>
              <a:off x="6927850" y="3028951"/>
              <a:ext cx="447675" cy="365125"/>
            </a:xfrm>
            <a:custGeom>
              <a:avLst/>
              <a:gdLst>
                <a:gd name="T0" fmla="*/ 25 w 27"/>
                <a:gd name="T1" fmla="*/ 11 h 22"/>
                <a:gd name="T2" fmla="*/ 16 w 27"/>
                <a:gd name="T3" fmla="*/ 0 h 22"/>
                <a:gd name="T4" fmla="*/ 7 w 27"/>
                <a:gd name="T5" fmla="*/ 4 h 22"/>
                <a:gd name="T6" fmla="*/ 8 w 27"/>
                <a:gd name="T7" fmla="*/ 5 h 22"/>
                <a:gd name="T8" fmla="*/ 16 w 27"/>
                <a:gd name="T9" fmla="*/ 2 h 22"/>
                <a:gd name="T10" fmla="*/ 23 w 27"/>
                <a:gd name="T11" fmla="*/ 11 h 22"/>
                <a:gd name="T12" fmla="*/ 11 w 27"/>
                <a:gd name="T13" fmla="*/ 20 h 22"/>
                <a:gd name="T14" fmla="*/ 4 w 27"/>
                <a:gd name="T15" fmla="*/ 11 h 22"/>
                <a:gd name="T16" fmla="*/ 7 w 27"/>
                <a:gd name="T17" fmla="*/ 6 h 22"/>
                <a:gd name="T18" fmla="*/ 5 w 27"/>
                <a:gd name="T19" fmla="*/ 5 h 22"/>
                <a:gd name="T20" fmla="*/ 1 w 27"/>
                <a:gd name="T21" fmla="*/ 11 h 22"/>
                <a:gd name="T22" fmla="*/ 10 w 27"/>
                <a:gd name="T23" fmla="*/ 22 h 22"/>
                <a:gd name="T24" fmla="*/ 25 w 27"/>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25" y="11"/>
                  </a:moveTo>
                  <a:cubicBezTo>
                    <a:pt x="27" y="5"/>
                    <a:pt x="23" y="0"/>
                    <a:pt x="16" y="0"/>
                  </a:cubicBezTo>
                  <a:cubicBezTo>
                    <a:pt x="13" y="0"/>
                    <a:pt x="9" y="2"/>
                    <a:pt x="7" y="4"/>
                  </a:cubicBezTo>
                  <a:cubicBezTo>
                    <a:pt x="7" y="4"/>
                    <a:pt x="8" y="5"/>
                    <a:pt x="8" y="5"/>
                  </a:cubicBezTo>
                  <a:cubicBezTo>
                    <a:pt x="10" y="3"/>
                    <a:pt x="13" y="2"/>
                    <a:pt x="16" y="2"/>
                  </a:cubicBezTo>
                  <a:cubicBezTo>
                    <a:pt x="21" y="2"/>
                    <a:pt x="24" y="6"/>
                    <a:pt x="23" y="11"/>
                  </a:cubicBezTo>
                  <a:cubicBezTo>
                    <a:pt x="22" y="16"/>
                    <a:pt x="16" y="20"/>
                    <a:pt x="11" y="20"/>
                  </a:cubicBezTo>
                  <a:cubicBezTo>
                    <a:pt x="6" y="20"/>
                    <a:pt x="2" y="16"/>
                    <a:pt x="4" y="11"/>
                  </a:cubicBezTo>
                  <a:cubicBezTo>
                    <a:pt x="4" y="9"/>
                    <a:pt x="5" y="8"/>
                    <a:pt x="7" y="6"/>
                  </a:cubicBezTo>
                  <a:cubicBezTo>
                    <a:pt x="6" y="6"/>
                    <a:pt x="6" y="5"/>
                    <a:pt x="5" y="5"/>
                  </a:cubicBezTo>
                  <a:cubicBezTo>
                    <a:pt x="4" y="7"/>
                    <a:pt x="2" y="9"/>
                    <a:pt x="1" y="11"/>
                  </a:cubicBezTo>
                  <a:cubicBezTo>
                    <a:pt x="0" y="17"/>
                    <a:pt x="4" y="22"/>
                    <a:pt x="10" y="22"/>
                  </a:cubicBezTo>
                  <a:cubicBezTo>
                    <a:pt x="17" y="22"/>
                    <a:pt x="24" y="17"/>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68" name="Freeform 949"/>
            <p:cNvSpPr/>
            <p:nvPr/>
          </p:nvSpPr>
          <p:spPr bwMode="auto">
            <a:xfrm>
              <a:off x="6992938" y="3078163"/>
              <a:ext cx="315912" cy="266700"/>
            </a:xfrm>
            <a:custGeom>
              <a:avLst/>
              <a:gdLst>
                <a:gd name="T0" fmla="*/ 3 w 19"/>
                <a:gd name="T1" fmla="*/ 4 h 16"/>
                <a:gd name="T2" fmla="*/ 1 w 19"/>
                <a:gd name="T3" fmla="*/ 8 h 16"/>
                <a:gd name="T4" fmla="*/ 7 w 19"/>
                <a:gd name="T5" fmla="*/ 16 h 16"/>
                <a:gd name="T6" fmla="*/ 18 w 19"/>
                <a:gd name="T7" fmla="*/ 8 h 16"/>
                <a:gd name="T8" fmla="*/ 11 w 19"/>
                <a:gd name="T9" fmla="*/ 0 h 16"/>
                <a:gd name="T10" fmla="*/ 5 w 19"/>
                <a:gd name="T11" fmla="*/ 3 h 16"/>
                <a:gd name="T12" fmla="*/ 5 w 19"/>
                <a:gd name="T13" fmla="*/ 3 h 16"/>
                <a:gd name="T14" fmla="*/ 5 w 19"/>
                <a:gd name="T15" fmla="*/ 3 h 16"/>
                <a:gd name="T16" fmla="*/ 5 w 19"/>
                <a:gd name="T17" fmla="*/ 3 h 16"/>
                <a:gd name="T18" fmla="*/ 6 w 19"/>
                <a:gd name="T19" fmla="*/ 4 h 16"/>
                <a:gd name="T20" fmla="*/ 11 w 19"/>
                <a:gd name="T21" fmla="*/ 2 h 16"/>
                <a:gd name="T22" fmla="*/ 16 w 19"/>
                <a:gd name="T23" fmla="*/ 8 h 16"/>
                <a:gd name="T24" fmla="*/ 8 w 19"/>
                <a:gd name="T25" fmla="*/ 15 h 16"/>
                <a:gd name="T26" fmla="*/ 3 w 19"/>
                <a:gd name="T27" fmla="*/ 8 h 16"/>
                <a:gd name="T28" fmla="*/ 4 w 19"/>
                <a:gd name="T29" fmla="*/ 5 h 16"/>
                <a:gd name="T30" fmla="*/ 4 w 19"/>
                <a:gd name="T31" fmla="*/ 5 h 16"/>
                <a:gd name="T32" fmla="*/ 4 w 19"/>
                <a:gd name="T33" fmla="*/ 5 h 16"/>
                <a:gd name="T34" fmla="*/ 4 w 19"/>
                <a:gd name="T35" fmla="*/ 5 h 16"/>
                <a:gd name="T36" fmla="*/ 4 w 19"/>
                <a:gd name="T37" fmla="*/ 4 h 16"/>
                <a:gd name="T38" fmla="*/ 3 w 19"/>
                <a:gd name="T3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6">
                  <a:moveTo>
                    <a:pt x="3" y="4"/>
                  </a:moveTo>
                  <a:cubicBezTo>
                    <a:pt x="2" y="5"/>
                    <a:pt x="1" y="7"/>
                    <a:pt x="1" y="8"/>
                  </a:cubicBezTo>
                  <a:cubicBezTo>
                    <a:pt x="0" y="13"/>
                    <a:pt x="2" y="16"/>
                    <a:pt x="7" y="16"/>
                  </a:cubicBezTo>
                  <a:cubicBezTo>
                    <a:pt x="12" y="16"/>
                    <a:pt x="16" y="13"/>
                    <a:pt x="18" y="8"/>
                  </a:cubicBezTo>
                  <a:cubicBezTo>
                    <a:pt x="19" y="4"/>
                    <a:pt x="16" y="0"/>
                    <a:pt x="11" y="0"/>
                  </a:cubicBezTo>
                  <a:cubicBezTo>
                    <a:pt x="9" y="0"/>
                    <a:pt x="7" y="1"/>
                    <a:pt x="5" y="3"/>
                  </a:cubicBezTo>
                  <a:cubicBezTo>
                    <a:pt x="5" y="3"/>
                    <a:pt x="5" y="3"/>
                    <a:pt x="5" y="3"/>
                  </a:cubicBezTo>
                  <a:cubicBezTo>
                    <a:pt x="5" y="3"/>
                    <a:pt x="5" y="3"/>
                    <a:pt x="5" y="3"/>
                  </a:cubicBezTo>
                  <a:cubicBezTo>
                    <a:pt x="5" y="3"/>
                    <a:pt x="5" y="3"/>
                    <a:pt x="5" y="3"/>
                  </a:cubicBezTo>
                  <a:cubicBezTo>
                    <a:pt x="6" y="4"/>
                    <a:pt x="6" y="4"/>
                    <a:pt x="6" y="4"/>
                  </a:cubicBezTo>
                  <a:cubicBezTo>
                    <a:pt x="8" y="3"/>
                    <a:pt x="9" y="2"/>
                    <a:pt x="11" y="2"/>
                  </a:cubicBezTo>
                  <a:cubicBezTo>
                    <a:pt x="15" y="2"/>
                    <a:pt x="17" y="5"/>
                    <a:pt x="16" y="8"/>
                  </a:cubicBezTo>
                  <a:cubicBezTo>
                    <a:pt x="15" y="12"/>
                    <a:pt x="11" y="15"/>
                    <a:pt x="8" y="15"/>
                  </a:cubicBezTo>
                  <a:cubicBezTo>
                    <a:pt x="4" y="15"/>
                    <a:pt x="2" y="12"/>
                    <a:pt x="3" y="8"/>
                  </a:cubicBezTo>
                  <a:cubicBezTo>
                    <a:pt x="3" y="7"/>
                    <a:pt x="3" y="6"/>
                    <a:pt x="4" y="5"/>
                  </a:cubicBezTo>
                  <a:cubicBezTo>
                    <a:pt x="4" y="5"/>
                    <a:pt x="4" y="5"/>
                    <a:pt x="4" y="5"/>
                  </a:cubicBezTo>
                  <a:cubicBezTo>
                    <a:pt x="4" y="5"/>
                    <a:pt x="4" y="5"/>
                    <a:pt x="4" y="5"/>
                  </a:cubicBezTo>
                  <a:cubicBezTo>
                    <a:pt x="4" y="5"/>
                    <a:pt x="4" y="5"/>
                    <a:pt x="4" y="5"/>
                  </a:cubicBezTo>
                  <a:cubicBezTo>
                    <a:pt x="4" y="5"/>
                    <a:pt x="4" y="5"/>
                    <a:pt x="4" y="4"/>
                  </a:cubicBezTo>
                  <a:cubicBezTo>
                    <a:pt x="4" y="4"/>
                    <a:pt x="4"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69" name="Freeform 950"/>
            <p:cNvSpPr/>
            <p:nvPr/>
          </p:nvSpPr>
          <p:spPr bwMode="auto">
            <a:xfrm>
              <a:off x="7043738" y="3128963"/>
              <a:ext cx="198437" cy="165100"/>
            </a:xfrm>
            <a:custGeom>
              <a:avLst/>
              <a:gdLst>
                <a:gd name="T0" fmla="*/ 3 w 12"/>
                <a:gd name="T1" fmla="*/ 4 h 10"/>
                <a:gd name="T2" fmla="*/ 2 w 12"/>
                <a:gd name="T3" fmla="*/ 3 h 10"/>
                <a:gd name="T4" fmla="*/ 1 w 12"/>
                <a:gd name="T5" fmla="*/ 5 h 10"/>
                <a:gd name="T6" fmla="*/ 5 w 12"/>
                <a:gd name="T7" fmla="*/ 10 h 10"/>
                <a:gd name="T8" fmla="*/ 11 w 12"/>
                <a:gd name="T9" fmla="*/ 5 h 10"/>
                <a:gd name="T10" fmla="*/ 8 w 12"/>
                <a:gd name="T11" fmla="*/ 0 h 10"/>
                <a:gd name="T12" fmla="*/ 4 w 12"/>
                <a:gd name="T13" fmla="*/ 1 h 10"/>
                <a:gd name="T14" fmla="*/ 5 w 12"/>
                <a:gd name="T15" fmla="*/ 2 h 10"/>
                <a:gd name="T16" fmla="*/ 7 w 12"/>
                <a:gd name="T17" fmla="*/ 2 h 10"/>
                <a:gd name="T18" fmla="*/ 10 w 12"/>
                <a:gd name="T19" fmla="*/ 5 h 10"/>
                <a:gd name="T20" fmla="*/ 5 w 12"/>
                <a:gd name="T21" fmla="*/ 9 h 10"/>
                <a:gd name="T22" fmla="*/ 2 w 12"/>
                <a:gd name="T23" fmla="*/ 5 h 10"/>
                <a:gd name="T24" fmla="*/ 3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3" y="4"/>
                  </a:moveTo>
                  <a:cubicBezTo>
                    <a:pt x="2" y="3"/>
                    <a:pt x="2" y="3"/>
                    <a:pt x="2" y="3"/>
                  </a:cubicBezTo>
                  <a:cubicBezTo>
                    <a:pt x="2" y="4"/>
                    <a:pt x="1" y="5"/>
                    <a:pt x="1" y="5"/>
                  </a:cubicBezTo>
                  <a:cubicBezTo>
                    <a:pt x="0" y="8"/>
                    <a:pt x="2" y="10"/>
                    <a:pt x="5" y="10"/>
                  </a:cubicBezTo>
                  <a:cubicBezTo>
                    <a:pt x="8" y="10"/>
                    <a:pt x="11" y="8"/>
                    <a:pt x="11" y="5"/>
                  </a:cubicBezTo>
                  <a:cubicBezTo>
                    <a:pt x="12" y="3"/>
                    <a:pt x="10" y="0"/>
                    <a:pt x="8" y="0"/>
                  </a:cubicBezTo>
                  <a:cubicBezTo>
                    <a:pt x="6" y="0"/>
                    <a:pt x="5" y="1"/>
                    <a:pt x="4" y="1"/>
                  </a:cubicBezTo>
                  <a:cubicBezTo>
                    <a:pt x="5" y="2"/>
                    <a:pt x="5" y="2"/>
                    <a:pt x="5" y="2"/>
                  </a:cubicBezTo>
                  <a:cubicBezTo>
                    <a:pt x="6" y="2"/>
                    <a:pt x="6" y="2"/>
                    <a:pt x="7" y="2"/>
                  </a:cubicBezTo>
                  <a:cubicBezTo>
                    <a:pt x="9" y="2"/>
                    <a:pt x="11" y="3"/>
                    <a:pt x="10" y="5"/>
                  </a:cubicBezTo>
                  <a:cubicBezTo>
                    <a:pt x="10" y="7"/>
                    <a:pt x="7" y="9"/>
                    <a:pt x="5" y="9"/>
                  </a:cubicBezTo>
                  <a:cubicBezTo>
                    <a:pt x="3" y="9"/>
                    <a:pt x="2" y="7"/>
                    <a:pt x="2"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0" name="Freeform 951"/>
            <p:cNvSpPr/>
            <p:nvPr/>
          </p:nvSpPr>
          <p:spPr bwMode="auto">
            <a:xfrm>
              <a:off x="7110413" y="3195638"/>
              <a:ext cx="65087" cy="49213"/>
            </a:xfrm>
            <a:custGeom>
              <a:avLst/>
              <a:gdLst>
                <a:gd name="T0" fmla="*/ 1 w 4"/>
                <a:gd name="T1" fmla="*/ 1 h 3"/>
                <a:gd name="T2" fmla="*/ 1 w 4"/>
                <a:gd name="T3" fmla="*/ 1 h 3"/>
                <a:gd name="T4" fmla="*/ 0 w 4"/>
                <a:gd name="T5" fmla="*/ 1 h 3"/>
                <a:gd name="T6" fmla="*/ 2 w 4"/>
                <a:gd name="T7" fmla="*/ 3 h 3"/>
                <a:gd name="T8" fmla="*/ 4 w 4"/>
                <a:gd name="T9" fmla="*/ 1 h 3"/>
                <a:gd name="T10" fmla="*/ 3 w 4"/>
                <a:gd name="T11" fmla="*/ 0 h 3"/>
                <a:gd name="T12" fmla="*/ 1 w 4"/>
                <a:gd name="T13" fmla="*/ 0 h 3"/>
                <a:gd name="T14" fmla="*/ 3 w 4"/>
                <a:gd name="T15" fmla="*/ 2 h 3"/>
                <a:gd name="T16" fmla="*/ 1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1"/>
                  </a:moveTo>
                  <a:cubicBezTo>
                    <a:pt x="1" y="1"/>
                    <a:pt x="1" y="1"/>
                    <a:pt x="1" y="1"/>
                  </a:cubicBezTo>
                  <a:cubicBezTo>
                    <a:pt x="1" y="1"/>
                    <a:pt x="0" y="1"/>
                    <a:pt x="0" y="1"/>
                  </a:cubicBezTo>
                  <a:cubicBezTo>
                    <a:pt x="0" y="2"/>
                    <a:pt x="1" y="3"/>
                    <a:pt x="2" y="3"/>
                  </a:cubicBezTo>
                  <a:cubicBezTo>
                    <a:pt x="3" y="3"/>
                    <a:pt x="4" y="2"/>
                    <a:pt x="4" y="1"/>
                  </a:cubicBezTo>
                  <a:cubicBezTo>
                    <a:pt x="4" y="0"/>
                    <a:pt x="4" y="0"/>
                    <a:pt x="3" y="0"/>
                  </a:cubicBezTo>
                  <a:cubicBezTo>
                    <a:pt x="2" y="0"/>
                    <a:pt x="2" y="0"/>
                    <a:pt x="1" y="0"/>
                  </a:cubicBezTo>
                  <a:cubicBezTo>
                    <a:pt x="1" y="0"/>
                    <a:pt x="3" y="2"/>
                    <a:pt x="3" y="2"/>
                  </a:cubicBezTo>
                  <a:cubicBezTo>
                    <a:pt x="3"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1" name="Freeform 952"/>
            <p:cNvSpPr/>
            <p:nvPr/>
          </p:nvSpPr>
          <p:spPr bwMode="auto">
            <a:xfrm>
              <a:off x="6910388" y="2962276"/>
              <a:ext cx="233362" cy="265113"/>
            </a:xfrm>
            <a:custGeom>
              <a:avLst/>
              <a:gdLst>
                <a:gd name="T0" fmla="*/ 14 w 14"/>
                <a:gd name="T1" fmla="*/ 15 h 16"/>
                <a:gd name="T2" fmla="*/ 13 w 14"/>
                <a:gd name="T3" fmla="*/ 14 h 16"/>
                <a:gd name="T4" fmla="*/ 13 w 14"/>
                <a:gd name="T5" fmla="*/ 14 h 16"/>
                <a:gd name="T6" fmla="*/ 13 w 14"/>
                <a:gd name="T7" fmla="*/ 14 h 16"/>
                <a:gd name="T8" fmla="*/ 13 w 14"/>
                <a:gd name="T9" fmla="*/ 13 h 16"/>
                <a:gd name="T10" fmla="*/ 10 w 14"/>
                <a:gd name="T11" fmla="*/ 10 h 16"/>
                <a:gd name="T12" fmla="*/ 10 w 14"/>
                <a:gd name="T13" fmla="*/ 10 h 16"/>
                <a:gd name="T14" fmla="*/ 4 w 14"/>
                <a:gd name="T15" fmla="*/ 5 h 16"/>
                <a:gd name="T16" fmla="*/ 5 w 14"/>
                <a:gd name="T17" fmla="*/ 4 h 16"/>
                <a:gd name="T18" fmla="*/ 5 w 14"/>
                <a:gd name="T19" fmla="*/ 0 h 16"/>
                <a:gd name="T20" fmla="*/ 3 w 14"/>
                <a:gd name="T21" fmla="*/ 0 h 16"/>
                <a:gd name="T22" fmla="*/ 2 w 14"/>
                <a:gd name="T23" fmla="*/ 1 h 16"/>
                <a:gd name="T24" fmla="*/ 3 w 14"/>
                <a:gd name="T25" fmla="*/ 4 h 16"/>
                <a:gd name="T26" fmla="*/ 3 w 14"/>
                <a:gd name="T27" fmla="*/ 4 h 16"/>
                <a:gd name="T28" fmla="*/ 3 w 14"/>
                <a:gd name="T29" fmla="*/ 4 h 16"/>
                <a:gd name="T30" fmla="*/ 3 w 14"/>
                <a:gd name="T31" fmla="*/ 4 h 16"/>
                <a:gd name="T32" fmla="*/ 3 w 14"/>
                <a:gd name="T33" fmla="*/ 4 h 16"/>
                <a:gd name="T34" fmla="*/ 0 w 14"/>
                <a:gd name="T35" fmla="*/ 4 h 16"/>
                <a:gd name="T36" fmla="*/ 0 w 14"/>
                <a:gd name="T37" fmla="*/ 6 h 16"/>
                <a:gd name="T38" fmla="*/ 1 w 14"/>
                <a:gd name="T39" fmla="*/ 8 h 16"/>
                <a:gd name="T40" fmla="*/ 3 w 14"/>
                <a:gd name="T41" fmla="*/ 7 h 16"/>
                <a:gd name="T42" fmla="*/ 4 w 14"/>
                <a:gd name="T43" fmla="*/ 6 h 16"/>
                <a:gd name="T44" fmla="*/ 4 w 14"/>
                <a:gd name="T45" fmla="*/ 6 h 16"/>
                <a:gd name="T46" fmla="*/ 9 w 14"/>
                <a:gd name="T47" fmla="*/ 11 h 16"/>
                <a:gd name="T48" fmla="*/ 9 w 14"/>
                <a:gd name="T49" fmla="*/ 12 h 16"/>
                <a:gd name="T50" fmla="*/ 9 w 14"/>
                <a:gd name="T51" fmla="*/ 12 h 16"/>
                <a:gd name="T52" fmla="*/ 12 w 14"/>
                <a:gd name="T53" fmla="*/ 15 h 16"/>
                <a:gd name="T54" fmla="*/ 13 w 14"/>
                <a:gd name="T55" fmla="*/ 14 h 16"/>
                <a:gd name="T56" fmla="*/ 13 w 14"/>
                <a:gd name="T57" fmla="*/ 14 h 16"/>
                <a:gd name="T58" fmla="*/ 13 w 14"/>
                <a:gd name="T59" fmla="*/ 15 h 16"/>
                <a:gd name="T60" fmla="*/ 14 w 14"/>
                <a:gd name="T61" fmla="*/ 15 h 16"/>
                <a:gd name="T62" fmla="*/ 14 w 14"/>
                <a:gd name="T63" fmla="*/ 16 h 16"/>
                <a:gd name="T64" fmla="*/ 14 w 14"/>
                <a:gd name="T65" fmla="*/ 16 h 16"/>
                <a:gd name="T66" fmla="*/ 14 w 14"/>
                <a:gd name="T6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6">
                  <a:moveTo>
                    <a:pt x="14" y="15"/>
                  </a:moveTo>
                  <a:cubicBezTo>
                    <a:pt x="14" y="15"/>
                    <a:pt x="14" y="15"/>
                    <a:pt x="13" y="14"/>
                  </a:cubicBezTo>
                  <a:cubicBezTo>
                    <a:pt x="13" y="14"/>
                    <a:pt x="13" y="14"/>
                    <a:pt x="13" y="14"/>
                  </a:cubicBezTo>
                  <a:cubicBezTo>
                    <a:pt x="13" y="14"/>
                    <a:pt x="13" y="14"/>
                    <a:pt x="13" y="14"/>
                  </a:cubicBezTo>
                  <a:cubicBezTo>
                    <a:pt x="13" y="13"/>
                    <a:pt x="13" y="13"/>
                    <a:pt x="13" y="13"/>
                  </a:cubicBezTo>
                  <a:cubicBezTo>
                    <a:pt x="10" y="10"/>
                    <a:pt x="10" y="10"/>
                    <a:pt x="10" y="10"/>
                  </a:cubicBezTo>
                  <a:cubicBezTo>
                    <a:pt x="10" y="10"/>
                    <a:pt x="10" y="10"/>
                    <a:pt x="10" y="10"/>
                  </a:cubicBezTo>
                  <a:cubicBezTo>
                    <a:pt x="9" y="10"/>
                    <a:pt x="6" y="7"/>
                    <a:pt x="4" y="5"/>
                  </a:cubicBezTo>
                  <a:cubicBezTo>
                    <a:pt x="5" y="5"/>
                    <a:pt x="5" y="4"/>
                    <a:pt x="5" y="4"/>
                  </a:cubicBezTo>
                  <a:cubicBezTo>
                    <a:pt x="6" y="3"/>
                    <a:pt x="6" y="1"/>
                    <a:pt x="5" y="0"/>
                  </a:cubicBezTo>
                  <a:cubicBezTo>
                    <a:pt x="4" y="0"/>
                    <a:pt x="4" y="0"/>
                    <a:pt x="3" y="0"/>
                  </a:cubicBezTo>
                  <a:cubicBezTo>
                    <a:pt x="3" y="0"/>
                    <a:pt x="3" y="1"/>
                    <a:pt x="2" y="1"/>
                  </a:cubicBezTo>
                  <a:cubicBezTo>
                    <a:pt x="2" y="2"/>
                    <a:pt x="2" y="3"/>
                    <a:pt x="3" y="4"/>
                  </a:cubicBezTo>
                  <a:cubicBezTo>
                    <a:pt x="3" y="4"/>
                    <a:pt x="3" y="4"/>
                    <a:pt x="3" y="4"/>
                  </a:cubicBezTo>
                  <a:cubicBezTo>
                    <a:pt x="3" y="4"/>
                    <a:pt x="3" y="4"/>
                    <a:pt x="3" y="4"/>
                  </a:cubicBezTo>
                  <a:cubicBezTo>
                    <a:pt x="3" y="4"/>
                    <a:pt x="3" y="4"/>
                    <a:pt x="3" y="4"/>
                  </a:cubicBezTo>
                  <a:cubicBezTo>
                    <a:pt x="3" y="4"/>
                    <a:pt x="3" y="4"/>
                    <a:pt x="3" y="4"/>
                  </a:cubicBezTo>
                  <a:cubicBezTo>
                    <a:pt x="2" y="4"/>
                    <a:pt x="1" y="4"/>
                    <a:pt x="0" y="4"/>
                  </a:cubicBezTo>
                  <a:cubicBezTo>
                    <a:pt x="0" y="5"/>
                    <a:pt x="0" y="6"/>
                    <a:pt x="0" y="6"/>
                  </a:cubicBezTo>
                  <a:cubicBezTo>
                    <a:pt x="0" y="7"/>
                    <a:pt x="0" y="7"/>
                    <a:pt x="1" y="8"/>
                  </a:cubicBezTo>
                  <a:cubicBezTo>
                    <a:pt x="2" y="9"/>
                    <a:pt x="3" y="8"/>
                    <a:pt x="3" y="7"/>
                  </a:cubicBezTo>
                  <a:cubicBezTo>
                    <a:pt x="4" y="7"/>
                    <a:pt x="4" y="6"/>
                    <a:pt x="4" y="6"/>
                  </a:cubicBezTo>
                  <a:cubicBezTo>
                    <a:pt x="4" y="6"/>
                    <a:pt x="4" y="6"/>
                    <a:pt x="4" y="6"/>
                  </a:cubicBezTo>
                  <a:cubicBezTo>
                    <a:pt x="6" y="7"/>
                    <a:pt x="9" y="10"/>
                    <a:pt x="9" y="11"/>
                  </a:cubicBezTo>
                  <a:cubicBezTo>
                    <a:pt x="9" y="11"/>
                    <a:pt x="9" y="12"/>
                    <a:pt x="9" y="12"/>
                  </a:cubicBezTo>
                  <a:cubicBezTo>
                    <a:pt x="9" y="12"/>
                    <a:pt x="9" y="12"/>
                    <a:pt x="9" y="12"/>
                  </a:cubicBezTo>
                  <a:cubicBezTo>
                    <a:pt x="12" y="15"/>
                    <a:pt x="12" y="15"/>
                    <a:pt x="12" y="15"/>
                  </a:cubicBezTo>
                  <a:cubicBezTo>
                    <a:pt x="12" y="15"/>
                    <a:pt x="12" y="15"/>
                    <a:pt x="13" y="14"/>
                  </a:cubicBezTo>
                  <a:cubicBezTo>
                    <a:pt x="13" y="14"/>
                    <a:pt x="13" y="14"/>
                    <a:pt x="13" y="14"/>
                  </a:cubicBezTo>
                  <a:cubicBezTo>
                    <a:pt x="13" y="14"/>
                    <a:pt x="13" y="15"/>
                    <a:pt x="13" y="15"/>
                  </a:cubicBezTo>
                  <a:cubicBezTo>
                    <a:pt x="13" y="15"/>
                    <a:pt x="14" y="15"/>
                    <a:pt x="14" y="15"/>
                  </a:cubicBezTo>
                  <a:cubicBezTo>
                    <a:pt x="14" y="15"/>
                    <a:pt x="14" y="16"/>
                    <a:pt x="14" y="16"/>
                  </a:cubicBezTo>
                  <a:cubicBezTo>
                    <a:pt x="14" y="16"/>
                    <a:pt x="14" y="16"/>
                    <a:pt x="14" y="16"/>
                  </a:cubicBezTo>
                  <a:cubicBezTo>
                    <a:pt x="14" y="16"/>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2" name="Freeform 1088"/>
            <p:cNvSpPr/>
            <p:nvPr/>
          </p:nvSpPr>
          <p:spPr bwMode="auto">
            <a:xfrm>
              <a:off x="7010400" y="3111501"/>
              <a:ext cx="347662" cy="298450"/>
            </a:xfrm>
            <a:custGeom>
              <a:avLst/>
              <a:gdLst>
                <a:gd name="T0" fmla="*/ 20 w 21"/>
                <a:gd name="T1" fmla="*/ 0 h 18"/>
                <a:gd name="T2" fmla="*/ 20 w 21"/>
                <a:gd name="T3" fmla="*/ 6 h 18"/>
                <a:gd name="T4" fmla="*/ 15 w 21"/>
                <a:gd name="T5" fmla="*/ 14 h 18"/>
                <a:gd name="T6" fmla="*/ 5 w 21"/>
                <a:gd name="T7" fmla="*/ 18 h 18"/>
                <a:gd name="T8" fmla="*/ 1 w 21"/>
                <a:gd name="T9" fmla="*/ 17 h 18"/>
                <a:gd name="T10" fmla="*/ 0 w 21"/>
                <a:gd name="T11" fmla="*/ 16 h 18"/>
                <a:gd name="T12" fmla="*/ 6 w 21"/>
                <a:gd name="T13" fmla="*/ 18 h 18"/>
                <a:gd name="T14" fmla="*/ 21 w 21"/>
                <a:gd name="T15" fmla="*/ 7 h 18"/>
                <a:gd name="T16" fmla="*/ 20 w 2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20" y="0"/>
                  </a:moveTo>
                  <a:cubicBezTo>
                    <a:pt x="21" y="2"/>
                    <a:pt x="21" y="4"/>
                    <a:pt x="20" y="6"/>
                  </a:cubicBezTo>
                  <a:cubicBezTo>
                    <a:pt x="20" y="9"/>
                    <a:pt x="18" y="12"/>
                    <a:pt x="15" y="14"/>
                  </a:cubicBezTo>
                  <a:cubicBezTo>
                    <a:pt x="12" y="16"/>
                    <a:pt x="8" y="18"/>
                    <a:pt x="5" y="18"/>
                  </a:cubicBezTo>
                  <a:cubicBezTo>
                    <a:pt x="3" y="18"/>
                    <a:pt x="2" y="17"/>
                    <a:pt x="1" y="17"/>
                  </a:cubicBezTo>
                  <a:cubicBezTo>
                    <a:pt x="0" y="17"/>
                    <a:pt x="0" y="16"/>
                    <a:pt x="0" y="16"/>
                  </a:cubicBezTo>
                  <a:cubicBezTo>
                    <a:pt x="1" y="17"/>
                    <a:pt x="3" y="18"/>
                    <a:pt x="6" y="18"/>
                  </a:cubicBezTo>
                  <a:cubicBezTo>
                    <a:pt x="12" y="18"/>
                    <a:pt x="19" y="13"/>
                    <a:pt x="21" y="7"/>
                  </a:cubicBezTo>
                  <a:cubicBezTo>
                    <a:pt x="21" y="4"/>
                    <a:pt x="21" y="2"/>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3" name="Freeform 1089"/>
            <p:cNvSpPr/>
            <p:nvPr/>
          </p:nvSpPr>
          <p:spPr bwMode="auto">
            <a:xfrm>
              <a:off x="6927850" y="3028951"/>
              <a:ext cx="447675" cy="365125"/>
            </a:xfrm>
            <a:custGeom>
              <a:avLst/>
              <a:gdLst>
                <a:gd name="T0" fmla="*/ 25 w 27"/>
                <a:gd name="T1" fmla="*/ 11 h 22"/>
                <a:gd name="T2" fmla="*/ 16 w 27"/>
                <a:gd name="T3" fmla="*/ 0 h 22"/>
                <a:gd name="T4" fmla="*/ 6 w 27"/>
                <a:gd name="T5" fmla="*/ 4 h 22"/>
                <a:gd name="T6" fmla="*/ 8 w 27"/>
                <a:gd name="T7" fmla="*/ 5 h 22"/>
                <a:gd name="T8" fmla="*/ 16 w 27"/>
                <a:gd name="T9" fmla="*/ 2 h 22"/>
                <a:gd name="T10" fmla="*/ 23 w 27"/>
                <a:gd name="T11" fmla="*/ 11 h 22"/>
                <a:gd name="T12" fmla="*/ 11 w 27"/>
                <a:gd name="T13" fmla="*/ 20 h 22"/>
                <a:gd name="T14" fmla="*/ 3 w 27"/>
                <a:gd name="T15" fmla="*/ 11 h 22"/>
                <a:gd name="T16" fmla="*/ 7 w 27"/>
                <a:gd name="T17" fmla="*/ 6 h 22"/>
                <a:gd name="T18" fmla="*/ 5 w 27"/>
                <a:gd name="T19" fmla="*/ 5 h 22"/>
                <a:gd name="T20" fmla="*/ 1 w 27"/>
                <a:gd name="T21" fmla="*/ 11 h 22"/>
                <a:gd name="T22" fmla="*/ 10 w 27"/>
                <a:gd name="T23" fmla="*/ 22 h 22"/>
                <a:gd name="T24" fmla="*/ 25 w 27"/>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25" y="11"/>
                  </a:moveTo>
                  <a:cubicBezTo>
                    <a:pt x="27" y="5"/>
                    <a:pt x="23" y="0"/>
                    <a:pt x="16" y="0"/>
                  </a:cubicBezTo>
                  <a:cubicBezTo>
                    <a:pt x="13" y="0"/>
                    <a:pt x="9" y="1"/>
                    <a:pt x="6" y="4"/>
                  </a:cubicBezTo>
                  <a:cubicBezTo>
                    <a:pt x="7" y="4"/>
                    <a:pt x="7" y="5"/>
                    <a:pt x="8" y="5"/>
                  </a:cubicBezTo>
                  <a:cubicBezTo>
                    <a:pt x="10" y="3"/>
                    <a:pt x="13" y="2"/>
                    <a:pt x="16" y="2"/>
                  </a:cubicBezTo>
                  <a:cubicBezTo>
                    <a:pt x="21" y="2"/>
                    <a:pt x="24" y="6"/>
                    <a:pt x="23" y="11"/>
                  </a:cubicBezTo>
                  <a:cubicBezTo>
                    <a:pt x="22" y="16"/>
                    <a:pt x="16" y="20"/>
                    <a:pt x="11" y="20"/>
                  </a:cubicBezTo>
                  <a:cubicBezTo>
                    <a:pt x="5" y="20"/>
                    <a:pt x="2" y="16"/>
                    <a:pt x="3" y="11"/>
                  </a:cubicBezTo>
                  <a:cubicBezTo>
                    <a:pt x="4" y="9"/>
                    <a:pt x="5" y="8"/>
                    <a:pt x="7" y="6"/>
                  </a:cubicBezTo>
                  <a:cubicBezTo>
                    <a:pt x="6" y="6"/>
                    <a:pt x="6" y="5"/>
                    <a:pt x="5" y="5"/>
                  </a:cubicBezTo>
                  <a:cubicBezTo>
                    <a:pt x="3" y="6"/>
                    <a:pt x="2" y="9"/>
                    <a:pt x="1" y="11"/>
                  </a:cubicBezTo>
                  <a:cubicBezTo>
                    <a:pt x="0" y="17"/>
                    <a:pt x="4" y="22"/>
                    <a:pt x="10" y="22"/>
                  </a:cubicBezTo>
                  <a:cubicBezTo>
                    <a:pt x="17" y="22"/>
                    <a:pt x="23" y="17"/>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4" name="Freeform 1090"/>
            <p:cNvSpPr/>
            <p:nvPr/>
          </p:nvSpPr>
          <p:spPr bwMode="auto">
            <a:xfrm>
              <a:off x="6977063" y="3078163"/>
              <a:ext cx="331787" cy="266700"/>
            </a:xfrm>
            <a:custGeom>
              <a:avLst/>
              <a:gdLst>
                <a:gd name="T0" fmla="*/ 4 w 20"/>
                <a:gd name="T1" fmla="*/ 4 h 16"/>
                <a:gd name="T2" fmla="*/ 2 w 20"/>
                <a:gd name="T3" fmla="*/ 8 h 16"/>
                <a:gd name="T4" fmla="*/ 8 w 20"/>
                <a:gd name="T5" fmla="*/ 16 h 16"/>
                <a:gd name="T6" fmla="*/ 18 w 20"/>
                <a:gd name="T7" fmla="*/ 8 h 16"/>
                <a:gd name="T8" fmla="*/ 12 w 20"/>
                <a:gd name="T9" fmla="*/ 0 h 16"/>
                <a:gd name="T10" fmla="*/ 5 w 20"/>
                <a:gd name="T11" fmla="*/ 3 h 16"/>
                <a:gd name="T12" fmla="*/ 5 w 20"/>
                <a:gd name="T13" fmla="*/ 3 h 16"/>
                <a:gd name="T14" fmla="*/ 6 w 20"/>
                <a:gd name="T15" fmla="*/ 3 h 16"/>
                <a:gd name="T16" fmla="*/ 6 w 20"/>
                <a:gd name="T17" fmla="*/ 3 h 16"/>
                <a:gd name="T18" fmla="*/ 7 w 20"/>
                <a:gd name="T19" fmla="*/ 3 h 16"/>
                <a:gd name="T20" fmla="*/ 12 w 20"/>
                <a:gd name="T21" fmla="*/ 2 h 16"/>
                <a:gd name="T22" fmla="*/ 17 w 20"/>
                <a:gd name="T23" fmla="*/ 8 h 16"/>
                <a:gd name="T24" fmla="*/ 8 w 20"/>
                <a:gd name="T25" fmla="*/ 14 h 16"/>
                <a:gd name="T26" fmla="*/ 3 w 20"/>
                <a:gd name="T27" fmla="*/ 8 h 16"/>
                <a:gd name="T28" fmla="*/ 5 w 20"/>
                <a:gd name="T29" fmla="*/ 5 h 16"/>
                <a:gd name="T30" fmla="*/ 5 w 20"/>
                <a:gd name="T31" fmla="*/ 5 h 16"/>
                <a:gd name="T32" fmla="*/ 5 w 20"/>
                <a:gd name="T33" fmla="*/ 5 h 16"/>
                <a:gd name="T34" fmla="*/ 5 w 20"/>
                <a:gd name="T35" fmla="*/ 5 h 16"/>
                <a:gd name="T36" fmla="*/ 5 w 20"/>
                <a:gd name="T37" fmla="*/ 4 h 16"/>
                <a:gd name="T38" fmla="*/ 4 w 20"/>
                <a:gd name="T3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6">
                  <a:moveTo>
                    <a:pt x="4" y="4"/>
                  </a:moveTo>
                  <a:cubicBezTo>
                    <a:pt x="3" y="5"/>
                    <a:pt x="2" y="7"/>
                    <a:pt x="2" y="8"/>
                  </a:cubicBezTo>
                  <a:cubicBezTo>
                    <a:pt x="0" y="13"/>
                    <a:pt x="3" y="16"/>
                    <a:pt x="8" y="16"/>
                  </a:cubicBezTo>
                  <a:cubicBezTo>
                    <a:pt x="13" y="16"/>
                    <a:pt x="17" y="13"/>
                    <a:pt x="18" y="8"/>
                  </a:cubicBezTo>
                  <a:cubicBezTo>
                    <a:pt x="20" y="4"/>
                    <a:pt x="17" y="0"/>
                    <a:pt x="12" y="0"/>
                  </a:cubicBezTo>
                  <a:cubicBezTo>
                    <a:pt x="10" y="0"/>
                    <a:pt x="7" y="1"/>
                    <a:pt x="5" y="3"/>
                  </a:cubicBezTo>
                  <a:cubicBezTo>
                    <a:pt x="5" y="3"/>
                    <a:pt x="5" y="3"/>
                    <a:pt x="5" y="3"/>
                  </a:cubicBezTo>
                  <a:cubicBezTo>
                    <a:pt x="6" y="3"/>
                    <a:pt x="6" y="3"/>
                    <a:pt x="6" y="3"/>
                  </a:cubicBezTo>
                  <a:cubicBezTo>
                    <a:pt x="6" y="3"/>
                    <a:pt x="6" y="3"/>
                    <a:pt x="6" y="3"/>
                  </a:cubicBezTo>
                  <a:cubicBezTo>
                    <a:pt x="7" y="3"/>
                    <a:pt x="7" y="3"/>
                    <a:pt x="7" y="3"/>
                  </a:cubicBezTo>
                  <a:cubicBezTo>
                    <a:pt x="8" y="3"/>
                    <a:pt x="10" y="2"/>
                    <a:pt x="12" y="2"/>
                  </a:cubicBezTo>
                  <a:cubicBezTo>
                    <a:pt x="15" y="2"/>
                    <a:pt x="18" y="5"/>
                    <a:pt x="17" y="8"/>
                  </a:cubicBezTo>
                  <a:cubicBezTo>
                    <a:pt x="16" y="12"/>
                    <a:pt x="12" y="14"/>
                    <a:pt x="8" y="14"/>
                  </a:cubicBezTo>
                  <a:cubicBezTo>
                    <a:pt x="5" y="14"/>
                    <a:pt x="2" y="12"/>
                    <a:pt x="3" y="8"/>
                  </a:cubicBezTo>
                  <a:cubicBezTo>
                    <a:pt x="4" y="7"/>
                    <a:pt x="4" y="6"/>
                    <a:pt x="5" y="5"/>
                  </a:cubicBezTo>
                  <a:cubicBezTo>
                    <a:pt x="5" y="5"/>
                    <a:pt x="5" y="5"/>
                    <a:pt x="5" y="5"/>
                  </a:cubicBezTo>
                  <a:cubicBezTo>
                    <a:pt x="5" y="5"/>
                    <a:pt x="5" y="5"/>
                    <a:pt x="5" y="5"/>
                  </a:cubicBezTo>
                  <a:cubicBezTo>
                    <a:pt x="5" y="5"/>
                    <a:pt x="5" y="5"/>
                    <a:pt x="5" y="5"/>
                  </a:cubicBezTo>
                  <a:cubicBezTo>
                    <a:pt x="4" y="5"/>
                    <a:pt x="4" y="4"/>
                    <a:pt x="5"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5" name="Freeform 1091"/>
            <p:cNvSpPr/>
            <p:nvPr/>
          </p:nvSpPr>
          <p:spPr bwMode="auto">
            <a:xfrm>
              <a:off x="7043738" y="3128963"/>
              <a:ext cx="198437" cy="165100"/>
            </a:xfrm>
            <a:custGeom>
              <a:avLst/>
              <a:gdLst>
                <a:gd name="T0" fmla="*/ 3 w 12"/>
                <a:gd name="T1" fmla="*/ 4 h 10"/>
                <a:gd name="T2" fmla="*/ 2 w 12"/>
                <a:gd name="T3" fmla="*/ 3 h 10"/>
                <a:gd name="T4" fmla="*/ 1 w 12"/>
                <a:gd name="T5" fmla="*/ 5 h 10"/>
                <a:gd name="T6" fmla="*/ 5 w 12"/>
                <a:gd name="T7" fmla="*/ 10 h 10"/>
                <a:gd name="T8" fmla="*/ 11 w 12"/>
                <a:gd name="T9" fmla="*/ 5 h 10"/>
                <a:gd name="T10" fmla="*/ 7 w 12"/>
                <a:gd name="T11" fmla="*/ 0 h 10"/>
                <a:gd name="T12" fmla="*/ 4 w 12"/>
                <a:gd name="T13" fmla="*/ 1 h 10"/>
                <a:gd name="T14" fmla="*/ 5 w 12"/>
                <a:gd name="T15" fmla="*/ 2 h 10"/>
                <a:gd name="T16" fmla="*/ 7 w 12"/>
                <a:gd name="T17" fmla="*/ 2 h 10"/>
                <a:gd name="T18" fmla="*/ 10 w 12"/>
                <a:gd name="T19" fmla="*/ 5 h 10"/>
                <a:gd name="T20" fmla="*/ 5 w 12"/>
                <a:gd name="T21" fmla="*/ 9 h 10"/>
                <a:gd name="T22" fmla="*/ 2 w 12"/>
                <a:gd name="T23" fmla="*/ 5 h 10"/>
                <a:gd name="T24" fmla="*/ 3 w 12"/>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3" y="4"/>
                  </a:moveTo>
                  <a:cubicBezTo>
                    <a:pt x="2" y="3"/>
                    <a:pt x="2" y="3"/>
                    <a:pt x="2" y="3"/>
                  </a:cubicBezTo>
                  <a:cubicBezTo>
                    <a:pt x="1" y="4"/>
                    <a:pt x="1" y="4"/>
                    <a:pt x="1" y="5"/>
                  </a:cubicBezTo>
                  <a:cubicBezTo>
                    <a:pt x="0" y="8"/>
                    <a:pt x="2" y="10"/>
                    <a:pt x="5" y="10"/>
                  </a:cubicBezTo>
                  <a:cubicBezTo>
                    <a:pt x="8" y="10"/>
                    <a:pt x="10" y="8"/>
                    <a:pt x="11" y="5"/>
                  </a:cubicBezTo>
                  <a:cubicBezTo>
                    <a:pt x="12" y="2"/>
                    <a:pt x="10" y="0"/>
                    <a:pt x="7" y="0"/>
                  </a:cubicBezTo>
                  <a:cubicBezTo>
                    <a:pt x="6" y="0"/>
                    <a:pt x="5" y="1"/>
                    <a:pt x="4" y="1"/>
                  </a:cubicBezTo>
                  <a:cubicBezTo>
                    <a:pt x="5" y="2"/>
                    <a:pt x="5" y="2"/>
                    <a:pt x="5" y="2"/>
                  </a:cubicBezTo>
                  <a:cubicBezTo>
                    <a:pt x="5" y="2"/>
                    <a:pt x="6" y="2"/>
                    <a:pt x="7" y="2"/>
                  </a:cubicBezTo>
                  <a:cubicBezTo>
                    <a:pt x="9" y="2"/>
                    <a:pt x="10" y="3"/>
                    <a:pt x="10" y="5"/>
                  </a:cubicBezTo>
                  <a:cubicBezTo>
                    <a:pt x="9" y="7"/>
                    <a:pt x="7" y="9"/>
                    <a:pt x="5" y="9"/>
                  </a:cubicBezTo>
                  <a:cubicBezTo>
                    <a:pt x="3" y="9"/>
                    <a:pt x="2" y="7"/>
                    <a:pt x="2" y="5"/>
                  </a:cubicBezTo>
                  <a:cubicBezTo>
                    <a:pt x="2" y="5"/>
                    <a:pt x="2"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6" name="Freeform 1092"/>
            <p:cNvSpPr/>
            <p:nvPr/>
          </p:nvSpPr>
          <p:spPr bwMode="auto">
            <a:xfrm>
              <a:off x="7110413" y="3178176"/>
              <a:ext cx="65087" cy="66675"/>
            </a:xfrm>
            <a:custGeom>
              <a:avLst/>
              <a:gdLst>
                <a:gd name="T0" fmla="*/ 0 w 4"/>
                <a:gd name="T1" fmla="*/ 2 h 4"/>
                <a:gd name="T2" fmla="*/ 0 w 4"/>
                <a:gd name="T3" fmla="*/ 2 h 4"/>
                <a:gd name="T4" fmla="*/ 0 w 4"/>
                <a:gd name="T5" fmla="*/ 2 h 4"/>
                <a:gd name="T6" fmla="*/ 2 w 4"/>
                <a:gd name="T7" fmla="*/ 4 h 4"/>
                <a:gd name="T8" fmla="*/ 4 w 4"/>
                <a:gd name="T9" fmla="*/ 2 h 4"/>
                <a:gd name="T10" fmla="*/ 2 w 4"/>
                <a:gd name="T11" fmla="*/ 0 h 4"/>
                <a:gd name="T12" fmla="*/ 1 w 4"/>
                <a:gd name="T13" fmla="*/ 1 h 4"/>
                <a:gd name="T14" fmla="*/ 3 w 4"/>
                <a:gd name="T15" fmla="*/ 3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2"/>
                  </a:moveTo>
                  <a:cubicBezTo>
                    <a:pt x="0" y="2"/>
                    <a:pt x="0" y="2"/>
                    <a:pt x="0" y="2"/>
                  </a:cubicBezTo>
                  <a:cubicBezTo>
                    <a:pt x="0" y="2"/>
                    <a:pt x="0" y="2"/>
                    <a:pt x="0" y="2"/>
                  </a:cubicBezTo>
                  <a:cubicBezTo>
                    <a:pt x="0" y="3"/>
                    <a:pt x="0" y="4"/>
                    <a:pt x="2" y="4"/>
                  </a:cubicBezTo>
                  <a:cubicBezTo>
                    <a:pt x="3" y="4"/>
                    <a:pt x="4" y="3"/>
                    <a:pt x="4" y="2"/>
                  </a:cubicBezTo>
                  <a:cubicBezTo>
                    <a:pt x="4" y="1"/>
                    <a:pt x="3" y="0"/>
                    <a:pt x="2" y="0"/>
                  </a:cubicBezTo>
                  <a:cubicBezTo>
                    <a:pt x="2" y="0"/>
                    <a:pt x="2" y="1"/>
                    <a:pt x="1" y="1"/>
                  </a:cubicBezTo>
                  <a:cubicBezTo>
                    <a:pt x="1" y="1"/>
                    <a:pt x="3" y="3"/>
                    <a:pt x="3" y="3"/>
                  </a:cubicBezTo>
                  <a:cubicBezTo>
                    <a:pt x="3"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77" name="Freeform 1093"/>
            <p:cNvSpPr/>
            <p:nvPr/>
          </p:nvSpPr>
          <p:spPr bwMode="auto">
            <a:xfrm>
              <a:off x="6910388" y="2962276"/>
              <a:ext cx="233362" cy="249238"/>
            </a:xfrm>
            <a:custGeom>
              <a:avLst/>
              <a:gdLst>
                <a:gd name="T0" fmla="*/ 14 w 14"/>
                <a:gd name="T1" fmla="*/ 15 h 15"/>
                <a:gd name="T2" fmla="*/ 13 w 14"/>
                <a:gd name="T3" fmla="*/ 14 h 15"/>
                <a:gd name="T4" fmla="*/ 13 w 14"/>
                <a:gd name="T5" fmla="*/ 14 h 15"/>
                <a:gd name="T6" fmla="*/ 13 w 14"/>
                <a:gd name="T7" fmla="*/ 14 h 15"/>
                <a:gd name="T8" fmla="*/ 13 w 14"/>
                <a:gd name="T9" fmla="*/ 13 h 15"/>
                <a:gd name="T10" fmla="*/ 10 w 14"/>
                <a:gd name="T11" fmla="*/ 10 h 15"/>
                <a:gd name="T12" fmla="*/ 9 w 14"/>
                <a:gd name="T13" fmla="*/ 10 h 15"/>
                <a:gd name="T14" fmla="*/ 4 w 14"/>
                <a:gd name="T15" fmla="*/ 5 h 15"/>
                <a:gd name="T16" fmla="*/ 5 w 14"/>
                <a:gd name="T17" fmla="*/ 4 h 15"/>
                <a:gd name="T18" fmla="*/ 5 w 14"/>
                <a:gd name="T19" fmla="*/ 0 h 15"/>
                <a:gd name="T20" fmla="*/ 3 w 14"/>
                <a:gd name="T21" fmla="*/ 0 h 15"/>
                <a:gd name="T22" fmla="*/ 2 w 14"/>
                <a:gd name="T23" fmla="*/ 1 h 15"/>
                <a:gd name="T24" fmla="*/ 2 w 14"/>
                <a:gd name="T25" fmla="*/ 4 h 15"/>
                <a:gd name="T26" fmla="*/ 2 w 14"/>
                <a:gd name="T27" fmla="*/ 4 h 15"/>
                <a:gd name="T28" fmla="*/ 2 w 14"/>
                <a:gd name="T29" fmla="*/ 4 h 15"/>
                <a:gd name="T30" fmla="*/ 2 w 14"/>
                <a:gd name="T31" fmla="*/ 4 h 15"/>
                <a:gd name="T32" fmla="*/ 2 w 14"/>
                <a:gd name="T33" fmla="*/ 4 h 15"/>
                <a:gd name="T34" fmla="*/ 0 w 14"/>
                <a:gd name="T35" fmla="*/ 4 h 15"/>
                <a:gd name="T36" fmla="*/ 0 w 14"/>
                <a:gd name="T37" fmla="*/ 6 h 15"/>
                <a:gd name="T38" fmla="*/ 1 w 14"/>
                <a:gd name="T39" fmla="*/ 8 h 15"/>
                <a:gd name="T40" fmla="*/ 3 w 14"/>
                <a:gd name="T41" fmla="*/ 7 h 15"/>
                <a:gd name="T42" fmla="*/ 4 w 14"/>
                <a:gd name="T43" fmla="*/ 6 h 15"/>
                <a:gd name="T44" fmla="*/ 4 w 14"/>
                <a:gd name="T45" fmla="*/ 5 h 15"/>
                <a:gd name="T46" fmla="*/ 9 w 14"/>
                <a:gd name="T47" fmla="*/ 11 h 15"/>
                <a:gd name="T48" fmla="*/ 9 w 14"/>
                <a:gd name="T49" fmla="*/ 12 h 15"/>
                <a:gd name="T50" fmla="*/ 9 w 14"/>
                <a:gd name="T51" fmla="*/ 12 h 15"/>
                <a:gd name="T52" fmla="*/ 12 w 14"/>
                <a:gd name="T53" fmla="*/ 14 h 15"/>
                <a:gd name="T54" fmla="*/ 12 w 14"/>
                <a:gd name="T55" fmla="*/ 14 h 15"/>
                <a:gd name="T56" fmla="*/ 13 w 14"/>
                <a:gd name="T57" fmla="*/ 14 h 15"/>
                <a:gd name="T58" fmla="*/ 13 w 14"/>
                <a:gd name="T59" fmla="*/ 15 h 15"/>
                <a:gd name="T60" fmla="*/ 14 w 14"/>
                <a:gd name="T61" fmla="*/ 15 h 15"/>
                <a:gd name="T62" fmla="*/ 14 w 14"/>
                <a:gd name="T63" fmla="*/ 15 h 15"/>
                <a:gd name="T64" fmla="*/ 14 w 14"/>
                <a:gd name="T65" fmla="*/ 15 h 15"/>
                <a:gd name="T66" fmla="*/ 14 w 14"/>
                <a:gd name="T6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15">
                  <a:moveTo>
                    <a:pt x="14" y="15"/>
                  </a:moveTo>
                  <a:cubicBezTo>
                    <a:pt x="14" y="15"/>
                    <a:pt x="13" y="15"/>
                    <a:pt x="13" y="14"/>
                  </a:cubicBezTo>
                  <a:cubicBezTo>
                    <a:pt x="13" y="14"/>
                    <a:pt x="13" y="14"/>
                    <a:pt x="13" y="14"/>
                  </a:cubicBezTo>
                  <a:cubicBezTo>
                    <a:pt x="13" y="14"/>
                    <a:pt x="13" y="14"/>
                    <a:pt x="13" y="14"/>
                  </a:cubicBezTo>
                  <a:cubicBezTo>
                    <a:pt x="13" y="13"/>
                    <a:pt x="13" y="13"/>
                    <a:pt x="13" y="13"/>
                  </a:cubicBezTo>
                  <a:cubicBezTo>
                    <a:pt x="10" y="10"/>
                    <a:pt x="10" y="10"/>
                    <a:pt x="10" y="10"/>
                  </a:cubicBezTo>
                  <a:cubicBezTo>
                    <a:pt x="10" y="10"/>
                    <a:pt x="10" y="10"/>
                    <a:pt x="9" y="10"/>
                  </a:cubicBezTo>
                  <a:cubicBezTo>
                    <a:pt x="9" y="10"/>
                    <a:pt x="6" y="7"/>
                    <a:pt x="4" y="5"/>
                  </a:cubicBezTo>
                  <a:cubicBezTo>
                    <a:pt x="4" y="5"/>
                    <a:pt x="5" y="4"/>
                    <a:pt x="5" y="4"/>
                  </a:cubicBezTo>
                  <a:cubicBezTo>
                    <a:pt x="6" y="3"/>
                    <a:pt x="5" y="1"/>
                    <a:pt x="5" y="0"/>
                  </a:cubicBezTo>
                  <a:cubicBezTo>
                    <a:pt x="4" y="0"/>
                    <a:pt x="3" y="0"/>
                    <a:pt x="3" y="0"/>
                  </a:cubicBezTo>
                  <a:cubicBezTo>
                    <a:pt x="3" y="0"/>
                    <a:pt x="2" y="1"/>
                    <a:pt x="2" y="1"/>
                  </a:cubicBezTo>
                  <a:cubicBezTo>
                    <a:pt x="2" y="2"/>
                    <a:pt x="2" y="3"/>
                    <a:pt x="2" y="4"/>
                  </a:cubicBezTo>
                  <a:cubicBezTo>
                    <a:pt x="2" y="4"/>
                    <a:pt x="2" y="4"/>
                    <a:pt x="2" y="4"/>
                  </a:cubicBezTo>
                  <a:cubicBezTo>
                    <a:pt x="2" y="4"/>
                    <a:pt x="2" y="4"/>
                    <a:pt x="2" y="4"/>
                  </a:cubicBezTo>
                  <a:cubicBezTo>
                    <a:pt x="2" y="4"/>
                    <a:pt x="2" y="4"/>
                    <a:pt x="2" y="4"/>
                  </a:cubicBezTo>
                  <a:cubicBezTo>
                    <a:pt x="2" y="4"/>
                    <a:pt x="2" y="4"/>
                    <a:pt x="2" y="4"/>
                  </a:cubicBezTo>
                  <a:cubicBezTo>
                    <a:pt x="2" y="4"/>
                    <a:pt x="1" y="4"/>
                    <a:pt x="0" y="4"/>
                  </a:cubicBezTo>
                  <a:cubicBezTo>
                    <a:pt x="0" y="5"/>
                    <a:pt x="0" y="6"/>
                    <a:pt x="0" y="6"/>
                  </a:cubicBezTo>
                  <a:cubicBezTo>
                    <a:pt x="0" y="7"/>
                    <a:pt x="0" y="7"/>
                    <a:pt x="1" y="8"/>
                  </a:cubicBezTo>
                  <a:cubicBezTo>
                    <a:pt x="1" y="8"/>
                    <a:pt x="2" y="8"/>
                    <a:pt x="3" y="7"/>
                  </a:cubicBezTo>
                  <a:cubicBezTo>
                    <a:pt x="3" y="7"/>
                    <a:pt x="4" y="6"/>
                    <a:pt x="4" y="6"/>
                  </a:cubicBezTo>
                  <a:cubicBezTo>
                    <a:pt x="4" y="5"/>
                    <a:pt x="4" y="5"/>
                    <a:pt x="4" y="5"/>
                  </a:cubicBezTo>
                  <a:cubicBezTo>
                    <a:pt x="5" y="7"/>
                    <a:pt x="8" y="10"/>
                    <a:pt x="9" y="11"/>
                  </a:cubicBezTo>
                  <a:cubicBezTo>
                    <a:pt x="9" y="11"/>
                    <a:pt x="9" y="11"/>
                    <a:pt x="9" y="12"/>
                  </a:cubicBezTo>
                  <a:cubicBezTo>
                    <a:pt x="9" y="12"/>
                    <a:pt x="9" y="12"/>
                    <a:pt x="9" y="12"/>
                  </a:cubicBezTo>
                  <a:cubicBezTo>
                    <a:pt x="12" y="14"/>
                    <a:pt x="12" y="14"/>
                    <a:pt x="12" y="14"/>
                  </a:cubicBezTo>
                  <a:cubicBezTo>
                    <a:pt x="12" y="14"/>
                    <a:pt x="12" y="14"/>
                    <a:pt x="12" y="14"/>
                  </a:cubicBezTo>
                  <a:cubicBezTo>
                    <a:pt x="12" y="14"/>
                    <a:pt x="13" y="14"/>
                    <a:pt x="13" y="14"/>
                  </a:cubicBezTo>
                  <a:cubicBezTo>
                    <a:pt x="13" y="14"/>
                    <a:pt x="13" y="14"/>
                    <a:pt x="13" y="15"/>
                  </a:cubicBezTo>
                  <a:cubicBezTo>
                    <a:pt x="13" y="15"/>
                    <a:pt x="13" y="15"/>
                    <a:pt x="14" y="15"/>
                  </a:cubicBezTo>
                  <a:cubicBezTo>
                    <a:pt x="14" y="15"/>
                    <a:pt x="14" y="15"/>
                    <a:pt x="14" y="15"/>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78" name="组合 577"/>
          <p:cNvGrpSpPr/>
          <p:nvPr/>
        </p:nvGrpSpPr>
        <p:grpSpPr>
          <a:xfrm>
            <a:off x="7411053" y="2741942"/>
            <a:ext cx="528102" cy="508930"/>
            <a:chOff x="7805738" y="2979738"/>
            <a:chExt cx="481012" cy="463550"/>
          </a:xfrm>
          <a:solidFill>
            <a:schemeClr val="bg1"/>
          </a:solidFill>
        </p:grpSpPr>
        <p:sp>
          <p:nvSpPr>
            <p:cNvPr id="579" name="Freeform 953"/>
            <p:cNvSpPr/>
            <p:nvPr/>
          </p:nvSpPr>
          <p:spPr bwMode="auto">
            <a:xfrm>
              <a:off x="7805738" y="2979738"/>
              <a:ext cx="414337" cy="463550"/>
            </a:xfrm>
            <a:custGeom>
              <a:avLst/>
              <a:gdLst>
                <a:gd name="T0" fmla="*/ 6 w 25"/>
                <a:gd name="T1" fmla="*/ 3 h 28"/>
                <a:gd name="T2" fmla="*/ 9 w 25"/>
                <a:gd name="T3" fmla="*/ 3 h 28"/>
                <a:gd name="T4" fmla="*/ 9 w 25"/>
                <a:gd name="T5" fmla="*/ 3 h 28"/>
                <a:gd name="T6" fmla="*/ 9 w 25"/>
                <a:gd name="T7" fmla="*/ 3 h 28"/>
                <a:gd name="T8" fmla="*/ 9 w 25"/>
                <a:gd name="T9" fmla="*/ 0 h 28"/>
                <a:gd name="T10" fmla="*/ 9 w 25"/>
                <a:gd name="T11" fmla="*/ 0 h 28"/>
                <a:gd name="T12" fmla="*/ 0 w 25"/>
                <a:gd name="T13" fmla="*/ 0 h 28"/>
                <a:gd name="T14" fmla="*/ 0 w 25"/>
                <a:gd name="T15" fmla="*/ 1 h 28"/>
                <a:gd name="T16" fmla="*/ 0 w 25"/>
                <a:gd name="T17" fmla="*/ 1 h 28"/>
                <a:gd name="T18" fmla="*/ 1 w 25"/>
                <a:gd name="T19" fmla="*/ 9 h 28"/>
                <a:gd name="T20" fmla="*/ 1 w 25"/>
                <a:gd name="T21" fmla="*/ 9 h 28"/>
                <a:gd name="T22" fmla="*/ 4 w 25"/>
                <a:gd name="T23" fmla="*/ 9 h 28"/>
                <a:gd name="T24" fmla="*/ 4 w 25"/>
                <a:gd name="T25" fmla="*/ 9 h 28"/>
                <a:gd name="T26" fmla="*/ 4 w 25"/>
                <a:gd name="T27" fmla="*/ 8 h 28"/>
                <a:gd name="T28" fmla="*/ 4 w 25"/>
                <a:gd name="T29" fmla="*/ 5 h 28"/>
                <a:gd name="T30" fmla="*/ 22 w 25"/>
                <a:gd name="T31" fmla="*/ 28 h 28"/>
                <a:gd name="T32" fmla="*/ 22 w 25"/>
                <a:gd name="T33" fmla="*/ 28 h 28"/>
                <a:gd name="T34" fmla="*/ 22 w 25"/>
                <a:gd name="T35" fmla="*/ 28 h 28"/>
                <a:gd name="T36" fmla="*/ 24 w 25"/>
                <a:gd name="T37" fmla="*/ 27 h 28"/>
                <a:gd name="T38" fmla="*/ 25 w 25"/>
                <a:gd name="T39" fmla="*/ 27 h 28"/>
                <a:gd name="T40" fmla="*/ 6 w 25"/>
                <a:gd name="T4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6" y="3"/>
                  </a:moveTo>
                  <a:cubicBezTo>
                    <a:pt x="9" y="3"/>
                    <a:pt x="9" y="3"/>
                    <a:pt x="9" y="3"/>
                  </a:cubicBezTo>
                  <a:cubicBezTo>
                    <a:pt x="9" y="3"/>
                    <a:pt x="9" y="3"/>
                    <a:pt x="9" y="3"/>
                  </a:cubicBezTo>
                  <a:cubicBezTo>
                    <a:pt x="9" y="3"/>
                    <a:pt x="9" y="3"/>
                    <a:pt x="9" y="3"/>
                  </a:cubicBezTo>
                  <a:cubicBezTo>
                    <a:pt x="9" y="0"/>
                    <a:pt x="9" y="0"/>
                    <a:pt x="9" y="0"/>
                  </a:cubicBezTo>
                  <a:cubicBezTo>
                    <a:pt x="9" y="0"/>
                    <a:pt x="9" y="0"/>
                    <a:pt x="9" y="0"/>
                  </a:cubicBezTo>
                  <a:cubicBezTo>
                    <a:pt x="0" y="0"/>
                    <a:pt x="0" y="0"/>
                    <a:pt x="0" y="0"/>
                  </a:cubicBezTo>
                  <a:cubicBezTo>
                    <a:pt x="0" y="1"/>
                    <a:pt x="0" y="1"/>
                    <a:pt x="0" y="1"/>
                  </a:cubicBezTo>
                  <a:cubicBezTo>
                    <a:pt x="0" y="1"/>
                    <a:pt x="0" y="1"/>
                    <a:pt x="0" y="1"/>
                  </a:cubicBezTo>
                  <a:cubicBezTo>
                    <a:pt x="1" y="9"/>
                    <a:pt x="1" y="9"/>
                    <a:pt x="1" y="9"/>
                  </a:cubicBezTo>
                  <a:cubicBezTo>
                    <a:pt x="1" y="9"/>
                    <a:pt x="1" y="9"/>
                    <a:pt x="1" y="9"/>
                  </a:cubicBezTo>
                  <a:cubicBezTo>
                    <a:pt x="4" y="9"/>
                    <a:pt x="4" y="9"/>
                    <a:pt x="4" y="9"/>
                  </a:cubicBezTo>
                  <a:cubicBezTo>
                    <a:pt x="4" y="9"/>
                    <a:pt x="4" y="9"/>
                    <a:pt x="4" y="9"/>
                  </a:cubicBezTo>
                  <a:cubicBezTo>
                    <a:pt x="4" y="9"/>
                    <a:pt x="4" y="8"/>
                    <a:pt x="4" y="8"/>
                  </a:cubicBezTo>
                  <a:cubicBezTo>
                    <a:pt x="4" y="5"/>
                    <a:pt x="4" y="5"/>
                    <a:pt x="4" y="5"/>
                  </a:cubicBezTo>
                  <a:cubicBezTo>
                    <a:pt x="16" y="13"/>
                    <a:pt x="22" y="28"/>
                    <a:pt x="22" y="28"/>
                  </a:cubicBezTo>
                  <a:cubicBezTo>
                    <a:pt x="22" y="28"/>
                    <a:pt x="22" y="28"/>
                    <a:pt x="22" y="28"/>
                  </a:cubicBezTo>
                  <a:cubicBezTo>
                    <a:pt x="22" y="28"/>
                    <a:pt x="22" y="28"/>
                    <a:pt x="22" y="28"/>
                  </a:cubicBezTo>
                  <a:cubicBezTo>
                    <a:pt x="24" y="27"/>
                    <a:pt x="24" y="27"/>
                    <a:pt x="24" y="27"/>
                  </a:cubicBezTo>
                  <a:cubicBezTo>
                    <a:pt x="25" y="27"/>
                    <a:pt x="25" y="27"/>
                    <a:pt x="25" y="27"/>
                  </a:cubicBezTo>
                  <a:cubicBezTo>
                    <a:pt x="24" y="26"/>
                    <a:pt x="19" y="1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0" name="Freeform 954"/>
            <p:cNvSpPr/>
            <p:nvPr/>
          </p:nvSpPr>
          <p:spPr bwMode="auto">
            <a:xfrm>
              <a:off x="7872413" y="3195638"/>
              <a:ext cx="166687" cy="247650"/>
            </a:xfrm>
            <a:custGeom>
              <a:avLst/>
              <a:gdLst>
                <a:gd name="T0" fmla="*/ 2 w 10"/>
                <a:gd name="T1" fmla="*/ 15 h 15"/>
                <a:gd name="T2" fmla="*/ 1 w 10"/>
                <a:gd name="T3" fmla="*/ 14 h 15"/>
                <a:gd name="T4" fmla="*/ 8 w 10"/>
                <a:gd name="T5" fmla="*/ 0 h 15"/>
                <a:gd name="T6" fmla="*/ 8 w 10"/>
                <a:gd name="T7" fmla="*/ 0 h 15"/>
                <a:gd name="T8" fmla="*/ 0 w 10"/>
                <a:gd name="T9" fmla="*/ 14 h 15"/>
                <a:gd name="T10" fmla="*/ 0 w 10"/>
                <a:gd name="T11" fmla="*/ 14 h 15"/>
                <a:gd name="T12" fmla="*/ 2 w 10"/>
                <a:gd name="T13" fmla="*/ 15 h 15"/>
                <a:gd name="T14" fmla="*/ 3 w 10"/>
                <a:gd name="T15" fmla="*/ 15 h 15"/>
                <a:gd name="T16" fmla="*/ 3 w 10"/>
                <a:gd name="T17" fmla="*/ 15 h 15"/>
                <a:gd name="T18" fmla="*/ 10 w 10"/>
                <a:gd name="T19" fmla="*/ 2 h 15"/>
                <a:gd name="T20" fmla="*/ 10 w 10"/>
                <a:gd name="T21" fmla="*/ 2 h 15"/>
                <a:gd name="T22" fmla="*/ 2 w 10"/>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5">
                  <a:moveTo>
                    <a:pt x="2" y="15"/>
                  </a:moveTo>
                  <a:cubicBezTo>
                    <a:pt x="1" y="14"/>
                    <a:pt x="1" y="14"/>
                    <a:pt x="1" y="14"/>
                  </a:cubicBezTo>
                  <a:cubicBezTo>
                    <a:pt x="1" y="13"/>
                    <a:pt x="4" y="7"/>
                    <a:pt x="8" y="0"/>
                  </a:cubicBezTo>
                  <a:cubicBezTo>
                    <a:pt x="8" y="0"/>
                    <a:pt x="8" y="0"/>
                    <a:pt x="8" y="0"/>
                  </a:cubicBezTo>
                  <a:cubicBezTo>
                    <a:pt x="3" y="7"/>
                    <a:pt x="0" y="14"/>
                    <a:pt x="0" y="14"/>
                  </a:cubicBezTo>
                  <a:cubicBezTo>
                    <a:pt x="0" y="14"/>
                    <a:pt x="0" y="14"/>
                    <a:pt x="0" y="14"/>
                  </a:cubicBezTo>
                  <a:cubicBezTo>
                    <a:pt x="2" y="15"/>
                    <a:pt x="2" y="15"/>
                    <a:pt x="2" y="15"/>
                  </a:cubicBezTo>
                  <a:cubicBezTo>
                    <a:pt x="2" y="15"/>
                    <a:pt x="3" y="15"/>
                    <a:pt x="3" y="15"/>
                  </a:cubicBezTo>
                  <a:cubicBezTo>
                    <a:pt x="3" y="15"/>
                    <a:pt x="3" y="15"/>
                    <a:pt x="3" y="15"/>
                  </a:cubicBezTo>
                  <a:cubicBezTo>
                    <a:pt x="3" y="15"/>
                    <a:pt x="5" y="9"/>
                    <a:pt x="10" y="2"/>
                  </a:cubicBezTo>
                  <a:cubicBezTo>
                    <a:pt x="10" y="2"/>
                    <a:pt x="10" y="2"/>
                    <a:pt x="10" y="2"/>
                  </a:cubicBezTo>
                  <a:cubicBezTo>
                    <a:pt x="5" y="8"/>
                    <a:pt x="3" y="13"/>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1" name="Freeform 955"/>
            <p:cNvSpPr/>
            <p:nvPr/>
          </p:nvSpPr>
          <p:spPr bwMode="auto">
            <a:xfrm>
              <a:off x="8054975" y="2979738"/>
              <a:ext cx="231775" cy="215900"/>
            </a:xfrm>
            <a:custGeom>
              <a:avLst/>
              <a:gdLst>
                <a:gd name="T0" fmla="*/ 9 w 14"/>
                <a:gd name="T1" fmla="*/ 9 h 13"/>
                <a:gd name="T2" fmla="*/ 9 w 14"/>
                <a:gd name="T3" fmla="*/ 9 h 13"/>
                <a:gd name="T4" fmla="*/ 10 w 14"/>
                <a:gd name="T5" fmla="*/ 9 h 13"/>
                <a:gd name="T6" fmla="*/ 12 w 14"/>
                <a:gd name="T7" fmla="*/ 9 h 13"/>
                <a:gd name="T8" fmla="*/ 12 w 14"/>
                <a:gd name="T9" fmla="*/ 9 h 13"/>
                <a:gd name="T10" fmla="*/ 14 w 14"/>
                <a:gd name="T11" fmla="*/ 1 h 13"/>
                <a:gd name="T12" fmla="*/ 14 w 14"/>
                <a:gd name="T13" fmla="*/ 1 h 13"/>
                <a:gd name="T14" fmla="*/ 13 w 14"/>
                <a:gd name="T15" fmla="*/ 1 h 13"/>
                <a:gd name="T16" fmla="*/ 5 w 14"/>
                <a:gd name="T17" fmla="*/ 0 h 13"/>
                <a:gd name="T18" fmla="*/ 5 w 14"/>
                <a:gd name="T19" fmla="*/ 1 h 13"/>
                <a:gd name="T20" fmla="*/ 5 w 14"/>
                <a:gd name="T21" fmla="*/ 3 h 13"/>
                <a:gd name="T22" fmla="*/ 5 w 14"/>
                <a:gd name="T23" fmla="*/ 3 h 13"/>
                <a:gd name="T24" fmla="*/ 5 w 14"/>
                <a:gd name="T25" fmla="*/ 3 h 13"/>
                <a:gd name="T26" fmla="*/ 8 w 14"/>
                <a:gd name="T27" fmla="*/ 3 h 13"/>
                <a:gd name="T28" fmla="*/ 0 w 14"/>
                <a:gd name="T29" fmla="*/ 10 h 13"/>
                <a:gd name="T30" fmla="*/ 0 w 14"/>
                <a:gd name="T31" fmla="*/ 11 h 13"/>
                <a:gd name="T32" fmla="*/ 8 w 14"/>
                <a:gd name="T33" fmla="*/ 3 h 13"/>
                <a:gd name="T34" fmla="*/ 9 w 14"/>
                <a:gd name="T35" fmla="*/ 3 h 13"/>
                <a:gd name="T36" fmla="*/ 8 w 14"/>
                <a:gd name="T37" fmla="*/ 3 h 13"/>
                <a:gd name="T38" fmla="*/ 5 w 14"/>
                <a:gd name="T39" fmla="*/ 3 h 13"/>
                <a:gd name="T40" fmla="*/ 5 w 14"/>
                <a:gd name="T41" fmla="*/ 1 h 13"/>
                <a:gd name="T42" fmla="*/ 13 w 14"/>
                <a:gd name="T43" fmla="*/ 1 h 13"/>
                <a:gd name="T44" fmla="*/ 12 w 14"/>
                <a:gd name="T45" fmla="*/ 9 h 13"/>
                <a:gd name="T46" fmla="*/ 10 w 14"/>
                <a:gd name="T47" fmla="*/ 8 h 13"/>
                <a:gd name="T48" fmla="*/ 10 w 14"/>
                <a:gd name="T49" fmla="*/ 5 h 13"/>
                <a:gd name="T50" fmla="*/ 10 w 14"/>
                <a:gd name="T51" fmla="*/ 5 h 13"/>
                <a:gd name="T52" fmla="*/ 10 w 14"/>
                <a:gd name="T53" fmla="*/ 5 h 13"/>
                <a:gd name="T54" fmla="*/ 1 w 14"/>
                <a:gd name="T55" fmla="*/ 12 h 13"/>
                <a:gd name="T56" fmla="*/ 2 w 14"/>
                <a:gd name="T57" fmla="*/ 13 h 13"/>
                <a:gd name="T58" fmla="*/ 10 w 14"/>
                <a:gd name="T59" fmla="*/ 5 h 13"/>
                <a:gd name="T60" fmla="*/ 9 w 14"/>
                <a:gd name="T6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3">
                  <a:moveTo>
                    <a:pt x="9" y="9"/>
                  </a:moveTo>
                  <a:cubicBezTo>
                    <a:pt x="9" y="9"/>
                    <a:pt x="9" y="9"/>
                    <a:pt x="9" y="9"/>
                  </a:cubicBezTo>
                  <a:cubicBezTo>
                    <a:pt x="10" y="9"/>
                    <a:pt x="10" y="9"/>
                    <a:pt x="10" y="9"/>
                  </a:cubicBezTo>
                  <a:cubicBezTo>
                    <a:pt x="12" y="9"/>
                    <a:pt x="12" y="9"/>
                    <a:pt x="12" y="9"/>
                  </a:cubicBezTo>
                  <a:cubicBezTo>
                    <a:pt x="12" y="9"/>
                    <a:pt x="12" y="9"/>
                    <a:pt x="12" y="9"/>
                  </a:cubicBezTo>
                  <a:cubicBezTo>
                    <a:pt x="14" y="1"/>
                    <a:pt x="14" y="1"/>
                    <a:pt x="14" y="1"/>
                  </a:cubicBezTo>
                  <a:cubicBezTo>
                    <a:pt x="14" y="1"/>
                    <a:pt x="14" y="1"/>
                    <a:pt x="14" y="1"/>
                  </a:cubicBezTo>
                  <a:cubicBezTo>
                    <a:pt x="13" y="1"/>
                    <a:pt x="13" y="1"/>
                    <a:pt x="13" y="1"/>
                  </a:cubicBezTo>
                  <a:cubicBezTo>
                    <a:pt x="5" y="0"/>
                    <a:pt x="5" y="0"/>
                    <a:pt x="5" y="0"/>
                  </a:cubicBezTo>
                  <a:cubicBezTo>
                    <a:pt x="5" y="0"/>
                    <a:pt x="5" y="0"/>
                    <a:pt x="5" y="1"/>
                  </a:cubicBezTo>
                  <a:cubicBezTo>
                    <a:pt x="5" y="3"/>
                    <a:pt x="5" y="3"/>
                    <a:pt x="5" y="3"/>
                  </a:cubicBezTo>
                  <a:cubicBezTo>
                    <a:pt x="5" y="3"/>
                    <a:pt x="5" y="3"/>
                    <a:pt x="5" y="3"/>
                  </a:cubicBezTo>
                  <a:cubicBezTo>
                    <a:pt x="5" y="3"/>
                    <a:pt x="5" y="3"/>
                    <a:pt x="5" y="3"/>
                  </a:cubicBezTo>
                  <a:cubicBezTo>
                    <a:pt x="8" y="3"/>
                    <a:pt x="8" y="3"/>
                    <a:pt x="8" y="3"/>
                  </a:cubicBezTo>
                  <a:cubicBezTo>
                    <a:pt x="4" y="5"/>
                    <a:pt x="2" y="8"/>
                    <a:pt x="0" y="10"/>
                  </a:cubicBezTo>
                  <a:cubicBezTo>
                    <a:pt x="0" y="10"/>
                    <a:pt x="0" y="11"/>
                    <a:pt x="0" y="11"/>
                  </a:cubicBezTo>
                  <a:cubicBezTo>
                    <a:pt x="2" y="8"/>
                    <a:pt x="5" y="6"/>
                    <a:pt x="8" y="3"/>
                  </a:cubicBezTo>
                  <a:cubicBezTo>
                    <a:pt x="9" y="3"/>
                    <a:pt x="9" y="3"/>
                    <a:pt x="9" y="3"/>
                  </a:cubicBezTo>
                  <a:cubicBezTo>
                    <a:pt x="9" y="3"/>
                    <a:pt x="8" y="3"/>
                    <a:pt x="8" y="3"/>
                  </a:cubicBezTo>
                  <a:cubicBezTo>
                    <a:pt x="5" y="3"/>
                    <a:pt x="5" y="3"/>
                    <a:pt x="5" y="3"/>
                  </a:cubicBezTo>
                  <a:cubicBezTo>
                    <a:pt x="5" y="1"/>
                    <a:pt x="5" y="1"/>
                    <a:pt x="5" y="1"/>
                  </a:cubicBezTo>
                  <a:cubicBezTo>
                    <a:pt x="13" y="1"/>
                    <a:pt x="13" y="1"/>
                    <a:pt x="13" y="1"/>
                  </a:cubicBezTo>
                  <a:cubicBezTo>
                    <a:pt x="12" y="9"/>
                    <a:pt x="12" y="9"/>
                    <a:pt x="12" y="9"/>
                  </a:cubicBezTo>
                  <a:cubicBezTo>
                    <a:pt x="10" y="8"/>
                    <a:pt x="10" y="8"/>
                    <a:pt x="10" y="8"/>
                  </a:cubicBezTo>
                  <a:cubicBezTo>
                    <a:pt x="10" y="5"/>
                    <a:pt x="10" y="5"/>
                    <a:pt x="10" y="5"/>
                  </a:cubicBezTo>
                  <a:cubicBezTo>
                    <a:pt x="11" y="5"/>
                    <a:pt x="10" y="5"/>
                    <a:pt x="10" y="5"/>
                  </a:cubicBezTo>
                  <a:cubicBezTo>
                    <a:pt x="10" y="5"/>
                    <a:pt x="10" y="5"/>
                    <a:pt x="10" y="5"/>
                  </a:cubicBezTo>
                  <a:cubicBezTo>
                    <a:pt x="7" y="7"/>
                    <a:pt x="4" y="9"/>
                    <a:pt x="1" y="12"/>
                  </a:cubicBezTo>
                  <a:cubicBezTo>
                    <a:pt x="1" y="12"/>
                    <a:pt x="1" y="12"/>
                    <a:pt x="2" y="13"/>
                  </a:cubicBezTo>
                  <a:cubicBezTo>
                    <a:pt x="4" y="10"/>
                    <a:pt x="7" y="7"/>
                    <a:pt x="10" y="5"/>
                  </a:cubicBezTo>
                  <a:lnTo>
                    <a:pt x="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2" name="Freeform 956"/>
            <p:cNvSpPr/>
            <p:nvPr/>
          </p:nvSpPr>
          <p:spPr bwMode="auto">
            <a:xfrm>
              <a:off x="8170863" y="3178176"/>
              <a:ext cx="100012" cy="100013"/>
            </a:xfrm>
            <a:custGeom>
              <a:avLst/>
              <a:gdLst>
                <a:gd name="T0" fmla="*/ 6 w 6"/>
                <a:gd name="T1" fmla="*/ 2 h 6"/>
                <a:gd name="T2" fmla="*/ 5 w 6"/>
                <a:gd name="T3" fmla="*/ 2 h 6"/>
                <a:gd name="T4" fmla="*/ 4 w 6"/>
                <a:gd name="T5" fmla="*/ 1 h 6"/>
                <a:gd name="T6" fmla="*/ 4 w 6"/>
                <a:gd name="T7" fmla="*/ 1 h 6"/>
                <a:gd name="T8" fmla="*/ 3 w 6"/>
                <a:gd name="T9" fmla="*/ 2 h 6"/>
                <a:gd name="T10" fmla="*/ 1 w 6"/>
                <a:gd name="T11" fmla="*/ 1 h 6"/>
                <a:gd name="T12" fmla="*/ 1 w 6"/>
                <a:gd name="T13" fmla="*/ 1 h 6"/>
                <a:gd name="T14" fmla="*/ 0 w 6"/>
                <a:gd name="T15" fmla="*/ 2 h 6"/>
                <a:gd name="T16" fmla="*/ 0 w 6"/>
                <a:gd name="T17" fmla="*/ 2 h 6"/>
                <a:gd name="T18" fmla="*/ 0 w 6"/>
                <a:gd name="T19" fmla="*/ 2 h 6"/>
                <a:gd name="T20" fmla="*/ 1 w 6"/>
                <a:gd name="T21" fmla="*/ 3 h 6"/>
                <a:gd name="T22" fmla="*/ 0 w 6"/>
                <a:gd name="T23" fmla="*/ 5 h 6"/>
                <a:gd name="T24" fmla="*/ 0 w 6"/>
                <a:gd name="T25" fmla="*/ 5 h 6"/>
                <a:gd name="T26" fmla="*/ 0 w 6"/>
                <a:gd name="T27" fmla="*/ 5 h 6"/>
                <a:gd name="T28" fmla="*/ 1 w 6"/>
                <a:gd name="T29" fmla="*/ 6 h 6"/>
                <a:gd name="T30" fmla="*/ 1 w 6"/>
                <a:gd name="T31" fmla="*/ 6 h 6"/>
                <a:gd name="T32" fmla="*/ 3 w 6"/>
                <a:gd name="T33" fmla="*/ 5 h 6"/>
                <a:gd name="T34" fmla="*/ 4 w 6"/>
                <a:gd name="T35" fmla="*/ 6 h 6"/>
                <a:gd name="T36" fmla="*/ 4 w 6"/>
                <a:gd name="T37" fmla="*/ 6 h 6"/>
                <a:gd name="T38" fmla="*/ 4 w 6"/>
                <a:gd name="T39" fmla="*/ 6 h 6"/>
                <a:gd name="T40" fmla="*/ 5 w 6"/>
                <a:gd name="T41" fmla="*/ 5 h 6"/>
                <a:gd name="T42" fmla="*/ 6 w 6"/>
                <a:gd name="T43" fmla="*/ 5 h 6"/>
                <a:gd name="T44" fmla="*/ 5 w 6"/>
                <a:gd name="T45" fmla="*/ 5 h 6"/>
                <a:gd name="T46" fmla="*/ 4 w 6"/>
                <a:gd name="T47" fmla="*/ 3 h 6"/>
                <a:gd name="T48" fmla="*/ 5 w 6"/>
                <a:gd name="T49" fmla="*/ 2 h 6"/>
                <a:gd name="T50" fmla="*/ 6 w 6"/>
                <a:gd name="T5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6">
                  <a:moveTo>
                    <a:pt x="6" y="2"/>
                  </a:moveTo>
                  <a:cubicBezTo>
                    <a:pt x="6" y="2"/>
                    <a:pt x="5" y="2"/>
                    <a:pt x="5" y="2"/>
                  </a:cubicBezTo>
                  <a:cubicBezTo>
                    <a:pt x="4" y="1"/>
                    <a:pt x="4" y="1"/>
                    <a:pt x="4" y="1"/>
                  </a:cubicBezTo>
                  <a:cubicBezTo>
                    <a:pt x="4" y="0"/>
                    <a:pt x="4" y="0"/>
                    <a:pt x="4" y="1"/>
                  </a:cubicBezTo>
                  <a:cubicBezTo>
                    <a:pt x="3" y="2"/>
                    <a:pt x="3" y="2"/>
                    <a:pt x="3" y="2"/>
                  </a:cubicBezTo>
                  <a:cubicBezTo>
                    <a:pt x="1" y="1"/>
                    <a:pt x="1" y="1"/>
                    <a:pt x="1" y="1"/>
                  </a:cubicBezTo>
                  <a:cubicBezTo>
                    <a:pt x="1" y="0"/>
                    <a:pt x="1" y="0"/>
                    <a:pt x="1" y="1"/>
                  </a:cubicBezTo>
                  <a:cubicBezTo>
                    <a:pt x="0" y="2"/>
                    <a:pt x="0" y="2"/>
                    <a:pt x="0" y="2"/>
                  </a:cubicBezTo>
                  <a:cubicBezTo>
                    <a:pt x="0" y="2"/>
                    <a:pt x="0" y="2"/>
                    <a:pt x="0" y="2"/>
                  </a:cubicBezTo>
                  <a:cubicBezTo>
                    <a:pt x="0" y="2"/>
                    <a:pt x="0" y="2"/>
                    <a:pt x="0" y="2"/>
                  </a:cubicBezTo>
                  <a:cubicBezTo>
                    <a:pt x="1" y="3"/>
                    <a:pt x="1" y="3"/>
                    <a:pt x="1" y="3"/>
                  </a:cubicBezTo>
                  <a:cubicBezTo>
                    <a:pt x="0" y="5"/>
                    <a:pt x="0" y="5"/>
                    <a:pt x="0" y="5"/>
                  </a:cubicBezTo>
                  <a:cubicBezTo>
                    <a:pt x="0" y="5"/>
                    <a:pt x="0" y="5"/>
                    <a:pt x="0" y="5"/>
                  </a:cubicBezTo>
                  <a:cubicBezTo>
                    <a:pt x="0" y="5"/>
                    <a:pt x="0" y="5"/>
                    <a:pt x="0" y="5"/>
                  </a:cubicBezTo>
                  <a:cubicBezTo>
                    <a:pt x="1" y="6"/>
                    <a:pt x="1" y="6"/>
                    <a:pt x="1" y="6"/>
                  </a:cubicBezTo>
                  <a:cubicBezTo>
                    <a:pt x="1" y="6"/>
                    <a:pt x="1" y="6"/>
                    <a:pt x="1" y="6"/>
                  </a:cubicBezTo>
                  <a:cubicBezTo>
                    <a:pt x="3" y="5"/>
                    <a:pt x="3" y="5"/>
                    <a:pt x="3" y="5"/>
                  </a:cubicBezTo>
                  <a:cubicBezTo>
                    <a:pt x="4" y="6"/>
                    <a:pt x="4" y="6"/>
                    <a:pt x="4" y="6"/>
                  </a:cubicBezTo>
                  <a:cubicBezTo>
                    <a:pt x="4" y="6"/>
                    <a:pt x="4" y="6"/>
                    <a:pt x="4" y="6"/>
                  </a:cubicBezTo>
                  <a:cubicBezTo>
                    <a:pt x="4" y="6"/>
                    <a:pt x="4" y="6"/>
                    <a:pt x="4" y="6"/>
                  </a:cubicBezTo>
                  <a:cubicBezTo>
                    <a:pt x="5" y="5"/>
                    <a:pt x="5" y="5"/>
                    <a:pt x="5" y="5"/>
                  </a:cubicBezTo>
                  <a:cubicBezTo>
                    <a:pt x="5" y="5"/>
                    <a:pt x="6" y="5"/>
                    <a:pt x="6" y="5"/>
                  </a:cubicBezTo>
                  <a:cubicBezTo>
                    <a:pt x="6" y="5"/>
                    <a:pt x="5" y="5"/>
                    <a:pt x="5" y="5"/>
                  </a:cubicBezTo>
                  <a:cubicBezTo>
                    <a:pt x="4" y="3"/>
                    <a:pt x="4" y="3"/>
                    <a:pt x="4" y="3"/>
                  </a:cubicBezTo>
                  <a:cubicBezTo>
                    <a:pt x="5" y="2"/>
                    <a:pt x="5" y="2"/>
                    <a:pt x="5" y="2"/>
                  </a:cubicBezTo>
                  <a:cubicBezTo>
                    <a:pt x="5"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3" name="Freeform 957"/>
            <p:cNvSpPr>
              <a:spLocks noEditPoints="1"/>
            </p:cNvSpPr>
            <p:nvPr/>
          </p:nvSpPr>
          <p:spPr bwMode="auto">
            <a:xfrm>
              <a:off x="7805738" y="3162301"/>
              <a:ext cx="115887" cy="115888"/>
            </a:xfrm>
            <a:custGeom>
              <a:avLst/>
              <a:gdLst>
                <a:gd name="T0" fmla="*/ 7 w 7"/>
                <a:gd name="T1" fmla="*/ 4 h 7"/>
                <a:gd name="T2" fmla="*/ 4 w 7"/>
                <a:gd name="T3" fmla="*/ 0 h 7"/>
                <a:gd name="T4" fmla="*/ 0 w 7"/>
                <a:gd name="T5" fmla="*/ 4 h 7"/>
                <a:gd name="T6" fmla="*/ 4 w 7"/>
                <a:gd name="T7" fmla="*/ 7 h 7"/>
                <a:gd name="T8" fmla="*/ 7 w 7"/>
                <a:gd name="T9" fmla="*/ 4 h 7"/>
                <a:gd name="T10" fmla="*/ 4 w 7"/>
                <a:gd name="T11" fmla="*/ 6 h 7"/>
                <a:gd name="T12" fmla="*/ 2 w 7"/>
                <a:gd name="T13" fmla="*/ 4 h 7"/>
                <a:gd name="T14" fmla="*/ 4 w 7"/>
                <a:gd name="T15" fmla="*/ 2 h 7"/>
                <a:gd name="T16" fmla="*/ 5 w 7"/>
                <a:gd name="T17" fmla="*/ 4 h 7"/>
                <a:gd name="T18" fmla="*/ 4 w 7"/>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7" y="4"/>
                  </a:moveTo>
                  <a:cubicBezTo>
                    <a:pt x="7" y="2"/>
                    <a:pt x="6" y="0"/>
                    <a:pt x="4" y="0"/>
                  </a:cubicBezTo>
                  <a:cubicBezTo>
                    <a:pt x="2" y="0"/>
                    <a:pt x="0" y="2"/>
                    <a:pt x="0" y="4"/>
                  </a:cubicBezTo>
                  <a:cubicBezTo>
                    <a:pt x="0" y="6"/>
                    <a:pt x="2" y="7"/>
                    <a:pt x="4" y="7"/>
                  </a:cubicBezTo>
                  <a:cubicBezTo>
                    <a:pt x="6" y="7"/>
                    <a:pt x="7" y="6"/>
                    <a:pt x="7" y="4"/>
                  </a:cubicBezTo>
                  <a:close/>
                  <a:moveTo>
                    <a:pt x="4" y="6"/>
                  </a:moveTo>
                  <a:cubicBezTo>
                    <a:pt x="3" y="6"/>
                    <a:pt x="2" y="5"/>
                    <a:pt x="2" y="4"/>
                  </a:cubicBezTo>
                  <a:cubicBezTo>
                    <a:pt x="2" y="3"/>
                    <a:pt x="3" y="2"/>
                    <a:pt x="4" y="2"/>
                  </a:cubicBezTo>
                  <a:cubicBezTo>
                    <a:pt x="5" y="2"/>
                    <a:pt x="5" y="3"/>
                    <a:pt x="5" y="4"/>
                  </a:cubicBezTo>
                  <a:cubicBezTo>
                    <a:pt x="5"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4" name="Freeform 1094"/>
            <p:cNvSpPr/>
            <p:nvPr/>
          </p:nvSpPr>
          <p:spPr bwMode="auto">
            <a:xfrm>
              <a:off x="7805738" y="2979738"/>
              <a:ext cx="398462" cy="463550"/>
            </a:xfrm>
            <a:custGeom>
              <a:avLst/>
              <a:gdLst>
                <a:gd name="T0" fmla="*/ 6 w 24"/>
                <a:gd name="T1" fmla="*/ 3 h 28"/>
                <a:gd name="T2" fmla="*/ 8 w 24"/>
                <a:gd name="T3" fmla="*/ 3 h 28"/>
                <a:gd name="T4" fmla="*/ 9 w 24"/>
                <a:gd name="T5" fmla="*/ 3 h 28"/>
                <a:gd name="T6" fmla="*/ 9 w 24"/>
                <a:gd name="T7" fmla="*/ 3 h 28"/>
                <a:gd name="T8" fmla="*/ 9 w 24"/>
                <a:gd name="T9" fmla="*/ 0 h 28"/>
                <a:gd name="T10" fmla="*/ 8 w 24"/>
                <a:gd name="T11" fmla="*/ 0 h 28"/>
                <a:gd name="T12" fmla="*/ 0 w 24"/>
                <a:gd name="T13" fmla="*/ 0 h 28"/>
                <a:gd name="T14" fmla="*/ 0 w 24"/>
                <a:gd name="T15" fmla="*/ 0 h 28"/>
                <a:gd name="T16" fmla="*/ 0 w 24"/>
                <a:gd name="T17" fmla="*/ 1 h 28"/>
                <a:gd name="T18" fmla="*/ 1 w 24"/>
                <a:gd name="T19" fmla="*/ 9 h 28"/>
                <a:gd name="T20" fmla="*/ 1 w 24"/>
                <a:gd name="T21" fmla="*/ 9 h 28"/>
                <a:gd name="T22" fmla="*/ 4 w 24"/>
                <a:gd name="T23" fmla="*/ 9 h 28"/>
                <a:gd name="T24" fmla="*/ 4 w 24"/>
                <a:gd name="T25" fmla="*/ 8 h 28"/>
                <a:gd name="T26" fmla="*/ 4 w 24"/>
                <a:gd name="T27" fmla="*/ 8 h 28"/>
                <a:gd name="T28" fmla="*/ 3 w 24"/>
                <a:gd name="T29" fmla="*/ 5 h 28"/>
                <a:gd name="T30" fmla="*/ 22 w 24"/>
                <a:gd name="T31" fmla="*/ 28 h 28"/>
                <a:gd name="T32" fmla="*/ 22 w 24"/>
                <a:gd name="T33" fmla="*/ 28 h 28"/>
                <a:gd name="T34" fmla="*/ 22 w 24"/>
                <a:gd name="T35" fmla="*/ 28 h 28"/>
                <a:gd name="T36" fmla="*/ 24 w 24"/>
                <a:gd name="T37" fmla="*/ 27 h 28"/>
                <a:gd name="T38" fmla="*/ 24 w 24"/>
                <a:gd name="T39" fmla="*/ 27 h 28"/>
                <a:gd name="T40" fmla="*/ 6 w 24"/>
                <a:gd name="T4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8">
                  <a:moveTo>
                    <a:pt x="6" y="3"/>
                  </a:moveTo>
                  <a:cubicBezTo>
                    <a:pt x="8" y="3"/>
                    <a:pt x="8" y="3"/>
                    <a:pt x="8" y="3"/>
                  </a:cubicBezTo>
                  <a:cubicBezTo>
                    <a:pt x="8" y="3"/>
                    <a:pt x="8" y="3"/>
                    <a:pt x="9" y="3"/>
                  </a:cubicBezTo>
                  <a:cubicBezTo>
                    <a:pt x="9" y="3"/>
                    <a:pt x="9" y="3"/>
                    <a:pt x="9" y="3"/>
                  </a:cubicBezTo>
                  <a:cubicBezTo>
                    <a:pt x="9" y="0"/>
                    <a:pt x="9" y="0"/>
                    <a:pt x="9" y="0"/>
                  </a:cubicBezTo>
                  <a:cubicBezTo>
                    <a:pt x="9" y="0"/>
                    <a:pt x="8" y="0"/>
                    <a:pt x="8" y="0"/>
                  </a:cubicBezTo>
                  <a:cubicBezTo>
                    <a:pt x="0" y="0"/>
                    <a:pt x="0" y="0"/>
                    <a:pt x="0" y="0"/>
                  </a:cubicBezTo>
                  <a:cubicBezTo>
                    <a:pt x="0" y="0"/>
                    <a:pt x="0" y="0"/>
                    <a:pt x="0" y="0"/>
                  </a:cubicBezTo>
                  <a:cubicBezTo>
                    <a:pt x="0" y="1"/>
                    <a:pt x="0" y="1"/>
                    <a:pt x="0" y="1"/>
                  </a:cubicBezTo>
                  <a:cubicBezTo>
                    <a:pt x="1" y="9"/>
                    <a:pt x="1" y="9"/>
                    <a:pt x="1" y="9"/>
                  </a:cubicBezTo>
                  <a:cubicBezTo>
                    <a:pt x="1" y="9"/>
                    <a:pt x="1" y="9"/>
                    <a:pt x="1" y="9"/>
                  </a:cubicBezTo>
                  <a:cubicBezTo>
                    <a:pt x="4" y="9"/>
                    <a:pt x="4" y="9"/>
                    <a:pt x="4" y="9"/>
                  </a:cubicBezTo>
                  <a:cubicBezTo>
                    <a:pt x="4" y="9"/>
                    <a:pt x="4" y="9"/>
                    <a:pt x="4" y="8"/>
                  </a:cubicBezTo>
                  <a:cubicBezTo>
                    <a:pt x="4" y="8"/>
                    <a:pt x="4" y="8"/>
                    <a:pt x="4" y="8"/>
                  </a:cubicBezTo>
                  <a:cubicBezTo>
                    <a:pt x="3" y="5"/>
                    <a:pt x="3" y="5"/>
                    <a:pt x="3" y="5"/>
                  </a:cubicBezTo>
                  <a:cubicBezTo>
                    <a:pt x="16" y="13"/>
                    <a:pt x="21" y="28"/>
                    <a:pt x="22" y="28"/>
                  </a:cubicBezTo>
                  <a:cubicBezTo>
                    <a:pt x="22" y="28"/>
                    <a:pt x="22" y="28"/>
                    <a:pt x="22" y="28"/>
                  </a:cubicBezTo>
                  <a:cubicBezTo>
                    <a:pt x="22" y="28"/>
                    <a:pt x="22" y="28"/>
                    <a:pt x="22" y="28"/>
                  </a:cubicBezTo>
                  <a:cubicBezTo>
                    <a:pt x="24" y="27"/>
                    <a:pt x="24" y="27"/>
                    <a:pt x="24" y="27"/>
                  </a:cubicBezTo>
                  <a:cubicBezTo>
                    <a:pt x="24" y="27"/>
                    <a:pt x="24" y="27"/>
                    <a:pt x="24" y="27"/>
                  </a:cubicBezTo>
                  <a:cubicBezTo>
                    <a:pt x="24" y="26"/>
                    <a:pt x="19" y="12"/>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5" name="Freeform 1095"/>
            <p:cNvSpPr/>
            <p:nvPr/>
          </p:nvSpPr>
          <p:spPr bwMode="auto">
            <a:xfrm>
              <a:off x="7872413" y="3195638"/>
              <a:ext cx="166687" cy="247650"/>
            </a:xfrm>
            <a:custGeom>
              <a:avLst/>
              <a:gdLst>
                <a:gd name="T0" fmla="*/ 2 w 10"/>
                <a:gd name="T1" fmla="*/ 15 h 15"/>
                <a:gd name="T2" fmla="*/ 0 w 10"/>
                <a:gd name="T3" fmla="*/ 14 h 15"/>
                <a:gd name="T4" fmla="*/ 8 w 10"/>
                <a:gd name="T5" fmla="*/ 0 h 15"/>
                <a:gd name="T6" fmla="*/ 8 w 10"/>
                <a:gd name="T7" fmla="*/ 0 h 15"/>
                <a:gd name="T8" fmla="*/ 0 w 10"/>
                <a:gd name="T9" fmla="*/ 14 h 15"/>
                <a:gd name="T10" fmla="*/ 0 w 10"/>
                <a:gd name="T11" fmla="*/ 14 h 15"/>
                <a:gd name="T12" fmla="*/ 2 w 10"/>
                <a:gd name="T13" fmla="*/ 15 h 15"/>
                <a:gd name="T14" fmla="*/ 2 w 10"/>
                <a:gd name="T15" fmla="*/ 15 h 15"/>
                <a:gd name="T16" fmla="*/ 3 w 10"/>
                <a:gd name="T17" fmla="*/ 15 h 15"/>
                <a:gd name="T18" fmla="*/ 10 w 10"/>
                <a:gd name="T19" fmla="*/ 2 h 15"/>
                <a:gd name="T20" fmla="*/ 10 w 10"/>
                <a:gd name="T21" fmla="*/ 2 h 15"/>
                <a:gd name="T22" fmla="*/ 2 w 10"/>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5">
                  <a:moveTo>
                    <a:pt x="2" y="15"/>
                  </a:moveTo>
                  <a:cubicBezTo>
                    <a:pt x="0" y="14"/>
                    <a:pt x="0" y="14"/>
                    <a:pt x="0" y="14"/>
                  </a:cubicBezTo>
                  <a:cubicBezTo>
                    <a:pt x="1" y="13"/>
                    <a:pt x="3" y="7"/>
                    <a:pt x="8" y="0"/>
                  </a:cubicBezTo>
                  <a:cubicBezTo>
                    <a:pt x="8" y="0"/>
                    <a:pt x="8" y="0"/>
                    <a:pt x="8" y="0"/>
                  </a:cubicBezTo>
                  <a:cubicBezTo>
                    <a:pt x="2" y="7"/>
                    <a:pt x="0" y="14"/>
                    <a:pt x="0" y="14"/>
                  </a:cubicBezTo>
                  <a:cubicBezTo>
                    <a:pt x="0" y="14"/>
                    <a:pt x="0" y="14"/>
                    <a:pt x="0" y="14"/>
                  </a:cubicBezTo>
                  <a:cubicBezTo>
                    <a:pt x="2" y="15"/>
                    <a:pt x="2" y="15"/>
                    <a:pt x="2" y="15"/>
                  </a:cubicBezTo>
                  <a:cubicBezTo>
                    <a:pt x="2" y="15"/>
                    <a:pt x="2" y="15"/>
                    <a:pt x="2" y="15"/>
                  </a:cubicBezTo>
                  <a:cubicBezTo>
                    <a:pt x="2" y="15"/>
                    <a:pt x="2" y="15"/>
                    <a:pt x="3" y="15"/>
                  </a:cubicBezTo>
                  <a:cubicBezTo>
                    <a:pt x="3" y="15"/>
                    <a:pt x="5" y="9"/>
                    <a:pt x="10" y="2"/>
                  </a:cubicBezTo>
                  <a:cubicBezTo>
                    <a:pt x="10" y="2"/>
                    <a:pt x="10" y="2"/>
                    <a:pt x="10" y="2"/>
                  </a:cubicBezTo>
                  <a:cubicBezTo>
                    <a:pt x="5" y="8"/>
                    <a:pt x="3" y="13"/>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6" name="Freeform 1096"/>
            <p:cNvSpPr/>
            <p:nvPr/>
          </p:nvSpPr>
          <p:spPr bwMode="auto">
            <a:xfrm>
              <a:off x="8039100" y="2979738"/>
              <a:ext cx="231775" cy="198438"/>
            </a:xfrm>
            <a:custGeom>
              <a:avLst/>
              <a:gdLst>
                <a:gd name="T0" fmla="*/ 10 w 14"/>
                <a:gd name="T1" fmla="*/ 8 h 12"/>
                <a:gd name="T2" fmla="*/ 10 w 14"/>
                <a:gd name="T3" fmla="*/ 9 h 12"/>
                <a:gd name="T4" fmla="*/ 10 w 14"/>
                <a:gd name="T5" fmla="*/ 9 h 12"/>
                <a:gd name="T6" fmla="*/ 13 w 14"/>
                <a:gd name="T7" fmla="*/ 9 h 12"/>
                <a:gd name="T8" fmla="*/ 13 w 14"/>
                <a:gd name="T9" fmla="*/ 9 h 12"/>
                <a:gd name="T10" fmla="*/ 14 w 14"/>
                <a:gd name="T11" fmla="*/ 1 h 12"/>
                <a:gd name="T12" fmla="*/ 14 w 14"/>
                <a:gd name="T13" fmla="*/ 1 h 12"/>
                <a:gd name="T14" fmla="*/ 14 w 14"/>
                <a:gd name="T15" fmla="*/ 1 h 12"/>
                <a:gd name="T16" fmla="*/ 6 w 14"/>
                <a:gd name="T17" fmla="*/ 0 h 12"/>
                <a:gd name="T18" fmla="*/ 6 w 14"/>
                <a:gd name="T19" fmla="*/ 0 h 12"/>
                <a:gd name="T20" fmla="*/ 5 w 14"/>
                <a:gd name="T21" fmla="*/ 3 h 12"/>
                <a:gd name="T22" fmla="*/ 6 w 14"/>
                <a:gd name="T23" fmla="*/ 3 h 12"/>
                <a:gd name="T24" fmla="*/ 6 w 14"/>
                <a:gd name="T25" fmla="*/ 3 h 12"/>
                <a:gd name="T26" fmla="*/ 8 w 14"/>
                <a:gd name="T27" fmla="*/ 3 h 12"/>
                <a:gd name="T28" fmla="*/ 0 w 14"/>
                <a:gd name="T29" fmla="*/ 10 h 12"/>
                <a:gd name="T30" fmla="*/ 1 w 14"/>
                <a:gd name="T31" fmla="*/ 11 h 12"/>
                <a:gd name="T32" fmla="*/ 9 w 14"/>
                <a:gd name="T33" fmla="*/ 3 h 12"/>
                <a:gd name="T34" fmla="*/ 9 w 14"/>
                <a:gd name="T35" fmla="*/ 3 h 12"/>
                <a:gd name="T36" fmla="*/ 9 w 14"/>
                <a:gd name="T37" fmla="*/ 3 h 12"/>
                <a:gd name="T38" fmla="*/ 6 w 14"/>
                <a:gd name="T39" fmla="*/ 3 h 12"/>
                <a:gd name="T40" fmla="*/ 6 w 14"/>
                <a:gd name="T41" fmla="*/ 1 h 12"/>
                <a:gd name="T42" fmla="*/ 14 w 14"/>
                <a:gd name="T43" fmla="*/ 1 h 12"/>
                <a:gd name="T44" fmla="*/ 13 w 14"/>
                <a:gd name="T45" fmla="*/ 9 h 12"/>
                <a:gd name="T46" fmla="*/ 11 w 14"/>
                <a:gd name="T47" fmla="*/ 8 h 12"/>
                <a:gd name="T48" fmla="*/ 11 w 14"/>
                <a:gd name="T49" fmla="*/ 5 h 12"/>
                <a:gd name="T50" fmla="*/ 11 w 14"/>
                <a:gd name="T51" fmla="*/ 5 h 12"/>
                <a:gd name="T52" fmla="*/ 11 w 14"/>
                <a:gd name="T53" fmla="*/ 5 h 12"/>
                <a:gd name="T54" fmla="*/ 2 w 14"/>
                <a:gd name="T55" fmla="*/ 12 h 12"/>
                <a:gd name="T56" fmla="*/ 2 w 14"/>
                <a:gd name="T57" fmla="*/ 12 h 12"/>
                <a:gd name="T58" fmla="*/ 11 w 14"/>
                <a:gd name="T59" fmla="*/ 5 h 12"/>
                <a:gd name="T60" fmla="*/ 10 w 14"/>
                <a:gd name="T6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2">
                  <a:moveTo>
                    <a:pt x="10" y="8"/>
                  </a:moveTo>
                  <a:cubicBezTo>
                    <a:pt x="10" y="9"/>
                    <a:pt x="10" y="9"/>
                    <a:pt x="10" y="9"/>
                  </a:cubicBezTo>
                  <a:cubicBezTo>
                    <a:pt x="10" y="9"/>
                    <a:pt x="10" y="9"/>
                    <a:pt x="10" y="9"/>
                  </a:cubicBezTo>
                  <a:cubicBezTo>
                    <a:pt x="13" y="9"/>
                    <a:pt x="13" y="9"/>
                    <a:pt x="13" y="9"/>
                  </a:cubicBezTo>
                  <a:cubicBezTo>
                    <a:pt x="13" y="9"/>
                    <a:pt x="13" y="9"/>
                    <a:pt x="13" y="9"/>
                  </a:cubicBezTo>
                  <a:cubicBezTo>
                    <a:pt x="14" y="1"/>
                    <a:pt x="14" y="1"/>
                    <a:pt x="14" y="1"/>
                  </a:cubicBezTo>
                  <a:cubicBezTo>
                    <a:pt x="14" y="1"/>
                    <a:pt x="14" y="1"/>
                    <a:pt x="14" y="1"/>
                  </a:cubicBezTo>
                  <a:cubicBezTo>
                    <a:pt x="14" y="1"/>
                    <a:pt x="14" y="1"/>
                    <a:pt x="14" y="1"/>
                  </a:cubicBezTo>
                  <a:cubicBezTo>
                    <a:pt x="6" y="0"/>
                    <a:pt x="6" y="0"/>
                    <a:pt x="6" y="0"/>
                  </a:cubicBezTo>
                  <a:cubicBezTo>
                    <a:pt x="6" y="0"/>
                    <a:pt x="6" y="0"/>
                    <a:pt x="6" y="0"/>
                  </a:cubicBezTo>
                  <a:cubicBezTo>
                    <a:pt x="5" y="3"/>
                    <a:pt x="5" y="3"/>
                    <a:pt x="5" y="3"/>
                  </a:cubicBezTo>
                  <a:cubicBezTo>
                    <a:pt x="5" y="3"/>
                    <a:pt x="5" y="3"/>
                    <a:pt x="6" y="3"/>
                  </a:cubicBezTo>
                  <a:cubicBezTo>
                    <a:pt x="6" y="3"/>
                    <a:pt x="6" y="3"/>
                    <a:pt x="6" y="3"/>
                  </a:cubicBezTo>
                  <a:cubicBezTo>
                    <a:pt x="8" y="3"/>
                    <a:pt x="8" y="3"/>
                    <a:pt x="8" y="3"/>
                  </a:cubicBezTo>
                  <a:cubicBezTo>
                    <a:pt x="5" y="5"/>
                    <a:pt x="3" y="8"/>
                    <a:pt x="0" y="10"/>
                  </a:cubicBezTo>
                  <a:cubicBezTo>
                    <a:pt x="0" y="10"/>
                    <a:pt x="1" y="10"/>
                    <a:pt x="1" y="11"/>
                  </a:cubicBezTo>
                  <a:cubicBezTo>
                    <a:pt x="3" y="8"/>
                    <a:pt x="6" y="5"/>
                    <a:pt x="9" y="3"/>
                  </a:cubicBezTo>
                  <a:cubicBezTo>
                    <a:pt x="9" y="3"/>
                    <a:pt x="9" y="3"/>
                    <a:pt x="9" y="3"/>
                  </a:cubicBezTo>
                  <a:cubicBezTo>
                    <a:pt x="9" y="3"/>
                    <a:pt x="9" y="3"/>
                    <a:pt x="9" y="3"/>
                  </a:cubicBezTo>
                  <a:cubicBezTo>
                    <a:pt x="6" y="3"/>
                    <a:pt x="6" y="3"/>
                    <a:pt x="6" y="3"/>
                  </a:cubicBezTo>
                  <a:cubicBezTo>
                    <a:pt x="6" y="1"/>
                    <a:pt x="6" y="1"/>
                    <a:pt x="6" y="1"/>
                  </a:cubicBezTo>
                  <a:cubicBezTo>
                    <a:pt x="14" y="1"/>
                    <a:pt x="14" y="1"/>
                    <a:pt x="14" y="1"/>
                  </a:cubicBezTo>
                  <a:cubicBezTo>
                    <a:pt x="13" y="9"/>
                    <a:pt x="13" y="9"/>
                    <a:pt x="13" y="9"/>
                  </a:cubicBezTo>
                  <a:cubicBezTo>
                    <a:pt x="11" y="8"/>
                    <a:pt x="11" y="8"/>
                    <a:pt x="11" y="8"/>
                  </a:cubicBezTo>
                  <a:cubicBezTo>
                    <a:pt x="11" y="5"/>
                    <a:pt x="11" y="5"/>
                    <a:pt x="11" y="5"/>
                  </a:cubicBezTo>
                  <a:cubicBezTo>
                    <a:pt x="11" y="5"/>
                    <a:pt x="11" y="5"/>
                    <a:pt x="11" y="5"/>
                  </a:cubicBezTo>
                  <a:cubicBezTo>
                    <a:pt x="11" y="5"/>
                    <a:pt x="11" y="5"/>
                    <a:pt x="11" y="5"/>
                  </a:cubicBezTo>
                  <a:cubicBezTo>
                    <a:pt x="7" y="7"/>
                    <a:pt x="4" y="9"/>
                    <a:pt x="2" y="12"/>
                  </a:cubicBezTo>
                  <a:cubicBezTo>
                    <a:pt x="2" y="12"/>
                    <a:pt x="2" y="12"/>
                    <a:pt x="2" y="12"/>
                  </a:cubicBezTo>
                  <a:cubicBezTo>
                    <a:pt x="5" y="10"/>
                    <a:pt x="7" y="7"/>
                    <a:pt x="11" y="5"/>
                  </a:cubicBez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7" name="Freeform 1097"/>
            <p:cNvSpPr/>
            <p:nvPr/>
          </p:nvSpPr>
          <p:spPr bwMode="auto">
            <a:xfrm>
              <a:off x="8170863" y="3178176"/>
              <a:ext cx="82550" cy="100013"/>
            </a:xfrm>
            <a:custGeom>
              <a:avLst/>
              <a:gdLst>
                <a:gd name="T0" fmla="*/ 5 w 5"/>
                <a:gd name="T1" fmla="*/ 2 h 6"/>
                <a:gd name="T2" fmla="*/ 5 w 5"/>
                <a:gd name="T3" fmla="*/ 2 h 6"/>
                <a:gd name="T4" fmla="*/ 4 w 5"/>
                <a:gd name="T5" fmla="*/ 0 h 6"/>
                <a:gd name="T6" fmla="*/ 4 w 5"/>
                <a:gd name="T7" fmla="*/ 0 h 6"/>
                <a:gd name="T8" fmla="*/ 2 w 5"/>
                <a:gd name="T9" fmla="*/ 2 h 6"/>
                <a:gd name="T10" fmla="*/ 1 w 5"/>
                <a:gd name="T11" fmla="*/ 0 h 6"/>
                <a:gd name="T12" fmla="*/ 1 w 5"/>
                <a:gd name="T13" fmla="*/ 0 h 6"/>
                <a:gd name="T14" fmla="*/ 0 w 5"/>
                <a:gd name="T15" fmla="*/ 2 h 6"/>
                <a:gd name="T16" fmla="*/ 0 w 5"/>
                <a:gd name="T17" fmla="*/ 2 h 6"/>
                <a:gd name="T18" fmla="*/ 0 w 5"/>
                <a:gd name="T19" fmla="*/ 2 h 6"/>
                <a:gd name="T20" fmla="*/ 1 w 5"/>
                <a:gd name="T21" fmla="*/ 3 h 6"/>
                <a:gd name="T22" fmla="*/ 0 w 5"/>
                <a:gd name="T23" fmla="*/ 5 h 6"/>
                <a:gd name="T24" fmla="*/ 0 w 5"/>
                <a:gd name="T25" fmla="*/ 5 h 6"/>
                <a:gd name="T26" fmla="*/ 0 w 5"/>
                <a:gd name="T27" fmla="*/ 5 h 6"/>
                <a:gd name="T28" fmla="*/ 1 w 5"/>
                <a:gd name="T29" fmla="*/ 6 h 6"/>
                <a:gd name="T30" fmla="*/ 1 w 5"/>
                <a:gd name="T31" fmla="*/ 6 h 6"/>
                <a:gd name="T32" fmla="*/ 2 w 5"/>
                <a:gd name="T33" fmla="*/ 5 h 6"/>
                <a:gd name="T34" fmla="*/ 4 w 5"/>
                <a:gd name="T35" fmla="*/ 6 h 6"/>
                <a:gd name="T36" fmla="*/ 4 w 5"/>
                <a:gd name="T37" fmla="*/ 6 h 6"/>
                <a:gd name="T38" fmla="*/ 4 w 5"/>
                <a:gd name="T39" fmla="*/ 6 h 6"/>
                <a:gd name="T40" fmla="*/ 5 w 5"/>
                <a:gd name="T41" fmla="*/ 5 h 6"/>
                <a:gd name="T42" fmla="*/ 5 w 5"/>
                <a:gd name="T43" fmla="*/ 5 h 6"/>
                <a:gd name="T44" fmla="*/ 5 w 5"/>
                <a:gd name="T45" fmla="*/ 5 h 6"/>
                <a:gd name="T46" fmla="*/ 4 w 5"/>
                <a:gd name="T47" fmla="*/ 3 h 6"/>
                <a:gd name="T48" fmla="*/ 5 w 5"/>
                <a:gd name="T49" fmla="*/ 2 h 6"/>
                <a:gd name="T50" fmla="*/ 5 w 5"/>
                <a:gd name="T5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6">
                  <a:moveTo>
                    <a:pt x="5" y="2"/>
                  </a:moveTo>
                  <a:cubicBezTo>
                    <a:pt x="5" y="2"/>
                    <a:pt x="5" y="2"/>
                    <a:pt x="5" y="2"/>
                  </a:cubicBezTo>
                  <a:cubicBezTo>
                    <a:pt x="4" y="0"/>
                    <a:pt x="4" y="0"/>
                    <a:pt x="4" y="0"/>
                  </a:cubicBezTo>
                  <a:cubicBezTo>
                    <a:pt x="4" y="0"/>
                    <a:pt x="4" y="0"/>
                    <a:pt x="4" y="0"/>
                  </a:cubicBezTo>
                  <a:cubicBezTo>
                    <a:pt x="2" y="2"/>
                    <a:pt x="2" y="2"/>
                    <a:pt x="2" y="2"/>
                  </a:cubicBezTo>
                  <a:cubicBezTo>
                    <a:pt x="1" y="0"/>
                    <a:pt x="1" y="0"/>
                    <a:pt x="1" y="0"/>
                  </a:cubicBezTo>
                  <a:cubicBezTo>
                    <a:pt x="1" y="0"/>
                    <a:pt x="1" y="0"/>
                    <a:pt x="1" y="0"/>
                  </a:cubicBezTo>
                  <a:cubicBezTo>
                    <a:pt x="0" y="2"/>
                    <a:pt x="0" y="2"/>
                    <a:pt x="0" y="2"/>
                  </a:cubicBezTo>
                  <a:cubicBezTo>
                    <a:pt x="0" y="2"/>
                    <a:pt x="0" y="2"/>
                    <a:pt x="0" y="2"/>
                  </a:cubicBezTo>
                  <a:cubicBezTo>
                    <a:pt x="0" y="2"/>
                    <a:pt x="0" y="2"/>
                    <a:pt x="0" y="2"/>
                  </a:cubicBezTo>
                  <a:cubicBezTo>
                    <a:pt x="1" y="3"/>
                    <a:pt x="1" y="3"/>
                    <a:pt x="1" y="3"/>
                  </a:cubicBezTo>
                  <a:cubicBezTo>
                    <a:pt x="0" y="5"/>
                    <a:pt x="0" y="5"/>
                    <a:pt x="0" y="5"/>
                  </a:cubicBezTo>
                  <a:cubicBezTo>
                    <a:pt x="0" y="5"/>
                    <a:pt x="0" y="5"/>
                    <a:pt x="0" y="5"/>
                  </a:cubicBezTo>
                  <a:cubicBezTo>
                    <a:pt x="0" y="5"/>
                    <a:pt x="0" y="5"/>
                    <a:pt x="0" y="5"/>
                  </a:cubicBezTo>
                  <a:cubicBezTo>
                    <a:pt x="1" y="6"/>
                    <a:pt x="1" y="6"/>
                    <a:pt x="1" y="6"/>
                  </a:cubicBezTo>
                  <a:cubicBezTo>
                    <a:pt x="1" y="6"/>
                    <a:pt x="1" y="6"/>
                    <a:pt x="1" y="6"/>
                  </a:cubicBezTo>
                  <a:cubicBezTo>
                    <a:pt x="2" y="5"/>
                    <a:pt x="2" y="5"/>
                    <a:pt x="2" y="5"/>
                  </a:cubicBezTo>
                  <a:cubicBezTo>
                    <a:pt x="4" y="6"/>
                    <a:pt x="4" y="6"/>
                    <a:pt x="4" y="6"/>
                  </a:cubicBezTo>
                  <a:cubicBezTo>
                    <a:pt x="4" y="6"/>
                    <a:pt x="4" y="6"/>
                    <a:pt x="4" y="6"/>
                  </a:cubicBezTo>
                  <a:cubicBezTo>
                    <a:pt x="4" y="6"/>
                    <a:pt x="4" y="6"/>
                    <a:pt x="4" y="6"/>
                  </a:cubicBezTo>
                  <a:cubicBezTo>
                    <a:pt x="5" y="5"/>
                    <a:pt x="5" y="5"/>
                    <a:pt x="5" y="5"/>
                  </a:cubicBezTo>
                  <a:cubicBezTo>
                    <a:pt x="5" y="5"/>
                    <a:pt x="5" y="5"/>
                    <a:pt x="5" y="5"/>
                  </a:cubicBezTo>
                  <a:cubicBezTo>
                    <a:pt x="5" y="5"/>
                    <a:pt x="5" y="5"/>
                    <a:pt x="5" y="5"/>
                  </a:cubicBezTo>
                  <a:cubicBezTo>
                    <a:pt x="4" y="3"/>
                    <a:pt x="4" y="3"/>
                    <a:pt x="4" y="3"/>
                  </a:cubicBezTo>
                  <a:cubicBezTo>
                    <a:pt x="5" y="2"/>
                    <a:pt x="5" y="2"/>
                    <a:pt x="5" y="2"/>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88" name="Freeform 1098"/>
            <p:cNvSpPr>
              <a:spLocks noEditPoints="1"/>
            </p:cNvSpPr>
            <p:nvPr/>
          </p:nvSpPr>
          <p:spPr bwMode="auto">
            <a:xfrm>
              <a:off x="7805738" y="3162301"/>
              <a:ext cx="115887" cy="115888"/>
            </a:xfrm>
            <a:custGeom>
              <a:avLst/>
              <a:gdLst>
                <a:gd name="T0" fmla="*/ 7 w 7"/>
                <a:gd name="T1" fmla="*/ 4 h 7"/>
                <a:gd name="T2" fmla="*/ 3 w 7"/>
                <a:gd name="T3" fmla="*/ 0 h 7"/>
                <a:gd name="T4" fmla="*/ 0 w 7"/>
                <a:gd name="T5" fmla="*/ 4 h 7"/>
                <a:gd name="T6" fmla="*/ 3 w 7"/>
                <a:gd name="T7" fmla="*/ 7 h 7"/>
                <a:gd name="T8" fmla="*/ 7 w 7"/>
                <a:gd name="T9" fmla="*/ 4 h 7"/>
                <a:gd name="T10" fmla="*/ 3 w 7"/>
                <a:gd name="T11" fmla="*/ 6 h 7"/>
                <a:gd name="T12" fmla="*/ 2 w 7"/>
                <a:gd name="T13" fmla="*/ 4 h 7"/>
                <a:gd name="T14" fmla="*/ 3 w 7"/>
                <a:gd name="T15" fmla="*/ 2 h 7"/>
                <a:gd name="T16" fmla="*/ 5 w 7"/>
                <a:gd name="T17" fmla="*/ 4 h 7"/>
                <a:gd name="T18" fmla="*/ 3 w 7"/>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7" y="4"/>
                  </a:moveTo>
                  <a:cubicBezTo>
                    <a:pt x="7" y="2"/>
                    <a:pt x="5" y="0"/>
                    <a:pt x="3" y="0"/>
                  </a:cubicBezTo>
                  <a:cubicBezTo>
                    <a:pt x="1" y="0"/>
                    <a:pt x="0" y="2"/>
                    <a:pt x="0" y="4"/>
                  </a:cubicBezTo>
                  <a:cubicBezTo>
                    <a:pt x="0" y="6"/>
                    <a:pt x="1" y="7"/>
                    <a:pt x="3" y="7"/>
                  </a:cubicBezTo>
                  <a:cubicBezTo>
                    <a:pt x="5" y="7"/>
                    <a:pt x="7" y="6"/>
                    <a:pt x="7" y="4"/>
                  </a:cubicBezTo>
                  <a:close/>
                  <a:moveTo>
                    <a:pt x="3" y="6"/>
                  </a:moveTo>
                  <a:cubicBezTo>
                    <a:pt x="2" y="6"/>
                    <a:pt x="2" y="5"/>
                    <a:pt x="2" y="4"/>
                  </a:cubicBezTo>
                  <a:cubicBezTo>
                    <a:pt x="2" y="3"/>
                    <a:pt x="2" y="2"/>
                    <a:pt x="3" y="2"/>
                  </a:cubicBezTo>
                  <a:cubicBezTo>
                    <a:pt x="4" y="2"/>
                    <a:pt x="5" y="3"/>
                    <a:pt x="5" y="4"/>
                  </a:cubicBezTo>
                  <a:cubicBezTo>
                    <a:pt x="5" y="5"/>
                    <a:pt x="4"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89" name="组合 588"/>
          <p:cNvGrpSpPr/>
          <p:nvPr/>
        </p:nvGrpSpPr>
        <p:grpSpPr>
          <a:xfrm>
            <a:off x="10446681" y="2713039"/>
            <a:ext cx="514351" cy="566737"/>
            <a:chOff x="10002837" y="2816226"/>
            <a:chExt cx="514351" cy="566737"/>
          </a:xfrm>
          <a:solidFill>
            <a:schemeClr val="bg1"/>
          </a:solidFill>
        </p:grpSpPr>
        <p:sp>
          <p:nvSpPr>
            <p:cNvPr id="590" name="Freeform 1102"/>
            <p:cNvSpPr/>
            <p:nvPr/>
          </p:nvSpPr>
          <p:spPr bwMode="auto">
            <a:xfrm>
              <a:off x="10020300" y="3170238"/>
              <a:ext cx="496888" cy="212725"/>
            </a:xfrm>
            <a:custGeom>
              <a:avLst/>
              <a:gdLst>
                <a:gd name="T0" fmla="*/ 28 w 28"/>
                <a:gd name="T1" fmla="*/ 10 h 12"/>
                <a:gd name="T2" fmla="*/ 28 w 28"/>
                <a:gd name="T3" fmla="*/ 9 h 12"/>
                <a:gd name="T4" fmla="*/ 28 w 28"/>
                <a:gd name="T5" fmla="*/ 9 h 12"/>
                <a:gd name="T6" fmla="*/ 26 w 28"/>
                <a:gd name="T7" fmla="*/ 4 h 12"/>
                <a:gd name="T8" fmla="*/ 22 w 28"/>
                <a:gd name="T9" fmla="*/ 1 h 12"/>
                <a:gd name="T10" fmla="*/ 19 w 28"/>
                <a:gd name="T11" fmla="*/ 0 h 12"/>
                <a:gd name="T12" fmla="*/ 19 w 28"/>
                <a:gd name="T13" fmla="*/ 10 h 12"/>
                <a:gd name="T14" fmla="*/ 14 w 28"/>
                <a:gd name="T15" fmla="*/ 6 h 12"/>
                <a:gd name="T16" fmla="*/ 9 w 28"/>
                <a:gd name="T17" fmla="*/ 10 h 12"/>
                <a:gd name="T18" fmla="*/ 9 w 28"/>
                <a:gd name="T19" fmla="*/ 0 h 12"/>
                <a:gd name="T20" fmla="*/ 2 w 28"/>
                <a:gd name="T21" fmla="*/ 4 h 12"/>
                <a:gd name="T22" fmla="*/ 0 w 28"/>
                <a:gd name="T23" fmla="*/ 9 h 12"/>
                <a:gd name="T24" fmla="*/ 0 w 28"/>
                <a:gd name="T25" fmla="*/ 10 h 12"/>
                <a:gd name="T26" fmla="*/ 0 w 28"/>
                <a:gd name="T27" fmla="*/ 10 h 12"/>
                <a:gd name="T28" fmla="*/ 14 w 28"/>
                <a:gd name="T29" fmla="*/ 12 h 12"/>
                <a:gd name="T30" fmla="*/ 28 w 28"/>
                <a:gd name="T31" fmla="*/ 10 h 12"/>
                <a:gd name="T32" fmla="*/ 28 w 28"/>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2">
                  <a:moveTo>
                    <a:pt x="28" y="10"/>
                  </a:moveTo>
                  <a:cubicBezTo>
                    <a:pt x="28" y="10"/>
                    <a:pt x="28" y="10"/>
                    <a:pt x="28" y="9"/>
                  </a:cubicBezTo>
                  <a:cubicBezTo>
                    <a:pt x="28" y="9"/>
                    <a:pt x="28" y="9"/>
                    <a:pt x="28" y="9"/>
                  </a:cubicBezTo>
                  <a:cubicBezTo>
                    <a:pt x="28" y="9"/>
                    <a:pt x="28" y="6"/>
                    <a:pt x="26" y="4"/>
                  </a:cubicBezTo>
                  <a:cubicBezTo>
                    <a:pt x="25" y="3"/>
                    <a:pt x="24" y="2"/>
                    <a:pt x="22" y="1"/>
                  </a:cubicBezTo>
                  <a:cubicBezTo>
                    <a:pt x="22" y="1"/>
                    <a:pt x="20" y="0"/>
                    <a:pt x="19" y="0"/>
                  </a:cubicBezTo>
                  <a:cubicBezTo>
                    <a:pt x="19" y="10"/>
                    <a:pt x="19" y="10"/>
                    <a:pt x="19" y="10"/>
                  </a:cubicBezTo>
                  <a:cubicBezTo>
                    <a:pt x="14" y="6"/>
                    <a:pt x="14" y="6"/>
                    <a:pt x="14" y="6"/>
                  </a:cubicBezTo>
                  <a:cubicBezTo>
                    <a:pt x="9" y="10"/>
                    <a:pt x="9" y="10"/>
                    <a:pt x="9" y="10"/>
                  </a:cubicBezTo>
                  <a:cubicBezTo>
                    <a:pt x="9" y="0"/>
                    <a:pt x="9" y="0"/>
                    <a:pt x="9" y="0"/>
                  </a:cubicBezTo>
                  <a:cubicBezTo>
                    <a:pt x="6" y="1"/>
                    <a:pt x="3" y="2"/>
                    <a:pt x="2" y="4"/>
                  </a:cubicBezTo>
                  <a:cubicBezTo>
                    <a:pt x="0" y="6"/>
                    <a:pt x="0" y="9"/>
                    <a:pt x="0" y="9"/>
                  </a:cubicBezTo>
                  <a:cubicBezTo>
                    <a:pt x="0" y="10"/>
                    <a:pt x="0" y="10"/>
                    <a:pt x="0" y="10"/>
                  </a:cubicBezTo>
                  <a:cubicBezTo>
                    <a:pt x="0" y="10"/>
                    <a:pt x="0" y="10"/>
                    <a:pt x="0" y="10"/>
                  </a:cubicBezTo>
                  <a:cubicBezTo>
                    <a:pt x="0" y="10"/>
                    <a:pt x="6" y="12"/>
                    <a:pt x="14" y="12"/>
                  </a:cubicBezTo>
                  <a:cubicBezTo>
                    <a:pt x="22" y="12"/>
                    <a:pt x="28" y="10"/>
                    <a:pt x="28" y="10"/>
                  </a:cubicBezTo>
                  <a:cubicBezTo>
                    <a:pt x="28" y="10"/>
                    <a:pt x="28" y="10"/>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91" name="Freeform 1103"/>
            <p:cNvSpPr>
              <a:spLocks noEditPoints="1"/>
            </p:cNvSpPr>
            <p:nvPr/>
          </p:nvSpPr>
          <p:spPr bwMode="auto">
            <a:xfrm>
              <a:off x="10161587" y="2905126"/>
              <a:ext cx="212725" cy="425450"/>
            </a:xfrm>
            <a:custGeom>
              <a:avLst/>
              <a:gdLst>
                <a:gd name="T0" fmla="*/ 11 w 12"/>
                <a:gd name="T1" fmla="*/ 8 h 24"/>
                <a:gd name="T2" fmla="*/ 11 w 12"/>
                <a:gd name="T3" fmla="*/ 4 h 24"/>
                <a:gd name="T4" fmla="*/ 6 w 12"/>
                <a:gd name="T5" fmla="*/ 2 h 24"/>
                <a:gd name="T6" fmla="*/ 1 w 12"/>
                <a:gd name="T7" fmla="*/ 5 h 24"/>
                <a:gd name="T8" fmla="*/ 1 w 12"/>
                <a:gd name="T9" fmla="*/ 8 h 24"/>
                <a:gd name="T10" fmla="*/ 3 w 12"/>
                <a:gd name="T11" fmla="*/ 12 h 24"/>
                <a:gd name="T12" fmla="*/ 3 w 12"/>
                <a:gd name="T13" fmla="*/ 15 h 24"/>
                <a:gd name="T14" fmla="*/ 1 w 12"/>
                <a:gd name="T15" fmla="*/ 24 h 24"/>
                <a:gd name="T16" fmla="*/ 10 w 12"/>
                <a:gd name="T17" fmla="*/ 24 h 24"/>
                <a:gd name="T18" fmla="*/ 10 w 12"/>
                <a:gd name="T19" fmla="*/ 15 h 24"/>
                <a:gd name="T20" fmla="*/ 9 w 12"/>
                <a:gd name="T21" fmla="*/ 12 h 24"/>
                <a:gd name="T22" fmla="*/ 9 w 12"/>
                <a:gd name="T23" fmla="*/ 2 h 24"/>
                <a:gd name="T24" fmla="*/ 9 w 12"/>
                <a:gd name="T25" fmla="*/ 2 h 24"/>
                <a:gd name="T26" fmla="*/ 9 w 12"/>
                <a:gd name="T27" fmla="*/ 12 h 24"/>
                <a:gd name="T28" fmla="*/ 9 w 12"/>
                <a:gd name="T29" fmla="*/ 12 h 24"/>
                <a:gd name="T30" fmla="*/ 9 w 12"/>
                <a:gd name="T31" fmla="*/ 15 h 24"/>
                <a:gd name="T32" fmla="*/ 9 w 12"/>
                <a:gd name="T33" fmla="*/ 15 h 24"/>
                <a:gd name="T34" fmla="*/ 6 w 12"/>
                <a:gd name="T35" fmla="*/ 18 h 24"/>
                <a:gd name="T36" fmla="*/ 3 w 12"/>
                <a:gd name="T37" fmla="*/ 15 h 24"/>
                <a:gd name="T38" fmla="*/ 3 w 12"/>
                <a:gd name="T39" fmla="*/ 12 h 24"/>
                <a:gd name="T40" fmla="*/ 2 w 12"/>
                <a:gd name="T41" fmla="*/ 8 h 24"/>
                <a:gd name="T42" fmla="*/ 1 w 12"/>
                <a:gd name="T43" fmla="*/ 8 h 24"/>
                <a:gd name="T44" fmla="*/ 1 w 12"/>
                <a:gd name="T45" fmla="*/ 6 h 24"/>
                <a:gd name="T46" fmla="*/ 2 w 12"/>
                <a:gd name="T47" fmla="*/ 6 h 24"/>
                <a:gd name="T48" fmla="*/ 2 w 12"/>
                <a:gd name="T49" fmla="*/ 4 h 24"/>
                <a:gd name="T50" fmla="*/ 3 w 12"/>
                <a:gd name="T51" fmla="*/ 3 h 24"/>
                <a:gd name="T52" fmla="*/ 3 w 12"/>
                <a:gd name="T53" fmla="*/ 4 h 24"/>
                <a:gd name="T54" fmla="*/ 3 w 12"/>
                <a:gd name="T55" fmla="*/ 3 h 24"/>
                <a:gd name="T56" fmla="*/ 3 w 12"/>
                <a:gd name="T57" fmla="*/ 3 h 24"/>
                <a:gd name="T58" fmla="*/ 4 w 12"/>
                <a:gd name="T59" fmla="*/ 4 h 24"/>
                <a:gd name="T60" fmla="*/ 4 w 12"/>
                <a:gd name="T61" fmla="*/ 3 h 24"/>
                <a:gd name="T62" fmla="*/ 3 w 12"/>
                <a:gd name="T63" fmla="*/ 3 h 24"/>
                <a:gd name="T64" fmla="*/ 3 w 12"/>
                <a:gd name="T65" fmla="*/ 2 h 24"/>
                <a:gd name="T66" fmla="*/ 3 w 12"/>
                <a:gd name="T67" fmla="*/ 3 h 24"/>
                <a:gd name="T68" fmla="*/ 5 w 12"/>
                <a:gd name="T69" fmla="*/ 3 h 24"/>
                <a:gd name="T70" fmla="*/ 6 w 12"/>
                <a:gd name="T71" fmla="*/ 3 h 24"/>
                <a:gd name="T72" fmla="*/ 5 w 12"/>
                <a:gd name="T73" fmla="*/ 3 h 24"/>
                <a:gd name="T74" fmla="*/ 6 w 12"/>
                <a:gd name="T75" fmla="*/ 3 h 24"/>
                <a:gd name="T76" fmla="*/ 10 w 12"/>
                <a:gd name="T77" fmla="*/ 5 h 24"/>
                <a:gd name="T78" fmla="*/ 10 w 12"/>
                <a:gd name="T79" fmla="*/ 6 h 24"/>
                <a:gd name="T80" fmla="*/ 11 w 12"/>
                <a:gd name="T81" fmla="*/ 7 h 24"/>
                <a:gd name="T82" fmla="*/ 11 w 12"/>
                <a:gd name="T83" fmla="*/ 8 h 24"/>
                <a:gd name="T84" fmla="*/ 10 w 12"/>
                <a:gd name="T85"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24">
                  <a:moveTo>
                    <a:pt x="10" y="9"/>
                  </a:moveTo>
                  <a:cubicBezTo>
                    <a:pt x="11" y="9"/>
                    <a:pt x="11" y="8"/>
                    <a:pt x="11" y="8"/>
                  </a:cubicBezTo>
                  <a:cubicBezTo>
                    <a:pt x="11" y="7"/>
                    <a:pt x="12" y="5"/>
                    <a:pt x="11" y="5"/>
                  </a:cubicBezTo>
                  <a:cubicBezTo>
                    <a:pt x="11" y="4"/>
                    <a:pt x="11" y="4"/>
                    <a:pt x="11" y="4"/>
                  </a:cubicBezTo>
                  <a:cubicBezTo>
                    <a:pt x="12" y="2"/>
                    <a:pt x="11" y="1"/>
                    <a:pt x="11" y="0"/>
                  </a:cubicBezTo>
                  <a:cubicBezTo>
                    <a:pt x="6" y="2"/>
                    <a:pt x="6" y="2"/>
                    <a:pt x="6" y="2"/>
                  </a:cubicBezTo>
                  <a:cubicBezTo>
                    <a:pt x="1" y="0"/>
                    <a:pt x="1" y="0"/>
                    <a:pt x="1" y="0"/>
                  </a:cubicBezTo>
                  <a:cubicBezTo>
                    <a:pt x="0" y="2"/>
                    <a:pt x="1" y="3"/>
                    <a:pt x="1" y="5"/>
                  </a:cubicBezTo>
                  <a:cubicBezTo>
                    <a:pt x="1" y="5"/>
                    <a:pt x="1" y="5"/>
                    <a:pt x="1" y="5"/>
                  </a:cubicBezTo>
                  <a:cubicBezTo>
                    <a:pt x="0" y="5"/>
                    <a:pt x="1" y="7"/>
                    <a:pt x="1" y="8"/>
                  </a:cubicBezTo>
                  <a:cubicBezTo>
                    <a:pt x="1" y="8"/>
                    <a:pt x="1" y="9"/>
                    <a:pt x="2" y="9"/>
                  </a:cubicBezTo>
                  <a:cubicBezTo>
                    <a:pt x="2" y="11"/>
                    <a:pt x="3" y="12"/>
                    <a:pt x="3" y="12"/>
                  </a:cubicBezTo>
                  <a:cubicBezTo>
                    <a:pt x="3" y="15"/>
                    <a:pt x="3" y="15"/>
                    <a:pt x="3" y="15"/>
                  </a:cubicBezTo>
                  <a:cubicBezTo>
                    <a:pt x="3" y="15"/>
                    <a:pt x="3" y="15"/>
                    <a:pt x="3" y="15"/>
                  </a:cubicBezTo>
                  <a:cubicBezTo>
                    <a:pt x="2" y="15"/>
                    <a:pt x="2" y="15"/>
                    <a:pt x="1" y="15"/>
                  </a:cubicBezTo>
                  <a:cubicBezTo>
                    <a:pt x="1" y="24"/>
                    <a:pt x="1" y="24"/>
                    <a:pt x="1" y="24"/>
                  </a:cubicBezTo>
                  <a:cubicBezTo>
                    <a:pt x="6" y="20"/>
                    <a:pt x="6" y="20"/>
                    <a:pt x="6" y="20"/>
                  </a:cubicBezTo>
                  <a:cubicBezTo>
                    <a:pt x="10" y="24"/>
                    <a:pt x="10" y="24"/>
                    <a:pt x="10" y="24"/>
                  </a:cubicBezTo>
                  <a:cubicBezTo>
                    <a:pt x="10" y="15"/>
                    <a:pt x="10" y="15"/>
                    <a:pt x="10" y="15"/>
                  </a:cubicBezTo>
                  <a:cubicBezTo>
                    <a:pt x="10" y="15"/>
                    <a:pt x="10" y="15"/>
                    <a:pt x="10" y="15"/>
                  </a:cubicBezTo>
                  <a:cubicBezTo>
                    <a:pt x="10" y="15"/>
                    <a:pt x="9" y="15"/>
                    <a:pt x="9" y="15"/>
                  </a:cubicBezTo>
                  <a:cubicBezTo>
                    <a:pt x="9" y="12"/>
                    <a:pt x="9" y="12"/>
                    <a:pt x="9" y="12"/>
                  </a:cubicBezTo>
                  <a:cubicBezTo>
                    <a:pt x="9" y="12"/>
                    <a:pt x="10" y="11"/>
                    <a:pt x="10" y="9"/>
                  </a:cubicBezTo>
                  <a:close/>
                  <a:moveTo>
                    <a:pt x="9" y="2"/>
                  </a:moveTo>
                  <a:cubicBezTo>
                    <a:pt x="9" y="2"/>
                    <a:pt x="9" y="2"/>
                    <a:pt x="9" y="2"/>
                  </a:cubicBezTo>
                  <a:cubicBezTo>
                    <a:pt x="9" y="2"/>
                    <a:pt x="9" y="2"/>
                    <a:pt x="9" y="2"/>
                  </a:cubicBezTo>
                  <a:cubicBezTo>
                    <a:pt x="9" y="2"/>
                    <a:pt x="9" y="2"/>
                    <a:pt x="9" y="2"/>
                  </a:cubicBezTo>
                  <a:close/>
                  <a:moveTo>
                    <a:pt x="9" y="12"/>
                  </a:moveTo>
                  <a:cubicBezTo>
                    <a:pt x="8" y="12"/>
                    <a:pt x="8" y="12"/>
                    <a:pt x="8" y="12"/>
                  </a:cubicBezTo>
                  <a:cubicBezTo>
                    <a:pt x="9" y="12"/>
                    <a:pt x="9" y="12"/>
                    <a:pt x="9" y="12"/>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8" y="17"/>
                    <a:pt x="7" y="18"/>
                    <a:pt x="6" y="18"/>
                  </a:cubicBezTo>
                  <a:cubicBezTo>
                    <a:pt x="5" y="18"/>
                    <a:pt x="4" y="17"/>
                    <a:pt x="3" y="15"/>
                  </a:cubicBezTo>
                  <a:cubicBezTo>
                    <a:pt x="3" y="15"/>
                    <a:pt x="3" y="15"/>
                    <a:pt x="3" y="15"/>
                  </a:cubicBezTo>
                  <a:cubicBezTo>
                    <a:pt x="4" y="12"/>
                    <a:pt x="4" y="12"/>
                    <a:pt x="4" y="12"/>
                  </a:cubicBezTo>
                  <a:cubicBezTo>
                    <a:pt x="3" y="12"/>
                    <a:pt x="3" y="12"/>
                    <a:pt x="3" y="12"/>
                  </a:cubicBezTo>
                  <a:cubicBezTo>
                    <a:pt x="3" y="12"/>
                    <a:pt x="2" y="11"/>
                    <a:pt x="2" y="9"/>
                  </a:cubicBezTo>
                  <a:cubicBezTo>
                    <a:pt x="2" y="8"/>
                    <a:pt x="2" y="8"/>
                    <a:pt x="2" y="8"/>
                  </a:cubicBezTo>
                  <a:cubicBezTo>
                    <a:pt x="1" y="8"/>
                    <a:pt x="1" y="8"/>
                    <a:pt x="1" y="8"/>
                  </a:cubicBezTo>
                  <a:cubicBezTo>
                    <a:pt x="1" y="8"/>
                    <a:pt x="1" y="8"/>
                    <a:pt x="1" y="8"/>
                  </a:cubicBezTo>
                  <a:cubicBezTo>
                    <a:pt x="1" y="7"/>
                    <a:pt x="1" y="7"/>
                    <a:pt x="1" y="7"/>
                  </a:cubicBezTo>
                  <a:cubicBezTo>
                    <a:pt x="1" y="7"/>
                    <a:pt x="1" y="6"/>
                    <a:pt x="1" y="6"/>
                  </a:cubicBezTo>
                  <a:cubicBezTo>
                    <a:pt x="1" y="6"/>
                    <a:pt x="1" y="6"/>
                    <a:pt x="1" y="6"/>
                  </a:cubicBezTo>
                  <a:cubicBezTo>
                    <a:pt x="2" y="6"/>
                    <a:pt x="1" y="6"/>
                    <a:pt x="2" y="6"/>
                  </a:cubicBezTo>
                  <a:cubicBezTo>
                    <a:pt x="2" y="6"/>
                    <a:pt x="2" y="5"/>
                    <a:pt x="2" y="5"/>
                  </a:cubicBezTo>
                  <a:cubicBezTo>
                    <a:pt x="2" y="4"/>
                    <a:pt x="2" y="4"/>
                    <a:pt x="2" y="4"/>
                  </a:cubicBezTo>
                  <a:cubicBezTo>
                    <a:pt x="2" y="3"/>
                    <a:pt x="2" y="3"/>
                    <a:pt x="2" y="3"/>
                  </a:cubicBezTo>
                  <a:cubicBezTo>
                    <a:pt x="3" y="3"/>
                    <a:pt x="3" y="3"/>
                    <a:pt x="3" y="3"/>
                  </a:cubicBezTo>
                  <a:cubicBezTo>
                    <a:pt x="3" y="4"/>
                    <a:pt x="3" y="4"/>
                    <a:pt x="3" y="4"/>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3"/>
                    <a:pt x="3" y="3"/>
                    <a:pt x="4" y="4"/>
                  </a:cubicBezTo>
                  <a:cubicBezTo>
                    <a:pt x="4" y="4"/>
                    <a:pt x="4" y="4"/>
                    <a:pt x="4" y="4"/>
                  </a:cubicBezTo>
                  <a:cubicBezTo>
                    <a:pt x="4" y="4"/>
                    <a:pt x="4" y="4"/>
                    <a:pt x="4" y="4"/>
                  </a:cubicBezTo>
                  <a:cubicBezTo>
                    <a:pt x="4" y="4"/>
                    <a:pt x="4" y="4"/>
                    <a:pt x="4" y="3"/>
                  </a:cubicBezTo>
                  <a:cubicBezTo>
                    <a:pt x="4" y="3"/>
                    <a:pt x="3" y="3"/>
                    <a:pt x="3" y="3"/>
                  </a:cubicBezTo>
                  <a:cubicBezTo>
                    <a:pt x="3" y="3"/>
                    <a:pt x="3" y="3"/>
                    <a:pt x="3" y="3"/>
                  </a:cubicBezTo>
                  <a:cubicBezTo>
                    <a:pt x="3" y="3"/>
                    <a:pt x="3" y="3"/>
                    <a:pt x="3" y="3"/>
                  </a:cubicBezTo>
                  <a:cubicBezTo>
                    <a:pt x="3" y="2"/>
                    <a:pt x="3" y="2"/>
                    <a:pt x="3" y="2"/>
                  </a:cubicBezTo>
                  <a:cubicBezTo>
                    <a:pt x="3" y="2"/>
                    <a:pt x="3" y="2"/>
                    <a:pt x="3" y="3"/>
                  </a:cubicBezTo>
                  <a:cubicBezTo>
                    <a:pt x="3" y="3"/>
                    <a:pt x="3" y="3"/>
                    <a:pt x="3" y="3"/>
                  </a:cubicBezTo>
                  <a:cubicBezTo>
                    <a:pt x="3" y="3"/>
                    <a:pt x="4" y="3"/>
                    <a:pt x="4" y="3"/>
                  </a:cubicBezTo>
                  <a:cubicBezTo>
                    <a:pt x="4" y="3"/>
                    <a:pt x="4" y="3"/>
                    <a:pt x="5" y="3"/>
                  </a:cubicBezTo>
                  <a:cubicBezTo>
                    <a:pt x="5" y="3"/>
                    <a:pt x="5" y="3"/>
                    <a:pt x="5" y="3"/>
                  </a:cubicBezTo>
                  <a:cubicBezTo>
                    <a:pt x="6" y="3"/>
                    <a:pt x="6" y="3"/>
                    <a:pt x="6" y="3"/>
                  </a:cubicBezTo>
                  <a:cubicBezTo>
                    <a:pt x="6" y="3"/>
                    <a:pt x="6" y="3"/>
                    <a:pt x="6" y="3"/>
                  </a:cubicBezTo>
                  <a:cubicBezTo>
                    <a:pt x="6" y="3"/>
                    <a:pt x="6" y="3"/>
                    <a:pt x="5" y="3"/>
                  </a:cubicBezTo>
                  <a:cubicBezTo>
                    <a:pt x="5" y="3"/>
                    <a:pt x="5" y="3"/>
                    <a:pt x="4" y="3"/>
                  </a:cubicBezTo>
                  <a:cubicBezTo>
                    <a:pt x="5" y="3"/>
                    <a:pt x="5" y="3"/>
                    <a:pt x="6" y="3"/>
                  </a:cubicBezTo>
                  <a:cubicBezTo>
                    <a:pt x="7" y="3"/>
                    <a:pt x="9" y="3"/>
                    <a:pt x="9" y="2"/>
                  </a:cubicBezTo>
                  <a:cubicBezTo>
                    <a:pt x="10" y="5"/>
                    <a:pt x="10" y="5"/>
                    <a:pt x="10" y="5"/>
                  </a:cubicBezTo>
                  <a:cubicBezTo>
                    <a:pt x="10" y="6"/>
                    <a:pt x="10" y="6"/>
                    <a:pt x="10" y="6"/>
                  </a:cubicBezTo>
                  <a:cubicBezTo>
                    <a:pt x="10" y="6"/>
                    <a:pt x="10" y="6"/>
                    <a:pt x="10" y="6"/>
                  </a:cubicBezTo>
                  <a:cubicBezTo>
                    <a:pt x="11" y="6"/>
                    <a:pt x="11" y="6"/>
                    <a:pt x="11" y="6"/>
                  </a:cubicBezTo>
                  <a:cubicBezTo>
                    <a:pt x="11" y="6"/>
                    <a:pt x="11" y="7"/>
                    <a:pt x="11" y="7"/>
                  </a:cubicBezTo>
                  <a:cubicBezTo>
                    <a:pt x="11" y="7"/>
                    <a:pt x="11" y="7"/>
                    <a:pt x="11" y="8"/>
                  </a:cubicBezTo>
                  <a:cubicBezTo>
                    <a:pt x="11" y="8"/>
                    <a:pt x="11" y="8"/>
                    <a:pt x="11" y="8"/>
                  </a:cubicBezTo>
                  <a:cubicBezTo>
                    <a:pt x="10" y="8"/>
                    <a:pt x="10" y="8"/>
                    <a:pt x="10" y="8"/>
                  </a:cubicBezTo>
                  <a:cubicBezTo>
                    <a:pt x="10" y="9"/>
                    <a:pt x="10" y="9"/>
                    <a:pt x="10" y="9"/>
                  </a:cubicBezTo>
                  <a:cubicBezTo>
                    <a:pt x="10" y="11"/>
                    <a:pt x="9" y="12"/>
                    <a:pt x="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92" name="Freeform 1104"/>
            <p:cNvSpPr/>
            <p:nvPr/>
          </p:nvSpPr>
          <p:spPr bwMode="auto">
            <a:xfrm>
              <a:off x="10126662" y="2816226"/>
              <a:ext cx="266700" cy="123825"/>
            </a:xfrm>
            <a:custGeom>
              <a:avLst/>
              <a:gdLst>
                <a:gd name="T0" fmla="*/ 10 w 15"/>
                <a:gd name="T1" fmla="*/ 3 h 7"/>
                <a:gd name="T2" fmla="*/ 9 w 15"/>
                <a:gd name="T3" fmla="*/ 3 h 7"/>
                <a:gd name="T4" fmla="*/ 8 w 15"/>
                <a:gd name="T5" fmla="*/ 4 h 7"/>
                <a:gd name="T6" fmla="*/ 7 w 15"/>
                <a:gd name="T7" fmla="*/ 3 h 7"/>
                <a:gd name="T8" fmla="*/ 8 w 15"/>
                <a:gd name="T9" fmla="*/ 2 h 7"/>
                <a:gd name="T10" fmla="*/ 8 w 15"/>
                <a:gd name="T11" fmla="*/ 3 h 7"/>
                <a:gd name="T12" fmla="*/ 10 w 15"/>
                <a:gd name="T13" fmla="*/ 2 h 7"/>
                <a:gd name="T14" fmla="*/ 11 w 15"/>
                <a:gd name="T15" fmla="*/ 3 h 7"/>
                <a:gd name="T16" fmla="*/ 14 w 15"/>
                <a:gd name="T17" fmla="*/ 4 h 7"/>
                <a:gd name="T18" fmla="*/ 15 w 15"/>
                <a:gd name="T19" fmla="*/ 3 h 7"/>
                <a:gd name="T20" fmla="*/ 8 w 15"/>
                <a:gd name="T21" fmla="*/ 0 h 7"/>
                <a:gd name="T22" fmla="*/ 0 w 15"/>
                <a:gd name="T23" fmla="*/ 3 h 7"/>
                <a:gd name="T24" fmla="*/ 8 w 15"/>
                <a:gd name="T25" fmla="*/ 7 h 7"/>
                <a:gd name="T26" fmla="*/ 13 w 15"/>
                <a:gd name="T27" fmla="*/ 5 h 7"/>
                <a:gd name="T28" fmla="*/ 11 w 15"/>
                <a:gd name="T29" fmla="*/ 3 h 7"/>
                <a:gd name="T30" fmla="*/ 10 w 15"/>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7">
                  <a:moveTo>
                    <a:pt x="10" y="3"/>
                  </a:moveTo>
                  <a:cubicBezTo>
                    <a:pt x="10" y="3"/>
                    <a:pt x="9" y="3"/>
                    <a:pt x="9" y="3"/>
                  </a:cubicBezTo>
                  <a:cubicBezTo>
                    <a:pt x="9" y="4"/>
                    <a:pt x="8" y="4"/>
                    <a:pt x="8" y="4"/>
                  </a:cubicBezTo>
                  <a:cubicBezTo>
                    <a:pt x="7" y="4"/>
                    <a:pt x="7" y="3"/>
                    <a:pt x="7" y="3"/>
                  </a:cubicBezTo>
                  <a:cubicBezTo>
                    <a:pt x="7" y="3"/>
                    <a:pt x="7" y="2"/>
                    <a:pt x="8" y="2"/>
                  </a:cubicBezTo>
                  <a:cubicBezTo>
                    <a:pt x="8" y="2"/>
                    <a:pt x="8" y="2"/>
                    <a:pt x="8" y="3"/>
                  </a:cubicBezTo>
                  <a:cubicBezTo>
                    <a:pt x="9" y="2"/>
                    <a:pt x="9" y="2"/>
                    <a:pt x="10" y="2"/>
                  </a:cubicBezTo>
                  <a:cubicBezTo>
                    <a:pt x="10" y="2"/>
                    <a:pt x="11" y="2"/>
                    <a:pt x="11" y="3"/>
                  </a:cubicBezTo>
                  <a:cubicBezTo>
                    <a:pt x="12" y="3"/>
                    <a:pt x="13" y="3"/>
                    <a:pt x="14" y="4"/>
                  </a:cubicBezTo>
                  <a:cubicBezTo>
                    <a:pt x="15" y="3"/>
                    <a:pt x="15" y="3"/>
                    <a:pt x="15" y="3"/>
                  </a:cubicBezTo>
                  <a:cubicBezTo>
                    <a:pt x="8" y="0"/>
                    <a:pt x="8" y="0"/>
                    <a:pt x="8" y="0"/>
                  </a:cubicBezTo>
                  <a:cubicBezTo>
                    <a:pt x="0" y="3"/>
                    <a:pt x="0" y="3"/>
                    <a:pt x="0" y="3"/>
                  </a:cubicBezTo>
                  <a:cubicBezTo>
                    <a:pt x="8" y="7"/>
                    <a:pt x="8" y="7"/>
                    <a:pt x="8" y="7"/>
                  </a:cubicBezTo>
                  <a:cubicBezTo>
                    <a:pt x="13" y="5"/>
                    <a:pt x="13" y="5"/>
                    <a:pt x="13" y="5"/>
                  </a:cubicBezTo>
                  <a:cubicBezTo>
                    <a:pt x="13" y="4"/>
                    <a:pt x="12" y="4"/>
                    <a:pt x="11" y="3"/>
                  </a:cubicBezTo>
                  <a:cubicBezTo>
                    <a:pt x="11" y="3"/>
                    <a:pt x="10"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93" name="Freeform 1105"/>
            <p:cNvSpPr/>
            <p:nvPr/>
          </p:nvSpPr>
          <p:spPr bwMode="auto">
            <a:xfrm>
              <a:off x="10250487" y="2870201"/>
              <a:ext cx="177800" cy="158750"/>
            </a:xfrm>
            <a:custGeom>
              <a:avLst/>
              <a:gdLst>
                <a:gd name="T0" fmla="*/ 10 w 10"/>
                <a:gd name="T1" fmla="*/ 9 h 9"/>
                <a:gd name="T2" fmla="*/ 10 w 10"/>
                <a:gd name="T3" fmla="*/ 9 h 9"/>
                <a:gd name="T4" fmla="*/ 10 w 10"/>
                <a:gd name="T5" fmla="*/ 9 h 9"/>
                <a:gd name="T6" fmla="*/ 9 w 10"/>
                <a:gd name="T7" fmla="*/ 7 h 9"/>
                <a:gd name="T8" fmla="*/ 9 w 10"/>
                <a:gd name="T9" fmla="*/ 7 h 9"/>
                <a:gd name="T10" fmla="*/ 9 w 10"/>
                <a:gd name="T11" fmla="*/ 7 h 9"/>
                <a:gd name="T12" fmla="*/ 9 w 10"/>
                <a:gd name="T13" fmla="*/ 7 h 9"/>
                <a:gd name="T14" fmla="*/ 9 w 10"/>
                <a:gd name="T15" fmla="*/ 7 h 9"/>
                <a:gd name="T16" fmla="*/ 9 w 10"/>
                <a:gd name="T17" fmla="*/ 7 h 9"/>
                <a:gd name="T18" fmla="*/ 8 w 10"/>
                <a:gd name="T19" fmla="*/ 4 h 9"/>
                <a:gd name="T20" fmla="*/ 8 w 10"/>
                <a:gd name="T21" fmla="*/ 2 h 9"/>
                <a:gd name="T22" fmla="*/ 4 w 10"/>
                <a:gd name="T23" fmla="*/ 0 h 9"/>
                <a:gd name="T24" fmla="*/ 1 w 10"/>
                <a:gd name="T25" fmla="*/ 0 h 9"/>
                <a:gd name="T26" fmla="*/ 1 w 10"/>
                <a:gd name="T27" fmla="*/ 0 h 9"/>
                <a:gd name="T28" fmla="*/ 0 w 10"/>
                <a:gd name="T29" fmla="*/ 0 h 9"/>
                <a:gd name="T30" fmla="*/ 1 w 10"/>
                <a:gd name="T31" fmla="*/ 1 h 9"/>
                <a:gd name="T32" fmla="*/ 2 w 10"/>
                <a:gd name="T33" fmla="*/ 0 h 9"/>
                <a:gd name="T34" fmla="*/ 4 w 10"/>
                <a:gd name="T35" fmla="*/ 0 h 9"/>
                <a:gd name="T36" fmla="*/ 7 w 10"/>
                <a:gd name="T37" fmla="*/ 3 h 9"/>
                <a:gd name="T38" fmla="*/ 7 w 10"/>
                <a:gd name="T39" fmla="*/ 4 h 9"/>
                <a:gd name="T40" fmla="*/ 8 w 10"/>
                <a:gd name="T41" fmla="*/ 7 h 9"/>
                <a:gd name="T42" fmla="*/ 8 w 10"/>
                <a:gd name="T43" fmla="*/ 7 h 9"/>
                <a:gd name="T44" fmla="*/ 8 w 10"/>
                <a:gd name="T45" fmla="*/ 7 h 9"/>
                <a:gd name="T46" fmla="*/ 8 w 10"/>
                <a:gd name="T47" fmla="*/ 7 h 9"/>
                <a:gd name="T48" fmla="*/ 8 w 10"/>
                <a:gd name="T49" fmla="*/ 8 h 9"/>
                <a:gd name="T50" fmla="*/ 9 w 10"/>
                <a:gd name="T51" fmla="*/ 8 h 9"/>
                <a:gd name="T52" fmla="*/ 9 w 10"/>
                <a:gd name="T53" fmla="*/ 8 h 9"/>
                <a:gd name="T54" fmla="*/ 10 w 10"/>
                <a:gd name="T55" fmla="*/ 9 h 9"/>
                <a:gd name="T56" fmla="*/ 10 w 10"/>
                <a:gd name="T57" fmla="*/ 9 h 9"/>
                <a:gd name="T58" fmla="*/ 10 w 10"/>
                <a:gd name="T59" fmla="*/ 9 h 9"/>
                <a:gd name="T60" fmla="*/ 10 w 10"/>
                <a:gd name="T61" fmla="*/ 9 h 9"/>
                <a:gd name="T62" fmla="*/ 10 w 10"/>
                <a:gd name="T63" fmla="*/ 9 h 9"/>
                <a:gd name="T64" fmla="*/ 10 w 10"/>
                <a:gd name="T65" fmla="*/ 9 h 9"/>
                <a:gd name="T66" fmla="*/ 10 w 10"/>
                <a:gd name="T67" fmla="*/ 9 h 9"/>
                <a:gd name="T68" fmla="*/ 10 w 10"/>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9">
                  <a:moveTo>
                    <a:pt x="10" y="9"/>
                  </a:moveTo>
                  <a:cubicBezTo>
                    <a:pt x="10" y="9"/>
                    <a:pt x="10" y="9"/>
                    <a:pt x="10" y="9"/>
                  </a:cubicBezTo>
                  <a:cubicBezTo>
                    <a:pt x="10" y="9"/>
                    <a:pt x="10" y="9"/>
                    <a:pt x="10" y="9"/>
                  </a:cubicBezTo>
                  <a:cubicBezTo>
                    <a:pt x="10" y="8"/>
                    <a:pt x="10" y="8"/>
                    <a:pt x="9" y="7"/>
                  </a:cubicBezTo>
                  <a:cubicBezTo>
                    <a:pt x="9" y="7"/>
                    <a:pt x="9" y="7"/>
                    <a:pt x="9" y="7"/>
                  </a:cubicBezTo>
                  <a:cubicBezTo>
                    <a:pt x="9" y="7"/>
                    <a:pt x="9" y="7"/>
                    <a:pt x="9" y="7"/>
                  </a:cubicBezTo>
                  <a:cubicBezTo>
                    <a:pt x="9" y="7"/>
                    <a:pt x="9" y="7"/>
                    <a:pt x="9" y="7"/>
                  </a:cubicBezTo>
                  <a:cubicBezTo>
                    <a:pt x="9" y="7"/>
                    <a:pt x="9" y="7"/>
                    <a:pt x="9" y="7"/>
                  </a:cubicBezTo>
                  <a:cubicBezTo>
                    <a:pt x="9" y="7"/>
                    <a:pt x="9" y="7"/>
                    <a:pt x="9" y="7"/>
                  </a:cubicBezTo>
                  <a:cubicBezTo>
                    <a:pt x="8" y="6"/>
                    <a:pt x="8" y="5"/>
                    <a:pt x="8" y="4"/>
                  </a:cubicBezTo>
                  <a:cubicBezTo>
                    <a:pt x="8" y="4"/>
                    <a:pt x="8" y="3"/>
                    <a:pt x="8" y="2"/>
                  </a:cubicBezTo>
                  <a:cubicBezTo>
                    <a:pt x="7" y="1"/>
                    <a:pt x="6" y="0"/>
                    <a:pt x="4" y="0"/>
                  </a:cubicBezTo>
                  <a:cubicBezTo>
                    <a:pt x="3" y="0"/>
                    <a:pt x="2" y="0"/>
                    <a:pt x="1" y="0"/>
                  </a:cubicBezTo>
                  <a:cubicBezTo>
                    <a:pt x="1" y="0"/>
                    <a:pt x="1" y="0"/>
                    <a:pt x="1" y="0"/>
                  </a:cubicBezTo>
                  <a:cubicBezTo>
                    <a:pt x="0" y="0"/>
                    <a:pt x="0" y="0"/>
                    <a:pt x="0" y="0"/>
                  </a:cubicBezTo>
                  <a:cubicBezTo>
                    <a:pt x="0" y="0"/>
                    <a:pt x="0" y="1"/>
                    <a:pt x="1" y="1"/>
                  </a:cubicBezTo>
                  <a:cubicBezTo>
                    <a:pt x="1" y="1"/>
                    <a:pt x="2" y="0"/>
                    <a:pt x="2" y="0"/>
                  </a:cubicBezTo>
                  <a:cubicBezTo>
                    <a:pt x="3" y="0"/>
                    <a:pt x="3" y="0"/>
                    <a:pt x="4" y="0"/>
                  </a:cubicBezTo>
                  <a:cubicBezTo>
                    <a:pt x="6" y="1"/>
                    <a:pt x="7" y="1"/>
                    <a:pt x="7" y="3"/>
                  </a:cubicBezTo>
                  <a:cubicBezTo>
                    <a:pt x="7" y="3"/>
                    <a:pt x="7" y="4"/>
                    <a:pt x="7" y="4"/>
                  </a:cubicBezTo>
                  <a:cubicBezTo>
                    <a:pt x="8" y="5"/>
                    <a:pt x="8" y="6"/>
                    <a:pt x="8" y="7"/>
                  </a:cubicBezTo>
                  <a:cubicBezTo>
                    <a:pt x="8" y="7"/>
                    <a:pt x="8" y="7"/>
                    <a:pt x="8" y="7"/>
                  </a:cubicBezTo>
                  <a:cubicBezTo>
                    <a:pt x="8" y="7"/>
                    <a:pt x="8" y="7"/>
                    <a:pt x="8" y="7"/>
                  </a:cubicBezTo>
                  <a:cubicBezTo>
                    <a:pt x="8" y="7"/>
                    <a:pt x="8" y="7"/>
                    <a:pt x="8" y="7"/>
                  </a:cubicBezTo>
                  <a:cubicBezTo>
                    <a:pt x="8" y="7"/>
                    <a:pt x="8" y="8"/>
                    <a:pt x="8" y="8"/>
                  </a:cubicBezTo>
                  <a:cubicBezTo>
                    <a:pt x="8" y="8"/>
                    <a:pt x="9" y="8"/>
                    <a:pt x="9" y="8"/>
                  </a:cubicBezTo>
                  <a:cubicBezTo>
                    <a:pt x="9" y="8"/>
                    <a:pt x="9" y="8"/>
                    <a:pt x="9" y="8"/>
                  </a:cubicBezTo>
                  <a:cubicBezTo>
                    <a:pt x="9" y="8"/>
                    <a:pt x="9" y="8"/>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94" name="Freeform 1286"/>
            <p:cNvSpPr/>
            <p:nvPr/>
          </p:nvSpPr>
          <p:spPr bwMode="auto">
            <a:xfrm>
              <a:off x="10002837" y="3170238"/>
              <a:ext cx="514350" cy="212725"/>
            </a:xfrm>
            <a:custGeom>
              <a:avLst/>
              <a:gdLst>
                <a:gd name="T0" fmla="*/ 29 w 29"/>
                <a:gd name="T1" fmla="*/ 10 h 12"/>
                <a:gd name="T2" fmla="*/ 29 w 29"/>
                <a:gd name="T3" fmla="*/ 9 h 12"/>
                <a:gd name="T4" fmla="*/ 29 w 29"/>
                <a:gd name="T5" fmla="*/ 9 h 12"/>
                <a:gd name="T6" fmla="*/ 27 w 29"/>
                <a:gd name="T7" fmla="*/ 4 h 12"/>
                <a:gd name="T8" fmla="*/ 22 w 29"/>
                <a:gd name="T9" fmla="*/ 1 h 12"/>
                <a:gd name="T10" fmla="*/ 20 w 29"/>
                <a:gd name="T11" fmla="*/ 0 h 12"/>
                <a:gd name="T12" fmla="*/ 20 w 29"/>
                <a:gd name="T13" fmla="*/ 10 h 12"/>
                <a:gd name="T14" fmla="*/ 15 w 29"/>
                <a:gd name="T15" fmla="*/ 6 h 12"/>
                <a:gd name="T16" fmla="*/ 10 w 29"/>
                <a:gd name="T17" fmla="*/ 10 h 12"/>
                <a:gd name="T18" fmla="*/ 10 w 29"/>
                <a:gd name="T19" fmla="*/ 0 h 12"/>
                <a:gd name="T20" fmla="*/ 2 w 29"/>
                <a:gd name="T21" fmla="*/ 4 h 12"/>
                <a:gd name="T22" fmla="*/ 0 w 29"/>
                <a:gd name="T23" fmla="*/ 9 h 12"/>
                <a:gd name="T24" fmla="*/ 0 w 29"/>
                <a:gd name="T25" fmla="*/ 10 h 12"/>
                <a:gd name="T26" fmla="*/ 0 w 29"/>
                <a:gd name="T27" fmla="*/ 10 h 12"/>
                <a:gd name="T28" fmla="*/ 15 w 29"/>
                <a:gd name="T29" fmla="*/ 12 h 12"/>
                <a:gd name="T30" fmla="*/ 29 w 29"/>
                <a:gd name="T31" fmla="*/ 10 h 12"/>
                <a:gd name="T32" fmla="*/ 29 w 29"/>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
                  <a:moveTo>
                    <a:pt x="29" y="10"/>
                  </a:moveTo>
                  <a:cubicBezTo>
                    <a:pt x="29" y="10"/>
                    <a:pt x="29" y="9"/>
                    <a:pt x="29" y="9"/>
                  </a:cubicBezTo>
                  <a:cubicBezTo>
                    <a:pt x="29" y="9"/>
                    <a:pt x="29" y="9"/>
                    <a:pt x="29" y="9"/>
                  </a:cubicBezTo>
                  <a:cubicBezTo>
                    <a:pt x="29" y="9"/>
                    <a:pt x="29" y="6"/>
                    <a:pt x="27" y="4"/>
                  </a:cubicBezTo>
                  <a:cubicBezTo>
                    <a:pt x="26" y="3"/>
                    <a:pt x="24" y="2"/>
                    <a:pt x="22" y="1"/>
                  </a:cubicBezTo>
                  <a:cubicBezTo>
                    <a:pt x="22" y="1"/>
                    <a:pt x="21" y="0"/>
                    <a:pt x="20" y="0"/>
                  </a:cubicBezTo>
                  <a:cubicBezTo>
                    <a:pt x="20" y="10"/>
                    <a:pt x="20" y="10"/>
                    <a:pt x="20" y="10"/>
                  </a:cubicBezTo>
                  <a:cubicBezTo>
                    <a:pt x="15" y="6"/>
                    <a:pt x="15" y="6"/>
                    <a:pt x="15" y="6"/>
                  </a:cubicBezTo>
                  <a:cubicBezTo>
                    <a:pt x="10" y="10"/>
                    <a:pt x="10" y="10"/>
                    <a:pt x="10" y="10"/>
                  </a:cubicBezTo>
                  <a:cubicBezTo>
                    <a:pt x="10" y="0"/>
                    <a:pt x="10" y="0"/>
                    <a:pt x="10" y="0"/>
                  </a:cubicBezTo>
                  <a:cubicBezTo>
                    <a:pt x="6" y="1"/>
                    <a:pt x="4" y="2"/>
                    <a:pt x="2" y="4"/>
                  </a:cubicBezTo>
                  <a:cubicBezTo>
                    <a:pt x="0" y="6"/>
                    <a:pt x="0" y="9"/>
                    <a:pt x="0" y="9"/>
                  </a:cubicBezTo>
                  <a:cubicBezTo>
                    <a:pt x="0" y="10"/>
                    <a:pt x="0" y="10"/>
                    <a:pt x="0" y="10"/>
                  </a:cubicBezTo>
                  <a:cubicBezTo>
                    <a:pt x="0" y="10"/>
                    <a:pt x="0" y="10"/>
                    <a:pt x="0" y="10"/>
                  </a:cubicBezTo>
                  <a:cubicBezTo>
                    <a:pt x="1" y="10"/>
                    <a:pt x="7" y="12"/>
                    <a:pt x="15" y="12"/>
                  </a:cubicBezTo>
                  <a:cubicBezTo>
                    <a:pt x="23" y="12"/>
                    <a:pt x="29" y="10"/>
                    <a:pt x="29" y="10"/>
                  </a:cubicBezTo>
                  <a:cubicBezTo>
                    <a:pt x="29" y="10"/>
                    <a:pt x="29" y="10"/>
                    <a:pt x="2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95" name="Freeform 1287"/>
            <p:cNvSpPr>
              <a:spLocks noEditPoints="1"/>
            </p:cNvSpPr>
            <p:nvPr/>
          </p:nvSpPr>
          <p:spPr bwMode="auto">
            <a:xfrm>
              <a:off x="10161587" y="2905126"/>
              <a:ext cx="195263" cy="425450"/>
            </a:xfrm>
            <a:custGeom>
              <a:avLst/>
              <a:gdLst>
                <a:gd name="T0" fmla="*/ 11 w 11"/>
                <a:gd name="T1" fmla="*/ 7 h 24"/>
                <a:gd name="T2" fmla="*/ 11 w 11"/>
                <a:gd name="T3" fmla="*/ 4 h 24"/>
                <a:gd name="T4" fmla="*/ 6 w 11"/>
                <a:gd name="T5" fmla="*/ 2 h 24"/>
                <a:gd name="T6" fmla="*/ 1 w 11"/>
                <a:gd name="T7" fmla="*/ 5 h 24"/>
                <a:gd name="T8" fmla="*/ 0 w 11"/>
                <a:gd name="T9" fmla="*/ 7 h 24"/>
                <a:gd name="T10" fmla="*/ 3 w 11"/>
                <a:gd name="T11" fmla="*/ 12 h 24"/>
                <a:gd name="T12" fmla="*/ 2 w 11"/>
                <a:gd name="T13" fmla="*/ 15 h 24"/>
                <a:gd name="T14" fmla="*/ 1 w 11"/>
                <a:gd name="T15" fmla="*/ 24 h 24"/>
                <a:gd name="T16" fmla="*/ 10 w 11"/>
                <a:gd name="T17" fmla="*/ 24 h 24"/>
                <a:gd name="T18" fmla="*/ 9 w 11"/>
                <a:gd name="T19" fmla="*/ 15 h 24"/>
                <a:gd name="T20" fmla="*/ 9 w 11"/>
                <a:gd name="T21" fmla="*/ 12 h 24"/>
                <a:gd name="T22" fmla="*/ 9 w 11"/>
                <a:gd name="T23" fmla="*/ 2 h 24"/>
                <a:gd name="T24" fmla="*/ 9 w 11"/>
                <a:gd name="T25" fmla="*/ 2 h 24"/>
                <a:gd name="T26" fmla="*/ 8 w 11"/>
                <a:gd name="T27" fmla="*/ 12 h 24"/>
                <a:gd name="T28" fmla="*/ 8 w 11"/>
                <a:gd name="T29" fmla="*/ 12 h 24"/>
                <a:gd name="T30" fmla="*/ 8 w 11"/>
                <a:gd name="T31" fmla="*/ 15 h 24"/>
                <a:gd name="T32" fmla="*/ 8 w 11"/>
                <a:gd name="T33" fmla="*/ 15 h 24"/>
                <a:gd name="T34" fmla="*/ 6 w 11"/>
                <a:gd name="T35" fmla="*/ 18 h 24"/>
                <a:gd name="T36" fmla="*/ 3 w 11"/>
                <a:gd name="T37" fmla="*/ 15 h 24"/>
                <a:gd name="T38" fmla="*/ 3 w 11"/>
                <a:gd name="T39" fmla="*/ 12 h 24"/>
                <a:gd name="T40" fmla="*/ 2 w 11"/>
                <a:gd name="T41" fmla="*/ 8 h 24"/>
                <a:gd name="T42" fmla="*/ 1 w 11"/>
                <a:gd name="T43" fmla="*/ 7 h 24"/>
                <a:gd name="T44" fmla="*/ 1 w 11"/>
                <a:gd name="T45" fmla="*/ 6 h 24"/>
                <a:gd name="T46" fmla="*/ 1 w 11"/>
                <a:gd name="T47" fmla="*/ 6 h 24"/>
                <a:gd name="T48" fmla="*/ 2 w 11"/>
                <a:gd name="T49" fmla="*/ 4 h 24"/>
                <a:gd name="T50" fmla="*/ 3 w 11"/>
                <a:gd name="T51" fmla="*/ 3 h 24"/>
                <a:gd name="T52" fmla="*/ 3 w 11"/>
                <a:gd name="T53" fmla="*/ 4 h 24"/>
                <a:gd name="T54" fmla="*/ 2 w 11"/>
                <a:gd name="T55" fmla="*/ 3 h 24"/>
                <a:gd name="T56" fmla="*/ 2 w 11"/>
                <a:gd name="T57" fmla="*/ 3 h 24"/>
                <a:gd name="T58" fmla="*/ 4 w 11"/>
                <a:gd name="T59" fmla="*/ 4 h 24"/>
                <a:gd name="T60" fmla="*/ 3 w 11"/>
                <a:gd name="T61" fmla="*/ 3 h 24"/>
                <a:gd name="T62" fmla="*/ 3 w 11"/>
                <a:gd name="T63" fmla="*/ 2 h 24"/>
                <a:gd name="T64" fmla="*/ 3 w 11"/>
                <a:gd name="T65" fmla="*/ 2 h 24"/>
                <a:gd name="T66" fmla="*/ 3 w 11"/>
                <a:gd name="T67" fmla="*/ 3 h 24"/>
                <a:gd name="T68" fmla="*/ 4 w 11"/>
                <a:gd name="T69" fmla="*/ 3 h 24"/>
                <a:gd name="T70" fmla="*/ 6 w 11"/>
                <a:gd name="T71" fmla="*/ 3 h 24"/>
                <a:gd name="T72" fmla="*/ 5 w 11"/>
                <a:gd name="T73" fmla="*/ 3 h 24"/>
                <a:gd name="T74" fmla="*/ 5 w 11"/>
                <a:gd name="T75" fmla="*/ 3 h 24"/>
                <a:gd name="T76" fmla="*/ 10 w 11"/>
                <a:gd name="T77" fmla="*/ 5 h 24"/>
                <a:gd name="T78" fmla="*/ 10 w 11"/>
                <a:gd name="T79" fmla="*/ 6 h 24"/>
                <a:gd name="T80" fmla="*/ 11 w 11"/>
                <a:gd name="T81" fmla="*/ 7 h 24"/>
                <a:gd name="T82" fmla="*/ 10 w 11"/>
                <a:gd name="T83" fmla="*/ 8 h 24"/>
                <a:gd name="T84" fmla="*/ 10 w 11"/>
                <a:gd name="T85"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 h="24">
                  <a:moveTo>
                    <a:pt x="10" y="9"/>
                  </a:moveTo>
                  <a:cubicBezTo>
                    <a:pt x="11" y="9"/>
                    <a:pt x="11" y="8"/>
                    <a:pt x="11" y="7"/>
                  </a:cubicBezTo>
                  <a:cubicBezTo>
                    <a:pt x="11" y="7"/>
                    <a:pt x="11" y="5"/>
                    <a:pt x="11" y="5"/>
                  </a:cubicBezTo>
                  <a:cubicBezTo>
                    <a:pt x="11" y="4"/>
                    <a:pt x="11" y="4"/>
                    <a:pt x="11" y="4"/>
                  </a:cubicBezTo>
                  <a:cubicBezTo>
                    <a:pt x="11" y="2"/>
                    <a:pt x="11" y="1"/>
                    <a:pt x="10" y="0"/>
                  </a:cubicBezTo>
                  <a:cubicBezTo>
                    <a:pt x="6" y="2"/>
                    <a:pt x="6" y="2"/>
                    <a:pt x="6" y="2"/>
                  </a:cubicBezTo>
                  <a:cubicBezTo>
                    <a:pt x="1" y="0"/>
                    <a:pt x="1" y="0"/>
                    <a:pt x="1" y="0"/>
                  </a:cubicBezTo>
                  <a:cubicBezTo>
                    <a:pt x="0" y="2"/>
                    <a:pt x="0" y="3"/>
                    <a:pt x="1" y="5"/>
                  </a:cubicBezTo>
                  <a:cubicBezTo>
                    <a:pt x="1" y="5"/>
                    <a:pt x="1" y="5"/>
                    <a:pt x="1" y="5"/>
                  </a:cubicBezTo>
                  <a:cubicBezTo>
                    <a:pt x="0" y="5"/>
                    <a:pt x="0" y="7"/>
                    <a:pt x="0" y="7"/>
                  </a:cubicBezTo>
                  <a:cubicBezTo>
                    <a:pt x="0" y="8"/>
                    <a:pt x="1" y="9"/>
                    <a:pt x="1" y="9"/>
                  </a:cubicBezTo>
                  <a:cubicBezTo>
                    <a:pt x="2" y="11"/>
                    <a:pt x="3" y="12"/>
                    <a:pt x="3" y="12"/>
                  </a:cubicBezTo>
                  <a:cubicBezTo>
                    <a:pt x="2" y="15"/>
                    <a:pt x="2" y="15"/>
                    <a:pt x="2" y="15"/>
                  </a:cubicBezTo>
                  <a:cubicBezTo>
                    <a:pt x="2" y="15"/>
                    <a:pt x="2" y="15"/>
                    <a:pt x="2" y="15"/>
                  </a:cubicBezTo>
                  <a:cubicBezTo>
                    <a:pt x="2" y="15"/>
                    <a:pt x="1" y="15"/>
                    <a:pt x="1" y="15"/>
                  </a:cubicBezTo>
                  <a:cubicBezTo>
                    <a:pt x="1" y="24"/>
                    <a:pt x="1" y="24"/>
                    <a:pt x="1" y="24"/>
                  </a:cubicBezTo>
                  <a:cubicBezTo>
                    <a:pt x="6" y="20"/>
                    <a:pt x="6" y="20"/>
                    <a:pt x="6" y="20"/>
                  </a:cubicBezTo>
                  <a:cubicBezTo>
                    <a:pt x="10" y="24"/>
                    <a:pt x="10" y="24"/>
                    <a:pt x="10" y="24"/>
                  </a:cubicBezTo>
                  <a:cubicBezTo>
                    <a:pt x="10" y="15"/>
                    <a:pt x="10" y="15"/>
                    <a:pt x="10" y="15"/>
                  </a:cubicBezTo>
                  <a:cubicBezTo>
                    <a:pt x="10" y="15"/>
                    <a:pt x="10" y="15"/>
                    <a:pt x="9" y="15"/>
                  </a:cubicBezTo>
                  <a:cubicBezTo>
                    <a:pt x="9" y="15"/>
                    <a:pt x="9" y="15"/>
                    <a:pt x="9" y="15"/>
                  </a:cubicBezTo>
                  <a:cubicBezTo>
                    <a:pt x="9" y="12"/>
                    <a:pt x="9" y="12"/>
                    <a:pt x="9" y="12"/>
                  </a:cubicBezTo>
                  <a:cubicBezTo>
                    <a:pt x="9" y="12"/>
                    <a:pt x="10" y="11"/>
                    <a:pt x="10" y="9"/>
                  </a:cubicBezTo>
                  <a:close/>
                  <a:moveTo>
                    <a:pt x="9" y="2"/>
                  </a:moveTo>
                  <a:cubicBezTo>
                    <a:pt x="9" y="2"/>
                    <a:pt x="9" y="2"/>
                    <a:pt x="9" y="2"/>
                  </a:cubicBezTo>
                  <a:cubicBezTo>
                    <a:pt x="9" y="2"/>
                    <a:pt x="9" y="2"/>
                    <a:pt x="9" y="2"/>
                  </a:cubicBezTo>
                  <a:cubicBezTo>
                    <a:pt x="9" y="2"/>
                    <a:pt x="9" y="2"/>
                    <a:pt x="9" y="2"/>
                  </a:cubicBezTo>
                  <a:close/>
                  <a:moveTo>
                    <a:pt x="8" y="12"/>
                  </a:moveTo>
                  <a:cubicBezTo>
                    <a:pt x="8" y="12"/>
                    <a:pt x="8" y="12"/>
                    <a:pt x="8" y="12"/>
                  </a:cubicBezTo>
                  <a:cubicBezTo>
                    <a:pt x="8" y="12"/>
                    <a:pt x="8" y="12"/>
                    <a:pt x="8" y="12"/>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7"/>
                    <a:pt x="7" y="18"/>
                    <a:pt x="6" y="18"/>
                  </a:cubicBezTo>
                  <a:cubicBezTo>
                    <a:pt x="4" y="18"/>
                    <a:pt x="3" y="17"/>
                    <a:pt x="3" y="15"/>
                  </a:cubicBezTo>
                  <a:cubicBezTo>
                    <a:pt x="3" y="15"/>
                    <a:pt x="3" y="15"/>
                    <a:pt x="3" y="15"/>
                  </a:cubicBezTo>
                  <a:cubicBezTo>
                    <a:pt x="3" y="12"/>
                    <a:pt x="3" y="12"/>
                    <a:pt x="3" y="12"/>
                  </a:cubicBezTo>
                  <a:cubicBezTo>
                    <a:pt x="3" y="12"/>
                    <a:pt x="3" y="12"/>
                    <a:pt x="3" y="12"/>
                  </a:cubicBezTo>
                  <a:cubicBezTo>
                    <a:pt x="3" y="12"/>
                    <a:pt x="2" y="11"/>
                    <a:pt x="2" y="9"/>
                  </a:cubicBezTo>
                  <a:cubicBezTo>
                    <a:pt x="2" y="8"/>
                    <a:pt x="2" y="8"/>
                    <a:pt x="2" y="8"/>
                  </a:cubicBezTo>
                  <a:cubicBezTo>
                    <a:pt x="1" y="8"/>
                    <a:pt x="1" y="8"/>
                    <a:pt x="1" y="8"/>
                  </a:cubicBezTo>
                  <a:cubicBezTo>
                    <a:pt x="1" y="8"/>
                    <a:pt x="1" y="8"/>
                    <a:pt x="1" y="7"/>
                  </a:cubicBezTo>
                  <a:cubicBezTo>
                    <a:pt x="1" y="7"/>
                    <a:pt x="1" y="7"/>
                    <a:pt x="1" y="7"/>
                  </a:cubicBezTo>
                  <a:cubicBezTo>
                    <a:pt x="1" y="7"/>
                    <a:pt x="1" y="6"/>
                    <a:pt x="1" y="6"/>
                  </a:cubicBezTo>
                  <a:cubicBezTo>
                    <a:pt x="1" y="6"/>
                    <a:pt x="1" y="6"/>
                    <a:pt x="1" y="6"/>
                  </a:cubicBezTo>
                  <a:cubicBezTo>
                    <a:pt x="1" y="6"/>
                    <a:pt x="1" y="6"/>
                    <a:pt x="1" y="6"/>
                  </a:cubicBezTo>
                  <a:cubicBezTo>
                    <a:pt x="1" y="5"/>
                    <a:pt x="1" y="5"/>
                    <a:pt x="1" y="5"/>
                  </a:cubicBezTo>
                  <a:cubicBezTo>
                    <a:pt x="1" y="4"/>
                    <a:pt x="1" y="4"/>
                    <a:pt x="2" y="4"/>
                  </a:cubicBezTo>
                  <a:cubicBezTo>
                    <a:pt x="2" y="3"/>
                    <a:pt x="2" y="3"/>
                    <a:pt x="2" y="3"/>
                  </a:cubicBezTo>
                  <a:cubicBezTo>
                    <a:pt x="2" y="3"/>
                    <a:pt x="2" y="3"/>
                    <a:pt x="3" y="3"/>
                  </a:cubicBezTo>
                  <a:cubicBezTo>
                    <a:pt x="3" y="4"/>
                    <a:pt x="3" y="4"/>
                    <a:pt x="3" y="4"/>
                  </a:cubicBezTo>
                  <a:cubicBezTo>
                    <a:pt x="3" y="4"/>
                    <a:pt x="3" y="4"/>
                    <a:pt x="3" y="4"/>
                  </a:cubicBezTo>
                  <a:cubicBezTo>
                    <a:pt x="3" y="4"/>
                    <a:pt x="3" y="3"/>
                    <a:pt x="3" y="3"/>
                  </a:cubicBezTo>
                  <a:cubicBezTo>
                    <a:pt x="3" y="3"/>
                    <a:pt x="2" y="3"/>
                    <a:pt x="2" y="3"/>
                  </a:cubicBezTo>
                  <a:cubicBezTo>
                    <a:pt x="2" y="3"/>
                    <a:pt x="2" y="3"/>
                    <a:pt x="2" y="3"/>
                  </a:cubicBezTo>
                  <a:cubicBezTo>
                    <a:pt x="2" y="3"/>
                    <a:pt x="2" y="3"/>
                    <a:pt x="2" y="3"/>
                  </a:cubicBezTo>
                  <a:cubicBezTo>
                    <a:pt x="3" y="3"/>
                    <a:pt x="3" y="3"/>
                    <a:pt x="3" y="3"/>
                  </a:cubicBezTo>
                  <a:cubicBezTo>
                    <a:pt x="4" y="4"/>
                    <a:pt x="4" y="4"/>
                    <a:pt x="4" y="4"/>
                  </a:cubicBezTo>
                  <a:cubicBezTo>
                    <a:pt x="4" y="4"/>
                    <a:pt x="4" y="4"/>
                    <a:pt x="4" y="4"/>
                  </a:cubicBezTo>
                  <a:cubicBezTo>
                    <a:pt x="4" y="4"/>
                    <a:pt x="4" y="4"/>
                    <a:pt x="3" y="3"/>
                  </a:cubicBezTo>
                  <a:cubicBezTo>
                    <a:pt x="3" y="3"/>
                    <a:pt x="3" y="3"/>
                    <a:pt x="3" y="3"/>
                  </a:cubicBezTo>
                  <a:cubicBezTo>
                    <a:pt x="3" y="3"/>
                    <a:pt x="3" y="3"/>
                    <a:pt x="3" y="2"/>
                  </a:cubicBezTo>
                  <a:cubicBezTo>
                    <a:pt x="3" y="2"/>
                    <a:pt x="3" y="2"/>
                    <a:pt x="2" y="2"/>
                  </a:cubicBezTo>
                  <a:cubicBezTo>
                    <a:pt x="3" y="2"/>
                    <a:pt x="3" y="2"/>
                    <a:pt x="3" y="2"/>
                  </a:cubicBezTo>
                  <a:cubicBezTo>
                    <a:pt x="3" y="2"/>
                    <a:pt x="3" y="2"/>
                    <a:pt x="3" y="2"/>
                  </a:cubicBezTo>
                  <a:cubicBezTo>
                    <a:pt x="3" y="2"/>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6" y="3"/>
                  </a:cubicBezTo>
                  <a:cubicBezTo>
                    <a:pt x="6" y="3"/>
                    <a:pt x="6" y="3"/>
                    <a:pt x="5" y="3"/>
                  </a:cubicBezTo>
                  <a:cubicBezTo>
                    <a:pt x="5" y="3"/>
                    <a:pt x="4" y="3"/>
                    <a:pt x="4" y="3"/>
                  </a:cubicBezTo>
                  <a:cubicBezTo>
                    <a:pt x="4" y="3"/>
                    <a:pt x="5" y="3"/>
                    <a:pt x="5" y="3"/>
                  </a:cubicBezTo>
                  <a:cubicBezTo>
                    <a:pt x="7" y="3"/>
                    <a:pt x="8" y="3"/>
                    <a:pt x="9" y="2"/>
                  </a:cubicBezTo>
                  <a:cubicBezTo>
                    <a:pt x="10" y="5"/>
                    <a:pt x="10" y="5"/>
                    <a:pt x="10" y="5"/>
                  </a:cubicBezTo>
                  <a:cubicBezTo>
                    <a:pt x="10" y="5"/>
                    <a:pt x="10" y="6"/>
                    <a:pt x="10" y="6"/>
                  </a:cubicBezTo>
                  <a:cubicBezTo>
                    <a:pt x="10" y="6"/>
                    <a:pt x="10" y="6"/>
                    <a:pt x="10" y="6"/>
                  </a:cubicBezTo>
                  <a:cubicBezTo>
                    <a:pt x="11" y="6"/>
                    <a:pt x="11" y="6"/>
                    <a:pt x="11" y="6"/>
                  </a:cubicBezTo>
                  <a:cubicBezTo>
                    <a:pt x="11" y="6"/>
                    <a:pt x="11" y="7"/>
                    <a:pt x="11" y="7"/>
                  </a:cubicBezTo>
                  <a:cubicBezTo>
                    <a:pt x="10" y="7"/>
                    <a:pt x="10" y="7"/>
                    <a:pt x="10" y="7"/>
                  </a:cubicBezTo>
                  <a:cubicBezTo>
                    <a:pt x="10" y="8"/>
                    <a:pt x="10" y="8"/>
                    <a:pt x="10" y="8"/>
                  </a:cubicBezTo>
                  <a:cubicBezTo>
                    <a:pt x="10" y="8"/>
                    <a:pt x="10" y="8"/>
                    <a:pt x="10" y="8"/>
                  </a:cubicBezTo>
                  <a:cubicBezTo>
                    <a:pt x="10" y="9"/>
                    <a:pt x="10" y="9"/>
                    <a:pt x="10" y="9"/>
                  </a:cubicBezTo>
                  <a:cubicBezTo>
                    <a:pt x="9" y="11"/>
                    <a:pt x="8" y="12"/>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96" name="Freeform 1288"/>
            <p:cNvSpPr/>
            <p:nvPr/>
          </p:nvSpPr>
          <p:spPr bwMode="auto">
            <a:xfrm>
              <a:off x="10126662" y="2816226"/>
              <a:ext cx="266700" cy="123825"/>
            </a:xfrm>
            <a:custGeom>
              <a:avLst/>
              <a:gdLst>
                <a:gd name="T0" fmla="*/ 10 w 15"/>
                <a:gd name="T1" fmla="*/ 3 h 7"/>
                <a:gd name="T2" fmla="*/ 9 w 15"/>
                <a:gd name="T3" fmla="*/ 3 h 7"/>
                <a:gd name="T4" fmla="*/ 8 w 15"/>
                <a:gd name="T5" fmla="*/ 4 h 7"/>
                <a:gd name="T6" fmla="*/ 7 w 15"/>
                <a:gd name="T7" fmla="*/ 3 h 7"/>
                <a:gd name="T8" fmla="*/ 8 w 15"/>
                <a:gd name="T9" fmla="*/ 2 h 7"/>
                <a:gd name="T10" fmla="*/ 8 w 15"/>
                <a:gd name="T11" fmla="*/ 2 h 7"/>
                <a:gd name="T12" fmla="*/ 10 w 15"/>
                <a:gd name="T13" fmla="*/ 2 h 7"/>
                <a:gd name="T14" fmla="*/ 11 w 15"/>
                <a:gd name="T15" fmla="*/ 2 h 7"/>
                <a:gd name="T16" fmla="*/ 14 w 15"/>
                <a:gd name="T17" fmla="*/ 4 h 7"/>
                <a:gd name="T18" fmla="*/ 15 w 15"/>
                <a:gd name="T19" fmla="*/ 3 h 7"/>
                <a:gd name="T20" fmla="*/ 8 w 15"/>
                <a:gd name="T21" fmla="*/ 0 h 7"/>
                <a:gd name="T22" fmla="*/ 0 w 15"/>
                <a:gd name="T23" fmla="*/ 3 h 7"/>
                <a:gd name="T24" fmla="*/ 8 w 15"/>
                <a:gd name="T25" fmla="*/ 7 h 7"/>
                <a:gd name="T26" fmla="*/ 13 w 15"/>
                <a:gd name="T27" fmla="*/ 4 h 7"/>
                <a:gd name="T28" fmla="*/ 11 w 15"/>
                <a:gd name="T29" fmla="*/ 3 h 7"/>
                <a:gd name="T30" fmla="*/ 10 w 15"/>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7">
                  <a:moveTo>
                    <a:pt x="10" y="3"/>
                  </a:moveTo>
                  <a:cubicBezTo>
                    <a:pt x="9" y="3"/>
                    <a:pt x="9" y="3"/>
                    <a:pt x="9" y="3"/>
                  </a:cubicBezTo>
                  <a:cubicBezTo>
                    <a:pt x="8" y="4"/>
                    <a:pt x="8" y="4"/>
                    <a:pt x="8" y="4"/>
                  </a:cubicBezTo>
                  <a:cubicBezTo>
                    <a:pt x="7" y="4"/>
                    <a:pt x="7" y="3"/>
                    <a:pt x="7" y="3"/>
                  </a:cubicBezTo>
                  <a:cubicBezTo>
                    <a:pt x="7" y="3"/>
                    <a:pt x="7" y="2"/>
                    <a:pt x="8" y="2"/>
                  </a:cubicBezTo>
                  <a:cubicBezTo>
                    <a:pt x="8" y="2"/>
                    <a:pt x="8" y="2"/>
                    <a:pt x="8" y="2"/>
                  </a:cubicBezTo>
                  <a:cubicBezTo>
                    <a:pt x="9" y="2"/>
                    <a:pt x="9" y="2"/>
                    <a:pt x="10" y="2"/>
                  </a:cubicBezTo>
                  <a:cubicBezTo>
                    <a:pt x="10" y="2"/>
                    <a:pt x="11" y="2"/>
                    <a:pt x="11" y="2"/>
                  </a:cubicBezTo>
                  <a:cubicBezTo>
                    <a:pt x="12" y="3"/>
                    <a:pt x="13" y="3"/>
                    <a:pt x="14" y="4"/>
                  </a:cubicBezTo>
                  <a:cubicBezTo>
                    <a:pt x="15" y="3"/>
                    <a:pt x="15" y="3"/>
                    <a:pt x="15" y="3"/>
                  </a:cubicBezTo>
                  <a:cubicBezTo>
                    <a:pt x="8" y="0"/>
                    <a:pt x="8" y="0"/>
                    <a:pt x="8" y="0"/>
                  </a:cubicBezTo>
                  <a:cubicBezTo>
                    <a:pt x="0" y="3"/>
                    <a:pt x="0" y="3"/>
                    <a:pt x="0" y="3"/>
                  </a:cubicBezTo>
                  <a:cubicBezTo>
                    <a:pt x="8" y="7"/>
                    <a:pt x="8" y="7"/>
                    <a:pt x="8" y="7"/>
                  </a:cubicBezTo>
                  <a:cubicBezTo>
                    <a:pt x="13" y="4"/>
                    <a:pt x="13" y="4"/>
                    <a:pt x="13" y="4"/>
                  </a:cubicBezTo>
                  <a:cubicBezTo>
                    <a:pt x="12" y="4"/>
                    <a:pt x="12" y="4"/>
                    <a:pt x="11" y="3"/>
                  </a:cubicBezTo>
                  <a:cubicBezTo>
                    <a:pt x="10" y="3"/>
                    <a:pt x="10"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597" name="Freeform 1289"/>
            <p:cNvSpPr/>
            <p:nvPr/>
          </p:nvSpPr>
          <p:spPr bwMode="auto">
            <a:xfrm>
              <a:off x="10250487" y="2851151"/>
              <a:ext cx="177800" cy="177800"/>
            </a:xfrm>
            <a:custGeom>
              <a:avLst/>
              <a:gdLst>
                <a:gd name="T0" fmla="*/ 10 w 10"/>
                <a:gd name="T1" fmla="*/ 10 h 10"/>
                <a:gd name="T2" fmla="*/ 10 w 10"/>
                <a:gd name="T3" fmla="*/ 10 h 10"/>
                <a:gd name="T4" fmla="*/ 10 w 10"/>
                <a:gd name="T5" fmla="*/ 9 h 10"/>
                <a:gd name="T6" fmla="*/ 9 w 10"/>
                <a:gd name="T7" fmla="*/ 8 h 10"/>
                <a:gd name="T8" fmla="*/ 9 w 10"/>
                <a:gd name="T9" fmla="*/ 8 h 10"/>
                <a:gd name="T10" fmla="*/ 9 w 10"/>
                <a:gd name="T11" fmla="*/ 8 h 10"/>
                <a:gd name="T12" fmla="*/ 9 w 10"/>
                <a:gd name="T13" fmla="*/ 8 h 10"/>
                <a:gd name="T14" fmla="*/ 9 w 10"/>
                <a:gd name="T15" fmla="*/ 8 h 10"/>
                <a:gd name="T16" fmla="*/ 8 w 10"/>
                <a:gd name="T17" fmla="*/ 8 h 10"/>
                <a:gd name="T18" fmla="*/ 8 w 10"/>
                <a:gd name="T19" fmla="*/ 5 h 10"/>
                <a:gd name="T20" fmla="*/ 7 w 10"/>
                <a:gd name="T21" fmla="*/ 3 h 10"/>
                <a:gd name="T22" fmla="*/ 4 w 10"/>
                <a:gd name="T23" fmla="*/ 1 h 10"/>
                <a:gd name="T24" fmla="*/ 1 w 10"/>
                <a:gd name="T25" fmla="*/ 1 h 10"/>
                <a:gd name="T26" fmla="*/ 1 w 10"/>
                <a:gd name="T27" fmla="*/ 1 h 10"/>
                <a:gd name="T28" fmla="*/ 0 w 10"/>
                <a:gd name="T29" fmla="*/ 1 h 10"/>
                <a:gd name="T30" fmla="*/ 1 w 10"/>
                <a:gd name="T31" fmla="*/ 1 h 10"/>
                <a:gd name="T32" fmla="*/ 1 w 10"/>
                <a:gd name="T33" fmla="*/ 1 h 10"/>
                <a:gd name="T34" fmla="*/ 4 w 10"/>
                <a:gd name="T35" fmla="*/ 1 h 10"/>
                <a:gd name="T36" fmla="*/ 7 w 10"/>
                <a:gd name="T37" fmla="*/ 4 h 10"/>
                <a:gd name="T38" fmla="*/ 7 w 10"/>
                <a:gd name="T39" fmla="*/ 5 h 10"/>
                <a:gd name="T40" fmla="*/ 8 w 10"/>
                <a:gd name="T41" fmla="*/ 8 h 10"/>
                <a:gd name="T42" fmla="*/ 8 w 10"/>
                <a:gd name="T43" fmla="*/ 8 h 10"/>
                <a:gd name="T44" fmla="*/ 8 w 10"/>
                <a:gd name="T45" fmla="*/ 8 h 10"/>
                <a:gd name="T46" fmla="*/ 8 w 10"/>
                <a:gd name="T47" fmla="*/ 8 h 10"/>
                <a:gd name="T48" fmla="*/ 8 w 10"/>
                <a:gd name="T49" fmla="*/ 9 h 10"/>
                <a:gd name="T50" fmla="*/ 8 w 10"/>
                <a:gd name="T51" fmla="*/ 9 h 10"/>
                <a:gd name="T52" fmla="*/ 8 w 10"/>
                <a:gd name="T53" fmla="*/ 9 h 10"/>
                <a:gd name="T54" fmla="*/ 9 w 10"/>
                <a:gd name="T55" fmla="*/ 10 h 10"/>
                <a:gd name="T56" fmla="*/ 10 w 10"/>
                <a:gd name="T57" fmla="*/ 10 h 10"/>
                <a:gd name="T58" fmla="*/ 10 w 10"/>
                <a:gd name="T59" fmla="*/ 10 h 10"/>
                <a:gd name="T60" fmla="*/ 10 w 10"/>
                <a:gd name="T61" fmla="*/ 10 h 10"/>
                <a:gd name="T62" fmla="*/ 10 w 10"/>
                <a:gd name="T63" fmla="*/ 10 h 10"/>
                <a:gd name="T64" fmla="*/ 10 w 10"/>
                <a:gd name="T65" fmla="*/ 10 h 10"/>
                <a:gd name="T66" fmla="*/ 10 w 10"/>
                <a:gd name="T67" fmla="*/ 10 h 10"/>
                <a:gd name="T68" fmla="*/ 10 w 10"/>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0">
                  <a:moveTo>
                    <a:pt x="10" y="10"/>
                  </a:moveTo>
                  <a:cubicBezTo>
                    <a:pt x="10" y="10"/>
                    <a:pt x="10" y="10"/>
                    <a:pt x="10" y="10"/>
                  </a:cubicBezTo>
                  <a:cubicBezTo>
                    <a:pt x="10" y="10"/>
                    <a:pt x="10" y="10"/>
                    <a:pt x="10" y="9"/>
                  </a:cubicBezTo>
                  <a:cubicBezTo>
                    <a:pt x="9" y="9"/>
                    <a:pt x="9" y="9"/>
                    <a:pt x="9" y="8"/>
                  </a:cubicBezTo>
                  <a:cubicBezTo>
                    <a:pt x="9" y="8"/>
                    <a:pt x="9" y="8"/>
                    <a:pt x="9" y="8"/>
                  </a:cubicBezTo>
                  <a:cubicBezTo>
                    <a:pt x="9" y="8"/>
                    <a:pt x="9" y="8"/>
                    <a:pt x="9" y="8"/>
                  </a:cubicBezTo>
                  <a:cubicBezTo>
                    <a:pt x="9" y="8"/>
                    <a:pt x="9" y="8"/>
                    <a:pt x="9" y="8"/>
                  </a:cubicBezTo>
                  <a:cubicBezTo>
                    <a:pt x="9" y="8"/>
                    <a:pt x="9" y="8"/>
                    <a:pt x="9" y="8"/>
                  </a:cubicBezTo>
                  <a:cubicBezTo>
                    <a:pt x="8" y="8"/>
                    <a:pt x="8" y="8"/>
                    <a:pt x="8" y="8"/>
                  </a:cubicBezTo>
                  <a:cubicBezTo>
                    <a:pt x="8" y="7"/>
                    <a:pt x="8" y="6"/>
                    <a:pt x="8" y="5"/>
                  </a:cubicBezTo>
                  <a:cubicBezTo>
                    <a:pt x="8" y="5"/>
                    <a:pt x="7" y="4"/>
                    <a:pt x="7" y="3"/>
                  </a:cubicBezTo>
                  <a:cubicBezTo>
                    <a:pt x="7" y="2"/>
                    <a:pt x="6" y="1"/>
                    <a:pt x="4" y="1"/>
                  </a:cubicBezTo>
                  <a:cubicBezTo>
                    <a:pt x="3" y="0"/>
                    <a:pt x="2" y="1"/>
                    <a:pt x="1" y="1"/>
                  </a:cubicBezTo>
                  <a:cubicBezTo>
                    <a:pt x="1" y="1"/>
                    <a:pt x="1" y="1"/>
                    <a:pt x="1" y="1"/>
                  </a:cubicBezTo>
                  <a:cubicBezTo>
                    <a:pt x="0" y="1"/>
                    <a:pt x="0" y="1"/>
                    <a:pt x="0" y="1"/>
                  </a:cubicBezTo>
                  <a:cubicBezTo>
                    <a:pt x="0" y="1"/>
                    <a:pt x="0" y="1"/>
                    <a:pt x="1" y="1"/>
                  </a:cubicBezTo>
                  <a:cubicBezTo>
                    <a:pt x="1" y="1"/>
                    <a:pt x="1" y="1"/>
                    <a:pt x="1" y="1"/>
                  </a:cubicBezTo>
                  <a:cubicBezTo>
                    <a:pt x="2" y="1"/>
                    <a:pt x="3" y="1"/>
                    <a:pt x="4" y="1"/>
                  </a:cubicBezTo>
                  <a:cubicBezTo>
                    <a:pt x="5" y="2"/>
                    <a:pt x="6" y="2"/>
                    <a:pt x="7" y="4"/>
                  </a:cubicBezTo>
                  <a:cubicBezTo>
                    <a:pt x="7" y="4"/>
                    <a:pt x="7" y="5"/>
                    <a:pt x="7" y="5"/>
                  </a:cubicBezTo>
                  <a:cubicBezTo>
                    <a:pt x="7" y="6"/>
                    <a:pt x="8" y="7"/>
                    <a:pt x="8" y="8"/>
                  </a:cubicBezTo>
                  <a:cubicBezTo>
                    <a:pt x="8" y="8"/>
                    <a:pt x="8" y="8"/>
                    <a:pt x="8" y="8"/>
                  </a:cubicBezTo>
                  <a:cubicBezTo>
                    <a:pt x="8" y="8"/>
                    <a:pt x="8" y="8"/>
                    <a:pt x="8" y="8"/>
                  </a:cubicBezTo>
                  <a:cubicBezTo>
                    <a:pt x="8" y="8"/>
                    <a:pt x="8" y="8"/>
                    <a:pt x="8" y="8"/>
                  </a:cubicBezTo>
                  <a:cubicBezTo>
                    <a:pt x="8" y="8"/>
                    <a:pt x="8" y="8"/>
                    <a:pt x="8" y="9"/>
                  </a:cubicBezTo>
                  <a:cubicBezTo>
                    <a:pt x="8" y="9"/>
                    <a:pt x="8" y="9"/>
                    <a:pt x="8" y="9"/>
                  </a:cubicBezTo>
                  <a:cubicBezTo>
                    <a:pt x="8" y="9"/>
                    <a:pt x="8" y="9"/>
                    <a:pt x="8" y="9"/>
                  </a:cubicBezTo>
                  <a:cubicBezTo>
                    <a:pt x="8" y="9"/>
                    <a:pt x="8" y="9"/>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598" name="组合 597"/>
          <p:cNvGrpSpPr/>
          <p:nvPr/>
        </p:nvGrpSpPr>
        <p:grpSpPr>
          <a:xfrm>
            <a:off x="9425943" y="2694782"/>
            <a:ext cx="531813" cy="603251"/>
            <a:chOff x="9028112" y="2798763"/>
            <a:chExt cx="531813" cy="603251"/>
          </a:xfrm>
          <a:solidFill>
            <a:schemeClr val="bg1"/>
          </a:solidFill>
        </p:grpSpPr>
        <p:sp>
          <p:nvSpPr>
            <p:cNvPr id="599" name="Freeform 1110"/>
            <p:cNvSpPr/>
            <p:nvPr/>
          </p:nvSpPr>
          <p:spPr bwMode="auto">
            <a:xfrm>
              <a:off x="9240837" y="3082926"/>
              <a:ext cx="123825" cy="158750"/>
            </a:xfrm>
            <a:custGeom>
              <a:avLst/>
              <a:gdLst>
                <a:gd name="T0" fmla="*/ 6 w 7"/>
                <a:gd name="T1" fmla="*/ 0 h 9"/>
                <a:gd name="T2" fmla="*/ 6 w 7"/>
                <a:gd name="T3" fmla="*/ 0 h 9"/>
                <a:gd name="T4" fmla="*/ 3 w 7"/>
                <a:gd name="T5" fmla="*/ 1 h 9"/>
                <a:gd name="T6" fmla="*/ 1 w 7"/>
                <a:gd name="T7" fmla="*/ 0 h 9"/>
                <a:gd name="T8" fmla="*/ 0 w 7"/>
                <a:gd name="T9" fmla="*/ 0 h 9"/>
                <a:gd name="T10" fmla="*/ 0 w 7"/>
                <a:gd name="T11" fmla="*/ 0 h 9"/>
                <a:gd name="T12" fmla="*/ 0 w 7"/>
                <a:gd name="T13" fmla="*/ 0 h 9"/>
                <a:gd name="T14" fmla="*/ 0 w 7"/>
                <a:gd name="T15" fmla="*/ 0 h 9"/>
                <a:gd name="T16" fmla="*/ 0 w 7"/>
                <a:gd name="T17" fmla="*/ 0 h 9"/>
                <a:gd name="T18" fmla="*/ 0 w 7"/>
                <a:gd name="T19" fmla="*/ 0 h 9"/>
                <a:gd name="T20" fmla="*/ 0 w 7"/>
                <a:gd name="T21" fmla="*/ 0 h 9"/>
                <a:gd name="T22" fmla="*/ 0 w 7"/>
                <a:gd name="T23" fmla="*/ 0 h 9"/>
                <a:gd name="T24" fmla="*/ 0 w 7"/>
                <a:gd name="T25" fmla="*/ 3 h 9"/>
                <a:gd name="T26" fmla="*/ 2 w 7"/>
                <a:gd name="T27" fmla="*/ 9 h 9"/>
                <a:gd name="T28" fmla="*/ 2 w 7"/>
                <a:gd name="T29" fmla="*/ 9 h 9"/>
                <a:gd name="T30" fmla="*/ 2 w 7"/>
                <a:gd name="T31" fmla="*/ 9 h 9"/>
                <a:gd name="T32" fmla="*/ 0 w 7"/>
                <a:gd name="T33" fmla="*/ 1 h 9"/>
                <a:gd name="T34" fmla="*/ 3 w 7"/>
                <a:gd name="T35" fmla="*/ 2 h 9"/>
                <a:gd name="T36" fmla="*/ 6 w 7"/>
                <a:gd name="T37" fmla="*/ 1 h 9"/>
                <a:gd name="T38" fmla="*/ 4 w 7"/>
                <a:gd name="T39" fmla="*/ 9 h 9"/>
                <a:gd name="T40" fmla="*/ 4 w 7"/>
                <a:gd name="T41" fmla="*/ 9 h 9"/>
                <a:gd name="T42" fmla="*/ 5 w 7"/>
                <a:gd name="T43" fmla="*/ 9 h 9"/>
                <a:gd name="T44" fmla="*/ 7 w 7"/>
                <a:gd name="T45" fmla="*/ 0 h 9"/>
                <a:gd name="T46" fmla="*/ 7 w 7"/>
                <a:gd name="T47" fmla="*/ 0 h 9"/>
                <a:gd name="T48" fmla="*/ 6 w 7"/>
                <a:gd name="T4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9">
                  <a:moveTo>
                    <a:pt x="6" y="0"/>
                  </a:moveTo>
                  <a:cubicBezTo>
                    <a:pt x="6" y="0"/>
                    <a:pt x="6" y="0"/>
                    <a:pt x="6" y="0"/>
                  </a:cubicBezTo>
                  <a:cubicBezTo>
                    <a:pt x="5" y="1"/>
                    <a:pt x="4" y="1"/>
                    <a:pt x="3" y="1"/>
                  </a:cubicBezTo>
                  <a:cubicBezTo>
                    <a:pt x="2" y="1"/>
                    <a:pt x="1" y="1"/>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3"/>
                    <a:pt x="0" y="3"/>
                    <a:pt x="0" y="3"/>
                  </a:cubicBezTo>
                  <a:cubicBezTo>
                    <a:pt x="2" y="9"/>
                    <a:pt x="2" y="9"/>
                    <a:pt x="2" y="9"/>
                  </a:cubicBezTo>
                  <a:cubicBezTo>
                    <a:pt x="2" y="9"/>
                    <a:pt x="2" y="9"/>
                    <a:pt x="2" y="9"/>
                  </a:cubicBezTo>
                  <a:cubicBezTo>
                    <a:pt x="2" y="9"/>
                    <a:pt x="2" y="9"/>
                    <a:pt x="2" y="9"/>
                  </a:cubicBezTo>
                  <a:cubicBezTo>
                    <a:pt x="0" y="1"/>
                    <a:pt x="0" y="1"/>
                    <a:pt x="0" y="1"/>
                  </a:cubicBezTo>
                  <a:cubicBezTo>
                    <a:pt x="1" y="2"/>
                    <a:pt x="2" y="2"/>
                    <a:pt x="3" y="2"/>
                  </a:cubicBezTo>
                  <a:cubicBezTo>
                    <a:pt x="4" y="2"/>
                    <a:pt x="5" y="2"/>
                    <a:pt x="6" y="1"/>
                  </a:cubicBezTo>
                  <a:cubicBezTo>
                    <a:pt x="4" y="9"/>
                    <a:pt x="4" y="9"/>
                    <a:pt x="4" y="9"/>
                  </a:cubicBezTo>
                  <a:cubicBezTo>
                    <a:pt x="4" y="9"/>
                    <a:pt x="4" y="9"/>
                    <a:pt x="4" y="9"/>
                  </a:cubicBezTo>
                  <a:cubicBezTo>
                    <a:pt x="5" y="9"/>
                    <a:pt x="5" y="9"/>
                    <a:pt x="5" y="9"/>
                  </a:cubicBezTo>
                  <a:cubicBezTo>
                    <a:pt x="7" y="0"/>
                    <a:pt x="7" y="0"/>
                    <a:pt x="7" y="0"/>
                  </a:cubicBezTo>
                  <a:cubicBezTo>
                    <a:pt x="7" y="0"/>
                    <a:pt x="7" y="0"/>
                    <a:pt x="7"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0" name="Freeform 1111"/>
            <p:cNvSpPr/>
            <p:nvPr/>
          </p:nvSpPr>
          <p:spPr bwMode="auto">
            <a:xfrm>
              <a:off x="9277350" y="2798763"/>
              <a:ext cx="17463" cy="88900"/>
            </a:xfrm>
            <a:custGeom>
              <a:avLst/>
              <a:gdLst>
                <a:gd name="T0" fmla="*/ 1 w 1"/>
                <a:gd name="T1" fmla="*/ 5 h 5"/>
                <a:gd name="T2" fmla="*/ 1 w 1"/>
                <a:gd name="T3" fmla="*/ 4 h 5"/>
                <a:gd name="T4" fmla="*/ 1 w 1"/>
                <a:gd name="T5" fmla="*/ 1 h 5"/>
                <a:gd name="T6" fmla="*/ 1 w 1"/>
                <a:gd name="T7" fmla="*/ 0 h 5"/>
                <a:gd name="T8" fmla="*/ 0 w 1"/>
                <a:gd name="T9" fmla="*/ 1 h 5"/>
                <a:gd name="T10" fmla="*/ 0 w 1"/>
                <a:gd name="T11" fmla="*/ 4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cubicBezTo>
                    <a:pt x="1" y="5"/>
                    <a:pt x="1" y="4"/>
                    <a:pt x="1" y="4"/>
                  </a:cubicBezTo>
                  <a:cubicBezTo>
                    <a:pt x="1" y="1"/>
                    <a:pt x="1" y="1"/>
                    <a:pt x="1" y="1"/>
                  </a:cubicBezTo>
                  <a:cubicBezTo>
                    <a:pt x="1" y="1"/>
                    <a:pt x="1" y="0"/>
                    <a:pt x="1" y="0"/>
                  </a:cubicBezTo>
                  <a:cubicBezTo>
                    <a:pt x="1" y="0"/>
                    <a:pt x="0" y="1"/>
                    <a:pt x="0" y="1"/>
                  </a:cubicBezTo>
                  <a:cubicBezTo>
                    <a:pt x="0" y="4"/>
                    <a:pt x="0" y="4"/>
                    <a:pt x="0" y="4"/>
                  </a:cubicBezTo>
                  <a:cubicBezTo>
                    <a:pt x="0" y="4"/>
                    <a:pt x="1"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1" name="Freeform 1112"/>
            <p:cNvSpPr/>
            <p:nvPr/>
          </p:nvSpPr>
          <p:spPr bwMode="auto">
            <a:xfrm>
              <a:off x="9401175" y="2870201"/>
              <a:ext cx="69850" cy="52388"/>
            </a:xfrm>
            <a:custGeom>
              <a:avLst/>
              <a:gdLst>
                <a:gd name="T0" fmla="*/ 3 w 4"/>
                <a:gd name="T1" fmla="*/ 0 h 3"/>
                <a:gd name="T2" fmla="*/ 3 w 4"/>
                <a:gd name="T3" fmla="*/ 0 h 3"/>
                <a:gd name="T4" fmla="*/ 0 w 4"/>
                <a:gd name="T5" fmla="*/ 3 h 3"/>
                <a:gd name="T6" fmla="*/ 0 w 4"/>
                <a:gd name="T7" fmla="*/ 3 h 3"/>
                <a:gd name="T8" fmla="*/ 1 w 4"/>
                <a:gd name="T9" fmla="*/ 3 h 3"/>
                <a:gd name="T10" fmla="*/ 3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3" y="0"/>
                    <a:pt x="3" y="0"/>
                    <a:pt x="3" y="0"/>
                  </a:cubicBezTo>
                  <a:cubicBezTo>
                    <a:pt x="0" y="3"/>
                    <a:pt x="0" y="3"/>
                    <a:pt x="0" y="3"/>
                  </a:cubicBezTo>
                  <a:cubicBezTo>
                    <a:pt x="0" y="3"/>
                    <a:pt x="0" y="3"/>
                    <a:pt x="0" y="3"/>
                  </a:cubicBezTo>
                  <a:cubicBezTo>
                    <a:pt x="0" y="3"/>
                    <a:pt x="1" y="3"/>
                    <a:pt x="1" y="3"/>
                  </a:cubicBezTo>
                  <a:cubicBezTo>
                    <a:pt x="3" y="1"/>
                    <a:pt x="3" y="1"/>
                    <a:pt x="3" y="1"/>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2" name="Freeform 1113"/>
            <p:cNvSpPr/>
            <p:nvPr/>
          </p:nvSpPr>
          <p:spPr bwMode="auto">
            <a:xfrm>
              <a:off x="9117012" y="2870201"/>
              <a:ext cx="71438" cy="52388"/>
            </a:xfrm>
            <a:custGeom>
              <a:avLst/>
              <a:gdLst>
                <a:gd name="T0" fmla="*/ 1 w 4"/>
                <a:gd name="T1" fmla="*/ 0 h 3"/>
                <a:gd name="T2" fmla="*/ 0 w 4"/>
                <a:gd name="T3" fmla="*/ 0 h 3"/>
                <a:gd name="T4" fmla="*/ 0 w 4"/>
                <a:gd name="T5" fmla="*/ 1 h 3"/>
                <a:gd name="T6" fmla="*/ 3 w 4"/>
                <a:gd name="T7" fmla="*/ 3 h 3"/>
                <a:gd name="T8" fmla="*/ 3 w 4"/>
                <a:gd name="T9" fmla="*/ 3 h 3"/>
                <a:gd name="T10" fmla="*/ 3 w 4"/>
                <a:gd name="T11" fmla="*/ 3 h 3"/>
                <a:gd name="T12" fmla="*/ 1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0"/>
                  </a:moveTo>
                  <a:cubicBezTo>
                    <a:pt x="1" y="0"/>
                    <a:pt x="1" y="0"/>
                    <a:pt x="0" y="0"/>
                  </a:cubicBezTo>
                  <a:cubicBezTo>
                    <a:pt x="0" y="1"/>
                    <a:pt x="0" y="1"/>
                    <a:pt x="0" y="1"/>
                  </a:cubicBezTo>
                  <a:cubicBezTo>
                    <a:pt x="3" y="3"/>
                    <a:pt x="3" y="3"/>
                    <a:pt x="3" y="3"/>
                  </a:cubicBezTo>
                  <a:cubicBezTo>
                    <a:pt x="3" y="3"/>
                    <a:pt x="3" y="3"/>
                    <a:pt x="3" y="3"/>
                  </a:cubicBezTo>
                  <a:cubicBezTo>
                    <a:pt x="4" y="3"/>
                    <a:pt x="4" y="3"/>
                    <a:pt x="3" y="3"/>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3" name="Freeform 1114"/>
            <p:cNvSpPr/>
            <p:nvPr/>
          </p:nvSpPr>
          <p:spPr bwMode="auto">
            <a:xfrm>
              <a:off x="9028112" y="3046413"/>
              <a:ext cx="71438" cy="0"/>
            </a:xfrm>
            <a:custGeom>
              <a:avLst/>
              <a:gdLst>
                <a:gd name="T0" fmla="*/ 4 w 4"/>
                <a:gd name="T1" fmla="*/ 4 w 4"/>
                <a:gd name="T2" fmla="*/ 1 w 4"/>
                <a:gd name="T3" fmla="*/ 0 w 4"/>
                <a:gd name="T4" fmla="*/ 1 w 4"/>
                <a:gd name="T5" fmla="*/ 4 w 4"/>
                <a:gd name="T6" fmla="*/ 4 w 4"/>
              </a:gdLst>
              <a:ahLst/>
              <a:cxnLst>
                <a:cxn ang="0">
                  <a:pos x="T0" y="0"/>
                </a:cxn>
                <a:cxn ang="0">
                  <a:pos x="T1" y="0"/>
                </a:cxn>
                <a:cxn ang="0">
                  <a:pos x="T2" y="0"/>
                </a:cxn>
                <a:cxn ang="0">
                  <a:pos x="T3" y="0"/>
                </a:cxn>
                <a:cxn ang="0">
                  <a:pos x="T4" y="0"/>
                </a:cxn>
                <a:cxn ang="0">
                  <a:pos x="T5" y="0"/>
                </a:cxn>
                <a:cxn ang="0">
                  <a:pos x="T6" y="0"/>
                </a:cxn>
              </a:cxnLst>
              <a:rect l="0" t="0" r="r" b="b"/>
              <a:pathLst>
                <a:path w="4">
                  <a:moveTo>
                    <a:pt x="4" y="0"/>
                  </a:moveTo>
                  <a:cubicBezTo>
                    <a:pt x="4" y="0"/>
                    <a:pt x="4" y="0"/>
                    <a:pt x="4" y="0"/>
                  </a:cubicBezTo>
                  <a:cubicBezTo>
                    <a:pt x="1" y="0"/>
                    <a:pt x="1" y="0"/>
                    <a:pt x="1" y="0"/>
                  </a:cubicBezTo>
                  <a:cubicBezTo>
                    <a:pt x="0" y="0"/>
                    <a:pt x="0" y="0"/>
                    <a:pt x="0" y="0"/>
                  </a:cubicBezTo>
                  <a:cubicBezTo>
                    <a:pt x="0" y="0"/>
                    <a:pt x="0" y="0"/>
                    <a:pt x="1" y="0"/>
                  </a:cubicBezTo>
                  <a:cubicBezTo>
                    <a:pt x="4" y="0"/>
                    <a:pt x="4" y="0"/>
                    <a:pt x="4"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4" name="Freeform 1115"/>
            <p:cNvSpPr/>
            <p:nvPr/>
          </p:nvSpPr>
          <p:spPr bwMode="auto">
            <a:xfrm>
              <a:off x="9488487" y="3028951"/>
              <a:ext cx="71438" cy="17463"/>
            </a:xfrm>
            <a:custGeom>
              <a:avLst/>
              <a:gdLst>
                <a:gd name="T0" fmla="*/ 3 w 4"/>
                <a:gd name="T1" fmla="*/ 0 h 1"/>
                <a:gd name="T2" fmla="*/ 0 w 4"/>
                <a:gd name="T3" fmla="*/ 0 h 1"/>
                <a:gd name="T4" fmla="*/ 0 w 4"/>
                <a:gd name="T5" fmla="*/ 0 h 1"/>
                <a:gd name="T6" fmla="*/ 0 w 4"/>
                <a:gd name="T7" fmla="*/ 1 h 1"/>
                <a:gd name="T8" fmla="*/ 3 w 4"/>
                <a:gd name="T9" fmla="*/ 1 h 1"/>
                <a:gd name="T10" fmla="*/ 4 w 4"/>
                <a:gd name="T11" fmla="*/ 0 h 1"/>
                <a:gd name="T12" fmla="*/ 3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0"/>
                  </a:moveTo>
                  <a:cubicBezTo>
                    <a:pt x="0" y="0"/>
                    <a:pt x="0" y="0"/>
                    <a:pt x="0" y="0"/>
                  </a:cubicBezTo>
                  <a:cubicBezTo>
                    <a:pt x="0" y="0"/>
                    <a:pt x="0" y="0"/>
                    <a:pt x="0" y="0"/>
                  </a:cubicBezTo>
                  <a:cubicBezTo>
                    <a:pt x="0" y="1"/>
                    <a:pt x="0" y="1"/>
                    <a:pt x="0" y="1"/>
                  </a:cubicBezTo>
                  <a:cubicBezTo>
                    <a:pt x="3" y="1"/>
                    <a:pt x="3" y="1"/>
                    <a:pt x="3" y="1"/>
                  </a:cubicBezTo>
                  <a:cubicBezTo>
                    <a:pt x="4" y="1"/>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5" name="Freeform 1116"/>
            <p:cNvSpPr/>
            <p:nvPr/>
          </p:nvSpPr>
          <p:spPr bwMode="auto">
            <a:xfrm>
              <a:off x="9064625" y="3152776"/>
              <a:ext cx="69850" cy="36513"/>
            </a:xfrm>
            <a:custGeom>
              <a:avLst/>
              <a:gdLst>
                <a:gd name="T0" fmla="*/ 4 w 4"/>
                <a:gd name="T1" fmla="*/ 0 h 2"/>
                <a:gd name="T2" fmla="*/ 0 w 4"/>
                <a:gd name="T3" fmla="*/ 1 h 2"/>
                <a:gd name="T4" fmla="*/ 0 w 4"/>
                <a:gd name="T5" fmla="*/ 2 h 2"/>
                <a:gd name="T6" fmla="*/ 1 w 4"/>
                <a:gd name="T7" fmla="*/ 2 h 2"/>
                <a:gd name="T8" fmla="*/ 4 w 4"/>
                <a:gd name="T9" fmla="*/ 0 h 2"/>
                <a:gd name="T10" fmla="*/ 4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cubicBezTo>
                    <a:pt x="0" y="1"/>
                    <a:pt x="0" y="1"/>
                    <a:pt x="0" y="1"/>
                  </a:cubicBezTo>
                  <a:cubicBezTo>
                    <a:pt x="0" y="1"/>
                    <a:pt x="0" y="2"/>
                    <a:pt x="0" y="2"/>
                  </a:cubicBezTo>
                  <a:cubicBezTo>
                    <a:pt x="0" y="2"/>
                    <a:pt x="1" y="2"/>
                    <a:pt x="1" y="2"/>
                  </a:cubicBezTo>
                  <a:cubicBezTo>
                    <a:pt x="4" y="0"/>
                    <a:pt x="4" y="0"/>
                    <a:pt x="4" y="0"/>
                  </a:cubicBezTo>
                  <a:cubicBezTo>
                    <a:pt x="4" y="0"/>
                    <a:pt x="4" y="0"/>
                    <a:pt x="4"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6" name="Freeform 1117"/>
            <p:cNvSpPr/>
            <p:nvPr/>
          </p:nvSpPr>
          <p:spPr bwMode="auto">
            <a:xfrm>
              <a:off x="9453562" y="3152776"/>
              <a:ext cx="71438" cy="36513"/>
            </a:xfrm>
            <a:custGeom>
              <a:avLst/>
              <a:gdLst>
                <a:gd name="T0" fmla="*/ 4 w 4"/>
                <a:gd name="T1" fmla="*/ 2 h 2"/>
                <a:gd name="T2" fmla="*/ 1 w 4"/>
                <a:gd name="T3" fmla="*/ 0 h 2"/>
                <a:gd name="T4" fmla="*/ 0 w 4"/>
                <a:gd name="T5" fmla="*/ 0 h 2"/>
                <a:gd name="T6" fmla="*/ 1 w 4"/>
                <a:gd name="T7" fmla="*/ 1 h 2"/>
                <a:gd name="T8" fmla="*/ 4 w 4"/>
                <a:gd name="T9" fmla="*/ 2 h 2"/>
                <a:gd name="T10" fmla="*/ 4 w 4"/>
                <a:gd name="T11" fmla="*/ 2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cubicBezTo>
                    <a:pt x="1" y="0"/>
                    <a:pt x="1" y="0"/>
                    <a:pt x="1" y="0"/>
                  </a:cubicBezTo>
                  <a:cubicBezTo>
                    <a:pt x="1" y="0"/>
                    <a:pt x="0" y="0"/>
                    <a:pt x="0" y="0"/>
                  </a:cubicBezTo>
                  <a:cubicBezTo>
                    <a:pt x="0" y="0"/>
                    <a:pt x="0" y="1"/>
                    <a:pt x="1" y="1"/>
                  </a:cubicBezTo>
                  <a:cubicBezTo>
                    <a:pt x="4" y="2"/>
                    <a:pt x="4" y="2"/>
                    <a:pt x="4"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7" name="Freeform 1118"/>
            <p:cNvSpPr>
              <a:spLocks noEditPoints="1"/>
            </p:cNvSpPr>
            <p:nvPr/>
          </p:nvSpPr>
          <p:spPr bwMode="auto">
            <a:xfrm>
              <a:off x="9134475" y="2905126"/>
              <a:ext cx="319088" cy="496888"/>
            </a:xfrm>
            <a:custGeom>
              <a:avLst/>
              <a:gdLst>
                <a:gd name="T0" fmla="*/ 9 w 18"/>
                <a:gd name="T1" fmla="*/ 0 h 28"/>
                <a:gd name="T2" fmla="*/ 0 w 18"/>
                <a:gd name="T3" fmla="*/ 9 h 28"/>
                <a:gd name="T4" fmla="*/ 2 w 18"/>
                <a:gd name="T5" fmla="*/ 15 h 28"/>
                <a:gd name="T6" fmla="*/ 3 w 18"/>
                <a:gd name="T7" fmla="*/ 20 h 28"/>
                <a:gd name="T8" fmla="*/ 4 w 18"/>
                <a:gd name="T9" fmla="*/ 21 h 28"/>
                <a:gd name="T10" fmla="*/ 5 w 18"/>
                <a:gd name="T11" fmla="*/ 21 h 28"/>
                <a:gd name="T12" fmla="*/ 5 w 18"/>
                <a:gd name="T13" fmla="*/ 21 h 28"/>
                <a:gd name="T14" fmla="*/ 13 w 18"/>
                <a:gd name="T15" fmla="*/ 21 h 28"/>
                <a:gd name="T16" fmla="*/ 13 w 18"/>
                <a:gd name="T17" fmla="*/ 22 h 28"/>
                <a:gd name="T18" fmla="*/ 5 w 18"/>
                <a:gd name="T19" fmla="*/ 21 h 28"/>
                <a:gd name="T20" fmla="*/ 4 w 18"/>
                <a:gd name="T21" fmla="*/ 22 h 28"/>
                <a:gd name="T22" fmla="*/ 5 w 18"/>
                <a:gd name="T23" fmla="*/ 23 h 28"/>
                <a:gd name="T24" fmla="*/ 12 w 18"/>
                <a:gd name="T25" fmla="*/ 23 h 28"/>
                <a:gd name="T26" fmla="*/ 12 w 18"/>
                <a:gd name="T27" fmla="*/ 24 h 28"/>
                <a:gd name="T28" fmla="*/ 5 w 18"/>
                <a:gd name="T29" fmla="*/ 23 h 28"/>
                <a:gd name="T30" fmla="*/ 4 w 18"/>
                <a:gd name="T31" fmla="*/ 24 h 28"/>
                <a:gd name="T32" fmla="*/ 5 w 18"/>
                <a:gd name="T33" fmla="*/ 25 h 28"/>
                <a:gd name="T34" fmla="*/ 11 w 18"/>
                <a:gd name="T35" fmla="*/ 25 h 28"/>
                <a:gd name="T36" fmla="*/ 11 w 18"/>
                <a:gd name="T37" fmla="*/ 26 h 28"/>
                <a:gd name="T38" fmla="*/ 6 w 18"/>
                <a:gd name="T39" fmla="*/ 25 h 28"/>
                <a:gd name="T40" fmla="*/ 5 w 18"/>
                <a:gd name="T41" fmla="*/ 27 h 28"/>
                <a:gd name="T42" fmla="*/ 6 w 18"/>
                <a:gd name="T43" fmla="*/ 28 h 28"/>
                <a:gd name="T44" fmla="*/ 12 w 18"/>
                <a:gd name="T45" fmla="*/ 28 h 28"/>
                <a:gd name="T46" fmla="*/ 13 w 18"/>
                <a:gd name="T47" fmla="*/ 27 h 28"/>
                <a:gd name="T48" fmla="*/ 12 w 18"/>
                <a:gd name="T49" fmla="*/ 25 h 28"/>
                <a:gd name="T50" fmla="*/ 13 w 18"/>
                <a:gd name="T51" fmla="*/ 25 h 28"/>
                <a:gd name="T52" fmla="*/ 14 w 18"/>
                <a:gd name="T53" fmla="*/ 24 h 28"/>
                <a:gd name="T54" fmla="*/ 13 w 18"/>
                <a:gd name="T55" fmla="*/ 23 h 28"/>
                <a:gd name="T56" fmla="*/ 14 w 18"/>
                <a:gd name="T57" fmla="*/ 22 h 28"/>
                <a:gd name="T58" fmla="*/ 13 w 18"/>
                <a:gd name="T59" fmla="*/ 21 h 28"/>
                <a:gd name="T60" fmla="*/ 14 w 18"/>
                <a:gd name="T61" fmla="*/ 21 h 28"/>
                <a:gd name="T62" fmla="*/ 15 w 18"/>
                <a:gd name="T63" fmla="*/ 21 h 28"/>
                <a:gd name="T64" fmla="*/ 15 w 18"/>
                <a:gd name="T65" fmla="*/ 20 h 28"/>
                <a:gd name="T66" fmla="*/ 15 w 18"/>
                <a:gd name="T67" fmla="*/ 20 h 28"/>
                <a:gd name="T68" fmla="*/ 17 w 18"/>
                <a:gd name="T69" fmla="*/ 15 h 28"/>
                <a:gd name="T70" fmla="*/ 18 w 18"/>
                <a:gd name="T71" fmla="*/ 9 h 28"/>
                <a:gd name="T72" fmla="*/ 9 w 18"/>
                <a:gd name="T73" fmla="*/ 0 h 28"/>
                <a:gd name="T74" fmla="*/ 15 w 18"/>
                <a:gd name="T75" fmla="*/ 14 h 28"/>
                <a:gd name="T76" fmla="*/ 13 w 18"/>
                <a:gd name="T77" fmla="*/ 19 h 28"/>
                <a:gd name="T78" fmla="*/ 13 w 18"/>
                <a:gd name="T79" fmla="*/ 20 h 28"/>
                <a:gd name="T80" fmla="*/ 13 w 18"/>
                <a:gd name="T81" fmla="*/ 20 h 28"/>
                <a:gd name="T82" fmla="*/ 5 w 18"/>
                <a:gd name="T83" fmla="*/ 20 h 28"/>
                <a:gd name="T84" fmla="*/ 3 w 18"/>
                <a:gd name="T85" fmla="*/ 14 h 28"/>
                <a:gd name="T86" fmla="*/ 1 w 18"/>
                <a:gd name="T87" fmla="*/ 9 h 28"/>
                <a:gd name="T88" fmla="*/ 9 w 18"/>
                <a:gd name="T89" fmla="*/ 2 h 28"/>
                <a:gd name="T90" fmla="*/ 17 w 18"/>
                <a:gd name="T91" fmla="*/ 9 h 28"/>
                <a:gd name="T92" fmla="*/ 15 w 18"/>
                <a:gd name="T9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 h="28">
                  <a:moveTo>
                    <a:pt x="9" y="0"/>
                  </a:moveTo>
                  <a:cubicBezTo>
                    <a:pt x="4" y="0"/>
                    <a:pt x="0" y="4"/>
                    <a:pt x="0" y="9"/>
                  </a:cubicBezTo>
                  <a:cubicBezTo>
                    <a:pt x="0" y="12"/>
                    <a:pt x="1" y="13"/>
                    <a:pt x="2" y="15"/>
                  </a:cubicBezTo>
                  <a:cubicBezTo>
                    <a:pt x="2" y="16"/>
                    <a:pt x="3" y="18"/>
                    <a:pt x="3" y="20"/>
                  </a:cubicBezTo>
                  <a:cubicBezTo>
                    <a:pt x="3" y="21"/>
                    <a:pt x="4" y="21"/>
                    <a:pt x="4" y="21"/>
                  </a:cubicBezTo>
                  <a:cubicBezTo>
                    <a:pt x="5" y="21"/>
                    <a:pt x="5" y="21"/>
                    <a:pt x="5" y="21"/>
                  </a:cubicBezTo>
                  <a:cubicBezTo>
                    <a:pt x="5" y="21"/>
                    <a:pt x="5" y="21"/>
                    <a:pt x="5" y="21"/>
                  </a:cubicBezTo>
                  <a:cubicBezTo>
                    <a:pt x="13" y="21"/>
                    <a:pt x="13" y="21"/>
                    <a:pt x="13" y="21"/>
                  </a:cubicBezTo>
                  <a:cubicBezTo>
                    <a:pt x="13" y="22"/>
                    <a:pt x="13" y="22"/>
                    <a:pt x="13" y="22"/>
                  </a:cubicBezTo>
                  <a:cubicBezTo>
                    <a:pt x="5" y="21"/>
                    <a:pt x="5" y="21"/>
                    <a:pt x="5" y="21"/>
                  </a:cubicBezTo>
                  <a:cubicBezTo>
                    <a:pt x="4" y="21"/>
                    <a:pt x="4" y="22"/>
                    <a:pt x="4" y="22"/>
                  </a:cubicBezTo>
                  <a:cubicBezTo>
                    <a:pt x="4" y="23"/>
                    <a:pt x="4" y="23"/>
                    <a:pt x="5" y="23"/>
                  </a:cubicBezTo>
                  <a:cubicBezTo>
                    <a:pt x="12" y="23"/>
                    <a:pt x="12" y="23"/>
                    <a:pt x="12" y="23"/>
                  </a:cubicBezTo>
                  <a:cubicBezTo>
                    <a:pt x="12" y="24"/>
                    <a:pt x="12" y="24"/>
                    <a:pt x="12" y="24"/>
                  </a:cubicBezTo>
                  <a:cubicBezTo>
                    <a:pt x="5" y="23"/>
                    <a:pt x="5" y="23"/>
                    <a:pt x="5" y="23"/>
                  </a:cubicBezTo>
                  <a:cubicBezTo>
                    <a:pt x="4" y="23"/>
                    <a:pt x="4" y="24"/>
                    <a:pt x="4" y="24"/>
                  </a:cubicBezTo>
                  <a:cubicBezTo>
                    <a:pt x="4" y="25"/>
                    <a:pt x="4" y="25"/>
                    <a:pt x="5" y="25"/>
                  </a:cubicBezTo>
                  <a:cubicBezTo>
                    <a:pt x="11" y="25"/>
                    <a:pt x="11" y="25"/>
                    <a:pt x="11" y="25"/>
                  </a:cubicBezTo>
                  <a:cubicBezTo>
                    <a:pt x="11" y="26"/>
                    <a:pt x="11" y="26"/>
                    <a:pt x="11" y="26"/>
                  </a:cubicBezTo>
                  <a:cubicBezTo>
                    <a:pt x="6" y="25"/>
                    <a:pt x="6" y="25"/>
                    <a:pt x="6" y="25"/>
                  </a:cubicBezTo>
                  <a:cubicBezTo>
                    <a:pt x="5" y="26"/>
                    <a:pt x="5" y="26"/>
                    <a:pt x="5" y="27"/>
                  </a:cubicBezTo>
                  <a:cubicBezTo>
                    <a:pt x="5" y="27"/>
                    <a:pt x="6" y="28"/>
                    <a:pt x="6" y="28"/>
                  </a:cubicBezTo>
                  <a:cubicBezTo>
                    <a:pt x="12" y="28"/>
                    <a:pt x="12" y="28"/>
                    <a:pt x="12" y="28"/>
                  </a:cubicBezTo>
                  <a:cubicBezTo>
                    <a:pt x="12" y="28"/>
                    <a:pt x="13" y="27"/>
                    <a:pt x="13" y="27"/>
                  </a:cubicBezTo>
                  <a:cubicBezTo>
                    <a:pt x="13" y="26"/>
                    <a:pt x="12" y="25"/>
                    <a:pt x="12" y="25"/>
                  </a:cubicBezTo>
                  <a:cubicBezTo>
                    <a:pt x="13" y="25"/>
                    <a:pt x="13" y="25"/>
                    <a:pt x="13" y="25"/>
                  </a:cubicBezTo>
                  <a:cubicBezTo>
                    <a:pt x="13" y="25"/>
                    <a:pt x="14" y="25"/>
                    <a:pt x="14" y="24"/>
                  </a:cubicBezTo>
                  <a:cubicBezTo>
                    <a:pt x="14" y="24"/>
                    <a:pt x="14" y="23"/>
                    <a:pt x="13" y="23"/>
                  </a:cubicBezTo>
                  <a:cubicBezTo>
                    <a:pt x="14" y="23"/>
                    <a:pt x="14" y="23"/>
                    <a:pt x="14" y="22"/>
                  </a:cubicBezTo>
                  <a:cubicBezTo>
                    <a:pt x="14" y="22"/>
                    <a:pt x="14" y="21"/>
                    <a:pt x="13" y="21"/>
                  </a:cubicBezTo>
                  <a:cubicBezTo>
                    <a:pt x="14" y="21"/>
                    <a:pt x="14" y="21"/>
                    <a:pt x="14" y="21"/>
                  </a:cubicBezTo>
                  <a:cubicBezTo>
                    <a:pt x="14" y="21"/>
                    <a:pt x="14" y="21"/>
                    <a:pt x="15" y="21"/>
                  </a:cubicBezTo>
                  <a:cubicBezTo>
                    <a:pt x="15" y="20"/>
                    <a:pt x="15" y="20"/>
                    <a:pt x="15" y="20"/>
                  </a:cubicBezTo>
                  <a:cubicBezTo>
                    <a:pt x="15" y="20"/>
                    <a:pt x="15" y="20"/>
                    <a:pt x="15" y="20"/>
                  </a:cubicBezTo>
                  <a:cubicBezTo>
                    <a:pt x="15" y="17"/>
                    <a:pt x="16" y="16"/>
                    <a:pt x="17" y="15"/>
                  </a:cubicBezTo>
                  <a:cubicBezTo>
                    <a:pt x="17" y="13"/>
                    <a:pt x="18" y="12"/>
                    <a:pt x="18" y="9"/>
                  </a:cubicBezTo>
                  <a:cubicBezTo>
                    <a:pt x="18" y="4"/>
                    <a:pt x="14" y="0"/>
                    <a:pt x="9" y="0"/>
                  </a:cubicBezTo>
                  <a:close/>
                  <a:moveTo>
                    <a:pt x="15" y="14"/>
                  </a:moveTo>
                  <a:cubicBezTo>
                    <a:pt x="15" y="15"/>
                    <a:pt x="14" y="17"/>
                    <a:pt x="13" y="19"/>
                  </a:cubicBezTo>
                  <a:cubicBezTo>
                    <a:pt x="13" y="20"/>
                    <a:pt x="13" y="20"/>
                    <a:pt x="13" y="20"/>
                  </a:cubicBezTo>
                  <a:cubicBezTo>
                    <a:pt x="13" y="20"/>
                    <a:pt x="13" y="20"/>
                    <a:pt x="13" y="20"/>
                  </a:cubicBezTo>
                  <a:cubicBezTo>
                    <a:pt x="5" y="20"/>
                    <a:pt x="5" y="20"/>
                    <a:pt x="5" y="20"/>
                  </a:cubicBezTo>
                  <a:cubicBezTo>
                    <a:pt x="4" y="17"/>
                    <a:pt x="4" y="15"/>
                    <a:pt x="3" y="14"/>
                  </a:cubicBezTo>
                  <a:cubicBezTo>
                    <a:pt x="2" y="13"/>
                    <a:pt x="1" y="11"/>
                    <a:pt x="1" y="9"/>
                  </a:cubicBezTo>
                  <a:cubicBezTo>
                    <a:pt x="1" y="5"/>
                    <a:pt x="5" y="2"/>
                    <a:pt x="9" y="2"/>
                  </a:cubicBezTo>
                  <a:cubicBezTo>
                    <a:pt x="13" y="2"/>
                    <a:pt x="17" y="5"/>
                    <a:pt x="17" y="9"/>
                  </a:cubicBezTo>
                  <a:cubicBezTo>
                    <a:pt x="17" y="11"/>
                    <a:pt x="16" y="13"/>
                    <a:pt x="1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8" name="Freeform 1294"/>
            <p:cNvSpPr/>
            <p:nvPr/>
          </p:nvSpPr>
          <p:spPr bwMode="auto">
            <a:xfrm>
              <a:off x="9223375" y="3082926"/>
              <a:ext cx="123825" cy="158750"/>
            </a:xfrm>
            <a:custGeom>
              <a:avLst/>
              <a:gdLst>
                <a:gd name="T0" fmla="*/ 7 w 7"/>
                <a:gd name="T1" fmla="*/ 0 h 9"/>
                <a:gd name="T2" fmla="*/ 7 w 7"/>
                <a:gd name="T3" fmla="*/ 0 h 9"/>
                <a:gd name="T4" fmla="*/ 4 w 7"/>
                <a:gd name="T5" fmla="*/ 1 h 9"/>
                <a:gd name="T6" fmla="*/ 1 w 7"/>
                <a:gd name="T7" fmla="*/ 0 h 9"/>
                <a:gd name="T8" fmla="*/ 1 w 7"/>
                <a:gd name="T9" fmla="*/ 0 h 9"/>
                <a:gd name="T10" fmla="*/ 1 w 7"/>
                <a:gd name="T11" fmla="*/ 0 h 9"/>
                <a:gd name="T12" fmla="*/ 1 w 7"/>
                <a:gd name="T13" fmla="*/ 0 h 9"/>
                <a:gd name="T14" fmla="*/ 1 w 7"/>
                <a:gd name="T15" fmla="*/ 0 h 9"/>
                <a:gd name="T16" fmla="*/ 1 w 7"/>
                <a:gd name="T17" fmla="*/ 0 h 9"/>
                <a:gd name="T18" fmla="*/ 1 w 7"/>
                <a:gd name="T19" fmla="*/ 0 h 9"/>
                <a:gd name="T20" fmla="*/ 1 w 7"/>
                <a:gd name="T21" fmla="*/ 0 h 9"/>
                <a:gd name="T22" fmla="*/ 0 w 7"/>
                <a:gd name="T23" fmla="*/ 0 h 9"/>
                <a:gd name="T24" fmla="*/ 1 w 7"/>
                <a:gd name="T25" fmla="*/ 3 h 9"/>
                <a:gd name="T26" fmla="*/ 2 w 7"/>
                <a:gd name="T27" fmla="*/ 9 h 9"/>
                <a:gd name="T28" fmla="*/ 3 w 7"/>
                <a:gd name="T29" fmla="*/ 9 h 9"/>
                <a:gd name="T30" fmla="*/ 3 w 7"/>
                <a:gd name="T31" fmla="*/ 9 h 9"/>
                <a:gd name="T32" fmla="*/ 1 w 7"/>
                <a:gd name="T33" fmla="*/ 1 h 9"/>
                <a:gd name="T34" fmla="*/ 4 w 7"/>
                <a:gd name="T35" fmla="*/ 2 h 9"/>
                <a:gd name="T36" fmla="*/ 7 w 7"/>
                <a:gd name="T37" fmla="*/ 1 h 9"/>
                <a:gd name="T38" fmla="*/ 5 w 7"/>
                <a:gd name="T39" fmla="*/ 9 h 9"/>
                <a:gd name="T40" fmla="*/ 5 w 7"/>
                <a:gd name="T41" fmla="*/ 9 h 9"/>
                <a:gd name="T42" fmla="*/ 6 w 7"/>
                <a:gd name="T43" fmla="*/ 9 h 9"/>
                <a:gd name="T44" fmla="*/ 7 w 7"/>
                <a:gd name="T45" fmla="*/ 0 h 9"/>
                <a:gd name="T46" fmla="*/ 7 w 7"/>
                <a:gd name="T47" fmla="*/ 0 h 9"/>
                <a:gd name="T48" fmla="*/ 7 w 7"/>
                <a:gd name="T4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9">
                  <a:moveTo>
                    <a:pt x="7" y="0"/>
                  </a:moveTo>
                  <a:cubicBezTo>
                    <a:pt x="7" y="0"/>
                    <a:pt x="7" y="0"/>
                    <a:pt x="7" y="0"/>
                  </a:cubicBezTo>
                  <a:cubicBezTo>
                    <a:pt x="6" y="1"/>
                    <a:pt x="5" y="1"/>
                    <a:pt x="4" y="1"/>
                  </a:cubicBezTo>
                  <a:cubicBezTo>
                    <a:pt x="3" y="1"/>
                    <a:pt x="2"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1" y="3"/>
                    <a:pt x="1" y="3"/>
                    <a:pt x="1" y="3"/>
                  </a:cubicBezTo>
                  <a:cubicBezTo>
                    <a:pt x="2" y="9"/>
                    <a:pt x="2" y="9"/>
                    <a:pt x="2" y="9"/>
                  </a:cubicBezTo>
                  <a:cubicBezTo>
                    <a:pt x="2" y="9"/>
                    <a:pt x="2" y="9"/>
                    <a:pt x="3" y="9"/>
                  </a:cubicBezTo>
                  <a:cubicBezTo>
                    <a:pt x="3" y="9"/>
                    <a:pt x="3" y="9"/>
                    <a:pt x="3" y="9"/>
                  </a:cubicBezTo>
                  <a:cubicBezTo>
                    <a:pt x="1" y="1"/>
                    <a:pt x="1" y="1"/>
                    <a:pt x="1" y="1"/>
                  </a:cubicBezTo>
                  <a:cubicBezTo>
                    <a:pt x="2" y="2"/>
                    <a:pt x="3" y="2"/>
                    <a:pt x="4" y="2"/>
                  </a:cubicBezTo>
                  <a:cubicBezTo>
                    <a:pt x="5" y="2"/>
                    <a:pt x="6" y="2"/>
                    <a:pt x="7" y="1"/>
                  </a:cubicBezTo>
                  <a:cubicBezTo>
                    <a:pt x="5" y="9"/>
                    <a:pt x="5" y="9"/>
                    <a:pt x="5" y="9"/>
                  </a:cubicBezTo>
                  <a:cubicBezTo>
                    <a:pt x="5" y="9"/>
                    <a:pt x="5" y="9"/>
                    <a:pt x="5" y="9"/>
                  </a:cubicBezTo>
                  <a:cubicBezTo>
                    <a:pt x="5" y="9"/>
                    <a:pt x="5" y="9"/>
                    <a:pt x="6" y="9"/>
                  </a:cubicBezTo>
                  <a:cubicBezTo>
                    <a:pt x="7" y="0"/>
                    <a:pt x="7" y="0"/>
                    <a:pt x="7" y="0"/>
                  </a:cubicBezTo>
                  <a:cubicBezTo>
                    <a:pt x="7" y="0"/>
                    <a:pt x="7" y="0"/>
                    <a:pt x="7" y="0"/>
                  </a:cubicBezTo>
                  <a:cubicBezTo>
                    <a:pt x="7"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09" name="Freeform 1295"/>
            <p:cNvSpPr/>
            <p:nvPr/>
          </p:nvSpPr>
          <p:spPr bwMode="auto">
            <a:xfrm>
              <a:off x="9277350" y="2798763"/>
              <a:ext cx="17463" cy="71438"/>
            </a:xfrm>
            <a:custGeom>
              <a:avLst/>
              <a:gdLst>
                <a:gd name="T0" fmla="*/ 0 w 1"/>
                <a:gd name="T1" fmla="*/ 4 h 4"/>
                <a:gd name="T2" fmla="*/ 1 w 1"/>
                <a:gd name="T3" fmla="*/ 4 h 4"/>
                <a:gd name="T4" fmla="*/ 1 w 1"/>
                <a:gd name="T5" fmla="*/ 1 h 4"/>
                <a:gd name="T6" fmla="*/ 0 w 1"/>
                <a:gd name="T7" fmla="*/ 0 h 4"/>
                <a:gd name="T8" fmla="*/ 0 w 1"/>
                <a:gd name="T9" fmla="*/ 1 h 4"/>
                <a:gd name="T10" fmla="*/ 0 w 1"/>
                <a:gd name="T11" fmla="*/ 4 h 4"/>
                <a:gd name="T12" fmla="*/ 0 w 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4"/>
                  </a:moveTo>
                  <a:cubicBezTo>
                    <a:pt x="1" y="4"/>
                    <a:pt x="1" y="4"/>
                    <a:pt x="1" y="4"/>
                  </a:cubicBezTo>
                  <a:cubicBezTo>
                    <a:pt x="1" y="1"/>
                    <a:pt x="1" y="1"/>
                    <a:pt x="1" y="1"/>
                  </a:cubicBezTo>
                  <a:cubicBezTo>
                    <a:pt x="1" y="0"/>
                    <a:pt x="1" y="0"/>
                    <a:pt x="0" y="0"/>
                  </a:cubicBezTo>
                  <a:cubicBezTo>
                    <a:pt x="0" y="0"/>
                    <a:pt x="0" y="0"/>
                    <a:pt x="0" y="1"/>
                  </a:cubicBezTo>
                  <a:cubicBezTo>
                    <a:pt x="0" y="4"/>
                    <a:pt x="0" y="4"/>
                    <a:pt x="0" y="4"/>
                  </a:cubicBezTo>
                  <a:cubicBezTo>
                    <a:pt x="0" y="4"/>
                    <a:pt x="0"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0" name="Freeform 1296"/>
            <p:cNvSpPr/>
            <p:nvPr/>
          </p:nvSpPr>
          <p:spPr bwMode="auto">
            <a:xfrm>
              <a:off x="9401175" y="2870201"/>
              <a:ext cx="52388" cy="52388"/>
            </a:xfrm>
            <a:custGeom>
              <a:avLst/>
              <a:gdLst>
                <a:gd name="T0" fmla="*/ 3 w 3"/>
                <a:gd name="T1" fmla="*/ 0 h 3"/>
                <a:gd name="T2" fmla="*/ 3 w 3"/>
                <a:gd name="T3" fmla="*/ 0 h 3"/>
                <a:gd name="T4" fmla="*/ 0 w 3"/>
                <a:gd name="T5" fmla="*/ 2 h 3"/>
                <a:gd name="T6" fmla="*/ 0 w 3"/>
                <a:gd name="T7" fmla="*/ 3 h 3"/>
                <a:gd name="T8" fmla="*/ 0 w 3"/>
                <a:gd name="T9" fmla="*/ 3 h 3"/>
                <a:gd name="T10" fmla="*/ 3 w 3"/>
                <a:gd name="T11" fmla="*/ 1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3" y="0"/>
                    <a:pt x="3" y="0"/>
                    <a:pt x="3" y="0"/>
                  </a:cubicBezTo>
                  <a:cubicBezTo>
                    <a:pt x="0" y="2"/>
                    <a:pt x="0" y="2"/>
                    <a:pt x="0" y="2"/>
                  </a:cubicBezTo>
                  <a:cubicBezTo>
                    <a:pt x="0" y="3"/>
                    <a:pt x="0" y="3"/>
                    <a:pt x="0" y="3"/>
                  </a:cubicBezTo>
                  <a:cubicBezTo>
                    <a:pt x="0" y="3"/>
                    <a:pt x="0" y="3"/>
                    <a:pt x="0" y="3"/>
                  </a:cubicBezTo>
                  <a:cubicBezTo>
                    <a:pt x="3" y="1"/>
                    <a:pt x="3" y="1"/>
                    <a:pt x="3" y="1"/>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1" name="Freeform 1297"/>
            <p:cNvSpPr/>
            <p:nvPr/>
          </p:nvSpPr>
          <p:spPr bwMode="auto">
            <a:xfrm>
              <a:off x="9117012" y="2870201"/>
              <a:ext cx="53975" cy="52388"/>
            </a:xfrm>
            <a:custGeom>
              <a:avLst/>
              <a:gdLst>
                <a:gd name="T0" fmla="*/ 0 w 3"/>
                <a:gd name="T1" fmla="*/ 0 h 3"/>
                <a:gd name="T2" fmla="*/ 0 w 3"/>
                <a:gd name="T3" fmla="*/ 0 h 3"/>
                <a:gd name="T4" fmla="*/ 0 w 3"/>
                <a:gd name="T5" fmla="*/ 1 h 3"/>
                <a:gd name="T6" fmla="*/ 3 w 3"/>
                <a:gd name="T7" fmla="*/ 3 h 3"/>
                <a:gd name="T8" fmla="*/ 3 w 3"/>
                <a:gd name="T9" fmla="*/ 3 h 3"/>
                <a:gd name="T10" fmla="*/ 3 w 3"/>
                <a:gd name="T11" fmla="*/ 3 h 3"/>
                <a:gd name="T12" fmla="*/ 0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0"/>
                  </a:moveTo>
                  <a:cubicBezTo>
                    <a:pt x="0" y="0"/>
                    <a:pt x="0" y="0"/>
                    <a:pt x="0" y="0"/>
                  </a:cubicBezTo>
                  <a:cubicBezTo>
                    <a:pt x="0" y="0"/>
                    <a:pt x="0" y="1"/>
                    <a:pt x="0" y="1"/>
                  </a:cubicBezTo>
                  <a:cubicBezTo>
                    <a:pt x="3" y="3"/>
                    <a:pt x="3" y="3"/>
                    <a:pt x="3" y="3"/>
                  </a:cubicBezTo>
                  <a:cubicBezTo>
                    <a:pt x="3" y="3"/>
                    <a:pt x="3" y="3"/>
                    <a:pt x="3" y="3"/>
                  </a:cubicBezTo>
                  <a:cubicBezTo>
                    <a:pt x="3" y="3"/>
                    <a:pt x="3" y="3"/>
                    <a:pt x="3"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2" name="Freeform 1298"/>
            <p:cNvSpPr/>
            <p:nvPr/>
          </p:nvSpPr>
          <p:spPr bwMode="auto">
            <a:xfrm>
              <a:off x="9028112" y="3028951"/>
              <a:ext cx="71438" cy="17463"/>
            </a:xfrm>
            <a:custGeom>
              <a:avLst/>
              <a:gdLst>
                <a:gd name="T0" fmla="*/ 4 w 4"/>
                <a:gd name="T1" fmla="*/ 1 h 1"/>
                <a:gd name="T2" fmla="*/ 4 w 4"/>
                <a:gd name="T3" fmla="*/ 1 h 1"/>
                <a:gd name="T4" fmla="*/ 0 w 4"/>
                <a:gd name="T5" fmla="*/ 0 h 1"/>
                <a:gd name="T6" fmla="*/ 0 w 4"/>
                <a:gd name="T7" fmla="*/ 1 h 1"/>
                <a:gd name="T8" fmla="*/ 0 w 4"/>
                <a:gd name="T9" fmla="*/ 1 h 1"/>
                <a:gd name="T10" fmla="*/ 4 w 4"/>
                <a:gd name="T11" fmla="*/ 1 h 1"/>
                <a:gd name="T12" fmla="*/ 4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1"/>
                  </a:moveTo>
                  <a:cubicBezTo>
                    <a:pt x="4" y="1"/>
                    <a:pt x="4" y="1"/>
                    <a:pt x="4" y="1"/>
                  </a:cubicBezTo>
                  <a:cubicBezTo>
                    <a:pt x="0" y="0"/>
                    <a:pt x="0" y="0"/>
                    <a:pt x="0" y="0"/>
                  </a:cubicBezTo>
                  <a:cubicBezTo>
                    <a:pt x="0" y="0"/>
                    <a:pt x="0" y="1"/>
                    <a:pt x="0" y="1"/>
                  </a:cubicBezTo>
                  <a:cubicBezTo>
                    <a:pt x="0" y="1"/>
                    <a:pt x="0" y="1"/>
                    <a:pt x="0" y="1"/>
                  </a:cubicBezTo>
                  <a:cubicBezTo>
                    <a:pt x="4" y="1"/>
                    <a:pt x="4"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3" name="Freeform 1299"/>
            <p:cNvSpPr/>
            <p:nvPr/>
          </p:nvSpPr>
          <p:spPr bwMode="auto">
            <a:xfrm>
              <a:off x="9471025" y="3028951"/>
              <a:ext cx="71438" cy="17463"/>
            </a:xfrm>
            <a:custGeom>
              <a:avLst/>
              <a:gdLst>
                <a:gd name="T0" fmla="*/ 4 w 4"/>
                <a:gd name="T1" fmla="*/ 0 h 1"/>
                <a:gd name="T2" fmla="*/ 1 w 4"/>
                <a:gd name="T3" fmla="*/ 0 h 1"/>
                <a:gd name="T4" fmla="*/ 0 w 4"/>
                <a:gd name="T5" fmla="*/ 0 h 1"/>
                <a:gd name="T6" fmla="*/ 1 w 4"/>
                <a:gd name="T7" fmla="*/ 1 h 1"/>
                <a:gd name="T8" fmla="*/ 4 w 4"/>
                <a:gd name="T9" fmla="*/ 1 h 1"/>
                <a:gd name="T10" fmla="*/ 4 w 4"/>
                <a:gd name="T11" fmla="*/ 0 h 1"/>
                <a:gd name="T12" fmla="*/ 4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0"/>
                  </a:moveTo>
                  <a:cubicBezTo>
                    <a:pt x="1" y="0"/>
                    <a:pt x="1" y="0"/>
                    <a:pt x="1" y="0"/>
                  </a:cubicBezTo>
                  <a:cubicBezTo>
                    <a:pt x="0" y="0"/>
                    <a:pt x="0" y="0"/>
                    <a:pt x="0" y="0"/>
                  </a:cubicBezTo>
                  <a:cubicBezTo>
                    <a:pt x="0" y="1"/>
                    <a:pt x="0" y="1"/>
                    <a:pt x="1" y="1"/>
                  </a:cubicBezTo>
                  <a:cubicBezTo>
                    <a:pt x="4" y="1"/>
                    <a:pt x="4" y="1"/>
                    <a:pt x="4" y="1"/>
                  </a:cubicBezTo>
                  <a:cubicBezTo>
                    <a:pt x="4" y="1"/>
                    <a:pt x="4" y="0"/>
                    <a:pt x="4"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4" name="Freeform 1300"/>
            <p:cNvSpPr/>
            <p:nvPr/>
          </p:nvSpPr>
          <p:spPr bwMode="auto">
            <a:xfrm>
              <a:off x="9064625" y="3152776"/>
              <a:ext cx="69850" cy="36513"/>
            </a:xfrm>
            <a:custGeom>
              <a:avLst/>
              <a:gdLst>
                <a:gd name="T0" fmla="*/ 3 w 4"/>
                <a:gd name="T1" fmla="*/ 0 h 2"/>
                <a:gd name="T2" fmla="*/ 0 w 4"/>
                <a:gd name="T3" fmla="*/ 1 h 2"/>
                <a:gd name="T4" fmla="*/ 0 w 4"/>
                <a:gd name="T5" fmla="*/ 2 h 2"/>
                <a:gd name="T6" fmla="*/ 0 w 4"/>
                <a:gd name="T7" fmla="*/ 2 h 2"/>
                <a:gd name="T8" fmla="*/ 4 w 4"/>
                <a:gd name="T9" fmla="*/ 0 h 2"/>
                <a:gd name="T10" fmla="*/ 4 w 4"/>
                <a:gd name="T11" fmla="*/ 0 h 2"/>
                <a:gd name="T12" fmla="*/ 3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3" y="0"/>
                  </a:moveTo>
                  <a:cubicBezTo>
                    <a:pt x="0" y="1"/>
                    <a:pt x="0" y="1"/>
                    <a:pt x="0" y="1"/>
                  </a:cubicBezTo>
                  <a:cubicBezTo>
                    <a:pt x="0" y="1"/>
                    <a:pt x="0" y="2"/>
                    <a:pt x="0" y="2"/>
                  </a:cubicBezTo>
                  <a:cubicBezTo>
                    <a:pt x="0" y="2"/>
                    <a:pt x="0" y="2"/>
                    <a:pt x="0" y="2"/>
                  </a:cubicBezTo>
                  <a:cubicBezTo>
                    <a:pt x="4" y="0"/>
                    <a:pt x="4" y="0"/>
                    <a:pt x="4" y="0"/>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5" name="Freeform 1301"/>
            <p:cNvSpPr/>
            <p:nvPr/>
          </p:nvSpPr>
          <p:spPr bwMode="auto">
            <a:xfrm>
              <a:off x="9453562" y="3152776"/>
              <a:ext cx="71438" cy="36513"/>
            </a:xfrm>
            <a:custGeom>
              <a:avLst/>
              <a:gdLst>
                <a:gd name="T0" fmla="*/ 4 w 4"/>
                <a:gd name="T1" fmla="*/ 2 h 2"/>
                <a:gd name="T2" fmla="*/ 0 w 4"/>
                <a:gd name="T3" fmla="*/ 0 h 2"/>
                <a:gd name="T4" fmla="*/ 0 w 4"/>
                <a:gd name="T5" fmla="*/ 0 h 2"/>
                <a:gd name="T6" fmla="*/ 0 w 4"/>
                <a:gd name="T7" fmla="*/ 1 h 2"/>
                <a:gd name="T8" fmla="*/ 3 w 4"/>
                <a:gd name="T9" fmla="*/ 2 h 2"/>
                <a:gd name="T10" fmla="*/ 4 w 4"/>
                <a:gd name="T11" fmla="*/ 2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cubicBezTo>
                    <a:pt x="0" y="0"/>
                    <a:pt x="0" y="0"/>
                    <a:pt x="0" y="0"/>
                  </a:cubicBezTo>
                  <a:cubicBezTo>
                    <a:pt x="0" y="0"/>
                    <a:pt x="0" y="0"/>
                    <a:pt x="0" y="0"/>
                  </a:cubicBezTo>
                  <a:cubicBezTo>
                    <a:pt x="0" y="0"/>
                    <a:pt x="0" y="1"/>
                    <a:pt x="0" y="1"/>
                  </a:cubicBezTo>
                  <a:cubicBezTo>
                    <a:pt x="3" y="2"/>
                    <a:pt x="3" y="2"/>
                    <a:pt x="3" y="2"/>
                  </a:cubicBezTo>
                  <a:cubicBezTo>
                    <a:pt x="4" y="2"/>
                    <a:pt x="4" y="2"/>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6" name="Freeform 1303"/>
            <p:cNvSpPr>
              <a:spLocks noEditPoints="1"/>
            </p:cNvSpPr>
            <p:nvPr/>
          </p:nvSpPr>
          <p:spPr bwMode="auto">
            <a:xfrm>
              <a:off x="9134475" y="2905125"/>
              <a:ext cx="319088" cy="496888"/>
            </a:xfrm>
            <a:custGeom>
              <a:avLst/>
              <a:gdLst>
                <a:gd name="T0" fmla="*/ 9 w 18"/>
                <a:gd name="T1" fmla="*/ 0 h 28"/>
                <a:gd name="T2" fmla="*/ 0 w 18"/>
                <a:gd name="T3" fmla="*/ 9 h 28"/>
                <a:gd name="T4" fmla="*/ 1 w 18"/>
                <a:gd name="T5" fmla="*/ 15 h 28"/>
                <a:gd name="T6" fmla="*/ 3 w 18"/>
                <a:gd name="T7" fmla="*/ 20 h 28"/>
                <a:gd name="T8" fmla="*/ 4 w 18"/>
                <a:gd name="T9" fmla="*/ 21 h 28"/>
                <a:gd name="T10" fmla="*/ 4 w 18"/>
                <a:gd name="T11" fmla="*/ 21 h 28"/>
                <a:gd name="T12" fmla="*/ 4 w 18"/>
                <a:gd name="T13" fmla="*/ 21 h 28"/>
                <a:gd name="T14" fmla="*/ 12 w 18"/>
                <a:gd name="T15" fmla="*/ 21 h 28"/>
                <a:gd name="T16" fmla="*/ 12 w 18"/>
                <a:gd name="T17" fmla="*/ 22 h 28"/>
                <a:gd name="T18" fmla="*/ 4 w 18"/>
                <a:gd name="T19" fmla="*/ 21 h 28"/>
                <a:gd name="T20" fmla="*/ 4 w 18"/>
                <a:gd name="T21" fmla="*/ 22 h 28"/>
                <a:gd name="T22" fmla="*/ 5 w 18"/>
                <a:gd name="T23" fmla="*/ 23 h 28"/>
                <a:gd name="T24" fmla="*/ 12 w 18"/>
                <a:gd name="T25" fmla="*/ 23 h 28"/>
                <a:gd name="T26" fmla="*/ 12 w 18"/>
                <a:gd name="T27" fmla="*/ 23 h 28"/>
                <a:gd name="T28" fmla="*/ 5 w 18"/>
                <a:gd name="T29" fmla="*/ 23 h 28"/>
                <a:gd name="T30" fmla="*/ 4 w 18"/>
                <a:gd name="T31" fmla="*/ 24 h 28"/>
                <a:gd name="T32" fmla="*/ 5 w 18"/>
                <a:gd name="T33" fmla="*/ 25 h 28"/>
                <a:gd name="T34" fmla="*/ 11 w 18"/>
                <a:gd name="T35" fmla="*/ 25 h 28"/>
                <a:gd name="T36" fmla="*/ 11 w 18"/>
                <a:gd name="T37" fmla="*/ 26 h 28"/>
                <a:gd name="T38" fmla="*/ 6 w 18"/>
                <a:gd name="T39" fmla="*/ 25 h 28"/>
                <a:gd name="T40" fmla="*/ 5 w 18"/>
                <a:gd name="T41" fmla="*/ 26 h 28"/>
                <a:gd name="T42" fmla="*/ 6 w 18"/>
                <a:gd name="T43" fmla="*/ 28 h 28"/>
                <a:gd name="T44" fmla="*/ 11 w 18"/>
                <a:gd name="T45" fmla="*/ 28 h 28"/>
                <a:gd name="T46" fmla="*/ 13 w 18"/>
                <a:gd name="T47" fmla="*/ 26 h 28"/>
                <a:gd name="T48" fmla="*/ 11 w 18"/>
                <a:gd name="T49" fmla="*/ 25 h 28"/>
                <a:gd name="T50" fmla="*/ 12 w 18"/>
                <a:gd name="T51" fmla="*/ 25 h 28"/>
                <a:gd name="T52" fmla="*/ 14 w 18"/>
                <a:gd name="T53" fmla="*/ 24 h 28"/>
                <a:gd name="T54" fmla="*/ 13 w 18"/>
                <a:gd name="T55" fmla="*/ 23 h 28"/>
                <a:gd name="T56" fmla="*/ 14 w 18"/>
                <a:gd name="T57" fmla="*/ 22 h 28"/>
                <a:gd name="T58" fmla="*/ 13 w 18"/>
                <a:gd name="T59" fmla="*/ 21 h 28"/>
                <a:gd name="T60" fmla="*/ 13 w 18"/>
                <a:gd name="T61" fmla="*/ 21 h 28"/>
                <a:gd name="T62" fmla="*/ 14 w 18"/>
                <a:gd name="T63" fmla="*/ 21 h 28"/>
                <a:gd name="T64" fmla="*/ 14 w 18"/>
                <a:gd name="T65" fmla="*/ 20 h 28"/>
                <a:gd name="T66" fmla="*/ 14 w 18"/>
                <a:gd name="T67" fmla="*/ 20 h 28"/>
                <a:gd name="T68" fmla="*/ 16 w 18"/>
                <a:gd name="T69" fmla="*/ 15 h 28"/>
                <a:gd name="T70" fmla="*/ 18 w 18"/>
                <a:gd name="T71" fmla="*/ 9 h 28"/>
                <a:gd name="T72" fmla="*/ 9 w 18"/>
                <a:gd name="T73" fmla="*/ 0 h 28"/>
                <a:gd name="T74" fmla="*/ 15 w 18"/>
                <a:gd name="T75" fmla="*/ 14 h 28"/>
                <a:gd name="T76" fmla="*/ 13 w 18"/>
                <a:gd name="T77" fmla="*/ 19 h 28"/>
                <a:gd name="T78" fmla="*/ 13 w 18"/>
                <a:gd name="T79" fmla="*/ 20 h 28"/>
                <a:gd name="T80" fmla="*/ 13 w 18"/>
                <a:gd name="T81" fmla="*/ 20 h 28"/>
                <a:gd name="T82" fmla="*/ 4 w 18"/>
                <a:gd name="T83" fmla="*/ 20 h 28"/>
                <a:gd name="T84" fmla="*/ 2 w 18"/>
                <a:gd name="T85" fmla="*/ 14 h 28"/>
                <a:gd name="T86" fmla="*/ 1 w 18"/>
                <a:gd name="T87" fmla="*/ 9 h 28"/>
                <a:gd name="T88" fmla="*/ 9 w 18"/>
                <a:gd name="T89" fmla="*/ 1 h 28"/>
                <a:gd name="T90" fmla="*/ 17 w 18"/>
                <a:gd name="T91" fmla="*/ 9 h 28"/>
                <a:gd name="T92" fmla="*/ 15 w 18"/>
                <a:gd name="T9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 h="28">
                  <a:moveTo>
                    <a:pt x="9" y="0"/>
                  </a:moveTo>
                  <a:cubicBezTo>
                    <a:pt x="4" y="0"/>
                    <a:pt x="0" y="4"/>
                    <a:pt x="0" y="9"/>
                  </a:cubicBezTo>
                  <a:cubicBezTo>
                    <a:pt x="0" y="12"/>
                    <a:pt x="0" y="13"/>
                    <a:pt x="1" y="15"/>
                  </a:cubicBezTo>
                  <a:cubicBezTo>
                    <a:pt x="2" y="16"/>
                    <a:pt x="3" y="17"/>
                    <a:pt x="3" y="20"/>
                  </a:cubicBezTo>
                  <a:cubicBezTo>
                    <a:pt x="3" y="21"/>
                    <a:pt x="4" y="21"/>
                    <a:pt x="4" y="21"/>
                  </a:cubicBezTo>
                  <a:cubicBezTo>
                    <a:pt x="4" y="21"/>
                    <a:pt x="4" y="21"/>
                    <a:pt x="4" y="21"/>
                  </a:cubicBezTo>
                  <a:cubicBezTo>
                    <a:pt x="4" y="21"/>
                    <a:pt x="4" y="21"/>
                    <a:pt x="4" y="21"/>
                  </a:cubicBezTo>
                  <a:cubicBezTo>
                    <a:pt x="12" y="21"/>
                    <a:pt x="12" y="21"/>
                    <a:pt x="12" y="21"/>
                  </a:cubicBezTo>
                  <a:cubicBezTo>
                    <a:pt x="12" y="22"/>
                    <a:pt x="12" y="22"/>
                    <a:pt x="12" y="22"/>
                  </a:cubicBezTo>
                  <a:cubicBezTo>
                    <a:pt x="4" y="21"/>
                    <a:pt x="4" y="21"/>
                    <a:pt x="4" y="21"/>
                  </a:cubicBezTo>
                  <a:cubicBezTo>
                    <a:pt x="4" y="21"/>
                    <a:pt x="4" y="22"/>
                    <a:pt x="4" y="22"/>
                  </a:cubicBezTo>
                  <a:cubicBezTo>
                    <a:pt x="4" y="22"/>
                    <a:pt x="4" y="23"/>
                    <a:pt x="5" y="23"/>
                  </a:cubicBezTo>
                  <a:cubicBezTo>
                    <a:pt x="12" y="23"/>
                    <a:pt x="12" y="23"/>
                    <a:pt x="12" y="23"/>
                  </a:cubicBezTo>
                  <a:cubicBezTo>
                    <a:pt x="12" y="23"/>
                    <a:pt x="12" y="23"/>
                    <a:pt x="12" y="23"/>
                  </a:cubicBezTo>
                  <a:cubicBezTo>
                    <a:pt x="5" y="23"/>
                    <a:pt x="5" y="23"/>
                    <a:pt x="5" y="23"/>
                  </a:cubicBezTo>
                  <a:cubicBezTo>
                    <a:pt x="4" y="23"/>
                    <a:pt x="4" y="24"/>
                    <a:pt x="4" y="24"/>
                  </a:cubicBezTo>
                  <a:cubicBezTo>
                    <a:pt x="4" y="25"/>
                    <a:pt x="4" y="25"/>
                    <a:pt x="5" y="25"/>
                  </a:cubicBezTo>
                  <a:cubicBezTo>
                    <a:pt x="11" y="25"/>
                    <a:pt x="11" y="25"/>
                    <a:pt x="11" y="25"/>
                  </a:cubicBezTo>
                  <a:cubicBezTo>
                    <a:pt x="11" y="26"/>
                    <a:pt x="11" y="26"/>
                    <a:pt x="11" y="26"/>
                  </a:cubicBezTo>
                  <a:cubicBezTo>
                    <a:pt x="6" y="25"/>
                    <a:pt x="6" y="25"/>
                    <a:pt x="6" y="25"/>
                  </a:cubicBezTo>
                  <a:cubicBezTo>
                    <a:pt x="5" y="26"/>
                    <a:pt x="5" y="26"/>
                    <a:pt x="5" y="26"/>
                  </a:cubicBezTo>
                  <a:cubicBezTo>
                    <a:pt x="5" y="27"/>
                    <a:pt x="5" y="28"/>
                    <a:pt x="6" y="28"/>
                  </a:cubicBezTo>
                  <a:cubicBezTo>
                    <a:pt x="11" y="28"/>
                    <a:pt x="11" y="28"/>
                    <a:pt x="11" y="28"/>
                  </a:cubicBezTo>
                  <a:cubicBezTo>
                    <a:pt x="12" y="28"/>
                    <a:pt x="13" y="27"/>
                    <a:pt x="13" y="26"/>
                  </a:cubicBezTo>
                  <a:cubicBezTo>
                    <a:pt x="13" y="26"/>
                    <a:pt x="12" y="25"/>
                    <a:pt x="11" y="25"/>
                  </a:cubicBezTo>
                  <a:cubicBezTo>
                    <a:pt x="12" y="25"/>
                    <a:pt x="12" y="25"/>
                    <a:pt x="12" y="25"/>
                  </a:cubicBezTo>
                  <a:cubicBezTo>
                    <a:pt x="13" y="25"/>
                    <a:pt x="14" y="25"/>
                    <a:pt x="14" y="24"/>
                  </a:cubicBezTo>
                  <a:cubicBezTo>
                    <a:pt x="14" y="24"/>
                    <a:pt x="13" y="23"/>
                    <a:pt x="13" y="23"/>
                  </a:cubicBezTo>
                  <a:cubicBezTo>
                    <a:pt x="13" y="23"/>
                    <a:pt x="14" y="23"/>
                    <a:pt x="14" y="22"/>
                  </a:cubicBezTo>
                  <a:cubicBezTo>
                    <a:pt x="14" y="22"/>
                    <a:pt x="14" y="21"/>
                    <a:pt x="13" y="21"/>
                  </a:cubicBezTo>
                  <a:cubicBezTo>
                    <a:pt x="13" y="21"/>
                    <a:pt x="13" y="21"/>
                    <a:pt x="13" y="21"/>
                  </a:cubicBezTo>
                  <a:cubicBezTo>
                    <a:pt x="14" y="21"/>
                    <a:pt x="14" y="21"/>
                    <a:pt x="14" y="21"/>
                  </a:cubicBezTo>
                  <a:cubicBezTo>
                    <a:pt x="14" y="20"/>
                    <a:pt x="14" y="20"/>
                    <a:pt x="14" y="20"/>
                  </a:cubicBezTo>
                  <a:cubicBezTo>
                    <a:pt x="14" y="20"/>
                    <a:pt x="14" y="20"/>
                    <a:pt x="14" y="20"/>
                  </a:cubicBezTo>
                  <a:cubicBezTo>
                    <a:pt x="15" y="17"/>
                    <a:pt x="16" y="16"/>
                    <a:pt x="16" y="15"/>
                  </a:cubicBezTo>
                  <a:cubicBezTo>
                    <a:pt x="17" y="13"/>
                    <a:pt x="18" y="12"/>
                    <a:pt x="18" y="9"/>
                  </a:cubicBezTo>
                  <a:cubicBezTo>
                    <a:pt x="18" y="4"/>
                    <a:pt x="14" y="0"/>
                    <a:pt x="9" y="0"/>
                  </a:cubicBezTo>
                  <a:close/>
                  <a:moveTo>
                    <a:pt x="15" y="14"/>
                  </a:moveTo>
                  <a:cubicBezTo>
                    <a:pt x="14" y="15"/>
                    <a:pt x="13" y="17"/>
                    <a:pt x="13" y="19"/>
                  </a:cubicBezTo>
                  <a:cubicBezTo>
                    <a:pt x="13" y="19"/>
                    <a:pt x="13" y="20"/>
                    <a:pt x="13" y="20"/>
                  </a:cubicBezTo>
                  <a:cubicBezTo>
                    <a:pt x="13" y="20"/>
                    <a:pt x="13" y="20"/>
                    <a:pt x="13" y="20"/>
                  </a:cubicBezTo>
                  <a:cubicBezTo>
                    <a:pt x="4" y="20"/>
                    <a:pt x="4" y="20"/>
                    <a:pt x="4" y="20"/>
                  </a:cubicBezTo>
                  <a:cubicBezTo>
                    <a:pt x="4" y="17"/>
                    <a:pt x="3" y="15"/>
                    <a:pt x="2" y="14"/>
                  </a:cubicBezTo>
                  <a:cubicBezTo>
                    <a:pt x="2" y="13"/>
                    <a:pt x="1" y="11"/>
                    <a:pt x="1" y="9"/>
                  </a:cubicBezTo>
                  <a:cubicBezTo>
                    <a:pt x="1" y="5"/>
                    <a:pt x="4" y="1"/>
                    <a:pt x="9" y="1"/>
                  </a:cubicBezTo>
                  <a:cubicBezTo>
                    <a:pt x="13" y="1"/>
                    <a:pt x="17" y="5"/>
                    <a:pt x="17" y="9"/>
                  </a:cubicBezTo>
                  <a:cubicBezTo>
                    <a:pt x="17" y="11"/>
                    <a:pt x="16" y="13"/>
                    <a:pt x="1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17" name="组合 616"/>
          <p:cNvGrpSpPr/>
          <p:nvPr/>
        </p:nvGrpSpPr>
        <p:grpSpPr>
          <a:xfrm>
            <a:off x="4487520" y="5876349"/>
            <a:ext cx="752475" cy="506412"/>
            <a:chOff x="4627563" y="6219825"/>
            <a:chExt cx="752475" cy="506412"/>
          </a:xfrm>
          <a:solidFill>
            <a:schemeClr val="bg1"/>
          </a:solidFill>
        </p:grpSpPr>
        <p:sp>
          <p:nvSpPr>
            <p:cNvPr id="618" name="Freeform 618"/>
            <p:cNvSpPr>
              <a:spLocks noEditPoints="1"/>
            </p:cNvSpPr>
            <p:nvPr/>
          </p:nvSpPr>
          <p:spPr bwMode="auto">
            <a:xfrm>
              <a:off x="4684713" y="6219825"/>
              <a:ext cx="657225" cy="412750"/>
            </a:xfrm>
            <a:custGeom>
              <a:avLst/>
              <a:gdLst>
                <a:gd name="T0" fmla="*/ 414 w 414"/>
                <a:gd name="T1" fmla="*/ 0 h 260"/>
                <a:gd name="T2" fmla="*/ 0 w 414"/>
                <a:gd name="T3" fmla="*/ 0 h 260"/>
                <a:gd name="T4" fmla="*/ 0 w 414"/>
                <a:gd name="T5" fmla="*/ 260 h 260"/>
                <a:gd name="T6" fmla="*/ 414 w 414"/>
                <a:gd name="T7" fmla="*/ 260 h 260"/>
                <a:gd name="T8" fmla="*/ 414 w 414"/>
                <a:gd name="T9" fmla="*/ 0 h 260"/>
                <a:gd name="T10" fmla="*/ 390 w 414"/>
                <a:gd name="T11" fmla="*/ 248 h 260"/>
                <a:gd name="T12" fmla="*/ 12 w 414"/>
                <a:gd name="T13" fmla="*/ 248 h 260"/>
                <a:gd name="T14" fmla="*/ 12 w 414"/>
                <a:gd name="T15" fmla="*/ 12 h 260"/>
                <a:gd name="T16" fmla="*/ 390 w 414"/>
                <a:gd name="T17" fmla="*/ 12 h 260"/>
                <a:gd name="T18" fmla="*/ 390 w 414"/>
                <a:gd name="T19" fmla="*/ 24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260">
                  <a:moveTo>
                    <a:pt x="414" y="0"/>
                  </a:moveTo>
                  <a:lnTo>
                    <a:pt x="0" y="0"/>
                  </a:lnTo>
                  <a:lnTo>
                    <a:pt x="0" y="260"/>
                  </a:lnTo>
                  <a:lnTo>
                    <a:pt x="414" y="260"/>
                  </a:lnTo>
                  <a:lnTo>
                    <a:pt x="414" y="0"/>
                  </a:lnTo>
                  <a:close/>
                  <a:moveTo>
                    <a:pt x="390" y="248"/>
                  </a:moveTo>
                  <a:lnTo>
                    <a:pt x="12" y="248"/>
                  </a:lnTo>
                  <a:lnTo>
                    <a:pt x="12" y="12"/>
                  </a:lnTo>
                  <a:lnTo>
                    <a:pt x="390" y="12"/>
                  </a:lnTo>
                  <a:lnTo>
                    <a:pt x="39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19" name="Freeform 619"/>
            <p:cNvSpPr>
              <a:spLocks noEditPoints="1"/>
            </p:cNvSpPr>
            <p:nvPr/>
          </p:nvSpPr>
          <p:spPr bwMode="auto">
            <a:xfrm>
              <a:off x="4627563" y="6632575"/>
              <a:ext cx="752475" cy="93662"/>
            </a:xfrm>
            <a:custGeom>
              <a:avLst/>
              <a:gdLst>
                <a:gd name="T0" fmla="*/ 0 w 40"/>
                <a:gd name="T1" fmla="*/ 0 h 5"/>
                <a:gd name="T2" fmla="*/ 0 w 40"/>
                <a:gd name="T3" fmla="*/ 3 h 5"/>
                <a:gd name="T4" fmla="*/ 40 w 40"/>
                <a:gd name="T5" fmla="*/ 3 h 5"/>
                <a:gd name="T6" fmla="*/ 40 w 40"/>
                <a:gd name="T7" fmla="*/ 0 h 5"/>
                <a:gd name="T8" fmla="*/ 0 w 40"/>
                <a:gd name="T9" fmla="*/ 0 h 5"/>
                <a:gd name="T10" fmla="*/ 24 w 40"/>
                <a:gd name="T11" fmla="*/ 2 h 5"/>
                <a:gd name="T12" fmla="*/ 16 w 40"/>
                <a:gd name="T13" fmla="*/ 2 h 5"/>
                <a:gd name="T14" fmla="*/ 16 w 40"/>
                <a:gd name="T15" fmla="*/ 1 h 5"/>
                <a:gd name="T16" fmla="*/ 24 w 40"/>
                <a:gd name="T17" fmla="*/ 1 h 5"/>
                <a:gd name="T18" fmla="*/ 24 w 40"/>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0" y="0"/>
                  </a:moveTo>
                  <a:cubicBezTo>
                    <a:pt x="0" y="3"/>
                    <a:pt x="0" y="3"/>
                    <a:pt x="0" y="3"/>
                  </a:cubicBezTo>
                  <a:cubicBezTo>
                    <a:pt x="6" y="5"/>
                    <a:pt x="38" y="4"/>
                    <a:pt x="40" y="3"/>
                  </a:cubicBezTo>
                  <a:cubicBezTo>
                    <a:pt x="40" y="0"/>
                    <a:pt x="40" y="0"/>
                    <a:pt x="40" y="0"/>
                  </a:cubicBezTo>
                  <a:lnTo>
                    <a:pt x="0" y="0"/>
                  </a:lnTo>
                  <a:close/>
                  <a:moveTo>
                    <a:pt x="24" y="2"/>
                  </a:moveTo>
                  <a:cubicBezTo>
                    <a:pt x="16" y="2"/>
                    <a:pt x="16" y="2"/>
                    <a:pt x="16" y="2"/>
                  </a:cubicBezTo>
                  <a:cubicBezTo>
                    <a:pt x="16" y="1"/>
                    <a:pt x="16" y="1"/>
                    <a:pt x="16" y="1"/>
                  </a:cubicBezTo>
                  <a:cubicBezTo>
                    <a:pt x="24" y="1"/>
                    <a:pt x="24" y="1"/>
                    <a:pt x="24" y="1"/>
                  </a:cubicBezTo>
                  <a:lnTo>
                    <a:pt x="2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0" name="Rectangle 620"/>
            <p:cNvSpPr>
              <a:spLocks noChangeArrowheads="1"/>
            </p:cNvSpPr>
            <p:nvPr/>
          </p:nvSpPr>
          <p:spPr bwMode="auto">
            <a:xfrm>
              <a:off x="4722813" y="6256338"/>
              <a:ext cx="56197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1" name="Freeform 621"/>
            <p:cNvSpPr/>
            <p:nvPr/>
          </p:nvSpPr>
          <p:spPr bwMode="auto">
            <a:xfrm>
              <a:off x="5116513" y="6407150"/>
              <a:ext cx="150813" cy="169862"/>
            </a:xfrm>
            <a:custGeom>
              <a:avLst/>
              <a:gdLst>
                <a:gd name="T0" fmla="*/ 83 w 95"/>
                <a:gd name="T1" fmla="*/ 24 h 107"/>
                <a:gd name="T2" fmla="*/ 12 w 95"/>
                <a:gd name="T3" fmla="*/ 0 h 107"/>
                <a:gd name="T4" fmla="*/ 12 w 95"/>
                <a:gd name="T5" fmla="*/ 0 h 107"/>
                <a:gd name="T6" fmla="*/ 12 w 95"/>
                <a:gd name="T7" fmla="*/ 0 h 107"/>
                <a:gd name="T8" fmla="*/ 12 w 95"/>
                <a:gd name="T9" fmla="*/ 0 h 107"/>
                <a:gd name="T10" fmla="*/ 0 w 95"/>
                <a:gd name="T11" fmla="*/ 83 h 107"/>
                <a:gd name="T12" fmla="*/ 24 w 95"/>
                <a:gd name="T13" fmla="*/ 71 h 107"/>
                <a:gd name="T14" fmla="*/ 59 w 95"/>
                <a:gd name="T15" fmla="*/ 107 h 107"/>
                <a:gd name="T16" fmla="*/ 95 w 95"/>
                <a:gd name="T17" fmla="*/ 83 h 107"/>
                <a:gd name="T18" fmla="*/ 59 w 95"/>
                <a:gd name="T19" fmla="*/ 36 h 107"/>
                <a:gd name="T20" fmla="*/ 83 w 95"/>
                <a:gd name="T21"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07">
                  <a:moveTo>
                    <a:pt x="83" y="24"/>
                  </a:moveTo>
                  <a:lnTo>
                    <a:pt x="12" y="0"/>
                  </a:lnTo>
                  <a:lnTo>
                    <a:pt x="12" y="0"/>
                  </a:lnTo>
                  <a:lnTo>
                    <a:pt x="12" y="0"/>
                  </a:lnTo>
                  <a:lnTo>
                    <a:pt x="12" y="0"/>
                  </a:lnTo>
                  <a:lnTo>
                    <a:pt x="0" y="83"/>
                  </a:lnTo>
                  <a:lnTo>
                    <a:pt x="24" y="71"/>
                  </a:lnTo>
                  <a:lnTo>
                    <a:pt x="59" y="107"/>
                  </a:lnTo>
                  <a:lnTo>
                    <a:pt x="95" y="83"/>
                  </a:lnTo>
                  <a:lnTo>
                    <a:pt x="59" y="36"/>
                  </a:lnTo>
                  <a:lnTo>
                    <a:pt x="8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2" name="Rectangle 622"/>
            <p:cNvSpPr>
              <a:spLocks noChangeArrowheads="1"/>
            </p:cNvSpPr>
            <p:nvPr/>
          </p:nvSpPr>
          <p:spPr bwMode="auto">
            <a:xfrm>
              <a:off x="4722813" y="6332538"/>
              <a:ext cx="56197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3" name="Rectangle 623"/>
            <p:cNvSpPr>
              <a:spLocks noChangeArrowheads="1"/>
            </p:cNvSpPr>
            <p:nvPr/>
          </p:nvSpPr>
          <p:spPr bwMode="auto">
            <a:xfrm>
              <a:off x="4740275" y="6407150"/>
              <a:ext cx="3381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4" name="Rectangle 624"/>
            <p:cNvSpPr>
              <a:spLocks noChangeArrowheads="1"/>
            </p:cNvSpPr>
            <p:nvPr/>
          </p:nvSpPr>
          <p:spPr bwMode="auto">
            <a:xfrm>
              <a:off x="4740275" y="6481763"/>
              <a:ext cx="3381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5" name="Rectangle 625"/>
            <p:cNvSpPr>
              <a:spLocks noChangeArrowheads="1"/>
            </p:cNvSpPr>
            <p:nvPr/>
          </p:nvSpPr>
          <p:spPr bwMode="auto">
            <a:xfrm>
              <a:off x="4740275" y="6557963"/>
              <a:ext cx="3381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26" name="组合 625"/>
          <p:cNvGrpSpPr/>
          <p:nvPr/>
        </p:nvGrpSpPr>
        <p:grpSpPr>
          <a:xfrm>
            <a:off x="3478484" y="5781893"/>
            <a:ext cx="525463" cy="695325"/>
            <a:chOff x="3670300" y="6088063"/>
            <a:chExt cx="525463" cy="695325"/>
          </a:xfrm>
          <a:solidFill>
            <a:schemeClr val="bg1"/>
          </a:solidFill>
        </p:grpSpPr>
        <p:sp>
          <p:nvSpPr>
            <p:cNvPr id="627" name="Freeform 626"/>
            <p:cNvSpPr/>
            <p:nvPr/>
          </p:nvSpPr>
          <p:spPr bwMode="auto">
            <a:xfrm>
              <a:off x="4008438" y="6519863"/>
              <a:ext cx="57150" cy="57150"/>
            </a:xfrm>
            <a:custGeom>
              <a:avLst/>
              <a:gdLst>
                <a:gd name="T0" fmla="*/ 2 w 3"/>
                <a:gd name="T1" fmla="*/ 0 h 3"/>
                <a:gd name="T2" fmla="*/ 0 w 3"/>
                <a:gd name="T3" fmla="*/ 1 h 3"/>
                <a:gd name="T4" fmla="*/ 1 w 3"/>
                <a:gd name="T5" fmla="*/ 2 h 3"/>
                <a:gd name="T6" fmla="*/ 3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1" y="0"/>
                    <a:pt x="0" y="1"/>
                  </a:cubicBezTo>
                  <a:cubicBezTo>
                    <a:pt x="0" y="2"/>
                    <a:pt x="0" y="2"/>
                    <a:pt x="1" y="2"/>
                  </a:cubicBezTo>
                  <a:cubicBezTo>
                    <a:pt x="2" y="3"/>
                    <a:pt x="2" y="2"/>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8" name="Freeform 627"/>
            <p:cNvSpPr/>
            <p:nvPr/>
          </p:nvSpPr>
          <p:spPr bwMode="auto">
            <a:xfrm>
              <a:off x="3970338" y="6464300"/>
              <a:ext cx="57150" cy="36512"/>
            </a:xfrm>
            <a:custGeom>
              <a:avLst/>
              <a:gdLst>
                <a:gd name="T0" fmla="*/ 1 w 3"/>
                <a:gd name="T1" fmla="*/ 2 h 2"/>
                <a:gd name="T2" fmla="*/ 3 w 3"/>
                <a:gd name="T3" fmla="*/ 1 h 2"/>
                <a:gd name="T4" fmla="*/ 2 w 3"/>
                <a:gd name="T5" fmla="*/ 0 h 2"/>
                <a:gd name="T6" fmla="*/ 1 w 3"/>
                <a:gd name="T7" fmla="*/ 1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2" y="2"/>
                    <a:pt x="3" y="2"/>
                    <a:pt x="3" y="1"/>
                  </a:cubicBezTo>
                  <a:cubicBezTo>
                    <a:pt x="3" y="1"/>
                    <a:pt x="3" y="0"/>
                    <a:pt x="2" y="0"/>
                  </a:cubicBezTo>
                  <a:cubicBezTo>
                    <a:pt x="1" y="0"/>
                    <a:pt x="1" y="0"/>
                    <a:pt x="1" y="1"/>
                  </a:cubicBezTo>
                  <a:cubicBezTo>
                    <a:pt x="0"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29" name="Freeform 628"/>
            <p:cNvSpPr/>
            <p:nvPr/>
          </p:nvSpPr>
          <p:spPr bwMode="auto">
            <a:xfrm>
              <a:off x="3952875" y="6577013"/>
              <a:ext cx="93663" cy="93662"/>
            </a:xfrm>
            <a:custGeom>
              <a:avLst/>
              <a:gdLst>
                <a:gd name="T0" fmla="*/ 3 w 5"/>
                <a:gd name="T1" fmla="*/ 1 h 5"/>
                <a:gd name="T2" fmla="*/ 1 w 5"/>
                <a:gd name="T3" fmla="*/ 2 h 5"/>
                <a:gd name="T4" fmla="*/ 2 w 5"/>
                <a:gd name="T5" fmla="*/ 4 h 5"/>
                <a:gd name="T6" fmla="*/ 4 w 5"/>
                <a:gd name="T7" fmla="*/ 3 h 5"/>
                <a:gd name="T8" fmla="*/ 3 w 5"/>
                <a:gd name="T9" fmla="*/ 1 h 5"/>
              </a:gdLst>
              <a:ahLst/>
              <a:cxnLst>
                <a:cxn ang="0">
                  <a:pos x="T0" y="T1"/>
                </a:cxn>
                <a:cxn ang="0">
                  <a:pos x="T2" y="T3"/>
                </a:cxn>
                <a:cxn ang="0">
                  <a:pos x="T4" y="T5"/>
                </a:cxn>
                <a:cxn ang="0">
                  <a:pos x="T6" y="T7"/>
                </a:cxn>
                <a:cxn ang="0">
                  <a:pos x="T8" y="T9"/>
                </a:cxn>
              </a:cxnLst>
              <a:rect l="0" t="0" r="r" b="b"/>
              <a:pathLst>
                <a:path w="5" h="5">
                  <a:moveTo>
                    <a:pt x="3" y="1"/>
                  </a:moveTo>
                  <a:cubicBezTo>
                    <a:pt x="2" y="0"/>
                    <a:pt x="1" y="1"/>
                    <a:pt x="1" y="2"/>
                  </a:cubicBezTo>
                  <a:cubicBezTo>
                    <a:pt x="0" y="3"/>
                    <a:pt x="1" y="4"/>
                    <a:pt x="2" y="4"/>
                  </a:cubicBezTo>
                  <a:cubicBezTo>
                    <a:pt x="3" y="5"/>
                    <a:pt x="4" y="4"/>
                    <a:pt x="4" y="3"/>
                  </a:cubicBezTo>
                  <a:cubicBezTo>
                    <a:pt x="5"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0" name="Freeform 629"/>
            <p:cNvSpPr>
              <a:spLocks noEditPoints="1"/>
            </p:cNvSpPr>
            <p:nvPr/>
          </p:nvSpPr>
          <p:spPr bwMode="auto">
            <a:xfrm>
              <a:off x="3670300" y="6088063"/>
              <a:ext cx="525463" cy="695325"/>
            </a:xfrm>
            <a:custGeom>
              <a:avLst/>
              <a:gdLst>
                <a:gd name="T0" fmla="*/ 27 w 28"/>
                <a:gd name="T1" fmla="*/ 3 h 37"/>
                <a:gd name="T2" fmla="*/ 19 w 28"/>
                <a:gd name="T3" fmla="*/ 1 h 37"/>
                <a:gd name="T4" fmla="*/ 17 w 28"/>
                <a:gd name="T5" fmla="*/ 2 h 37"/>
                <a:gd name="T6" fmla="*/ 18 w 28"/>
                <a:gd name="T7" fmla="*/ 5 h 37"/>
                <a:gd name="T8" fmla="*/ 18 w 28"/>
                <a:gd name="T9" fmla="*/ 5 h 37"/>
                <a:gd name="T10" fmla="*/ 16 w 28"/>
                <a:gd name="T11" fmla="*/ 12 h 37"/>
                <a:gd name="T12" fmla="*/ 2 w 28"/>
                <a:gd name="T13" fmla="*/ 25 h 37"/>
                <a:gd name="T14" fmla="*/ 2 w 28"/>
                <a:gd name="T15" fmla="*/ 29 h 37"/>
                <a:gd name="T16" fmla="*/ 23 w 28"/>
                <a:gd name="T17" fmla="*/ 36 h 37"/>
                <a:gd name="T18" fmla="*/ 26 w 28"/>
                <a:gd name="T19" fmla="*/ 33 h 37"/>
                <a:gd name="T20" fmla="*/ 22 w 28"/>
                <a:gd name="T21" fmla="*/ 14 h 37"/>
                <a:gd name="T22" fmla="*/ 25 w 28"/>
                <a:gd name="T23" fmla="*/ 7 h 37"/>
                <a:gd name="T24" fmla="*/ 25 w 28"/>
                <a:gd name="T25" fmla="*/ 7 h 37"/>
                <a:gd name="T26" fmla="*/ 28 w 28"/>
                <a:gd name="T27" fmla="*/ 6 h 37"/>
                <a:gd name="T28" fmla="*/ 27 w 28"/>
                <a:gd name="T29" fmla="*/ 3 h 37"/>
                <a:gd name="T30" fmla="*/ 20 w 28"/>
                <a:gd name="T31" fmla="*/ 14 h 37"/>
                <a:gd name="T32" fmla="*/ 24 w 28"/>
                <a:gd name="T33" fmla="*/ 33 h 37"/>
                <a:gd name="T34" fmla="*/ 24 w 28"/>
                <a:gd name="T35" fmla="*/ 33 h 37"/>
                <a:gd name="T36" fmla="*/ 24 w 28"/>
                <a:gd name="T37" fmla="*/ 34 h 37"/>
                <a:gd name="T38" fmla="*/ 23 w 28"/>
                <a:gd name="T39" fmla="*/ 34 h 37"/>
                <a:gd name="T40" fmla="*/ 3 w 28"/>
                <a:gd name="T41" fmla="*/ 27 h 37"/>
                <a:gd name="T42" fmla="*/ 2 w 28"/>
                <a:gd name="T43" fmla="*/ 27 h 37"/>
                <a:gd name="T44" fmla="*/ 3 w 28"/>
                <a:gd name="T45" fmla="*/ 26 h 37"/>
                <a:gd name="T46" fmla="*/ 3 w 28"/>
                <a:gd name="T47" fmla="*/ 26 h 37"/>
                <a:gd name="T48" fmla="*/ 18 w 28"/>
                <a:gd name="T49" fmla="*/ 13 h 37"/>
                <a:gd name="T50" fmla="*/ 20 w 28"/>
                <a:gd name="T51" fmla="*/ 6 h 37"/>
                <a:gd name="T52" fmla="*/ 23 w 28"/>
                <a:gd name="T53" fmla="*/ 6 h 37"/>
                <a:gd name="T54" fmla="*/ 20 w 28"/>
                <a:gd name="T55"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37">
                  <a:moveTo>
                    <a:pt x="27" y="3"/>
                  </a:moveTo>
                  <a:cubicBezTo>
                    <a:pt x="19" y="1"/>
                    <a:pt x="19" y="1"/>
                    <a:pt x="19" y="1"/>
                  </a:cubicBezTo>
                  <a:cubicBezTo>
                    <a:pt x="18" y="0"/>
                    <a:pt x="17" y="1"/>
                    <a:pt x="17" y="2"/>
                  </a:cubicBezTo>
                  <a:cubicBezTo>
                    <a:pt x="16" y="3"/>
                    <a:pt x="17" y="4"/>
                    <a:pt x="18" y="5"/>
                  </a:cubicBezTo>
                  <a:cubicBezTo>
                    <a:pt x="18" y="5"/>
                    <a:pt x="18" y="5"/>
                    <a:pt x="18" y="5"/>
                  </a:cubicBezTo>
                  <a:cubicBezTo>
                    <a:pt x="16" y="12"/>
                    <a:pt x="16" y="12"/>
                    <a:pt x="16" y="12"/>
                  </a:cubicBezTo>
                  <a:cubicBezTo>
                    <a:pt x="2" y="25"/>
                    <a:pt x="2" y="25"/>
                    <a:pt x="2" y="25"/>
                  </a:cubicBezTo>
                  <a:cubicBezTo>
                    <a:pt x="0" y="26"/>
                    <a:pt x="0" y="28"/>
                    <a:pt x="2" y="29"/>
                  </a:cubicBezTo>
                  <a:cubicBezTo>
                    <a:pt x="23" y="36"/>
                    <a:pt x="23" y="36"/>
                    <a:pt x="23" y="36"/>
                  </a:cubicBezTo>
                  <a:cubicBezTo>
                    <a:pt x="25" y="37"/>
                    <a:pt x="26" y="35"/>
                    <a:pt x="26" y="33"/>
                  </a:cubicBezTo>
                  <a:cubicBezTo>
                    <a:pt x="22" y="14"/>
                    <a:pt x="22" y="14"/>
                    <a:pt x="22" y="14"/>
                  </a:cubicBezTo>
                  <a:cubicBezTo>
                    <a:pt x="25" y="7"/>
                    <a:pt x="25" y="7"/>
                    <a:pt x="25" y="7"/>
                  </a:cubicBezTo>
                  <a:cubicBezTo>
                    <a:pt x="25" y="7"/>
                    <a:pt x="25" y="7"/>
                    <a:pt x="25" y="7"/>
                  </a:cubicBezTo>
                  <a:cubicBezTo>
                    <a:pt x="26" y="8"/>
                    <a:pt x="28" y="7"/>
                    <a:pt x="28" y="6"/>
                  </a:cubicBezTo>
                  <a:cubicBezTo>
                    <a:pt x="28" y="5"/>
                    <a:pt x="28" y="4"/>
                    <a:pt x="27" y="3"/>
                  </a:cubicBezTo>
                  <a:close/>
                  <a:moveTo>
                    <a:pt x="20" y="14"/>
                  </a:moveTo>
                  <a:cubicBezTo>
                    <a:pt x="24" y="33"/>
                    <a:pt x="24" y="33"/>
                    <a:pt x="24" y="33"/>
                  </a:cubicBezTo>
                  <a:cubicBezTo>
                    <a:pt x="24" y="33"/>
                    <a:pt x="24" y="33"/>
                    <a:pt x="24" y="33"/>
                  </a:cubicBezTo>
                  <a:cubicBezTo>
                    <a:pt x="24" y="34"/>
                    <a:pt x="24" y="34"/>
                    <a:pt x="24" y="34"/>
                  </a:cubicBezTo>
                  <a:cubicBezTo>
                    <a:pt x="24" y="34"/>
                    <a:pt x="23" y="34"/>
                    <a:pt x="23" y="34"/>
                  </a:cubicBezTo>
                  <a:cubicBezTo>
                    <a:pt x="3" y="27"/>
                    <a:pt x="3" y="27"/>
                    <a:pt x="3" y="27"/>
                  </a:cubicBezTo>
                  <a:cubicBezTo>
                    <a:pt x="3" y="27"/>
                    <a:pt x="3" y="27"/>
                    <a:pt x="2" y="27"/>
                  </a:cubicBezTo>
                  <a:cubicBezTo>
                    <a:pt x="3" y="27"/>
                    <a:pt x="3" y="27"/>
                    <a:pt x="3" y="26"/>
                  </a:cubicBezTo>
                  <a:cubicBezTo>
                    <a:pt x="3" y="26"/>
                    <a:pt x="3" y="26"/>
                    <a:pt x="3" y="26"/>
                  </a:cubicBezTo>
                  <a:cubicBezTo>
                    <a:pt x="18" y="13"/>
                    <a:pt x="18" y="13"/>
                    <a:pt x="18" y="13"/>
                  </a:cubicBezTo>
                  <a:cubicBezTo>
                    <a:pt x="20" y="6"/>
                    <a:pt x="20" y="6"/>
                    <a:pt x="20" y="6"/>
                  </a:cubicBezTo>
                  <a:cubicBezTo>
                    <a:pt x="23" y="6"/>
                    <a:pt x="23" y="6"/>
                    <a:pt x="23" y="6"/>
                  </a:cubicBezTo>
                  <a:lnTo>
                    <a:pt x="2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31" name="组合 630"/>
          <p:cNvGrpSpPr/>
          <p:nvPr/>
        </p:nvGrpSpPr>
        <p:grpSpPr>
          <a:xfrm>
            <a:off x="1158787" y="5810468"/>
            <a:ext cx="582613" cy="638174"/>
            <a:chOff x="1660525" y="6088063"/>
            <a:chExt cx="582613" cy="638174"/>
          </a:xfrm>
          <a:solidFill>
            <a:schemeClr val="bg1"/>
          </a:solidFill>
        </p:grpSpPr>
        <p:sp>
          <p:nvSpPr>
            <p:cNvPr id="632" name="Freeform 580"/>
            <p:cNvSpPr>
              <a:spLocks noEditPoints="1"/>
            </p:cNvSpPr>
            <p:nvPr/>
          </p:nvSpPr>
          <p:spPr bwMode="auto">
            <a:xfrm>
              <a:off x="1866900" y="6275388"/>
              <a:ext cx="19050" cy="38100"/>
            </a:xfrm>
            <a:custGeom>
              <a:avLst/>
              <a:gdLst>
                <a:gd name="T0" fmla="*/ 1 w 1"/>
                <a:gd name="T1" fmla="*/ 2 h 2"/>
                <a:gd name="T2" fmla="*/ 1 w 1"/>
                <a:gd name="T3" fmla="*/ 1 h 2"/>
                <a:gd name="T4" fmla="*/ 1 w 1"/>
                <a:gd name="T5" fmla="*/ 0 h 2"/>
                <a:gd name="T6" fmla="*/ 0 w 1"/>
                <a:gd name="T7" fmla="*/ 1 h 2"/>
                <a:gd name="T8" fmla="*/ 1 w 1"/>
                <a:gd name="T9" fmla="*/ 2 h 2"/>
                <a:gd name="T10" fmla="*/ 0 w 1"/>
                <a:gd name="T11" fmla="*/ 0 h 2"/>
                <a:gd name="T12" fmla="*/ 1 w 1"/>
                <a:gd name="T13" fmla="*/ 1 h 2"/>
                <a:gd name="T14" fmla="*/ 0 w 1"/>
                <a:gd name="T15" fmla="*/ 1 h 2"/>
                <a:gd name="T16" fmla="*/ 0 w 1"/>
                <a:gd name="T17" fmla="*/ 1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2"/>
                  </a:moveTo>
                  <a:cubicBezTo>
                    <a:pt x="1" y="2"/>
                    <a:pt x="1" y="1"/>
                    <a:pt x="1" y="1"/>
                  </a:cubicBezTo>
                  <a:cubicBezTo>
                    <a:pt x="1" y="0"/>
                    <a:pt x="1" y="0"/>
                    <a:pt x="1" y="0"/>
                  </a:cubicBezTo>
                  <a:cubicBezTo>
                    <a:pt x="0" y="0"/>
                    <a:pt x="0" y="0"/>
                    <a:pt x="0" y="1"/>
                  </a:cubicBezTo>
                  <a:cubicBezTo>
                    <a:pt x="0" y="1"/>
                    <a:pt x="0" y="2"/>
                    <a:pt x="1" y="2"/>
                  </a:cubicBezTo>
                  <a:close/>
                  <a:moveTo>
                    <a:pt x="0" y="0"/>
                  </a:moveTo>
                  <a:cubicBezTo>
                    <a:pt x="1" y="0"/>
                    <a:pt x="1" y="0"/>
                    <a:pt x="1" y="1"/>
                  </a:cubicBezTo>
                  <a:cubicBezTo>
                    <a:pt x="1" y="1"/>
                    <a:pt x="1" y="1"/>
                    <a:pt x="0" y="1"/>
                  </a:cubicBez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3" name="Freeform 581"/>
            <p:cNvSpPr>
              <a:spLocks noEditPoints="1"/>
            </p:cNvSpPr>
            <p:nvPr/>
          </p:nvSpPr>
          <p:spPr bwMode="auto">
            <a:xfrm>
              <a:off x="2017713" y="6275388"/>
              <a:ext cx="38100" cy="38100"/>
            </a:xfrm>
            <a:custGeom>
              <a:avLst/>
              <a:gdLst>
                <a:gd name="T0" fmla="*/ 1 w 2"/>
                <a:gd name="T1" fmla="*/ 2 h 2"/>
                <a:gd name="T2" fmla="*/ 2 w 2"/>
                <a:gd name="T3" fmla="*/ 1 h 2"/>
                <a:gd name="T4" fmla="*/ 1 w 2"/>
                <a:gd name="T5" fmla="*/ 0 h 2"/>
                <a:gd name="T6" fmla="*/ 0 w 2"/>
                <a:gd name="T7" fmla="*/ 1 h 2"/>
                <a:gd name="T8" fmla="*/ 1 w 2"/>
                <a:gd name="T9" fmla="*/ 2 h 2"/>
                <a:gd name="T10" fmla="*/ 1 w 2"/>
                <a:gd name="T11" fmla="*/ 0 h 2"/>
                <a:gd name="T12" fmla="*/ 2 w 2"/>
                <a:gd name="T13" fmla="*/ 1 h 2"/>
                <a:gd name="T14" fmla="*/ 1 w 2"/>
                <a:gd name="T15" fmla="*/ 1 h 2"/>
                <a:gd name="T16" fmla="*/ 1 w 2"/>
                <a:gd name="T17" fmla="*/ 1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2" y="2"/>
                    <a:pt x="2" y="1"/>
                    <a:pt x="2" y="1"/>
                  </a:cubicBezTo>
                  <a:cubicBezTo>
                    <a:pt x="2" y="0"/>
                    <a:pt x="2" y="0"/>
                    <a:pt x="1" y="0"/>
                  </a:cubicBezTo>
                  <a:cubicBezTo>
                    <a:pt x="1" y="0"/>
                    <a:pt x="0" y="0"/>
                    <a:pt x="0" y="1"/>
                  </a:cubicBezTo>
                  <a:cubicBezTo>
                    <a:pt x="0" y="1"/>
                    <a:pt x="1" y="2"/>
                    <a:pt x="1" y="2"/>
                  </a:cubicBezTo>
                  <a:close/>
                  <a:moveTo>
                    <a:pt x="1" y="0"/>
                  </a:moveTo>
                  <a:cubicBezTo>
                    <a:pt x="1" y="0"/>
                    <a:pt x="2" y="0"/>
                    <a:pt x="2" y="1"/>
                  </a:cubicBezTo>
                  <a:cubicBezTo>
                    <a:pt x="2" y="1"/>
                    <a:pt x="1" y="1"/>
                    <a:pt x="1" y="1"/>
                  </a:cubicBezTo>
                  <a:cubicBezTo>
                    <a:pt x="1" y="1"/>
                    <a:pt x="1"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4" name="Freeform 582"/>
            <p:cNvSpPr/>
            <p:nvPr/>
          </p:nvSpPr>
          <p:spPr bwMode="auto">
            <a:xfrm>
              <a:off x="1830388" y="6481763"/>
              <a:ext cx="261938" cy="188912"/>
            </a:xfrm>
            <a:custGeom>
              <a:avLst/>
              <a:gdLst>
                <a:gd name="T0" fmla="*/ 13 w 14"/>
                <a:gd name="T1" fmla="*/ 0 h 10"/>
                <a:gd name="T2" fmla="*/ 8 w 14"/>
                <a:gd name="T3" fmla="*/ 1 h 10"/>
                <a:gd name="T4" fmla="*/ 7 w 14"/>
                <a:gd name="T5" fmla="*/ 1 h 10"/>
                <a:gd name="T6" fmla="*/ 7 w 14"/>
                <a:gd name="T7" fmla="*/ 1 h 10"/>
                <a:gd name="T8" fmla="*/ 7 w 14"/>
                <a:gd name="T9" fmla="*/ 1 h 10"/>
                <a:gd name="T10" fmla="*/ 6 w 14"/>
                <a:gd name="T11" fmla="*/ 1 h 10"/>
                <a:gd name="T12" fmla="*/ 6 w 14"/>
                <a:gd name="T13" fmla="*/ 1 h 10"/>
                <a:gd name="T14" fmla="*/ 6 w 14"/>
                <a:gd name="T15" fmla="*/ 1 h 10"/>
                <a:gd name="T16" fmla="*/ 0 w 14"/>
                <a:gd name="T17" fmla="*/ 0 h 10"/>
                <a:gd name="T18" fmla="*/ 2 w 14"/>
                <a:gd name="T19" fmla="*/ 8 h 10"/>
                <a:gd name="T20" fmla="*/ 12 w 14"/>
                <a:gd name="T21" fmla="*/ 7 h 10"/>
                <a:gd name="T22" fmla="*/ 13 w 14"/>
                <a:gd name="T23" fmla="*/ 1 h 10"/>
                <a:gd name="T24" fmla="*/ 13 w 14"/>
                <a:gd name="T25" fmla="*/ 1 h 10"/>
                <a:gd name="T26" fmla="*/ 13 w 1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13" y="0"/>
                  </a:moveTo>
                  <a:cubicBezTo>
                    <a:pt x="12" y="0"/>
                    <a:pt x="10" y="1"/>
                    <a:pt x="8" y="1"/>
                  </a:cubicBezTo>
                  <a:cubicBezTo>
                    <a:pt x="8" y="1"/>
                    <a:pt x="8" y="1"/>
                    <a:pt x="7" y="1"/>
                  </a:cubicBezTo>
                  <a:cubicBezTo>
                    <a:pt x="7" y="1"/>
                    <a:pt x="7" y="1"/>
                    <a:pt x="7" y="1"/>
                  </a:cubicBezTo>
                  <a:cubicBezTo>
                    <a:pt x="7" y="1"/>
                    <a:pt x="7" y="1"/>
                    <a:pt x="7" y="1"/>
                  </a:cubicBezTo>
                  <a:cubicBezTo>
                    <a:pt x="7" y="1"/>
                    <a:pt x="6" y="1"/>
                    <a:pt x="6" y="1"/>
                  </a:cubicBezTo>
                  <a:cubicBezTo>
                    <a:pt x="6" y="1"/>
                    <a:pt x="6" y="1"/>
                    <a:pt x="6" y="1"/>
                  </a:cubicBezTo>
                  <a:cubicBezTo>
                    <a:pt x="6" y="1"/>
                    <a:pt x="6" y="1"/>
                    <a:pt x="6" y="1"/>
                  </a:cubicBezTo>
                  <a:cubicBezTo>
                    <a:pt x="4" y="1"/>
                    <a:pt x="2" y="0"/>
                    <a:pt x="0" y="0"/>
                  </a:cubicBezTo>
                  <a:cubicBezTo>
                    <a:pt x="0" y="2"/>
                    <a:pt x="0" y="6"/>
                    <a:pt x="2" y="8"/>
                  </a:cubicBezTo>
                  <a:cubicBezTo>
                    <a:pt x="5" y="10"/>
                    <a:pt x="10" y="9"/>
                    <a:pt x="12" y="7"/>
                  </a:cubicBezTo>
                  <a:cubicBezTo>
                    <a:pt x="13" y="5"/>
                    <a:pt x="14" y="3"/>
                    <a:pt x="13" y="1"/>
                  </a:cubicBezTo>
                  <a:cubicBezTo>
                    <a:pt x="13" y="1"/>
                    <a:pt x="13" y="1"/>
                    <a:pt x="13" y="1"/>
                  </a:cubicBezTo>
                  <a:cubicBezTo>
                    <a:pt x="13"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5" name="Freeform 583"/>
            <p:cNvSpPr/>
            <p:nvPr/>
          </p:nvSpPr>
          <p:spPr bwMode="auto">
            <a:xfrm>
              <a:off x="1660525" y="6426200"/>
              <a:ext cx="582613" cy="300037"/>
            </a:xfrm>
            <a:custGeom>
              <a:avLst/>
              <a:gdLst>
                <a:gd name="T0" fmla="*/ 30 w 31"/>
                <a:gd name="T1" fmla="*/ 8 h 16"/>
                <a:gd name="T2" fmla="*/ 30 w 31"/>
                <a:gd name="T3" fmla="*/ 8 h 16"/>
                <a:gd name="T4" fmla="*/ 27 w 31"/>
                <a:gd name="T5" fmla="*/ 1 h 16"/>
                <a:gd name="T6" fmla="*/ 27 w 31"/>
                <a:gd name="T7" fmla="*/ 0 h 16"/>
                <a:gd name="T8" fmla="*/ 24 w 31"/>
                <a:gd name="T9" fmla="*/ 2 h 16"/>
                <a:gd name="T10" fmla="*/ 24 w 31"/>
                <a:gd name="T11" fmla="*/ 2 h 16"/>
                <a:gd name="T12" fmla="*/ 24 w 31"/>
                <a:gd name="T13" fmla="*/ 2 h 16"/>
                <a:gd name="T14" fmla="*/ 23 w 31"/>
                <a:gd name="T15" fmla="*/ 2 h 16"/>
                <a:gd name="T16" fmla="*/ 24 w 31"/>
                <a:gd name="T17" fmla="*/ 4 h 16"/>
                <a:gd name="T18" fmla="*/ 24 w 31"/>
                <a:gd name="T19" fmla="*/ 4 h 16"/>
                <a:gd name="T20" fmla="*/ 22 w 31"/>
                <a:gd name="T21" fmla="*/ 10 h 16"/>
                <a:gd name="T22" fmla="*/ 16 w 31"/>
                <a:gd name="T23" fmla="*/ 13 h 16"/>
                <a:gd name="T24" fmla="*/ 11 w 31"/>
                <a:gd name="T25" fmla="*/ 12 h 16"/>
                <a:gd name="T26" fmla="*/ 8 w 31"/>
                <a:gd name="T27" fmla="*/ 2 h 16"/>
                <a:gd name="T28" fmla="*/ 7 w 31"/>
                <a:gd name="T29" fmla="*/ 2 h 16"/>
                <a:gd name="T30" fmla="*/ 7 w 31"/>
                <a:gd name="T31" fmla="*/ 2 h 16"/>
                <a:gd name="T32" fmla="*/ 7 w 31"/>
                <a:gd name="T33" fmla="*/ 2 h 16"/>
                <a:gd name="T34" fmla="*/ 5 w 31"/>
                <a:gd name="T35" fmla="*/ 0 h 16"/>
                <a:gd name="T36" fmla="*/ 5 w 31"/>
                <a:gd name="T37" fmla="*/ 1 h 16"/>
                <a:gd name="T38" fmla="*/ 1 w 31"/>
                <a:gd name="T39" fmla="*/ 8 h 16"/>
                <a:gd name="T40" fmla="*/ 1 w 31"/>
                <a:gd name="T41" fmla="*/ 8 h 16"/>
                <a:gd name="T42" fmla="*/ 1 w 31"/>
                <a:gd name="T43" fmla="*/ 10 h 16"/>
                <a:gd name="T44" fmla="*/ 2 w 31"/>
                <a:gd name="T45" fmla="*/ 10 h 16"/>
                <a:gd name="T46" fmla="*/ 2 w 31"/>
                <a:gd name="T47" fmla="*/ 12 h 16"/>
                <a:gd name="T48" fmla="*/ 3 w 31"/>
                <a:gd name="T49" fmla="*/ 12 h 16"/>
                <a:gd name="T50" fmla="*/ 3 w 31"/>
                <a:gd name="T51" fmla="*/ 11 h 16"/>
                <a:gd name="T52" fmla="*/ 3 w 31"/>
                <a:gd name="T53" fmla="*/ 13 h 16"/>
                <a:gd name="T54" fmla="*/ 4 w 31"/>
                <a:gd name="T55" fmla="*/ 13 h 16"/>
                <a:gd name="T56" fmla="*/ 4 w 31"/>
                <a:gd name="T57" fmla="*/ 12 h 16"/>
                <a:gd name="T58" fmla="*/ 4 w 31"/>
                <a:gd name="T59" fmla="*/ 14 h 16"/>
                <a:gd name="T60" fmla="*/ 5 w 31"/>
                <a:gd name="T61" fmla="*/ 13 h 16"/>
                <a:gd name="T62" fmla="*/ 9 w 31"/>
                <a:gd name="T63" fmla="*/ 11 h 16"/>
                <a:gd name="T64" fmla="*/ 11 w 31"/>
                <a:gd name="T65" fmla="*/ 14 h 16"/>
                <a:gd name="T66" fmla="*/ 11 w 31"/>
                <a:gd name="T67" fmla="*/ 15 h 16"/>
                <a:gd name="T68" fmla="*/ 12 w 31"/>
                <a:gd name="T69" fmla="*/ 16 h 16"/>
                <a:gd name="T70" fmla="*/ 12 w 31"/>
                <a:gd name="T71" fmla="*/ 15 h 16"/>
                <a:gd name="T72" fmla="*/ 13 w 31"/>
                <a:gd name="T73" fmla="*/ 16 h 16"/>
                <a:gd name="T74" fmla="*/ 14 w 31"/>
                <a:gd name="T75" fmla="*/ 15 h 16"/>
                <a:gd name="T76" fmla="*/ 14 w 31"/>
                <a:gd name="T77" fmla="*/ 16 h 16"/>
                <a:gd name="T78" fmla="*/ 15 w 31"/>
                <a:gd name="T79" fmla="*/ 15 h 16"/>
                <a:gd name="T80" fmla="*/ 16 w 31"/>
                <a:gd name="T81" fmla="*/ 15 h 16"/>
                <a:gd name="T82" fmla="*/ 16 w 31"/>
                <a:gd name="T83" fmla="*/ 15 h 16"/>
                <a:gd name="T84" fmla="*/ 17 w 31"/>
                <a:gd name="T85" fmla="*/ 16 h 16"/>
                <a:gd name="T86" fmla="*/ 18 w 31"/>
                <a:gd name="T87" fmla="*/ 15 h 16"/>
                <a:gd name="T88" fmla="*/ 19 w 31"/>
                <a:gd name="T89" fmla="*/ 16 h 16"/>
                <a:gd name="T90" fmla="*/ 19 w 31"/>
                <a:gd name="T91" fmla="*/ 15 h 16"/>
                <a:gd name="T92" fmla="*/ 20 w 31"/>
                <a:gd name="T93" fmla="*/ 16 h 16"/>
                <a:gd name="T94" fmla="*/ 21 w 31"/>
                <a:gd name="T95" fmla="*/ 15 h 16"/>
                <a:gd name="T96" fmla="*/ 20 w 31"/>
                <a:gd name="T97" fmla="*/ 14 h 16"/>
                <a:gd name="T98" fmla="*/ 23 w 31"/>
                <a:gd name="T99" fmla="*/ 11 h 16"/>
                <a:gd name="T100" fmla="*/ 27 w 31"/>
                <a:gd name="T101" fmla="*/ 13 h 16"/>
                <a:gd name="T102" fmla="*/ 27 w 31"/>
                <a:gd name="T103" fmla="*/ 14 h 16"/>
                <a:gd name="T104" fmla="*/ 28 w 31"/>
                <a:gd name="T105" fmla="*/ 12 h 16"/>
                <a:gd name="T106" fmla="*/ 28 w 31"/>
                <a:gd name="T107" fmla="*/ 13 h 16"/>
                <a:gd name="T108" fmla="*/ 28 w 31"/>
                <a:gd name="T109" fmla="*/ 13 h 16"/>
                <a:gd name="T110" fmla="*/ 29 w 31"/>
                <a:gd name="T111" fmla="*/ 11 h 16"/>
                <a:gd name="T112" fmla="*/ 29 w 31"/>
                <a:gd name="T113" fmla="*/ 12 h 16"/>
                <a:gd name="T114" fmla="*/ 30 w 31"/>
                <a:gd name="T115" fmla="*/ 12 h 16"/>
                <a:gd name="T116" fmla="*/ 30 w 31"/>
                <a:gd name="T117" fmla="*/ 10 h 16"/>
                <a:gd name="T118" fmla="*/ 30 w 31"/>
                <a:gd name="T119" fmla="*/ 10 h 16"/>
                <a:gd name="T120" fmla="*/ 30 w 31"/>
                <a:gd name="T1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16">
                  <a:moveTo>
                    <a:pt x="30" y="8"/>
                  </a:moveTo>
                  <a:cubicBezTo>
                    <a:pt x="30" y="8"/>
                    <a:pt x="30" y="8"/>
                    <a:pt x="30" y="8"/>
                  </a:cubicBezTo>
                  <a:cubicBezTo>
                    <a:pt x="31" y="7"/>
                    <a:pt x="27" y="2"/>
                    <a:pt x="27" y="1"/>
                  </a:cubicBezTo>
                  <a:cubicBezTo>
                    <a:pt x="27" y="1"/>
                    <a:pt x="27" y="1"/>
                    <a:pt x="27" y="0"/>
                  </a:cubicBezTo>
                  <a:cubicBezTo>
                    <a:pt x="26" y="1"/>
                    <a:pt x="25" y="1"/>
                    <a:pt x="24" y="2"/>
                  </a:cubicBezTo>
                  <a:cubicBezTo>
                    <a:pt x="24" y="2"/>
                    <a:pt x="24" y="2"/>
                    <a:pt x="24" y="2"/>
                  </a:cubicBezTo>
                  <a:cubicBezTo>
                    <a:pt x="24" y="2"/>
                    <a:pt x="24" y="2"/>
                    <a:pt x="24" y="2"/>
                  </a:cubicBezTo>
                  <a:cubicBezTo>
                    <a:pt x="24" y="2"/>
                    <a:pt x="24" y="2"/>
                    <a:pt x="23" y="2"/>
                  </a:cubicBezTo>
                  <a:cubicBezTo>
                    <a:pt x="23" y="3"/>
                    <a:pt x="24" y="3"/>
                    <a:pt x="24" y="4"/>
                  </a:cubicBezTo>
                  <a:cubicBezTo>
                    <a:pt x="24" y="4"/>
                    <a:pt x="24" y="4"/>
                    <a:pt x="24" y="4"/>
                  </a:cubicBezTo>
                  <a:cubicBezTo>
                    <a:pt x="24" y="6"/>
                    <a:pt x="24" y="8"/>
                    <a:pt x="22" y="10"/>
                  </a:cubicBezTo>
                  <a:cubicBezTo>
                    <a:pt x="20" y="12"/>
                    <a:pt x="18" y="13"/>
                    <a:pt x="16" y="13"/>
                  </a:cubicBezTo>
                  <a:cubicBezTo>
                    <a:pt x="14" y="13"/>
                    <a:pt x="12" y="13"/>
                    <a:pt x="11" y="12"/>
                  </a:cubicBezTo>
                  <a:cubicBezTo>
                    <a:pt x="7" y="9"/>
                    <a:pt x="8" y="5"/>
                    <a:pt x="8" y="2"/>
                  </a:cubicBezTo>
                  <a:cubicBezTo>
                    <a:pt x="8" y="2"/>
                    <a:pt x="7" y="2"/>
                    <a:pt x="7" y="2"/>
                  </a:cubicBezTo>
                  <a:cubicBezTo>
                    <a:pt x="7" y="2"/>
                    <a:pt x="7" y="2"/>
                    <a:pt x="7" y="2"/>
                  </a:cubicBezTo>
                  <a:cubicBezTo>
                    <a:pt x="7" y="2"/>
                    <a:pt x="7" y="2"/>
                    <a:pt x="7" y="2"/>
                  </a:cubicBezTo>
                  <a:cubicBezTo>
                    <a:pt x="6" y="1"/>
                    <a:pt x="5" y="1"/>
                    <a:pt x="5" y="0"/>
                  </a:cubicBezTo>
                  <a:cubicBezTo>
                    <a:pt x="5" y="1"/>
                    <a:pt x="5" y="1"/>
                    <a:pt x="5" y="1"/>
                  </a:cubicBezTo>
                  <a:cubicBezTo>
                    <a:pt x="4" y="2"/>
                    <a:pt x="0" y="7"/>
                    <a:pt x="1" y="8"/>
                  </a:cubicBezTo>
                  <a:cubicBezTo>
                    <a:pt x="1" y="8"/>
                    <a:pt x="1" y="8"/>
                    <a:pt x="1" y="8"/>
                  </a:cubicBezTo>
                  <a:cubicBezTo>
                    <a:pt x="1" y="9"/>
                    <a:pt x="1" y="9"/>
                    <a:pt x="1" y="10"/>
                  </a:cubicBezTo>
                  <a:cubicBezTo>
                    <a:pt x="1" y="10"/>
                    <a:pt x="2" y="10"/>
                    <a:pt x="2" y="10"/>
                  </a:cubicBezTo>
                  <a:cubicBezTo>
                    <a:pt x="1" y="11"/>
                    <a:pt x="1" y="12"/>
                    <a:pt x="2" y="12"/>
                  </a:cubicBezTo>
                  <a:cubicBezTo>
                    <a:pt x="2" y="12"/>
                    <a:pt x="2" y="12"/>
                    <a:pt x="3" y="12"/>
                  </a:cubicBezTo>
                  <a:cubicBezTo>
                    <a:pt x="3" y="11"/>
                    <a:pt x="3" y="11"/>
                    <a:pt x="3" y="11"/>
                  </a:cubicBezTo>
                  <a:cubicBezTo>
                    <a:pt x="3" y="12"/>
                    <a:pt x="3" y="13"/>
                    <a:pt x="3" y="13"/>
                  </a:cubicBezTo>
                  <a:cubicBezTo>
                    <a:pt x="3" y="13"/>
                    <a:pt x="4" y="13"/>
                    <a:pt x="4" y="13"/>
                  </a:cubicBezTo>
                  <a:cubicBezTo>
                    <a:pt x="4" y="12"/>
                    <a:pt x="4" y="12"/>
                    <a:pt x="4" y="12"/>
                  </a:cubicBezTo>
                  <a:cubicBezTo>
                    <a:pt x="4" y="13"/>
                    <a:pt x="4" y="14"/>
                    <a:pt x="4" y="14"/>
                  </a:cubicBezTo>
                  <a:cubicBezTo>
                    <a:pt x="5" y="14"/>
                    <a:pt x="5" y="14"/>
                    <a:pt x="5" y="13"/>
                  </a:cubicBezTo>
                  <a:cubicBezTo>
                    <a:pt x="6" y="13"/>
                    <a:pt x="7" y="12"/>
                    <a:pt x="9" y="11"/>
                  </a:cubicBezTo>
                  <a:cubicBezTo>
                    <a:pt x="9" y="12"/>
                    <a:pt x="10" y="13"/>
                    <a:pt x="11" y="14"/>
                  </a:cubicBezTo>
                  <a:cubicBezTo>
                    <a:pt x="11" y="14"/>
                    <a:pt x="11" y="14"/>
                    <a:pt x="11" y="15"/>
                  </a:cubicBezTo>
                  <a:cubicBezTo>
                    <a:pt x="11" y="15"/>
                    <a:pt x="11" y="16"/>
                    <a:pt x="12" y="16"/>
                  </a:cubicBezTo>
                  <a:cubicBezTo>
                    <a:pt x="12" y="16"/>
                    <a:pt x="12" y="16"/>
                    <a:pt x="12" y="15"/>
                  </a:cubicBezTo>
                  <a:cubicBezTo>
                    <a:pt x="12" y="16"/>
                    <a:pt x="13" y="16"/>
                    <a:pt x="13" y="16"/>
                  </a:cubicBezTo>
                  <a:cubicBezTo>
                    <a:pt x="13" y="16"/>
                    <a:pt x="13" y="16"/>
                    <a:pt x="14" y="15"/>
                  </a:cubicBezTo>
                  <a:cubicBezTo>
                    <a:pt x="14" y="16"/>
                    <a:pt x="14" y="16"/>
                    <a:pt x="14" y="16"/>
                  </a:cubicBezTo>
                  <a:cubicBezTo>
                    <a:pt x="15" y="16"/>
                    <a:pt x="15" y="16"/>
                    <a:pt x="15" y="15"/>
                  </a:cubicBezTo>
                  <a:cubicBezTo>
                    <a:pt x="15" y="15"/>
                    <a:pt x="15" y="15"/>
                    <a:pt x="16" y="15"/>
                  </a:cubicBezTo>
                  <a:cubicBezTo>
                    <a:pt x="16" y="15"/>
                    <a:pt x="16" y="15"/>
                    <a:pt x="16" y="15"/>
                  </a:cubicBezTo>
                  <a:cubicBezTo>
                    <a:pt x="17" y="16"/>
                    <a:pt x="17" y="16"/>
                    <a:pt x="17" y="16"/>
                  </a:cubicBezTo>
                  <a:cubicBezTo>
                    <a:pt x="17" y="16"/>
                    <a:pt x="18" y="16"/>
                    <a:pt x="18" y="15"/>
                  </a:cubicBezTo>
                  <a:cubicBezTo>
                    <a:pt x="18" y="16"/>
                    <a:pt x="18" y="16"/>
                    <a:pt x="19" y="16"/>
                  </a:cubicBezTo>
                  <a:cubicBezTo>
                    <a:pt x="19" y="16"/>
                    <a:pt x="19" y="16"/>
                    <a:pt x="19" y="15"/>
                  </a:cubicBezTo>
                  <a:cubicBezTo>
                    <a:pt x="19" y="16"/>
                    <a:pt x="19" y="16"/>
                    <a:pt x="20" y="16"/>
                  </a:cubicBezTo>
                  <a:cubicBezTo>
                    <a:pt x="20" y="16"/>
                    <a:pt x="21" y="15"/>
                    <a:pt x="21" y="15"/>
                  </a:cubicBezTo>
                  <a:cubicBezTo>
                    <a:pt x="21" y="14"/>
                    <a:pt x="20" y="14"/>
                    <a:pt x="20" y="14"/>
                  </a:cubicBezTo>
                  <a:cubicBezTo>
                    <a:pt x="21" y="13"/>
                    <a:pt x="22" y="12"/>
                    <a:pt x="23" y="11"/>
                  </a:cubicBezTo>
                  <a:cubicBezTo>
                    <a:pt x="24" y="12"/>
                    <a:pt x="26" y="13"/>
                    <a:pt x="27" y="13"/>
                  </a:cubicBezTo>
                  <a:cubicBezTo>
                    <a:pt x="27" y="14"/>
                    <a:pt x="27" y="14"/>
                    <a:pt x="27" y="14"/>
                  </a:cubicBezTo>
                  <a:cubicBezTo>
                    <a:pt x="28" y="14"/>
                    <a:pt x="28" y="13"/>
                    <a:pt x="28" y="12"/>
                  </a:cubicBezTo>
                  <a:cubicBezTo>
                    <a:pt x="28" y="13"/>
                    <a:pt x="28" y="13"/>
                    <a:pt x="28" y="13"/>
                  </a:cubicBezTo>
                  <a:cubicBezTo>
                    <a:pt x="28" y="13"/>
                    <a:pt x="28" y="13"/>
                    <a:pt x="28" y="13"/>
                  </a:cubicBezTo>
                  <a:cubicBezTo>
                    <a:pt x="29" y="13"/>
                    <a:pt x="29" y="12"/>
                    <a:pt x="29" y="11"/>
                  </a:cubicBezTo>
                  <a:cubicBezTo>
                    <a:pt x="29" y="12"/>
                    <a:pt x="29" y="12"/>
                    <a:pt x="29" y="12"/>
                  </a:cubicBezTo>
                  <a:cubicBezTo>
                    <a:pt x="29" y="12"/>
                    <a:pt x="29" y="12"/>
                    <a:pt x="30" y="12"/>
                  </a:cubicBezTo>
                  <a:cubicBezTo>
                    <a:pt x="30" y="12"/>
                    <a:pt x="30" y="11"/>
                    <a:pt x="30" y="10"/>
                  </a:cubicBezTo>
                  <a:cubicBezTo>
                    <a:pt x="30" y="10"/>
                    <a:pt x="30" y="10"/>
                    <a:pt x="30" y="10"/>
                  </a:cubicBezTo>
                  <a:cubicBezTo>
                    <a:pt x="31" y="9"/>
                    <a:pt x="30" y="9"/>
                    <a:pt x="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6" name="Freeform 675"/>
            <p:cNvSpPr>
              <a:spLocks noEditPoints="1"/>
            </p:cNvSpPr>
            <p:nvPr/>
          </p:nvSpPr>
          <p:spPr bwMode="auto">
            <a:xfrm>
              <a:off x="1679575" y="6088063"/>
              <a:ext cx="544513" cy="393700"/>
            </a:xfrm>
            <a:custGeom>
              <a:avLst/>
              <a:gdLst>
                <a:gd name="T0" fmla="*/ 2 w 29"/>
                <a:gd name="T1" fmla="*/ 8 h 21"/>
                <a:gd name="T2" fmla="*/ 1 w 29"/>
                <a:gd name="T3" fmla="*/ 12 h 21"/>
                <a:gd name="T4" fmla="*/ 1 w 29"/>
                <a:gd name="T5" fmla="*/ 12 h 21"/>
                <a:gd name="T6" fmla="*/ 3 w 29"/>
                <a:gd name="T7" fmla="*/ 17 h 21"/>
                <a:gd name="T8" fmla="*/ 6 w 29"/>
                <a:gd name="T9" fmla="*/ 19 h 21"/>
                <a:gd name="T10" fmla="*/ 14 w 29"/>
                <a:gd name="T11" fmla="*/ 21 h 21"/>
                <a:gd name="T12" fmla="*/ 14 w 29"/>
                <a:gd name="T13" fmla="*/ 21 h 21"/>
                <a:gd name="T14" fmla="*/ 26 w 29"/>
                <a:gd name="T15" fmla="*/ 18 h 21"/>
                <a:gd name="T16" fmla="*/ 26 w 29"/>
                <a:gd name="T17" fmla="*/ 18 h 21"/>
                <a:gd name="T18" fmla="*/ 26 w 29"/>
                <a:gd name="T19" fmla="*/ 17 h 21"/>
                <a:gd name="T20" fmla="*/ 28 w 29"/>
                <a:gd name="T21" fmla="*/ 15 h 21"/>
                <a:gd name="T22" fmla="*/ 28 w 29"/>
                <a:gd name="T23" fmla="*/ 11 h 21"/>
                <a:gd name="T24" fmla="*/ 27 w 29"/>
                <a:gd name="T25" fmla="*/ 7 h 21"/>
                <a:gd name="T26" fmla="*/ 26 w 29"/>
                <a:gd name="T27" fmla="*/ 7 h 21"/>
                <a:gd name="T28" fmla="*/ 26 w 29"/>
                <a:gd name="T29" fmla="*/ 7 h 21"/>
                <a:gd name="T30" fmla="*/ 27 w 29"/>
                <a:gd name="T31" fmla="*/ 3 h 21"/>
                <a:gd name="T32" fmla="*/ 29 w 29"/>
                <a:gd name="T33" fmla="*/ 0 h 21"/>
                <a:gd name="T34" fmla="*/ 26 w 29"/>
                <a:gd name="T35" fmla="*/ 2 h 21"/>
                <a:gd name="T36" fmla="*/ 22 w 29"/>
                <a:gd name="T37" fmla="*/ 3 h 21"/>
                <a:gd name="T38" fmla="*/ 22 w 29"/>
                <a:gd name="T39" fmla="*/ 3 h 21"/>
                <a:gd name="T40" fmla="*/ 22 w 29"/>
                <a:gd name="T41" fmla="*/ 3 h 21"/>
                <a:gd name="T42" fmla="*/ 8 w 29"/>
                <a:gd name="T43" fmla="*/ 3 h 21"/>
                <a:gd name="T44" fmla="*/ 8 w 29"/>
                <a:gd name="T45" fmla="*/ 3 h 21"/>
                <a:gd name="T46" fmla="*/ 8 w 29"/>
                <a:gd name="T47" fmla="*/ 3 h 21"/>
                <a:gd name="T48" fmla="*/ 3 w 29"/>
                <a:gd name="T49" fmla="*/ 2 h 21"/>
                <a:gd name="T50" fmla="*/ 0 w 29"/>
                <a:gd name="T51" fmla="*/ 1 h 21"/>
                <a:gd name="T52" fmla="*/ 2 w 29"/>
                <a:gd name="T53" fmla="*/ 3 h 21"/>
                <a:gd name="T54" fmla="*/ 2 w 29"/>
                <a:gd name="T55" fmla="*/ 8 h 21"/>
                <a:gd name="T56" fmla="*/ 3 w 29"/>
                <a:gd name="T57" fmla="*/ 12 h 21"/>
                <a:gd name="T58" fmla="*/ 4 w 29"/>
                <a:gd name="T59" fmla="*/ 9 h 21"/>
                <a:gd name="T60" fmla="*/ 4 w 29"/>
                <a:gd name="T61" fmla="*/ 9 h 21"/>
                <a:gd name="T62" fmla="*/ 4 w 29"/>
                <a:gd name="T63" fmla="*/ 4 h 21"/>
                <a:gd name="T64" fmla="*/ 8 w 29"/>
                <a:gd name="T65" fmla="*/ 5 h 21"/>
                <a:gd name="T66" fmla="*/ 22 w 29"/>
                <a:gd name="T67" fmla="*/ 5 h 21"/>
                <a:gd name="T68" fmla="*/ 22 w 29"/>
                <a:gd name="T69" fmla="*/ 5 h 21"/>
                <a:gd name="T70" fmla="*/ 25 w 29"/>
                <a:gd name="T71" fmla="*/ 5 h 21"/>
                <a:gd name="T72" fmla="*/ 25 w 29"/>
                <a:gd name="T73" fmla="*/ 8 h 21"/>
                <a:gd name="T74" fmla="*/ 25 w 29"/>
                <a:gd name="T75" fmla="*/ 16 h 21"/>
                <a:gd name="T76" fmla="*/ 14 w 29"/>
                <a:gd name="T77" fmla="*/ 19 h 21"/>
                <a:gd name="T78" fmla="*/ 7 w 29"/>
                <a:gd name="T79" fmla="*/ 17 h 21"/>
                <a:gd name="T80" fmla="*/ 4 w 29"/>
                <a:gd name="T81" fmla="*/ 15 h 21"/>
                <a:gd name="T82" fmla="*/ 4 w 29"/>
                <a:gd name="T83" fmla="*/ 15 h 21"/>
                <a:gd name="T84" fmla="*/ 3 w 29"/>
                <a:gd name="T8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21">
                  <a:moveTo>
                    <a:pt x="2" y="8"/>
                  </a:moveTo>
                  <a:cubicBezTo>
                    <a:pt x="2" y="10"/>
                    <a:pt x="1" y="12"/>
                    <a:pt x="1" y="12"/>
                  </a:cubicBezTo>
                  <a:cubicBezTo>
                    <a:pt x="1" y="12"/>
                    <a:pt x="1" y="12"/>
                    <a:pt x="1" y="12"/>
                  </a:cubicBezTo>
                  <a:cubicBezTo>
                    <a:pt x="1" y="15"/>
                    <a:pt x="2" y="16"/>
                    <a:pt x="3" y="17"/>
                  </a:cubicBezTo>
                  <a:cubicBezTo>
                    <a:pt x="3" y="17"/>
                    <a:pt x="4" y="18"/>
                    <a:pt x="6" y="19"/>
                  </a:cubicBezTo>
                  <a:cubicBezTo>
                    <a:pt x="8" y="20"/>
                    <a:pt x="11" y="21"/>
                    <a:pt x="14" y="21"/>
                  </a:cubicBezTo>
                  <a:cubicBezTo>
                    <a:pt x="14" y="21"/>
                    <a:pt x="14" y="21"/>
                    <a:pt x="14" y="21"/>
                  </a:cubicBezTo>
                  <a:cubicBezTo>
                    <a:pt x="18" y="21"/>
                    <a:pt x="22" y="20"/>
                    <a:pt x="26" y="18"/>
                  </a:cubicBezTo>
                  <a:cubicBezTo>
                    <a:pt x="26" y="18"/>
                    <a:pt x="26" y="18"/>
                    <a:pt x="26" y="18"/>
                  </a:cubicBezTo>
                  <a:cubicBezTo>
                    <a:pt x="26" y="17"/>
                    <a:pt x="26" y="17"/>
                    <a:pt x="26" y="17"/>
                  </a:cubicBezTo>
                  <a:cubicBezTo>
                    <a:pt x="27" y="17"/>
                    <a:pt x="27" y="16"/>
                    <a:pt x="28" y="15"/>
                  </a:cubicBezTo>
                  <a:cubicBezTo>
                    <a:pt x="28" y="14"/>
                    <a:pt x="28" y="13"/>
                    <a:pt x="28" y="11"/>
                  </a:cubicBezTo>
                  <a:cubicBezTo>
                    <a:pt x="27" y="9"/>
                    <a:pt x="27" y="8"/>
                    <a:pt x="27" y="7"/>
                  </a:cubicBezTo>
                  <a:cubicBezTo>
                    <a:pt x="26" y="7"/>
                    <a:pt x="26" y="7"/>
                    <a:pt x="26" y="7"/>
                  </a:cubicBezTo>
                  <a:cubicBezTo>
                    <a:pt x="26" y="7"/>
                    <a:pt x="26" y="7"/>
                    <a:pt x="26" y="7"/>
                  </a:cubicBezTo>
                  <a:cubicBezTo>
                    <a:pt x="26" y="7"/>
                    <a:pt x="27" y="5"/>
                    <a:pt x="27" y="3"/>
                  </a:cubicBezTo>
                  <a:cubicBezTo>
                    <a:pt x="29" y="0"/>
                    <a:pt x="29" y="0"/>
                    <a:pt x="29" y="0"/>
                  </a:cubicBezTo>
                  <a:cubicBezTo>
                    <a:pt x="26" y="2"/>
                    <a:pt x="26" y="2"/>
                    <a:pt x="26" y="2"/>
                  </a:cubicBezTo>
                  <a:cubicBezTo>
                    <a:pt x="25" y="3"/>
                    <a:pt x="23" y="3"/>
                    <a:pt x="22" y="3"/>
                  </a:cubicBezTo>
                  <a:cubicBezTo>
                    <a:pt x="22" y="3"/>
                    <a:pt x="22" y="3"/>
                    <a:pt x="22" y="3"/>
                  </a:cubicBezTo>
                  <a:cubicBezTo>
                    <a:pt x="22" y="3"/>
                    <a:pt x="22" y="3"/>
                    <a:pt x="22" y="3"/>
                  </a:cubicBezTo>
                  <a:cubicBezTo>
                    <a:pt x="8" y="3"/>
                    <a:pt x="8" y="3"/>
                    <a:pt x="8" y="3"/>
                  </a:cubicBezTo>
                  <a:cubicBezTo>
                    <a:pt x="8" y="3"/>
                    <a:pt x="8" y="3"/>
                    <a:pt x="8" y="3"/>
                  </a:cubicBezTo>
                  <a:cubicBezTo>
                    <a:pt x="8" y="3"/>
                    <a:pt x="8" y="3"/>
                    <a:pt x="8" y="3"/>
                  </a:cubicBezTo>
                  <a:cubicBezTo>
                    <a:pt x="5" y="3"/>
                    <a:pt x="3" y="2"/>
                    <a:pt x="3" y="2"/>
                  </a:cubicBezTo>
                  <a:cubicBezTo>
                    <a:pt x="0" y="1"/>
                    <a:pt x="0" y="1"/>
                    <a:pt x="0" y="1"/>
                  </a:cubicBezTo>
                  <a:cubicBezTo>
                    <a:pt x="2" y="3"/>
                    <a:pt x="2" y="3"/>
                    <a:pt x="2" y="3"/>
                  </a:cubicBezTo>
                  <a:cubicBezTo>
                    <a:pt x="3" y="5"/>
                    <a:pt x="2" y="8"/>
                    <a:pt x="2" y="8"/>
                  </a:cubicBezTo>
                  <a:close/>
                  <a:moveTo>
                    <a:pt x="3" y="12"/>
                  </a:moveTo>
                  <a:cubicBezTo>
                    <a:pt x="3" y="12"/>
                    <a:pt x="4" y="10"/>
                    <a:pt x="4" y="9"/>
                  </a:cubicBezTo>
                  <a:cubicBezTo>
                    <a:pt x="4" y="9"/>
                    <a:pt x="4" y="9"/>
                    <a:pt x="4" y="9"/>
                  </a:cubicBezTo>
                  <a:cubicBezTo>
                    <a:pt x="4" y="8"/>
                    <a:pt x="5" y="7"/>
                    <a:pt x="4" y="4"/>
                  </a:cubicBezTo>
                  <a:cubicBezTo>
                    <a:pt x="5" y="5"/>
                    <a:pt x="7" y="5"/>
                    <a:pt x="8" y="5"/>
                  </a:cubicBezTo>
                  <a:cubicBezTo>
                    <a:pt x="22" y="5"/>
                    <a:pt x="22" y="5"/>
                    <a:pt x="22" y="5"/>
                  </a:cubicBezTo>
                  <a:cubicBezTo>
                    <a:pt x="22" y="5"/>
                    <a:pt x="22" y="5"/>
                    <a:pt x="22" y="5"/>
                  </a:cubicBezTo>
                  <a:cubicBezTo>
                    <a:pt x="23" y="5"/>
                    <a:pt x="24" y="5"/>
                    <a:pt x="25" y="5"/>
                  </a:cubicBezTo>
                  <a:cubicBezTo>
                    <a:pt x="24" y="6"/>
                    <a:pt x="24" y="7"/>
                    <a:pt x="25" y="8"/>
                  </a:cubicBezTo>
                  <a:cubicBezTo>
                    <a:pt x="25" y="10"/>
                    <a:pt x="26" y="14"/>
                    <a:pt x="25" y="16"/>
                  </a:cubicBezTo>
                  <a:cubicBezTo>
                    <a:pt x="21" y="18"/>
                    <a:pt x="18" y="19"/>
                    <a:pt x="14" y="19"/>
                  </a:cubicBezTo>
                  <a:cubicBezTo>
                    <a:pt x="11" y="19"/>
                    <a:pt x="8" y="18"/>
                    <a:pt x="7" y="17"/>
                  </a:cubicBezTo>
                  <a:cubicBezTo>
                    <a:pt x="5" y="16"/>
                    <a:pt x="4" y="15"/>
                    <a:pt x="4" y="15"/>
                  </a:cubicBezTo>
                  <a:cubicBezTo>
                    <a:pt x="4" y="15"/>
                    <a:pt x="4" y="15"/>
                    <a:pt x="4" y="15"/>
                  </a:cubicBezTo>
                  <a:cubicBezTo>
                    <a:pt x="4" y="15"/>
                    <a:pt x="3"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7" name="Freeform 676"/>
            <p:cNvSpPr>
              <a:spLocks noEditPoints="1"/>
            </p:cNvSpPr>
            <p:nvPr/>
          </p:nvSpPr>
          <p:spPr bwMode="auto">
            <a:xfrm>
              <a:off x="1792288" y="6219825"/>
              <a:ext cx="338138" cy="206375"/>
            </a:xfrm>
            <a:custGeom>
              <a:avLst/>
              <a:gdLst>
                <a:gd name="T0" fmla="*/ 0 w 18"/>
                <a:gd name="T1" fmla="*/ 5 h 11"/>
                <a:gd name="T2" fmla="*/ 3 w 18"/>
                <a:gd name="T3" fmla="*/ 8 h 11"/>
                <a:gd name="T4" fmla="*/ 8 w 18"/>
                <a:gd name="T5" fmla="*/ 6 h 11"/>
                <a:gd name="T6" fmla="*/ 8 w 18"/>
                <a:gd name="T7" fmla="*/ 11 h 11"/>
                <a:gd name="T8" fmla="*/ 9 w 18"/>
                <a:gd name="T9" fmla="*/ 6 h 11"/>
                <a:gd name="T10" fmla="*/ 14 w 18"/>
                <a:gd name="T11" fmla="*/ 8 h 11"/>
                <a:gd name="T12" fmla="*/ 18 w 18"/>
                <a:gd name="T13" fmla="*/ 5 h 11"/>
                <a:gd name="T14" fmla="*/ 16 w 18"/>
                <a:gd name="T15" fmla="*/ 1 h 11"/>
                <a:gd name="T16" fmla="*/ 17 w 18"/>
                <a:gd name="T17" fmla="*/ 1 h 11"/>
                <a:gd name="T18" fmla="*/ 12 w 18"/>
                <a:gd name="T19" fmla="*/ 1 h 11"/>
                <a:gd name="T20" fmla="*/ 9 w 18"/>
                <a:gd name="T21" fmla="*/ 5 h 11"/>
                <a:gd name="T22" fmla="*/ 9 w 18"/>
                <a:gd name="T23" fmla="*/ 5 h 11"/>
                <a:gd name="T24" fmla="*/ 9 w 18"/>
                <a:gd name="T25" fmla="*/ 5 h 11"/>
                <a:gd name="T26" fmla="*/ 8 w 18"/>
                <a:gd name="T27" fmla="*/ 5 h 11"/>
                <a:gd name="T28" fmla="*/ 5 w 18"/>
                <a:gd name="T29" fmla="*/ 1 h 11"/>
                <a:gd name="T30" fmla="*/ 0 w 18"/>
                <a:gd name="T31" fmla="*/ 1 h 11"/>
                <a:gd name="T32" fmla="*/ 1 w 18"/>
                <a:gd name="T33" fmla="*/ 1 h 11"/>
                <a:gd name="T34" fmla="*/ 0 w 18"/>
                <a:gd name="T35" fmla="*/ 5 h 11"/>
                <a:gd name="T36" fmla="*/ 13 w 18"/>
                <a:gd name="T37" fmla="*/ 2 h 11"/>
                <a:gd name="T38" fmla="*/ 15 w 18"/>
                <a:gd name="T39" fmla="*/ 4 h 11"/>
                <a:gd name="T40" fmla="*/ 13 w 18"/>
                <a:gd name="T41" fmla="*/ 6 h 11"/>
                <a:gd name="T42" fmla="*/ 11 w 18"/>
                <a:gd name="T43" fmla="*/ 4 h 11"/>
                <a:gd name="T44" fmla="*/ 13 w 18"/>
                <a:gd name="T45" fmla="*/ 2 h 11"/>
                <a:gd name="T46" fmla="*/ 4 w 18"/>
                <a:gd name="T47" fmla="*/ 2 h 11"/>
                <a:gd name="T48" fmla="*/ 6 w 18"/>
                <a:gd name="T49" fmla="*/ 4 h 11"/>
                <a:gd name="T50" fmla="*/ 4 w 18"/>
                <a:gd name="T51" fmla="*/ 6 h 11"/>
                <a:gd name="T52" fmla="*/ 2 w 18"/>
                <a:gd name="T53" fmla="*/ 4 h 11"/>
                <a:gd name="T54" fmla="*/ 4 w 18"/>
                <a:gd name="T5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1">
                  <a:moveTo>
                    <a:pt x="0" y="5"/>
                  </a:moveTo>
                  <a:cubicBezTo>
                    <a:pt x="0" y="8"/>
                    <a:pt x="3" y="8"/>
                    <a:pt x="3" y="8"/>
                  </a:cubicBezTo>
                  <a:cubicBezTo>
                    <a:pt x="6" y="8"/>
                    <a:pt x="8" y="6"/>
                    <a:pt x="8" y="6"/>
                  </a:cubicBezTo>
                  <a:cubicBezTo>
                    <a:pt x="8" y="6"/>
                    <a:pt x="8" y="8"/>
                    <a:pt x="8" y="11"/>
                  </a:cubicBezTo>
                  <a:cubicBezTo>
                    <a:pt x="8" y="11"/>
                    <a:pt x="9" y="7"/>
                    <a:pt x="9" y="6"/>
                  </a:cubicBezTo>
                  <a:cubicBezTo>
                    <a:pt x="10" y="6"/>
                    <a:pt x="11" y="8"/>
                    <a:pt x="14" y="8"/>
                  </a:cubicBezTo>
                  <a:cubicBezTo>
                    <a:pt x="14" y="8"/>
                    <a:pt x="17" y="8"/>
                    <a:pt x="18" y="5"/>
                  </a:cubicBezTo>
                  <a:cubicBezTo>
                    <a:pt x="18" y="5"/>
                    <a:pt x="17" y="2"/>
                    <a:pt x="16" y="1"/>
                  </a:cubicBezTo>
                  <a:cubicBezTo>
                    <a:pt x="16" y="1"/>
                    <a:pt x="17" y="1"/>
                    <a:pt x="17" y="1"/>
                  </a:cubicBezTo>
                  <a:cubicBezTo>
                    <a:pt x="17" y="1"/>
                    <a:pt x="14" y="0"/>
                    <a:pt x="12" y="1"/>
                  </a:cubicBezTo>
                  <a:cubicBezTo>
                    <a:pt x="12" y="1"/>
                    <a:pt x="10" y="1"/>
                    <a:pt x="9" y="5"/>
                  </a:cubicBezTo>
                  <a:cubicBezTo>
                    <a:pt x="9" y="5"/>
                    <a:pt x="9" y="5"/>
                    <a:pt x="9" y="5"/>
                  </a:cubicBezTo>
                  <a:cubicBezTo>
                    <a:pt x="9" y="5"/>
                    <a:pt x="9" y="5"/>
                    <a:pt x="9" y="5"/>
                  </a:cubicBezTo>
                  <a:cubicBezTo>
                    <a:pt x="8" y="5"/>
                    <a:pt x="8" y="5"/>
                    <a:pt x="8" y="5"/>
                  </a:cubicBezTo>
                  <a:cubicBezTo>
                    <a:pt x="7" y="1"/>
                    <a:pt x="5" y="1"/>
                    <a:pt x="5" y="1"/>
                  </a:cubicBezTo>
                  <a:cubicBezTo>
                    <a:pt x="3" y="0"/>
                    <a:pt x="0" y="1"/>
                    <a:pt x="0" y="1"/>
                  </a:cubicBezTo>
                  <a:cubicBezTo>
                    <a:pt x="0" y="1"/>
                    <a:pt x="1" y="1"/>
                    <a:pt x="1" y="1"/>
                  </a:cubicBezTo>
                  <a:cubicBezTo>
                    <a:pt x="0" y="2"/>
                    <a:pt x="0" y="5"/>
                    <a:pt x="0" y="5"/>
                  </a:cubicBezTo>
                  <a:close/>
                  <a:moveTo>
                    <a:pt x="13" y="2"/>
                  </a:moveTo>
                  <a:cubicBezTo>
                    <a:pt x="14" y="2"/>
                    <a:pt x="15" y="3"/>
                    <a:pt x="15" y="4"/>
                  </a:cubicBezTo>
                  <a:cubicBezTo>
                    <a:pt x="15" y="5"/>
                    <a:pt x="14" y="6"/>
                    <a:pt x="13" y="6"/>
                  </a:cubicBezTo>
                  <a:cubicBezTo>
                    <a:pt x="12" y="6"/>
                    <a:pt x="11" y="5"/>
                    <a:pt x="11" y="4"/>
                  </a:cubicBezTo>
                  <a:cubicBezTo>
                    <a:pt x="11" y="3"/>
                    <a:pt x="12" y="2"/>
                    <a:pt x="13" y="2"/>
                  </a:cubicBezTo>
                  <a:close/>
                  <a:moveTo>
                    <a:pt x="4" y="2"/>
                  </a:moveTo>
                  <a:cubicBezTo>
                    <a:pt x="5" y="2"/>
                    <a:pt x="6" y="3"/>
                    <a:pt x="6" y="4"/>
                  </a:cubicBezTo>
                  <a:cubicBezTo>
                    <a:pt x="6" y="5"/>
                    <a:pt x="5" y="6"/>
                    <a:pt x="4" y="6"/>
                  </a:cubicBezTo>
                  <a:cubicBezTo>
                    <a:pt x="3" y="6"/>
                    <a:pt x="2" y="5"/>
                    <a:pt x="2" y="4"/>
                  </a:cubicBezTo>
                  <a:cubicBezTo>
                    <a:pt x="2" y="3"/>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8" name="Freeform 677"/>
            <p:cNvSpPr>
              <a:spLocks noEditPoints="1"/>
            </p:cNvSpPr>
            <p:nvPr/>
          </p:nvSpPr>
          <p:spPr bwMode="auto">
            <a:xfrm>
              <a:off x="1849438" y="6275388"/>
              <a:ext cx="36513" cy="38100"/>
            </a:xfrm>
            <a:custGeom>
              <a:avLst/>
              <a:gdLst>
                <a:gd name="T0" fmla="*/ 1 w 2"/>
                <a:gd name="T1" fmla="*/ 2 h 2"/>
                <a:gd name="T2" fmla="*/ 2 w 2"/>
                <a:gd name="T3" fmla="*/ 1 h 2"/>
                <a:gd name="T4" fmla="*/ 1 w 2"/>
                <a:gd name="T5" fmla="*/ 0 h 2"/>
                <a:gd name="T6" fmla="*/ 0 w 2"/>
                <a:gd name="T7" fmla="*/ 1 h 2"/>
                <a:gd name="T8" fmla="*/ 1 w 2"/>
                <a:gd name="T9" fmla="*/ 2 h 2"/>
                <a:gd name="T10" fmla="*/ 1 w 2"/>
                <a:gd name="T11" fmla="*/ 0 h 2"/>
                <a:gd name="T12" fmla="*/ 2 w 2"/>
                <a:gd name="T13" fmla="*/ 1 h 2"/>
                <a:gd name="T14" fmla="*/ 1 w 2"/>
                <a:gd name="T15" fmla="*/ 1 h 2"/>
                <a:gd name="T16" fmla="*/ 1 w 2"/>
                <a:gd name="T17" fmla="*/ 1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2" y="2"/>
                    <a:pt x="2" y="1"/>
                    <a:pt x="2" y="1"/>
                  </a:cubicBezTo>
                  <a:cubicBezTo>
                    <a:pt x="2" y="0"/>
                    <a:pt x="2" y="0"/>
                    <a:pt x="1" y="0"/>
                  </a:cubicBezTo>
                  <a:cubicBezTo>
                    <a:pt x="1" y="0"/>
                    <a:pt x="0" y="0"/>
                    <a:pt x="0" y="1"/>
                  </a:cubicBezTo>
                  <a:cubicBezTo>
                    <a:pt x="0" y="1"/>
                    <a:pt x="1" y="2"/>
                    <a:pt x="1" y="2"/>
                  </a:cubicBezTo>
                  <a:close/>
                  <a:moveTo>
                    <a:pt x="1" y="0"/>
                  </a:moveTo>
                  <a:cubicBezTo>
                    <a:pt x="1" y="0"/>
                    <a:pt x="2" y="1"/>
                    <a:pt x="2" y="1"/>
                  </a:cubicBezTo>
                  <a:cubicBezTo>
                    <a:pt x="2" y="1"/>
                    <a:pt x="1" y="1"/>
                    <a:pt x="1" y="1"/>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39" name="Freeform 678"/>
            <p:cNvSpPr>
              <a:spLocks noEditPoints="1"/>
            </p:cNvSpPr>
            <p:nvPr/>
          </p:nvSpPr>
          <p:spPr bwMode="auto">
            <a:xfrm>
              <a:off x="2017713" y="6275388"/>
              <a:ext cx="38100" cy="38100"/>
            </a:xfrm>
            <a:custGeom>
              <a:avLst/>
              <a:gdLst>
                <a:gd name="T0" fmla="*/ 1 w 2"/>
                <a:gd name="T1" fmla="*/ 2 h 2"/>
                <a:gd name="T2" fmla="*/ 2 w 2"/>
                <a:gd name="T3" fmla="*/ 1 h 2"/>
                <a:gd name="T4" fmla="*/ 1 w 2"/>
                <a:gd name="T5" fmla="*/ 0 h 2"/>
                <a:gd name="T6" fmla="*/ 0 w 2"/>
                <a:gd name="T7" fmla="*/ 1 h 2"/>
                <a:gd name="T8" fmla="*/ 1 w 2"/>
                <a:gd name="T9" fmla="*/ 2 h 2"/>
                <a:gd name="T10" fmla="*/ 1 w 2"/>
                <a:gd name="T11" fmla="*/ 0 h 2"/>
                <a:gd name="T12" fmla="*/ 1 w 2"/>
                <a:gd name="T13" fmla="*/ 1 h 2"/>
                <a:gd name="T14" fmla="*/ 1 w 2"/>
                <a:gd name="T15" fmla="*/ 1 h 2"/>
                <a:gd name="T16" fmla="*/ 0 w 2"/>
                <a:gd name="T17" fmla="*/ 1 h 2"/>
                <a:gd name="T18" fmla="*/ 1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2" y="1"/>
                    <a:pt x="2" y="1"/>
                  </a:cubicBezTo>
                  <a:cubicBezTo>
                    <a:pt x="2" y="0"/>
                    <a:pt x="1" y="0"/>
                    <a:pt x="1" y="0"/>
                  </a:cubicBezTo>
                  <a:cubicBezTo>
                    <a:pt x="0" y="0"/>
                    <a:pt x="0" y="0"/>
                    <a:pt x="0" y="1"/>
                  </a:cubicBezTo>
                  <a:cubicBezTo>
                    <a:pt x="0" y="1"/>
                    <a:pt x="0" y="2"/>
                    <a:pt x="1" y="2"/>
                  </a:cubicBezTo>
                  <a:close/>
                  <a:moveTo>
                    <a:pt x="1" y="0"/>
                  </a:moveTo>
                  <a:cubicBezTo>
                    <a:pt x="1" y="0"/>
                    <a:pt x="1" y="1"/>
                    <a:pt x="1" y="1"/>
                  </a:cubicBezTo>
                  <a:cubicBezTo>
                    <a:pt x="1" y="1"/>
                    <a:pt x="1" y="1"/>
                    <a:pt x="1" y="1"/>
                  </a:cubicBezTo>
                  <a:cubicBezTo>
                    <a:pt x="1"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0" name="Freeform 679"/>
            <p:cNvSpPr/>
            <p:nvPr/>
          </p:nvSpPr>
          <p:spPr bwMode="auto">
            <a:xfrm>
              <a:off x="1811338" y="6481763"/>
              <a:ext cx="263525" cy="188912"/>
            </a:xfrm>
            <a:custGeom>
              <a:avLst/>
              <a:gdLst>
                <a:gd name="T0" fmla="*/ 14 w 14"/>
                <a:gd name="T1" fmla="*/ 0 h 10"/>
                <a:gd name="T2" fmla="*/ 8 w 14"/>
                <a:gd name="T3" fmla="*/ 1 h 10"/>
                <a:gd name="T4" fmla="*/ 8 w 14"/>
                <a:gd name="T5" fmla="*/ 1 h 10"/>
                <a:gd name="T6" fmla="*/ 8 w 14"/>
                <a:gd name="T7" fmla="*/ 1 h 10"/>
                <a:gd name="T8" fmla="*/ 7 w 14"/>
                <a:gd name="T9" fmla="*/ 1 h 10"/>
                <a:gd name="T10" fmla="*/ 7 w 14"/>
                <a:gd name="T11" fmla="*/ 1 h 10"/>
                <a:gd name="T12" fmla="*/ 7 w 14"/>
                <a:gd name="T13" fmla="*/ 1 h 10"/>
                <a:gd name="T14" fmla="*/ 6 w 14"/>
                <a:gd name="T15" fmla="*/ 1 h 10"/>
                <a:gd name="T16" fmla="*/ 1 w 14"/>
                <a:gd name="T17" fmla="*/ 0 h 10"/>
                <a:gd name="T18" fmla="*/ 3 w 14"/>
                <a:gd name="T19" fmla="*/ 8 h 10"/>
                <a:gd name="T20" fmla="*/ 13 w 14"/>
                <a:gd name="T21" fmla="*/ 7 h 10"/>
                <a:gd name="T22" fmla="*/ 14 w 14"/>
                <a:gd name="T23" fmla="*/ 1 h 10"/>
                <a:gd name="T24" fmla="*/ 14 w 14"/>
                <a:gd name="T25" fmla="*/ 1 h 10"/>
                <a:gd name="T26" fmla="*/ 14 w 1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14" y="0"/>
                  </a:moveTo>
                  <a:cubicBezTo>
                    <a:pt x="12" y="0"/>
                    <a:pt x="11" y="1"/>
                    <a:pt x="8" y="1"/>
                  </a:cubicBezTo>
                  <a:cubicBezTo>
                    <a:pt x="8" y="1"/>
                    <a:pt x="8" y="1"/>
                    <a:pt x="8" y="1"/>
                  </a:cubicBezTo>
                  <a:cubicBezTo>
                    <a:pt x="8" y="1"/>
                    <a:pt x="8" y="1"/>
                    <a:pt x="8" y="1"/>
                  </a:cubicBezTo>
                  <a:cubicBezTo>
                    <a:pt x="8" y="1"/>
                    <a:pt x="8" y="1"/>
                    <a:pt x="7" y="1"/>
                  </a:cubicBezTo>
                  <a:cubicBezTo>
                    <a:pt x="7" y="1"/>
                    <a:pt x="7" y="1"/>
                    <a:pt x="7" y="1"/>
                  </a:cubicBezTo>
                  <a:cubicBezTo>
                    <a:pt x="7" y="1"/>
                    <a:pt x="7" y="1"/>
                    <a:pt x="7" y="1"/>
                  </a:cubicBezTo>
                  <a:cubicBezTo>
                    <a:pt x="7" y="1"/>
                    <a:pt x="7" y="1"/>
                    <a:pt x="6" y="1"/>
                  </a:cubicBezTo>
                  <a:cubicBezTo>
                    <a:pt x="4" y="1"/>
                    <a:pt x="2" y="0"/>
                    <a:pt x="1" y="0"/>
                  </a:cubicBezTo>
                  <a:cubicBezTo>
                    <a:pt x="1" y="2"/>
                    <a:pt x="0" y="6"/>
                    <a:pt x="3" y="8"/>
                  </a:cubicBezTo>
                  <a:cubicBezTo>
                    <a:pt x="6" y="10"/>
                    <a:pt x="10" y="9"/>
                    <a:pt x="13" y="7"/>
                  </a:cubicBezTo>
                  <a:cubicBezTo>
                    <a:pt x="14" y="5"/>
                    <a:pt x="14" y="4"/>
                    <a:pt x="14" y="1"/>
                  </a:cubicBezTo>
                  <a:cubicBezTo>
                    <a:pt x="14" y="1"/>
                    <a:pt x="14" y="1"/>
                    <a:pt x="14" y="1"/>
                  </a:cubicBezTo>
                  <a:cubicBezTo>
                    <a:pt x="14" y="0"/>
                    <a:pt x="14"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1" name="Freeform 680"/>
            <p:cNvSpPr/>
            <p:nvPr/>
          </p:nvSpPr>
          <p:spPr bwMode="auto">
            <a:xfrm>
              <a:off x="1660525" y="6445250"/>
              <a:ext cx="582613" cy="280987"/>
            </a:xfrm>
            <a:custGeom>
              <a:avLst/>
              <a:gdLst>
                <a:gd name="T0" fmla="*/ 30 w 31"/>
                <a:gd name="T1" fmla="*/ 7 h 15"/>
                <a:gd name="T2" fmla="*/ 30 w 31"/>
                <a:gd name="T3" fmla="*/ 7 h 15"/>
                <a:gd name="T4" fmla="*/ 26 w 31"/>
                <a:gd name="T5" fmla="*/ 0 h 15"/>
                <a:gd name="T6" fmla="*/ 26 w 31"/>
                <a:gd name="T7" fmla="*/ 0 h 15"/>
                <a:gd name="T8" fmla="*/ 24 w 31"/>
                <a:gd name="T9" fmla="*/ 1 h 15"/>
                <a:gd name="T10" fmla="*/ 24 w 31"/>
                <a:gd name="T11" fmla="*/ 1 h 15"/>
                <a:gd name="T12" fmla="*/ 24 w 31"/>
                <a:gd name="T13" fmla="*/ 1 h 15"/>
                <a:gd name="T14" fmla="*/ 23 w 31"/>
                <a:gd name="T15" fmla="*/ 1 h 15"/>
                <a:gd name="T16" fmla="*/ 23 w 31"/>
                <a:gd name="T17" fmla="*/ 3 h 15"/>
                <a:gd name="T18" fmla="*/ 23 w 31"/>
                <a:gd name="T19" fmla="*/ 3 h 15"/>
                <a:gd name="T20" fmla="*/ 21 w 31"/>
                <a:gd name="T21" fmla="*/ 10 h 15"/>
                <a:gd name="T22" fmla="*/ 15 w 31"/>
                <a:gd name="T23" fmla="*/ 12 h 15"/>
                <a:gd name="T24" fmla="*/ 10 w 31"/>
                <a:gd name="T25" fmla="*/ 11 h 15"/>
                <a:gd name="T26" fmla="*/ 8 w 31"/>
                <a:gd name="T27" fmla="*/ 1 h 15"/>
                <a:gd name="T28" fmla="*/ 7 w 31"/>
                <a:gd name="T29" fmla="*/ 1 h 15"/>
                <a:gd name="T30" fmla="*/ 7 w 31"/>
                <a:gd name="T31" fmla="*/ 1 h 15"/>
                <a:gd name="T32" fmla="*/ 7 w 31"/>
                <a:gd name="T33" fmla="*/ 1 h 15"/>
                <a:gd name="T34" fmla="*/ 5 w 31"/>
                <a:gd name="T35" fmla="*/ 0 h 15"/>
                <a:gd name="T36" fmla="*/ 4 w 31"/>
                <a:gd name="T37" fmla="*/ 0 h 15"/>
                <a:gd name="T38" fmla="*/ 1 w 31"/>
                <a:gd name="T39" fmla="*/ 7 h 15"/>
                <a:gd name="T40" fmla="*/ 1 w 31"/>
                <a:gd name="T41" fmla="*/ 7 h 15"/>
                <a:gd name="T42" fmla="*/ 1 w 31"/>
                <a:gd name="T43" fmla="*/ 9 h 15"/>
                <a:gd name="T44" fmla="*/ 2 w 31"/>
                <a:gd name="T45" fmla="*/ 9 h 15"/>
                <a:gd name="T46" fmla="*/ 2 w 31"/>
                <a:gd name="T47" fmla="*/ 11 h 15"/>
                <a:gd name="T48" fmla="*/ 2 w 31"/>
                <a:gd name="T49" fmla="*/ 11 h 15"/>
                <a:gd name="T50" fmla="*/ 2 w 31"/>
                <a:gd name="T51" fmla="*/ 10 h 15"/>
                <a:gd name="T52" fmla="*/ 3 w 31"/>
                <a:gd name="T53" fmla="*/ 12 h 15"/>
                <a:gd name="T54" fmla="*/ 3 w 31"/>
                <a:gd name="T55" fmla="*/ 12 h 15"/>
                <a:gd name="T56" fmla="*/ 4 w 31"/>
                <a:gd name="T57" fmla="*/ 11 h 15"/>
                <a:gd name="T58" fmla="*/ 4 w 31"/>
                <a:gd name="T59" fmla="*/ 13 h 15"/>
                <a:gd name="T60" fmla="*/ 5 w 31"/>
                <a:gd name="T61" fmla="*/ 13 h 15"/>
                <a:gd name="T62" fmla="*/ 8 w 31"/>
                <a:gd name="T63" fmla="*/ 10 h 15"/>
                <a:gd name="T64" fmla="*/ 11 w 31"/>
                <a:gd name="T65" fmla="*/ 13 h 15"/>
                <a:gd name="T66" fmla="*/ 11 w 31"/>
                <a:gd name="T67" fmla="*/ 14 h 15"/>
                <a:gd name="T68" fmla="*/ 11 w 31"/>
                <a:gd name="T69" fmla="*/ 15 h 15"/>
                <a:gd name="T70" fmla="*/ 12 w 31"/>
                <a:gd name="T71" fmla="*/ 15 h 15"/>
                <a:gd name="T72" fmla="*/ 13 w 31"/>
                <a:gd name="T73" fmla="*/ 15 h 15"/>
                <a:gd name="T74" fmla="*/ 13 w 31"/>
                <a:gd name="T75" fmla="*/ 14 h 15"/>
                <a:gd name="T76" fmla="*/ 14 w 31"/>
                <a:gd name="T77" fmla="*/ 15 h 15"/>
                <a:gd name="T78" fmla="*/ 15 w 31"/>
                <a:gd name="T79" fmla="*/ 14 h 15"/>
                <a:gd name="T80" fmla="*/ 15 w 31"/>
                <a:gd name="T81" fmla="*/ 14 h 15"/>
                <a:gd name="T82" fmla="*/ 16 w 31"/>
                <a:gd name="T83" fmla="*/ 14 h 15"/>
                <a:gd name="T84" fmla="*/ 17 w 31"/>
                <a:gd name="T85" fmla="*/ 15 h 15"/>
                <a:gd name="T86" fmla="*/ 18 w 31"/>
                <a:gd name="T87" fmla="*/ 14 h 15"/>
                <a:gd name="T88" fmla="*/ 18 w 31"/>
                <a:gd name="T89" fmla="*/ 15 h 15"/>
                <a:gd name="T90" fmla="*/ 19 w 31"/>
                <a:gd name="T91" fmla="*/ 15 h 15"/>
                <a:gd name="T92" fmla="*/ 19 w 31"/>
                <a:gd name="T93" fmla="*/ 15 h 15"/>
                <a:gd name="T94" fmla="*/ 20 w 31"/>
                <a:gd name="T95" fmla="*/ 14 h 15"/>
                <a:gd name="T96" fmla="*/ 20 w 31"/>
                <a:gd name="T97" fmla="*/ 13 h 15"/>
                <a:gd name="T98" fmla="*/ 23 w 31"/>
                <a:gd name="T99" fmla="*/ 10 h 15"/>
                <a:gd name="T100" fmla="*/ 26 w 31"/>
                <a:gd name="T101" fmla="*/ 13 h 15"/>
                <a:gd name="T102" fmla="*/ 27 w 31"/>
                <a:gd name="T103" fmla="*/ 13 h 15"/>
                <a:gd name="T104" fmla="*/ 27 w 31"/>
                <a:gd name="T105" fmla="*/ 11 h 15"/>
                <a:gd name="T106" fmla="*/ 27 w 31"/>
                <a:gd name="T107" fmla="*/ 12 h 15"/>
                <a:gd name="T108" fmla="*/ 28 w 31"/>
                <a:gd name="T109" fmla="*/ 12 h 15"/>
                <a:gd name="T110" fmla="*/ 28 w 31"/>
                <a:gd name="T111" fmla="*/ 10 h 15"/>
                <a:gd name="T112" fmla="*/ 29 w 31"/>
                <a:gd name="T113" fmla="*/ 11 h 15"/>
                <a:gd name="T114" fmla="*/ 29 w 31"/>
                <a:gd name="T115" fmla="*/ 11 h 15"/>
                <a:gd name="T116" fmla="*/ 29 w 31"/>
                <a:gd name="T117" fmla="*/ 9 h 15"/>
                <a:gd name="T118" fmla="*/ 30 w 31"/>
                <a:gd name="T119" fmla="*/ 9 h 15"/>
                <a:gd name="T120" fmla="*/ 30 w 31"/>
                <a:gd name="T1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15">
                  <a:moveTo>
                    <a:pt x="30" y="7"/>
                  </a:moveTo>
                  <a:cubicBezTo>
                    <a:pt x="30" y="7"/>
                    <a:pt x="30" y="7"/>
                    <a:pt x="30" y="7"/>
                  </a:cubicBezTo>
                  <a:cubicBezTo>
                    <a:pt x="31" y="6"/>
                    <a:pt x="27" y="1"/>
                    <a:pt x="26" y="0"/>
                  </a:cubicBezTo>
                  <a:cubicBezTo>
                    <a:pt x="26" y="0"/>
                    <a:pt x="26" y="0"/>
                    <a:pt x="26" y="0"/>
                  </a:cubicBezTo>
                  <a:cubicBezTo>
                    <a:pt x="26" y="0"/>
                    <a:pt x="25" y="0"/>
                    <a:pt x="24" y="1"/>
                  </a:cubicBezTo>
                  <a:cubicBezTo>
                    <a:pt x="24" y="1"/>
                    <a:pt x="24" y="1"/>
                    <a:pt x="24" y="1"/>
                  </a:cubicBezTo>
                  <a:cubicBezTo>
                    <a:pt x="24" y="1"/>
                    <a:pt x="24" y="1"/>
                    <a:pt x="24" y="1"/>
                  </a:cubicBezTo>
                  <a:cubicBezTo>
                    <a:pt x="24" y="1"/>
                    <a:pt x="23" y="1"/>
                    <a:pt x="23" y="1"/>
                  </a:cubicBezTo>
                  <a:cubicBezTo>
                    <a:pt x="23" y="2"/>
                    <a:pt x="23" y="2"/>
                    <a:pt x="23" y="3"/>
                  </a:cubicBezTo>
                  <a:cubicBezTo>
                    <a:pt x="23" y="3"/>
                    <a:pt x="23" y="3"/>
                    <a:pt x="23" y="3"/>
                  </a:cubicBezTo>
                  <a:cubicBezTo>
                    <a:pt x="23" y="5"/>
                    <a:pt x="23" y="8"/>
                    <a:pt x="21" y="10"/>
                  </a:cubicBezTo>
                  <a:cubicBezTo>
                    <a:pt x="20" y="11"/>
                    <a:pt x="18" y="12"/>
                    <a:pt x="15" y="12"/>
                  </a:cubicBezTo>
                  <a:cubicBezTo>
                    <a:pt x="14" y="12"/>
                    <a:pt x="12" y="12"/>
                    <a:pt x="10" y="11"/>
                  </a:cubicBezTo>
                  <a:cubicBezTo>
                    <a:pt x="7" y="9"/>
                    <a:pt x="7" y="4"/>
                    <a:pt x="8" y="1"/>
                  </a:cubicBezTo>
                  <a:cubicBezTo>
                    <a:pt x="7" y="1"/>
                    <a:pt x="7" y="1"/>
                    <a:pt x="7" y="1"/>
                  </a:cubicBezTo>
                  <a:cubicBezTo>
                    <a:pt x="7" y="1"/>
                    <a:pt x="7" y="1"/>
                    <a:pt x="7" y="1"/>
                  </a:cubicBezTo>
                  <a:cubicBezTo>
                    <a:pt x="7" y="1"/>
                    <a:pt x="7" y="1"/>
                    <a:pt x="7" y="1"/>
                  </a:cubicBezTo>
                  <a:cubicBezTo>
                    <a:pt x="6" y="0"/>
                    <a:pt x="5" y="0"/>
                    <a:pt x="5" y="0"/>
                  </a:cubicBezTo>
                  <a:cubicBezTo>
                    <a:pt x="5" y="0"/>
                    <a:pt x="5" y="0"/>
                    <a:pt x="4" y="0"/>
                  </a:cubicBezTo>
                  <a:cubicBezTo>
                    <a:pt x="4" y="1"/>
                    <a:pt x="0" y="6"/>
                    <a:pt x="1" y="7"/>
                  </a:cubicBezTo>
                  <a:cubicBezTo>
                    <a:pt x="1" y="7"/>
                    <a:pt x="1" y="7"/>
                    <a:pt x="1" y="7"/>
                  </a:cubicBezTo>
                  <a:cubicBezTo>
                    <a:pt x="1" y="8"/>
                    <a:pt x="1" y="9"/>
                    <a:pt x="1" y="9"/>
                  </a:cubicBezTo>
                  <a:cubicBezTo>
                    <a:pt x="1" y="9"/>
                    <a:pt x="1" y="9"/>
                    <a:pt x="2" y="9"/>
                  </a:cubicBezTo>
                  <a:cubicBezTo>
                    <a:pt x="1" y="10"/>
                    <a:pt x="1" y="11"/>
                    <a:pt x="2" y="11"/>
                  </a:cubicBezTo>
                  <a:cubicBezTo>
                    <a:pt x="2" y="11"/>
                    <a:pt x="2" y="11"/>
                    <a:pt x="2" y="11"/>
                  </a:cubicBezTo>
                  <a:cubicBezTo>
                    <a:pt x="2" y="10"/>
                    <a:pt x="2" y="10"/>
                    <a:pt x="2" y="10"/>
                  </a:cubicBezTo>
                  <a:cubicBezTo>
                    <a:pt x="2" y="11"/>
                    <a:pt x="2" y="12"/>
                    <a:pt x="3" y="12"/>
                  </a:cubicBezTo>
                  <a:cubicBezTo>
                    <a:pt x="3" y="12"/>
                    <a:pt x="3" y="12"/>
                    <a:pt x="3" y="12"/>
                  </a:cubicBezTo>
                  <a:cubicBezTo>
                    <a:pt x="4" y="11"/>
                    <a:pt x="4" y="11"/>
                    <a:pt x="4" y="11"/>
                  </a:cubicBezTo>
                  <a:cubicBezTo>
                    <a:pt x="3" y="12"/>
                    <a:pt x="3" y="13"/>
                    <a:pt x="4" y="13"/>
                  </a:cubicBezTo>
                  <a:cubicBezTo>
                    <a:pt x="4" y="13"/>
                    <a:pt x="4" y="13"/>
                    <a:pt x="5" y="13"/>
                  </a:cubicBezTo>
                  <a:cubicBezTo>
                    <a:pt x="5" y="12"/>
                    <a:pt x="7" y="11"/>
                    <a:pt x="8" y="10"/>
                  </a:cubicBezTo>
                  <a:cubicBezTo>
                    <a:pt x="9" y="11"/>
                    <a:pt x="10" y="12"/>
                    <a:pt x="11" y="13"/>
                  </a:cubicBezTo>
                  <a:cubicBezTo>
                    <a:pt x="11" y="13"/>
                    <a:pt x="11" y="13"/>
                    <a:pt x="11" y="14"/>
                  </a:cubicBezTo>
                  <a:cubicBezTo>
                    <a:pt x="11" y="15"/>
                    <a:pt x="11" y="15"/>
                    <a:pt x="11" y="15"/>
                  </a:cubicBezTo>
                  <a:cubicBezTo>
                    <a:pt x="12" y="15"/>
                    <a:pt x="12" y="15"/>
                    <a:pt x="12" y="15"/>
                  </a:cubicBezTo>
                  <a:cubicBezTo>
                    <a:pt x="12" y="15"/>
                    <a:pt x="12" y="15"/>
                    <a:pt x="13" y="15"/>
                  </a:cubicBezTo>
                  <a:cubicBezTo>
                    <a:pt x="13" y="15"/>
                    <a:pt x="13" y="15"/>
                    <a:pt x="13" y="14"/>
                  </a:cubicBezTo>
                  <a:cubicBezTo>
                    <a:pt x="13" y="15"/>
                    <a:pt x="14" y="15"/>
                    <a:pt x="14" y="15"/>
                  </a:cubicBezTo>
                  <a:cubicBezTo>
                    <a:pt x="14" y="15"/>
                    <a:pt x="15" y="15"/>
                    <a:pt x="15" y="14"/>
                  </a:cubicBezTo>
                  <a:cubicBezTo>
                    <a:pt x="15" y="14"/>
                    <a:pt x="15" y="14"/>
                    <a:pt x="15" y="14"/>
                  </a:cubicBezTo>
                  <a:cubicBezTo>
                    <a:pt x="16" y="14"/>
                    <a:pt x="16" y="14"/>
                    <a:pt x="16" y="14"/>
                  </a:cubicBezTo>
                  <a:cubicBezTo>
                    <a:pt x="16" y="15"/>
                    <a:pt x="17" y="15"/>
                    <a:pt x="17" y="15"/>
                  </a:cubicBezTo>
                  <a:cubicBezTo>
                    <a:pt x="17" y="15"/>
                    <a:pt x="17" y="15"/>
                    <a:pt x="18" y="14"/>
                  </a:cubicBezTo>
                  <a:cubicBezTo>
                    <a:pt x="18" y="15"/>
                    <a:pt x="18" y="15"/>
                    <a:pt x="18" y="15"/>
                  </a:cubicBezTo>
                  <a:cubicBezTo>
                    <a:pt x="18" y="15"/>
                    <a:pt x="19" y="15"/>
                    <a:pt x="19" y="15"/>
                  </a:cubicBezTo>
                  <a:cubicBezTo>
                    <a:pt x="19" y="15"/>
                    <a:pt x="19" y="15"/>
                    <a:pt x="19" y="15"/>
                  </a:cubicBezTo>
                  <a:cubicBezTo>
                    <a:pt x="20" y="15"/>
                    <a:pt x="20" y="15"/>
                    <a:pt x="20" y="14"/>
                  </a:cubicBezTo>
                  <a:cubicBezTo>
                    <a:pt x="20" y="13"/>
                    <a:pt x="20" y="13"/>
                    <a:pt x="20" y="13"/>
                  </a:cubicBezTo>
                  <a:cubicBezTo>
                    <a:pt x="21" y="12"/>
                    <a:pt x="22" y="11"/>
                    <a:pt x="23" y="10"/>
                  </a:cubicBezTo>
                  <a:cubicBezTo>
                    <a:pt x="24" y="11"/>
                    <a:pt x="26" y="12"/>
                    <a:pt x="26" y="13"/>
                  </a:cubicBezTo>
                  <a:cubicBezTo>
                    <a:pt x="26" y="13"/>
                    <a:pt x="27" y="13"/>
                    <a:pt x="27" y="13"/>
                  </a:cubicBezTo>
                  <a:cubicBezTo>
                    <a:pt x="27" y="13"/>
                    <a:pt x="27" y="12"/>
                    <a:pt x="27" y="11"/>
                  </a:cubicBezTo>
                  <a:cubicBezTo>
                    <a:pt x="27" y="12"/>
                    <a:pt x="27" y="12"/>
                    <a:pt x="27" y="12"/>
                  </a:cubicBezTo>
                  <a:cubicBezTo>
                    <a:pt x="28" y="12"/>
                    <a:pt x="28" y="12"/>
                    <a:pt x="28" y="12"/>
                  </a:cubicBezTo>
                  <a:cubicBezTo>
                    <a:pt x="29" y="12"/>
                    <a:pt x="29" y="11"/>
                    <a:pt x="28" y="10"/>
                  </a:cubicBezTo>
                  <a:cubicBezTo>
                    <a:pt x="29" y="11"/>
                    <a:pt x="29" y="11"/>
                    <a:pt x="29" y="11"/>
                  </a:cubicBezTo>
                  <a:cubicBezTo>
                    <a:pt x="29" y="11"/>
                    <a:pt x="29" y="11"/>
                    <a:pt x="29" y="11"/>
                  </a:cubicBezTo>
                  <a:cubicBezTo>
                    <a:pt x="30" y="11"/>
                    <a:pt x="30" y="10"/>
                    <a:pt x="29" y="9"/>
                  </a:cubicBezTo>
                  <a:cubicBezTo>
                    <a:pt x="30" y="9"/>
                    <a:pt x="30" y="9"/>
                    <a:pt x="30" y="9"/>
                  </a:cubicBezTo>
                  <a:cubicBezTo>
                    <a:pt x="30" y="9"/>
                    <a:pt x="30" y="8"/>
                    <a:pt x="3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42" name="组合 641"/>
          <p:cNvGrpSpPr/>
          <p:nvPr/>
        </p:nvGrpSpPr>
        <p:grpSpPr>
          <a:xfrm>
            <a:off x="2224973" y="5904130"/>
            <a:ext cx="769938" cy="450850"/>
            <a:chOff x="2581275" y="6219825"/>
            <a:chExt cx="769938" cy="450850"/>
          </a:xfrm>
          <a:solidFill>
            <a:schemeClr val="bg1"/>
          </a:solidFill>
        </p:grpSpPr>
        <p:sp>
          <p:nvSpPr>
            <p:cNvPr id="643" name="Freeform 584"/>
            <p:cNvSpPr>
              <a:spLocks noEditPoints="1"/>
            </p:cNvSpPr>
            <p:nvPr/>
          </p:nvSpPr>
          <p:spPr bwMode="auto">
            <a:xfrm>
              <a:off x="3163888" y="6332538"/>
              <a:ext cx="187325" cy="280987"/>
            </a:xfrm>
            <a:custGeom>
              <a:avLst/>
              <a:gdLst>
                <a:gd name="T0" fmla="*/ 10 w 10"/>
                <a:gd name="T1" fmla="*/ 1 h 15"/>
                <a:gd name="T2" fmla="*/ 10 w 10"/>
                <a:gd name="T3" fmla="*/ 1 h 15"/>
                <a:gd name="T4" fmla="*/ 10 w 10"/>
                <a:gd name="T5" fmla="*/ 1 h 15"/>
                <a:gd name="T6" fmla="*/ 9 w 10"/>
                <a:gd name="T7" fmla="*/ 0 h 15"/>
                <a:gd name="T8" fmla="*/ 9 w 10"/>
                <a:gd name="T9" fmla="*/ 1 h 15"/>
                <a:gd name="T10" fmla="*/ 5 w 10"/>
                <a:gd name="T11" fmla="*/ 2 h 15"/>
                <a:gd name="T12" fmla="*/ 1 w 10"/>
                <a:gd name="T13" fmla="*/ 4 h 15"/>
                <a:gd name="T14" fmla="*/ 0 w 10"/>
                <a:gd name="T15" fmla="*/ 5 h 15"/>
                <a:gd name="T16" fmla="*/ 0 w 10"/>
                <a:gd name="T17" fmla="*/ 6 h 15"/>
                <a:gd name="T18" fmla="*/ 0 w 10"/>
                <a:gd name="T19" fmla="*/ 14 h 15"/>
                <a:gd name="T20" fmla="*/ 0 w 10"/>
                <a:gd name="T21" fmla="*/ 15 h 15"/>
                <a:gd name="T22" fmla="*/ 0 w 10"/>
                <a:gd name="T23" fmla="*/ 15 h 15"/>
                <a:gd name="T24" fmla="*/ 1 w 10"/>
                <a:gd name="T25" fmla="*/ 15 h 15"/>
                <a:gd name="T26" fmla="*/ 1 w 10"/>
                <a:gd name="T27" fmla="*/ 15 h 15"/>
                <a:gd name="T28" fmla="*/ 5 w 10"/>
                <a:gd name="T29" fmla="*/ 14 h 15"/>
                <a:gd name="T30" fmla="*/ 9 w 10"/>
                <a:gd name="T31" fmla="*/ 12 h 15"/>
                <a:gd name="T32" fmla="*/ 10 w 10"/>
                <a:gd name="T33" fmla="*/ 11 h 15"/>
                <a:gd name="T34" fmla="*/ 10 w 10"/>
                <a:gd name="T35" fmla="*/ 11 h 15"/>
                <a:gd name="T36" fmla="*/ 10 w 10"/>
                <a:gd name="T37" fmla="*/ 10 h 15"/>
                <a:gd name="T38" fmla="*/ 10 w 10"/>
                <a:gd name="T39" fmla="*/ 1 h 15"/>
                <a:gd name="T40" fmla="*/ 9 w 10"/>
                <a:gd name="T41" fmla="*/ 10 h 15"/>
                <a:gd name="T42" fmla="*/ 9 w 10"/>
                <a:gd name="T43" fmla="*/ 11 h 15"/>
                <a:gd name="T44" fmla="*/ 9 w 10"/>
                <a:gd name="T45" fmla="*/ 11 h 15"/>
                <a:gd name="T46" fmla="*/ 9 w 10"/>
                <a:gd name="T47" fmla="*/ 11 h 15"/>
                <a:gd name="T48" fmla="*/ 5 w 10"/>
                <a:gd name="T49" fmla="*/ 13 h 15"/>
                <a:gd name="T50" fmla="*/ 1 w 10"/>
                <a:gd name="T51" fmla="*/ 15 h 15"/>
                <a:gd name="T52" fmla="*/ 1 w 10"/>
                <a:gd name="T53" fmla="*/ 15 h 15"/>
                <a:gd name="T54" fmla="*/ 1 w 10"/>
                <a:gd name="T55" fmla="*/ 15 h 15"/>
                <a:gd name="T56" fmla="*/ 1 w 10"/>
                <a:gd name="T57" fmla="*/ 15 h 15"/>
                <a:gd name="T58" fmla="*/ 1 w 10"/>
                <a:gd name="T59" fmla="*/ 14 h 15"/>
                <a:gd name="T60" fmla="*/ 1 w 10"/>
                <a:gd name="T61" fmla="*/ 6 h 15"/>
                <a:gd name="T62" fmla="*/ 1 w 10"/>
                <a:gd name="T63" fmla="*/ 5 h 15"/>
                <a:gd name="T64" fmla="*/ 1 w 10"/>
                <a:gd name="T65" fmla="*/ 5 h 15"/>
                <a:gd name="T66" fmla="*/ 5 w 10"/>
                <a:gd name="T67" fmla="*/ 3 h 15"/>
                <a:gd name="T68" fmla="*/ 9 w 10"/>
                <a:gd name="T69" fmla="*/ 1 h 15"/>
                <a:gd name="T70" fmla="*/ 9 w 10"/>
                <a:gd name="T71" fmla="*/ 1 h 15"/>
                <a:gd name="T72" fmla="*/ 9 w 10"/>
                <a:gd name="T73" fmla="*/ 1 h 15"/>
                <a:gd name="T74" fmla="*/ 9 w 10"/>
                <a:gd name="T75" fmla="*/ 1 h 15"/>
                <a:gd name="T76" fmla="*/ 9 w 10"/>
                <a:gd name="T77" fmla="*/ 1 h 15"/>
                <a:gd name="T78" fmla="*/ 9 w 10"/>
                <a:gd name="T7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0" y="1"/>
                  </a:moveTo>
                  <a:cubicBezTo>
                    <a:pt x="10" y="1"/>
                    <a:pt x="10" y="1"/>
                    <a:pt x="10" y="1"/>
                  </a:cubicBezTo>
                  <a:cubicBezTo>
                    <a:pt x="10" y="1"/>
                    <a:pt x="10" y="1"/>
                    <a:pt x="10" y="1"/>
                  </a:cubicBezTo>
                  <a:cubicBezTo>
                    <a:pt x="9" y="0"/>
                    <a:pt x="9" y="0"/>
                    <a:pt x="9" y="0"/>
                  </a:cubicBezTo>
                  <a:cubicBezTo>
                    <a:pt x="9" y="0"/>
                    <a:pt x="9" y="0"/>
                    <a:pt x="9" y="1"/>
                  </a:cubicBezTo>
                  <a:cubicBezTo>
                    <a:pt x="5" y="2"/>
                    <a:pt x="5" y="2"/>
                    <a:pt x="5" y="2"/>
                  </a:cubicBezTo>
                  <a:cubicBezTo>
                    <a:pt x="1" y="4"/>
                    <a:pt x="1" y="4"/>
                    <a:pt x="1" y="4"/>
                  </a:cubicBezTo>
                  <a:cubicBezTo>
                    <a:pt x="1" y="4"/>
                    <a:pt x="0" y="4"/>
                    <a:pt x="0" y="5"/>
                  </a:cubicBezTo>
                  <a:cubicBezTo>
                    <a:pt x="0" y="5"/>
                    <a:pt x="0" y="5"/>
                    <a:pt x="0" y="6"/>
                  </a:cubicBezTo>
                  <a:cubicBezTo>
                    <a:pt x="0" y="14"/>
                    <a:pt x="0" y="14"/>
                    <a:pt x="0" y="14"/>
                  </a:cubicBezTo>
                  <a:cubicBezTo>
                    <a:pt x="0" y="15"/>
                    <a:pt x="0" y="15"/>
                    <a:pt x="0" y="15"/>
                  </a:cubicBezTo>
                  <a:cubicBezTo>
                    <a:pt x="0" y="15"/>
                    <a:pt x="0" y="15"/>
                    <a:pt x="0" y="15"/>
                  </a:cubicBezTo>
                  <a:cubicBezTo>
                    <a:pt x="1" y="15"/>
                    <a:pt x="1" y="15"/>
                    <a:pt x="1" y="15"/>
                  </a:cubicBezTo>
                  <a:cubicBezTo>
                    <a:pt x="1" y="15"/>
                    <a:pt x="1" y="15"/>
                    <a:pt x="1" y="15"/>
                  </a:cubicBezTo>
                  <a:cubicBezTo>
                    <a:pt x="5" y="14"/>
                    <a:pt x="5" y="14"/>
                    <a:pt x="5" y="14"/>
                  </a:cubicBezTo>
                  <a:cubicBezTo>
                    <a:pt x="9" y="12"/>
                    <a:pt x="9" y="12"/>
                    <a:pt x="9" y="12"/>
                  </a:cubicBezTo>
                  <a:cubicBezTo>
                    <a:pt x="9" y="12"/>
                    <a:pt x="10" y="11"/>
                    <a:pt x="10" y="11"/>
                  </a:cubicBezTo>
                  <a:cubicBezTo>
                    <a:pt x="10" y="11"/>
                    <a:pt x="10" y="11"/>
                    <a:pt x="10" y="11"/>
                  </a:cubicBezTo>
                  <a:cubicBezTo>
                    <a:pt x="10" y="11"/>
                    <a:pt x="10" y="11"/>
                    <a:pt x="10" y="10"/>
                  </a:cubicBezTo>
                  <a:lnTo>
                    <a:pt x="10" y="1"/>
                  </a:lnTo>
                  <a:close/>
                  <a:moveTo>
                    <a:pt x="9" y="10"/>
                  </a:moveTo>
                  <a:cubicBezTo>
                    <a:pt x="9" y="10"/>
                    <a:pt x="9" y="11"/>
                    <a:pt x="9" y="11"/>
                  </a:cubicBezTo>
                  <a:cubicBezTo>
                    <a:pt x="9" y="11"/>
                    <a:pt x="9" y="11"/>
                    <a:pt x="9" y="11"/>
                  </a:cubicBezTo>
                  <a:cubicBezTo>
                    <a:pt x="9" y="11"/>
                    <a:pt x="9" y="11"/>
                    <a:pt x="9" y="11"/>
                  </a:cubicBezTo>
                  <a:cubicBezTo>
                    <a:pt x="5" y="13"/>
                    <a:pt x="5" y="13"/>
                    <a:pt x="5" y="13"/>
                  </a:cubicBezTo>
                  <a:cubicBezTo>
                    <a:pt x="1" y="15"/>
                    <a:pt x="1" y="15"/>
                    <a:pt x="1" y="15"/>
                  </a:cubicBezTo>
                  <a:cubicBezTo>
                    <a:pt x="1" y="15"/>
                    <a:pt x="1" y="15"/>
                    <a:pt x="1" y="15"/>
                  </a:cubicBezTo>
                  <a:cubicBezTo>
                    <a:pt x="1" y="15"/>
                    <a:pt x="1" y="15"/>
                    <a:pt x="1" y="15"/>
                  </a:cubicBezTo>
                  <a:cubicBezTo>
                    <a:pt x="1" y="15"/>
                    <a:pt x="1" y="15"/>
                    <a:pt x="1" y="15"/>
                  </a:cubicBezTo>
                  <a:cubicBezTo>
                    <a:pt x="1" y="15"/>
                    <a:pt x="1" y="14"/>
                    <a:pt x="1" y="14"/>
                  </a:cubicBezTo>
                  <a:cubicBezTo>
                    <a:pt x="1" y="6"/>
                    <a:pt x="1" y="6"/>
                    <a:pt x="1" y="6"/>
                  </a:cubicBezTo>
                  <a:cubicBezTo>
                    <a:pt x="1" y="5"/>
                    <a:pt x="1" y="5"/>
                    <a:pt x="1" y="5"/>
                  </a:cubicBezTo>
                  <a:cubicBezTo>
                    <a:pt x="1" y="5"/>
                    <a:pt x="1" y="5"/>
                    <a:pt x="1" y="5"/>
                  </a:cubicBezTo>
                  <a:cubicBezTo>
                    <a:pt x="5" y="3"/>
                    <a:pt x="5" y="3"/>
                    <a:pt x="5" y="3"/>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lnTo>
                    <a:pt x="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4" name="Freeform 585"/>
            <p:cNvSpPr>
              <a:spLocks noEditPoints="1"/>
            </p:cNvSpPr>
            <p:nvPr/>
          </p:nvSpPr>
          <p:spPr bwMode="auto">
            <a:xfrm>
              <a:off x="2957513" y="6219825"/>
              <a:ext cx="393700" cy="168275"/>
            </a:xfrm>
            <a:custGeom>
              <a:avLst/>
              <a:gdLst>
                <a:gd name="T0" fmla="*/ 20 w 21"/>
                <a:gd name="T1" fmla="*/ 5 h 9"/>
                <a:gd name="T2" fmla="*/ 20 w 21"/>
                <a:gd name="T3" fmla="*/ 5 h 9"/>
                <a:gd name="T4" fmla="*/ 21 w 21"/>
                <a:gd name="T5" fmla="*/ 5 h 9"/>
                <a:gd name="T6" fmla="*/ 20 w 21"/>
                <a:gd name="T7" fmla="*/ 4 h 9"/>
                <a:gd name="T8" fmla="*/ 20 w 21"/>
                <a:gd name="T9" fmla="*/ 4 h 9"/>
                <a:gd name="T10" fmla="*/ 11 w 21"/>
                <a:gd name="T11" fmla="*/ 0 h 9"/>
                <a:gd name="T12" fmla="*/ 10 w 21"/>
                <a:gd name="T13" fmla="*/ 0 h 9"/>
                <a:gd name="T14" fmla="*/ 10 w 21"/>
                <a:gd name="T15" fmla="*/ 0 h 9"/>
                <a:gd name="T16" fmla="*/ 9 w 21"/>
                <a:gd name="T17" fmla="*/ 0 h 9"/>
                <a:gd name="T18" fmla="*/ 0 w 21"/>
                <a:gd name="T19" fmla="*/ 4 h 9"/>
                <a:gd name="T20" fmla="*/ 0 w 21"/>
                <a:gd name="T21" fmla="*/ 4 h 9"/>
                <a:gd name="T22" fmla="*/ 0 w 21"/>
                <a:gd name="T23" fmla="*/ 5 h 9"/>
                <a:gd name="T24" fmla="*/ 0 w 21"/>
                <a:gd name="T25" fmla="*/ 5 h 9"/>
                <a:gd name="T26" fmla="*/ 1 w 21"/>
                <a:gd name="T27" fmla="*/ 5 h 9"/>
                <a:gd name="T28" fmla="*/ 9 w 21"/>
                <a:gd name="T29" fmla="*/ 9 h 9"/>
                <a:gd name="T30" fmla="*/ 10 w 21"/>
                <a:gd name="T31" fmla="*/ 9 h 9"/>
                <a:gd name="T32" fmla="*/ 10 w 21"/>
                <a:gd name="T33" fmla="*/ 9 h 9"/>
                <a:gd name="T34" fmla="*/ 11 w 21"/>
                <a:gd name="T35" fmla="*/ 9 h 9"/>
                <a:gd name="T36" fmla="*/ 20 w 21"/>
                <a:gd name="T37" fmla="*/ 5 h 9"/>
                <a:gd name="T38" fmla="*/ 10 w 21"/>
                <a:gd name="T39" fmla="*/ 9 h 9"/>
                <a:gd name="T40" fmla="*/ 10 w 21"/>
                <a:gd name="T41" fmla="*/ 9 h 9"/>
                <a:gd name="T42" fmla="*/ 10 w 21"/>
                <a:gd name="T43" fmla="*/ 9 h 9"/>
                <a:gd name="T44" fmla="*/ 1 w 21"/>
                <a:gd name="T45" fmla="*/ 5 h 9"/>
                <a:gd name="T46" fmla="*/ 1 w 21"/>
                <a:gd name="T47" fmla="*/ 5 h 9"/>
                <a:gd name="T48" fmla="*/ 10 w 21"/>
                <a:gd name="T49" fmla="*/ 1 h 9"/>
                <a:gd name="T50" fmla="*/ 10 w 21"/>
                <a:gd name="T51" fmla="*/ 1 h 9"/>
                <a:gd name="T52" fmla="*/ 10 w 21"/>
                <a:gd name="T53" fmla="*/ 1 h 9"/>
                <a:gd name="T54" fmla="*/ 11 w 21"/>
                <a:gd name="T55" fmla="*/ 1 h 9"/>
                <a:gd name="T56" fmla="*/ 20 w 21"/>
                <a:gd name="T57" fmla="*/ 5 h 9"/>
                <a:gd name="T58" fmla="*/ 20 w 21"/>
                <a:gd name="T59" fmla="*/ 5 h 9"/>
                <a:gd name="T60" fmla="*/ 11 w 21"/>
                <a:gd name="T61" fmla="*/ 9 h 9"/>
                <a:gd name="T62" fmla="*/ 10 w 21"/>
                <a:gd name="T6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9">
                  <a:moveTo>
                    <a:pt x="20" y="5"/>
                  </a:moveTo>
                  <a:cubicBezTo>
                    <a:pt x="20" y="5"/>
                    <a:pt x="20" y="5"/>
                    <a:pt x="20" y="5"/>
                  </a:cubicBezTo>
                  <a:cubicBezTo>
                    <a:pt x="20" y="5"/>
                    <a:pt x="21" y="5"/>
                    <a:pt x="21" y="5"/>
                  </a:cubicBezTo>
                  <a:cubicBezTo>
                    <a:pt x="20" y="4"/>
                    <a:pt x="20" y="4"/>
                    <a:pt x="20" y="4"/>
                  </a:cubicBezTo>
                  <a:cubicBezTo>
                    <a:pt x="20" y="4"/>
                    <a:pt x="20" y="4"/>
                    <a:pt x="20" y="4"/>
                  </a:cubicBezTo>
                  <a:cubicBezTo>
                    <a:pt x="11" y="0"/>
                    <a:pt x="11" y="0"/>
                    <a:pt x="11" y="0"/>
                  </a:cubicBezTo>
                  <a:cubicBezTo>
                    <a:pt x="11" y="0"/>
                    <a:pt x="11" y="0"/>
                    <a:pt x="10" y="0"/>
                  </a:cubicBezTo>
                  <a:cubicBezTo>
                    <a:pt x="10" y="0"/>
                    <a:pt x="10" y="0"/>
                    <a:pt x="10" y="0"/>
                  </a:cubicBezTo>
                  <a:cubicBezTo>
                    <a:pt x="10" y="0"/>
                    <a:pt x="10" y="0"/>
                    <a:pt x="9" y="0"/>
                  </a:cubicBezTo>
                  <a:cubicBezTo>
                    <a:pt x="0" y="4"/>
                    <a:pt x="0" y="4"/>
                    <a:pt x="0" y="4"/>
                  </a:cubicBezTo>
                  <a:cubicBezTo>
                    <a:pt x="0" y="4"/>
                    <a:pt x="0" y="4"/>
                    <a:pt x="0" y="4"/>
                  </a:cubicBezTo>
                  <a:cubicBezTo>
                    <a:pt x="0" y="4"/>
                    <a:pt x="0" y="5"/>
                    <a:pt x="0" y="5"/>
                  </a:cubicBezTo>
                  <a:cubicBezTo>
                    <a:pt x="0" y="5"/>
                    <a:pt x="0" y="5"/>
                    <a:pt x="0" y="5"/>
                  </a:cubicBezTo>
                  <a:cubicBezTo>
                    <a:pt x="0" y="5"/>
                    <a:pt x="0" y="5"/>
                    <a:pt x="1" y="5"/>
                  </a:cubicBezTo>
                  <a:cubicBezTo>
                    <a:pt x="9" y="9"/>
                    <a:pt x="9" y="9"/>
                    <a:pt x="9" y="9"/>
                  </a:cubicBezTo>
                  <a:cubicBezTo>
                    <a:pt x="10" y="9"/>
                    <a:pt x="10" y="9"/>
                    <a:pt x="10" y="9"/>
                  </a:cubicBezTo>
                  <a:cubicBezTo>
                    <a:pt x="10" y="9"/>
                    <a:pt x="10" y="9"/>
                    <a:pt x="10" y="9"/>
                  </a:cubicBezTo>
                  <a:cubicBezTo>
                    <a:pt x="11" y="9"/>
                    <a:pt x="11" y="9"/>
                    <a:pt x="11" y="9"/>
                  </a:cubicBezTo>
                  <a:lnTo>
                    <a:pt x="20" y="5"/>
                  </a:lnTo>
                  <a:close/>
                  <a:moveTo>
                    <a:pt x="10" y="9"/>
                  </a:moveTo>
                  <a:cubicBezTo>
                    <a:pt x="10" y="9"/>
                    <a:pt x="10" y="9"/>
                    <a:pt x="10" y="9"/>
                  </a:cubicBezTo>
                  <a:cubicBezTo>
                    <a:pt x="10" y="9"/>
                    <a:pt x="10" y="9"/>
                    <a:pt x="10" y="9"/>
                  </a:cubicBezTo>
                  <a:cubicBezTo>
                    <a:pt x="1" y="5"/>
                    <a:pt x="1" y="5"/>
                    <a:pt x="1" y="5"/>
                  </a:cubicBezTo>
                  <a:cubicBezTo>
                    <a:pt x="1" y="5"/>
                    <a:pt x="1" y="5"/>
                    <a:pt x="1" y="5"/>
                  </a:cubicBezTo>
                  <a:cubicBezTo>
                    <a:pt x="10" y="1"/>
                    <a:pt x="10" y="1"/>
                    <a:pt x="10" y="1"/>
                  </a:cubicBezTo>
                  <a:cubicBezTo>
                    <a:pt x="10" y="1"/>
                    <a:pt x="10" y="1"/>
                    <a:pt x="10" y="1"/>
                  </a:cubicBezTo>
                  <a:cubicBezTo>
                    <a:pt x="10" y="1"/>
                    <a:pt x="10" y="1"/>
                    <a:pt x="10" y="1"/>
                  </a:cubicBezTo>
                  <a:cubicBezTo>
                    <a:pt x="10" y="1"/>
                    <a:pt x="11" y="1"/>
                    <a:pt x="11" y="1"/>
                  </a:cubicBezTo>
                  <a:cubicBezTo>
                    <a:pt x="20" y="5"/>
                    <a:pt x="20" y="5"/>
                    <a:pt x="20" y="5"/>
                  </a:cubicBezTo>
                  <a:cubicBezTo>
                    <a:pt x="20" y="5"/>
                    <a:pt x="20" y="5"/>
                    <a:pt x="20" y="5"/>
                  </a:cubicBezTo>
                  <a:cubicBezTo>
                    <a:pt x="11" y="9"/>
                    <a:pt x="11" y="9"/>
                    <a:pt x="11" y="9"/>
                  </a:cubicBezTo>
                  <a:cubicBezTo>
                    <a:pt x="11"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5" name="Freeform 586"/>
            <p:cNvSpPr/>
            <p:nvPr/>
          </p:nvSpPr>
          <p:spPr bwMode="auto">
            <a:xfrm>
              <a:off x="2957513" y="6332538"/>
              <a:ext cx="168275" cy="280987"/>
            </a:xfrm>
            <a:custGeom>
              <a:avLst/>
              <a:gdLst>
                <a:gd name="T0" fmla="*/ 9 w 9"/>
                <a:gd name="T1" fmla="*/ 4 h 15"/>
                <a:gd name="T2" fmla="*/ 1 w 9"/>
                <a:gd name="T3" fmla="*/ 1 h 15"/>
                <a:gd name="T4" fmla="*/ 0 w 9"/>
                <a:gd name="T5" fmla="*/ 0 h 15"/>
                <a:gd name="T6" fmla="*/ 0 w 9"/>
                <a:gd name="T7" fmla="*/ 0 h 15"/>
                <a:gd name="T8" fmla="*/ 8 w 9"/>
                <a:gd name="T9" fmla="*/ 11 h 15"/>
                <a:gd name="T10" fmla="*/ 8 w 9"/>
                <a:gd name="T11" fmla="*/ 11 h 15"/>
                <a:gd name="T12" fmla="*/ 7 w 9"/>
                <a:gd name="T13" fmla="*/ 13 h 15"/>
                <a:gd name="T14" fmla="*/ 5 w 9"/>
                <a:gd name="T15" fmla="*/ 14 h 15"/>
                <a:gd name="T16" fmla="*/ 8 w 9"/>
                <a:gd name="T17" fmla="*/ 15 h 15"/>
                <a:gd name="T18" fmla="*/ 9 w 9"/>
                <a:gd name="T19" fmla="*/ 15 h 15"/>
                <a:gd name="T20" fmla="*/ 9 w 9"/>
                <a:gd name="T21" fmla="*/ 15 h 15"/>
                <a:gd name="T22" fmla="*/ 9 w 9"/>
                <a:gd name="T23" fmla="*/ 15 h 15"/>
                <a:gd name="T24" fmla="*/ 9 w 9"/>
                <a:gd name="T25" fmla="*/ 14 h 15"/>
                <a:gd name="T26" fmla="*/ 9 w 9"/>
                <a:gd name="T27" fmla="*/ 6 h 15"/>
                <a:gd name="T28" fmla="*/ 9 w 9"/>
                <a:gd name="T29" fmla="*/ 5 h 15"/>
                <a:gd name="T30" fmla="*/ 9 w 9"/>
                <a:gd name="T31"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5">
                  <a:moveTo>
                    <a:pt x="9" y="4"/>
                  </a:moveTo>
                  <a:cubicBezTo>
                    <a:pt x="1" y="1"/>
                    <a:pt x="1" y="1"/>
                    <a:pt x="1" y="1"/>
                  </a:cubicBezTo>
                  <a:cubicBezTo>
                    <a:pt x="1" y="0"/>
                    <a:pt x="0" y="0"/>
                    <a:pt x="0" y="0"/>
                  </a:cubicBezTo>
                  <a:cubicBezTo>
                    <a:pt x="0" y="0"/>
                    <a:pt x="0" y="0"/>
                    <a:pt x="0" y="0"/>
                  </a:cubicBezTo>
                  <a:cubicBezTo>
                    <a:pt x="8" y="11"/>
                    <a:pt x="8" y="11"/>
                    <a:pt x="8" y="11"/>
                  </a:cubicBezTo>
                  <a:cubicBezTo>
                    <a:pt x="8" y="11"/>
                    <a:pt x="8" y="11"/>
                    <a:pt x="8" y="11"/>
                  </a:cubicBezTo>
                  <a:cubicBezTo>
                    <a:pt x="8" y="12"/>
                    <a:pt x="8" y="13"/>
                    <a:pt x="7" y="13"/>
                  </a:cubicBezTo>
                  <a:cubicBezTo>
                    <a:pt x="5" y="14"/>
                    <a:pt x="5" y="14"/>
                    <a:pt x="5" y="14"/>
                  </a:cubicBezTo>
                  <a:cubicBezTo>
                    <a:pt x="8" y="15"/>
                    <a:pt x="8" y="15"/>
                    <a:pt x="8" y="15"/>
                  </a:cubicBezTo>
                  <a:cubicBezTo>
                    <a:pt x="8" y="15"/>
                    <a:pt x="9" y="15"/>
                    <a:pt x="9" y="15"/>
                  </a:cubicBezTo>
                  <a:cubicBezTo>
                    <a:pt x="9" y="15"/>
                    <a:pt x="9" y="15"/>
                    <a:pt x="9" y="15"/>
                  </a:cubicBezTo>
                  <a:cubicBezTo>
                    <a:pt x="9" y="15"/>
                    <a:pt x="9" y="15"/>
                    <a:pt x="9" y="15"/>
                  </a:cubicBezTo>
                  <a:cubicBezTo>
                    <a:pt x="9" y="15"/>
                    <a:pt x="9" y="15"/>
                    <a:pt x="9" y="14"/>
                  </a:cubicBezTo>
                  <a:cubicBezTo>
                    <a:pt x="9" y="6"/>
                    <a:pt x="9" y="6"/>
                    <a:pt x="9" y="6"/>
                  </a:cubicBezTo>
                  <a:cubicBezTo>
                    <a:pt x="9" y="5"/>
                    <a:pt x="9" y="5"/>
                    <a:pt x="9" y="5"/>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6" name="Freeform 587"/>
            <p:cNvSpPr/>
            <p:nvPr/>
          </p:nvSpPr>
          <p:spPr bwMode="auto">
            <a:xfrm>
              <a:off x="2600325" y="6219825"/>
              <a:ext cx="244475" cy="450850"/>
            </a:xfrm>
            <a:custGeom>
              <a:avLst/>
              <a:gdLst>
                <a:gd name="T0" fmla="*/ 13 w 13"/>
                <a:gd name="T1" fmla="*/ 0 h 24"/>
                <a:gd name="T2" fmla="*/ 12 w 13"/>
                <a:gd name="T3" fmla="*/ 0 h 24"/>
                <a:gd name="T4" fmla="*/ 0 w 13"/>
                <a:gd name="T5" fmla="*/ 18 h 24"/>
                <a:gd name="T6" fmla="*/ 0 w 13"/>
                <a:gd name="T7" fmla="*/ 18 h 24"/>
                <a:gd name="T8" fmla="*/ 0 w 13"/>
                <a:gd name="T9" fmla="*/ 18 h 24"/>
                <a:gd name="T10" fmla="*/ 12 w 13"/>
                <a:gd name="T11" fmla="*/ 24 h 24"/>
                <a:gd name="T12" fmla="*/ 12 w 13"/>
                <a:gd name="T13" fmla="*/ 24 h 24"/>
                <a:gd name="T14" fmla="*/ 13 w 13"/>
                <a:gd name="T15" fmla="*/ 23 h 24"/>
                <a:gd name="T16" fmla="*/ 13 w 13"/>
                <a:gd name="T17" fmla="*/ 0 h 24"/>
                <a:gd name="T18" fmla="*/ 13 w 13"/>
                <a:gd name="T19" fmla="*/ 0 h 24"/>
                <a:gd name="T20" fmla="*/ 13 w 13"/>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4">
                  <a:moveTo>
                    <a:pt x="13" y="0"/>
                  </a:moveTo>
                  <a:cubicBezTo>
                    <a:pt x="12" y="0"/>
                    <a:pt x="12" y="0"/>
                    <a:pt x="12" y="0"/>
                  </a:cubicBezTo>
                  <a:cubicBezTo>
                    <a:pt x="0" y="18"/>
                    <a:pt x="0" y="18"/>
                    <a:pt x="0" y="18"/>
                  </a:cubicBezTo>
                  <a:cubicBezTo>
                    <a:pt x="0" y="18"/>
                    <a:pt x="0" y="18"/>
                    <a:pt x="0" y="18"/>
                  </a:cubicBezTo>
                  <a:cubicBezTo>
                    <a:pt x="0" y="18"/>
                    <a:pt x="0" y="18"/>
                    <a:pt x="0" y="18"/>
                  </a:cubicBezTo>
                  <a:cubicBezTo>
                    <a:pt x="12" y="24"/>
                    <a:pt x="12" y="24"/>
                    <a:pt x="12" y="24"/>
                  </a:cubicBezTo>
                  <a:cubicBezTo>
                    <a:pt x="12" y="24"/>
                    <a:pt x="12" y="24"/>
                    <a:pt x="12" y="24"/>
                  </a:cubicBezTo>
                  <a:cubicBezTo>
                    <a:pt x="13" y="24"/>
                    <a:pt x="13" y="24"/>
                    <a:pt x="13" y="23"/>
                  </a:cubicBezTo>
                  <a:cubicBezTo>
                    <a:pt x="13" y="0"/>
                    <a:pt x="13" y="0"/>
                    <a:pt x="13" y="0"/>
                  </a:cubicBezTo>
                  <a:cubicBezTo>
                    <a:pt x="13" y="0"/>
                    <a:pt x="13" y="0"/>
                    <a:pt x="13" y="0"/>
                  </a:cubicBezTo>
                  <a:cubicBezTo>
                    <a:pt x="13"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7" name="Freeform 588"/>
            <p:cNvSpPr>
              <a:spLocks noEditPoints="1"/>
            </p:cNvSpPr>
            <p:nvPr/>
          </p:nvSpPr>
          <p:spPr bwMode="auto">
            <a:xfrm>
              <a:off x="2844800" y="6219825"/>
              <a:ext cx="242888" cy="450850"/>
            </a:xfrm>
            <a:custGeom>
              <a:avLst/>
              <a:gdLst>
                <a:gd name="T0" fmla="*/ 13 w 13"/>
                <a:gd name="T1" fmla="*/ 18 h 24"/>
                <a:gd name="T2" fmla="*/ 13 w 13"/>
                <a:gd name="T3" fmla="*/ 18 h 24"/>
                <a:gd name="T4" fmla="*/ 7 w 13"/>
                <a:gd name="T5" fmla="*/ 8 h 24"/>
                <a:gd name="T6" fmla="*/ 1 w 13"/>
                <a:gd name="T7" fmla="*/ 0 h 24"/>
                <a:gd name="T8" fmla="*/ 1 w 13"/>
                <a:gd name="T9" fmla="*/ 0 h 24"/>
                <a:gd name="T10" fmla="*/ 0 w 13"/>
                <a:gd name="T11" fmla="*/ 0 h 24"/>
                <a:gd name="T12" fmla="*/ 0 w 13"/>
                <a:gd name="T13" fmla="*/ 23 h 24"/>
                <a:gd name="T14" fmla="*/ 1 w 13"/>
                <a:gd name="T15" fmla="*/ 24 h 24"/>
                <a:gd name="T16" fmla="*/ 1 w 13"/>
                <a:gd name="T17" fmla="*/ 24 h 24"/>
                <a:gd name="T18" fmla="*/ 7 w 13"/>
                <a:gd name="T19" fmla="*/ 21 h 24"/>
                <a:gd name="T20" fmla="*/ 13 w 13"/>
                <a:gd name="T21" fmla="*/ 18 h 24"/>
                <a:gd name="T22" fmla="*/ 13 w 13"/>
                <a:gd name="T23" fmla="*/ 18 h 24"/>
                <a:gd name="T24" fmla="*/ 7 w 13"/>
                <a:gd name="T25" fmla="*/ 20 h 24"/>
                <a:gd name="T26" fmla="*/ 1 w 13"/>
                <a:gd name="T27" fmla="*/ 22 h 24"/>
                <a:gd name="T28" fmla="*/ 1 w 13"/>
                <a:gd name="T29" fmla="*/ 2 h 24"/>
                <a:gd name="T30" fmla="*/ 7 w 13"/>
                <a:gd name="T31" fmla="*/ 10 h 24"/>
                <a:gd name="T32" fmla="*/ 12 w 13"/>
                <a:gd name="T33" fmla="*/ 18 h 24"/>
                <a:gd name="T34" fmla="*/ 7 w 13"/>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24">
                  <a:moveTo>
                    <a:pt x="13" y="18"/>
                  </a:moveTo>
                  <a:cubicBezTo>
                    <a:pt x="13" y="18"/>
                    <a:pt x="13" y="18"/>
                    <a:pt x="13" y="18"/>
                  </a:cubicBezTo>
                  <a:cubicBezTo>
                    <a:pt x="7" y="8"/>
                    <a:pt x="7" y="8"/>
                    <a:pt x="7" y="8"/>
                  </a:cubicBezTo>
                  <a:cubicBezTo>
                    <a:pt x="1" y="0"/>
                    <a:pt x="1" y="0"/>
                    <a:pt x="1" y="0"/>
                  </a:cubicBezTo>
                  <a:cubicBezTo>
                    <a:pt x="1" y="0"/>
                    <a:pt x="1" y="0"/>
                    <a:pt x="1" y="0"/>
                  </a:cubicBezTo>
                  <a:cubicBezTo>
                    <a:pt x="0" y="0"/>
                    <a:pt x="0" y="0"/>
                    <a:pt x="0" y="0"/>
                  </a:cubicBezTo>
                  <a:cubicBezTo>
                    <a:pt x="0" y="23"/>
                    <a:pt x="0" y="23"/>
                    <a:pt x="0" y="23"/>
                  </a:cubicBezTo>
                  <a:cubicBezTo>
                    <a:pt x="0" y="24"/>
                    <a:pt x="1" y="24"/>
                    <a:pt x="1" y="24"/>
                  </a:cubicBezTo>
                  <a:cubicBezTo>
                    <a:pt x="1" y="24"/>
                    <a:pt x="1" y="24"/>
                    <a:pt x="1" y="24"/>
                  </a:cubicBezTo>
                  <a:cubicBezTo>
                    <a:pt x="7" y="21"/>
                    <a:pt x="7" y="21"/>
                    <a:pt x="7" y="21"/>
                  </a:cubicBezTo>
                  <a:cubicBezTo>
                    <a:pt x="13" y="18"/>
                    <a:pt x="13" y="18"/>
                    <a:pt x="13" y="18"/>
                  </a:cubicBezTo>
                  <a:cubicBezTo>
                    <a:pt x="13" y="18"/>
                    <a:pt x="13" y="18"/>
                    <a:pt x="13" y="18"/>
                  </a:cubicBezTo>
                  <a:close/>
                  <a:moveTo>
                    <a:pt x="7" y="20"/>
                  </a:moveTo>
                  <a:cubicBezTo>
                    <a:pt x="1" y="22"/>
                    <a:pt x="1" y="22"/>
                    <a:pt x="1" y="22"/>
                  </a:cubicBezTo>
                  <a:cubicBezTo>
                    <a:pt x="1" y="2"/>
                    <a:pt x="1" y="2"/>
                    <a:pt x="1" y="2"/>
                  </a:cubicBezTo>
                  <a:cubicBezTo>
                    <a:pt x="7" y="10"/>
                    <a:pt x="7" y="10"/>
                    <a:pt x="7" y="10"/>
                  </a:cubicBezTo>
                  <a:cubicBezTo>
                    <a:pt x="12" y="18"/>
                    <a:pt x="12" y="18"/>
                    <a:pt x="12" y="18"/>
                  </a:cubicBezTo>
                  <a:lnTo>
                    <a:pt x="7"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8" name="Freeform 681"/>
            <p:cNvSpPr>
              <a:spLocks noEditPoints="1"/>
            </p:cNvSpPr>
            <p:nvPr/>
          </p:nvSpPr>
          <p:spPr bwMode="auto">
            <a:xfrm>
              <a:off x="3163888" y="6351588"/>
              <a:ext cx="187325" cy="280987"/>
            </a:xfrm>
            <a:custGeom>
              <a:avLst/>
              <a:gdLst>
                <a:gd name="T0" fmla="*/ 10 w 10"/>
                <a:gd name="T1" fmla="*/ 1 h 15"/>
                <a:gd name="T2" fmla="*/ 10 w 10"/>
                <a:gd name="T3" fmla="*/ 0 h 15"/>
                <a:gd name="T4" fmla="*/ 9 w 10"/>
                <a:gd name="T5" fmla="*/ 0 h 15"/>
                <a:gd name="T6" fmla="*/ 9 w 10"/>
                <a:gd name="T7" fmla="*/ 0 h 15"/>
                <a:gd name="T8" fmla="*/ 8 w 10"/>
                <a:gd name="T9" fmla="*/ 0 h 15"/>
                <a:gd name="T10" fmla="*/ 5 w 10"/>
                <a:gd name="T11" fmla="*/ 1 h 15"/>
                <a:gd name="T12" fmla="*/ 1 w 10"/>
                <a:gd name="T13" fmla="*/ 3 h 15"/>
                <a:gd name="T14" fmla="*/ 0 w 10"/>
                <a:gd name="T15" fmla="*/ 4 h 15"/>
                <a:gd name="T16" fmla="*/ 0 w 10"/>
                <a:gd name="T17" fmla="*/ 5 h 15"/>
                <a:gd name="T18" fmla="*/ 0 w 10"/>
                <a:gd name="T19" fmla="*/ 14 h 15"/>
                <a:gd name="T20" fmla="*/ 0 w 10"/>
                <a:gd name="T21" fmla="*/ 14 h 15"/>
                <a:gd name="T22" fmla="*/ 0 w 10"/>
                <a:gd name="T23" fmla="*/ 14 h 15"/>
                <a:gd name="T24" fmla="*/ 1 w 10"/>
                <a:gd name="T25" fmla="*/ 15 h 15"/>
                <a:gd name="T26" fmla="*/ 1 w 10"/>
                <a:gd name="T27" fmla="*/ 14 h 15"/>
                <a:gd name="T28" fmla="*/ 5 w 10"/>
                <a:gd name="T29" fmla="*/ 13 h 15"/>
                <a:gd name="T30" fmla="*/ 9 w 10"/>
                <a:gd name="T31" fmla="*/ 11 h 15"/>
                <a:gd name="T32" fmla="*/ 9 w 10"/>
                <a:gd name="T33" fmla="*/ 10 h 15"/>
                <a:gd name="T34" fmla="*/ 9 w 10"/>
                <a:gd name="T35" fmla="*/ 10 h 15"/>
                <a:gd name="T36" fmla="*/ 10 w 10"/>
                <a:gd name="T37" fmla="*/ 9 h 15"/>
                <a:gd name="T38" fmla="*/ 10 w 10"/>
                <a:gd name="T39" fmla="*/ 1 h 15"/>
                <a:gd name="T40" fmla="*/ 9 w 10"/>
                <a:gd name="T41" fmla="*/ 9 h 15"/>
                <a:gd name="T42" fmla="*/ 9 w 10"/>
                <a:gd name="T43" fmla="*/ 10 h 15"/>
                <a:gd name="T44" fmla="*/ 9 w 10"/>
                <a:gd name="T45" fmla="*/ 10 h 15"/>
                <a:gd name="T46" fmla="*/ 8 w 10"/>
                <a:gd name="T47" fmla="*/ 10 h 15"/>
                <a:gd name="T48" fmla="*/ 5 w 10"/>
                <a:gd name="T49" fmla="*/ 12 h 15"/>
                <a:gd name="T50" fmla="*/ 1 w 10"/>
                <a:gd name="T51" fmla="*/ 14 h 15"/>
                <a:gd name="T52" fmla="*/ 1 w 10"/>
                <a:gd name="T53" fmla="*/ 14 h 15"/>
                <a:gd name="T54" fmla="*/ 1 w 10"/>
                <a:gd name="T55" fmla="*/ 14 h 15"/>
                <a:gd name="T56" fmla="*/ 1 w 10"/>
                <a:gd name="T57" fmla="*/ 14 h 15"/>
                <a:gd name="T58" fmla="*/ 1 w 10"/>
                <a:gd name="T59" fmla="*/ 14 h 15"/>
                <a:gd name="T60" fmla="*/ 1 w 10"/>
                <a:gd name="T61" fmla="*/ 5 h 15"/>
                <a:gd name="T62" fmla="*/ 1 w 10"/>
                <a:gd name="T63" fmla="*/ 4 h 15"/>
                <a:gd name="T64" fmla="*/ 1 w 10"/>
                <a:gd name="T65" fmla="*/ 4 h 15"/>
                <a:gd name="T66" fmla="*/ 5 w 10"/>
                <a:gd name="T67" fmla="*/ 2 h 15"/>
                <a:gd name="T68" fmla="*/ 9 w 10"/>
                <a:gd name="T69" fmla="*/ 0 h 15"/>
                <a:gd name="T70" fmla="*/ 9 w 10"/>
                <a:gd name="T71" fmla="*/ 0 h 15"/>
                <a:gd name="T72" fmla="*/ 9 w 10"/>
                <a:gd name="T73" fmla="*/ 0 h 15"/>
                <a:gd name="T74" fmla="*/ 9 w 10"/>
                <a:gd name="T75" fmla="*/ 0 h 15"/>
                <a:gd name="T76" fmla="*/ 9 w 10"/>
                <a:gd name="T77" fmla="*/ 1 h 15"/>
                <a:gd name="T78" fmla="*/ 9 w 10"/>
                <a:gd name="T7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0" y="1"/>
                  </a:moveTo>
                  <a:cubicBezTo>
                    <a:pt x="10" y="0"/>
                    <a:pt x="10" y="0"/>
                    <a:pt x="10" y="0"/>
                  </a:cubicBezTo>
                  <a:cubicBezTo>
                    <a:pt x="10" y="0"/>
                    <a:pt x="9" y="0"/>
                    <a:pt x="9" y="0"/>
                  </a:cubicBezTo>
                  <a:cubicBezTo>
                    <a:pt x="9" y="0"/>
                    <a:pt x="9" y="0"/>
                    <a:pt x="9" y="0"/>
                  </a:cubicBezTo>
                  <a:cubicBezTo>
                    <a:pt x="9" y="0"/>
                    <a:pt x="9" y="0"/>
                    <a:pt x="8" y="0"/>
                  </a:cubicBezTo>
                  <a:cubicBezTo>
                    <a:pt x="5" y="1"/>
                    <a:pt x="5" y="1"/>
                    <a:pt x="5" y="1"/>
                  </a:cubicBezTo>
                  <a:cubicBezTo>
                    <a:pt x="1" y="3"/>
                    <a:pt x="1" y="3"/>
                    <a:pt x="1" y="3"/>
                  </a:cubicBezTo>
                  <a:cubicBezTo>
                    <a:pt x="0" y="3"/>
                    <a:pt x="0" y="4"/>
                    <a:pt x="0" y="4"/>
                  </a:cubicBezTo>
                  <a:cubicBezTo>
                    <a:pt x="0" y="4"/>
                    <a:pt x="0" y="4"/>
                    <a:pt x="0" y="5"/>
                  </a:cubicBezTo>
                  <a:cubicBezTo>
                    <a:pt x="0" y="14"/>
                    <a:pt x="0" y="14"/>
                    <a:pt x="0" y="14"/>
                  </a:cubicBezTo>
                  <a:cubicBezTo>
                    <a:pt x="0" y="14"/>
                    <a:pt x="0" y="14"/>
                    <a:pt x="0" y="14"/>
                  </a:cubicBezTo>
                  <a:cubicBezTo>
                    <a:pt x="0" y="14"/>
                    <a:pt x="0" y="14"/>
                    <a:pt x="0" y="14"/>
                  </a:cubicBezTo>
                  <a:cubicBezTo>
                    <a:pt x="0" y="15"/>
                    <a:pt x="0" y="15"/>
                    <a:pt x="1" y="15"/>
                  </a:cubicBezTo>
                  <a:cubicBezTo>
                    <a:pt x="1" y="15"/>
                    <a:pt x="1" y="15"/>
                    <a:pt x="1" y="14"/>
                  </a:cubicBezTo>
                  <a:cubicBezTo>
                    <a:pt x="5" y="13"/>
                    <a:pt x="5" y="13"/>
                    <a:pt x="5" y="13"/>
                  </a:cubicBezTo>
                  <a:cubicBezTo>
                    <a:pt x="9" y="11"/>
                    <a:pt x="9" y="11"/>
                    <a:pt x="9" y="11"/>
                  </a:cubicBezTo>
                  <a:cubicBezTo>
                    <a:pt x="9" y="11"/>
                    <a:pt x="9" y="11"/>
                    <a:pt x="9" y="10"/>
                  </a:cubicBezTo>
                  <a:cubicBezTo>
                    <a:pt x="9" y="10"/>
                    <a:pt x="9" y="10"/>
                    <a:pt x="9" y="10"/>
                  </a:cubicBezTo>
                  <a:cubicBezTo>
                    <a:pt x="10" y="10"/>
                    <a:pt x="10" y="10"/>
                    <a:pt x="10" y="9"/>
                  </a:cubicBezTo>
                  <a:lnTo>
                    <a:pt x="10" y="1"/>
                  </a:lnTo>
                  <a:close/>
                  <a:moveTo>
                    <a:pt x="9" y="9"/>
                  </a:moveTo>
                  <a:cubicBezTo>
                    <a:pt x="9" y="10"/>
                    <a:pt x="9" y="10"/>
                    <a:pt x="9" y="10"/>
                  </a:cubicBezTo>
                  <a:cubicBezTo>
                    <a:pt x="9" y="10"/>
                    <a:pt x="9" y="10"/>
                    <a:pt x="9" y="10"/>
                  </a:cubicBezTo>
                  <a:cubicBezTo>
                    <a:pt x="9" y="10"/>
                    <a:pt x="9" y="10"/>
                    <a:pt x="8" y="10"/>
                  </a:cubicBezTo>
                  <a:cubicBezTo>
                    <a:pt x="5" y="12"/>
                    <a:pt x="5" y="12"/>
                    <a:pt x="5" y="12"/>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5"/>
                    <a:pt x="1" y="5"/>
                    <a:pt x="1" y="5"/>
                  </a:cubicBezTo>
                  <a:cubicBezTo>
                    <a:pt x="1" y="5"/>
                    <a:pt x="1" y="4"/>
                    <a:pt x="1" y="4"/>
                  </a:cubicBezTo>
                  <a:cubicBezTo>
                    <a:pt x="1" y="4"/>
                    <a:pt x="1" y="4"/>
                    <a:pt x="1" y="4"/>
                  </a:cubicBezTo>
                  <a:cubicBezTo>
                    <a:pt x="5" y="2"/>
                    <a:pt x="5" y="2"/>
                    <a:pt x="5" y="2"/>
                  </a:cubicBezTo>
                  <a:cubicBezTo>
                    <a:pt x="9" y="0"/>
                    <a:pt x="9" y="0"/>
                    <a:pt x="9" y="0"/>
                  </a:cubicBezTo>
                  <a:cubicBezTo>
                    <a:pt x="9" y="0"/>
                    <a:pt x="9" y="0"/>
                    <a:pt x="9" y="0"/>
                  </a:cubicBezTo>
                  <a:cubicBezTo>
                    <a:pt x="9" y="0"/>
                    <a:pt x="9" y="0"/>
                    <a:pt x="9" y="0"/>
                  </a:cubicBezTo>
                  <a:cubicBezTo>
                    <a:pt x="9" y="0"/>
                    <a:pt x="9" y="0"/>
                    <a:pt x="9" y="0"/>
                  </a:cubicBezTo>
                  <a:cubicBezTo>
                    <a:pt x="9" y="0"/>
                    <a:pt x="9" y="1"/>
                    <a:pt x="9" y="1"/>
                  </a:cubicBezTo>
                  <a:lnTo>
                    <a:pt x="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49" name="Freeform 682"/>
            <p:cNvSpPr>
              <a:spLocks noEditPoints="1"/>
            </p:cNvSpPr>
            <p:nvPr/>
          </p:nvSpPr>
          <p:spPr bwMode="auto">
            <a:xfrm>
              <a:off x="2957513" y="6219825"/>
              <a:ext cx="374650" cy="187325"/>
            </a:xfrm>
            <a:custGeom>
              <a:avLst/>
              <a:gdLst>
                <a:gd name="T0" fmla="*/ 20 w 20"/>
                <a:gd name="T1" fmla="*/ 5 h 10"/>
                <a:gd name="T2" fmla="*/ 20 w 20"/>
                <a:gd name="T3" fmla="*/ 5 h 10"/>
                <a:gd name="T4" fmla="*/ 20 w 20"/>
                <a:gd name="T5" fmla="*/ 5 h 10"/>
                <a:gd name="T6" fmla="*/ 20 w 20"/>
                <a:gd name="T7" fmla="*/ 4 h 10"/>
                <a:gd name="T8" fmla="*/ 20 w 20"/>
                <a:gd name="T9" fmla="*/ 4 h 10"/>
                <a:gd name="T10" fmla="*/ 11 w 20"/>
                <a:gd name="T11" fmla="*/ 0 h 10"/>
                <a:gd name="T12" fmla="*/ 10 w 20"/>
                <a:gd name="T13" fmla="*/ 0 h 10"/>
                <a:gd name="T14" fmla="*/ 10 w 20"/>
                <a:gd name="T15" fmla="*/ 0 h 10"/>
                <a:gd name="T16" fmla="*/ 9 w 20"/>
                <a:gd name="T17" fmla="*/ 0 h 10"/>
                <a:gd name="T18" fmla="*/ 0 w 20"/>
                <a:gd name="T19" fmla="*/ 4 h 10"/>
                <a:gd name="T20" fmla="*/ 0 w 20"/>
                <a:gd name="T21" fmla="*/ 4 h 10"/>
                <a:gd name="T22" fmla="*/ 0 w 20"/>
                <a:gd name="T23" fmla="*/ 5 h 10"/>
                <a:gd name="T24" fmla="*/ 0 w 20"/>
                <a:gd name="T25" fmla="*/ 5 h 10"/>
                <a:gd name="T26" fmla="*/ 0 w 20"/>
                <a:gd name="T27" fmla="*/ 6 h 10"/>
                <a:gd name="T28" fmla="*/ 9 w 20"/>
                <a:gd name="T29" fmla="*/ 9 h 10"/>
                <a:gd name="T30" fmla="*/ 10 w 20"/>
                <a:gd name="T31" fmla="*/ 10 h 10"/>
                <a:gd name="T32" fmla="*/ 10 w 20"/>
                <a:gd name="T33" fmla="*/ 10 h 10"/>
                <a:gd name="T34" fmla="*/ 11 w 20"/>
                <a:gd name="T35" fmla="*/ 10 h 10"/>
                <a:gd name="T36" fmla="*/ 20 w 20"/>
                <a:gd name="T37" fmla="*/ 5 h 10"/>
                <a:gd name="T38" fmla="*/ 10 w 20"/>
                <a:gd name="T39" fmla="*/ 9 h 10"/>
                <a:gd name="T40" fmla="*/ 10 w 20"/>
                <a:gd name="T41" fmla="*/ 9 h 10"/>
                <a:gd name="T42" fmla="*/ 9 w 20"/>
                <a:gd name="T43" fmla="*/ 9 h 10"/>
                <a:gd name="T44" fmla="*/ 1 w 20"/>
                <a:gd name="T45" fmla="*/ 5 h 10"/>
                <a:gd name="T46" fmla="*/ 1 w 20"/>
                <a:gd name="T47" fmla="*/ 5 h 10"/>
                <a:gd name="T48" fmla="*/ 9 w 20"/>
                <a:gd name="T49" fmla="*/ 1 h 10"/>
                <a:gd name="T50" fmla="*/ 10 w 20"/>
                <a:gd name="T51" fmla="*/ 1 h 10"/>
                <a:gd name="T52" fmla="*/ 10 w 20"/>
                <a:gd name="T53" fmla="*/ 1 h 10"/>
                <a:gd name="T54" fmla="*/ 11 w 20"/>
                <a:gd name="T55" fmla="*/ 1 h 10"/>
                <a:gd name="T56" fmla="*/ 19 w 20"/>
                <a:gd name="T57" fmla="*/ 5 h 10"/>
                <a:gd name="T58" fmla="*/ 19 w 20"/>
                <a:gd name="T59" fmla="*/ 5 h 10"/>
                <a:gd name="T60" fmla="*/ 10 w 20"/>
                <a:gd name="T61" fmla="*/ 9 h 10"/>
                <a:gd name="T62" fmla="*/ 10 w 20"/>
                <a:gd name="T6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10">
                  <a:moveTo>
                    <a:pt x="20" y="5"/>
                  </a:moveTo>
                  <a:cubicBezTo>
                    <a:pt x="20" y="5"/>
                    <a:pt x="20" y="5"/>
                    <a:pt x="20" y="5"/>
                  </a:cubicBezTo>
                  <a:cubicBezTo>
                    <a:pt x="20" y="5"/>
                    <a:pt x="20" y="5"/>
                    <a:pt x="20" y="5"/>
                  </a:cubicBezTo>
                  <a:cubicBezTo>
                    <a:pt x="20" y="5"/>
                    <a:pt x="20" y="5"/>
                    <a:pt x="20" y="4"/>
                  </a:cubicBezTo>
                  <a:cubicBezTo>
                    <a:pt x="20" y="4"/>
                    <a:pt x="20" y="4"/>
                    <a:pt x="20" y="4"/>
                  </a:cubicBezTo>
                  <a:cubicBezTo>
                    <a:pt x="11" y="0"/>
                    <a:pt x="11" y="0"/>
                    <a:pt x="11" y="0"/>
                  </a:cubicBezTo>
                  <a:cubicBezTo>
                    <a:pt x="11" y="0"/>
                    <a:pt x="10" y="0"/>
                    <a:pt x="10" y="0"/>
                  </a:cubicBezTo>
                  <a:cubicBezTo>
                    <a:pt x="10" y="0"/>
                    <a:pt x="10" y="0"/>
                    <a:pt x="10" y="0"/>
                  </a:cubicBezTo>
                  <a:cubicBezTo>
                    <a:pt x="10" y="0"/>
                    <a:pt x="9" y="0"/>
                    <a:pt x="9" y="0"/>
                  </a:cubicBezTo>
                  <a:cubicBezTo>
                    <a:pt x="0" y="4"/>
                    <a:pt x="0" y="4"/>
                    <a:pt x="0" y="4"/>
                  </a:cubicBezTo>
                  <a:cubicBezTo>
                    <a:pt x="0" y="4"/>
                    <a:pt x="0" y="4"/>
                    <a:pt x="0" y="4"/>
                  </a:cubicBezTo>
                  <a:cubicBezTo>
                    <a:pt x="0" y="5"/>
                    <a:pt x="0" y="5"/>
                    <a:pt x="0" y="5"/>
                  </a:cubicBezTo>
                  <a:cubicBezTo>
                    <a:pt x="0" y="5"/>
                    <a:pt x="0" y="5"/>
                    <a:pt x="0" y="5"/>
                  </a:cubicBezTo>
                  <a:cubicBezTo>
                    <a:pt x="0" y="5"/>
                    <a:pt x="0" y="5"/>
                    <a:pt x="0" y="6"/>
                  </a:cubicBezTo>
                  <a:cubicBezTo>
                    <a:pt x="9" y="9"/>
                    <a:pt x="9" y="9"/>
                    <a:pt x="9" y="9"/>
                  </a:cubicBezTo>
                  <a:cubicBezTo>
                    <a:pt x="9" y="10"/>
                    <a:pt x="10" y="10"/>
                    <a:pt x="10" y="10"/>
                  </a:cubicBezTo>
                  <a:cubicBezTo>
                    <a:pt x="10" y="10"/>
                    <a:pt x="10" y="10"/>
                    <a:pt x="10" y="10"/>
                  </a:cubicBezTo>
                  <a:cubicBezTo>
                    <a:pt x="10" y="10"/>
                    <a:pt x="11" y="10"/>
                    <a:pt x="11" y="10"/>
                  </a:cubicBezTo>
                  <a:lnTo>
                    <a:pt x="20" y="5"/>
                  </a:lnTo>
                  <a:close/>
                  <a:moveTo>
                    <a:pt x="10" y="9"/>
                  </a:moveTo>
                  <a:cubicBezTo>
                    <a:pt x="10" y="9"/>
                    <a:pt x="10" y="9"/>
                    <a:pt x="10" y="9"/>
                  </a:cubicBezTo>
                  <a:cubicBezTo>
                    <a:pt x="10" y="9"/>
                    <a:pt x="9" y="9"/>
                    <a:pt x="9" y="9"/>
                  </a:cubicBezTo>
                  <a:cubicBezTo>
                    <a:pt x="1" y="5"/>
                    <a:pt x="1" y="5"/>
                    <a:pt x="1" y="5"/>
                  </a:cubicBezTo>
                  <a:cubicBezTo>
                    <a:pt x="1" y="5"/>
                    <a:pt x="1" y="5"/>
                    <a:pt x="1" y="5"/>
                  </a:cubicBezTo>
                  <a:cubicBezTo>
                    <a:pt x="9" y="1"/>
                    <a:pt x="9" y="1"/>
                    <a:pt x="9" y="1"/>
                  </a:cubicBezTo>
                  <a:cubicBezTo>
                    <a:pt x="10" y="1"/>
                    <a:pt x="10" y="1"/>
                    <a:pt x="10" y="1"/>
                  </a:cubicBezTo>
                  <a:cubicBezTo>
                    <a:pt x="10" y="1"/>
                    <a:pt x="10" y="1"/>
                    <a:pt x="10" y="1"/>
                  </a:cubicBezTo>
                  <a:cubicBezTo>
                    <a:pt x="10" y="1"/>
                    <a:pt x="10" y="1"/>
                    <a:pt x="11" y="1"/>
                  </a:cubicBezTo>
                  <a:cubicBezTo>
                    <a:pt x="19" y="5"/>
                    <a:pt x="19" y="5"/>
                    <a:pt x="19" y="5"/>
                  </a:cubicBezTo>
                  <a:cubicBezTo>
                    <a:pt x="19" y="5"/>
                    <a:pt x="19" y="5"/>
                    <a:pt x="19" y="5"/>
                  </a:cubicBezTo>
                  <a:cubicBezTo>
                    <a:pt x="10" y="9"/>
                    <a:pt x="10" y="9"/>
                    <a:pt x="10" y="9"/>
                  </a:cubicBezTo>
                  <a:cubicBezTo>
                    <a:pt x="10" y="9"/>
                    <a:pt x="10" y="9"/>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0" name="Freeform 683"/>
            <p:cNvSpPr/>
            <p:nvPr/>
          </p:nvSpPr>
          <p:spPr bwMode="auto">
            <a:xfrm>
              <a:off x="2957513" y="6351588"/>
              <a:ext cx="168275" cy="280987"/>
            </a:xfrm>
            <a:custGeom>
              <a:avLst/>
              <a:gdLst>
                <a:gd name="T0" fmla="*/ 8 w 9"/>
                <a:gd name="T1" fmla="*/ 3 h 15"/>
                <a:gd name="T2" fmla="*/ 0 w 9"/>
                <a:gd name="T3" fmla="*/ 0 h 15"/>
                <a:gd name="T4" fmla="*/ 0 w 9"/>
                <a:gd name="T5" fmla="*/ 0 h 15"/>
                <a:gd name="T6" fmla="*/ 0 w 9"/>
                <a:gd name="T7" fmla="*/ 0 h 15"/>
                <a:gd name="T8" fmla="*/ 7 w 9"/>
                <a:gd name="T9" fmla="*/ 11 h 15"/>
                <a:gd name="T10" fmla="*/ 7 w 9"/>
                <a:gd name="T11" fmla="*/ 11 h 15"/>
                <a:gd name="T12" fmla="*/ 7 w 9"/>
                <a:gd name="T13" fmla="*/ 12 h 15"/>
                <a:gd name="T14" fmla="*/ 5 w 9"/>
                <a:gd name="T15" fmla="*/ 13 h 15"/>
                <a:gd name="T16" fmla="*/ 8 w 9"/>
                <a:gd name="T17" fmla="*/ 14 h 15"/>
                <a:gd name="T18" fmla="*/ 8 w 9"/>
                <a:gd name="T19" fmla="*/ 15 h 15"/>
                <a:gd name="T20" fmla="*/ 9 w 9"/>
                <a:gd name="T21" fmla="*/ 14 h 15"/>
                <a:gd name="T22" fmla="*/ 9 w 9"/>
                <a:gd name="T23" fmla="*/ 14 h 15"/>
                <a:gd name="T24" fmla="*/ 9 w 9"/>
                <a:gd name="T25" fmla="*/ 14 h 15"/>
                <a:gd name="T26" fmla="*/ 9 w 9"/>
                <a:gd name="T27" fmla="*/ 5 h 15"/>
                <a:gd name="T28" fmla="*/ 9 w 9"/>
                <a:gd name="T29" fmla="*/ 4 h 15"/>
                <a:gd name="T30" fmla="*/ 8 w 9"/>
                <a:gd name="T3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5">
                  <a:moveTo>
                    <a:pt x="8" y="3"/>
                  </a:moveTo>
                  <a:cubicBezTo>
                    <a:pt x="0" y="0"/>
                    <a:pt x="0" y="0"/>
                    <a:pt x="0" y="0"/>
                  </a:cubicBezTo>
                  <a:cubicBezTo>
                    <a:pt x="0" y="0"/>
                    <a:pt x="0" y="0"/>
                    <a:pt x="0" y="0"/>
                  </a:cubicBezTo>
                  <a:cubicBezTo>
                    <a:pt x="0" y="0"/>
                    <a:pt x="0" y="0"/>
                    <a:pt x="0" y="0"/>
                  </a:cubicBezTo>
                  <a:cubicBezTo>
                    <a:pt x="7" y="11"/>
                    <a:pt x="7" y="11"/>
                    <a:pt x="7" y="11"/>
                  </a:cubicBezTo>
                  <a:cubicBezTo>
                    <a:pt x="7" y="11"/>
                    <a:pt x="7" y="11"/>
                    <a:pt x="7" y="11"/>
                  </a:cubicBezTo>
                  <a:cubicBezTo>
                    <a:pt x="8" y="11"/>
                    <a:pt x="7" y="12"/>
                    <a:pt x="7" y="12"/>
                  </a:cubicBezTo>
                  <a:cubicBezTo>
                    <a:pt x="5" y="13"/>
                    <a:pt x="5" y="13"/>
                    <a:pt x="5" y="13"/>
                  </a:cubicBezTo>
                  <a:cubicBezTo>
                    <a:pt x="8" y="14"/>
                    <a:pt x="8" y="14"/>
                    <a:pt x="8" y="14"/>
                  </a:cubicBezTo>
                  <a:cubicBezTo>
                    <a:pt x="8" y="15"/>
                    <a:pt x="8" y="15"/>
                    <a:pt x="8" y="15"/>
                  </a:cubicBezTo>
                  <a:cubicBezTo>
                    <a:pt x="8" y="15"/>
                    <a:pt x="9" y="15"/>
                    <a:pt x="9" y="14"/>
                  </a:cubicBezTo>
                  <a:cubicBezTo>
                    <a:pt x="9" y="14"/>
                    <a:pt x="9" y="14"/>
                    <a:pt x="9" y="14"/>
                  </a:cubicBezTo>
                  <a:cubicBezTo>
                    <a:pt x="9" y="14"/>
                    <a:pt x="9" y="14"/>
                    <a:pt x="9" y="14"/>
                  </a:cubicBezTo>
                  <a:cubicBezTo>
                    <a:pt x="9" y="5"/>
                    <a:pt x="9" y="5"/>
                    <a:pt x="9" y="5"/>
                  </a:cubicBezTo>
                  <a:cubicBezTo>
                    <a:pt x="9" y="4"/>
                    <a:pt x="9" y="4"/>
                    <a:pt x="9" y="4"/>
                  </a:cubicBezTo>
                  <a:cubicBezTo>
                    <a:pt x="9" y="4"/>
                    <a:pt x="9"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1" name="Freeform 684"/>
            <p:cNvSpPr/>
            <p:nvPr/>
          </p:nvSpPr>
          <p:spPr bwMode="auto">
            <a:xfrm>
              <a:off x="2581275" y="6219825"/>
              <a:ext cx="263525" cy="450850"/>
            </a:xfrm>
            <a:custGeom>
              <a:avLst/>
              <a:gdLst>
                <a:gd name="T0" fmla="*/ 13 w 14"/>
                <a:gd name="T1" fmla="*/ 0 h 24"/>
                <a:gd name="T2" fmla="*/ 13 w 14"/>
                <a:gd name="T3" fmla="*/ 0 h 24"/>
                <a:gd name="T4" fmla="*/ 1 w 14"/>
                <a:gd name="T5" fmla="*/ 18 h 24"/>
                <a:gd name="T6" fmla="*/ 0 w 14"/>
                <a:gd name="T7" fmla="*/ 18 h 24"/>
                <a:gd name="T8" fmla="*/ 1 w 14"/>
                <a:gd name="T9" fmla="*/ 19 h 24"/>
                <a:gd name="T10" fmla="*/ 13 w 14"/>
                <a:gd name="T11" fmla="*/ 24 h 24"/>
                <a:gd name="T12" fmla="*/ 13 w 14"/>
                <a:gd name="T13" fmla="*/ 24 h 24"/>
                <a:gd name="T14" fmla="*/ 14 w 14"/>
                <a:gd name="T15" fmla="*/ 23 h 24"/>
                <a:gd name="T16" fmla="*/ 14 w 14"/>
                <a:gd name="T17" fmla="*/ 1 h 24"/>
                <a:gd name="T18" fmla="*/ 14 w 14"/>
                <a:gd name="T19" fmla="*/ 1 h 24"/>
                <a:gd name="T20" fmla="*/ 13 w 1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4">
                  <a:moveTo>
                    <a:pt x="13" y="0"/>
                  </a:moveTo>
                  <a:cubicBezTo>
                    <a:pt x="13" y="0"/>
                    <a:pt x="13" y="0"/>
                    <a:pt x="13" y="0"/>
                  </a:cubicBezTo>
                  <a:cubicBezTo>
                    <a:pt x="1" y="18"/>
                    <a:pt x="1" y="18"/>
                    <a:pt x="1" y="18"/>
                  </a:cubicBezTo>
                  <a:cubicBezTo>
                    <a:pt x="1" y="18"/>
                    <a:pt x="1" y="18"/>
                    <a:pt x="0" y="18"/>
                  </a:cubicBezTo>
                  <a:cubicBezTo>
                    <a:pt x="0" y="18"/>
                    <a:pt x="0" y="18"/>
                    <a:pt x="1" y="19"/>
                  </a:cubicBezTo>
                  <a:cubicBezTo>
                    <a:pt x="13" y="24"/>
                    <a:pt x="13" y="24"/>
                    <a:pt x="13" y="24"/>
                  </a:cubicBezTo>
                  <a:cubicBezTo>
                    <a:pt x="13" y="24"/>
                    <a:pt x="13" y="24"/>
                    <a:pt x="13" y="24"/>
                  </a:cubicBezTo>
                  <a:cubicBezTo>
                    <a:pt x="13" y="24"/>
                    <a:pt x="14" y="24"/>
                    <a:pt x="14" y="23"/>
                  </a:cubicBezTo>
                  <a:cubicBezTo>
                    <a:pt x="14" y="1"/>
                    <a:pt x="14" y="1"/>
                    <a:pt x="14" y="1"/>
                  </a:cubicBezTo>
                  <a:cubicBezTo>
                    <a:pt x="14" y="1"/>
                    <a:pt x="14" y="1"/>
                    <a:pt x="14"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2" name="Freeform 685"/>
            <p:cNvSpPr>
              <a:spLocks noEditPoints="1"/>
            </p:cNvSpPr>
            <p:nvPr/>
          </p:nvSpPr>
          <p:spPr bwMode="auto">
            <a:xfrm>
              <a:off x="2844800" y="6219825"/>
              <a:ext cx="242888" cy="450850"/>
            </a:xfrm>
            <a:custGeom>
              <a:avLst/>
              <a:gdLst>
                <a:gd name="T0" fmla="*/ 13 w 13"/>
                <a:gd name="T1" fmla="*/ 18 h 24"/>
                <a:gd name="T2" fmla="*/ 13 w 13"/>
                <a:gd name="T3" fmla="*/ 18 h 24"/>
                <a:gd name="T4" fmla="*/ 6 w 13"/>
                <a:gd name="T5" fmla="*/ 8 h 24"/>
                <a:gd name="T6" fmla="*/ 1 w 13"/>
                <a:gd name="T7" fmla="*/ 0 h 24"/>
                <a:gd name="T8" fmla="*/ 0 w 13"/>
                <a:gd name="T9" fmla="*/ 0 h 24"/>
                <a:gd name="T10" fmla="*/ 0 w 13"/>
                <a:gd name="T11" fmla="*/ 1 h 24"/>
                <a:gd name="T12" fmla="*/ 0 w 13"/>
                <a:gd name="T13" fmla="*/ 23 h 24"/>
                <a:gd name="T14" fmla="*/ 0 w 13"/>
                <a:gd name="T15" fmla="*/ 24 h 24"/>
                <a:gd name="T16" fmla="*/ 1 w 13"/>
                <a:gd name="T17" fmla="*/ 24 h 24"/>
                <a:gd name="T18" fmla="*/ 6 w 13"/>
                <a:gd name="T19" fmla="*/ 21 h 24"/>
                <a:gd name="T20" fmla="*/ 13 w 13"/>
                <a:gd name="T21" fmla="*/ 19 h 24"/>
                <a:gd name="T22" fmla="*/ 13 w 13"/>
                <a:gd name="T23" fmla="*/ 18 h 24"/>
                <a:gd name="T24" fmla="*/ 6 w 13"/>
                <a:gd name="T25" fmla="*/ 20 h 24"/>
                <a:gd name="T26" fmla="*/ 1 w 13"/>
                <a:gd name="T27" fmla="*/ 23 h 24"/>
                <a:gd name="T28" fmla="*/ 1 w 13"/>
                <a:gd name="T29" fmla="*/ 2 h 24"/>
                <a:gd name="T30" fmla="*/ 6 w 13"/>
                <a:gd name="T31" fmla="*/ 10 h 24"/>
                <a:gd name="T32" fmla="*/ 12 w 13"/>
                <a:gd name="T33" fmla="*/ 18 h 24"/>
                <a:gd name="T34" fmla="*/ 6 w 13"/>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24">
                  <a:moveTo>
                    <a:pt x="13" y="18"/>
                  </a:moveTo>
                  <a:cubicBezTo>
                    <a:pt x="13" y="18"/>
                    <a:pt x="13" y="18"/>
                    <a:pt x="13" y="18"/>
                  </a:cubicBezTo>
                  <a:cubicBezTo>
                    <a:pt x="6" y="8"/>
                    <a:pt x="6" y="8"/>
                    <a:pt x="6" y="8"/>
                  </a:cubicBezTo>
                  <a:cubicBezTo>
                    <a:pt x="1" y="0"/>
                    <a:pt x="1" y="0"/>
                    <a:pt x="1" y="0"/>
                  </a:cubicBezTo>
                  <a:cubicBezTo>
                    <a:pt x="1" y="0"/>
                    <a:pt x="0" y="0"/>
                    <a:pt x="0" y="0"/>
                  </a:cubicBezTo>
                  <a:cubicBezTo>
                    <a:pt x="0" y="0"/>
                    <a:pt x="0" y="0"/>
                    <a:pt x="0" y="1"/>
                  </a:cubicBezTo>
                  <a:cubicBezTo>
                    <a:pt x="0" y="23"/>
                    <a:pt x="0" y="23"/>
                    <a:pt x="0" y="23"/>
                  </a:cubicBezTo>
                  <a:cubicBezTo>
                    <a:pt x="0" y="24"/>
                    <a:pt x="0" y="24"/>
                    <a:pt x="0" y="24"/>
                  </a:cubicBezTo>
                  <a:cubicBezTo>
                    <a:pt x="1" y="24"/>
                    <a:pt x="1" y="24"/>
                    <a:pt x="1" y="24"/>
                  </a:cubicBezTo>
                  <a:cubicBezTo>
                    <a:pt x="6" y="21"/>
                    <a:pt x="6" y="21"/>
                    <a:pt x="6" y="21"/>
                  </a:cubicBezTo>
                  <a:cubicBezTo>
                    <a:pt x="13" y="19"/>
                    <a:pt x="13" y="19"/>
                    <a:pt x="13" y="19"/>
                  </a:cubicBezTo>
                  <a:cubicBezTo>
                    <a:pt x="13" y="18"/>
                    <a:pt x="13" y="18"/>
                    <a:pt x="13" y="18"/>
                  </a:cubicBezTo>
                  <a:close/>
                  <a:moveTo>
                    <a:pt x="6" y="20"/>
                  </a:moveTo>
                  <a:cubicBezTo>
                    <a:pt x="1" y="23"/>
                    <a:pt x="1" y="23"/>
                    <a:pt x="1" y="23"/>
                  </a:cubicBezTo>
                  <a:cubicBezTo>
                    <a:pt x="1" y="2"/>
                    <a:pt x="1" y="2"/>
                    <a:pt x="1" y="2"/>
                  </a:cubicBezTo>
                  <a:cubicBezTo>
                    <a:pt x="6" y="10"/>
                    <a:pt x="6" y="10"/>
                    <a:pt x="6" y="10"/>
                  </a:cubicBezTo>
                  <a:cubicBezTo>
                    <a:pt x="12" y="18"/>
                    <a:pt x="12" y="18"/>
                    <a:pt x="12" y="18"/>
                  </a:cubicBezTo>
                  <a:lnTo>
                    <a:pt x="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53" name="组合 652"/>
          <p:cNvGrpSpPr/>
          <p:nvPr/>
        </p:nvGrpSpPr>
        <p:grpSpPr>
          <a:xfrm>
            <a:off x="7563912" y="5856789"/>
            <a:ext cx="381697" cy="545532"/>
            <a:chOff x="7823200" y="5484813"/>
            <a:chExt cx="347662" cy="496888"/>
          </a:xfrm>
          <a:solidFill>
            <a:schemeClr val="bg1"/>
          </a:solidFill>
        </p:grpSpPr>
        <p:sp>
          <p:nvSpPr>
            <p:cNvPr id="654" name="Freeform 987"/>
            <p:cNvSpPr>
              <a:spLocks noEditPoints="1"/>
            </p:cNvSpPr>
            <p:nvPr/>
          </p:nvSpPr>
          <p:spPr bwMode="auto">
            <a:xfrm>
              <a:off x="7823200" y="5484813"/>
              <a:ext cx="347662" cy="496888"/>
            </a:xfrm>
            <a:custGeom>
              <a:avLst/>
              <a:gdLst>
                <a:gd name="T0" fmla="*/ 19 w 21"/>
                <a:gd name="T1" fmla="*/ 5 h 30"/>
                <a:gd name="T2" fmla="*/ 16 w 21"/>
                <a:gd name="T3" fmla="*/ 5 h 30"/>
                <a:gd name="T4" fmla="*/ 16 w 21"/>
                <a:gd name="T5" fmla="*/ 5 h 30"/>
                <a:gd name="T6" fmla="*/ 15 w 21"/>
                <a:gd name="T7" fmla="*/ 3 h 30"/>
                <a:gd name="T8" fmla="*/ 13 w 21"/>
                <a:gd name="T9" fmla="*/ 3 h 30"/>
                <a:gd name="T10" fmla="*/ 13 w 21"/>
                <a:gd name="T11" fmla="*/ 2 h 30"/>
                <a:gd name="T12" fmla="*/ 11 w 21"/>
                <a:gd name="T13" fmla="*/ 0 h 30"/>
                <a:gd name="T14" fmla="*/ 8 w 21"/>
                <a:gd name="T15" fmla="*/ 2 h 30"/>
                <a:gd name="T16" fmla="*/ 9 w 21"/>
                <a:gd name="T17" fmla="*/ 3 h 30"/>
                <a:gd name="T18" fmla="*/ 6 w 21"/>
                <a:gd name="T19" fmla="*/ 3 h 30"/>
                <a:gd name="T20" fmla="*/ 5 w 21"/>
                <a:gd name="T21" fmla="*/ 5 h 30"/>
                <a:gd name="T22" fmla="*/ 5 w 21"/>
                <a:gd name="T23" fmla="*/ 5 h 30"/>
                <a:gd name="T24" fmla="*/ 2 w 21"/>
                <a:gd name="T25" fmla="*/ 5 h 30"/>
                <a:gd name="T26" fmla="*/ 0 w 21"/>
                <a:gd name="T27" fmla="*/ 7 h 30"/>
                <a:gd name="T28" fmla="*/ 0 w 21"/>
                <a:gd name="T29" fmla="*/ 28 h 30"/>
                <a:gd name="T30" fmla="*/ 2 w 21"/>
                <a:gd name="T31" fmla="*/ 30 h 30"/>
                <a:gd name="T32" fmla="*/ 19 w 21"/>
                <a:gd name="T33" fmla="*/ 30 h 30"/>
                <a:gd name="T34" fmla="*/ 21 w 21"/>
                <a:gd name="T35" fmla="*/ 28 h 30"/>
                <a:gd name="T36" fmla="*/ 21 w 21"/>
                <a:gd name="T37" fmla="*/ 7 h 30"/>
                <a:gd name="T38" fmla="*/ 19 w 21"/>
                <a:gd name="T39" fmla="*/ 5 h 30"/>
                <a:gd name="T40" fmla="*/ 11 w 21"/>
                <a:gd name="T41" fmla="*/ 1 h 30"/>
                <a:gd name="T42" fmla="*/ 12 w 21"/>
                <a:gd name="T43" fmla="*/ 2 h 30"/>
                <a:gd name="T44" fmla="*/ 12 w 21"/>
                <a:gd name="T45" fmla="*/ 3 h 30"/>
                <a:gd name="T46" fmla="*/ 10 w 21"/>
                <a:gd name="T47" fmla="*/ 3 h 30"/>
                <a:gd name="T48" fmla="*/ 9 w 21"/>
                <a:gd name="T49" fmla="*/ 2 h 30"/>
                <a:gd name="T50" fmla="*/ 11 w 21"/>
                <a:gd name="T51" fmla="*/ 1 h 30"/>
                <a:gd name="T52" fmla="*/ 19 w 21"/>
                <a:gd name="T53" fmla="*/ 27 h 30"/>
                <a:gd name="T54" fmla="*/ 18 w 21"/>
                <a:gd name="T55" fmla="*/ 28 h 30"/>
                <a:gd name="T56" fmla="*/ 3 w 21"/>
                <a:gd name="T57" fmla="*/ 28 h 30"/>
                <a:gd name="T58" fmla="*/ 2 w 21"/>
                <a:gd name="T59" fmla="*/ 27 h 30"/>
                <a:gd name="T60" fmla="*/ 2 w 21"/>
                <a:gd name="T61" fmla="*/ 8 h 30"/>
                <a:gd name="T62" fmla="*/ 3 w 21"/>
                <a:gd name="T63" fmla="*/ 7 h 30"/>
                <a:gd name="T64" fmla="*/ 5 w 21"/>
                <a:gd name="T65" fmla="*/ 7 h 30"/>
                <a:gd name="T66" fmla="*/ 6 w 21"/>
                <a:gd name="T67" fmla="*/ 8 h 30"/>
                <a:gd name="T68" fmla="*/ 15 w 21"/>
                <a:gd name="T69" fmla="*/ 8 h 30"/>
                <a:gd name="T70" fmla="*/ 16 w 21"/>
                <a:gd name="T71" fmla="*/ 7 h 30"/>
                <a:gd name="T72" fmla="*/ 18 w 21"/>
                <a:gd name="T73" fmla="*/ 7 h 30"/>
                <a:gd name="T74" fmla="*/ 19 w 21"/>
                <a:gd name="T75" fmla="*/ 8 h 30"/>
                <a:gd name="T76" fmla="*/ 19 w 21"/>
                <a:gd name="T7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 h="30">
                  <a:moveTo>
                    <a:pt x="19" y="5"/>
                  </a:moveTo>
                  <a:cubicBezTo>
                    <a:pt x="16" y="5"/>
                    <a:pt x="16" y="5"/>
                    <a:pt x="16" y="5"/>
                  </a:cubicBezTo>
                  <a:cubicBezTo>
                    <a:pt x="16" y="5"/>
                    <a:pt x="16" y="5"/>
                    <a:pt x="16" y="5"/>
                  </a:cubicBezTo>
                  <a:cubicBezTo>
                    <a:pt x="16" y="4"/>
                    <a:pt x="16" y="3"/>
                    <a:pt x="15" y="3"/>
                  </a:cubicBezTo>
                  <a:cubicBezTo>
                    <a:pt x="13" y="3"/>
                    <a:pt x="13" y="3"/>
                    <a:pt x="13" y="3"/>
                  </a:cubicBezTo>
                  <a:cubicBezTo>
                    <a:pt x="13" y="3"/>
                    <a:pt x="13" y="3"/>
                    <a:pt x="13" y="2"/>
                  </a:cubicBezTo>
                  <a:cubicBezTo>
                    <a:pt x="13" y="1"/>
                    <a:pt x="12" y="0"/>
                    <a:pt x="11" y="0"/>
                  </a:cubicBezTo>
                  <a:cubicBezTo>
                    <a:pt x="9" y="0"/>
                    <a:pt x="8" y="1"/>
                    <a:pt x="8" y="2"/>
                  </a:cubicBezTo>
                  <a:cubicBezTo>
                    <a:pt x="8" y="3"/>
                    <a:pt x="8" y="3"/>
                    <a:pt x="9" y="3"/>
                  </a:cubicBezTo>
                  <a:cubicBezTo>
                    <a:pt x="6" y="3"/>
                    <a:pt x="6" y="3"/>
                    <a:pt x="6" y="3"/>
                  </a:cubicBezTo>
                  <a:cubicBezTo>
                    <a:pt x="5" y="3"/>
                    <a:pt x="5" y="4"/>
                    <a:pt x="5" y="5"/>
                  </a:cubicBezTo>
                  <a:cubicBezTo>
                    <a:pt x="5" y="5"/>
                    <a:pt x="5" y="5"/>
                    <a:pt x="5" y="5"/>
                  </a:cubicBezTo>
                  <a:cubicBezTo>
                    <a:pt x="2" y="5"/>
                    <a:pt x="2" y="5"/>
                    <a:pt x="2" y="5"/>
                  </a:cubicBezTo>
                  <a:cubicBezTo>
                    <a:pt x="1" y="5"/>
                    <a:pt x="0" y="6"/>
                    <a:pt x="0" y="7"/>
                  </a:cubicBezTo>
                  <a:cubicBezTo>
                    <a:pt x="0" y="28"/>
                    <a:pt x="0" y="28"/>
                    <a:pt x="0" y="28"/>
                  </a:cubicBezTo>
                  <a:cubicBezTo>
                    <a:pt x="0" y="29"/>
                    <a:pt x="1" y="30"/>
                    <a:pt x="2" y="30"/>
                  </a:cubicBezTo>
                  <a:cubicBezTo>
                    <a:pt x="19" y="30"/>
                    <a:pt x="19" y="30"/>
                    <a:pt x="19" y="30"/>
                  </a:cubicBezTo>
                  <a:cubicBezTo>
                    <a:pt x="20" y="30"/>
                    <a:pt x="21" y="29"/>
                    <a:pt x="21" y="28"/>
                  </a:cubicBezTo>
                  <a:cubicBezTo>
                    <a:pt x="21" y="7"/>
                    <a:pt x="21" y="7"/>
                    <a:pt x="21" y="7"/>
                  </a:cubicBezTo>
                  <a:cubicBezTo>
                    <a:pt x="21" y="6"/>
                    <a:pt x="20" y="5"/>
                    <a:pt x="19" y="5"/>
                  </a:cubicBezTo>
                  <a:close/>
                  <a:moveTo>
                    <a:pt x="11" y="1"/>
                  </a:moveTo>
                  <a:cubicBezTo>
                    <a:pt x="12" y="1"/>
                    <a:pt x="12" y="1"/>
                    <a:pt x="12" y="2"/>
                  </a:cubicBezTo>
                  <a:cubicBezTo>
                    <a:pt x="12" y="3"/>
                    <a:pt x="12" y="3"/>
                    <a:pt x="12" y="3"/>
                  </a:cubicBezTo>
                  <a:cubicBezTo>
                    <a:pt x="10" y="3"/>
                    <a:pt x="10" y="3"/>
                    <a:pt x="10" y="3"/>
                  </a:cubicBezTo>
                  <a:cubicBezTo>
                    <a:pt x="10" y="3"/>
                    <a:pt x="9" y="3"/>
                    <a:pt x="9" y="2"/>
                  </a:cubicBezTo>
                  <a:cubicBezTo>
                    <a:pt x="9" y="1"/>
                    <a:pt x="10" y="1"/>
                    <a:pt x="11" y="1"/>
                  </a:cubicBezTo>
                  <a:close/>
                  <a:moveTo>
                    <a:pt x="19" y="27"/>
                  </a:moveTo>
                  <a:cubicBezTo>
                    <a:pt x="19" y="27"/>
                    <a:pt x="19" y="28"/>
                    <a:pt x="18" y="28"/>
                  </a:cubicBezTo>
                  <a:cubicBezTo>
                    <a:pt x="3" y="28"/>
                    <a:pt x="3" y="28"/>
                    <a:pt x="3" y="28"/>
                  </a:cubicBezTo>
                  <a:cubicBezTo>
                    <a:pt x="2" y="28"/>
                    <a:pt x="2" y="27"/>
                    <a:pt x="2" y="27"/>
                  </a:cubicBezTo>
                  <a:cubicBezTo>
                    <a:pt x="2" y="8"/>
                    <a:pt x="2" y="8"/>
                    <a:pt x="2" y="8"/>
                  </a:cubicBezTo>
                  <a:cubicBezTo>
                    <a:pt x="2" y="8"/>
                    <a:pt x="2" y="7"/>
                    <a:pt x="3" y="7"/>
                  </a:cubicBezTo>
                  <a:cubicBezTo>
                    <a:pt x="5" y="7"/>
                    <a:pt x="5" y="7"/>
                    <a:pt x="5" y="7"/>
                  </a:cubicBezTo>
                  <a:cubicBezTo>
                    <a:pt x="5" y="8"/>
                    <a:pt x="5" y="8"/>
                    <a:pt x="6" y="8"/>
                  </a:cubicBezTo>
                  <a:cubicBezTo>
                    <a:pt x="15" y="8"/>
                    <a:pt x="15" y="8"/>
                    <a:pt x="15" y="8"/>
                  </a:cubicBezTo>
                  <a:cubicBezTo>
                    <a:pt x="16" y="8"/>
                    <a:pt x="16" y="8"/>
                    <a:pt x="16" y="7"/>
                  </a:cubicBezTo>
                  <a:cubicBezTo>
                    <a:pt x="18" y="7"/>
                    <a:pt x="18" y="7"/>
                    <a:pt x="18" y="7"/>
                  </a:cubicBezTo>
                  <a:cubicBezTo>
                    <a:pt x="19" y="7"/>
                    <a:pt x="19" y="8"/>
                    <a:pt x="19" y="8"/>
                  </a:cubicBezTo>
                  <a:lnTo>
                    <a:pt x="1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5" name="Freeform 988"/>
            <p:cNvSpPr/>
            <p:nvPr/>
          </p:nvSpPr>
          <p:spPr bwMode="auto">
            <a:xfrm>
              <a:off x="7889875" y="5765801"/>
              <a:ext cx="231775" cy="33338"/>
            </a:xfrm>
            <a:custGeom>
              <a:avLst/>
              <a:gdLst>
                <a:gd name="T0" fmla="*/ 14 w 14"/>
                <a:gd name="T1" fmla="*/ 0 h 2"/>
                <a:gd name="T2" fmla="*/ 0 w 14"/>
                <a:gd name="T3" fmla="*/ 0 h 2"/>
                <a:gd name="T4" fmla="*/ 0 w 14"/>
                <a:gd name="T5" fmla="*/ 1 h 2"/>
                <a:gd name="T6" fmla="*/ 0 w 14"/>
                <a:gd name="T7" fmla="*/ 2 h 2"/>
                <a:gd name="T8" fmla="*/ 14 w 14"/>
                <a:gd name="T9" fmla="*/ 2 h 2"/>
                <a:gd name="T10" fmla="*/ 14 w 14"/>
                <a:gd name="T11" fmla="*/ 1 h 2"/>
                <a:gd name="T12" fmla="*/ 14 w 1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4" h="2">
                  <a:moveTo>
                    <a:pt x="14" y="0"/>
                  </a:moveTo>
                  <a:cubicBezTo>
                    <a:pt x="0" y="0"/>
                    <a:pt x="0" y="0"/>
                    <a:pt x="0" y="0"/>
                  </a:cubicBezTo>
                  <a:cubicBezTo>
                    <a:pt x="0" y="0"/>
                    <a:pt x="0" y="1"/>
                    <a:pt x="0" y="1"/>
                  </a:cubicBezTo>
                  <a:cubicBezTo>
                    <a:pt x="0" y="1"/>
                    <a:pt x="0" y="2"/>
                    <a:pt x="0" y="2"/>
                  </a:cubicBezTo>
                  <a:cubicBezTo>
                    <a:pt x="14" y="2"/>
                    <a:pt x="14" y="2"/>
                    <a:pt x="14" y="2"/>
                  </a:cubicBezTo>
                  <a:cubicBezTo>
                    <a:pt x="14" y="2"/>
                    <a:pt x="14" y="1"/>
                    <a:pt x="14" y="1"/>
                  </a:cubicBezTo>
                  <a:cubicBezTo>
                    <a:pt x="14" y="1"/>
                    <a:pt x="14"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6" name="Freeform 989"/>
            <p:cNvSpPr/>
            <p:nvPr/>
          </p:nvSpPr>
          <p:spPr bwMode="auto">
            <a:xfrm>
              <a:off x="7988300" y="5649913"/>
              <a:ext cx="133350" cy="33338"/>
            </a:xfrm>
            <a:custGeom>
              <a:avLst/>
              <a:gdLst>
                <a:gd name="T0" fmla="*/ 8 w 8"/>
                <a:gd name="T1" fmla="*/ 0 h 2"/>
                <a:gd name="T2" fmla="*/ 0 w 8"/>
                <a:gd name="T3" fmla="*/ 0 h 2"/>
                <a:gd name="T4" fmla="*/ 0 w 8"/>
                <a:gd name="T5" fmla="*/ 2 h 2"/>
                <a:gd name="T6" fmla="*/ 8 w 8"/>
                <a:gd name="T7" fmla="*/ 2 h 2"/>
                <a:gd name="T8" fmla="*/ 8 w 8"/>
                <a:gd name="T9" fmla="*/ 1 h 2"/>
                <a:gd name="T10" fmla="*/ 8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8" y="0"/>
                  </a:moveTo>
                  <a:cubicBezTo>
                    <a:pt x="0" y="0"/>
                    <a:pt x="0" y="0"/>
                    <a:pt x="0" y="0"/>
                  </a:cubicBezTo>
                  <a:cubicBezTo>
                    <a:pt x="0" y="2"/>
                    <a:pt x="0" y="2"/>
                    <a:pt x="0" y="2"/>
                  </a:cubicBezTo>
                  <a:cubicBezTo>
                    <a:pt x="8" y="2"/>
                    <a:pt x="8" y="2"/>
                    <a:pt x="8" y="2"/>
                  </a:cubicBezTo>
                  <a:cubicBezTo>
                    <a:pt x="8" y="2"/>
                    <a:pt x="8" y="1"/>
                    <a:pt x="8" y="1"/>
                  </a:cubicBezTo>
                  <a:cubicBezTo>
                    <a:pt x="8"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7" name="Freeform 990"/>
            <p:cNvSpPr/>
            <p:nvPr/>
          </p:nvSpPr>
          <p:spPr bwMode="auto">
            <a:xfrm>
              <a:off x="7988300" y="5832476"/>
              <a:ext cx="133350" cy="17463"/>
            </a:xfrm>
            <a:custGeom>
              <a:avLst/>
              <a:gdLst>
                <a:gd name="T0" fmla="*/ 8 w 8"/>
                <a:gd name="T1" fmla="*/ 0 h 1"/>
                <a:gd name="T2" fmla="*/ 0 w 8"/>
                <a:gd name="T3" fmla="*/ 0 h 1"/>
                <a:gd name="T4" fmla="*/ 0 w 8"/>
                <a:gd name="T5" fmla="*/ 1 h 1"/>
                <a:gd name="T6" fmla="*/ 8 w 8"/>
                <a:gd name="T7" fmla="*/ 1 h 1"/>
                <a:gd name="T8" fmla="*/ 8 w 8"/>
                <a:gd name="T9" fmla="*/ 1 h 1"/>
                <a:gd name="T10" fmla="*/ 8 w 8"/>
                <a:gd name="T11" fmla="*/ 0 h 1"/>
              </a:gdLst>
              <a:ahLst/>
              <a:cxnLst>
                <a:cxn ang="0">
                  <a:pos x="T0" y="T1"/>
                </a:cxn>
                <a:cxn ang="0">
                  <a:pos x="T2" y="T3"/>
                </a:cxn>
                <a:cxn ang="0">
                  <a:pos x="T4" y="T5"/>
                </a:cxn>
                <a:cxn ang="0">
                  <a:pos x="T6" y="T7"/>
                </a:cxn>
                <a:cxn ang="0">
                  <a:pos x="T8" y="T9"/>
                </a:cxn>
                <a:cxn ang="0">
                  <a:pos x="T10" y="T11"/>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1"/>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8" name="Freeform 991"/>
            <p:cNvSpPr/>
            <p:nvPr/>
          </p:nvSpPr>
          <p:spPr bwMode="auto">
            <a:xfrm>
              <a:off x="7988300" y="5716588"/>
              <a:ext cx="133350" cy="17463"/>
            </a:xfrm>
            <a:custGeom>
              <a:avLst/>
              <a:gdLst>
                <a:gd name="T0" fmla="*/ 8 w 8"/>
                <a:gd name="T1" fmla="*/ 0 h 1"/>
                <a:gd name="T2" fmla="*/ 0 w 8"/>
                <a:gd name="T3" fmla="*/ 0 h 1"/>
                <a:gd name="T4" fmla="*/ 0 w 8"/>
                <a:gd name="T5" fmla="*/ 1 h 1"/>
                <a:gd name="T6" fmla="*/ 8 w 8"/>
                <a:gd name="T7" fmla="*/ 1 h 1"/>
                <a:gd name="T8" fmla="*/ 8 w 8"/>
                <a:gd name="T9" fmla="*/ 0 h 1"/>
                <a:gd name="T10" fmla="*/ 8 w 8"/>
                <a:gd name="T11" fmla="*/ 0 h 1"/>
              </a:gdLst>
              <a:ahLst/>
              <a:cxnLst>
                <a:cxn ang="0">
                  <a:pos x="T0" y="T1"/>
                </a:cxn>
                <a:cxn ang="0">
                  <a:pos x="T2" y="T3"/>
                </a:cxn>
                <a:cxn ang="0">
                  <a:pos x="T4" y="T5"/>
                </a:cxn>
                <a:cxn ang="0">
                  <a:pos x="T6" y="T7"/>
                </a:cxn>
                <a:cxn ang="0">
                  <a:pos x="T8" y="T9"/>
                </a:cxn>
                <a:cxn ang="0">
                  <a:pos x="T10" y="T11"/>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59" name="Freeform 992"/>
            <p:cNvSpPr/>
            <p:nvPr/>
          </p:nvSpPr>
          <p:spPr bwMode="auto">
            <a:xfrm>
              <a:off x="7872413" y="5649913"/>
              <a:ext cx="100012" cy="100013"/>
            </a:xfrm>
            <a:custGeom>
              <a:avLst/>
              <a:gdLst>
                <a:gd name="T0" fmla="*/ 3 w 6"/>
                <a:gd name="T1" fmla="*/ 6 h 6"/>
                <a:gd name="T2" fmla="*/ 6 w 6"/>
                <a:gd name="T3" fmla="*/ 3 h 6"/>
                <a:gd name="T4" fmla="*/ 3 w 6"/>
                <a:gd name="T5" fmla="*/ 5 h 6"/>
                <a:gd name="T6" fmla="*/ 3 w 6"/>
                <a:gd name="T7" fmla="*/ 5 h 6"/>
                <a:gd name="T8" fmla="*/ 2 w 6"/>
                <a:gd name="T9" fmla="*/ 4 h 6"/>
                <a:gd name="T10" fmla="*/ 1 w 6"/>
                <a:gd name="T11" fmla="*/ 2 h 6"/>
                <a:gd name="T12" fmla="*/ 1 w 6"/>
                <a:gd name="T13" fmla="*/ 1 h 6"/>
                <a:gd name="T14" fmla="*/ 2 w 6"/>
                <a:gd name="T15" fmla="*/ 2 h 6"/>
                <a:gd name="T16" fmla="*/ 3 w 6"/>
                <a:gd name="T17" fmla="*/ 3 h 6"/>
                <a:gd name="T18" fmla="*/ 6 w 6"/>
                <a:gd name="T19" fmla="*/ 1 h 6"/>
                <a:gd name="T20" fmla="*/ 3 w 6"/>
                <a:gd name="T21" fmla="*/ 0 h 6"/>
                <a:gd name="T22" fmla="*/ 0 w 6"/>
                <a:gd name="T23" fmla="*/ 3 h 6"/>
                <a:gd name="T24" fmla="*/ 3 w 6"/>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6"/>
                  </a:moveTo>
                  <a:cubicBezTo>
                    <a:pt x="5" y="6"/>
                    <a:pt x="6" y="5"/>
                    <a:pt x="6" y="3"/>
                  </a:cubicBezTo>
                  <a:cubicBezTo>
                    <a:pt x="3" y="5"/>
                    <a:pt x="3" y="5"/>
                    <a:pt x="3" y="5"/>
                  </a:cubicBezTo>
                  <a:cubicBezTo>
                    <a:pt x="3" y="5"/>
                    <a:pt x="3" y="5"/>
                    <a:pt x="3" y="5"/>
                  </a:cubicBezTo>
                  <a:cubicBezTo>
                    <a:pt x="2" y="5"/>
                    <a:pt x="2" y="5"/>
                    <a:pt x="2" y="4"/>
                  </a:cubicBezTo>
                  <a:cubicBezTo>
                    <a:pt x="1" y="2"/>
                    <a:pt x="1" y="2"/>
                    <a:pt x="1" y="2"/>
                  </a:cubicBezTo>
                  <a:cubicBezTo>
                    <a:pt x="1" y="2"/>
                    <a:pt x="1" y="2"/>
                    <a:pt x="1" y="1"/>
                  </a:cubicBezTo>
                  <a:cubicBezTo>
                    <a:pt x="1" y="1"/>
                    <a:pt x="2" y="1"/>
                    <a:pt x="2" y="2"/>
                  </a:cubicBezTo>
                  <a:cubicBezTo>
                    <a:pt x="3" y="3"/>
                    <a:pt x="3" y="3"/>
                    <a:pt x="3" y="3"/>
                  </a:cubicBezTo>
                  <a:cubicBezTo>
                    <a:pt x="6" y="1"/>
                    <a:pt x="6" y="1"/>
                    <a:pt x="6" y="1"/>
                  </a:cubicBezTo>
                  <a:cubicBezTo>
                    <a:pt x="5" y="0"/>
                    <a:pt x="4"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0" name="Freeform 993"/>
            <p:cNvSpPr/>
            <p:nvPr/>
          </p:nvSpPr>
          <p:spPr bwMode="auto">
            <a:xfrm>
              <a:off x="7872413" y="5816601"/>
              <a:ext cx="100012" cy="98425"/>
            </a:xfrm>
            <a:custGeom>
              <a:avLst/>
              <a:gdLst>
                <a:gd name="T0" fmla="*/ 3 w 6"/>
                <a:gd name="T1" fmla="*/ 5 h 6"/>
                <a:gd name="T2" fmla="*/ 3 w 6"/>
                <a:gd name="T3" fmla="*/ 5 h 6"/>
                <a:gd name="T4" fmla="*/ 2 w 6"/>
                <a:gd name="T5" fmla="*/ 5 h 6"/>
                <a:gd name="T6" fmla="*/ 1 w 6"/>
                <a:gd name="T7" fmla="*/ 3 h 6"/>
                <a:gd name="T8" fmla="*/ 1 w 6"/>
                <a:gd name="T9" fmla="*/ 2 h 6"/>
                <a:gd name="T10" fmla="*/ 2 w 6"/>
                <a:gd name="T11" fmla="*/ 2 h 6"/>
                <a:gd name="T12" fmla="*/ 3 w 6"/>
                <a:gd name="T13" fmla="*/ 4 h 6"/>
                <a:gd name="T14" fmla="*/ 6 w 6"/>
                <a:gd name="T15" fmla="*/ 2 h 6"/>
                <a:gd name="T16" fmla="*/ 3 w 6"/>
                <a:gd name="T17" fmla="*/ 0 h 6"/>
                <a:gd name="T18" fmla="*/ 0 w 6"/>
                <a:gd name="T19" fmla="*/ 3 h 6"/>
                <a:gd name="T20" fmla="*/ 3 w 6"/>
                <a:gd name="T21" fmla="*/ 6 h 6"/>
                <a:gd name="T22" fmla="*/ 6 w 6"/>
                <a:gd name="T23" fmla="*/ 3 h 6"/>
                <a:gd name="T24" fmla="*/ 3 w 6"/>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5"/>
                  </a:moveTo>
                  <a:cubicBezTo>
                    <a:pt x="3" y="5"/>
                    <a:pt x="3" y="5"/>
                    <a:pt x="3" y="5"/>
                  </a:cubicBezTo>
                  <a:cubicBezTo>
                    <a:pt x="2" y="5"/>
                    <a:pt x="2" y="5"/>
                    <a:pt x="2" y="5"/>
                  </a:cubicBezTo>
                  <a:cubicBezTo>
                    <a:pt x="1" y="3"/>
                    <a:pt x="1" y="3"/>
                    <a:pt x="1" y="3"/>
                  </a:cubicBezTo>
                  <a:cubicBezTo>
                    <a:pt x="1" y="2"/>
                    <a:pt x="1" y="2"/>
                    <a:pt x="1" y="2"/>
                  </a:cubicBezTo>
                  <a:cubicBezTo>
                    <a:pt x="1" y="2"/>
                    <a:pt x="2" y="2"/>
                    <a:pt x="2" y="2"/>
                  </a:cubicBezTo>
                  <a:cubicBezTo>
                    <a:pt x="3" y="4"/>
                    <a:pt x="3" y="4"/>
                    <a:pt x="3" y="4"/>
                  </a:cubicBezTo>
                  <a:cubicBezTo>
                    <a:pt x="6" y="2"/>
                    <a:pt x="6" y="2"/>
                    <a:pt x="6" y="2"/>
                  </a:cubicBezTo>
                  <a:cubicBezTo>
                    <a:pt x="6" y="1"/>
                    <a:pt x="5" y="0"/>
                    <a:pt x="3" y="0"/>
                  </a:cubicBezTo>
                  <a:cubicBezTo>
                    <a:pt x="1" y="0"/>
                    <a:pt x="0" y="1"/>
                    <a:pt x="0" y="3"/>
                  </a:cubicBezTo>
                  <a:cubicBezTo>
                    <a:pt x="0" y="5"/>
                    <a:pt x="1" y="6"/>
                    <a:pt x="3" y="6"/>
                  </a:cubicBezTo>
                  <a:cubicBezTo>
                    <a:pt x="5" y="6"/>
                    <a:pt x="6" y="5"/>
                    <a:pt x="6"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1" name="Freeform 994"/>
            <p:cNvSpPr/>
            <p:nvPr/>
          </p:nvSpPr>
          <p:spPr bwMode="auto">
            <a:xfrm>
              <a:off x="7988300" y="5899151"/>
              <a:ext cx="133350" cy="15875"/>
            </a:xfrm>
            <a:custGeom>
              <a:avLst/>
              <a:gdLst>
                <a:gd name="T0" fmla="*/ 8 w 8"/>
                <a:gd name="T1" fmla="*/ 0 h 1"/>
                <a:gd name="T2" fmla="*/ 0 w 8"/>
                <a:gd name="T3" fmla="*/ 0 h 1"/>
                <a:gd name="T4" fmla="*/ 0 w 8"/>
                <a:gd name="T5" fmla="*/ 1 h 1"/>
                <a:gd name="T6" fmla="*/ 8 w 8"/>
                <a:gd name="T7" fmla="*/ 1 h 1"/>
                <a:gd name="T8" fmla="*/ 8 w 8"/>
                <a:gd name="T9" fmla="*/ 0 h 1"/>
                <a:gd name="T10" fmla="*/ 8 w 8"/>
                <a:gd name="T11" fmla="*/ 0 h 1"/>
              </a:gdLst>
              <a:ahLst/>
              <a:cxnLst>
                <a:cxn ang="0">
                  <a:pos x="T0" y="T1"/>
                </a:cxn>
                <a:cxn ang="0">
                  <a:pos x="T2" y="T3"/>
                </a:cxn>
                <a:cxn ang="0">
                  <a:pos x="T4" y="T5"/>
                </a:cxn>
                <a:cxn ang="0">
                  <a:pos x="T6" y="T7"/>
                </a:cxn>
                <a:cxn ang="0">
                  <a:pos x="T8" y="T9"/>
                </a:cxn>
                <a:cxn ang="0">
                  <a:pos x="T10" y="T11"/>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62" name="组合 661"/>
          <p:cNvGrpSpPr/>
          <p:nvPr/>
        </p:nvGrpSpPr>
        <p:grpSpPr>
          <a:xfrm>
            <a:off x="5723568" y="5810602"/>
            <a:ext cx="308495" cy="637906"/>
            <a:chOff x="6065838" y="5467351"/>
            <a:chExt cx="280987" cy="581025"/>
          </a:xfrm>
          <a:solidFill>
            <a:schemeClr val="bg1"/>
          </a:solidFill>
        </p:grpSpPr>
        <p:sp>
          <p:nvSpPr>
            <p:cNvPr id="663" name="Freeform 995"/>
            <p:cNvSpPr/>
            <p:nvPr/>
          </p:nvSpPr>
          <p:spPr bwMode="auto">
            <a:xfrm>
              <a:off x="6081713" y="5749926"/>
              <a:ext cx="49212" cy="66675"/>
            </a:xfrm>
            <a:custGeom>
              <a:avLst/>
              <a:gdLst>
                <a:gd name="T0" fmla="*/ 2 w 3"/>
                <a:gd name="T1" fmla="*/ 4 h 4"/>
                <a:gd name="T2" fmla="*/ 3 w 3"/>
                <a:gd name="T3" fmla="*/ 2 h 4"/>
                <a:gd name="T4" fmla="*/ 1 w 3"/>
                <a:gd name="T5" fmla="*/ 0 h 4"/>
                <a:gd name="T6" fmla="*/ 0 w 3"/>
                <a:gd name="T7" fmla="*/ 0 h 4"/>
                <a:gd name="T8" fmla="*/ 0 w 3"/>
                <a:gd name="T9" fmla="*/ 1 h 4"/>
                <a:gd name="T10" fmla="*/ 2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2" y="4"/>
                  </a:moveTo>
                  <a:cubicBezTo>
                    <a:pt x="3" y="3"/>
                    <a:pt x="3" y="2"/>
                    <a:pt x="3" y="2"/>
                  </a:cubicBezTo>
                  <a:cubicBezTo>
                    <a:pt x="1" y="0"/>
                    <a:pt x="1" y="0"/>
                    <a:pt x="1" y="0"/>
                  </a:cubicBezTo>
                  <a:cubicBezTo>
                    <a:pt x="1" y="0"/>
                    <a:pt x="1" y="0"/>
                    <a:pt x="0" y="0"/>
                  </a:cubicBezTo>
                  <a:cubicBezTo>
                    <a:pt x="0" y="1"/>
                    <a:pt x="0" y="1"/>
                    <a:pt x="0" y="1"/>
                  </a:cubicBezTo>
                  <a:cubicBezTo>
                    <a:pt x="0" y="1"/>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4" name="Freeform 996"/>
            <p:cNvSpPr/>
            <p:nvPr/>
          </p:nvSpPr>
          <p:spPr bwMode="auto">
            <a:xfrm>
              <a:off x="6115050" y="5716588"/>
              <a:ext cx="33337" cy="49213"/>
            </a:xfrm>
            <a:custGeom>
              <a:avLst/>
              <a:gdLst>
                <a:gd name="T0" fmla="*/ 1 w 2"/>
                <a:gd name="T1" fmla="*/ 3 h 3"/>
                <a:gd name="T2" fmla="*/ 2 w 2"/>
                <a:gd name="T3" fmla="*/ 1 h 3"/>
                <a:gd name="T4" fmla="*/ 2 w 2"/>
                <a:gd name="T5" fmla="*/ 1 h 3"/>
                <a:gd name="T6" fmla="*/ 1 w 2"/>
                <a:gd name="T7" fmla="*/ 1 h 3"/>
                <a:gd name="T8" fmla="*/ 0 w 2"/>
                <a:gd name="T9" fmla="*/ 2 h 3"/>
                <a:gd name="T10" fmla="*/ 1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1" y="3"/>
                  </a:moveTo>
                  <a:cubicBezTo>
                    <a:pt x="2" y="2"/>
                    <a:pt x="2" y="2"/>
                    <a:pt x="2" y="1"/>
                  </a:cubicBezTo>
                  <a:cubicBezTo>
                    <a:pt x="2" y="1"/>
                    <a:pt x="2" y="1"/>
                    <a:pt x="2" y="1"/>
                  </a:cubicBezTo>
                  <a:cubicBezTo>
                    <a:pt x="1" y="0"/>
                    <a:pt x="1" y="1"/>
                    <a:pt x="1" y="1"/>
                  </a:cubicBezTo>
                  <a:cubicBezTo>
                    <a:pt x="0" y="1"/>
                    <a:pt x="0" y="2"/>
                    <a:pt x="0" y="2"/>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5" name="Freeform 997"/>
            <p:cNvSpPr/>
            <p:nvPr/>
          </p:nvSpPr>
          <p:spPr bwMode="auto">
            <a:xfrm>
              <a:off x="6065838" y="5849938"/>
              <a:ext cx="31750" cy="49213"/>
            </a:xfrm>
            <a:custGeom>
              <a:avLst/>
              <a:gdLst>
                <a:gd name="T0" fmla="*/ 0 w 2"/>
                <a:gd name="T1" fmla="*/ 1 h 3"/>
                <a:gd name="T2" fmla="*/ 0 w 2"/>
                <a:gd name="T3" fmla="*/ 2 h 3"/>
                <a:gd name="T4" fmla="*/ 2 w 2"/>
                <a:gd name="T5" fmla="*/ 3 h 3"/>
                <a:gd name="T6" fmla="*/ 2 w 2"/>
                <a:gd name="T7" fmla="*/ 1 h 3"/>
                <a:gd name="T8" fmla="*/ 2 w 2"/>
                <a:gd name="T9" fmla="*/ 1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1"/>
                    <a:pt x="0" y="2"/>
                    <a:pt x="0" y="2"/>
                  </a:cubicBezTo>
                  <a:cubicBezTo>
                    <a:pt x="2" y="3"/>
                    <a:pt x="2" y="3"/>
                    <a:pt x="2" y="3"/>
                  </a:cubicBezTo>
                  <a:cubicBezTo>
                    <a:pt x="2" y="2"/>
                    <a:pt x="2" y="2"/>
                    <a:pt x="2" y="1"/>
                  </a:cubicBezTo>
                  <a:cubicBezTo>
                    <a:pt x="2" y="1"/>
                    <a:pt x="2" y="1"/>
                    <a:pt x="2" y="1"/>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6" name="Freeform 998"/>
            <p:cNvSpPr/>
            <p:nvPr/>
          </p:nvSpPr>
          <p:spPr bwMode="auto">
            <a:xfrm>
              <a:off x="6065838" y="5799138"/>
              <a:ext cx="49212" cy="50800"/>
            </a:xfrm>
            <a:custGeom>
              <a:avLst/>
              <a:gdLst>
                <a:gd name="T0" fmla="*/ 1 w 3"/>
                <a:gd name="T1" fmla="*/ 0 h 3"/>
                <a:gd name="T2" fmla="*/ 1 w 3"/>
                <a:gd name="T3" fmla="*/ 2 h 3"/>
                <a:gd name="T4" fmla="*/ 2 w 3"/>
                <a:gd name="T5" fmla="*/ 3 h 3"/>
                <a:gd name="T6" fmla="*/ 3 w 3"/>
                <a:gd name="T7" fmla="*/ 1 h 3"/>
                <a:gd name="T8" fmla="*/ 2 w 3"/>
                <a:gd name="T9" fmla="*/ 0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0" y="1"/>
                    <a:pt x="0" y="1"/>
                    <a:pt x="1" y="2"/>
                  </a:cubicBezTo>
                  <a:cubicBezTo>
                    <a:pt x="1" y="2"/>
                    <a:pt x="2" y="3"/>
                    <a:pt x="2" y="3"/>
                  </a:cubicBezTo>
                  <a:cubicBezTo>
                    <a:pt x="3" y="3"/>
                    <a:pt x="3" y="2"/>
                    <a:pt x="3" y="1"/>
                  </a:cubicBezTo>
                  <a:cubicBezTo>
                    <a:pt x="2" y="0"/>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7" name="Freeform 999"/>
            <p:cNvSpPr/>
            <p:nvPr/>
          </p:nvSpPr>
          <p:spPr bwMode="auto">
            <a:xfrm>
              <a:off x="6115050" y="5716588"/>
              <a:ext cx="182562" cy="331788"/>
            </a:xfrm>
            <a:custGeom>
              <a:avLst/>
              <a:gdLst>
                <a:gd name="T0" fmla="*/ 11 w 11"/>
                <a:gd name="T1" fmla="*/ 8 h 20"/>
                <a:gd name="T2" fmla="*/ 11 w 11"/>
                <a:gd name="T3" fmla="*/ 2 h 20"/>
                <a:gd name="T4" fmla="*/ 10 w 11"/>
                <a:gd name="T5" fmla="*/ 1 h 20"/>
                <a:gd name="T6" fmla="*/ 10 w 11"/>
                <a:gd name="T7" fmla="*/ 1 h 20"/>
                <a:gd name="T8" fmla="*/ 9 w 11"/>
                <a:gd name="T9" fmla="*/ 3 h 20"/>
                <a:gd name="T10" fmla="*/ 8 w 11"/>
                <a:gd name="T11" fmla="*/ 6 h 20"/>
                <a:gd name="T12" fmla="*/ 7 w 11"/>
                <a:gd name="T13" fmla="*/ 5 h 20"/>
                <a:gd name="T14" fmla="*/ 6 w 11"/>
                <a:gd name="T15" fmla="*/ 4 h 20"/>
                <a:gd name="T16" fmla="*/ 2 w 11"/>
                <a:gd name="T17" fmla="*/ 17 h 20"/>
                <a:gd name="T18" fmla="*/ 0 w 11"/>
                <a:gd name="T19" fmla="*/ 19 h 20"/>
                <a:gd name="T20" fmla="*/ 0 w 11"/>
                <a:gd name="T21" fmla="*/ 19 h 20"/>
                <a:gd name="T22" fmla="*/ 4 w 11"/>
                <a:gd name="T23" fmla="*/ 20 h 20"/>
                <a:gd name="T24" fmla="*/ 8 w 11"/>
                <a:gd name="T25" fmla="*/ 19 h 20"/>
                <a:gd name="T26" fmla="*/ 8 w 11"/>
                <a:gd name="T27" fmla="*/ 15 h 20"/>
                <a:gd name="T28" fmla="*/ 8 w 11"/>
                <a:gd name="T29" fmla="*/ 15 h 20"/>
                <a:gd name="T30" fmla="*/ 8 w 11"/>
                <a:gd name="T31" fmla="*/ 13 h 20"/>
                <a:gd name="T32" fmla="*/ 11 w 11"/>
                <a:gd name="T3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0">
                  <a:moveTo>
                    <a:pt x="11" y="8"/>
                  </a:moveTo>
                  <a:cubicBezTo>
                    <a:pt x="11" y="8"/>
                    <a:pt x="11" y="4"/>
                    <a:pt x="11" y="2"/>
                  </a:cubicBezTo>
                  <a:cubicBezTo>
                    <a:pt x="10" y="1"/>
                    <a:pt x="10" y="1"/>
                    <a:pt x="10" y="1"/>
                  </a:cubicBezTo>
                  <a:cubicBezTo>
                    <a:pt x="10" y="1"/>
                    <a:pt x="10" y="1"/>
                    <a:pt x="10" y="1"/>
                  </a:cubicBezTo>
                  <a:cubicBezTo>
                    <a:pt x="10" y="0"/>
                    <a:pt x="9" y="0"/>
                    <a:pt x="9" y="3"/>
                  </a:cubicBezTo>
                  <a:cubicBezTo>
                    <a:pt x="8" y="6"/>
                    <a:pt x="8" y="6"/>
                    <a:pt x="8" y="6"/>
                  </a:cubicBezTo>
                  <a:cubicBezTo>
                    <a:pt x="8" y="5"/>
                    <a:pt x="7" y="5"/>
                    <a:pt x="7" y="5"/>
                  </a:cubicBezTo>
                  <a:cubicBezTo>
                    <a:pt x="6" y="4"/>
                    <a:pt x="6" y="4"/>
                    <a:pt x="6" y="4"/>
                  </a:cubicBezTo>
                  <a:cubicBezTo>
                    <a:pt x="4" y="9"/>
                    <a:pt x="2" y="17"/>
                    <a:pt x="2" y="17"/>
                  </a:cubicBezTo>
                  <a:cubicBezTo>
                    <a:pt x="2" y="18"/>
                    <a:pt x="1" y="19"/>
                    <a:pt x="0" y="19"/>
                  </a:cubicBezTo>
                  <a:cubicBezTo>
                    <a:pt x="0" y="19"/>
                    <a:pt x="0" y="19"/>
                    <a:pt x="0" y="19"/>
                  </a:cubicBezTo>
                  <a:cubicBezTo>
                    <a:pt x="2" y="20"/>
                    <a:pt x="3" y="20"/>
                    <a:pt x="4" y="20"/>
                  </a:cubicBezTo>
                  <a:cubicBezTo>
                    <a:pt x="6" y="20"/>
                    <a:pt x="7" y="20"/>
                    <a:pt x="8" y="19"/>
                  </a:cubicBezTo>
                  <a:cubicBezTo>
                    <a:pt x="8" y="15"/>
                    <a:pt x="8" y="15"/>
                    <a:pt x="8" y="15"/>
                  </a:cubicBezTo>
                  <a:cubicBezTo>
                    <a:pt x="8" y="15"/>
                    <a:pt x="8" y="15"/>
                    <a:pt x="8" y="15"/>
                  </a:cubicBezTo>
                  <a:cubicBezTo>
                    <a:pt x="8" y="13"/>
                    <a:pt x="8" y="13"/>
                    <a:pt x="8" y="13"/>
                  </a:cubicBezTo>
                  <a:cubicBezTo>
                    <a:pt x="8" y="13"/>
                    <a:pt x="10" y="9"/>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8" name="Freeform 1000"/>
            <p:cNvSpPr/>
            <p:nvPr/>
          </p:nvSpPr>
          <p:spPr bwMode="auto">
            <a:xfrm>
              <a:off x="6065838" y="5716588"/>
              <a:ext cx="149225" cy="315913"/>
            </a:xfrm>
            <a:custGeom>
              <a:avLst/>
              <a:gdLst>
                <a:gd name="T0" fmla="*/ 0 w 9"/>
                <a:gd name="T1" fmla="*/ 16 h 19"/>
                <a:gd name="T2" fmla="*/ 2 w 9"/>
                <a:gd name="T3" fmla="*/ 18 h 19"/>
                <a:gd name="T4" fmla="*/ 5 w 9"/>
                <a:gd name="T5" fmla="*/ 17 h 19"/>
                <a:gd name="T6" fmla="*/ 9 w 9"/>
                <a:gd name="T7" fmla="*/ 1 h 19"/>
                <a:gd name="T8" fmla="*/ 6 w 9"/>
                <a:gd name="T9" fmla="*/ 0 h 19"/>
                <a:gd name="T10" fmla="*/ 0 w 9"/>
                <a:gd name="T11" fmla="*/ 16 h 19"/>
              </a:gdLst>
              <a:ahLst/>
              <a:cxnLst>
                <a:cxn ang="0">
                  <a:pos x="T0" y="T1"/>
                </a:cxn>
                <a:cxn ang="0">
                  <a:pos x="T2" y="T3"/>
                </a:cxn>
                <a:cxn ang="0">
                  <a:pos x="T4" y="T5"/>
                </a:cxn>
                <a:cxn ang="0">
                  <a:pos x="T6" y="T7"/>
                </a:cxn>
                <a:cxn ang="0">
                  <a:pos x="T8" y="T9"/>
                </a:cxn>
                <a:cxn ang="0">
                  <a:pos x="T10" y="T11"/>
                </a:cxn>
              </a:cxnLst>
              <a:rect l="0" t="0" r="r" b="b"/>
              <a:pathLst>
                <a:path w="9" h="19">
                  <a:moveTo>
                    <a:pt x="0" y="16"/>
                  </a:moveTo>
                  <a:cubicBezTo>
                    <a:pt x="0" y="17"/>
                    <a:pt x="1" y="18"/>
                    <a:pt x="2" y="18"/>
                  </a:cubicBezTo>
                  <a:cubicBezTo>
                    <a:pt x="3" y="19"/>
                    <a:pt x="4" y="18"/>
                    <a:pt x="5" y="17"/>
                  </a:cubicBezTo>
                  <a:cubicBezTo>
                    <a:pt x="5" y="17"/>
                    <a:pt x="8" y="5"/>
                    <a:pt x="9" y="1"/>
                  </a:cubicBezTo>
                  <a:cubicBezTo>
                    <a:pt x="8" y="1"/>
                    <a:pt x="7" y="0"/>
                    <a:pt x="6" y="0"/>
                  </a:cubicBezTo>
                  <a:cubicBezTo>
                    <a:pt x="4" y="4"/>
                    <a:pt x="0" y="15"/>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69" name="Freeform 1001"/>
            <p:cNvSpPr>
              <a:spLocks noEditPoints="1"/>
            </p:cNvSpPr>
            <p:nvPr/>
          </p:nvSpPr>
          <p:spPr bwMode="auto">
            <a:xfrm>
              <a:off x="6097588" y="5467351"/>
              <a:ext cx="249237" cy="249238"/>
            </a:xfrm>
            <a:custGeom>
              <a:avLst/>
              <a:gdLst>
                <a:gd name="T0" fmla="*/ 8 w 15"/>
                <a:gd name="T1" fmla="*/ 0 h 15"/>
                <a:gd name="T2" fmla="*/ 0 w 15"/>
                <a:gd name="T3" fmla="*/ 8 h 15"/>
                <a:gd name="T4" fmla="*/ 8 w 15"/>
                <a:gd name="T5" fmla="*/ 15 h 15"/>
                <a:gd name="T6" fmla="*/ 15 w 15"/>
                <a:gd name="T7" fmla="*/ 8 h 15"/>
                <a:gd name="T8" fmla="*/ 8 w 15"/>
                <a:gd name="T9" fmla="*/ 0 h 15"/>
                <a:gd name="T10" fmla="*/ 8 w 15"/>
                <a:gd name="T11" fmla="*/ 14 h 15"/>
                <a:gd name="T12" fmla="*/ 2 w 15"/>
                <a:gd name="T13" fmla="*/ 8 h 15"/>
                <a:gd name="T14" fmla="*/ 8 w 15"/>
                <a:gd name="T15" fmla="*/ 2 h 15"/>
                <a:gd name="T16" fmla="*/ 14 w 15"/>
                <a:gd name="T17" fmla="*/ 8 h 15"/>
                <a:gd name="T18" fmla="*/ 8 w 15"/>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0"/>
                  </a:moveTo>
                  <a:cubicBezTo>
                    <a:pt x="4" y="0"/>
                    <a:pt x="0" y="4"/>
                    <a:pt x="0" y="8"/>
                  </a:cubicBezTo>
                  <a:cubicBezTo>
                    <a:pt x="0" y="12"/>
                    <a:pt x="4" y="15"/>
                    <a:pt x="8" y="15"/>
                  </a:cubicBezTo>
                  <a:cubicBezTo>
                    <a:pt x="12" y="15"/>
                    <a:pt x="15" y="12"/>
                    <a:pt x="15" y="8"/>
                  </a:cubicBezTo>
                  <a:cubicBezTo>
                    <a:pt x="15" y="4"/>
                    <a:pt x="12" y="0"/>
                    <a:pt x="8" y="0"/>
                  </a:cubicBezTo>
                  <a:close/>
                  <a:moveTo>
                    <a:pt x="8" y="14"/>
                  </a:moveTo>
                  <a:cubicBezTo>
                    <a:pt x="5" y="14"/>
                    <a:pt x="2" y="11"/>
                    <a:pt x="2" y="8"/>
                  </a:cubicBezTo>
                  <a:cubicBezTo>
                    <a:pt x="2" y="5"/>
                    <a:pt x="5" y="2"/>
                    <a:pt x="8" y="2"/>
                  </a:cubicBezTo>
                  <a:cubicBezTo>
                    <a:pt x="11" y="2"/>
                    <a:pt x="14" y="5"/>
                    <a:pt x="14" y="8"/>
                  </a:cubicBezTo>
                  <a:cubicBezTo>
                    <a:pt x="14" y="11"/>
                    <a:pt x="11" y="14"/>
                    <a:pt x="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70" name="Freeform 1002"/>
            <p:cNvSpPr/>
            <p:nvPr/>
          </p:nvSpPr>
          <p:spPr bwMode="auto">
            <a:xfrm>
              <a:off x="6164263" y="5518151"/>
              <a:ext cx="115887" cy="165100"/>
            </a:xfrm>
            <a:custGeom>
              <a:avLst/>
              <a:gdLst>
                <a:gd name="T0" fmla="*/ 6 w 7"/>
                <a:gd name="T1" fmla="*/ 1 h 10"/>
                <a:gd name="T2" fmla="*/ 6 w 7"/>
                <a:gd name="T3" fmla="*/ 0 h 10"/>
                <a:gd name="T4" fmla="*/ 6 w 7"/>
                <a:gd name="T5" fmla="*/ 0 h 10"/>
                <a:gd name="T6" fmla="*/ 5 w 7"/>
                <a:gd name="T7" fmla="*/ 0 h 10"/>
                <a:gd name="T8" fmla="*/ 4 w 7"/>
                <a:gd name="T9" fmla="*/ 0 h 10"/>
                <a:gd name="T10" fmla="*/ 4 w 7"/>
                <a:gd name="T11" fmla="*/ 1 h 10"/>
                <a:gd name="T12" fmla="*/ 2 w 7"/>
                <a:gd name="T13" fmla="*/ 3 h 10"/>
                <a:gd name="T14" fmla="*/ 3 w 7"/>
                <a:gd name="T15" fmla="*/ 5 h 10"/>
                <a:gd name="T16" fmla="*/ 4 w 7"/>
                <a:gd name="T17" fmla="*/ 7 h 10"/>
                <a:gd name="T18" fmla="*/ 3 w 7"/>
                <a:gd name="T19" fmla="*/ 7 h 10"/>
                <a:gd name="T20" fmla="*/ 1 w 7"/>
                <a:gd name="T21" fmla="*/ 6 h 10"/>
                <a:gd name="T22" fmla="*/ 1 w 7"/>
                <a:gd name="T23" fmla="*/ 6 h 10"/>
                <a:gd name="T24" fmla="*/ 1 w 7"/>
                <a:gd name="T25" fmla="*/ 6 h 10"/>
                <a:gd name="T26" fmla="*/ 0 w 7"/>
                <a:gd name="T27" fmla="*/ 7 h 10"/>
                <a:gd name="T28" fmla="*/ 0 w 7"/>
                <a:gd name="T29" fmla="*/ 7 h 10"/>
                <a:gd name="T30" fmla="*/ 2 w 7"/>
                <a:gd name="T31" fmla="*/ 8 h 10"/>
                <a:gd name="T32" fmla="*/ 2 w 7"/>
                <a:gd name="T33" fmla="*/ 9 h 10"/>
                <a:gd name="T34" fmla="*/ 2 w 7"/>
                <a:gd name="T35" fmla="*/ 10 h 10"/>
                <a:gd name="T36" fmla="*/ 3 w 7"/>
                <a:gd name="T37" fmla="*/ 10 h 10"/>
                <a:gd name="T38" fmla="*/ 3 w 7"/>
                <a:gd name="T39" fmla="*/ 10 h 10"/>
                <a:gd name="T40" fmla="*/ 3 w 7"/>
                <a:gd name="T41" fmla="*/ 9 h 10"/>
                <a:gd name="T42" fmla="*/ 6 w 7"/>
                <a:gd name="T43" fmla="*/ 7 h 10"/>
                <a:gd name="T44" fmla="*/ 5 w 7"/>
                <a:gd name="T45" fmla="*/ 4 h 10"/>
                <a:gd name="T46" fmla="*/ 4 w 7"/>
                <a:gd name="T47" fmla="*/ 3 h 10"/>
                <a:gd name="T48" fmla="*/ 5 w 7"/>
                <a:gd name="T49" fmla="*/ 3 h 10"/>
                <a:gd name="T50" fmla="*/ 6 w 7"/>
                <a:gd name="T51" fmla="*/ 3 h 10"/>
                <a:gd name="T52" fmla="*/ 6 w 7"/>
                <a:gd name="T53" fmla="*/ 3 h 10"/>
                <a:gd name="T54" fmla="*/ 6 w 7"/>
                <a:gd name="T55" fmla="*/ 4 h 10"/>
                <a:gd name="T56" fmla="*/ 6 w 7"/>
                <a:gd name="T57" fmla="*/ 3 h 10"/>
                <a:gd name="T58" fmla="*/ 7 w 7"/>
                <a:gd name="T59" fmla="*/ 2 h 10"/>
                <a:gd name="T60" fmla="*/ 7 w 7"/>
                <a:gd name="T61" fmla="*/ 2 h 10"/>
                <a:gd name="T62" fmla="*/ 6 w 7"/>
                <a:gd name="T6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0">
                  <a:moveTo>
                    <a:pt x="6" y="1"/>
                  </a:move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1"/>
                    <a:pt x="2" y="1"/>
                    <a:pt x="2" y="3"/>
                  </a:cubicBezTo>
                  <a:cubicBezTo>
                    <a:pt x="1" y="4"/>
                    <a:pt x="2" y="5"/>
                    <a:pt x="3" y="5"/>
                  </a:cubicBezTo>
                  <a:cubicBezTo>
                    <a:pt x="4" y="6"/>
                    <a:pt x="4" y="6"/>
                    <a:pt x="4" y="7"/>
                  </a:cubicBezTo>
                  <a:cubicBezTo>
                    <a:pt x="4" y="7"/>
                    <a:pt x="3" y="7"/>
                    <a:pt x="3" y="7"/>
                  </a:cubicBezTo>
                  <a:cubicBezTo>
                    <a:pt x="2" y="7"/>
                    <a:pt x="1" y="6"/>
                    <a:pt x="1" y="6"/>
                  </a:cubicBezTo>
                  <a:cubicBezTo>
                    <a:pt x="1" y="6"/>
                    <a:pt x="1" y="6"/>
                    <a:pt x="1" y="6"/>
                  </a:cubicBezTo>
                  <a:cubicBezTo>
                    <a:pt x="1" y="6"/>
                    <a:pt x="1" y="6"/>
                    <a:pt x="1" y="6"/>
                  </a:cubicBezTo>
                  <a:cubicBezTo>
                    <a:pt x="0" y="7"/>
                    <a:pt x="0" y="7"/>
                    <a:pt x="0" y="7"/>
                  </a:cubicBezTo>
                  <a:cubicBezTo>
                    <a:pt x="0" y="7"/>
                    <a:pt x="0" y="7"/>
                    <a:pt x="0" y="7"/>
                  </a:cubicBezTo>
                  <a:cubicBezTo>
                    <a:pt x="1" y="8"/>
                    <a:pt x="1" y="8"/>
                    <a:pt x="2" y="8"/>
                  </a:cubicBezTo>
                  <a:cubicBezTo>
                    <a:pt x="2" y="9"/>
                    <a:pt x="2" y="9"/>
                    <a:pt x="2" y="9"/>
                  </a:cubicBezTo>
                  <a:cubicBezTo>
                    <a:pt x="2" y="9"/>
                    <a:pt x="2" y="10"/>
                    <a:pt x="2" y="10"/>
                  </a:cubicBezTo>
                  <a:cubicBezTo>
                    <a:pt x="3" y="10"/>
                    <a:pt x="3" y="10"/>
                    <a:pt x="3" y="10"/>
                  </a:cubicBezTo>
                  <a:cubicBezTo>
                    <a:pt x="3" y="10"/>
                    <a:pt x="3" y="10"/>
                    <a:pt x="3" y="10"/>
                  </a:cubicBezTo>
                  <a:cubicBezTo>
                    <a:pt x="3" y="9"/>
                    <a:pt x="3" y="9"/>
                    <a:pt x="3" y="9"/>
                  </a:cubicBezTo>
                  <a:cubicBezTo>
                    <a:pt x="5" y="9"/>
                    <a:pt x="6" y="8"/>
                    <a:pt x="6" y="7"/>
                  </a:cubicBezTo>
                  <a:cubicBezTo>
                    <a:pt x="6" y="6"/>
                    <a:pt x="6" y="5"/>
                    <a:pt x="5" y="4"/>
                  </a:cubicBezTo>
                  <a:cubicBezTo>
                    <a:pt x="4" y="4"/>
                    <a:pt x="4" y="3"/>
                    <a:pt x="4" y="3"/>
                  </a:cubicBezTo>
                  <a:cubicBezTo>
                    <a:pt x="4" y="3"/>
                    <a:pt x="4" y="3"/>
                    <a:pt x="5" y="3"/>
                  </a:cubicBezTo>
                  <a:cubicBezTo>
                    <a:pt x="5" y="3"/>
                    <a:pt x="6" y="3"/>
                    <a:pt x="6" y="3"/>
                  </a:cubicBezTo>
                  <a:cubicBezTo>
                    <a:pt x="6" y="3"/>
                    <a:pt x="6" y="3"/>
                    <a:pt x="6" y="3"/>
                  </a:cubicBezTo>
                  <a:cubicBezTo>
                    <a:pt x="6" y="4"/>
                    <a:pt x="6" y="4"/>
                    <a:pt x="6" y="4"/>
                  </a:cubicBezTo>
                  <a:cubicBezTo>
                    <a:pt x="6" y="4"/>
                    <a:pt x="6" y="3"/>
                    <a:pt x="6" y="3"/>
                  </a:cubicBezTo>
                  <a:cubicBezTo>
                    <a:pt x="7" y="2"/>
                    <a:pt x="7" y="2"/>
                    <a:pt x="7" y="2"/>
                  </a:cubicBezTo>
                  <a:cubicBezTo>
                    <a:pt x="7" y="2"/>
                    <a:pt x="7" y="2"/>
                    <a:pt x="7" y="2"/>
                  </a:cubicBezTo>
                  <a:cubicBezTo>
                    <a:pt x="7" y="2"/>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71" name="组合 670"/>
          <p:cNvGrpSpPr/>
          <p:nvPr/>
        </p:nvGrpSpPr>
        <p:grpSpPr>
          <a:xfrm>
            <a:off x="6515636" y="5865504"/>
            <a:ext cx="564703" cy="528103"/>
            <a:chOff x="6894513" y="5534026"/>
            <a:chExt cx="514350" cy="481013"/>
          </a:xfrm>
          <a:solidFill>
            <a:schemeClr val="bg1"/>
          </a:solidFill>
        </p:grpSpPr>
        <p:sp>
          <p:nvSpPr>
            <p:cNvPr id="672" name="Freeform 929"/>
            <p:cNvSpPr/>
            <p:nvPr/>
          </p:nvSpPr>
          <p:spPr bwMode="auto">
            <a:xfrm>
              <a:off x="6894513" y="5551488"/>
              <a:ext cx="265112" cy="463550"/>
            </a:xfrm>
            <a:custGeom>
              <a:avLst/>
              <a:gdLst>
                <a:gd name="T0" fmla="*/ 9 w 16"/>
                <a:gd name="T1" fmla="*/ 14 h 28"/>
                <a:gd name="T2" fmla="*/ 9 w 16"/>
                <a:gd name="T3" fmla="*/ 12 h 28"/>
                <a:gd name="T4" fmla="*/ 9 w 16"/>
                <a:gd name="T5" fmla="*/ 11 h 28"/>
                <a:gd name="T6" fmla="*/ 7 w 16"/>
                <a:gd name="T7" fmla="*/ 9 h 28"/>
                <a:gd name="T8" fmla="*/ 9 w 16"/>
                <a:gd name="T9" fmla="*/ 7 h 28"/>
                <a:gd name="T10" fmla="*/ 14 w 16"/>
                <a:gd name="T11" fmla="*/ 8 h 28"/>
                <a:gd name="T12" fmla="*/ 14 w 16"/>
                <a:gd name="T13" fmla="*/ 8 h 28"/>
                <a:gd name="T14" fmla="*/ 14 w 16"/>
                <a:gd name="T15" fmla="*/ 8 h 28"/>
                <a:gd name="T16" fmla="*/ 15 w 16"/>
                <a:gd name="T17" fmla="*/ 8 h 28"/>
                <a:gd name="T18" fmla="*/ 16 w 16"/>
                <a:gd name="T19" fmla="*/ 4 h 28"/>
                <a:gd name="T20" fmla="*/ 15 w 16"/>
                <a:gd name="T21" fmla="*/ 4 h 28"/>
                <a:gd name="T22" fmla="*/ 11 w 16"/>
                <a:gd name="T23" fmla="*/ 3 h 28"/>
                <a:gd name="T24" fmla="*/ 11 w 16"/>
                <a:gd name="T25" fmla="*/ 0 h 28"/>
                <a:gd name="T26" fmla="*/ 10 w 16"/>
                <a:gd name="T27" fmla="*/ 0 h 28"/>
                <a:gd name="T28" fmla="*/ 7 w 16"/>
                <a:gd name="T29" fmla="*/ 0 h 28"/>
                <a:gd name="T30" fmla="*/ 6 w 16"/>
                <a:gd name="T31" fmla="*/ 0 h 28"/>
                <a:gd name="T32" fmla="*/ 6 w 16"/>
                <a:gd name="T33" fmla="*/ 3 h 28"/>
                <a:gd name="T34" fmla="*/ 1 w 16"/>
                <a:gd name="T35" fmla="*/ 9 h 28"/>
                <a:gd name="T36" fmla="*/ 7 w 16"/>
                <a:gd name="T37" fmla="*/ 16 h 28"/>
                <a:gd name="T38" fmla="*/ 10 w 16"/>
                <a:gd name="T39" fmla="*/ 18 h 28"/>
                <a:gd name="T40" fmla="*/ 8 w 16"/>
                <a:gd name="T41" fmla="*/ 20 h 28"/>
                <a:gd name="T42" fmla="*/ 2 w 16"/>
                <a:gd name="T43" fmla="*/ 19 h 28"/>
                <a:gd name="T44" fmla="*/ 2 w 16"/>
                <a:gd name="T45" fmla="*/ 19 h 28"/>
                <a:gd name="T46" fmla="*/ 2 w 16"/>
                <a:gd name="T47" fmla="*/ 19 h 28"/>
                <a:gd name="T48" fmla="*/ 1 w 16"/>
                <a:gd name="T49" fmla="*/ 23 h 28"/>
                <a:gd name="T50" fmla="*/ 1 w 16"/>
                <a:gd name="T51" fmla="*/ 23 h 28"/>
                <a:gd name="T52" fmla="*/ 6 w 16"/>
                <a:gd name="T53" fmla="*/ 25 h 28"/>
                <a:gd name="T54" fmla="*/ 6 w 16"/>
                <a:gd name="T55" fmla="*/ 28 h 28"/>
                <a:gd name="T56" fmla="*/ 7 w 16"/>
                <a:gd name="T57" fmla="*/ 28 h 28"/>
                <a:gd name="T58" fmla="*/ 10 w 16"/>
                <a:gd name="T59" fmla="*/ 28 h 28"/>
                <a:gd name="T60" fmla="*/ 11 w 16"/>
                <a:gd name="T61" fmla="*/ 28 h 28"/>
                <a:gd name="T62" fmla="*/ 11 w 16"/>
                <a:gd name="T63" fmla="*/ 25 h 28"/>
                <a:gd name="T64" fmla="*/ 16 w 16"/>
                <a:gd name="T65" fmla="*/ 21 h 28"/>
                <a:gd name="T66" fmla="*/ 15 w 16"/>
                <a:gd name="T67" fmla="*/ 21 h 28"/>
                <a:gd name="T68" fmla="*/ 9 w 16"/>
                <a:gd name="T6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28">
                  <a:moveTo>
                    <a:pt x="9" y="14"/>
                  </a:moveTo>
                  <a:cubicBezTo>
                    <a:pt x="9" y="14"/>
                    <a:pt x="8" y="13"/>
                    <a:pt x="9" y="12"/>
                  </a:cubicBezTo>
                  <a:cubicBezTo>
                    <a:pt x="9" y="12"/>
                    <a:pt x="9" y="11"/>
                    <a:pt x="9" y="11"/>
                  </a:cubicBezTo>
                  <a:cubicBezTo>
                    <a:pt x="8" y="10"/>
                    <a:pt x="7" y="9"/>
                    <a:pt x="7" y="9"/>
                  </a:cubicBezTo>
                  <a:cubicBezTo>
                    <a:pt x="7" y="8"/>
                    <a:pt x="8" y="7"/>
                    <a:pt x="9" y="7"/>
                  </a:cubicBezTo>
                  <a:cubicBezTo>
                    <a:pt x="11" y="7"/>
                    <a:pt x="13" y="8"/>
                    <a:pt x="14" y="8"/>
                  </a:cubicBezTo>
                  <a:cubicBezTo>
                    <a:pt x="14" y="8"/>
                    <a:pt x="14" y="8"/>
                    <a:pt x="14" y="8"/>
                  </a:cubicBezTo>
                  <a:cubicBezTo>
                    <a:pt x="14" y="8"/>
                    <a:pt x="14" y="8"/>
                    <a:pt x="14" y="8"/>
                  </a:cubicBezTo>
                  <a:cubicBezTo>
                    <a:pt x="15" y="8"/>
                    <a:pt x="15" y="8"/>
                    <a:pt x="15" y="8"/>
                  </a:cubicBezTo>
                  <a:cubicBezTo>
                    <a:pt x="16" y="4"/>
                    <a:pt x="16" y="4"/>
                    <a:pt x="16" y="4"/>
                  </a:cubicBezTo>
                  <a:cubicBezTo>
                    <a:pt x="16" y="4"/>
                    <a:pt x="16" y="4"/>
                    <a:pt x="15" y="4"/>
                  </a:cubicBezTo>
                  <a:cubicBezTo>
                    <a:pt x="14" y="3"/>
                    <a:pt x="13" y="3"/>
                    <a:pt x="11" y="3"/>
                  </a:cubicBezTo>
                  <a:cubicBezTo>
                    <a:pt x="11" y="0"/>
                    <a:pt x="11" y="0"/>
                    <a:pt x="11" y="0"/>
                  </a:cubicBezTo>
                  <a:cubicBezTo>
                    <a:pt x="11" y="0"/>
                    <a:pt x="11" y="0"/>
                    <a:pt x="10" y="0"/>
                  </a:cubicBezTo>
                  <a:cubicBezTo>
                    <a:pt x="7" y="0"/>
                    <a:pt x="7" y="0"/>
                    <a:pt x="7" y="0"/>
                  </a:cubicBezTo>
                  <a:cubicBezTo>
                    <a:pt x="7" y="0"/>
                    <a:pt x="6" y="0"/>
                    <a:pt x="6" y="0"/>
                  </a:cubicBezTo>
                  <a:cubicBezTo>
                    <a:pt x="6" y="3"/>
                    <a:pt x="6" y="3"/>
                    <a:pt x="6" y="3"/>
                  </a:cubicBezTo>
                  <a:cubicBezTo>
                    <a:pt x="3" y="4"/>
                    <a:pt x="1" y="6"/>
                    <a:pt x="1" y="9"/>
                  </a:cubicBezTo>
                  <a:cubicBezTo>
                    <a:pt x="1" y="13"/>
                    <a:pt x="4" y="15"/>
                    <a:pt x="7" y="16"/>
                  </a:cubicBezTo>
                  <a:cubicBezTo>
                    <a:pt x="10" y="17"/>
                    <a:pt x="10" y="18"/>
                    <a:pt x="10" y="18"/>
                  </a:cubicBezTo>
                  <a:cubicBezTo>
                    <a:pt x="10" y="20"/>
                    <a:pt x="8" y="20"/>
                    <a:pt x="8" y="20"/>
                  </a:cubicBezTo>
                  <a:cubicBezTo>
                    <a:pt x="5" y="20"/>
                    <a:pt x="3" y="19"/>
                    <a:pt x="2" y="19"/>
                  </a:cubicBezTo>
                  <a:cubicBezTo>
                    <a:pt x="2" y="19"/>
                    <a:pt x="2" y="19"/>
                    <a:pt x="2" y="19"/>
                  </a:cubicBezTo>
                  <a:cubicBezTo>
                    <a:pt x="2" y="19"/>
                    <a:pt x="2" y="19"/>
                    <a:pt x="2" y="19"/>
                  </a:cubicBezTo>
                  <a:cubicBezTo>
                    <a:pt x="1" y="23"/>
                    <a:pt x="1" y="23"/>
                    <a:pt x="1" y="23"/>
                  </a:cubicBezTo>
                  <a:cubicBezTo>
                    <a:pt x="0" y="23"/>
                    <a:pt x="1" y="23"/>
                    <a:pt x="1" y="23"/>
                  </a:cubicBezTo>
                  <a:cubicBezTo>
                    <a:pt x="2" y="24"/>
                    <a:pt x="4" y="25"/>
                    <a:pt x="6" y="25"/>
                  </a:cubicBezTo>
                  <a:cubicBezTo>
                    <a:pt x="6" y="28"/>
                    <a:pt x="6" y="28"/>
                    <a:pt x="6" y="28"/>
                  </a:cubicBezTo>
                  <a:cubicBezTo>
                    <a:pt x="6" y="28"/>
                    <a:pt x="6" y="28"/>
                    <a:pt x="7" y="28"/>
                  </a:cubicBezTo>
                  <a:cubicBezTo>
                    <a:pt x="10" y="28"/>
                    <a:pt x="10" y="28"/>
                    <a:pt x="10" y="28"/>
                  </a:cubicBezTo>
                  <a:cubicBezTo>
                    <a:pt x="10" y="28"/>
                    <a:pt x="11" y="28"/>
                    <a:pt x="11" y="28"/>
                  </a:cubicBezTo>
                  <a:cubicBezTo>
                    <a:pt x="11" y="25"/>
                    <a:pt x="11" y="25"/>
                    <a:pt x="11" y="25"/>
                  </a:cubicBezTo>
                  <a:cubicBezTo>
                    <a:pt x="13" y="24"/>
                    <a:pt x="15" y="23"/>
                    <a:pt x="16" y="21"/>
                  </a:cubicBezTo>
                  <a:cubicBezTo>
                    <a:pt x="15" y="21"/>
                    <a:pt x="15" y="21"/>
                    <a:pt x="15" y="21"/>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73" name="Freeform 930"/>
            <p:cNvSpPr/>
            <p:nvPr/>
          </p:nvSpPr>
          <p:spPr bwMode="auto">
            <a:xfrm>
              <a:off x="7043738" y="5667376"/>
              <a:ext cx="365125" cy="231775"/>
            </a:xfrm>
            <a:custGeom>
              <a:avLst/>
              <a:gdLst>
                <a:gd name="T0" fmla="*/ 22 w 22"/>
                <a:gd name="T1" fmla="*/ 0 h 14"/>
                <a:gd name="T2" fmla="*/ 19 w 22"/>
                <a:gd name="T3" fmla="*/ 0 h 14"/>
                <a:gd name="T4" fmla="*/ 8 w 22"/>
                <a:gd name="T5" fmla="*/ 9 h 14"/>
                <a:gd name="T6" fmla="*/ 3 w 22"/>
                <a:gd name="T7" fmla="*/ 4 h 14"/>
                <a:gd name="T8" fmla="*/ 1 w 22"/>
                <a:gd name="T9" fmla="*/ 4 h 14"/>
                <a:gd name="T10" fmla="*/ 1 w 22"/>
                <a:gd name="T11" fmla="*/ 7 h 14"/>
                <a:gd name="T12" fmla="*/ 7 w 22"/>
                <a:gd name="T13" fmla="*/ 13 h 14"/>
                <a:gd name="T14" fmla="*/ 8 w 22"/>
                <a:gd name="T15" fmla="*/ 14 h 14"/>
                <a:gd name="T16" fmla="*/ 9 w 22"/>
                <a:gd name="T17" fmla="*/ 13 h 14"/>
                <a:gd name="T18" fmla="*/ 22 w 22"/>
                <a:gd name="T19" fmla="*/ 3 h 14"/>
                <a:gd name="T20" fmla="*/ 22 w 2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4">
                  <a:moveTo>
                    <a:pt x="22" y="0"/>
                  </a:moveTo>
                  <a:cubicBezTo>
                    <a:pt x="21" y="0"/>
                    <a:pt x="20" y="0"/>
                    <a:pt x="19" y="0"/>
                  </a:cubicBezTo>
                  <a:cubicBezTo>
                    <a:pt x="8" y="9"/>
                    <a:pt x="8" y="9"/>
                    <a:pt x="8" y="9"/>
                  </a:cubicBezTo>
                  <a:cubicBezTo>
                    <a:pt x="3" y="4"/>
                    <a:pt x="3" y="4"/>
                    <a:pt x="3" y="4"/>
                  </a:cubicBezTo>
                  <a:cubicBezTo>
                    <a:pt x="3" y="3"/>
                    <a:pt x="2" y="3"/>
                    <a:pt x="1" y="4"/>
                  </a:cubicBezTo>
                  <a:cubicBezTo>
                    <a:pt x="0" y="5"/>
                    <a:pt x="0" y="6"/>
                    <a:pt x="1" y="7"/>
                  </a:cubicBezTo>
                  <a:cubicBezTo>
                    <a:pt x="7" y="13"/>
                    <a:pt x="7" y="13"/>
                    <a:pt x="7" y="13"/>
                  </a:cubicBezTo>
                  <a:cubicBezTo>
                    <a:pt x="7" y="14"/>
                    <a:pt x="7" y="14"/>
                    <a:pt x="8" y="14"/>
                  </a:cubicBezTo>
                  <a:cubicBezTo>
                    <a:pt x="8" y="14"/>
                    <a:pt x="9" y="14"/>
                    <a:pt x="9" y="13"/>
                  </a:cubicBezTo>
                  <a:cubicBezTo>
                    <a:pt x="22" y="3"/>
                    <a:pt x="22" y="3"/>
                    <a:pt x="22" y="3"/>
                  </a:cubicBezTo>
                  <a:cubicBezTo>
                    <a:pt x="22" y="2"/>
                    <a:pt x="22" y="1"/>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74" name="Freeform 1070"/>
            <p:cNvSpPr/>
            <p:nvPr/>
          </p:nvSpPr>
          <p:spPr bwMode="auto">
            <a:xfrm>
              <a:off x="6894513" y="5534026"/>
              <a:ext cx="249237" cy="481013"/>
            </a:xfrm>
            <a:custGeom>
              <a:avLst/>
              <a:gdLst>
                <a:gd name="T0" fmla="*/ 9 w 15"/>
                <a:gd name="T1" fmla="*/ 15 h 29"/>
                <a:gd name="T2" fmla="*/ 8 w 15"/>
                <a:gd name="T3" fmla="*/ 13 h 29"/>
                <a:gd name="T4" fmla="*/ 9 w 15"/>
                <a:gd name="T5" fmla="*/ 12 h 29"/>
                <a:gd name="T6" fmla="*/ 7 w 15"/>
                <a:gd name="T7" fmla="*/ 10 h 29"/>
                <a:gd name="T8" fmla="*/ 9 w 15"/>
                <a:gd name="T9" fmla="*/ 8 h 29"/>
                <a:gd name="T10" fmla="*/ 13 w 15"/>
                <a:gd name="T11" fmla="*/ 9 h 29"/>
                <a:gd name="T12" fmla="*/ 14 w 15"/>
                <a:gd name="T13" fmla="*/ 9 h 29"/>
                <a:gd name="T14" fmla="*/ 14 w 15"/>
                <a:gd name="T15" fmla="*/ 9 h 29"/>
                <a:gd name="T16" fmla="*/ 14 w 15"/>
                <a:gd name="T17" fmla="*/ 9 h 29"/>
                <a:gd name="T18" fmla="*/ 15 w 15"/>
                <a:gd name="T19" fmla="*/ 5 h 29"/>
                <a:gd name="T20" fmla="*/ 15 w 15"/>
                <a:gd name="T21" fmla="*/ 5 h 29"/>
                <a:gd name="T22" fmla="*/ 10 w 15"/>
                <a:gd name="T23" fmla="*/ 3 h 29"/>
                <a:gd name="T24" fmla="*/ 10 w 15"/>
                <a:gd name="T25" fmla="*/ 1 h 29"/>
                <a:gd name="T26" fmla="*/ 10 w 15"/>
                <a:gd name="T27" fmla="*/ 0 h 29"/>
                <a:gd name="T28" fmla="*/ 7 w 15"/>
                <a:gd name="T29" fmla="*/ 0 h 29"/>
                <a:gd name="T30" fmla="*/ 6 w 15"/>
                <a:gd name="T31" fmla="*/ 1 h 29"/>
                <a:gd name="T32" fmla="*/ 6 w 15"/>
                <a:gd name="T33" fmla="*/ 4 h 29"/>
                <a:gd name="T34" fmla="*/ 0 w 15"/>
                <a:gd name="T35" fmla="*/ 10 h 29"/>
                <a:gd name="T36" fmla="*/ 7 w 15"/>
                <a:gd name="T37" fmla="*/ 17 h 29"/>
                <a:gd name="T38" fmla="*/ 10 w 15"/>
                <a:gd name="T39" fmla="*/ 19 h 29"/>
                <a:gd name="T40" fmla="*/ 7 w 15"/>
                <a:gd name="T41" fmla="*/ 21 h 29"/>
                <a:gd name="T42" fmla="*/ 2 w 15"/>
                <a:gd name="T43" fmla="*/ 19 h 29"/>
                <a:gd name="T44" fmla="*/ 2 w 15"/>
                <a:gd name="T45" fmla="*/ 19 h 29"/>
                <a:gd name="T46" fmla="*/ 1 w 15"/>
                <a:gd name="T47" fmla="*/ 20 h 29"/>
                <a:gd name="T48" fmla="*/ 0 w 15"/>
                <a:gd name="T49" fmla="*/ 24 h 29"/>
                <a:gd name="T50" fmla="*/ 1 w 15"/>
                <a:gd name="T51" fmla="*/ 24 h 29"/>
                <a:gd name="T52" fmla="*/ 6 w 15"/>
                <a:gd name="T53" fmla="*/ 26 h 29"/>
                <a:gd name="T54" fmla="*/ 6 w 15"/>
                <a:gd name="T55" fmla="*/ 29 h 29"/>
                <a:gd name="T56" fmla="*/ 7 w 15"/>
                <a:gd name="T57" fmla="*/ 29 h 29"/>
                <a:gd name="T58" fmla="*/ 10 w 15"/>
                <a:gd name="T59" fmla="*/ 29 h 29"/>
                <a:gd name="T60" fmla="*/ 10 w 15"/>
                <a:gd name="T61" fmla="*/ 29 h 29"/>
                <a:gd name="T62" fmla="*/ 10 w 15"/>
                <a:gd name="T63" fmla="*/ 25 h 29"/>
                <a:gd name="T64" fmla="*/ 15 w 15"/>
                <a:gd name="T65" fmla="*/ 22 h 29"/>
                <a:gd name="T66" fmla="*/ 15 w 15"/>
                <a:gd name="T67" fmla="*/ 22 h 29"/>
                <a:gd name="T68" fmla="*/ 9 w 15"/>
                <a:gd name="T6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29">
                  <a:moveTo>
                    <a:pt x="9" y="15"/>
                  </a:moveTo>
                  <a:cubicBezTo>
                    <a:pt x="8" y="15"/>
                    <a:pt x="8" y="14"/>
                    <a:pt x="8" y="13"/>
                  </a:cubicBezTo>
                  <a:cubicBezTo>
                    <a:pt x="8" y="13"/>
                    <a:pt x="9" y="12"/>
                    <a:pt x="9" y="12"/>
                  </a:cubicBezTo>
                  <a:cubicBezTo>
                    <a:pt x="7" y="11"/>
                    <a:pt x="7" y="10"/>
                    <a:pt x="7" y="10"/>
                  </a:cubicBezTo>
                  <a:cubicBezTo>
                    <a:pt x="7" y="9"/>
                    <a:pt x="7" y="8"/>
                    <a:pt x="9" y="8"/>
                  </a:cubicBezTo>
                  <a:cubicBezTo>
                    <a:pt x="11" y="8"/>
                    <a:pt x="13" y="9"/>
                    <a:pt x="13" y="9"/>
                  </a:cubicBezTo>
                  <a:cubicBezTo>
                    <a:pt x="14" y="9"/>
                    <a:pt x="14" y="9"/>
                    <a:pt x="14" y="9"/>
                  </a:cubicBezTo>
                  <a:cubicBezTo>
                    <a:pt x="14" y="9"/>
                    <a:pt x="14" y="9"/>
                    <a:pt x="14" y="9"/>
                  </a:cubicBezTo>
                  <a:cubicBezTo>
                    <a:pt x="14" y="9"/>
                    <a:pt x="14" y="9"/>
                    <a:pt x="14" y="9"/>
                  </a:cubicBezTo>
                  <a:cubicBezTo>
                    <a:pt x="15" y="5"/>
                    <a:pt x="15" y="5"/>
                    <a:pt x="15" y="5"/>
                  </a:cubicBezTo>
                  <a:cubicBezTo>
                    <a:pt x="15" y="5"/>
                    <a:pt x="15" y="5"/>
                    <a:pt x="15" y="5"/>
                  </a:cubicBezTo>
                  <a:cubicBezTo>
                    <a:pt x="14" y="4"/>
                    <a:pt x="12" y="4"/>
                    <a:pt x="10" y="3"/>
                  </a:cubicBezTo>
                  <a:cubicBezTo>
                    <a:pt x="10" y="1"/>
                    <a:pt x="10" y="1"/>
                    <a:pt x="10" y="1"/>
                  </a:cubicBezTo>
                  <a:cubicBezTo>
                    <a:pt x="10" y="1"/>
                    <a:pt x="10" y="0"/>
                    <a:pt x="10" y="0"/>
                  </a:cubicBezTo>
                  <a:cubicBezTo>
                    <a:pt x="7" y="0"/>
                    <a:pt x="7" y="0"/>
                    <a:pt x="7" y="0"/>
                  </a:cubicBezTo>
                  <a:cubicBezTo>
                    <a:pt x="6" y="0"/>
                    <a:pt x="6" y="1"/>
                    <a:pt x="6" y="1"/>
                  </a:cubicBezTo>
                  <a:cubicBezTo>
                    <a:pt x="6" y="4"/>
                    <a:pt x="6" y="4"/>
                    <a:pt x="6" y="4"/>
                  </a:cubicBezTo>
                  <a:cubicBezTo>
                    <a:pt x="3" y="5"/>
                    <a:pt x="0" y="7"/>
                    <a:pt x="0" y="10"/>
                  </a:cubicBezTo>
                  <a:cubicBezTo>
                    <a:pt x="0" y="14"/>
                    <a:pt x="4" y="16"/>
                    <a:pt x="7" y="17"/>
                  </a:cubicBezTo>
                  <a:cubicBezTo>
                    <a:pt x="10" y="18"/>
                    <a:pt x="10" y="18"/>
                    <a:pt x="10" y="19"/>
                  </a:cubicBezTo>
                  <a:cubicBezTo>
                    <a:pt x="10" y="21"/>
                    <a:pt x="8" y="21"/>
                    <a:pt x="7" y="21"/>
                  </a:cubicBezTo>
                  <a:cubicBezTo>
                    <a:pt x="5" y="21"/>
                    <a:pt x="3" y="20"/>
                    <a:pt x="2" y="19"/>
                  </a:cubicBezTo>
                  <a:cubicBezTo>
                    <a:pt x="2" y="19"/>
                    <a:pt x="2" y="19"/>
                    <a:pt x="2" y="19"/>
                  </a:cubicBezTo>
                  <a:cubicBezTo>
                    <a:pt x="1" y="20"/>
                    <a:pt x="1" y="20"/>
                    <a:pt x="1" y="20"/>
                  </a:cubicBezTo>
                  <a:cubicBezTo>
                    <a:pt x="0" y="24"/>
                    <a:pt x="0" y="24"/>
                    <a:pt x="0" y="24"/>
                  </a:cubicBezTo>
                  <a:cubicBezTo>
                    <a:pt x="0" y="24"/>
                    <a:pt x="0" y="24"/>
                    <a:pt x="1" y="24"/>
                  </a:cubicBezTo>
                  <a:cubicBezTo>
                    <a:pt x="2" y="25"/>
                    <a:pt x="4" y="26"/>
                    <a:pt x="6" y="26"/>
                  </a:cubicBezTo>
                  <a:cubicBezTo>
                    <a:pt x="6" y="29"/>
                    <a:pt x="6" y="29"/>
                    <a:pt x="6" y="29"/>
                  </a:cubicBezTo>
                  <a:cubicBezTo>
                    <a:pt x="6" y="29"/>
                    <a:pt x="6" y="29"/>
                    <a:pt x="7" y="29"/>
                  </a:cubicBezTo>
                  <a:cubicBezTo>
                    <a:pt x="10" y="29"/>
                    <a:pt x="10" y="29"/>
                    <a:pt x="10" y="29"/>
                  </a:cubicBezTo>
                  <a:cubicBezTo>
                    <a:pt x="10" y="29"/>
                    <a:pt x="10" y="29"/>
                    <a:pt x="10" y="29"/>
                  </a:cubicBezTo>
                  <a:cubicBezTo>
                    <a:pt x="10" y="25"/>
                    <a:pt x="10" y="25"/>
                    <a:pt x="10" y="25"/>
                  </a:cubicBezTo>
                  <a:cubicBezTo>
                    <a:pt x="13" y="25"/>
                    <a:pt x="14" y="24"/>
                    <a:pt x="15" y="22"/>
                  </a:cubicBezTo>
                  <a:cubicBezTo>
                    <a:pt x="15" y="22"/>
                    <a:pt x="15" y="22"/>
                    <a:pt x="15" y="22"/>
                  </a:cubicBezTo>
                  <a:lnTo>
                    <a:pt x="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75" name="Freeform 1071"/>
            <p:cNvSpPr/>
            <p:nvPr/>
          </p:nvSpPr>
          <p:spPr bwMode="auto">
            <a:xfrm>
              <a:off x="7043738" y="5649913"/>
              <a:ext cx="365125" cy="249238"/>
            </a:xfrm>
            <a:custGeom>
              <a:avLst/>
              <a:gdLst>
                <a:gd name="T0" fmla="*/ 21 w 22"/>
                <a:gd name="T1" fmla="*/ 1 h 15"/>
                <a:gd name="T2" fmla="*/ 19 w 22"/>
                <a:gd name="T3" fmla="*/ 1 h 15"/>
                <a:gd name="T4" fmla="*/ 8 w 22"/>
                <a:gd name="T5" fmla="*/ 10 h 15"/>
                <a:gd name="T6" fmla="*/ 3 w 22"/>
                <a:gd name="T7" fmla="*/ 5 h 15"/>
                <a:gd name="T8" fmla="*/ 1 w 22"/>
                <a:gd name="T9" fmla="*/ 5 h 15"/>
                <a:gd name="T10" fmla="*/ 0 w 22"/>
                <a:gd name="T11" fmla="*/ 8 h 15"/>
                <a:gd name="T12" fmla="*/ 6 w 22"/>
                <a:gd name="T13" fmla="*/ 14 h 15"/>
                <a:gd name="T14" fmla="*/ 8 w 22"/>
                <a:gd name="T15" fmla="*/ 15 h 15"/>
                <a:gd name="T16" fmla="*/ 9 w 22"/>
                <a:gd name="T17" fmla="*/ 14 h 15"/>
                <a:gd name="T18" fmla="*/ 21 w 22"/>
                <a:gd name="T19" fmla="*/ 4 h 15"/>
                <a:gd name="T20" fmla="*/ 21 w 22"/>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21" y="1"/>
                  </a:moveTo>
                  <a:cubicBezTo>
                    <a:pt x="21" y="1"/>
                    <a:pt x="20" y="0"/>
                    <a:pt x="19" y="1"/>
                  </a:cubicBezTo>
                  <a:cubicBezTo>
                    <a:pt x="8" y="10"/>
                    <a:pt x="8" y="10"/>
                    <a:pt x="8" y="10"/>
                  </a:cubicBezTo>
                  <a:cubicBezTo>
                    <a:pt x="3" y="5"/>
                    <a:pt x="3" y="5"/>
                    <a:pt x="3" y="5"/>
                  </a:cubicBezTo>
                  <a:cubicBezTo>
                    <a:pt x="2" y="4"/>
                    <a:pt x="1" y="4"/>
                    <a:pt x="1" y="5"/>
                  </a:cubicBezTo>
                  <a:cubicBezTo>
                    <a:pt x="0" y="6"/>
                    <a:pt x="0" y="7"/>
                    <a:pt x="0" y="8"/>
                  </a:cubicBezTo>
                  <a:cubicBezTo>
                    <a:pt x="6" y="14"/>
                    <a:pt x="6" y="14"/>
                    <a:pt x="6" y="14"/>
                  </a:cubicBezTo>
                  <a:cubicBezTo>
                    <a:pt x="7" y="15"/>
                    <a:pt x="7" y="15"/>
                    <a:pt x="8" y="15"/>
                  </a:cubicBezTo>
                  <a:cubicBezTo>
                    <a:pt x="8" y="15"/>
                    <a:pt x="9" y="15"/>
                    <a:pt x="9" y="14"/>
                  </a:cubicBezTo>
                  <a:cubicBezTo>
                    <a:pt x="21" y="4"/>
                    <a:pt x="21" y="4"/>
                    <a:pt x="21" y="4"/>
                  </a:cubicBezTo>
                  <a:cubicBezTo>
                    <a:pt x="22" y="3"/>
                    <a:pt x="22"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76" name="组合 675"/>
          <p:cNvGrpSpPr/>
          <p:nvPr/>
        </p:nvGrpSpPr>
        <p:grpSpPr>
          <a:xfrm>
            <a:off x="8429182" y="5792302"/>
            <a:ext cx="508930" cy="674507"/>
            <a:chOff x="8718550" y="5451476"/>
            <a:chExt cx="463550" cy="614363"/>
          </a:xfrm>
          <a:solidFill>
            <a:schemeClr val="bg1"/>
          </a:solidFill>
        </p:grpSpPr>
        <p:sp>
          <p:nvSpPr>
            <p:cNvPr id="677" name="Freeform 931"/>
            <p:cNvSpPr/>
            <p:nvPr/>
          </p:nvSpPr>
          <p:spPr bwMode="auto">
            <a:xfrm>
              <a:off x="8751888" y="5832476"/>
              <a:ext cx="247650" cy="233363"/>
            </a:xfrm>
            <a:custGeom>
              <a:avLst/>
              <a:gdLst>
                <a:gd name="T0" fmla="*/ 13 w 15"/>
                <a:gd name="T1" fmla="*/ 6 h 14"/>
                <a:gd name="T2" fmla="*/ 14 w 15"/>
                <a:gd name="T3" fmla="*/ 6 h 14"/>
                <a:gd name="T4" fmla="*/ 14 w 15"/>
                <a:gd name="T5" fmla="*/ 5 h 14"/>
                <a:gd name="T6" fmla="*/ 13 w 15"/>
                <a:gd name="T7" fmla="*/ 5 h 14"/>
                <a:gd name="T8" fmla="*/ 12 w 15"/>
                <a:gd name="T9" fmla="*/ 0 h 14"/>
                <a:gd name="T10" fmla="*/ 10 w 15"/>
                <a:gd name="T11" fmla="*/ 0 h 14"/>
                <a:gd name="T12" fmla="*/ 11 w 15"/>
                <a:gd name="T13" fmla="*/ 5 h 14"/>
                <a:gd name="T14" fmla="*/ 4 w 15"/>
                <a:gd name="T15" fmla="*/ 5 h 14"/>
                <a:gd name="T16" fmla="*/ 4 w 15"/>
                <a:gd name="T17" fmla="*/ 0 h 14"/>
                <a:gd name="T18" fmla="*/ 3 w 15"/>
                <a:gd name="T19" fmla="*/ 0 h 14"/>
                <a:gd name="T20" fmla="*/ 2 w 15"/>
                <a:gd name="T21" fmla="*/ 5 h 14"/>
                <a:gd name="T22" fmla="*/ 0 w 15"/>
                <a:gd name="T23" fmla="*/ 5 h 14"/>
                <a:gd name="T24" fmla="*/ 0 w 15"/>
                <a:gd name="T25" fmla="*/ 6 h 14"/>
                <a:gd name="T26" fmla="*/ 2 w 15"/>
                <a:gd name="T27" fmla="*/ 6 h 14"/>
                <a:gd name="T28" fmla="*/ 0 w 15"/>
                <a:gd name="T29" fmla="*/ 13 h 14"/>
                <a:gd name="T30" fmla="*/ 1 w 15"/>
                <a:gd name="T31" fmla="*/ 14 h 14"/>
                <a:gd name="T32" fmla="*/ 2 w 15"/>
                <a:gd name="T33" fmla="*/ 13 h 14"/>
                <a:gd name="T34" fmla="*/ 3 w 15"/>
                <a:gd name="T35" fmla="*/ 6 h 14"/>
                <a:gd name="T36" fmla="*/ 12 w 15"/>
                <a:gd name="T37" fmla="*/ 6 h 14"/>
                <a:gd name="T38" fmla="*/ 13 w 15"/>
                <a:gd name="T39" fmla="*/ 13 h 14"/>
                <a:gd name="T40" fmla="*/ 14 w 15"/>
                <a:gd name="T41" fmla="*/ 14 h 14"/>
                <a:gd name="T42" fmla="*/ 14 w 15"/>
                <a:gd name="T43" fmla="*/ 13 h 14"/>
                <a:gd name="T44" fmla="*/ 13 w 15"/>
                <a:gd name="T4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4">
                  <a:moveTo>
                    <a:pt x="13" y="6"/>
                  </a:moveTo>
                  <a:cubicBezTo>
                    <a:pt x="14" y="6"/>
                    <a:pt x="14" y="6"/>
                    <a:pt x="14" y="6"/>
                  </a:cubicBezTo>
                  <a:cubicBezTo>
                    <a:pt x="14" y="5"/>
                    <a:pt x="14" y="5"/>
                    <a:pt x="14" y="5"/>
                  </a:cubicBezTo>
                  <a:cubicBezTo>
                    <a:pt x="13" y="5"/>
                    <a:pt x="13" y="5"/>
                    <a:pt x="13" y="5"/>
                  </a:cubicBezTo>
                  <a:cubicBezTo>
                    <a:pt x="12" y="0"/>
                    <a:pt x="12" y="0"/>
                    <a:pt x="12" y="0"/>
                  </a:cubicBezTo>
                  <a:cubicBezTo>
                    <a:pt x="10" y="0"/>
                    <a:pt x="10" y="0"/>
                    <a:pt x="10" y="0"/>
                  </a:cubicBezTo>
                  <a:cubicBezTo>
                    <a:pt x="11" y="5"/>
                    <a:pt x="11" y="5"/>
                    <a:pt x="11" y="5"/>
                  </a:cubicBezTo>
                  <a:cubicBezTo>
                    <a:pt x="4" y="5"/>
                    <a:pt x="4" y="5"/>
                    <a:pt x="4" y="5"/>
                  </a:cubicBezTo>
                  <a:cubicBezTo>
                    <a:pt x="4" y="0"/>
                    <a:pt x="4" y="0"/>
                    <a:pt x="4" y="0"/>
                  </a:cubicBezTo>
                  <a:cubicBezTo>
                    <a:pt x="3" y="0"/>
                    <a:pt x="3" y="0"/>
                    <a:pt x="3" y="0"/>
                  </a:cubicBezTo>
                  <a:cubicBezTo>
                    <a:pt x="2" y="5"/>
                    <a:pt x="2" y="5"/>
                    <a:pt x="2" y="5"/>
                  </a:cubicBezTo>
                  <a:cubicBezTo>
                    <a:pt x="0" y="5"/>
                    <a:pt x="0" y="5"/>
                    <a:pt x="0" y="5"/>
                  </a:cubicBezTo>
                  <a:cubicBezTo>
                    <a:pt x="0" y="6"/>
                    <a:pt x="0" y="6"/>
                    <a:pt x="0" y="6"/>
                  </a:cubicBezTo>
                  <a:cubicBezTo>
                    <a:pt x="2" y="6"/>
                    <a:pt x="2" y="6"/>
                    <a:pt x="2" y="6"/>
                  </a:cubicBezTo>
                  <a:cubicBezTo>
                    <a:pt x="0" y="13"/>
                    <a:pt x="0" y="13"/>
                    <a:pt x="0" y="13"/>
                  </a:cubicBezTo>
                  <a:cubicBezTo>
                    <a:pt x="0" y="13"/>
                    <a:pt x="1" y="14"/>
                    <a:pt x="1" y="14"/>
                  </a:cubicBezTo>
                  <a:cubicBezTo>
                    <a:pt x="1" y="14"/>
                    <a:pt x="2" y="14"/>
                    <a:pt x="2" y="13"/>
                  </a:cubicBezTo>
                  <a:cubicBezTo>
                    <a:pt x="3" y="6"/>
                    <a:pt x="3" y="6"/>
                    <a:pt x="3" y="6"/>
                  </a:cubicBezTo>
                  <a:cubicBezTo>
                    <a:pt x="12" y="6"/>
                    <a:pt x="12" y="6"/>
                    <a:pt x="12" y="6"/>
                  </a:cubicBezTo>
                  <a:cubicBezTo>
                    <a:pt x="13" y="13"/>
                    <a:pt x="13" y="13"/>
                    <a:pt x="13" y="13"/>
                  </a:cubicBezTo>
                  <a:cubicBezTo>
                    <a:pt x="13" y="14"/>
                    <a:pt x="13" y="14"/>
                    <a:pt x="14" y="14"/>
                  </a:cubicBezTo>
                  <a:cubicBezTo>
                    <a:pt x="14" y="14"/>
                    <a:pt x="15" y="13"/>
                    <a:pt x="14" y="13"/>
                  </a:cubicBezTo>
                  <a:lnTo>
                    <a:pt x="1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78" name="Freeform 932"/>
            <p:cNvSpPr/>
            <p:nvPr/>
          </p:nvSpPr>
          <p:spPr bwMode="auto">
            <a:xfrm>
              <a:off x="8867775" y="5467351"/>
              <a:ext cx="15875" cy="33338"/>
            </a:xfrm>
            <a:custGeom>
              <a:avLst/>
              <a:gdLst>
                <a:gd name="T0" fmla="*/ 1 w 1"/>
                <a:gd name="T1" fmla="*/ 0 h 2"/>
                <a:gd name="T2" fmla="*/ 0 w 1"/>
                <a:gd name="T3" fmla="*/ 0 h 2"/>
                <a:gd name="T4" fmla="*/ 0 w 1"/>
                <a:gd name="T5" fmla="*/ 0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0" y="0"/>
                  </a:cubicBezTo>
                  <a:cubicBezTo>
                    <a:pt x="0" y="0"/>
                    <a:pt x="0" y="0"/>
                    <a:pt x="0" y="0"/>
                  </a:cubicBezTo>
                  <a:cubicBezTo>
                    <a:pt x="0" y="2"/>
                    <a:pt x="0" y="2"/>
                    <a:pt x="0" y="2"/>
                  </a:cubicBezTo>
                  <a:cubicBezTo>
                    <a:pt x="1" y="2"/>
                    <a:pt x="1" y="2"/>
                    <a:pt x="1"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79" name="Freeform 933"/>
            <p:cNvSpPr/>
            <p:nvPr/>
          </p:nvSpPr>
          <p:spPr bwMode="auto">
            <a:xfrm>
              <a:off x="8718550" y="5500688"/>
              <a:ext cx="314325" cy="331788"/>
            </a:xfrm>
            <a:custGeom>
              <a:avLst/>
              <a:gdLst>
                <a:gd name="T0" fmla="*/ 18 w 19"/>
                <a:gd name="T1" fmla="*/ 9 h 20"/>
                <a:gd name="T2" fmla="*/ 19 w 19"/>
                <a:gd name="T3" fmla="*/ 10 h 20"/>
                <a:gd name="T4" fmla="*/ 19 w 19"/>
                <a:gd name="T5" fmla="*/ 0 h 20"/>
                <a:gd name="T6" fmla="*/ 0 w 19"/>
                <a:gd name="T7" fmla="*/ 0 h 20"/>
                <a:gd name="T8" fmla="*/ 0 w 19"/>
                <a:gd name="T9" fmla="*/ 20 h 20"/>
                <a:gd name="T10" fmla="*/ 19 w 19"/>
                <a:gd name="T11" fmla="*/ 20 h 20"/>
                <a:gd name="T12" fmla="*/ 19 w 19"/>
                <a:gd name="T13" fmla="*/ 13 h 20"/>
                <a:gd name="T14" fmla="*/ 18 w 19"/>
                <a:gd name="T15" fmla="*/ 12 h 20"/>
                <a:gd name="T16" fmla="*/ 17 w 19"/>
                <a:gd name="T17" fmla="*/ 11 h 20"/>
                <a:gd name="T18" fmla="*/ 17 w 19"/>
                <a:gd name="T19" fmla="*/ 18 h 20"/>
                <a:gd name="T20" fmla="*/ 2 w 19"/>
                <a:gd name="T21" fmla="*/ 18 h 20"/>
                <a:gd name="T22" fmla="*/ 2 w 19"/>
                <a:gd name="T23" fmla="*/ 13 h 20"/>
                <a:gd name="T24" fmla="*/ 2 w 19"/>
                <a:gd name="T25" fmla="*/ 13 h 20"/>
                <a:gd name="T26" fmla="*/ 2 w 19"/>
                <a:gd name="T27" fmla="*/ 13 h 20"/>
                <a:gd name="T28" fmla="*/ 2 w 19"/>
                <a:gd name="T29" fmla="*/ 2 h 20"/>
                <a:gd name="T30" fmla="*/ 17 w 19"/>
                <a:gd name="T31" fmla="*/ 2 h 20"/>
                <a:gd name="T32" fmla="*/ 17 w 19"/>
                <a:gd name="T33" fmla="*/ 8 h 20"/>
                <a:gd name="T34" fmla="*/ 18 w 19"/>
                <a:gd name="T3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0">
                  <a:moveTo>
                    <a:pt x="18" y="9"/>
                  </a:moveTo>
                  <a:cubicBezTo>
                    <a:pt x="18" y="9"/>
                    <a:pt x="18" y="9"/>
                    <a:pt x="19" y="10"/>
                  </a:cubicBezTo>
                  <a:cubicBezTo>
                    <a:pt x="19" y="0"/>
                    <a:pt x="19" y="0"/>
                    <a:pt x="19" y="0"/>
                  </a:cubicBezTo>
                  <a:cubicBezTo>
                    <a:pt x="0" y="0"/>
                    <a:pt x="0" y="0"/>
                    <a:pt x="0" y="0"/>
                  </a:cubicBezTo>
                  <a:cubicBezTo>
                    <a:pt x="0" y="20"/>
                    <a:pt x="0" y="20"/>
                    <a:pt x="0" y="20"/>
                  </a:cubicBezTo>
                  <a:cubicBezTo>
                    <a:pt x="19" y="20"/>
                    <a:pt x="19" y="20"/>
                    <a:pt x="19" y="20"/>
                  </a:cubicBezTo>
                  <a:cubicBezTo>
                    <a:pt x="19" y="13"/>
                    <a:pt x="19" y="13"/>
                    <a:pt x="19" y="13"/>
                  </a:cubicBezTo>
                  <a:cubicBezTo>
                    <a:pt x="18" y="13"/>
                    <a:pt x="18" y="12"/>
                    <a:pt x="18" y="12"/>
                  </a:cubicBezTo>
                  <a:cubicBezTo>
                    <a:pt x="17" y="12"/>
                    <a:pt x="17" y="12"/>
                    <a:pt x="17" y="11"/>
                  </a:cubicBezTo>
                  <a:cubicBezTo>
                    <a:pt x="17" y="18"/>
                    <a:pt x="17" y="18"/>
                    <a:pt x="17" y="18"/>
                  </a:cubicBezTo>
                  <a:cubicBezTo>
                    <a:pt x="2" y="18"/>
                    <a:pt x="2" y="18"/>
                    <a:pt x="2" y="18"/>
                  </a:cubicBezTo>
                  <a:cubicBezTo>
                    <a:pt x="2" y="13"/>
                    <a:pt x="2" y="13"/>
                    <a:pt x="2" y="13"/>
                  </a:cubicBezTo>
                  <a:cubicBezTo>
                    <a:pt x="2" y="13"/>
                    <a:pt x="2" y="13"/>
                    <a:pt x="2" y="13"/>
                  </a:cubicBezTo>
                  <a:cubicBezTo>
                    <a:pt x="2" y="13"/>
                    <a:pt x="2" y="13"/>
                    <a:pt x="2" y="13"/>
                  </a:cubicBezTo>
                  <a:cubicBezTo>
                    <a:pt x="2" y="2"/>
                    <a:pt x="2" y="2"/>
                    <a:pt x="2" y="2"/>
                  </a:cubicBezTo>
                  <a:cubicBezTo>
                    <a:pt x="17" y="2"/>
                    <a:pt x="17" y="2"/>
                    <a:pt x="17" y="2"/>
                  </a:cubicBezTo>
                  <a:cubicBezTo>
                    <a:pt x="17" y="8"/>
                    <a:pt x="17" y="8"/>
                    <a:pt x="17" y="8"/>
                  </a:cubicBezTo>
                  <a:cubicBezTo>
                    <a:pt x="17" y="8"/>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0" name="Freeform 934"/>
            <p:cNvSpPr/>
            <p:nvPr/>
          </p:nvSpPr>
          <p:spPr bwMode="auto">
            <a:xfrm>
              <a:off x="8767763" y="5583238"/>
              <a:ext cx="414337" cy="166688"/>
            </a:xfrm>
            <a:custGeom>
              <a:avLst/>
              <a:gdLst>
                <a:gd name="T0" fmla="*/ 24 w 25"/>
                <a:gd name="T1" fmla="*/ 6 h 10"/>
                <a:gd name="T2" fmla="*/ 25 w 25"/>
                <a:gd name="T3" fmla="*/ 2 h 10"/>
                <a:gd name="T4" fmla="*/ 21 w 25"/>
                <a:gd name="T5" fmla="*/ 3 h 10"/>
                <a:gd name="T6" fmla="*/ 22 w 25"/>
                <a:gd name="T7" fmla="*/ 4 h 10"/>
                <a:gd name="T8" fmla="*/ 19 w 25"/>
                <a:gd name="T9" fmla="*/ 7 h 10"/>
                <a:gd name="T10" fmla="*/ 18 w 25"/>
                <a:gd name="T11" fmla="*/ 7 h 10"/>
                <a:gd name="T12" fmla="*/ 17 w 25"/>
                <a:gd name="T13" fmla="*/ 7 h 10"/>
                <a:gd name="T14" fmla="*/ 17 w 25"/>
                <a:gd name="T15" fmla="*/ 7 h 10"/>
                <a:gd name="T16" fmla="*/ 11 w 25"/>
                <a:gd name="T17" fmla="*/ 2 h 10"/>
                <a:gd name="T18" fmla="*/ 12 w 25"/>
                <a:gd name="T19" fmla="*/ 1 h 10"/>
                <a:gd name="T20" fmla="*/ 10 w 25"/>
                <a:gd name="T21" fmla="*/ 0 h 10"/>
                <a:gd name="T22" fmla="*/ 9 w 25"/>
                <a:gd name="T23" fmla="*/ 1 h 10"/>
                <a:gd name="T24" fmla="*/ 9 w 25"/>
                <a:gd name="T25" fmla="*/ 2 h 10"/>
                <a:gd name="T26" fmla="*/ 2 w 25"/>
                <a:gd name="T27" fmla="*/ 7 h 10"/>
                <a:gd name="T28" fmla="*/ 1 w 25"/>
                <a:gd name="T29" fmla="*/ 7 h 10"/>
                <a:gd name="T30" fmla="*/ 0 w 25"/>
                <a:gd name="T31" fmla="*/ 8 h 10"/>
                <a:gd name="T32" fmla="*/ 1 w 25"/>
                <a:gd name="T33" fmla="*/ 10 h 10"/>
                <a:gd name="T34" fmla="*/ 3 w 25"/>
                <a:gd name="T35" fmla="*/ 8 h 10"/>
                <a:gd name="T36" fmla="*/ 2 w 25"/>
                <a:gd name="T37" fmla="*/ 8 h 10"/>
                <a:gd name="T38" fmla="*/ 9 w 25"/>
                <a:gd name="T39" fmla="*/ 2 h 10"/>
                <a:gd name="T40" fmla="*/ 10 w 25"/>
                <a:gd name="T41" fmla="*/ 3 h 10"/>
                <a:gd name="T42" fmla="*/ 11 w 25"/>
                <a:gd name="T43" fmla="*/ 2 h 10"/>
                <a:gd name="T44" fmla="*/ 17 w 25"/>
                <a:gd name="T45" fmla="*/ 8 h 10"/>
                <a:gd name="T46" fmla="*/ 17 w 25"/>
                <a:gd name="T47" fmla="*/ 8 h 10"/>
                <a:gd name="T48" fmla="*/ 17 w 25"/>
                <a:gd name="T49" fmla="*/ 8 h 10"/>
                <a:gd name="T50" fmla="*/ 17 w 25"/>
                <a:gd name="T51" fmla="*/ 8 h 10"/>
                <a:gd name="T52" fmla="*/ 18 w 25"/>
                <a:gd name="T53" fmla="*/ 10 h 10"/>
                <a:gd name="T54" fmla="*/ 20 w 25"/>
                <a:gd name="T55" fmla="*/ 8 h 10"/>
                <a:gd name="T56" fmla="*/ 19 w 25"/>
                <a:gd name="T57" fmla="*/ 8 h 10"/>
                <a:gd name="T58" fmla="*/ 23 w 25"/>
                <a:gd name="T59" fmla="*/ 5 h 10"/>
                <a:gd name="T60" fmla="*/ 24 w 25"/>
                <a:gd name="T6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10">
                  <a:moveTo>
                    <a:pt x="24" y="6"/>
                  </a:moveTo>
                  <a:cubicBezTo>
                    <a:pt x="25" y="2"/>
                    <a:pt x="25" y="2"/>
                    <a:pt x="25" y="2"/>
                  </a:cubicBezTo>
                  <a:cubicBezTo>
                    <a:pt x="21" y="3"/>
                    <a:pt x="21" y="3"/>
                    <a:pt x="21" y="3"/>
                  </a:cubicBezTo>
                  <a:cubicBezTo>
                    <a:pt x="22" y="4"/>
                    <a:pt x="22" y="4"/>
                    <a:pt x="22" y="4"/>
                  </a:cubicBezTo>
                  <a:cubicBezTo>
                    <a:pt x="21" y="5"/>
                    <a:pt x="20" y="6"/>
                    <a:pt x="19" y="7"/>
                  </a:cubicBezTo>
                  <a:cubicBezTo>
                    <a:pt x="19" y="7"/>
                    <a:pt x="18" y="7"/>
                    <a:pt x="18" y="7"/>
                  </a:cubicBezTo>
                  <a:cubicBezTo>
                    <a:pt x="18" y="7"/>
                    <a:pt x="17" y="7"/>
                    <a:pt x="17" y="7"/>
                  </a:cubicBezTo>
                  <a:cubicBezTo>
                    <a:pt x="17" y="7"/>
                    <a:pt x="17" y="7"/>
                    <a:pt x="17" y="7"/>
                  </a:cubicBezTo>
                  <a:cubicBezTo>
                    <a:pt x="15" y="5"/>
                    <a:pt x="12" y="2"/>
                    <a:pt x="11" y="2"/>
                  </a:cubicBezTo>
                  <a:cubicBezTo>
                    <a:pt x="12" y="1"/>
                    <a:pt x="12" y="1"/>
                    <a:pt x="12" y="1"/>
                  </a:cubicBezTo>
                  <a:cubicBezTo>
                    <a:pt x="12" y="0"/>
                    <a:pt x="11" y="0"/>
                    <a:pt x="10" y="0"/>
                  </a:cubicBezTo>
                  <a:cubicBezTo>
                    <a:pt x="9" y="0"/>
                    <a:pt x="9" y="0"/>
                    <a:pt x="9" y="1"/>
                  </a:cubicBezTo>
                  <a:cubicBezTo>
                    <a:pt x="9" y="1"/>
                    <a:pt x="9" y="1"/>
                    <a:pt x="9" y="2"/>
                  </a:cubicBezTo>
                  <a:cubicBezTo>
                    <a:pt x="2" y="7"/>
                    <a:pt x="2" y="7"/>
                    <a:pt x="2" y="7"/>
                  </a:cubicBezTo>
                  <a:cubicBezTo>
                    <a:pt x="2" y="7"/>
                    <a:pt x="1" y="7"/>
                    <a:pt x="1" y="7"/>
                  </a:cubicBezTo>
                  <a:cubicBezTo>
                    <a:pt x="0" y="7"/>
                    <a:pt x="0" y="7"/>
                    <a:pt x="0" y="8"/>
                  </a:cubicBezTo>
                  <a:cubicBezTo>
                    <a:pt x="0" y="9"/>
                    <a:pt x="0" y="10"/>
                    <a:pt x="1" y="10"/>
                  </a:cubicBezTo>
                  <a:cubicBezTo>
                    <a:pt x="2" y="10"/>
                    <a:pt x="3" y="9"/>
                    <a:pt x="3" y="8"/>
                  </a:cubicBezTo>
                  <a:cubicBezTo>
                    <a:pt x="3" y="8"/>
                    <a:pt x="2" y="8"/>
                    <a:pt x="2" y="8"/>
                  </a:cubicBezTo>
                  <a:cubicBezTo>
                    <a:pt x="4" y="6"/>
                    <a:pt x="8" y="3"/>
                    <a:pt x="9" y="2"/>
                  </a:cubicBezTo>
                  <a:cubicBezTo>
                    <a:pt x="9" y="2"/>
                    <a:pt x="10" y="3"/>
                    <a:pt x="10" y="3"/>
                  </a:cubicBezTo>
                  <a:cubicBezTo>
                    <a:pt x="10" y="3"/>
                    <a:pt x="11" y="3"/>
                    <a:pt x="11" y="2"/>
                  </a:cubicBezTo>
                  <a:cubicBezTo>
                    <a:pt x="11" y="3"/>
                    <a:pt x="16" y="8"/>
                    <a:pt x="17" y="8"/>
                  </a:cubicBezTo>
                  <a:cubicBezTo>
                    <a:pt x="17" y="8"/>
                    <a:pt x="17" y="8"/>
                    <a:pt x="17" y="8"/>
                  </a:cubicBezTo>
                  <a:cubicBezTo>
                    <a:pt x="17" y="8"/>
                    <a:pt x="17" y="8"/>
                    <a:pt x="17" y="8"/>
                  </a:cubicBezTo>
                  <a:cubicBezTo>
                    <a:pt x="17" y="8"/>
                    <a:pt x="17" y="8"/>
                    <a:pt x="17" y="8"/>
                  </a:cubicBezTo>
                  <a:cubicBezTo>
                    <a:pt x="17" y="9"/>
                    <a:pt x="17" y="10"/>
                    <a:pt x="18" y="10"/>
                  </a:cubicBezTo>
                  <a:cubicBezTo>
                    <a:pt x="19" y="10"/>
                    <a:pt x="20" y="9"/>
                    <a:pt x="20" y="8"/>
                  </a:cubicBezTo>
                  <a:cubicBezTo>
                    <a:pt x="20" y="8"/>
                    <a:pt x="20" y="8"/>
                    <a:pt x="19" y="8"/>
                  </a:cubicBezTo>
                  <a:cubicBezTo>
                    <a:pt x="23" y="5"/>
                    <a:pt x="23" y="5"/>
                    <a:pt x="23" y="5"/>
                  </a:cubicBezTo>
                  <a:lnTo>
                    <a:pt x="2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1" name="Freeform 1072"/>
            <p:cNvSpPr/>
            <p:nvPr/>
          </p:nvSpPr>
          <p:spPr bwMode="auto">
            <a:xfrm>
              <a:off x="8751888" y="5832476"/>
              <a:ext cx="231775" cy="233363"/>
            </a:xfrm>
            <a:custGeom>
              <a:avLst/>
              <a:gdLst>
                <a:gd name="T0" fmla="*/ 13 w 14"/>
                <a:gd name="T1" fmla="*/ 6 h 14"/>
                <a:gd name="T2" fmla="*/ 14 w 14"/>
                <a:gd name="T3" fmla="*/ 6 h 14"/>
                <a:gd name="T4" fmla="*/ 14 w 14"/>
                <a:gd name="T5" fmla="*/ 5 h 14"/>
                <a:gd name="T6" fmla="*/ 13 w 14"/>
                <a:gd name="T7" fmla="*/ 5 h 14"/>
                <a:gd name="T8" fmla="*/ 12 w 14"/>
                <a:gd name="T9" fmla="*/ 0 h 14"/>
                <a:gd name="T10" fmla="*/ 10 w 14"/>
                <a:gd name="T11" fmla="*/ 0 h 14"/>
                <a:gd name="T12" fmla="*/ 11 w 14"/>
                <a:gd name="T13" fmla="*/ 5 h 14"/>
                <a:gd name="T14" fmla="*/ 3 w 14"/>
                <a:gd name="T15" fmla="*/ 5 h 14"/>
                <a:gd name="T16" fmla="*/ 4 w 14"/>
                <a:gd name="T17" fmla="*/ 0 h 14"/>
                <a:gd name="T18" fmla="*/ 3 w 14"/>
                <a:gd name="T19" fmla="*/ 0 h 14"/>
                <a:gd name="T20" fmla="*/ 2 w 14"/>
                <a:gd name="T21" fmla="*/ 5 h 14"/>
                <a:gd name="T22" fmla="*/ 0 w 14"/>
                <a:gd name="T23" fmla="*/ 5 h 14"/>
                <a:gd name="T24" fmla="*/ 0 w 14"/>
                <a:gd name="T25" fmla="*/ 6 h 14"/>
                <a:gd name="T26" fmla="*/ 1 w 14"/>
                <a:gd name="T27" fmla="*/ 6 h 14"/>
                <a:gd name="T28" fmla="*/ 0 w 14"/>
                <a:gd name="T29" fmla="*/ 13 h 14"/>
                <a:gd name="T30" fmla="*/ 1 w 14"/>
                <a:gd name="T31" fmla="*/ 14 h 14"/>
                <a:gd name="T32" fmla="*/ 2 w 14"/>
                <a:gd name="T33" fmla="*/ 13 h 14"/>
                <a:gd name="T34" fmla="*/ 3 w 14"/>
                <a:gd name="T35" fmla="*/ 6 h 14"/>
                <a:gd name="T36" fmla="*/ 11 w 14"/>
                <a:gd name="T37" fmla="*/ 6 h 14"/>
                <a:gd name="T38" fmla="*/ 13 w 14"/>
                <a:gd name="T39" fmla="*/ 13 h 14"/>
                <a:gd name="T40" fmla="*/ 14 w 14"/>
                <a:gd name="T41" fmla="*/ 14 h 14"/>
                <a:gd name="T42" fmla="*/ 14 w 14"/>
                <a:gd name="T43" fmla="*/ 13 h 14"/>
                <a:gd name="T44" fmla="*/ 13 w 14"/>
                <a:gd name="T4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4">
                  <a:moveTo>
                    <a:pt x="13" y="6"/>
                  </a:moveTo>
                  <a:cubicBezTo>
                    <a:pt x="14" y="6"/>
                    <a:pt x="14" y="6"/>
                    <a:pt x="14" y="6"/>
                  </a:cubicBezTo>
                  <a:cubicBezTo>
                    <a:pt x="14" y="5"/>
                    <a:pt x="14" y="5"/>
                    <a:pt x="14" y="5"/>
                  </a:cubicBezTo>
                  <a:cubicBezTo>
                    <a:pt x="13" y="5"/>
                    <a:pt x="13" y="5"/>
                    <a:pt x="13" y="5"/>
                  </a:cubicBezTo>
                  <a:cubicBezTo>
                    <a:pt x="12" y="0"/>
                    <a:pt x="12" y="0"/>
                    <a:pt x="12" y="0"/>
                  </a:cubicBezTo>
                  <a:cubicBezTo>
                    <a:pt x="10" y="0"/>
                    <a:pt x="10" y="0"/>
                    <a:pt x="10" y="0"/>
                  </a:cubicBezTo>
                  <a:cubicBezTo>
                    <a:pt x="11" y="5"/>
                    <a:pt x="11" y="5"/>
                    <a:pt x="11" y="5"/>
                  </a:cubicBezTo>
                  <a:cubicBezTo>
                    <a:pt x="3" y="5"/>
                    <a:pt x="3" y="5"/>
                    <a:pt x="3" y="5"/>
                  </a:cubicBezTo>
                  <a:cubicBezTo>
                    <a:pt x="4" y="0"/>
                    <a:pt x="4" y="0"/>
                    <a:pt x="4" y="0"/>
                  </a:cubicBezTo>
                  <a:cubicBezTo>
                    <a:pt x="3" y="0"/>
                    <a:pt x="3" y="0"/>
                    <a:pt x="3" y="0"/>
                  </a:cubicBezTo>
                  <a:cubicBezTo>
                    <a:pt x="2" y="5"/>
                    <a:pt x="2" y="5"/>
                    <a:pt x="2" y="5"/>
                  </a:cubicBezTo>
                  <a:cubicBezTo>
                    <a:pt x="0" y="5"/>
                    <a:pt x="0" y="5"/>
                    <a:pt x="0" y="5"/>
                  </a:cubicBezTo>
                  <a:cubicBezTo>
                    <a:pt x="0" y="6"/>
                    <a:pt x="0" y="6"/>
                    <a:pt x="0" y="6"/>
                  </a:cubicBezTo>
                  <a:cubicBezTo>
                    <a:pt x="1" y="6"/>
                    <a:pt x="1" y="6"/>
                    <a:pt x="1" y="6"/>
                  </a:cubicBezTo>
                  <a:cubicBezTo>
                    <a:pt x="0" y="13"/>
                    <a:pt x="0" y="13"/>
                    <a:pt x="0" y="13"/>
                  </a:cubicBezTo>
                  <a:cubicBezTo>
                    <a:pt x="0" y="13"/>
                    <a:pt x="0" y="14"/>
                    <a:pt x="1" y="14"/>
                  </a:cubicBezTo>
                  <a:cubicBezTo>
                    <a:pt x="1" y="14"/>
                    <a:pt x="2" y="13"/>
                    <a:pt x="2" y="13"/>
                  </a:cubicBezTo>
                  <a:cubicBezTo>
                    <a:pt x="3" y="6"/>
                    <a:pt x="3" y="6"/>
                    <a:pt x="3" y="6"/>
                  </a:cubicBezTo>
                  <a:cubicBezTo>
                    <a:pt x="11" y="6"/>
                    <a:pt x="11" y="6"/>
                    <a:pt x="11" y="6"/>
                  </a:cubicBezTo>
                  <a:cubicBezTo>
                    <a:pt x="13" y="13"/>
                    <a:pt x="13" y="13"/>
                    <a:pt x="13" y="13"/>
                  </a:cubicBezTo>
                  <a:cubicBezTo>
                    <a:pt x="13" y="13"/>
                    <a:pt x="13" y="14"/>
                    <a:pt x="14" y="14"/>
                  </a:cubicBezTo>
                  <a:cubicBezTo>
                    <a:pt x="14" y="14"/>
                    <a:pt x="14" y="13"/>
                    <a:pt x="14" y="13"/>
                  </a:cubicBezTo>
                  <a:lnTo>
                    <a:pt x="1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2" name="Freeform 1073"/>
            <p:cNvSpPr/>
            <p:nvPr/>
          </p:nvSpPr>
          <p:spPr bwMode="auto">
            <a:xfrm>
              <a:off x="8850313" y="5451476"/>
              <a:ext cx="33337" cy="49213"/>
            </a:xfrm>
            <a:custGeom>
              <a:avLst/>
              <a:gdLst>
                <a:gd name="T0" fmla="*/ 2 w 2"/>
                <a:gd name="T1" fmla="*/ 1 h 3"/>
                <a:gd name="T2" fmla="*/ 1 w 2"/>
                <a:gd name="T3" fmla="*/ 0 h 3"/>
                <a:gd name="T4" fmla="*/ 0 w 2"/>
                <a:gd name="T5" fmla="*/ 1 h 3"/>
                <a:gd name="T6" fmla="*/ 0 w 2"/>
                <a:gd name="T7" fmla="*/ 3 h 3"/>
                <a:gd name="T8" fmla="*/ 2 w 2"/>
                <a:gd name="T9" fmla="*/ 3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1"/>
                    <a:pt x="2" y="0"/>
                    <a:pt x="1" y="0"/>
                  </a:cubicBezTo>
                  <a:cubicBezTo>
                    <a:pt x="1" y="0"/>
                    <a:pt x="0" y="1"/>
                    <a:pt x="0" y="1"/>
                  </a:cubicBezTo>
                  <a:cubicBezTo>
                    <a:pt x="0" y="3"/>
                    <a:pt x="0" y="3"/>
                    <a:pt x="0" y="3"/>
                  </a:cubicBezTo>
                  <a:cubicBezTo>
                    <a:pt x="2" y="3"/>
                    <a:pt x="2" y="3"/>
                    <a:pt x="2" y="3"/>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3" name="Freeform 1074"/>
            <p:cNvSpPr/>
            <p:nvPr/>
          </p:nvSpPr>
          <p:spPr bwMode="auto">
            <a:xfrm>
              <a:off x="8718550" y="5500688"/>
              <a:ext cx="298450" cy="331788"/>
            </a:xfrm>
            <a:custGeom>
              <a:avLst/>
              <a:gdLst>
                <a:gd name="T0" fmla="*/ 17 w 18"/>
                <a:gd name="T1" fmla="*/ 9 h 20"/>
                <a:gd name="T2" fmla="*/ 18 w 18"/>
                <a:gd name="T3" fmla="*/ 9 h 20"/>
                <a:gd name="T4" fmla="*/ 18 w 18"/>
                <a:gd name="T5" fmla="*/ 0 h 20"/>
                <a:gd name="T6" fmla="*/ 0 w 18"/>
                <a:gd name="T7" fmla="*/ 0 h 20"/>
                <a:gd name="T8" fmla="*/ 0 w 18"/>
                <a:gd name="T9" fmla="*/ 20 h 20"/>
                <a:gd name="T10" fmla="*/ 18 w 18"/>
                <a:gd name="T11" fmla="*/ 20 h 20"/>
                <a:gd name="T12" fmla="*/ 18 w 18"/>
                <a:gd name="T13" fmla="*/ 13 h 20"/>
                <a:gd name="T14" fmla="*/ 17 w 18"/>
                <a:gd name="T15" fmla="*/ 12 h 20"/>
                <a:gd name="T16" fmla="*/ 17 w 18"/>
                <a:gd name="T17" fmla="*/ 11 h 20"/>
                <a:gd name="T18" fmla="*/ 17 w 18"/>
                <a:gd name="T19" fmla="*/ 18 h 20"/>
                <a:gd name="T20" fmla="*/ 2 w 18"/>
                <a:gd name="T21" fmla="*/ 18 h 20"/>
                <a:gd name="T22" fmla="*/ 2 w 18"/>
                <a:gd name="T23" fmla="*/ 13 h 20"/>
                <a:gd name="T24" fmla="*/ 2 w 18"/>
                <a:gd name="T25" fmla="*/ 13 h 20"/>
                <a:gd name="T26" fmla="*/ 2 w 18"/>
                <a:gd name="T27" fmla="*/ 13 h 20"/>
                <a:gd name="T28" fmla="*/ 2 w 18"/>
                <a:gd name="T29" fmla="*/ 1 h 20"/>
                <a:gd name="T30" fmla="*/ 17 w 18"/>
                <a:gd name="T31" fmla="*/ 1 h 20"/>
                <a:gd name="T32" fmla="*/ 17 w 18"/>
                <a:gd name="T33" fmla="*/ 8 h 20"/>
                <a:gd name="T34" fmla="*/ 17 w 18"/>
                <a:gd name="T3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0">
                  <a:moveTo>
                    <a:pt x="17" y="9"/>
                  </a:moveTo>
                  <a:cubicBezTo>
                    <a:pt x="18" y="9"/>
                    <a:pt x="18" y="9"/>
                    <a:pt x="18" y="9"/>
                  </a:cubicBezTo>
                  <a:cubicBezTo>
                    <a:pt x="18" y="0"/>
                    <a:pt x="18" y="0"/>
                    <a:pt x="18" y="0"/>
                  </a:cubicBezTo>
                  <a:cubicBezTo>
                    <a:pt x="0" y="0"/>
                    <a:pt x="0" y="0"/>
                    <a:pt x="0" y="0"/>
                  </a:cubicBezTo>
                  <a:cubicBezTo>
                    <a:pt x="0" y="20"/>
                    <a:pt x="0" y="20"/>
                    <a:pt x="0" y="20"/>
                  </a:cubicBezTo>
                  <a:cubicBezTo>
                    <a:pt x="18" y="20"/>
                    <a:pt x="18" y="20"/>
                    <a:pt x="18" y="20"/>
                  </a:cubicBezTo>
                  <a:cubicBezTo>
                    <a:pt x="18" y="13"/>
                    <a:pt x="18" y="13"/>
                    <a:pt x="18" y="13"/>
                  </a:cubicBezTo>
                  <a:cubicBezTo>
                    <a:pt x="18" y="13"/>
                    <a:pt x="18" y="12"/>
                    <a:pt x="17" y="12"/>
                  </a:cubicBezTo>
                  <a:cubicBezTo>
                    <a:pt x="17" y="12"/>
                    <a:pt x="17" y="12"/>
                    <a:pt x="17" y="11"/>
                  </a:cubicBezTo>
                  <a:cubicBezTo>
                    <a:pt x="17" y="18"/>
                    <a:pt x="17" y="18"/>
                    <a:pt x="17" y="18"/>
                  </a:cubicBezTo>
                  <a:cubicBezTo>
                    <a:pt x="2" y="18"/>
                    <a:pt x="2" y="18"/>
                    <a:pt x="2" y="18"/>
                  </a:cubicBezTo>
                  <a:cubicBezTo>
                    <a:pt x="2" y="13"/>
                    <a:pt x="2" y="13"/>
                    <a:pt x="2" y="13"/>
                  </a:cubicBezTo>
                  <a:cubicBezTo>
                    <a:pt x="2" y="13"/>
                    <a:pt x="2" y="13"/>
                    <a:pt x="2" y="13"/>
                  </a:cubicBezTo>
                  <a:cubicBezTo>
                    <a:pt x="2" y="13"/>
                    <a:pt x="2" y="13"/>
                    <a:pt x="2" y="13"/>
                  </a:cubicBezTo>
                  <a:cubicBezTo>
                    <a:pt x="2" y="1"/>
                    <a:pt x="2" y="1"/>
                    <a:pt x="2" y="1"/>
                  </a:cubicBezTo>
                  <a:cubicBezTo>
                    <a:pt x="17" y="1"/>
                    <a:pt x="17" y="1"/>
                    <a:pt x="17" y="1"/>
                  </a:cubicBezTo>
                  <a:cubicBezTo>
                    <a:pt x="17" y="8"/>
                    <a:pt x="17" y="8"/>
                    <a:pt x="17" y="8"/>
                  </a:cubicBezTo>
                  <a:cubicBezTo>
                    <a:pt x="17" y="8"/>
                    <a:pt x="17" y="8"/>
                    <a:pt x="1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4" name="Freeform 1075"/>
            <p:cNvSpPr/>
            <p:nvPr/>
          </p:nvSpPr>
          <p:spPr bwMode="auto">
            <a:xfrm>
              <a:off x="8751888" y="5583238"/>
              <a:ext cx="430212" cy="166688"/>
            </a:xfrm>
            <a:custGeom>
              <a:avLst/>
              <a:gdLst>
                <a:gd name="T0" fmla="*/ 25 w 26"/>
                <a:gd name="T1" fmla="*/ 6 h 10"/>
                <a:gd name="T2" fmla="*/ 26 w 26"/>
                <a:gd name="T3" fmla="*/ 1 h 10"/>
                <a:gd name="T4" fmla="*/ 22 w 26"/>
                <a:gd name="T5" fmla="*/ 3 h 10"/>
                <a:gd name="T6" fmla="*/ 23 w 26"/>
                <a:gd name="T7" fmla="*/ 4 h 10"/>
                <a:gd name="T8" fmla="*/ 20 w 26"/>
                <a:gd name="T9" fmla="*/ 7 h 10"/>
                <a:gd name="T10" fmla="*/ 19 w 26"/>
                <a:gd name="T11" fmla="*/ 7 h 10"/>
                <a:gd name="T12" fmla="*/ 18 w 26"/>
                <a:gd name="T13" fmla="*/ 7 h 10"/>
                <a:gd name="T14" fmla="*/ 18 w 26"/>
                <a:gd name="T15" fmla="*/ 7 h 10"/>
                <a:gd name="T16" fmla="*/ 12 w 26"/>
                <a:gd name="T17" fmla="*/ 2 h 10"/>
                <a:gd name="T18" fmla="*/ 12 w 26"/>
                <a:gd name="T19" fmla="*/ 1 h 10"/>
                <a:gd name="T20" fmla="*/ 11 w 26"/>
                <a:gd name="T21" fmla="*/ 0 h 10"/>
                <a:gd name="T22" fmla="*/ 9 w 26"/>
                <a:gd name="T23" fmla="*/ 1 h 10"/>
                <a:gd name="T24" fmla="*/ 9 w 26"/>
                <a:gd name="T25" fmla="*/ 2 h 10"/>
                <a:gd name="T26" fmla="*/ 3 w 26"/>
                <a:gd name="T27" fmla="*/ 7 h 10"/>
                <a:gd name="T28" fmla="*/ 2 w 26"/>
                <a:gd name="T29" fmla="*/ 7 h 10"/>
                <a:gd name="T30" fmla="*/ 0 w 26"/>
                <a:gd name="T31" fmla="*/ 8 h 10"/>
                <a:gd name="T32" fmla="*/ 2 w 26"/>
                <a:gd name="T33" fmla="*/ 10 h 10"/>
                <a:gd name="T34" fmla="*/ 3 w 26"/>
                <a:gd name="T35" fmla="*/ 8 h 10"/>
                <a:gd name="T36" fmla="*/ 3 w 26"/>
                <a:gd name="T37" fmla="*/ 8 h 10"/>
                <a:gd name="T38" fmla="*/ 10 w 26"/>
                <a:gd name="T39" fmla="*/ 2 h 10"/>
                <a:gd name="T40" fmla="*/ 11 w 26"/>
                <a:gd name="T41" fmla="*/ 3 h 10"/>
                <a:gd name="T42" fmla="*/ 12 w 26"/>
                <a:gd name="T43" fmla="*/ 2 h 10"/>
                <a:gd name="T44" fmla="*/ 17 w 26"/>
                <a:gd name="T45" fmla="*/ 8 h 10"/>
                <a:gd name="T46" fmla="*/ 17 w 26"/>
                <a:gd name="T47" fmla="*/ 8 h 10"/>
                <a:gd name="T48" fmla="*/ 17 w 26"/>
                <a:gd name="T49" fmla="*/ 8 h 10"/>
                <a:gd name="T50" fmla="*/ 17 w 26"/>
                <a:gd name="T51" fmla="*/ 8 h 10"/>
                <a:gd name="T52" fmla="*/ 19 w 26"/>
                <a:gd name="T53" fmla="*/ 10 h 10"/>
                <a:gd name="T54" fmla="*/ 20 w 26"/>
                <a:gd name="T55" fmla="*/ 8 h 10"/>
                <a:gd name="T56" fmla="*/ 20 w 26"/>
                <a:gd name="T57" fmla="*/ 8 h 10"/>
                <a:gd name="T58" fmla="*/ 24 w 26"/>
                <a:gd name="T59" fmla="*/ 4 h 10"/>
                <a:gd name="T60" fmla="*/ 25 w 26"/>
                <a:gd name="T6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10">
                  <a:moveTo>
                    <a:pt x="25" y="6"/>
                  </a:moveTo>
                  <a:cubicBezTo>
                    <a:pt x="26" y="1"/>
                    <a:pt x="26" y="1"/>
                    <a:pt x="26" y="1"/>
                  </a:cubicBezTo>
                  <a:cubicBezTo>
                    <a:pt x="22" y="3"/>
                    <a:pt x="22" y="3"/>
                    <a:pt x="22" y="3"/>
                  </a:cubicBezTo>
                  <a:cubicBezTo>
                    <a:pt x="23" y="4"/>
                    <a:pt x="23" y="4"/>
                    <a:pt x="23" y="4"/>
                  </a:cubicBezTo>
                  <a:cubicBezTo>
                    <a:pt x="22" y="5"/>
                    <a:pt x="21" y="6"/>
                    <a:pt x="20" y="7"/>
                  </a:cubicBezTo>
                  <a:cubicBezTo>
                    <a:pt x="19" y="7"/>
                    <a:pt x="19" y="7"/>
                    <a:pt x="19" y="7"/>
                  </a:cubicBezTo>
                  <a:cubicBezTo>
                    <a:pt x="18" y="7"/>
                    <a:pt x="18" y="7"/>
                    <a:pt x="18" y="7"/>
                  </a:cubicBezTo>
                  <a:cubicBezTo>
                    <a:pt x="18" y="7"/>
                    <a:pt x="18" y="7"/>
                    <a:pt x="18" y="7"/>
                  </a:cubicBezTo>
                  <a:cubicBezTo>
                    <a:pt x="16" y="5"/>
                    <a:pt x="13" y="2"/>
                    <a:pt x="12" y="2"/>
                  </a:cubicBezTo>
                  <a:cubicBezTo>
                    <a:pt x="12" y="1"/>
                    <a:pt x="12" y="1"/>
                    <a:pt x="12" y="1"/>
                  </a:cubicBezTo>
                  <a:cubicBezTo>
                    <a:pt x="12" y="0"/>
                    <a:pt x="12" y="0"/>
                    <a:pt x="11" y="0"/>
                  </a:cubicBezTo>
                  <a:cubicBezTo>
                    <a:pt x="10" y="0"/>
                    <a:pt x="9" y="0"/>
                    <a:pt x="9" y="1"/>
                  </a:cubicBezTo>
                  <a:cubicBezTo>
                    <a:pt x="9" y="1"/>
                    <a:pt x="9" y="1"/>
                    <a:pt x="9" y="2"/>
                  </a:cubicBezTo>
                  <a:cubicBezTo>
                    <a:pt x="3" y="7"/>
                    <a:pt x="3" y="7"/>
                    <a:pt x="3" y="7"/>
                  </a:cubicBezTo>
                  <a:cubicBezTo>
                    <a:pt x="2" y="7"/>
                    <a:pt x="2" y="7"/>
                    <a:pt x="2" y="7"/>
                  </a:cubicBezTo>
                  <a:cubicBezTo>
                    <a:pt x="1" y="7"/>
                    <a:pt x="0" y="7"/>
                    <a:pt x="0" y="8"/>
                  </a:cubicBezTo>
                  <a:cubicBezTo>
                    <a:pt x="0" y="9"/>
                    <a:pt x="1" y="10"/>
                    <a:pt x="2" y="10"/>
                  </a:cubicBezTo>
                  <a:cubicBezTo>
                    <a:pt x="3" y="10"/>
                    <a:pt x="3" y="9"/>
                    <a:pt x="3" y="8"/>
                  </a:cubicBezTo>
                  <a:cubicBezTo>
                    <a:pt x="3" y="8"/>
                    <a:pt x="3" y="8"/>
                    <a:pt x="3" y="8"/>
                  </a:cubicBezTo>
                  <a:cubicBezTo>
                    <a:pt x="5" y="6"/>
                    <a:pt x="8" y="3"/>
                    <a:pt x="10" y="2"/>
                  </a:cubicBezTo>
                  <a:cubicBezTo>
                    <a:pt x="10" y="2"/>
                    <a:pt x="11" y="3"/>
                    <a:pt x="11" y="3"/>
                  </a:cubicBezTo>
                  <a:cubicBezTo>
                    <a:pt x="11" y="3"/>
                    <a:pt x="11" y="2"/>
                    <a:pt x="12" y="2"/>
                  </a:cubicBezTo>
                  <a:cubicBezTo>
                    <a:pt x="12" y="3"/>
                    <a:pt x="17" y="8"/>
                    <a:pt x="17" y="8"/>
                  </a:cubicBezTo>
                  <a:cubicBezTo>
                    <a:pt x="17" y="8"/>
                    <a:pt x="17" y="8"/>
                    <a:pt x="17" y="8"/>
                  </a:cubicBezTo>
                  <a:cubicBezTo>
                    <a:pt x="17" y="8"/>
                    <a:pt x="17" y="8"/>
                    <a:pt x="17" y="8"/>
                  </a:cubicBezTo>
                  <a:cubicBezTo>
                    <a:pt x="17" y="8"/>
                    <a:pt x="17" y="8"/>
                    <a:pt x="17" y="8"/>
                  </a:cubicBezTo>
                  <a:cubicBezTo>
                    <a:pt x="17" y="9"/>
                    <a:pt x="18" y="10"/>
                    <a:pt x="19" y="10"/>
                  </a:cubicBezTo>
                  <a:cubicBezTo>
                    <a:pt x="20" y="10"/>
                    <a:pt x="20" y="9"/>
                    <a:pt x="20" y="8"/>
                  </a:cubicBezTo>
                  <a:cubicBezTo>
                    <a:pt x="20" y="8"/>
                    <a:pt x="20" y="8"/>
                    <a:pt x="20" y="8"/>
                  </a:cubicBezTo>
                  <a:cubicBezTo>
                    <a:pt x="24" y="4"/>
                    <a:pt x="24" y="4"/>
                    <a:pt x="24" y="4"/>
                  </a:cubicBezTo>
                  <a:lnTo>
                    <a:pt x="2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685" name="组合 684"/>
          <p:cNvGrpSpPr/>
          <p:nvPr/>
        </p:nvGrpSpPr>
        <p:grpSpPr>
          <a:xfrm>
            <a:off x="9421685" y="5872380"/>
            <a:ext cx="479425" cy="514351"/>
            <a:chOff x="9028113" y="5616575"/>
            <a:chExt cx="479425" cy="514351"/>
          </a:xfrm>
          <a:solidFill>
            <a:schemeClr val="bg1"/>
          </a:solidFill>
        </p:grpSpPr>
        <p:sp>
          <p:nvSpPr>
            <p:cNvPr id="686" name="Freeform 1119"/>
            <p:cNvSpPr/>
            <p:nvPr/>
          </p:nvSpPr>
          <p:spPr bwMode="auto">
            <a:xfrm>
              <a:off x="9223375" y="5811838"/>
              <a:ext cx="106363" cy="106363"/>
            </a:xfrm>
            <a:custGeom>
              <a:avLst/>
              <a:gdLst>
                <a:gd name="T0" fmla="*/ 6 w 6"/>
                <a:gd name="T1" fmla="*/ 1 h 6"/>
                <a:gd name="T2" fmla="*/ 5 w 6"/>
                <a:gd name="T3" fmla="*/ 1 h 6"/>
                <a:gd name="T4" fmla="*/ 5 w 6"/>
                <a:gd name="T5" fmla="*/ 1 h 6"/>
                <a:gd name="T6" fmla="*/ 4 w 6"/>
                <a:gd name="T7" fmla="*/ 1 h 6"/>
                <a:gd name="T8" fmla="*/ 4 w 6"/>
                <a:gd name="T9" fmla="*/ 1 h 6"/>
                <a:gd name="T10" fmla="*/ 4 w 6"/>
                <a:gd name="T11" fmla="*/ 1 h 6"/>
                <a:gd name="T12" fmla="*/ 3 w 6"/>
                <a:gd name="T13" fmla="*/ 1 h 6"/>
                <a:gd name="T14" fmla="*/ 3 w 6"/>
                <a:gd name="T15" fmla="*/ 1 h 6"/>
                <a:gd name="T16" fmla="*/ 2 w 6"/>
                <a:gd name="T17" fmla="*/ 1 h 6"/>
                <a:gd name="T18" fmla="*/ 2 w 6"/>
                <a:gd name="T19" fmla="*/ 1 h 6"/>
                <a:gd name="T20" fmla="*/ 1 w 6"/>
                <a:gd name="T21" fmla="*/ 1 h 6"/>
                <a:gd name="T22" fmla="*/ 1 w 6"/>
                <a:gd name="T23" fmla="*/ 1 h 6"/>
                <a:gd name="T24" fmla="*/ 0 w 6"/>
                <a:gd name="T25" fmla="*/ 1 h 6"/>
                <a:gd name="T26" fmla="*/ 0 w 6"/>
                <a:gd name="T27" fmla="*/ 0 h 6"/>
                <a:gd name="T28" fmla="*/ 0 w 6"/>
                <a:gd name="T29" fmla="*/ 6 h 6"/>
                <a:gd name="T30" fmla="*/ 3 w 6"/>
                <a:gd name="T31" fmla="*/ 4 h 6"/>
                <a:gd name="T32" fmla="*/ 3 w 6"/>
                <a:gd name="T33" fmla="*/ 4 h 6"/>
                <a:gd name="T34" fmla="*/ 6 w 6"/>
                <a:gd name="T35" fmla="*/ 6 h 6"/>
                <a:gd name="T36" fmla="*/ 6 w 6"/>
                <a:gd name="T37" fmla="*/ 0 h 6"/>
                <a:gd name="T38" fmla="*/ 6 w 6"/>
                <a:gd name="T3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1"/>
                  </a:moveTo>
                  <a:cubicBezTo>
                    <a:pt x="6" y="1"/>
                    <a:pt x="6" y="1"/>
                    <a:pt x="5" y="1"/>
                  </a:cubicBezTo>
                  <a:cubicBezTo>
                    <a:pt x="5" y="1"/>
                    <a:pt x="5" y="1"/>
                    <a:pt x="5" y="1"/>
                  </a:cubicBezTo>
                  <a:cubicBezTo>
                    <a:pt x="5" y="1"/>
                    <a:pt x="4" y="1"/>
                    <a:pt x="4" y="1"/>
                  </a:cubicBezTo>
                  <a:cubicBezTo>
                    <a:pt x="4" y="1"/>
                    <a:pt x="4" y="1"/>
                    <a:pt x="4" y="1"/>
                  </a:cubicBezTo>
                  <a:cubicBezTo>
                    <a:pt x="4" y="1"/>
                    <a:pt x="4" y="1"/>
                    <a:pt x="4" y="1"/>
                  </a:cubicBezTo>
                  <a:cubicBezTo>
                    <a:pt x="3" y="1"/>
                    <a:pt x="3" y="1"/>
                    <a:pt x="3" y="1"/>
                  </a:cubicBezTo>
                  <a:cubicBezTo>
                    <a:pt x="3" y="1"/>
                    <a:pt x="3" y="1"/>
                    <a:pt x="3" y="1"/>
                  </a:cubicBezTo>
                  <a:cubicBezTo>
                    <a:pt x="3" y="1"/>
                    <a:pt x="3" y="1"/>
                    <a:pt x="2" y="1"/>
                  </a:cubicBezTo>
                  <a:cubicBezTo>
                    <a:pt x="2" y="1"/>
                    <a:pt x="2" y="1"/>
                    <a:pt x="2" y="1"/>
                  </a:cubicBezTo>
                  <a:cubicBezTo>
                    <a:pt x="2" y="1"/>
                    <a:pt x="2" y="1"/>
                    <a:pt x="1" y="1"/>
                  </a:cubicBezTo>
                  <a:cubicBezTo>
                    <a:pt x="1" y="1"/>
                    <a:pt x="1" y="1"/>
                    <a:pt x="1" y="1"/>
                  </a:cubicBezTo>
                  <a:cubicBezTo>
                    <a:pt x="1" y="1"/>
                    <a:pt x="0" y="1"/>
                    <a:pt x="0" y="1"/>
                  </a:cubicBezTo>
                  <a:cubicBezTo>
                    <a:pt x="0" y="1"/>
                    <a:pt x="0" y="1"/>
                    <a:pt x="0" y="0"/>
                  </a:cubicBezTo>
                  <a:cubicBezTo>
                    <a:pt x="0" y="6"/>
                    <a:pt x="0" y="6"/>
                    <a:pt x="0" y="6"/>
                  </a:cubicBezTo>
                  <a:cubicBezTo>
                    <a:pt x="3" y="4"/>
                    <a:pt x="3" y="4"/>
                    <a:pt x="3" y="4"/>
                  </a:cubicBezTo>
                  <a:cubicBezTo>
                    <a:pt x="3" y="4"/>
                    <a:pt x="3" y="4"/>
                    <a:pt x="3" y="4"/>
                  </a:cubicBezTo>
                  <a:cubicBezTo>
                    <a:pt x="6" y="6"/>
                    <a:pt x="6" y="6"/>
                    <a:pt x="6" y="6"/>
                  </a:cubicBezTo>
                  <a:cubicBezTo>
                    <a:pt x="6" y="0"/>
                    <a:pt x="6" y="0"/>
                    <a:pt x="6" y="0"/>
                  </a:cubicBezTo>
                  <a:cubicBezTo>
                    <a:pt x="6" y="1"/>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7" name="Freeform 1120"/>
            <p:cNvSpPr>
              <a:spLocks noEditPoints="1"/>
            </p:cNvSpPr>
            <p:nvPr/>
          </p:nvSpPr>
          <p:spPr bwMode="auto">
            <a:xfrm>
              <a:off x="9045575" y="5653088"/>
              <a:ext cx="461963" cy="477838"/>
            </a:xfrm>
            <a:custGeom>
              <a:avLst/>
              <a:gdLst>
                <a:gd name="T0" fmla="*/ 26 w 26"/>
                <a:gd name="T1" fmla="*/ 0 h 27"/>
                <a:gd name="T2" fmla="*/ 20 w 26"/>
                <a:gd name="T3" fmla="*/ 0 h 27"/>
                <a:gd name="T4" fmla="*/ 18 w 26"/>
                <a:gd name="T5" fmla="*/ 0 h 27"/>
                <a:gd name="T6" fmla="*/ 19 w 26"/>
                <a:gd name="T7" fmla="*/ 1 h 27"/>
                <a:gd name="T8" fmla="*/ 19 w 26"/>
                <a:gd name="T9" fmla="*/ 2 h 27"/>
                <a:gd name="T10" fmla="*/ 19 w 26"/>
                <a:gd name="T11" fmla="*/ 4 h 27"/>
                <a:gd name="T12" fmla="*/ 19 w 26"/>
                <a:gd name="T13" fmla="*/ 5 h 27"/>
                <a:gd name="T14" fmla="*/ 19 w 26"/>
                <a:gd name="T15" fmla="*/ 6 h 27"/>
                <a:gd name="T16" fmla="*/ 19 w 26"/>
                <a:gd name="T17" fmla="*/ 7 h 27"/>
                <a:gd name="T18" fmla="*/ 18 w 26"/>
                <a:gd name="T19" fmla="*/ 8 h 27"/>
                <a:gd name="T20" fmla="*/ 17 w 26"/>
                <a:gd name="T21" fmla="*/ 10 h 27"/>
                <a:gd name="T22" fmla="*/ 13 w 26"/>
                <a:gd name="T23" fmla="*/ 13 h 27"/>
                <a:gd name="T24" fmla="*/ 9 w 26"/>
                <a:gd name="T25" fmla="*/ 9 h 27"/>
                <a:gd name="T26" fmla="*/ 8 w 26"/>
                <a:gd name="T27" fmla="*/ 8 h 27"/>
                <a:gd name="T28" fmla="*/ 8 w 26"/>
                <a:gd name="T29" fmla="*/ 7 h 27"/>
                <a:gd name="T30" fmla="*/ 7 w 26"/>
                <a:gd name="T31" fmla="*/ 6 h 27"/>
                <a:gd name="T32" fmla="*/ 7 w 26"/>
                <a:gd name="T33" fmla="*/ 5 h 27"/>
                <a:gd name="T34" fmla="*/ 7 w 26"/>
                <a:gd name="T35" fmla="*/ 4 h 27"/>
                <a:gd name="T36" fmla="*/ 7 w 26"/>
                <a:gd name="T37" fmla="*/ 4 h 27"/>
                <a:gd name="T38" fmla="*/ 7 w 26"/>
                <a:gd name="T39" fmla="*/ 2 h 27"/>
                <a:gd name="T40" fmla="*/ 8 w 26"/>
                <a:gd name="T41" fmla="*/ 1 h 27"/>
                <a:gd name="T42" fmla="*/ 7 w 26"/>
                <a:gd name="T43" fmla="*/ 1 h 27"/>
                <a:gd name="T44" fmla="*/ 6 w 26"/>
                <a:gd name="T45" fmla="*/ 0 h 27"/>
                <a:gd name="T46" fmla="*/ 0 w 26"/>
                <a:gd name="T47" fmla="*/ 0 h 27"/>
                <a:gd name="T48" fmla="*/ 9 w 26"/>
                <a:gd name="T49" fmla="*/ 16 h 27"/>
                <a:gd name="T50" fmla="*/ 9 w 26"/>
                <a:gd name="T51" fmla="*/ 17 h 27"/>
                <a:gd name="T52" fmla="*/ 10 w 26"/>
                <a:gd name="T53" fmla="*/ 17 h 27"/>
                <a:gd name="T54" fmla="*/ 11 w 26"/>
                <a:gd name="T55" fmla="*/ 18 h 27"/>
                <a:gd name="T56" fmla="*/ 10 w 26"/>
                <a:gd name="T57" fmla="*/ 25 h 27"/>
                <a:gd name="T58" fmla="*/ 5 w 26"/>
                <a:gd name="T59" fmla="*/ 26 h 27"/>
                <a:gd name="T60" fmla="*/ 13 w 26"/>
                <a:gd name="T61" fmla="*/ 27 h 27"/>
                <a:gd name="T62" fmla="*/ 21 w 26"/>
                <a:gd name="T63" fmla="*/ 26 h 27"/>
                <a:gd name="T64" fmla="*/ 16 w 26"/>
                <a:gd name="T65" fmla="*/ 25 h 27"/>
                <a:gd name="T66" fmla="*/ 15 w 26"/>
                <a:gd name="T67" fmla="*/ 18 h 27"/>
                <a:gd name="T68" fmla="*/ 17 w 26"/>
                <a:gd name="T69" fmla="*/ 17 h 27"/>
                <a:gd name="T70" fmla="*/ 17 w 26"/>
                <a:gd name="T71" fmla="*/ 17 h 27"/>
                <a:gd name="T72" fmla="*/ 18 w 26"/>
                <a:gd name="T73" fmla="*/ 16 h 27"/>
                <a:gd name="T74" fmla="*/ 21 w 26"/>
                <a:gd name="T75" fmla="*/ 1 h 27"/>
                <a:gd name="T76" fmla="*/ 22 w 26"/>
                <a:gd name="T77" fmla="*/ 11 h 27"/>
                <a:gd name="T78" fmla="*/ 21 w 26"/>
                <a:gd name="T79" fmla="*/ 1 h 27"/>
                <a:gd name="T80" fmla="*/ 2 w 26"/>
                <a:gd name="T81" fmla="*/ 1 h 27"/>
                <a:gd name="T82" fmla="*/ 6 w 26"/>
                <a:gd name="T83"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7">
                  <a:moveTo>
                    <a:pt x="20" y="13"/>
                  </a:moveTo>
                  <a:cubicBezTo>
                    <a:pt x="26" y="12"/>
                    <a:pt x="26" y="0"/>
                    <a:pt x="26" y="0"/>
                  </a:cubicBezTo>
                  <a:cubicBezTo>
                    <a:pt x="21" y="0"/>
                    <a:pt x="21" y="0"/>
                    <a:pt x="21" y="0"/>
                  </a:cubicBezTo>
                  <a:cubicBezTo>
                    <a:pt x="20" y="0"/>
                    <a:pt x="20" y="0"/>
                    <a:pt x="20" y="0"/>
                  </a:cubicBezTo>
                  <a:cubicBezTo>
                    <a:pt x="18" y="0"/>
                    <a:pt x="18" y="0"/>
                    <a:pt x="18" y="0"/>
                  </a:cubicBezTo>
                  <a:cubicBezTo>
                    <a:pt x="18" y="0"/>
                    <a:pt x="18" y="0"/>
                    <a:pt x="18" y="0"/>
                  </a:cubicBezTo>
                  <a:cubicBezTo>
                    <a:pt x="18" y="0"/>
                    <a:pt x="18" y="0"/>
                    <a:pt x="18" y="0"/>
                  </a:cubicBezTo>
                  <a:cubicBezTo>
                    <a:pt x="18" y="1"/>
                    <a:pt x="19" y="1"/>
                    <a:pt x="19" y="1"/>
                  </a:cubicBezTo>
                  <a:cubicBezTo>
                    <a:pt x="19" y="1"/>
                    <a:pt x="19" y="1"/>
                    <a:pt x="19" y="2"/>
                  </a:cubicBezTo>
                  <a:cubicBezTo>
                    <a:pt x="19" y="2"/>
                    <a:pt x="19" y="2"/>
                    <a:pt x="19" y="2"/>
                  </a:cubicBezTo>
                  <a:cubicBezTo>
                    <a:pt x="19" y="2"/>
                    <a:pt x="19" y="3"/>
                    <a:pt x="19" y="3"/>
                  </a:cubicBezTo>
                  <a:cubicBezTo>
                    <a:pt x="19" y="3"/>
                    <a:pt x="19" y="3"/>
                    <a:pt x="19" y="4"/>
                  </a:cubicBezTo>
                  <a:cubicBezTo>
                    <a:pt x="20" y="4"/>
                    <a:pt x="20" y="4"/>
                    <a:pt x="20" y="4"/>
                  </a:cubicBezTo>
                  <a:cubicBezTo>
                    <a:pt x="20" y="4"/>
                    <a:pt x="20" y="5"/>
                    <a:pt x="19" y="5"/>
                  </a:cubicBezTo>
                  <a:cubicBezTo>
                    <a:pt x="19" y="5"/>
                    <a:pt x="19" y="5"/>
                    <a:pt x="19" y="6"/>
                  </a:cubicBezTo>
                  <a:cubicBezTo>
                    <a:pt x="19" y="6"/>
                    <a:pt x="19" y="6"/>
                    <a:pt x="19" y="6"/>
                  </a:cubicBezTo>
                  <a:cubicBezTo>
                    <a:pt x="19" y="6"/>
                    <a:pt x="19" y="7"/>
                    <a:pt x="19" y="7"/>
                  </a:cubicBezTo>
                  <a:cubicBezTo>
                    <a:pt x="19" y="7"/>
                    <a:pt x="19" y="7"/>
                    <a:pt x="19" y="7"/>
                  </a:cubicBezTo>
                  <a:cubicBezTo>
                    <a:pt x="19" y="8"/>
                    <a:pt x="18" y="8"/>
                    <a:pt x="18" y="8"/>
                  </a:cubicBezTo>
                  <a:cubicBezTo>
                    <a:pt x="18" y="8"/>
                    <a:pt x="18" y="8"/>
                    <a:pt x="18" y="8"/>
                  </a:cubicBezTo>
                  <a:cubicBezTo>
                    <a:pt x="18" y="9"/>
                    <a:pt x="18" y="9"/>
                    <a:pt x="17" y="9"/>
                  </a:cubicBezTo>
                  <a:cubicBezTo>
                    <a:pt x="17" y="10"/>
                    <a:pt x="17" y="10"/>
                    <a:pt x="17" y="10"/>
                  </a:cubicBezTo>
                  <a:cubicBezTo>
                    <a:pt x="17" y="16"/>
                    <a:pt x="17" y="16"/>
                    <a:pt x="17" y="16"/>
                  </a:cubicBezTo>
                  <a:cubicBezTo>
                    <a:pt x="13" y="13"/>
                    <a:pt x="13" y="13"/>
                    <a:pt x="13" y="13"/>
                  </a:cubicBezTo>
                  <a:cubicBezTo>
                    <a:pt x="9" y="16"/>
                    <a:pt x="9" y="16"/>
                    <a:pt x="9" y="16"/>
                  </a:cubicBezTo>
                  <a:cubicBezTo>
                    <a:pt x="9" y="9"/>
                    <a:pt x="9" y="9"/>
                    <a:pt x="9" y="9"/>
                  </a:cubicBezTo>
                  <a:cubicBezTo>
                    <a:pt x="9" y="9"/>
                    <a:pt x="9" y="9"/>
                    <a:pt x="9" y="9"/>
                  </a:cubicBezTo>
                  <a:cubicBezTo>
                    <a:pt x="9" y="9"/>
                    <a:pt x="8" y="9"/>
                    <a:pt x="8" y="8"/>
                  </a:cubicBezTo>
                  <a:cubicBezTo>
                    <a:pt x="8" y="8"/>
                    <a:pt x="8" y="8"/>
                    <a:pt x="8" y="8"/>
                  </a:cubicBezTo>
                  <a:cubicBezTo>
                    <a:pt x="8" y="8"/>
                    <a:pt x="8" y="8"/>
                    <a:pt x="8" y="7"/>
                  </a:cubicBezTo>
                  <a:cubicBezTo>
                    <a:pt x="7" y="7"/>
                    <a:pt x="7" y="7"/>
                    <a:pt x="7" y="7"/>
                  </a:cubicBezTo>
                  <a:cubicBezTo>
                    <a:pt x="7" y="7"/>
                    <a:pt x="7" y="6"/>
                    <a:pt x="7" y="6"/>
                  </a:cubicBezTo>
                  <a:cubicBezTo>
                    <a:pt x="7" y="6"/>
                    <a:pt x="7" y="6"/>
                    <a:pt x="7" y="6"/>
                  </a:cubicBezTo>
                  <a:cubicBezTo>
                    <a:pt x="7" y="5"/>
                    <a:pt x="7" y="5"/>
                    <a:pt x="7" y="5"/>
                  </a:cubicBezTo>
                  <a:cubicBezTo>
                    <a:pt x="7" y="5"/>
                    <a:pt x="7" y="4"/>
                    <a:pt x="7" y="4"/>
                  </a:cubicBezTo>
                  <a:cubicBezTo>
                    <a:pt x="7" y="4"/>
                    <a:pt x="7" y="4"/>
                    <a:pt x="7" y="4"/>
                  </a:cubicBezTo>
                  <a:cubicBezTo>
                    <a:pt x="7" y="4"/>
                    <a:pt x="7" y="4"/>
                    <a:pt x="7" y="4"/>
                  </a:cubicBezTo>
                  <a:cubicBezTo>
                    <a:pt x="7" y="4"/>
                    <a:pt x="7" y="4"/>
                    <a:pt x="7" y="4"/>
                  </a:cubicBezTo>
                  <a:cubicBezTo>
                    <a:pt x="7" y="3"/>
                    <a:pt x="7" y="3"/>
                    <a:pt x="7" y="3"/>
                  </a:cubicBezTo>
                  <a:cubicBezTo>
                    <a:pt x="7" y="3"/>
                    <a:pt x="7" y="2"/>
                    <a:pt x="7" y="2"/>
                  </a:cubicBezTo>
                  <a:cubicBezTo>
                    <a:pt x="7" y="2"/>
                    <a:pt x="7" y="2"/>
                    <a:pt x="7" y="2"/>
                  </a:cubicBezTo>
                  <a:cubicBezTo>
                    <a:pt x="7" y="1"/>
                    <a:pt x="7" y="1"/>
                    <a:pt x="8" y="1"/>
                  </a:cubicBezTo>
                  <a:cubicBezTo>
                    <a:pt x="8" y="1"/>
                    <a:pt x="8" y="1"/>
                    <a:pt x="8" y="1"/>
                  </a:cubicBezTo>
                  <a:cubicBezTo>
                    <a:pt x="7" y="1"/>
                    <a:pt x="7" y="1"/>
                    <a:pt x="7" y="1"/>
                  </a:cubicBezTo>
                  <a:cubicBezTo>
                    <a:pt x="8" y="0"/>
                    <a:pt x="8" y="0"/>
                    <a:pt x="8" y="0"/>
                  </a:cubicBezTo>
                  <a:cubicBezTo>
                    <a:pt x="6" y="0"/>
                    <a:pt x="6" y="0"/>
                    <a:pt x="6" y="0"/>
                  </a:cubicBezTo>
                  <a:cubicBezTo>
                    <a:pt x="5" y="0"/>
                    <a:pt x="5" y="0"/>
                    <a:pt x="5" y="0"/>
                  </a:cubicBezTo>
                  <a:cubicBezTo>
                    <a:pt x="0" y="0"/>
                    <a:pt x="0" y="0"/>
                    <a:pt x="0" y="0"/>
                  </a:cubicBezTo>
                  <a:cubicBezTo>
                    <a:pt x="0" y="0"/>
                    <a:pt x="0" y="12"/>
                    <a:pt x="7" y="13"/>
                  </a:cubicBezTo>
                  <a:cubicBezTo>
                    <a:pt x="7" y="15"/>
                    <a:pt x="8" y="16"/>
                    <a:pt x="9" y="16"/>
                  </a:cubicBezTo>
                  <a:cubicBezTo>
                    <a:pt x="8" y="16"/>
                    <a:pt x="8" y="16"/>
                    <a:pt x="8" y="16"/>
                  </a:cubicBezTo>
                  <a:cubicBezTo>
                    <a:pt x="8" y="17"/>
                    <a:pt x="9" y="17"/>
                    <a:pt x="9" y="17"/>
                  </a:cubicBezTo>
                  <a:cubicBezTo>
                    <a:pt x="10" y="17"/>
                    <a:pt x="10" y="17"/>
                    <a:pt x="10" y="17"/>
                  </a:cubicBezTo>
                  <a:cubicBezTo>
                    <a:pt x="10" y="17"/>
                    <a:pt x="10" y="17"/>
                    <a:pt x="10" y="17"/>
                  </a:cubicBezTo>
                  <a:cubicBezTo>
                    <a:pt x="10" y="18"/>
                    <a:pt x="10" y="18"/>
                    <a:pt x="10" y="18"/>
                  </a:cubicBezTo>
                  <a:cubicBezTo>
                    <a:pt x="11" y="18"/>
                    <a:pt x="11" y="18"/>
                    <a:pt x="11" y="18"/>
                  </a:cubicBezTo>
                  <a:cubicBezTo>
                    <a:pt x="11" y="19"/>
                    <a:pt x="12" y="19"/>
                    <a:pt x="12" y="19"/>
                  </a:cubicBezTo>
                  <a:cubicBezTo>
                    <a:pt x="12" y="21"/>
                    <a:pt x="10" y="24"/>
                    <a:pt x="10" y="25"/>
                  </a:cubicBezTo>
                  <a:cubicBezTo>
                    <a:pt x="6" y="25"/>
                    <a:pt x="6" y="25"/>
                    <a:pt x="6" y="25"/>
                  </a:cubicBezTo>
                  <a:cubicBezTo>
                    <a:pt x="6" y="25"/>
                    <a:pt x="5" y="25"/>
                    <a:pt x="5" y="26"/>
                  </a:cubicBezTo>
                  <a:cubicBezTo>
                    <a:pt x="5" y="27"/>
                    <a:pt x="6" y="27"/>
                    <a:pt x="6" y="27"/>
                  </a:cubicBezTo>
                  <a:cubicBezTo>
                    <a:pt x="13" y="27"/>
                    <a:pt x="13" y="27"/>
                    <a:pt x="13" y="27"/>
                  </a:cubicBezTo>
                  <a:cubicBezTo>
                    <a:pt x="20" y="27"/>
                    <a:pt x="20" y="27"/>
                    <a:pt x="20" y="27"/>
                  </a:cubicBezTo>
                  <a:cubicBezTo>
                    <a:pt x="21" y="27"/>
                    <a:pt x="21" y="27"/>
                    <a:pt x="21" y="26"/>
                  </a:cubicBezTo>
                  <a:cubicBezTo>
                    <a:pt x="21" y="25"/>
                    <a:pt x="21" y="25"/>
                    <a:pt x="20" y="25"/>
                  </a:cubicBezTo>
                  <a:cubicBezTo>
                    <a:pt x="16" y="25"/>
                    <a:pt x="16" y="25"/>
                    <a:pt x="16" y="25"/>
                  </a:cubicBezTo>
                  <a:cubicBezTo>
                    <a:pt x="16" y="24"/>
                    <a:pt x="15" y="21"/>
                    <a:pt x="14" y="19"/>
                  </a:cubicBezTo>
                  <a:cubicBezTo>
                    <a:pt x="15" y="19"/>
                    <a:pt x="15" y="19"/>
                    <a:pt x="15" y="18"/>
                  </a:cubicBezTo>
                  <a:cubicBezTo>
                    <a:pt x="16" y="18"/>
                    <a:pt x="16" y="18"/>
                    <a:pt x="16" y="18"/>
                  </a:cubicBezTo>
                  <a:cubicBezTo>
                    <a:pt x="16" y="18"/>
                    <a:pt x="17" y="18"/>
                    <a:pt x="17" y="17"/>
                  </a:cubicBezTo>
                  <a:cubicBezTo>
                    <a:pt x="17" y="17"/>
                    <a:pt x="17" y="17"/>
                    <a:pt x="17" y="17"/>
                  </a:cubicBezTo>
                  <a:cubicBezTo>
                    <a:pt x="17" y="17"/>
                    <a:pt x="17" y="17"/>
                    <a:pt x="17" y="17"/>
                  </a:cubicBezTo>
                  <a:cubicBezTo>
                    <a:pt x="18" y="17"/>
                    <a:pt x="18" y="17"/>
                    <a:pt x="18" y="16"/>
                  </a:cubicBezTo>
                  <a:cubicBezTo>
                    <a:pt x="18" y="16"/>
                    <a:pt x="18" y="16"/>
                    <a:pt x="18" y="16"/>
                  </a:cubicBezTo>
                  <a:cubicBezTo>
                    <a:pt x="18" y="16"/>
                    <a:pt x="19" y="15"/>
                    <a:pt x="20" y="13"/>
                  </a:cubicBezTo>
                  <a:close/>
                  <a:moveTo>
                    <a:pt x="21" y="1"/>
                  </a:moveTo>
                  <a:cubicBezTo>
                    <a:pt x="25" y="1"/>
                    <a:pt x="25" y="1"/>
                    <a:pt x="25" y="1"/>
                  </a:cubicBezTo>
                  <a:cubicBezTo>
                    <a:pt x="25" y="4"/>
                    <a:pt x="24" y="8"/>
                    <a:pt x="22" y="11"/>
                  </a:cubicBezTo>
                  <a:cubicBezTo>
                    <a:pt x="21" y="11"/>
                    <a:pt x="21" y="11"/>
                    <a:pt x="20" y="12"/>
                  </a:cubicBezTo>
                  <a:cubicBezTo>
                    <a:pt x="21" y="8"/>
                    <a:pt x="21" y="4"/>
                    <a:pt x="21" y="1"/>
                  </a:cubicBezTo>
                  <a:close/>
                  <a:moveTo>
                    <a:pt x="5" y="11"/>
                  </a:moveTo>
                  <a:cubicBezTo>
                    <a:pt x="2" y="8"/>
                    <a:pt x="2" y="4"/>
                    <a:pt x="2" y="1"/>
                  </a:cubicBezTo>
                  <a:cubicBezTo>
                    <a:pt x="5" y="1"/>
                    <a:pt x="5" y="1"/>
                    <a:pt x="5" y="1"/>
                  </a:cubicBezTo>
                  <a:cubicBezTo>
                    <a:pt x="5" y="4"/>
                    <a:pt x="5" y="8"/>
                    <a:pt x="6" y="12"/>
                  </a:cubicBezTo>
                  <a:cubicBezTo>
                    <a:pt x="6"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8" name="Freeform 1121"/>
            <p:cNvSpPr/>
            <p:nvPr/>
          </p:nvSpPr>
          <p:spPr bwMode="auto">
            <a:xfrm>
              <a:off x="9223375" y="5670551"/>
              <a:ext cx="106363" cy="106363"/>
            </a:xfrm>
            <a:custGeom>
              <a:avLst/>
              <a:gdLst>
                <a:gd name="T0" fmla="*/ 34 w 67"/>
                <a:gd name="T1" fmla="*/ 0 h 67"/>
                <a:gd name="T2" fmla="*/ 34 w 67"/>
                <a:gd name="T3" fmla="*/ 0 h 67"/>
                <a:gd name="T4" fmla="*/ 22 w 67"/>
                <a:gd name="T5" fmla="*/ 22 h 67"/>
                <a:gd name="T6" fmla="*/ 0 w 67"/>
                <a:gd name="T7" fmla="*/ 22 h 67"/>
                <a:gd name="T8" fmla="*/ 22 w 67"/>
                <a:gd name="T9" fmla="*/ 44 h 67"/>
                <a:gd name="T10" fmla="*/ 11 w 67"/>
                <a:gd name="T11" fmla="*/ 67 h 67"/>
                <a:gd name="T12" fmla="*/ 34 w 67"/>
                <a:gd name="T13" fmla="*/ 44 h 67"/>
                <a:gd name="T14" fmla="*/ 34 w 67"/>
                <a:gd name="T15" fmla="*/ 44 h 67"/>
                <a:gd name="T16" fmla="*/ 56 w 67"/>
                <a:gd name="T17" fmla="*/ 67 h 67"/>
                <a:gd name="T18" fmla="*/ 45 w 67"/>
                <a:gd name="T19" fmla="*/ 44 h 67"/>
                <a:gd name="T20" fmla="*/ 67 w 67"/>
                <a:gd name="T21" fmla="*/ 22 h 67"/>
                <a:gd name="T22" fmla="*/ 45 w 67"/>
                <a:gd name="T23" fmla="*/ 22 h 67"/>
                <a:gd name="T24" fmla="*/ 34 w 67"/>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67">
                  <a:moveTo>
                    <a:pt x="34" y="0"/>
                  </a:moveTo>
                  <a:lnTo>
                    <a:pt x="34" y="0"/>
                  </a:lnTo>
                  <a:lnTo>
                    <a:pt x="22" y="22"/>
                  </a:lnTo>
                  <a:lnTo>
                    <a:pt x="0" y="22"/>
                  </a:lnTo>
                  <a:lnTo>
                    <a:pt x="22" y="44"/>
                  </a:lnTo>
                  <a:lnTo>
                    <a:pt x="11" y="67"/>
                  </a:lnTo>
                  <a:lnTo>
                    <a:pt x="34" y="44"/>
                  </a:lnTo>
                  <a:lnTo>
                    <a:pt x="34" y="44"/>
                  </a:lnTo>
                  <a:lnTo>
                    <a:pt x="56" y="67"/>
                  </a:lnTo>
                  <a:lnTo>
                    <a:pt x="45" y="44"/>
                  </a:lnTo>
                  <a:lnTo>
                    <a:pt x="67" y="22"/>
                  </a:lnTo>
                  <a:lnTo>
                    <a:pt x="45" y="22"/>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89" name="Freeform 1122"/>
            <p:cNvSpPr>
              <a:spLocks noEditPoints="1"/>
            </p:cNvSpPr>
            <p:nvPr/>
          </p:nvSpPr>
          <p:spPr bwMode="auto">
            <a:xfrm>
              <a:off x="9170987" y="5616576"/>
              <a:ext cx="211138" cy="212725"/>
            </a:xfrm>
            <a:custGeom>
              <a:avLst/>
              <a:gdLst>
                <a:gd name="T0" fmla="*/ 12 w 12"/>
                <a:gd name="T1" fmla="*/ 6 h 12"/>
                <a:gd name="T2" fmla="*/ 12 w 12"/>
                <a:gd name="T3" fmla="*/ 6 h 12"/>
                <a:gd name="T4" fmla="*/ 11 w 12"/>
                <a:gd name="T5" fmla="*/ 5 h 12"/>
                <a:gd name="T6" fmla="*/ 11 w 12"/>
                <a:gd name="T7" fmla="*/ 3 h 12"/>
                <a:gd name="T8" fmla="*/ 10 w 12"/>
                <a:gd name="T9" fmla="*/ 3 h 12"/>
                <a:gd name="T10" fmla="*/ 9 w 12"/>
                <a:gd name="T11" fmla="*/ 2 h 12"/>
                <a:gd name="T12" fmla="*/ 8 w 12"/>
                <a:gd name="T13" fmla="*/ 1 h 12"/>
                <a:gd name="T14" fmla="*/ 7 w 12"/>
                <a:gd name="T15" fmla="*/ 1 h 12"/>
                <a:gd name="T16" fmla="*/ 6 w 12"/>
                <a:gd name="T17" fmla="*/ 1 h 12"/>
                <a:gd name="T18" fmla="*/ 6 w 12"/>
                <a:gd name="T19" fmla="*/ 0 h 12"/>
                <a:gd name="T20" fmla="*/ 4 w 12"/>
                <a:gd name="T21" fmla="*/ 1 h 12"/>
                <a:gd name="T22" fmla="*/ 3 w 12"/>
                <a:gd name="T23" fmla="*/ 1 h 12"/>
                <a:gd name="T24" fmla="*/ 2 w 12"/>
                <a:gd name="T25" fmla="*/ 2 h 12"/>
                <a:gd name="T26" fmla="*/ 2 w 12"/>
                <a:gd name="T27" fmla="*/ 3 h 12"/>
                <a:gd name="T28" fmla="*/ 1 w 12"/>
                <a:gd name="T29" fmla="*/ 3 h 12"/>
                <a:gd name="T30" fmla="*/ 1 w 12"/>
                <a:gd name="T31" fmla="*/ 4 h 12"/>
                <a:gd name="T32" fmla="*/ 1 w 12"/>
                <a:gd name="T33" fmla="*/ 6 h 12"/>
                <a:gd name="T34" fmla="*/ 0 w 12"/>
                <a:gd name="T35" fmla="*/ 6 h 12"/>
                <a:gd name="T36" fmla="*/ 1 w 12"/>
                <a:gd name="T37" fmla="*/ 7 h 12"/>
                <a:gd name="T38" fmla="*/ 1 w 12"/>
                <a:gd name="T39" fmla="*/ 8 h 12"/>
                <a:gd name="T40" fmla="*/ 1 w 12"/>
                <a:gd name="T41" fmla="*/ 9 h 12"/>
                <a:gd name="T42" fmla="*/ 2 w 12"/>
                <a:gd name="T43" fmla="*/ 10 h 12"/>
                <a:gd name="T44" fmla="*/ 3 w 12"/>
                <a:gd name="T45" fmla="*/ 11 h 12"/>
                <a:gd name="T46" fmla="*/ 3 w 12"/>
                <a:gd name="T47" fmla="*/ 11 h 12"/>
                <a:gd name="T48" fmla="*/ 4 w 12"/>
                <a:gd name="T49" fmla="*/ 12 h 12"/>
                <a:gd name="T50" fmla="*/ 5 w 12"/>
                <a:gd name="T51" fmla="*/ 12 h 12"/>
                <a:gd name="T52" fmla="*/ 6 w 12"/>
                <a:gd name="T53" fmla="*/ 12 h 12"/>
                <a:gd name="T54" fmla="*/ 7 w 12"/>
                <a:gd name="T55" fmla="*/ 12 h 12"/>
                <a:gd name="T56" fmla="*/ 8 w 12"/>
                <a:gd name="T57" fmla="*/ 12 h 12"/>
                <a:gd name="T58" fmla="*/ 9 w 12"/>
                <a:gd name="T59" fmla="*/ 11 h 12"/>
                <a:gd name="T60" fmla="*/ 9 w 12"/>
                <a:gd name="T61" fmla="*/ 11 h 12"/>
                <a:gd name="T62" fmla="*/ 10 w 12"/>
                <a:gd name="T63" fmla="*/ 11 h 12"/>
                <a:gd name="T64" fmla="*/ 11 w 12"/>
                <a:gd name="T65" fmla="*/ 10 h 12"/>
                <a:gd name="T66" fmla="*/ 11 w 12"/>
                <a:gd name="T67" fmla="*/ 9 h 12"/>
                <a:gd name="T68" fmla="*/ 12 w 12"/>
                <a:gd name="T69" fmla="*/ 7 h 12"/>
                <a:gd name="T70" fmla="*/ 12 w 12"/>
                <a:gd name="T71" fmla="*/ 7 h 12"/>
                <a:gd name="T72" fmla="*/ 10 w 12"/>
                <a:gd name="T73" fmla="*/ 6 h 12"/>
                <a:gd name="T74" fmla="*/ 6 w 12"/>
                <a:gd name="T75" fmla="*/ 10 h 12"/>
                <a:gd name="T76" fmla="*/ 6 w 12"/>
                <a:gd name="T77" fmla="*/ 10 h 12"/>
                <a:gd name="T78" fmla="*/ 2 w 12"/>
                <a:gd name="T79" fmla="*/ 6 h 12"/>
                <a:gd name="T80" fmla="*/ 2 w 12"/>
                <a:gd name="T81" fmla="*/ 6 h 12"/>
                <a:gd name="T82" fmla="*/ 6 w 12"/>
                <a:gd name="T83" fmla="*/ 2 h 12"/>
                <a:gd name="T84" fmla="*/ 6 w 12"/>
                <a:gd name="T85" fmla="*/ 2 h 12"/>
                <a:gd name="T86" fmla="*/ 10 w 12"/>
                <a:gd name="T8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12">
                  <a:moveTo>
                    <a:pt x="12" y="7"/>
                  </a:moveTo>
                  <a:cubicBezTo>
                    <a:pt x="12" y="6"/>
                    <a:pt x="12" y="6"/>
                    <a:pt x="12" y="6"/>
                  </a:cubicBezTo>
                  <a:cubicBezTo>
                    <a:pt x="12" y="6"/>
                    <a:pt x="12" y="6"/>
                    <a:pt x="12" y="6"/>
                  </a:cubicBezTo>
                  <a:cubicBezTo>
                    <a:pt x="12" y="6"/>
                    <a:pt x="12" y="6"/>
                    <a:pt x="12" y="6"/>
                  </a:cubicBezTo>
                  <a:cubicBezTo>
                    <a:pt x="12" y="6"/>
                    <a:pt x="12" y="5"/>
                    <a:pt x="12" y="5"/>
                  </a:cubicBezTo>
                  <a:cubicBezTo>
                    <a:pt x="12" y="5"/>
                    <a:pt x="12" y="5"/>
                    <a:pt x="11" y="5"/>
                  </a:cubicBezTo>
                  <a:cubicBezTo>
                    <a:pt x="11" y="4"/>
                    <a:pt x="12" y="4"/>
                    <a:pt x="11" y="4"/>
                  </a:cubicBezTo>
                  <a:cubicBezTo>
                    <a:pt x="11" y="4"/>
                    <a:pt x="11" y="3"/>
                    <a:pt x="11" y="3"/>
                  </a:cubicBezTo>
                  <a:cubicBezTo>
                    <a:pt x="11" y="3"/>
                    <a:pt x="11" y="3"/>
                    <a:pt x="11" y="3"/>
                  </a:cubicBezTo>
                  <a:cubicBezTo>
                    <a:pt x="11" y="3"/>
                    <a:pt x="10" y="3"/>
                    <a:pt x="10" y="3"/>
                  </a:cubicBezTo>
                  <a:cubicBezTo>
                    <a:pt x="10" y="2"/>
                    <a:pt x="10" y="2"/>
                    <a:pt x="10" y="2"/>
                  </a:cubicBezTo>
                  <a:cubicBezTo>
                    <a:pt x="10" y="2"/>
                    <a:pt x="10" y="2"/>
                    <a:pt x="9" y="2"/>
                  </a:cubicBezTo>
                  <a:cubicBezTo>
                    <a:pt x="9" y="2"/>
                    <a:pt x="9" y="1"/>
                    <a:pt x="9" y="1"/>
                  </a:cubicBezTo>
                  <a:cubicBezTo>
                    <a:pt x="9" y="1"/>
                    <a:pt x="9" y="1"/>
                    <a:pt x="8" y="1"/>
                  </a:cubicBezTo>
                  <a:cubicBezTo>
                    <a:pt x="8" y="1"/>
                    <a:pt x="8" y="1"/>
                    <a:pt x="8" y="1"/>
                  </a:cubicBezTo>
                  <a:cubicBezTo>
                    <a:pt x="8" y="1"/>
                    <a:pt x="7" y="1"/>
                    <a:pt x="7" y="1"/>
                  </a:cubicBezTo>
                  <a:cubicBezTo>
                    <a:pt x="7" y="1"/>
                    <a:pt x="7" y="0"/>
                    <a:pt x="7" y="0"/>
                  </a:cubicBezTo>
                  <a:cubicBezTo>
                    <a:pt x="6" y="0"/>
                    <a:pt x="6" y="1"/>
                    <a:pt x="6" y="1"/>
                  </a:cubicBezTo>
                  <a:cubicBezTo>
                    <a:pt x="6" y="1"/>
                    <a:pt x="6" y="1"/>
                    <a:pt x="6" y="1"/>
                  </a:cubicBezTo>
                  <a:cubicBezTo>
                    <a:pt x="6" y="1"/>
                    <a:pt x="6" y="0"/>
                    <a:pt x="6" y="0"/>
                  </a:cubicBezTo>
                  <a:cubicBezTo>
                    <a:pt x="5" y="0"/>
                    <a:pt x="5" y="1"/>
                    <a:pt x="5" y="1"/>
                  </a:cubicBezTo>
                  <a:cubicBezTo>
                    <a:pt x="5" y="1"/>
                    <a:pt x="5" y="1"/>
                    <a:pt x="4" y="1"/>
                  </a:cubicBezTo>
                  <a:cubicBezTo>
                    <a:pt x="4" y="1"/>
                    <a:pt x="4" y="1"/>
                    <a:pt x="4" y="1"/>
                  </a:cubicBezTo>
                  <a:cubicBezTo>
                    <a:pt x="4" y="1"/>
                    <a:pt x="3" y="1"/>
                    <a:pt x="3" y="1"/>
                  </a:cubicBezTo>
                  <a:cubicBezTo>
                    <a:pt x="3" y="1"/>
                    <a:pt x="3" y="2"/>
                    <a:pt x="3" y="2"/>
                  </a:cubicBezTo>
                  <a:cubicBezTo>
                    <a:pt x="3" y="2"/>
                    <a:pt x="2" y="2"/>
                    <a:pt x="2" y="2"/>
                  </a:cubicBezTo>
                  <a:cubicBezTo>
                    <a:pt x="2" y="2"/>
                    <a:pt x="2" y="2"/>
                    <a:pt x="2" y="2"/>
                  </a:cubicBezTo>
                  <a:cubicBezTo>
                    <a:pt x="2" y="2"/>
                    <a:pt x="2" y="2"/>
                    <a:pt x="2" y="3"/>
                  </a:cubicBezTo>
                  <a:cubicBezTo>
                    <a:pt x="2" y="2"/>
                    <a:pt x="2" y="3"/>
                    <a:pt x="1" y="3"/>
                  </a:cubicBezTo>
                  <a:cubicBezTo>
                    <a:pt x="1" y="3"/>
                    <a:pt x="1" y="3"/>
                    <a:pt x="1" y="3"/>
                  </a:cubicBezTo>
                  <a:cubicBezTo>
                    <a:pt x="1" y="3"/>
                    <a:pt x="1" y="4"/>
                    <a:pt x="1" y="4"/>
                  </a:cubicBezTo>
                  <a:cubicBezTo>
                    <a:pt x="1" y="4"/>
                    <a:pt x="1" y="4"/>
                    <a:pt x="1" y="4"/>
                  </a:cubicBezTo>
                  <a:cubicBezTo>
                    <a:pt x="1" y="5"/>
                    <a:pt x="0" y="5"/>
                    <a:pt x="0" y="5"/>
                  </a:cubicBezTo>
                  <a:cubicBezTo>
                    <a:pt x="0" y="5"/>
                    <a:pt x="0" y="5"/>
                    <a:pt x="1" y="6"/>
                  </a:cubicBezTo>
                  <a:cubicBezTo>
                    <a:pt x="0" y="6"/>
                    <a:pt x="0" y="6"/>
                    <a:pt x="0" y="6"/>
                  </a:cubicBezTo>
                  <a:cubicBezTo>
                    <a:pt x="0" y="6"/>
                    <a:pt x="0" y="6"/>
                    <a:pt x="0" y="6"/>
                  </a:cubicBezTo>
                  <a:cubicBezTo>
                    <a:pt x="0" y="6"/>
                    <a:pt x="0" y="6"/>
                    <a:pt x="0" y="6"/>
                  </a:cubicBezTo>
                  <a:cubicBezTo>
                    <a:pt x="0" y="6"/>
                    <a:pt x="0" y="7"/>
                    <a:pt x="1" y="7"/>
                  </a:cubicBezTo>
                  <a:cubicBezTo>
                    <a:pt x="0" y="7"/>
                    <a:pt x="0" y="7"/>
                    <a:pt x="0" y="7"/>
                  </a:cubicBezTo>
                  <a:cubicBezTo>
                    <a:pt x="0" y="8"/>
                    <a:pt x="1" y="8"/>
                    <a:pt x="1" y="8"/>
                  </a:cubicBezTo>
                  <a:cubicBezTo>
                    <a:pt x="1" y="8"/>
                    <a:pt x="1" y="8"/>
                    <a:pt x="1" y="9"/>
                  </a:cubicBezTo>
                  <a:cubicBezTo>
                    <a:pt x="1" y="9"/>
                    <a:pt x="1" y="9"/>
                    <a:pt x="1" y="9"/>
                  </a:cubicBezTo>
                  <a:cubicBezTo>
                    <a:pt x="1" y="9"/>
                    <a:pt x="1" y="9"/>
                    <a:pt x="1" y="10"/>
                  </a:cubicBezTo>
                  <a:cubicBezTo>
                    <a:pt x="2" y="10"/>
                    <a:pt x="2" y="10"/>
                    <a:pt x="2" y="10"/>
                  </a:cubicBezTo>
                  <a:cubicBezTo>
                    <a:pt x="2" y="10"/>
                    <a:pt x="2" y="10"/>
                    <a:pt x="2" y="11"/>
                  </a:cubicBezTo>
                  <a:cubicBezTo>
                    <a:pt x="2" y="11"/>
                    <a:pt x="3" y="11"/>
                    <a:pt x="3" y="11"/>
                  </a:cubicBezTo>
                  <a:cubicBezTo>
                    <a:pt x="3" y="11"/>
                    <a:pt x="3" y="11"/>
                    <a:pt x="3" y="11"/>
                  </a:cubicBezTo>
                  <a:cubicBezTo>
                    <a:pt x="3" y="11"/>
                    <a:pt x="3" y="11"/>
                    <a:pt x="3" y="11"/>
                  </a:cubicBezTo>
                  <a:cubicBezTo>
                    <a:pt x="3" y="11"/>
                    <a:pt x="4" y="11"/>
                    <a:pt x="4" y="11"/>
                  </a:cubicBezTo>
                  <a:cubicBezTo>
                    <a:pt x="4" y="11"/>
                    <a:pt x="4" y="12"/>
                    <a:pt x="4" y="12"/>
                  </a:cubicBezTo>
                  <a:cubicBezTo>
                    <a:pt x="5" y="12"/>
                    <a:pt x="5" y="12"/>
                    <a:pt x="5" y="12"/>
                  </a:cubicBezTo>
                  <a:cubicBezTo>
                    <a:pt x="5" y="12"/>
                    <a:pt x="5" y="12"/>
                    <a:pt x="5" y="12"/>
                  </a:cubicBezTo>
                  <a:cubicBezTo>
                    <a:pt x="6" y="12"/>
                    <a:pt x="6" y="12"/>
                    <a:pt x="6" y="12"/>
                  </a:cubicBezTo>
                  <a:cubicBezTo>
                    <a:pt x="6" y="12"/>
                    <a:pt x="6" y="12"/>
                    <a:pt x="6" y="12"/>
                  </a:cubicBezTo>
                  <a:cubicBezTo>
                    <a:pt x="6" y="12"/>
                    <a:pt x="6" y="12"/>
                    <a:pt x="7" y="12"/>
                  </a:cubicBezTo>
                  <a:cubicBezTo>
                    <a:pt x="7" y="12"/>
                    <a:pt x="7" y="12"/>
                    <a:pt x="7" y="12"/>
                  </a:cubicBezTo>
                  <a:cubicBezTo>
                    <a:pt x="7" y="12"/>
                    <a:pt x="7" y="12"/>
                    <a:pt x="7" y="12"/>
                  </a:cubicBezTo>
                  <a:cubicBezTo>
                    <a:pt x="7" y="12"/>
                    <a:pt x="8" y="12"/>
                    <a:pt x="8" y="12"/>
                  </a:cubicBezTo>
                  <a:cubicBezTo>
                    <a:pt x="8" y="12"/>
                    <a:pt x="8" y="11"/>
                    <a:pt x="8" y="11"/>
                  </a:cubicBezTo>
                  <a:cubicBezTo>
                    <a:pt x="9" y="11"/>
                    <a:pt x="9" y="11"/>
                    <a:pt x="9" y="11"/>
                  </a:cubicBezTo>
                  <a:cubicBezTo>
                    <a:pt x="9" y="11"/>
                    <a:pt x="9" y="11"/>
                    <a:pt x="9" y="11"/>
                  </a:cubicBezTo>
                  <a:cubicBezTo>
                    <a:pt x="9" y="11"/>
                    <a:pt x="9" y="11"/>
                    <a:pt x="9" y="11"/>
                  </a:cubicBezTo>
                  <a:cubicBezTo>
                    <a:pt x="10" y="11"/>
                    <a:pt x="10" y="11"/>
                    <a:pt x="10" y="11"/>
                  </a:cubicBezTo>
                  <a:cubicBezTo>
                    <a:pt x="10" y="11"/>
                    <a:pt x="10" y="11"/>
                    <a:pt x="10" y="11"/>
                  </a:cubicBezTo>
                  <a:cubicBezTo>
                    <a:pt x="10" y="10"/>
                    <a:pt x="10" y="10"/>
                    <a:pt x="10" y="10"/>
                  </a:cubicBezTo>
                  <a:cubicBezTo>
                    <a:pt x="10" y="10"/>
                    <a:pt x="11" y="10"/>
                    <a:pt x="11" y="10"/>
                  </a:cubicBezTo>
                  <a:cubicBezTo>
                    <a:pt x="11" y="9"/>
                    <a:pt x="11" y="9"/>
                    <a:pt x="11" y="9"/>
                  </a:cubicBezTo>
                  <a:cubicBezTo>
                    <a:pt x="11" y="9"/>
                    <a:pt x="11" y="9"/>
                    <a:pt x="11" y="9"/>
                  </a:cubicBezTo>
                  <a:cubicBezTo>
                    <a:pt x="12" y="8"/>
                    <a:pt x="11" y="8"/>
                    <a:pt x="11" y="8"/>
                  </a:cubicBezTo>
                  <a:cubicBezTo>
                    <a:pt x="12" y="8"/>
                    <a:pt x="12" y="8"/>
                    <a:pt x="12" y="7"/>
                  </a:cubicBezTo>
                  <a:cubicBezTo>
                    <a:pt x="12" y="7"/>
                    <a:pt x="12" y="7"/>
                    <a:pt x="12" y="7"/>
                  </a:cubicBezTo>
                  <a:cubicBezTo>
                    <a:pt x="12" y="7"/>
                    <a:pt x="12" y="7"/>
                    <a:pt x="12" y="7"/>
                  </a:cubicBezTo>
                  <a:close/>
                  <a:moveTo>
                    <a:pt x="10" y="6"/>
                  </a:moveTo>
                  <a:cubicBezTo>
                    <a:pt x="10" y="6"/>
                    <a:pt x="10" y="6"/>
                    <a:pt x="10" y="6"/>
                  </a:cubicBezTo>
                  <a:cubicBezTo>
                    <a:pt x="10" y="8"/>
                    <a:pt x="8" y="10"/>
                    <a:pt x="6" y="10"/>
                  </a:cubicBezTo>
                  <a:cubicBezTo>
                    <a:pt x="6" y="10"/>
                    <a:pt x="6" y="10"/>
                    <a:pt x="6" y="10"/>
                  </a:cubicBezTo>
                  <a:cubicBezTo>
                    <a:pt x="6" y="10"/>
                    <a:pt x="6" y="10"/>
                    <a:pt x="6" y="10"/>
                  </a:cubicBezTo>
                  <a:cubicBezTo>
                    <a:pt x="6" y="10"/>
                    <a:pt x="6" y="10"/>
                    <a:pt x="6" y="10"/>
                  </a:cubicBezTo>
                  <a:cubicBezTo>
                    <a:pt x="4" y="10"/>
                    <a:pt x="2" y="8"/>
                    <a:pt x="2" y="6"/>
                  </a:cubicBezTo>
                  <a:cubicBezTo>
                    <a:pt x="2" y="6"/>
                    <a:pt x="2" y="6"/>
                    <a:pt x="2" y="6"/>
                  </a:cubicBezTo>
                  <a:cubicBezTo>
                    <a:pt x="2" y="6"/>
                    <a:pt x="2" y="6"/>
                    <a:pt x="2" y="6"/>
                  </a:cubicBezTo>
                  <a:cubicBezTo>
                    <a:pt x="2" y="6"/>
                    <a:pt x="2" y="6"/>
                    <a:pt x="2" y="6"/>
                  </a:cubicBezTo>
                  <a:cubicBezTo>
                    <a:pt x="2" y="4"/>
                    <a:pt x="4" y="2"/>
                    <a:pt x="6" y="2"/>
                  </a:cubicBezTo>
                  <a:cubicBezTo>
                    <a:pt x="6" y="2"/>
                    <a:pt x="6" y="2"/>
                    <a:pt x="6" y="2"/>
                  </a:cubicBezTo>
                  <a:cubicBezTo>
                    <a:pt x="6" y="2"/>
                    <a:pt x="6" y="2"/>
                    <a:pt x="6" y="2"/>
                  </a:cubicBezTo>
                  <a:cubicBezTo>
                    <a:pt x="6" y="2"/>
                    <a:pt x="6" y="2"/>
                    <a:pt x="6" y="2"/>
                  </a:cubicBezTo>
                  <a:cubicBezTo>
                    <a:pt x="8" y="2"/>
                    <a:pt x="10" y="4"/>
                    <a:pt x="10" y="6"/>
                  </a:cubicBezTo>
                  <a:cubicBezTo>
                    <a:pt x="10" y="6"/>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nvGrpSpPr>
            <p:cNvPr id="690" name="组合 689"/>
            <p:cNvGrpSpPr/>
            <p:nvPr/>
          </p:nvGrpSpPr>
          <p:grpSpPr>
            <a:xfrm>
              <a:off x="9028113" y="5616575"/>
              <a:ext cx="479425" cy="514351"/>
              <a:chOff x="9028113" y="5616575"/>
              <a:chExt cx="479425" cy="514351"/>
            </a:xfrm>
            <a:grpFill/>
          </p:grpSpPr>
          <p:sp>
            <p:nvSpPr>
              <p:cNvPr id="691" name="Freeform 1304"/>
              <p:cNvSpPr/>
              <p:nvPr/>
            </p:nvSpPr>
            <p:spPr bwMode="auto">
              <a:xfrm>
                <a:off x="9223375" y="5811838"/>
                <a:ext cx="106363" cy="106363"/>
              </a:xfrm>
              <a:custGeom>
                <a:avLst/>
                <a:gdLst>
                  <a:gd name="T0" fmla="*/ 6 w 6"/>
                  <a:gd name="T1" fmla="*/ 1 h 6"/>
                  <a:gd name="T2" fmla="*/ 5 w 6"/>
                  <a:gd name="T3" fmla="*/ 1 h 6"/>
                  <a:gd name="T4" fmla="*/ 5 w 6"/>
                  <a:gd name="T5" fmla="*/ 1 h 6"/>
                  <a:gd name="T6" fmla="*/ 4 w 6"/>
                  <a:gd name="T7" fmla="*/ 1 h 6"/>
                  <a:gd name="T8" fmla="*/ 3 w 6"/>
                  <a:gd name="T9" fmla="*/ 1 h 6"/>
                  <a:gd name="T10" fmla="*/ 3 w 6"/>
                  <a:gd name="T11" fmla="*/ 1 h 6"/>
                  <a:gd name="T12" fmla="*/ 3 w 6"/>
                  <a:gd name="T13" fmla="*/ 1 h 6"/>
                  <a:gd name="T14" fmla="*/ 3 w 6"/>
                  <a:gd name="T15" fmla="*/ 1 h 6"/>
                  <a:gd name="T16" fmla="*/ 2 w 6"/>
                  <a:gd name="T17" fmla="*/ 1 h 6"/>
                  <a:gd name="T18" fmla="*/ 2 w 6"/>
                  <a:gd name="T19" fmla="*/ 1 h 6"/>
                  <a:gd name="T20" fmla="*/ 1 w 6"/>
                  <a:gd name="T21" fmla="*/ 1 h 6"/>
                  <a:gd name="T22" fmla="*/ 1 w 6"/>
                  <a:gd name="T23" fmla="*/ 1 h 6"/>
                  <a:gd name="T24" fmla="*/ 0 w 6"/>
                  <a:gd name="T25" fmla="*/ 1 h 6"/>
                  <a:gd name="T26" fmla="*/ 0 w 6"/>
                  <a:gd name="T27" fmla="*/ 0 h 6"/>
                  <a:gd name="T28" fmla="*/ 0 w 6"/>
                  <a:gd name="T29" fmla="*/ 6 h 6"/>
                  <a:gd name="T30" fmla="*/ 3 w 6"/>
                  <a:gd name="T31" fmla="*/ 3 h 6"/>
                  <a:gd name="T32" fmla="*/ 3 w 6"/>
                  <a:gd name="T33" fmla="*/ 3 h 6"/>
                  <a:gd name="T34" fmla="*/ 6 w 6"/>
                  <a:gd name="T35" fmla="*/ 6 h 6"/>
                  <a:gd name="T36" fmla="*/ 6 w 6"/>
                  <a:gd name="T37" fmla="*/ 0 h 6"/>
                  <a:gd name="T38" fmla="*/ 6 w 6"/>
                  <a:gd name="T3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6">
                    <a:moveTo>
                      <a:pt x="6" y="1"/>
                    </a:moveTo>
                    <a:cubicBezTo>
                      <a:pt x="5" y="1"/>
                      <a:pt x="5" y="1"/>
                      <a:pt x="5" y="1"/>
                    </a:cubicBezTo>
                    <a:cubicBezTo>
                      <a:pt x="5" y="1"/>
                      <a:pt x="5" y="1"/>
                      <a:pt x="5" y="1"/>
                    </a:cubicBezTo>
                    <a:cubicBezTo>
                      <a:pt x="4" y="1"/>
                      <a:pt x="4" y="1"/>
                      <a:pt x="4" y="1"/>
                    </a:cubicBezTo>
                    <a:cubicBezTo>
                      <a:pt x="4" y="1"/>
                      <a:pt x="4" y="1"/>
                      <a:pt x="3" y="1"/>
                    </a:cubicBezTo>
                    <a:cubicBezTo>
                      <a:pt x="3" y="1"/>
                      <a:pt x="3" y="1"/>
                      <a:pt x="3" y="1"/>
                    </a:cubicBezTo>
                    <a:cubicBezTo>
                      <a:pt x="3" y="1"/>
                      <a:pt x="3" y="1"/>
                      <a:pt x="3" y="1"/>
                    </a:cubicBezTo>
                    <a:cubicBezTo>
                      <a:pt x="3" y="1"/>
                      <a:pt x="3" y="1"/>
                      <a:pt x="3" y="1"/>
                    </a:cubicBezTo>
                    <a:cubicBezTo>
                      <a:pt x="3" y="1"/>
                      <a:pt x="2" y="1"/>
                      <a:pt x="2" y="1"/>
                    </a:cubicBezTo>
                    <a:cubicBezTo>
                      <a:pt x="2" y="1"/>
                      <a:pt x="2" y="1"/>
                      <a:pt x="2" y="1"/>
                    </a:cubicBezTo>
                    <a:cubicBezTo>
                      <a:pt x="1" y="1"/>
                      <a:pt x="1" y="1"/>
                      <a:pt x="1" y="1"/>
                    </a:cubicBezTo>
                    <a:cubicBezTo>
                      <a:pt x="1" y="1"/>
                      <a:pt x="1" y="1"/>
                      <a:pt x="1" y="1"/>
                    </a:cubicBezTo>
                    <a:cubicBezTo>
                      <a:pt x="0" y="1"/>
                      <a:pt x="0" y="1"/>
                      <a:pt x="0" y="1"/>
                    </a:cubicBezTo>
                    <a:cubicBezTo>
                      <a:pt x="0" y="0"/>
                      <a:pt x="0" y="0"/>
                      <a:pt x="0" y="0"/>
                    </a:cubicBezTo>
                    <a:cubicBezTo>
                      <a:pt x="0" y="6"/>
                      <a:pt x="0" y="6"/>
                      <a:pt x="0" y="6"/>
                    </a:cubicBezTo>
                    <a:cubicBezTo>
                      <a:pt x="3" y="3"/>
                      <a:pt x="3" y="3"/>
                      <a:pt x="3" y="3"/>
                    </a:cubicBezTo>
                    <a:cubicBezTo>
                      <a:pt x="3" y="3"/>
                      <a:pt x="3" y="3"/>
                      <a:pt x="3" y="3"/>
                    </a:cubicBezTo>
                    <a:cubicBezTo>
                      <a:pt x="6" y="6"/>
                      <a:pt x="6" y="6"/>
                      <a:pt x="6" y="6"/>
                    </a:cubicBezTo>
                    <a:cubicBezTo>
                      <a:pt x="6" y="0"/>
                      <a:pt x="6" y="0"/>
                      <a:pt x="6" y="0"/>
                    </a:cubicBezTo>
                    <a:cubicBezTo>
                      <a:pt x="6" y="0"/>
                      <a:pt x="6"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92" name="Freeform 1305"/>
              <p:cNvSpPr>
                <a:spLocks noEditPoints="1"/>
              </p:cNvSpPr>
              <p:nvPr/>
            </p:nvSpPr>
            <p:spPr bwMode="auto">
              <a:xfrm>
                <a:off x="9028113" y="5653088"/>
                <a:ext cx="479425" cy="477838"/>
              </a:xfrm>
              <a:custGeom>
                <a:avLst/>
                <a:gdLst>
                  <a:gd name="T0" fmla="*/ 27 w 27"/>
                  <a:gd name="T1" fmla="*/ 0 h 27"/>
                  <a:gd name="T2" fmla="*/ 20 w 27"/>
                  <a:gd name="T3" fmla="*/ 0 h 27"/>
                  <a:gd name="T4" fmla="*/ 19 w 27"/>
                  <a:gd name="T5" fmla="*/ 0 h 27"/>
                  <a:gd name="T6" fmla="*/ 19 w 27"/>
                  <a:gd name="T7" fmla="*/ 1 h 27"/>
                  <a:gd name="T8" fmla="*/ 20 w 27"/>
                  <a:gd name="T9" fmla="*/ 2 h 27"/>
                  <a:gd name="T10" fmla="*/ 20 w 27"/>
                  <a:gd name="T11" fmla="*/ 3 h 27"/>
                  <a:gd name="T12" fmla="*/ 20 w 27"/>
                  <a:gd name="T13" fmla="*/ 5 h 27"/>
                  <a:gd name="T14" fmla="*/ 20 w 27"/>
                  <a:gd name="T15" fmla="*/ 6 h 27"/>
                  <a:gd name="T16" fmla="*/ 19 w 27"/>
                  <a:gd name="T17" fmla="*/ 7 h 27"/>
                  <a:gd name="T18" fmla="*/ 18 w 27"/>
                  <a:gd name="T19" fmla="*/ 8 h 27"/>
                  <a:gd name="T20" fmla="*/ 18 w 27"/>
                  <a:gd name="T21" fmla="*/ 9 h 27"/>
                  <a:gd name="T22" fmla="*/ 14 w 27"/>
                  <a:gd name="T23" fmla="*/ 13 h 27"/>
                  <a:gd name="T24" fmla="*/ 10 w 27"/>
                  <a:gd name="T25" fmla="*/ 9 h 27"/>
                  <a:gd name="T26" fmla="*/ 9 w 27"/>
                  <a:gd name="T27" fmla="*/ 8 h 27"/>
                  <a:gd name="T28" fmla="*/ 8 w 27"/>
                  <a:gd name="T29" fmla="*/ 7 h 27"/>
                  <a:gd name="T30" fmla="*/ 8 w 27"/>
                  <a:gd name="T31" fmla="*/ 6 h 27"/>
                  <a:gd name="T32" fmla="*/ 8 w 27"/>
                  <a:gd name="T33" fmla="*/ 5 h 27"/>
                  <a:gd name="T34" fmla="*/ 7 w 27"/>
                  <a:gd name="T35" fmla="*/ 4 h 27"/>
                  <a:gd name="T36" fmla="*/ 8 w 27"/>
                  <a:gd name="T37" fmla="*/ 3 h 27"/>
                  <a:gd name="T38" fmla="*/ 8 w 27"/>
                  <a:gd name="T39" fmla="*/ 2 h 27"/>
                  <a:gd name="T40" fmla="*/ 8 w 27"/>
                  <a:gd name="T41" fmla="*/ 1 h 27"/>
                  <a:gd name="T42" fmla="*/ 8 w 27"/>
                  <a:gd name="T43" fmla="*/ 0 h 27"/>
                  <a:gd name="T44" fmla="*/ 7 w 27"/>
                  <a:gd name="T45" fmla="*/ 0 h 27"/>
                  <a:gd name="T46" fmla="*/ 1 w 27"/>
                  <a:gd name="T47" fmla="*/ 0 h 27"/>
                  <a:gd name="T48" fmla="*/ 9 w 27"/>
                  <a:gd name="T49" fmla="*/ 16 h 27"/>
                  <a:gd name="T50" fmla="*/ 10 w 27"/>
                  <a:gd name="T51" fmla="*/ 17 h 27"/>
                  <a:gd name="T52" fmla="*/ 10 w 27"/>
                  <a:gd name="T53" fmla="*/ 17 h 27"/>
                  <a:gd name="T54" fmla="*/ 12 w 27"/>
                  <a:gd name="T55" fmla="*/ 18 h 27"/>
                  <a:gd name="T56" fmla="*/ 10 w 27"/>
                  <a:gd name="T57" fmla="*/ 24 h 27"/>
                  <a:gd name="T58" fmla="*/ 6 w 27"/>
                  <a:gd name="T59" fmla="*/ 26 h 27"/>
                  <a:gd name="T60" fmla="*/ 14 w 27"/>
                  <a:gd name="T61" fmla="*/ 27 h 27"/>
                  <a:gd name="T62" fmla="*/ 22 w 27"/>
                  <a:gd name="T63" fmla="*/ 26 h 27"/>
                  <a:gd name="T64" fmla="*/ 17 w 27"/>
                  <a:gd name="T65" fmla="*/ 24 h 27"/>
                  <a:gd name="T66" fmla="*/ 16 w 27"/>
                  <a:gd name="T67" fmla="*/ 18 h 27"/>
                  <a:gd name="T68" fmla="*/ 17 w 27"/>
                  <a:gd name="T69" fmla="*/ 17 h 27"/>
                  <a:gd name="T70" fmla="*/ 18 w 27"/>
                  <a:gd name="T71" fmla="*/ 17 h 27"/>
                  <a:gd name="T72" fmla="*/ 18 w 27"/>
                  <a:gd name="T73" fmla="*/ 16 h 27"/>
                  <a:gd name="T74" fmla="*/ 22 w 27"/>
                  <a:gd name="T75" fmla="*/ 1 h 27"/>
                  <a:gd name="T76" fmla="*/ 22 w 27"/>
                  <a:gd name="T77" fmla="*/ 11 h 27"/>
                  <a:gd name="T78" fmla="*/ 22 w 27"/>
                  <a:gd name="T79" fmla="*/ 1 h 27"/>
                  <a:gd name="T80" fmla="*/ 2 w 27"/>
                  <a:gd name="T81" fmla="*/ 1 h 27"/>
                  <a:gd name="T82" fmla="*/ 7 w 27"/>
                  <a:gd name="T83"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 h="27">
                    <a:moveTo>
                      <a:pt x="20" y="13"/>
                    </a:moveTo>
                    <a:cubicBezTo>
                      <a:pt x="27" y="12"/>
                      <a:pt x="27" y="0"/>
                      <a:pt x="27" y="0"/>
                    </a:cubicBezTo>
                    <a:cubicBezTo>
                      <a:pt x="22" y="0"/>
                      <a:pt x="22" y="0"/>
                      <a:pt x="22" y="0"/>
                    </a:cubicBezTo>
                    <a:cubicBezTo>
                      <a:pt x="20" y="0"/>
                      <a:pt x="20" y="0"/>
                      <a:pt x="20" y="0"/>
                    </a:cubicBezTo>
                    <a:cubicBezTo>
                      <a:pt x="18" y="0"/>
                      <a:pt x="18" y="0"/>
                      <a:pt x="18" y="0"/>
                    </a:cubicBezTo>
                    <a:cubicBezTo>
                      <a:pt x="18" y="0"/>
                      <a:pt x="18" y="0"/>
                      <a:pt x="19" y="0"/>
                    </a:cubicBezTo>
                    <a:cubicBezTo>
                      <a:pt x="19" y="0"/>
                      <a:pt x="19" y="0"/>
                      <a:pt x="19" y="0"/>
                    </a:cubicBezTo>
                    <a:cubicBezTo>
                      <a:pt x="19" y="1"/>
                      <a:pt x="19" y="1"/>
                      <a:pt x="19" y="1"/>
                    </a:cubicBezTo>
                    <a:cubicBezTo>
                      <a:pt x="19" y="1"/>
                      <a:pt x="20" y="1"/>
                      <a:pt x="20" y="2"/>
                    </a:cubicBezTo>
                    <a:cubicBezTo>
                      <a:pt x="20" y="2"/>
                      <a:pt x="20" y="2"/>
                      <a:pt x="20" y="2"/>
                    </a:cubicBezTo>
                    <a:cubicBezTo>
                      <a:pt x="20" y="2"/>
                      <a:pt x="20" y="3"/>
                      <a:pt x="20" y="3"/>
                    </a:cubicBezTo>
                    <a:cubicBezTo>
                      <a:pt x="20" y="3"/>
                      <a:pt x="20" y="3"/>
                      <a:pt x="20" y="3"/>
                    </a:cubicBezTo>
                    <a:cubicBezTo>
                      <a:pt x="20" y="4"/>
                      <a:pt x="20" y="4"/>
                      <a:pt x="20" y="4"/>
                    </a:cubicBezTo>
                    <a:cubicBezTo>
                      <a:pt x="20" y="4"/>
                      <a:pt x="20" y="5"/>
                      <a:pt x="20" y="5"/>
                    </a:cubicBezTo>
                    <a:cubicBezTo>
                      <a:pt x="20" y="5"/>
                      <a:pt x="20" y="5"/>
                      <a:pt x="20" y="6"/>
                    </a:cubicBezTo>
                    <a:cubicBezTo>
                      <a:pt x="20" y="6"/>
                      <a:pt x="20" y="6"/>
                      <a:pt x="20" y="6"/>
                    </a:cubicBezTo>
                    <a:cubicBezTo>
                      <a:pt x="20" y="6"/>
                      <a:pt x="20" y="7"/>
                      <a:pt x="20" y="7"/>
                    </a:cubicBezTo>
                    <a:cubicBezTo>
                      <a:pt x="20" y="7"/>
                      <a:pt x="19" y="7"/>
                      <a:pt x="19" y="7"/>
                    </a:cubicBezTo>
                    <a:cubicBezTo>
                      <a:pt x="19" y="8"/>
                      <a:pt x="19" y="8"/>
                      <a:pt x="19" y="8"/>
                    </a:cubicBezTo>
                    <a:cubicBezTo>
                      <a:pt x="19" y="8"/>
                      <a:pt x="19" y="8"/>
                      <a:pt x="18" y="8"/>
                    </a:cubicBezTo>
                    <a:cubicBezTo>
                      <a:pt x="18" y="9"/>
                      <a:pt x="18" y="9"/>
                      <a:pt x="18" y="9"/>
                    </a:cubicBezTo>
                    <a:cubicBezTo>
                      <a:pt x="18" y="9"/>
                      <a:pt x="18" y="9"/>
                      <a:pt x="18" y="9"/>
                    </a:cubicBezTo>
                    <a:cubicBezTo>
                      <a:pt x="18" y="16"/>
                      <a:pt x="18" y="16"/>
                      <a:pt x="18" y="16"/>
                    </a:cubicBezTo>
                    <a:cubicBezTo>
                      <a:pt x="14" y="13"/>
                      <a:pt x="14" y="13"/>
                      <a:pt x="14" y="13"/>
                    </a:cubicBezTo>
                    <a:cubicBezTo>
                      <a:pt x="10" y="16"/>
                      <a:pt x="10" y="16"/>
                      <a:pt x="10" y="16"/>
                    </a:cubicBezTo>
                    <a:cubicBezTo>
                      <a:pt x="10" y="9"/>
                      <a:pt x="10" y="9"/>
                      <a:pt x="10" y="9"/>
                    </a:cubicBezTo>
                    <a:cubicBezTo>
                      <a:pt x="10" y="9"/>
                      <a:pt x="10" y="9"/>
                      <a:pt x="9" y="9"/>
                    </a:cubicBezTo>
                    <a:cubicBezTo>
                      <a:pt x="9" y="9"/>
                      <a:pt x="9" y="9"/>
                      <a:pt x="9" y="8"/>
                    </a:cubicBezTo>
                    <a:cubicBezTo>
                      <a:pt x="9" y="8"/>
                      <a:pt x="9" y="8"/>
                      <a:pt x="9" y="8"/>
                    </a:cubicBezTo>
                    <a:cubicBezTo>
                      <a:pt x="8" y="8"/>
                      <a:pt x="8" y="8"/>
                      <a:pt x="8" y="7"/>
                    </a:cubicBezTo>
                    <a:cubicBezTo>
                      <a:pt x="8" y="7"/>
                      <a:pt x="8" y="7"/>
                      <a:pt x="8" y="7"/>
                    </a:cubicBezTo>
                    <a:cubicBezTo>
                      <a:pt x="8" y="7"/>
                      <a:pt x="8" y="6"/>
                      <a:pt x="8" y="6"/>
                    </a:cubicBezTo>
                    <a:cubicBezTo>
                      <a:pt x="8" y="6"/>
                      <a:pt x="8" y="6"/>
                      <a:pt x="7" y="5"/>
                    </a:cubicBezTo>
                    <a:cubicBezTo>
                      <a:pt x="7" y="5"/>
                      <a:pt x="7" y="5"/>
                      <a:pt x="8" y="5"/>
                    </a:cubicBezTo>
                    <a:cubicBezTo>
                      <a:pt x="7" y="5"/>
                      <a:pt x="7" y="4"/>
                      <a:pt x="7" y="4"/>
                    </a:cubicBezTo>
                    <a:cubicBezTo>
                      <a:pt x="7" y="4"/>
                      <a:pt x="7" y="4"/>
                      <a:pt x="7" y="4"/>
                    </a:cubicBezTo>
                    <a:cubicBezTo>
                      <a:pt x="7" y="4"/>
                      <a:pt x="7" y="4"/>
                      <a:pt x="7" y="4"/>
                    </a:cubicBezTo>
                    <a:cubicBezTo>
                      <a:pt x="7" y="4"/>
                      <a:pt x="7" y="4"/>
                      <a:pt x="8" y="3"/>
                    </a:cubicBezTo>
                    <a:cubicBezTo>
                      <a:pt x="7" y="3"/>
                      <a:pt x="7" y="3"/>
                      <a:pt x="7" y="3"/>
                    </a:cubicBezTo>
                    <a:cubicBezTo>
                      <a:pt x="8" y="3"/>
                      <a:pt x="8" y="2"/>
                      <a:pt x="8" y="2"/>
                    </a:cubicBezTo>
                    <a:cubicBezTo>
                      <a:pt x="8" y="2"/>
                      <a:pt x="8" y="2"/>
                      <a:pt x="8" y="1"/>
                    </a:cubicBezTo>
                    <a:cubicBezTo>
                      <a:pt x="8" y="1"/>
                      <a:pt x="8" y="1"/>
                      <a:pt x="8" y="1"/>
                    </a:cubicBezTo>
                    <a:cubicBezTo>
                      <a:pt x="8" y="1"/>
                      <a:pt x="8" y="1"/>
                      <a:pt x="8" y="0"/>
                    </a:cubicBezTo>
                    <a:cubicBezTo>
                      <a:pt x="8" y="0"/>
                      <a:pt x="8" y="0"/>
                      <a:pt x="8" y="0"/>
                    </a:cubicBezTo>
                    <a:cubicBezTo>
                      <a:pt x="9" y="0"/>
                      <a:pt x="9" y="0"/>
                      <a:pt x="9" y="0"/>
                    </a:cubicBezTo>
                    <a:cubicBezTo>
                      <a:pt x="7" y="0"/>
                      <a:pt x="7" y="0"/>
                      <a:pt x="7" y="0"/>
                    </a:cubicBezTo>
                    <a:cubicBezTo>
                      <a:pt x="6" y="0"/>
                      <a:pt x="6" y="0"/>
                      <a:pt x="6" y="0"/>
                    </a:cubicBezTo>
                    <a:cubicBezTo>
                      <a:pt x="1" y="0"/>
                      <a:pt x="1" y="0"/>
                      <a:pt x="1" y="0"/>
                    </a:cubicBezTo>
                    <a:cubicBezTo>
                      <a:pt x="1" y="0"/>
                      <a:pt x="0" y="12"/>
                      <a:pt x="7" y="13"/>
                    </a:cubicBezTo>
                    <a:cubicBezTo>
                      <a:pt x="8" y="15"/>
                      <a:pt x="8" y="16"/>
                      <a:pt x="9" y="16"/>
                    </a:cubicBezTo>
                    <a:cubicBezTo>
                      <a:pt x="9" y="16"/>
                      <a:pt x="9" y="16"/>
                      <a:pt x="9" y="16"/>
                    </a:cubicBezTo>
                    <a:cubicBezTo>
                      <a:pt x="9" y="17"/>
                      <a:pt x="9" y="17"/>
                      <a:pt x="10" y="17"/>
                    </a:cubicBezTo>
                    <a:cubicBezTo>
                      <a:pt x="10" y="17"/>
                      <a:pt x="10" y="17"/>
                      <a:pt x="10" y="17"/>
                    </a:cubicBezTo>
                    <a:cubicBezTo>
                      <a:pt x="10" y="17"/>
                      <a:pt x="10" y="17"/>
                      <a:pt x="10" y="17"/>
                    </a:cubicBezTo>
                    <a:cubicBezTo>
                      <a:pt x="10" y="18"/>
                      <a:pt x="11" y="18"/>
                      <a:pt x="11" y="18"/>
                    </a:cubicBezTo>
                    <a:cubicBezTo>
                      <a:pt x="12" y="18"/>
                      <a:pt x="12" y="18"/>
                      <a:pt x="12" y="18"/>
                    </a:cubicBezTo>
                    <a:cubicBezTo>
                      <a:pt x="12" y="19"/>
                      <a:pt x="12" y="19"/>
                      <a:pt x="13" y="19"/>
                    </a:cubicBezTo>
                    <a:cubicBezTo>
                      <a:pt x="12" y="21"/>
                      <a:pt x="11" y="24"/>
                      <a:pt x="10" y="24"/>
                    </a:cubicBezTo>
                    <a:cubicBezTo>
                      <a:pt x="7" y="24"/>
                      <a:pt x="7" y="24"/>
                      <a:pt x="7" y="24"/>
                    </a:cubicBezTo>
                    <a:cubicBezTo>
                      <a:pt x="6" y="24"/>
                      <a:pt x="6" y="25"/>
                      <a:pt x="6" y="26"/>
                    </a:cubicBezTo>
                    <a:cubicBezTo>
                      <a:pt x="6" y="26"/>
                      <a:pt x="6" y="27"/>
                      <a:pt x="7" y="27"/>
                    </a:cubicBezTo>
                    <a:cubicBezTo>
                      <a:pt x="14" y="27"/>
                      <a:pt x="14" y="27"/>
                      <a:pt x="14" y="27"/>
                    </a:cubicBezTo>
                    <a:cubicBezTo>
                      <a:pt x="21" y="27"/>
                      <a:pt x="21" y="27"/>
                      <a:pt x="21" y="27"/>
                    </a:cubicBezTo>
                    <a:cubicBezTo>
                      <a:pt x="21" y="27"/>
                      <a:pt x="22" y="26"/>
                      <a:pt x="22" y="26"/>
                    </a:cubicBezTo>
                    <a:cubicBezTo>
                      <a:pt x="22" y="25"/>
                      <a:pt x="21" y="24"/>
                      <a:pt x="21" y="24"/>
                    </a:cubicBezTo>
                    <a:cubicBezTo>
                      <a:pt x="17" y="24"/>
                      <a:pt x="17" y="24"/>
                      <a:pt x="17" y="24"/>
                    </a:cubicBezTo>
                    <a:cubicBezTo>
                      <a:pt x="17" y="24"/>
                      <a:pt x="15" y="21"/>
                      <a:pt x="15" y="19"/>
                    </a:cubicBezTo>
                    <a:cubicBezTo>
                      <a:pt x="15" y="19"/>
                      <a:pt x="16" y="19"/>
                      <a:pt x="16" y="18"/>
                    </a:cubicBezTo>
                    <a:cubicBezTo>
                      <a:pt x="17" y="18"/>
                      <a:pt x="17" y="18"/>
                      <a:pt x="17" y="18"/>
                    </a:cubicBezTo>
                    <a:cubicBezTo>
                      <a:pt x="17" y="18"/>
                      <a:pt x="17" y="18"/>
                      <a:pt x="17" y="17"/>
                    </a:cubicBezTo>
                    <a:cubicBezTo>
                      <a:pt x="17" y="17"/>
                      <a:pt x="17" y="17"/>
                      <a:pt x="17" y="17"/>
                    </a:cubicBezTo>
                    <a:cubicBezTo>
                      <a:pt x="18" y="17"/>
                      <a:pt x="18" y="17"/>
                      <a:pt x="18" y="17"/>
                    </a:cubicBezTo>
                    <a:cubicBezTo>
                      <a:pt x="18" y="17"/>
                      <a:pt x="19" y="17"/>
                      <a:pt x="19" y="16"/>
                    </a:cubicBezTo>
                    <a:cubicBezTo>
                      <a:pt x="19" y="16"/>
                      <a:pt x="18" y="16"/>
                      <a:pt x="18" y="16"/>
                    </a:cubicBezTo>
                    <a:cubicBezTo>
                      <a:pt x="19" y="16"/>
                      <a:pt x="20" y="15"/>
                      <a:pt x="20" y="13"/>
                    </a:cubicBezTo>
                    <a:close/>
                    <a:moveTo>
                      <a:pt x="22" y="1"/>
                    </a:moveTo>
                    <a:cubicBezTo>
                      <a:pt x="25" y="1"/>
                      <a:pt x="25" y="1"/>
                      <a:pt x="25" y="1"/>
                    </a:cubicBezTo>
                    <a:cubicBezTo>
                      <a:pt x="25" y="4"/>
                      <a:pt x="25" y="8"/>
                      <a:pt x="22" y="11"/>
                    </a:cubicBezTo>
                    <a:cubicBezTo>
                      <a:pt x="22" y="11"/>
                      <a:pt x="21" y="11"/>
                      <a:pt x="21" y="12"/>
                    </a:cubicBezTo>
                    <a:cubicBezTo>
                      <a:pt x="22" y="8"/>
                      <a:pt x="22" y="3"/>
                      <a:pt x="22" y="1"/>
                    </a:cubicBezTo>
                    <a:close/>
                    <a:moveTo>
                      <a:pt x="5" y="11"/>
                    </a:moveTo>
                    <a:cubicBezTo>
                      <a:pt x="3" y="8"/>
                      <a:pt x="2" y="4"/>
                      <a:pt x="2" y="1"/>
                    </a:cubicBezTo>
                    <a:cubicBezTo>
                      <a:pt x="6" y="1"/>
                      <a:pt x="6" y="1"/>
                      <a:pt x="6" y="1"/>
                    </a:cubicBezTo>
                    <a:cubicBezTo>
                      <a:pt x="6" y="4"/>
                      <a:pt x="6" y="8"/>
                      <a:pt x="7" y="12"/>
                    </a:cubicBezTo>
                    <a:cubicBezTo>
                      <a:pt x="6" y="11"/>
                      <a:pt x="6"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93" name="Freeform 1306"/>
              <p:cNvSpPr/>
              <p:nvPr/>
            </p:nvSpPr>
            <p:spPr bwMode="auto">
              <a:xfrm>
                <a:off x="9223375" y="5670550"/>
                <a:ext cx="106363" cy="106363"/>
              </a:xfrm>
              <a:custGeom>
                <a:avLst/>
                <a:gdLst>
                  <a:gd name="T0" fmla="*/ 34 w 67"/>
                  <a:gd name="T1" fmla="*/ 0 h 67"/>
                  <a:gd name="T2" fmla="*/ 34 w 67"/>
                  <a:gd name="T3" fmla="*/ 0 h 67"/>
                  <a:gd name="T4" fmla="*/ 22 w 67"/>
                  <a:gd name="T5" fmla="*/ 22 h 67"/>
                  <a:gd name="T6" fmla="*/ 0 w 67"/>
                  <a:gd name="T7" fmla="*/ 22 h 67"/>
                  <a:gd name="T8" fmla="*/ 22 w 67"/>
                  <a:gd name="T9" fmla="*/ 33 h 67"/>
                  <a:gd name="T10" fmla="*/ 11 w 67"/>
                  <a:gd name="T11" fmla="*/ 67 h 67"/>
                  <a:gd name="T12" fmla="*/ 34 w 67"/>
                  <a:gd name="T13" fmla="*/ 44 h 67"/>
                  <a:gd name="T14" fmla="*/ 34 w 67"/>
                  <a:gd name="T15" fmla="*/ 44 h 67"/>
                  <a:gd name="T16" fmla="*/ 56 w 67"/>
                  <a:gd name="T17" fmla="*/ 67 h 67"/>
                  <a:gd name="T18" fmla="*/ 45 w 67"/>
                  <a:gd name="T19" fmla="*/ 33 h 67"/>
                  <a:gd name="T20" fmla="*/ 67 w 67"/>
                  <a:gd name="T21" fmla="*/ 22 h 67"/>
                  <a:gd name="T22" fmla="*/ 45 w 67"/>
                  <a:gd name="T23" fmla="*/ 22 h 67"/>
                  <a:gd name="T24" fmla="*/ 34 w 67"/>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67">
                    <a:moveTo>
                      <a:pt x="34" y="0"/>
                    </a:moveTo>
                    <a:lnTo>
                      <a:pt x="34" y="0"/>
                    </a:lnTo>
                    <a:lnTo>
                      <a:pt x="22" y="22"/>
                    </a:lnTo>
                    <a:lnTo>
                      <a:pt x="0" y="22"/>
                    </a:lnTo>
                    <a:lnTo>
                      <a:pt x="22" y="33"/>
                    </a:lnTo>
                    <a:lnTo>
                      <a:pt x="11" y="67"/>
                    </a:lnTo>
                    <a:lnTo>
                      <a:pt x="34" y="44"/>
                    </a:lnTo>
                    <a:lnTo>
                      <a:pt x="34" y="44"/>
                    </a:lnTo>
                    <a:lnTo>
                      <a:pt x="56" y="67"/>
                    </a:lnTo>
                    <a:lnTo>
                      <a:pt x="45" y="33"/>
                    </a:lnTo>
                    <a:lnTo>
                      <a:pt x="67" y="22"/>
                    </a:lnTo>
                    <a:lnTo>
                      <a:pt x="45" y="22"/>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94" name="Freeform 1307"/>
              <p:cNvSpPr>
                <a:spLocks noEditPoints="1"/>
              </p:cNvSpPr>
              <p:nvPr/>
            </p:nvSpPr>
            <p:spPr bwMode="auto">
              <a:xfrm>
                <a:off x="9170988" y="5616575"/>
                <a:ext cx="211138" cy="212725"/>
              </a:xfrm>
              <a:custGeom>
                <a:avLst/>
                <a:gdLst>
                  <a:gd name="T0" fmla="*/ 12 w 12"/>
                  <a:gd name="T1" fmla="*/ 6 h 12"/>
                  <a:gd name="T2" fmla="*/ 11 w 12"/>
                  <a:gd name="T3" fmla="*/ 6 h 12"/>
                  <a:gd name="T4" fmla="*/ 11 w 12"/>
                  <a:gd name="T5" fmla="*/ 4 h 12"/>
                  <a:gd name="T6" fmla="*/ 11 w 12"/>
                  <a:gd name="T7" fmla="*/ 3 h 12"/>
                  <a:gd name="T8" fmla="*/ 10 w 12"/>
                  <a:gd name="T9" fmla="*/ 2 h 12"/>
                  <a:gd name="T10" fmla="*/ 9 w 12"/>
                  <a:gd name="T11" fmla="*/ 2 h 12"/>
                  <a:gd name="T12" fmla="*/ 8 w 12"/>
                  <a:gd name="T13" fmla="*/ 1 h 12"/>
                  <a:gd name="T14" fmla="*/ 7 w 12"/>
                  <a:gd name="T15" fmla="*/ 1 h 12"/>
                  <a:gd name="T16" fmla="*/ 6 w 12"/>
                  <a:gd name="T17" fmla="*/ 1 h 12"/>
                  <a:gd name="T18" fmla="*/ 5 w 12"/>
                  <a:gd name="T19" fmla="*/ 0 h 12"/>
                  <a:gd name="T20" fmla="*/ 4 w 12"/>
                  <a:gd name="T21" fmla="*/ 1 h 12"/>
                  <a:gd name="T22" fmla="*/ 3 w 12"/>
                  <a:gd name="T23" fmla="*/ 1 h 12"/>
                  <a:gd name="T24" fmla="*/ 2 w 12"/>
                  <a:gd name="T25" fmla="*/ 2 h 12"/>
                  <a:gd name="T26" fmla="*/ 2 w 12"/>
                  <a:gd name="T27" fmla="*/ 2 h 12"/>
                  <a:gd name="T28" fmla="*/ 1 w 12"/>
                  <a:gd name="T29" fmla="*/ 3 h 12"/>
                  <a:gd name="T30" fmla="*/ 1 w 12"/>
                  <a:gd name="T31" fmla="*/ 4 h 12"/>
                  <a:gd name="T32" fmla="*/ 0 w 12"/>
                  <a:gd name="T33" fmla="*/ 6 h 12"/>
                  <a:gd name="T34" fmla="*/ 0 w 12"/>
                  <a:gd name="T35" fmla="*/ 6 h 12"/>
                  <a:gd name="T36" fmla="*/ 0 w 12"/>
                  <a:gd name="T37" fmla="*/ 7 h 12"/>
                  <a:gd name="T38" fmla="*/ 1 w 12"/>
                  <a:gd name="T39" fmla="*/ 8 h 12"/>
                  <a:gd name="T40" fmla="*/ 1 w 12"/>
                  <a:gd name="T41" fmla="*/ 9 h 12"/>
                  <a:gd name="T42" fmla="*/ 2 w 12"/>
                  <a:gd name="T43" fmla="*/ 10 h 12"/>
                  <a:gd name="T44" fmla="*/ 3 w 12"/>
                  <a:gd name="T45" fmla="*/ 11 h 12"/>
                  <a:gd name="T46" fmla="*/ 3 w 12"/>
                  <a:gd name="T47" fmla="*/ 11 h 12"/>
                  <a:gd name="T48" fmla="*/ 4 w 12"/>
                  <a:gd name="T49" fmla="*/ 12 h 12"/>
                  <a:gd name="T50" fmla="*/ 5 w 12"/>
                  <a:gd name="T51" fmla="*/ 12 h 12"/>
                  <a:gd name="T52" fmla="*/ 6 w 12"/>
                  <a:gd name="T53" fmla="*/ 12 h 12"/>
                  <a:gd name="T54" fmla="*/ 6 w 12"/>
                  <a:gd name="T55" fmla="*/ 12 h 12"/>
                  <a:gd name="T56" fmla="*/ 8 w 12"/>
                  <a:gd name="T57" fmla="*/ 12 h 12"/>
                  <a:gd name="T58" fmla="*/ 9 w 12"/>
                  <a:gd name="T59" fmla="*/ 11 h 12"/>
                  <a:gd name="T60" fmla="*/ 9 w 12"/>
                  <a:gd name="T61" fmla="*/ 11 h 12"/>
                  <a:gd name="T62" fmla="*/ 10 w 12"/>
                  <a:gd name="T63" fmla="*/ 10 h 12"/>
                  <a:gd name="T64" fmla="*/ 11 w 12"/>
                  <a:gd name="T65" fmla="*/ 10 h 12"/>
                  <a:gd name="T66" fmla="*/ 11 w 12"/>
                  <a:gd name="T67" fmla="*/ 9 h 12"/>
                  <a:gd name="T68" fmla="*/ 11 w 12"/>
                  <a:gd name="T69" fmla="*/ 7 h 12"/>
                  <a:gd name="T70" fmla="*/ 12 w 12"/>
                  <a:gd name="T71" fmla="*/ 6 h 12"/>
                  <a:gd name="T72" fmla="*/ 10 w 12"/>
                  <a:gd name="T73" fmla="*/ 6 h 12"/>
                  <a:gd name="T74" fmla="*/ 6 w 12"/>
                  <a:gd name="T75" fmla="*/ 10 h 12"/>
                  <a:gd name="T76" fmla="*/ 6 w 12"/>
                  <a:gd name="T77" fmla="*/ 10 h 12"/>
                  <a:gd name="T78" fmla="*/ 2 w 12"/>
                  <a:gd name="T79" fmla="*/ 6 h 12"/>
                  <a:gd name="T80" fmla="*/ 2 w 12"/>
                  <a:gd name="T81" fmla="*/ 6 h 12"/>
                  <a:gd name="T82" fmla="*/ 6 w 12"/>
                  <a:gd name="T83" fmla="*/ 2 h 12"/>
                  <a:gd name="T84" fmla="*/ 6 w 12"/>
                  <a:gd name="T85" fmla="*/ 2 h 12"/>
                  <a:gd name="T86" fmla="*/ 10 w 12"/>
                  <a:gd name="T8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12">
                    <a:moveTo>
                      <a:pt x="12" y="6"/>
                    </a:moveTo>
                    <a:cubicBezTo>
                      <a:pt x="12" y="6"/>
                      <a:pt x="12" y="6"/>
                      <a:pt x="12" y="6"/>
                    </a:cubicBezTo>
                    <a:cubicBezTo>
                      <a:pt x="12" y="6"/>
                      <a:pt x="12" y="6"/>
                      <a:pt x="12" y="6"/>
                    </a:cubicBezTo>
                    <a:cubicBezTo>
                      <a:pt x="11" y="6"/>
                      <a:pt x="11" y="6"/>
                      <a:pt x="11" y="6"/>
                    </a:cubicBezTo>
                    <a:cubicBezTo>
                      <a:pt x="11" y="5"/>
                      <a:pt x="12" y="5"/>
                      <a:pt x="11" y="5"/>
                    </a:cubicBezTo>
                    <a:cubicBezTo>
                      <a:pt x="11" y="5"/>
                      <a:pt x="11" y="5"/>
                      <a:pt x="11" y="4"/>
                    </a:cubicBezTo>
                    <a:cubicBezTo>
                      <a:pt x="11" y="4"/>
                      <a:pt x="11" y="4"/>
                      <a:pt x="11" y="4"/>
                    </a:cubicBezTo>
                    <a:cubicBezTo>
                      <a:pt x="11" y="4"/>
                      <a:pt x="11" y="3"/>
                      <a:pt x="11" y="3"/>
                    </a:cubicBezTo>
                    <a:cubicBezTo>
                      <a:pt x="11" y="3"/>
                      <a:pt x="11" y="3"/>
                      <a:pt x="11" y="3"/>
                    </a:cubicBezTo>
                    <a:cubicBezTo>
                      <a:pt x="10" y="3"/>
                      <a:pt x="10" y="2"/>
                      <a:pt x="10" y="2"/>
                    </a:cubicBezTo>
                    <a:cubicBezTo>
                      <a:pt x="10" y="2"/>
                      <a:pt x="10" y="2"/>
                      <a:pt x="10" y="2"/>
                    </a:cubicBezTo>
                    <a:cubicBezTo>
                      <a:pt x="10" y="2"/>
                      <a:pt x="9" y="2"/>
                      <a:pt x="9" y="2"/>
                    </a:cubicBezTo>
                    <a:cubicBezTo>
                      <a:pt x="9" y="1"/>
                      <a:pt x="9" y="1"/>
                      <a:pt x="9" y="1"/>
                    </a:cubicBezTo>
                    <a:cubicBezTo>
                      <a:pt x="9" y="1"/>
                      <a:pt x="8" y="1"/>
                      <a:pt x="8" y="1"/>
                    </a:cubicBezTo>
                    <a:cubicBezTo>
                      <a:pt x="8" y="1"/>
                      <a:pt x="8" y="1"/>
                      <a:pt x="8" y="1"/>
                    </a:cubicBezTo>
                    <a:cubicBezTo>
                      <a:pt x="7" y="1"/>
                      <a:pt x="7" y="1"/>
                      <a:pt x="7" y="1"/>
                    </a:cubicBezTo>
                    <a:cubicBezTo>
                      <a:pt x="7" y="1"/>
                      <a:pt x="7" y="0"/>
                      <a:pt x="6" y="0"/>
                    </a:cubicBezTo>
                    <a:cubicBezTo>
                      <a:pt x="6" y="0"/>
                      <a:pt x="6" y="0"/>
                      <a:pt x="6" y="1"/>
                    </a:cubicBezTo>
                    <a:cubicBezTo>
                      <a:pt x="6" y="1"/>
                      <a:pt x="6" y="1"/>
                      <a:pt x="6" y="1"/>
                    </a:cubicBezTo>
                    <a:cubicBezTo>
                      <a:pt x="6" y="0"/>
                      <a:pt x="5" y="0"/>
                      <a:pt x="5" y="0"/>
                    </a:cubicBezTo>
                    <a:cubicBezTo>
                      <a:pt x="5" y="0"/>
                      <a:pt x="5" y="1"/>
                      <a:pt x="5" y="1"/>
                    </a:cubicBezTo>
                    <a:cubicBezTo>
                      <a:pt x="4" y="1"/>
                      <a:pt x="4" y="1"/>
                      <a:pt x="4" y="1"/>
                    </a:cubicBezTo>
                    <a:cubicBezTo>
                      <a:pt x="4" y="1"/>
                      <a:pt x="4" y="1"/>
                      <a:pt x="4" y="1"/>
                    </a:cubicBezTo>
                    <a:cubicBezTo>
                      <a:pt x="3" y="1"/>
                      <a:pt x="3" y="1"/>
                      <a:pt x="3" y="1"/>
                    </a:cubicBezTo>
                    <a:cubicBezTo>
                      <a:pt x="3" y="1"/>
                      <a:pt x="3" y="1"/>
                      <a:pt x="3" y="2"/>
                    </a:cubicBezTo>
                    <a:cubicBezTo>
                      <a:pt x="2" y="2"/>
                      <a:pt x="2" y="2"/>
                      <a:pt x="2" y="2"/>
                    </a:cubicBezTo>
                    <a:cubicBezTo>
                      <a:pt x="2" y="2"/>
                      <a:pt x="2" y="2"/>
                      <a:pt x="2" y="2"/>
                    </a:cubicBezTo>
                    <a:cubicBezTo>
                      <a:pt x="2" y="2"/>
                      <a:pt x="2" y="2"/>
                      <a:pt x="2" y="2"/>
                    </a:cubicBezTo>
                    <a:cubicBezTo>
                      <a:pt x="1" y="2"/>
                      <a:pt x="1" y="3"/>
                      <a:pt x="1" y="3"/>
                    </a:cubicBezTo>
                    <a:cubicBezTo>
                      <a:pt x="1" y="3"/>
                      <a:pt x="1" y="3"/>
                      <a:pt x="1" y="3"/>
                    </a:cubicBezTo>
                    <a:cubicBezTo>
                      <a:pt x="1" y="3"/>
                      <a:pt x="1" y="4"/>
                      <a:pt x="0" y="4"/>
                    </a:cubicBezTo>
                    <a:cubicBezTo>
                      <a:pt x="0" y="4"/>
                      <a:pt x="0" y="4"/>
                      <a:pt x="1" y="4"/>
                    </a:cubicBezTo>
                    <a:cubicBezTo>
                      <a:pt x="0" y="4"/>
                      <a:pt x="0" y="5"/>
                      <a:pt x="0" y="5"/>
                    </a:cubicBezTo>
                    <a:cubicBezTo>
                      <a:pt x="0" y="5"/>
                      <a:pt x="0" y="5"/>
                      <a:pt x="0" y="6"/>
                    </a:cubicBezTo>
                    <a:cubicBezTo>
                      <a:pt x="0" y="6"/>
                      <a:pt x="0" y="6"/>
                      <a:pt x="0" y="6"/>
                    </a:cubicBezTo>
                    <a:cubicBezTo>
                      <a:pt x="0" y="6"/>
                      <a:pt x="0" y="6"/>
                      <a:pt x="0" y="6"/>
                    </a:cubicBezTo>
                    <a:cubicBezTo>
                      <a:pt x="0" y="6"/>
                      <a:pt x="0" y="6"/>
                      <a:pt x="0" y="6"/>
                    </a:cubicBezTo>
                    <a:cubicBezTo>
                      <a:pt x="0" y="6"/>
                      <a:pt x="0" y="7"/>
                      <a:pt x="0" y="7"/>
                    </a:cubicBezTo>
                    <a:cubicBezTo>
                      <a:pt x="0" y="7"/>
                      <a:pt x="0" y="7"/>
                      <a:pt x="0" y="7"/>
                    </a:cubicBezTo>
                    <a:cubicBezTo>
                      <a:pt x="0" y="8"/>
                      <a:pt x="0" y="8"/>
                      <a:pt x="1" y="8"/>
                    </a:cubicBezTo>
                    <a:cubicBezTo>
                      <a:pt x="0" y="8"/>
                      <a:pt x="0" y="8"/>
                      <a:pt x="0" y="9"/>
                    </a:cubicBezTo>
                    <a:cubicBezTo>
                      <a:pt x="1" y="9"/>
                      <a:pt x="1" y="9"/>
                      <a:pt x="1" y="9"/>
                    </a:cubicBezTo>
                    <a:cubicBezTo>
                      <a:pt x="1" y="9"/>
                      <a:pt x="1" y="9"/>
                      <a:pt x="1" y="10"/>
                    </a:cubicBezTo>
                    <a:cubicBezTo>
                      <a:pt x="1" y="10"/>
                      <a:pt x="1" y="10"/>
                      <a:pt x="2" y="10"/>
                    </a:cubicBezTo>
                    <a:cubicBezTo>
                      <a:pt x="2" y="10"/>
                      <a:pt x="2" y="10"/>
                      <a:pt x="2" y="10"/>
                    </a:cubicBezTo>
                    <a:cubicBezTo>
                      <a:pt x="2" y="11"/>
                      <a:pt x="2" y="11"/>
                      <a:pt x="3" y="11"/>
                    </a:cubicBezTo>
                    <a:cubicBezTo>
                      <a:pt x="3" y="11"/>
                      <a:pt x="3" y="11"/>
                      <a:pt x="3" y="11"/>
                    </a:cubicBezTo>
                    <a:cubicBezTo>
                      <a:pt x="3" y="11"/>
                      <a:pt x="3" y="11"/>
                      <a:pt x="3" y="11"/>
                    </a:cubicBezTo>
                    <a:cubicBezTo>
                      <a:pt x="3" y="11"/>
                      <a:pt x="3" y="11"/>
                      <a:pt x="4" y="11"/>
                    </a:cubicBezTo>
                    <a:cubicBezTo>
                      <a:pt x="4" y="11"/>
                      <a:pt x="4" y="12"/>
                      <a:pt x="4" y="12"/>
                    </a:cubicBezTo>
                    <a:cubicBezTo>
                      <a:pt x="4" y="12"/>
                      <a:pt x="4" y="12"/>
                      <a:pt x="5" y="12"/>
                    </a:cubicBezTo>
                    <a:cubicBezTo>
                      <a:pt x="5" y="12"/>
                      <a:pt x="5" y="12"/>
                      <a:pt x="5" y="12"/>
                    </a:cubicBezTo>
                    <a:cubicBezTo>
                      <a:pt x="5" y="12"/>
                      <a:pt x="6" y="12"/>
                      <a:pt x="6" y="12"/>
                    </a:cubicBezTo>
                    <a:cubicBezTo>
                      <a:pt x="6" y="12"/>
                      <a:pt x="6" y="12"/>
                      <a:pt x="6" y="12"/>
                    </a:cubicBezTo>
                    <a:cubicBezTo>
                      <a:pt x="6" y="12"/>
                      <a:pt x="6" y="12"/>
                      <a:pt x="6" y="12"/>
                    </a:cubicBezTo>
                    <a:cubicBezTo>
                      <a:pt x="6" y="12"/>
                      <a:pt x="6" y="12"/>
                      <a:pt x="6" y="12"/>
                    </a:cubicBezTo>
                    <a:cubicBezTo>
                      <a:pt x="7" y="12"/>
                      <a:pt x="7" y="12"/>
                      <a:pt x="7" y="12"/>
                    </a:cubicBezTo>
                    <a:cubicBezTo>
                      <a:pt x="7" y="12"/>
                      <a:pt x="7" y="12"/>
                      <a:pt x="8" y="12"/>
                    </a:cubicBezTo>
                    <a:cubicBezTo>
                      <a:pt x="8" y="12"/>
                      <a:pt x="8" y="11"/>
                      <a:pt x="8" y="11"/>
                    </a:cubicBezTo>
                    <a:cubicBezTo>
                      <a:pt x="8" y="11"/>
                      <a:pt x="8" y="11"/>
                      <a:pt x="9" y="11"/>
                    </a:cubicBezTo>
                    <a:cubicBezTo>
                      <a:pt x="9" y="11"/>
                      <a:pt x="9" y="11"/>
                      <a:pt x="9" y="11"/>
                    </a:cubicBezTo>
                    <a:cubicBezTo>
                      <a:pt x="9" y="11"/>
                      <a:pt x="9" y="11"/>
                      <a:pt x="9" y="11"/>
                    </a:cubicBezTo>
                    <a:cubicBezTo>
                      <a:pt x="9" y="11"/>
                      <a:pt x="10" y="11"/>
                      <a:pt x="10" y="10"/>
                    </a:cubicBezTo>
                    <a:cubicBezTo>
                      <a:pt x="10" y="10"/>
                      <a:pt x="10" y="10"/>
                      <a:pt x="10" y="10"/>
                    </a:cubicBezTo>
                    <a:cubicBezTo>
                      <a:pt x="10" y="10"/>
                      <a:pt x="10" y="10"/>
                      <a:pt x="10" y="10"/>
                    </a:cubicBezTo>
                    <a:cubicBezTo>
                      <a:pt x="10" y="10"/>
                      <a:pt x="10" y="10"/>
                      <a:pt x="11" y="10"/>
                    </a:cubicBezTo>
                    <a:cubicBezTo>
                      <a:pt x="11" y="9"/>
                      <a:pt x="11" y="9"/>
                      <a:pt x="11" y="9"/>
                    </a:cubicBezTo>
                    <a:cubicBezTo>
                      <a:pt x="11" y="9"/>
                      <a:pt x="11" y="9"/>
                      <a:pt x="11" y="9"/>
                    </a:cubicBezTo>
                    <a:cubicBezTo>
                      <a:pt x="11" y="8"/>
                      <a:pt x="11" y="8"/>
                      <a:pt x="11" y="8"/>
                    </a:cubicBezTo>
                    <a:cubicBezTo>
                      <a:pt x="11" y="8"/>
                      <a:pt x="11" y="8"/>
                      <a:pt x="11" y="7"/>
                    </a:cubicBezTo>
                    <a:cubicBezTo>
                      <a:pt x="12" y="7"/>
                      <a:pt x="11" y="7"/>
                      <a:pt x="11" y="7"/>
                    </a:cubicBezTo>
                    <a:cubicBezTo>
                      <a:pt x="11" y="7"/>
                      <a:pt x="11" y="7"/>
                      <a:pt x="12" y="6"/>
                    </a:cubicBezTo>
                    <a:close/>
                    <a:moveTo>
                      <a:pt x="10" y="6"/>
                    </a:moveTo>
                    <a:cubicBezTo>
                      <a:pt x="10" y="6"/>
                      <a:pt x="10" y="6"/>
                      <a:pt x="10" y="6"/>
                    </a:cubicBezTo>
                    <a:cubicBezTo>
                      <a:pt x="10" y="8"/>
                      <a:pt x="8" y="10"/>
                      <a:pt x="6" y="10"/>
                    </a:cubicBezTo>
                    <a:cubicBezTo>
                      <a:pt x="6" y="10"/>
                      <a:pt x="6" y="10"/>
                      <a:pt x="6" y="10"/>
                    </a:cubicBezTo>
                    <a:cubicBezTo>
                      <a:pt x="6" y="10"/>
                      <a:pt x="6" y="10"/>
                      <a:pt x="6" y="10"/>
                    </a:cubicBezTo>
                    <a:cubicBezTo>
                      <a:pt x="6" y="10"/>
                      <a:pt x="6" y="10"/>
                      <a:pt x="6" y="10"/>
                    </a:cubicBezTo>
                    <a:cubicBezTo>
                      <a:pt x="4" y="10"/>
                      <a:pt x="2" y="8"/>
                      <a:pt x="2" y="6"/>
                    </a:cubicBezTo>
                    <a:cubicBezTo>
                      <a:pt x="2" y="6"/>
                      <a:pt x="2" y="6"/>
                      <a:pt x="2" y="6"/>
                    </a:cubicBezTo>
                    <a:cubicBezTo>
                      <a:pt x="2" y="6"/>
                      <a:pt x="2" y="6"/>
                      <a:pt x="2" y="6"/>
                    </a:cubicBezTo>
                    <a:cubicBezTo>
                      <a:pt x="2" y="6"/>
                      <a:pt x="2" y="6"/>
                      <a:pt x="2" y="6"/>
                    </a:cubicBezTo>
                    <a:cubicBezTo>
                      <a:pt x="2" y="4"/>
                      <a:pt x="4" y="2"/>
                      <a:pt x="6" y="2"/>
                    </a:cubicBezTo>
                    <a:cubicBezTo>
                      <a:pt x="6" y="2"/>
                      <a:pt x="6" y="2"/>
                      <a:pt x="6" y="2"/>
                    </a:cubicBezTo>
                    <a:cubicBezTo>
                      <a:pt x="6" y="2"/>
                      <a:pt x="6" y="2"/>
                      <a:pt x="6" y="2"/>
                    </a:cubicBezTo>
                    <a:cubicBezTo>
                      <a:pt x="6" y="2"/>
                      <a:pt x="6" y="2"/>
                      <a:pt x="6" y="2"/>
                    </a:cubicBezTo>
                    <a:cubicBezTo>
                      <a:pt x="8" y="2"/>
                      <a:pt x="10" y="4"/>
                      <a:pt x="10" y="6"/>
                    </a:cubicBezTo>
                    <a:cubicBezTo>
                      <a:pt x="10" y="6"/>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grpSp>
        <p:nvGrpSpPr>
          <p:cNvPr id="695" name="组合 694"/>
          <p:cNvGrpSpPr/>
          <p:nvPr/>
        </p:nvGrpSpPr>
        <p:grpSpPr>
          <a:xfrm>
            <a:off x="10384681" y="5774749"/>
            <a:ext cx="673101" cy="709613"/>
            <a:chOff x="9896475" y="5527675"/>
            <a:chExt cx="673101" cy="709613"/>
          </a:xfrm>
          <a:solidFill>
            <a:schemeClr val="bg1"/>
          </a:solidFill>
        </p:grpSpPr>
        <p:sp>
          <p:nvSpPr>
            <p:cNvPr id="696" name="Freeform 1249"/>
            <p:cNvSpPr/>
            <p:nvPr/>
          </p:nvSpPr>
          <p:spPr bwMode="auto">
            <a:xfrm>
              <a:off x="10144125" y="5865813"/>
              <a:ext cx="249238" cy="371475"/>
            </a:xfrm>
            <a:custGeom>
              <a:avLst/>
              <a:gdLst>
                <a:gd name="T0" fmla="*/ 9 w 14"/>
                <a:gd name="T1" fmla="*/ 0 h 21"/>
                <a:gd name="T2" fmla="*/ 5 w 14"/>
                <a:gd name="T3" fmla="*/ 0 h 21"/>
                <a:gd name="T4" fmla="*/ 0 w 14"/>
                <a:gd name="T5" fmla="*/ 19 h 21"/>
                <a:gd name="T6" fmla="*/ 1 w 14"/>
                <a:gd name="T7" fmla="*/ 20 h 21"/>
                <a:gd name="T8" fmla="*/ 2 w 14"/>
                <a:gd name="T9" fmla="*/ 20 h 21"/>
                <a:gd name="T10" fmla="*/ 6 w 14"/>
                <a:gd name="T11" fmla="*/ 1 h 21"/>
                <a:gd name="T12" fmla="*/ 6 w 14"/>
                <a:gd name="T13" fmla="*/ 19 h 21"/>
                <a:gd name="T14" fmla="*/ 7 w 14"/>
                <a:gd name="T15" fmla="*/ 20 h 21"/>
                <a:gd name="T16" fmla="*/ 8 w 14"/>
                <a:gd name="T17" fmla="*/ 19 h 21"/>
                <a:gd name="T18" fmla="*/ 8 w 14"/>
                <a:gd name="T19" fmla="*/ 2 h 21"/>
                <a:gd name="T20" fmla="*/ 12 w 14"/>
                <a:gd name="T21" fmla="*/ 20 h 21"/>
                <a:gd name="T22" fmla="*/ 13 w 14"/>
                <a:gd name="T23" fmla="*/ 20 h 21"/>
                <a:gd name="T24" fmla="*/ 14 w 14"/>
                <a:gd name="T25" fmla="*/ 19 h 21"/>
                <a:gd name="T26" fmla="*/ 9 w 14"/>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1">
                  <a:moveTo>
                    <a:pt x="9" y="0"/>
                  </a:moveTo>
                  <a:cubicBezTo>
                    <a:pt x="5" y="0"/>
                    <a:pt x="5" y="0"/>
                    <a:pt x="5" y="0"/>
                  </a:cubicBezTo>
                  <a:cubicBezTo>
                    <a:pt x="0" y="19"/>
                    <a:pt x="0" y="19"/>
                    <a:pt x="0" y="19"/>
                  </a:cubicBezTo>
                  <a:cubicBezTo>
                    <a:pt x="0" y="20"/>
                    <a:pt x="0" y="20"/>
                    <a:pt x="1" y="20"/>
                  </a:cubicBezTo>
                  <a:cubicBezTo>
                    <a:pt x="1" y="20"/>
                    <a:pt x="2" y="20"/>
                    <a:pt x="2" y="20"/>
                  </a:cubicBezTo>
                  <a:cubicBezTo>
                    <a:pt x="6" y="1"/>
                    <a:pt x="6" y="1"/>
                    <a:pt x="6" y="1"/>
                  </a:cubicBezTo>
                  <a:cubicBezTo>
                    <a:pt x="6" y="19"/>
                    <a:pt x="6" y="19"/>
                    <a:pt x="6" y="19"/>
                  </a:cubicBezTo>
                  <a:cubicBezTo>
                    <a:pt x="6" y="19"/>
                    <a:pt x="6" y="20"/>
                    <a:pt x="7" y="20"/>
                  </a:cubicBezTo>
                  <a:cubicBezTo>
                    <a:pt x="7" y="20"/>
                    <a:pt x="8" y="19"/>
                    <a:pt x="8" y="19"/>
                  </a:cubicBezTo>
                  <a:cubicBezTo>
                    <a:pt x="8" y="2"/>
                    <a:pt x="8" y="2"/>
                    <a:pt x="8" y="2"/>
                  </a:cubicBezTo>
                  <a:cubicBezTo>
                    <a:pt x="12" y="20"/>
                    <a:pt x="12" y="20"/>
                    <a:pt x="12" y="20"/>
                  </a:cubicBezTo>
                  <a:cubicBezTo>
                    <a:pt x="12" y="20"/>
                    <a:pt x="13" y="21"/>
                    <a:pt x="13" y="20"/>
                  </a:cubicBezTo>
                  <a:cubicBezTo>
                    <a:pt x="13" y="20"/>
                    <a:pt x="14" y="20"/>
                    <a:pt x="14" y="19"/>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97" name="Freeform 1250"/>
            <p:cNvSpPr>
              <a:spLocks noEditPoints="1"/>
            </p:cNvSpPr>
            <p:nvPr/>
          </p:nvSpPr>
          <p:spPr bwMode="auto">
            <a:xfrm>
              <a:off x="10198100" y="5829301"/>
              <a:ext cx="123825" cy="36513"/>
            </a:xfrm>
            <a:custGeom>
              <a:avLst/>
              <a:gdLst>
                <a:gd name="T0" fmla="*/ 0 w 7"/>
                <a:gd name="T1" fmla="*/ 1 h 2"/>
                <a:gd name="T2" fmla="*/ 0 w 7"/>
                <a:gd name="T3" fmla="*/ 1 h 2"/>
                <a:gd name="T4" fmla="*/ 1 w 7"/>
                <a:gd name="T5" fmla="*/ 2 h 2"/>
                <a:gd name="T6" fmla="*/ 6 w 7"/>
                <a:gd name="T7" fmla="*/ 2 h 2"/>
                <a:gd name="T8" fmla="*/ 7 w 7"/>
                <a:gd name="T9" fmla="*/ 1 h 2"/>
                <a:gd name="T10" fmla="*/ 7 w 7"/>
                <a:gd name="T11" fmla="*/ 1 h 2"/>
                <a:gd name="T12" fmla="*/ 6 w 7"/>
                <a:gd name="T13" fmla="*/ 0 h 2"/>
                <a:gd name="T14" fmla="*/ 1 w 7"/>
                <a:gd name="T15" fmla="*/ 0 h 2"/>
                <a:gd name="T16" fmla="*/ 0 w 7"/>
                <a:gd name="T17" fmla="*/ 1 h 2"/>
                <a:gd name="T18" fmla="*/ 4 w 7"/>
                <a:gd name="T19" fmla="*/ 0 h 2"/>
                <a:gd name="T20" fmla="*/ 5 w 7"/>
                <a:gd name="T21" fmla="*/ 1 h 2"/>
                <a:gd name="T22" fmla="*/ 4 w 7"/>
                <a:gd name="T23" fmla="*/ 1 h 2"/>
                <a:gd name="T24" fmla="*/ 3 w 7"/>
                <a:gd name="T25" fmla="*/ 1 h 2"/>
                <a:gd name="T26" fmla="*/ 4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1"/>
                  </a:moveTo>
                  <a:cubicBezTo>
                    <a:pt x="0" y="1"/>
                    <a:pt x="0" y="1"/>
                    <a:pt x="0" y="1"/>
                  </a:cubicBezTo>
                  <a:cubicBezTo>
                    <a:pt x="0" y="1"/>
                    <a:pt x="1" y="2"/>
                    <a:pt x="1" y="2"/>
                  </a:cubicBezTo>
                  <a:cubicBezTo>
                    <a:pt x="6" y="2"/>
                    <a:pt x="6" y="2"/>
                    <a:pt x="6" y="2"/>
                  </a:cubicBezTo>
                  <a:cubicBezTo>
                    <a:pt x="7" y="2"/>
                    <a:pt x="7" y="1"/>
                    <a:pt x="7" y="1"/>
                  </a:cubicBezTo>
                  <a:cubicBezTo>
                    <a:pt x="7" y="1"/>
                    <a:pt x="7" y="1"/>
                    <a:pt x="7" y="1"/>
                  </a:cubicBezTo>
                  <a:cubicBezTo>
                    <a:pt x="7" y="0"/>
                    <a:pt x="7" y="0"/>
                    <a:pt x="6" y="0"/>
                  </a:cubicBezTo>
                  <a:cubicBezTo>
                    <a:pt x="1" y="0"/>
                    <a:pt x="1" y="0"/>
                    <a:pt x="1" y="0"/>
                  </a:cubicBezTo>
                  <a:cubicBezTo>
                    <a:pt x="1" y="0"/>
                    <a:pt x="0" y="0"/>
                    <a:pt x="0" y="1"/>
                  </a:cubicBezTo>
                  <a:close/>
                  <a:moveTo>
                    <a:pt x="4" y="0"/>
                  </a:moveTo>
                  <a:cubicBezTo>
                    <a:pt x="4" y="0"/>
                    <a:pt x="5" y="0"/>
                    <a:pt x="5" y="1"/>
                  </a:cubicBezTo>
                  <a:cubicBezTo>
                    <a:pt x="5" y="1"/>
                    <a:pt x="4" y="1"/>
                    <a:pt x="4" y="1"/>
                  </a:cubicBezTo>
                  <a:cubicBezTo>
                    <a:pt x="3" y="1"/>
                    <a:pt x="3" y="1"/>
                    <a:pt x="3" y="1"/>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98" name="Freeform 1251"/>
            <p:cNvSpPr/>
            <p:nvPr/>
          </p:nvSpPr>
          <p:spPr bwMode="auto">
            <a:xfrm>
              <a:off x="10109200" y="5546726"/>
              <a:ext cx="407988" cy="247650"/>
            </a:xfrm>
            <a:custGeom>
              <a:avLst/>
              <a:gdLst>
                <a:gd name="T0" fmla="*/ 21 w 23"/>
                <a:gd name="T1" fmla="*/ 5 h 14"/>
                <a:gd name="T2" fmla="*/ 21 w 23"/>
                <a:gd name="T3" fmla="*/ 0 h 14"/>
                <a:gd name="T4" fmla="*/ 2 w 23"/>
                <a:gd name="T5" fmla="*/ 3 h 14"/>
                <a:gd name="T6" fmla="*/ 2 w 23"/>
                <a:gd name="T7" fmla="*/ 3 h 14"/>
                <a:gd name="T8" fmla="*/ 0 w 23"/>
                <a:gd name="T9" fmla="*/ 9 h 14"/>
                <a:gd name="T10" fmla="*/ 4 w 23"/>
                <a:gd name="T11" fmla="*/ 13 h 14"/>
                <a:gd name="T12" fmla="*/ 4 w 23"/>
                <a:gd name="T13" fmla="*/ 13 h 14"/>
                <a:gd name="T14" fmla="*/ 23 w 23"/>
                <a:gd name="T15" fmla="*/ 9 h 14"/>
                <a:gd name="T16" fmla="*/ 21 w 23"/>
                <a:gd name="T1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4">
                  <a:moveTo>
                    <a:pt x="21" y="5"/>
                  </a:moveTo>
                  <a:cubicBezTo>
                    <a:pt x="20" y="3"/>
                    <a:pt x="21" y="1"/>
                    <a:pt x="21" y="0"/>
                  </a:cubicBezTo>
                  <a:cubicBezTo>
                    <a:pt x="2" y="3"/>
                    <a:pt x="2" y="3"/>
                    <a:pt x="2" y="3"/>
                  </a:cubicBezTo>
                  <a:cubicBezTo>
                    <a:pt x="2" y="3"/>
                    <a:pt x="2" y="3"/>
                    <a:pt x="2" y="3"/>
                  </a:cubicBezTo>
                  <a:cubicBezTo>
                    <a:pt x="0" y="4"/>
                    <a:pt x="0" y="6"/>
                    <a:pt x="0" y="9"/>
                  </a:cubicBezTo>
                  <a:cubicBezTo>
                    <a:pt x="1" y="12"/>
                    <a:pt x="2" y="14"/>
                    <a:pt x="4" y="13"/>
                  </a:cubicBezTo>
                  <a:cubicBezTo>
                    <a:pt x="4" y="13"/>
                    <a:pt x="4" y="13"/>
                    <a:pt x="4" y="13"/>
                  </a:cubicBezTo>
                  <a:cubicBezTo>
                    <a:pt x="23" y="9"/>
                    <a:pt x="23" y="9"/>
                    <a:pt x="23" y="9"/>
                  </a:cubicBezTo>
                  <a:cubicBezTo>
                    <a:pt x="22" y="9"/>
                    <a:pt x="21" y="7"/>
                    <a:pt x="2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699" name="Freeform 1252"/>
            <p:cNvSpPr/>
            <p:nvPr/>
          </p:nvSpPr>
          <p:spPr bwMode="auto">
            <a:xfrm>
              <a:off x="10463212" y="5527676"/>
              <a:ext cx="106363" cy="177800"/>
            </a:xfrm>
            <a:custGeom>
              <a:avLst/>
              <a:gdLst>
                <a:gd name="T0" fmla="*/ 5 w 6"/>
                <a:gd name="T1" fmla="*/ 9 h 10"/>
                <a:gd name="T2" fmla="*/ 4 w 6"/>
                <a:gd name="T3" fmla="*/ 10 h 10"/>
                <a:gd name="T4" fmla="*/ 2 w 6"/>
                <a:gd name="T5" fmla="*/ 7 h 10"/>
                <a:gd name="T6" fmla="*/ 2 w 6"/>
                <a:gd name="T7" fmla="*/ 6 h 10"/>
                <a:gd name="T8" fmla="*/ 2 w 6"/>
                <a:gd name="T9" fmla="*/ 5 h 10"/>
                <a:gd name="T10" fmla="*/ 3 w 6"/>
                <a:gd name="T11" fmla="*/ 1 h 10"/>
                <a:gd name="T12" fmla="*/ 4 w 6"/>
                <a:gd name="T13" fmla="*/ 2 h 10"/>
                <a:gd name="T14" fmla="*/ 5 w 6"/>
                <a:gd name="T15" fmla="*/ 2 h 10"/>
                <a:gd name="T16" fmla="*/ 2 w 6"/>
                <a:gd name="T17" fmla="*/ 1 h 10"/>
                <a:gd name="T18" fmla="*/ 1 w 6"/>
                <a:gd name="T19" fmla="*/ 6 h 10"/>
                <a:gd name="T20" fmla="*/ 4 w 6"/>
                <a:gd name="T21" fmla="*/ 10 h 10"/>
                <a:gd name="T22" fmla="*/ 4 w 6"/>
                <a:gd name="T23" fmla="*/ 10 h 10"/>
                <a:gd name="T24" fmla="*/ 4 w 6"/>
                <a:gd name="T25" fmla="*/ 10 h 10"/>
                <a:gd name="T26" fmla="*/ 4 w 6"/>
                <a:gd name="T27" fmla="*/ 10 h 10"/>
                <a:gd name="T28" fmla="*/ 6 w 6"/>
                <a:gd name="T29" fmla="*/ 8 h 10"/>
                <a:gd name="T30" fmla="*/ 5 w 6"/>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0">
                  <a:moveTo>
                    <a:pt x="5" y="9"/>
                  </a:moveTo>
                  <a:cubicBezTo>
                    <a:pt x="5" y="9"/>
                    <a:pt x="4" y="10"/>
                    <a:pt x="4" y="10"/>
                  </a:cubicBezTo>
                  <a:cubicBezTo>
                    <a:pt x="4" y="10"/>
                    <a:pt x="3" y="9"/>
                    <a:pt x="2" y="7"/>
                  </a:cubicBezTo>
                  <a:cubicBezTo>
                    <a:pt x="2" y="6"/>
                    <a:pt x="2" y="6"/>
                    <a:pt x="2" y="6"/>
                  </a:cubicBezTo>
                  <a:cubicBezTo>
                    <a:pt x="2" y="5"/>
                    <a:pt x="2" y="5"/>
                    <a:pt x="2" y="5"/>
                  </a:cubicBezTo>
                  <a:cubicBezTo>
                    <a:pt x="1" y="3"/>
                    <a:pt x="2" y="1"/>
                    <a:pt x="3" y="1"/>
                  </a:cubicBezTo>
                  <a:cubicBezTo>
                    <a:pt x="3" y="1"/>
                    <a:pt x="3" y="1"/>
                    <a:pt x="4" y="2"/>
                  </a:cubicBezTo>
                  <a:cubicBezTo>
                    <a:pt x="4" y="2"/>
                    <a:pt x="4" y="2"/>
                    <a:pt x="5" y="2"/>
                  </a:cubicBezTo>
                  <a:cubicBezTo>
                    <a:pt x="4" y="1"/>
                    <a:pt x="3" y="0"/>
                    <a:pt x="2" y="1"/>
                  </a:cubicBezTo>
                  <a:cubicBezTo>
                    <a:pt x="1" y="1"/>
                    <a:pt x="0" y="3"/>
                    <a:pt x="1" y="6"/>
                  </a:cubicBezTo>
                  <a:cubicBezTo>
                    <a:pt x="1" y="8"/>
                    <a:pt x="3" y="10"/>
                    <a:pt x="4" y="10"/>
                  </a:cubicBezTo>
                  <a:cubicBezTo>
                    <a:pt x="4" y="10"/>
                    <a:pt x="4" y="10"/>
                    <a:pt x="4" y="10"/>
                  </a:cubicBezTo>
                  <a:cubicBezTo>
                    <a:pt x="4" y="10"/>
                    <a:pt x="4" y="10"/>
                    <a:pt x="4" y="10"/>
                  </a:cubicBezTo>
                  <a:cubicBezTo>
                    <a:pt x="4" y="10"/>
                    <a:pt x="4" y="10"/>
                    <a:pt x="4" y="10"/>
                  </a:cubicBezTo>
                  <a:cubicBezTo>
                    <a:pt x="5" y="10"/>
                    <a:pt x="6" y="9"/>
                    <a:pt x="6" y="8"/>
                  </a:cubicBezTo>
                  <a:cubicBezTo>
                    <a:pt x="6" y="8"/>
                    <a:pt x="5"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0" name="Freeform 1253"/>
            <p:cNvSpPr/>
            <p:nvPr/>
          </p:nvSpPr>
          <p:spPr bwMode="auto">
            <a:xfrm>
              <a:off x="10002837" y="5634038"/>
              <a:ext cx="141288" cy="160338"/>
            </a:xfrm>
            <a:custGeom>
              <a:avLst/>
              <a:gdLst>
                <a:gd name="T0" fmla="*/ 6 w 8"/>
                <a:gd name="T1" fmla="*/ 0 h 9"/>
                <a:gd name="T2" fmla="*/ 1 w 8"/>
                <a:gd name="T3" fmla="*/ 1 h 9"/>
                <a:gd name="T4" fmla="*/ 1 w 8"/>
                <a:gd name="T5" fmla="*/ 1 h 9"/>
                <a:gd name="T6" fmla="*/ 0 w 8"/>
                <a:gd name="T7" fmla="*/ 5 h 9"/>
                <a:gd name="T8" fmla="*/ 3 w 8"/>
                <a:gd name="T9" fmla="*/ 8 h 9"/>
                <a:gd name="T10" fmla="*/ 3 w 8"/>
                <a:gd name="T11" fmla="*/ 8 h 9"/>
                <a:gd name="T12" fmla="*/ 8 w 8"/>
                <a:gd name="T13" fmla="*/ 8 h 9"/>
                <a:gd name="T14" fmla="*/ 6 w 8"/>
                <a:gd name="T15" fmla="*/ 4 h 9"/>
                <a:gd name="T16" fmla="*/ 6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0"/>
                  </a:moveTo>
                  <a:cubicBezTo>
                    <a:pt x="1" y="1"/>
                    <a:pt x="1" y="1"/>
                    <a:pt x="1" y="1"/>
                  </a:cubicBezTo>
                  <a:cubicBezTo>
                    <a:pt x="1" y="1"/>
                    <a:pt x="1" y="1"/>
                    <a:pt x="1" y="1"/>
                  </a:cubicBezTo>
                  <a:cubicBezTo>
                    <a:pt x="1" y="1"/>
                    <a:pt x="0" y="3"/>
                    <a:pt x="0" y="5"/>
                  </a:cubicBezTo>
                  <a:cubicBezTo>
                    <a:pt x="1" y="7"/>
                    <a:pt x="2" y="9"/>
                    <a:pt x="3" y="8"/>
                  </a:cubicBezTo>
                  <a:cubicBezTo>
                    <a:pt x="3" y="8"/>
                    <a:pt x="3" y="8"/>
                    <a:pt x="3" y="8"/>
                  </a:cubicBezTo>
                  <a:cubicBezTo>
                    <a:pt x="8" y="8"/>
                    <a:pt x="8" y="8"/>
                    <a:pt x="8" y="8"/>
                  </a:cubicBezTo>
                  <a:cubicBezTo>
                    <a:pt x="7" y="7"/>
                    <a:pt x="6" y="5"/>
                    <a:pt x="6" y="4"/>
                  </a:cubicBezTo>
                  <a:cubicBezTo>
                    <a:pt x="6" y="2"/>
                    <a:pt x="6"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1" name="Freeform 1254"/>
            <p:cNvSpPr/>
            <p:nvPr/>
          </p:nvSpPr>
          <p:spPr bwMode="auto">
            <a:xfrm>
              <a:off x="9896475" y="5688013"/>
              <a:ext cx="123825" cy="88900"/>
            </a:xfrm>
            <a:custGeom>
              <a:avLst/>
              <a:gdLst>
                <a:gd name="T0" fmla="*/ 6 w 7"/>
                <a:gd name="T1" fmla="*/ 0 h 5"/>
                <a:gd name="T2" fmla="*/ 1 w 7"/>
                <a:gd name="T3" fmla="*/ 1 h 5"/>
                <a:gd name="T4" fmla="*/ 1 w 7"/>
                <a:gd name="T5" fmla="*/ 1 h 5"/>
                <a:gd name="T6" fmla="*/ 0 w 7"/>
                <a:gd name="T7" fmla="*/ 3 h 5"/>
                <a:gd name="T8" fmla="*/ 2 w 7"/>
                <a:gd name="T9" fmla="*/ 5 h 5"/>
                <a:gd name="T10" fmla="*/ 2 w 7"/>
                <a:gd name="T11" fmla="*/ 5 h 5"/>
                <a:gd name="T12" fmla="*/ 7 w 7"/>
                <a:gd name="T13" fmla="*/ 4 h 5"/>
                <a:gd name="T14" fmla="*/ 6 w 7"/>
                <a:gd name="T15" fmla="*/ 2 h 5"/>
                <a:gd name="T16" fmla="*/ 6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6" y="0"/>
                  </a:moveTo>
                  <a:cubicBezTo>
                    <a:pt x="1" y="1"/>
                    <a:pt x="1" y="1"/>
                    <a:pt x="1" y="1"/>
                  </a:cubicBezTo>
                  <a:cubicBezTo>
                    <a:pt x="1" y="1"/>
                    <a:pt x="1" y="1"/>
                    <a:pt x="1" y="1"/>
                  </a:cubicBezTo>
                  <a:cubicBezTo>
                    <a:pt x="0" y="1"/>
                    <a:pt x="0" y="2"/>
                    <a:pt x="0" y="3"/>
                  </a:cubicBezTo>
                  <a:cubicBezTo>
                    <a:pt x="1" y="4"/>
                    <a:pt x="1" y="5"/>
                    <a:pt x="2" y="5"/>
                  </a:cubicBezTo>
                  <a:cubicBezTo>
                    <a:pt x="2" y="5"/>
                    <a:pt x="2" y="5"/>
                    <a:pt x="2" y="5"/>
                  </a:cubicBezTo>
                  <a:cubicBezTo>
                    <a:pt x="7" y="4"/>
                    <a:pt x="7" y="4"/>
                    <a:pt x="7" y="4"/>
                  </a:cubicBezTo>
                  <a:cubicBezTo>
                    <a:pt x="7" y="4"/>
                    <a:pt x="6" y="3"/>
                    <a:pt x="6" y="2"/>
                  </a:cubicBezTo>
                  <a:cubicBezTo>
                    <a:pt x="6"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2" name="Freeform 1255"/>
            <p:cNvSpPr/>
            <p:nvPr/>
          </p:nvSpPr>
          <p:spPr bwMode="auto">
            <a:xfrm>
              <a:off x="10250487" y="5759451"/>
              <a:ext cx="36513" cy="52388"/>
            </a:xfrm>
            <a:custGeom>
              <a:avLst/>
              <a:gdLst>
                <a:gd name="T0" fmla="*/ 0 w 23"/>
                <a:gd name="T1" fmla="*/ 11 h 33"/>
                <a:gd name="T2" fmla="*/ 0 w 23"/>
                <a:gd name="T3" fmla="*/ 33 h 33"/>
                <a:gd name="T4" fmla="*/ 23 w 23"/>
                <a:gd name="T5" fmla="*/ 33 h 33"/>
                <a:gd name="T6" fmla="*/ 23 w 23"/>
                <a:gd name="T7" fmla="*/ 0 h 33"/>
                <a:gd name="T8" fmla="*/ 0 w 23"/>
                <a:gd name="T9" fmla="*/ 11 h 33"/>
              </a:gdLst>
              <a:ahLst/>
              <a:cxnLst>
                <a:cxn ang="0">
                  <a:pos x="T0" y="T1"/>
                </a:cxn>
                <a:cxn ang="0">
                  <a:pos x="T2" y="T3"/>
                </a:cxn>
                <a:cxn ang="0">
                  <a:pos x="T4" y="T5"/>
                </a:cxn>
                <a:cxn ang="0">
                  <a:pos x="T6" y="T7"/>
                </a:cxn>
                <a:cxn ang="0">
                  <a:pos x="T8" y="T9"/>
                </a:cxn>
              </a:cxnLst>
              <a:rect l="0" t="0" r="r" b="b"/>
              <a:pathLst>
                <a:path w="23" h="33">
                  <a:moveTo>
                    <a:pt x="0" y="11"/>
                  </a:moveTo>
                  <a:lnTo>
                    <a:pt x="0" y="33"/>
                  </a:lnTo>
                  <a:lnTo>
                    <a:pt x="23" y="33"/>
                  </a:lnTo>
                  <a:lnTo>
                    <a:pt x="23"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3" name="Freeform 1256"/>
            <p:cNvSpPr>
              <a:spLocks noEditPoints="1"/>
            </p:cNvSpPr>
            <p:nvPr/>
          </p:nvSpPr>
          <p:spPr bwMode="auto">
            <a:xfrm>
              <a:off x="10499725" y="5564188"/>
              <a:ext cx="69850" cy="123825"/>
            </a:xfrm>
            <a:custGeom>
              <a:avLst/>
              <a:gdLst>
                <a:gd name="T0" fmla="*/ 1 w 4"/>
                <a:gd name="T1" fmla="*/ 0 h 7"/>
                <a:gd name="T2" fmla="*/ 0 w 4"/>
                <a:gd name="T3" fmla="*/ 4 h 7"/>
                <a:gd name="T4" fmla="*/ 3 w 4"/>
                <a:gd name="T5" fmla="*/ 6 h 7"/>
                <a:gd name="T6" fmla="*/ 4 w 4"/>
                <a:gd name="T7" fmla="*/ 3 h 7"/>
                <a:gd name="T8" fmla="*/ 1 w 4"/>
                <a:gd name="T9" fmla="*/ 0 h 7"/>
                <a:gd name="T10" fmla="*/ 3 w 4"/>
                <a:gd name="T11" fmla="*/ 5 h 7"/>
                <a:gd name="T12" fmla="*/ 2 w 4"/>
                <a:gd name="T13" fmla="*/ 4 h 7"/>
                <a:gd name="T14" fmla="*/ 3 w 4"/>
                <a:gd name="T15" fmla="*/ 4 h 7"/>
                <a:gd name="T16" fmla="*/ 3 w 4"/>
                <a:gd name="T17" fmla="*/ 4 h 7"/>
                <a:gd name="T18" fmla="*/ 3 w 4"/>
                <a:gd name="T19" fmla="*/ 5 h 7"/>
                <a:gd name="T20" fmla="*/ 3 w 4"/>
                <a:gd name="T21" fmla="*/ 3 h 7"/>
                <a:gd name="T22" fmla="*/ 3 w 4"/>
                <a:gd name="T23" fmla="*/ 3 h 7"/>
                <a:gd name="T24" fmla="*/ 3 w 4"/>
                <a:gd name="T25" fmla="*/ 3 h 7"/>
                <a:gd name="T26" fmla="*/ 3 w 4"/>
                <a:gd name="T27" fmla="*/ 2 h 7"/>
                <a:gd name="T28" fmla="*/ 3 w 4"/>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7">
                  <a:moveTo>
                    <a:pt x="1" y="0"/>
                  </a:moveTo>
                  <a:cubicBezTo>
                    <a:pt x="1" y="0"/>
                    <a:pt x="0" y="2"/>
                    <a:pt x="0" y="4"/>
                  </a:cubicBezTo>
                  <a:cubicBezTo>
                    <a:pt x="0" y="6"/>
                    <a:pt x="2" y="7"/>
                    <a:pt x="3" y="6"/>
                  </a:cubicBezTo>
                  <a:cubicBezTo>
                    <a:pt x="3" y="6"/>
                    <a:pt x="4" y="5"/>
                    <a:pt x="4" y="3"/>
                  </a:cubicBezTo>
                  <a:cubicBezTo>
                    <a:pt x="3" y="1"/>
                    <a:pt x="2" y="0"/>
                    <a:pt x="1" y="0"/>
                  </a:cubicBezTo>
                  <a:close/>
                  <a:moveTo>
                    <a:pt x="3" y="5"/>
                  </a:moveTo>
                  <a:cubicBezTo>
                    <a:pt x="2" y="5"/>
                    <a:pt x="2" y="5"/>
                    <a:pt x="2" y="4"/>
                  </a:cubicBezTo>
                  <a:cubicBezTo>
                    <a:pt x="2" y="4"/>
                    <a:pt x="2" y="4"/>
                    <a:pt x="3" y="4"/>
                  </a:cubicBezTo>
                  <a:cubicBezTo>
                    <a:pt x="3" y="4"/>
                    <a:pt x="3" y="4"/>
                    <a:pt x="3" y="4"/>
                  </a:cubicBezTo>
                  <a:cubicBezTo>
                    <a:pt x="3" y="5"/>
                    <a:pt x="3" y="5"/>
                    <a:pt x="3" y="5"/>
                  </a:cubicBezTo>
                  <a:close/>
                  <a:moveTo>
                    <a:pt x="3" y="3"/>
                  </a:moveTo>
                  <a:cubicBezTo>
                    <a:pt x="3" y="3"/>
                    <a:pt x="3" y="3"/>
                    <a:pt x="3" y="3"/>
                  </a:cubicBezTo>
                  <a:cubicBezTo>
                    <a:pt x="3" y="3"/>
                    <a:pt x="3" y="3"/>
                    <a:pt x="3" y="3"/>
                  </a:cubicBezTo>
                  <a:cubicBezTo>
                    <a:pt x="2" y="3"/>
                    <a:pt x="3" y="2"/>
                    <a:pt x="3" y="2"/>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nvGrpSpPr>
            <p:cNvPr id="704" name="组合 703"/>
            <p:cNvGrpSpPr/>
            <p:nvPr/>
          </p:nvGrpSpPr>
          <p:grpSpPr>
            <a:xfrm>
              <a:off x="9896475" y="5527675"/>
              <a:ext cx="673101" cy="692151"/>
              <a:chOff x="9896475" y="5527675"/>
              <a:chExt cx="673101" cy="692151"/>
            </a:xfrm>
            <a:grpFill/>
          </p:grpSpPr>
          <p:sp>
            <p:nvSpPr>
              <p:cNvPr id="705" name="Freeform 1434"/>
              <p:cNvSpPr/>
              <p:nvPr/>
            </p:nvSpPr>
            <p:spPr bwMode="auto">
              <a:xfrm>
                <a:off x="10144125" y="5865813"/>
                <a:ext cx="230188" cy="354013"/>
              </a:xfrm>
              <a:custGeom>
                <a:avLst/>
                <a:gdLst>
                  <a:gd name="T0" fmla="*/ 9 w 13"/>
                  <a:gd name="T1" fmla="*/ 0 h 20"/>
                  <a:gd name="T2" fmla="*/ 4 w 13"/>
                  <a:gd name="T3" fmla="*/ 0 h 20"/>
                  <a:gd name="T4" fmla="*/ 0 w 13"/>
                  <a:gd name="T5" fmla="*/ 19 h 20"/>
                  <a:gd name="T6" fmla="*/ 0 w 13"/>
                  <a:gd name="T7" fmla="*/ 20 h 20"/>
                  <a:gd name="T8" fmla="*/ 1 w 13"/>
                  <a:gd name="T9" fmla="*/ 20 h 20"/>
                  <a:gd name="T10" fmla="*/ 6 w 13"/>
                  <a:gd name="T11" fmla="*/ 1 h 20"/>
                  <a:gd name="T12" fmla="*/ 6 w 13"/>
                  <a:gd name="T13" fmla="*/ 19 h 20"/>
                  <a:gd name="T14" fmla="*/ 7 w 13"/>
                  <a:gd name="T15" fmla="*/ 20 h 20"/>
                  <a:gd name="T16" fmla="*/ 7 w 13"/>
                  <a:gd name="T17" fmla="*/ 19 h 20"/>
                  <a:gd name="T18" fmla="*/ 7 w 13"/>
                  <a:gd name="T19" fmla="*/ 1 h 20"/>
                  <a:gd name="T20" fmla="*/ 12 w 13"/>
                  <a:gd name="T21" fmla="*/ 20 h 20"/>
                  <a:gd name="T22" fmla="*/ 13 w 13"/>
                  <a:gd name="T23" fmla="*/ 20 h 20"/>
                  <a:gd name="T24" fmla="*/ 13 w 13"/>
                  <a:gd name="T25" fmla="*/ 19 h 20"/>
                  <a:gd name="T26" fmla="*/ 9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9" y="0"/>
                    </a:moveTo>
                    <a:cubicBezTo>
                      <a:pt x="4" y="0"/>
                      <a:pt x="4" y="0"/>
                      <a:pt x="4" y="0"/>
                    </a:cubicBezTo>
                    <a:cubicBezTo>
                      <a:pt x="0" y="19"/>
                      <a:pt x="0" y="19"/>
                      <a:pt x="0" y="19"/>
                    </a:cubicBezTo>
                    <a:cubicBezTo>
                      <a:pt x="0" y="20"/>
                      <a:pt x="0" y="20"/>
                      <a:pt x="0" y="20"/>
                    </a:cubicBezTo>
                    <a:cubicBezTo>
                      <a:pt x="1" y="20"/>
                      <a:pt x="1" y="20"/>
                      <a:pt x="1" y="20"/>
                    </a:cubicBezTo>
                    <a:cubicBezTo>
                      <a:pt x="6" y="1"/>
                      <a:pt x="6" y="1"/>
                      <a:pt x="6" y="1"/>
                    </a:cubicBezTo>
                    <a:cubicBezTo>
                      <a:pt x="6" y="19"/>
                      <a:pt x="6" y="19"/>
                      <a:pt x="6" y="19"/>
                    </a:cubicBezTo>
                    <a:cubicBezTo>
                      <a:pt x="6" y="19"/>
                      <a:pt x="6" y="20"/>
                      <a:pt x="7" y="20"/>
                    </a:cubicBezTo>
                    <a:cubicBezTo>
                      <a:pt x="7" y="20"/>
                      <a:pt x="7" y="19"/>
                      <a:pt x="7" y="19"/>
                    </a:cubicBezTo>
                    <a:cubicBezTo>
                      <a:pt x="7" y="1"/>
                      <a:pt x="7" y="1"/>
                      <a:pt x="7" y="1"/>
                    </a:cubicBezTo>
                    <a:cubicBezTo>
                      <a:pt x="12" y="20"/>
                      <a:pt x="12" y="20"/>
                      <a:pt x="12" y="20"/>
                    </a:cubicBezTo>
                    <a:cubicBezTo>
                      <a:pt x="12" y="20"/>
                      <a:pt x="12" y="20"/>
                      <a:pt x="13" y="20"/>
                    </a:cubicBezTo>
                    <a:cubicBezTo>
                      <a:pt x="13" y="20"/>
                      <a:pt x="13" y="20"/>
                      <a:pt x="13" y="19"/>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6" name="Freeform 1435"/>
              <p:cNvSpPr>
                <a:spLocks noEditPoints="1"/>
              </p:cNvSpPr>
              <p:nvPr/>
            </p:nvSpPr>
            <p:spPr bwMode="auto">
              <a:xfrm>
                <a:off x="10198100" y="5829300"/>
                <a:ext cx="123825" cy="36513"/>
              </a:xfrm>
              <a:custGeom>
                <a:avLst/>
                <a:gdLst>
                  <a:gd name="T0" fmla="*/ 0 w 7"/>
                  <a:gd name="T1" fmla="*/ 1 h 2"/>
                  <a:gd name="T2" fmla="*/ 0 w 7"/>
                  <a:gd name="T3" fmla="*/ 1 h 2"/>
                  <a:gd name="T4" fmla="*/ 1 w 7"/>
                  <a:gd name="T5" fmla="*/ 2 h 2"/>
                  <a:gd name="T6" fmla="*/ 6 w 7"/>
                  <a:gd name="T7" fmla="*/ 2 h 2"/>
                  <a:gd name="T8" fmla="*/ 7 w 7"/>
                  <a:gd name="T9" fmla="*/ 1 h 2"/>
                  <a:gd name="T10" fmla="*/ 7 w 7"/>
                  <a:gd name="T11" fmla="*/ 1 h 2"/>
                  <a:gd name="T12" fmla="*/ 6 w 7"/>
                  <a:gd name="T13" fmla="*/ 0 h 2"/>
                  <a:gd name="T14" fmla="*/ 1 w 7"/>
                  <a:gd name="T15" fmla="*/ 0 h 2"/>
                  <a:gd name="T16" fmla="*/ 0 w 7"/>
                  <a:gd name="T17" fmla="*/ 1 h 2"/>
                  <a:gd name="T18" fmla="*/ 4 w 7"/>
                  <a:gd name="T19" fmla="*/ 0 h 2"/>
                  <a:gd name="T20" fmla="*/ 4 w 7"/>
                  <a:gd name="T21" fmla="*/ 1 h 2"/>
                  <a:gd name="T22" fmla="*/ 4 w 7"/>
                  <a:gd name="T23" fmla="*/ 1 h 2"/>
                  <a:gd name="T24" fmla="*/ 3 w 7"/>
                  <a:gd name="T25" fmla="*/ 1 h 2"/>
                  <a:gd name="T26" fmla="*/ 4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0" y="1"/>
                    </a:moveTo>
                    <a:cubicBezTo>
                      <a:pt x="0" y="1"/>
                      <a:pt x="0" y="1"/>
                      <a:pt x="0" y="1"/>
                    </a:cubicBezTo>
                    <a:cubicBezTo>
                      <a:pt x="0" y="1"/>
                      <a:pt x="0" y="2"/>
                      <a:pt x="1" y="2"/>
                    </a:cubicBezTo>
                    <a:cubicBezTo>
                      <a:pt x="6" y="2"/>
                      <a:pt x="6" y="2"/>
                      <a:pt x="6" y="2"/>
                    </a:cubicBezTo>
                    <a:cubicBezTo>
                      <a:pt x="7" y="2"/>
                      <a:pt x="7" y="1"/>
                      <a:pt x="7" y="1"/>
                    </a:cubicBezTo>
                    <a:cubicBezTo>
                      <a:pt x="7" y="1"/>
                      <a:pt x="7" y="1"/>
                      <a:pt x="7" y="1"/>
                    </a:cubicBezTo>
                    <a:cubicBezTo>
                      <a:pt x="7" y="0"/>
                      <a:pt x="7" y="0"/>
                      <a:pt x="6" y="0"/>
                    </a:cubicBezTo>
                    <a:cubicBezTo>
                      <a:pt x="1" y="0"/>
                      <a:pt x="1" y="0"/>
                      <a:pt x="1" y="0"/>
                    </a:cubicBezTo>
                    <a:cubicBezTo>
                      <a:pt x="0" y="0"/>
                      <a:pt x="0" y="0"/>
                      <a:pt x="0" y="1"/>
                    </a:cubicBezTo>
                    <a:close/>
                    <a:moveTo>
                      <a:pt x="4" y="0"/>
                    </a:moveTo>
                    <a:cubicBezTo>
                      <a:pt x="4" y="0"/>
                      <a:pt x="4" y="0"/>
                      <a:pt x="4" y="1"/>
                    </a:cubicBezTo>
                    <a:cubicBezTo>
                      <a:pt x="4" y="1"/>
                      <a:pt x="4" y="1"/>
                      <a:pt x="4" y="1"/>
                    </a:cubicBezTo>
                    <a:cubicBezTo>
                      <a:pt x="3" y="1"/>
                      <a:pt x="3" y="1"/>
                      <a:pt x="3" y="1"/>
                    </a:cubicBezTo>
                    <a:cubicBezTo>
                      <a:pt x="3"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7" name="Freeform 1436"/>
              <p:cNvSpPr/>
              <p:nvPr/>
            </p:nvSpPr>
            <p:spPr bwMode="auto">
              <a:xfrm>
                <a:off x="10109200" y="5546725"/>
                <a:ext cx="407988" cy="230188"/>
              </a:xfrm>
              <a:custGeom>
                <a:avLst/>
                <a:gdLst>
                  <a:gd name="T0" fmla="*/ 20 w 23"/>
                  <a:gd name="T1" fmla="*/ 5 h 13"/>
                  <a:gd name="T2" fmla="*/ 21 w 23"/>
                  <a:gd name="T3" fmla="*/ 0 h 13"/>
                  <a:gd name="T4" fmla="*/ 1 w 23"/>
                  <a:gd name="T5" fmla="*/ 3 h 13"/>
                  <a:gd name="T6" fmla="*/ 1 w 23"/>
                  <a:gd name="T7" fmla="*/ 3 h 13"/>
                  <a:gd name="T8" fmla="*/ 0 w 23"/>
                  <a:gd name="T9" fmla="*/ 9 h 13"/>
                  <a:gd name="T10" fmla="*/ 3 w 23"/>
                  <a:gd name="T11" fmla="*/ 13 h 13"/>
                  <a:gd name="T12" fmla="*/ 3 w 23"/>
                  <a:gd name="T13" fmla="*/ 13 h 13"/>
                  <a:gd name="T14" fmla="*/ 23 w 23"/>
                  <a:gd name="T15" fmla="*/ 9 h 13"/>
                  <a:gd name="T16" fmla="*/ 20 w 23"/>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3">
                    <a:moveTo>
                      <a:pt x="20" y="5"/>
                    </a:moveTo>
                    <a:cubicBezTo>
                      <a:pt x="20" y="3"/>
                      <a:pt x="20" y="1"/>
                      <a:pt x="21" y="0"/>
                    </a:cubicBezTo>
                    <a:cubicBezTo>
                      <a:pt x="1" y="3"/>
                      <a:pt x="1" y="3"/>
                      <a:pt x="1" y="3"/>
                    </a:cubicBezTo>
                    <a:cubicBezTo>
                      <a:pt x="1" y="3"/>
                      <a:pt x="1" y="3"/>
                      <a:pt x="1" y="3"/>
                    </a:cubicBezTo>
                    <a:cubicBezTo>
                      <a:pt x="0" y="4"/>
                      <a:pt x="0" y="6"/>
                      <a:pt x="0" y="9"/>
                    </a:cubicBezTo>
                    <a:cubicBezTo>
                      <a:pt x="1" y="11"/>
                      <a:pt x="2" y="13"/>
                      <a:pt x="3" y="13"/>
                    </a:cubicBezTo>
                    <a:cubicBezTo>
                      <a:pt x="3" y="13"/>
                      <a:pt x="3" y="13"/>
                      <a:pt x="3" y="13"/>
                    </a:cubicBezTo>
                    <a:cubicBezTo>
                      <a:pt x="23" y="9"/>
                      <a:pt x="23" y="9"/>
                      <a:pt x="23" y="9"/>
                    </a:cubicBezTo>
                    <a:cubicBezTo>
                      <a:pt x="22" y="9"/>
                      <a:pt x="21" y="7"/>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8" name="Freeform 1437"/>
              <p:cNvSpPr/>
              <p:nvPr/>
            </p:nvSpPr>
            <p:spPr bwMode="auto">
              <a:xfrm>
                <a:off x="10463213" y="5527675"/>
                <a:ext cx="106363" cy="177800"/>
              </a:xfrm>
              <a:custGeom>
                <a:avLst/>
                <a:gdLst>
                  <a:gd name="T0" fmla="*/ 5 w 6"/>
                  <a:gd name="T1" fmla="*/ 9 h 10"/>
                  <a:gd name="T2" fmla="*/ 4 w 6"/>
                  <a:gd name="T3" fmla="*/ 9 h 10"/>
                  <a:gd name="T4" fmla="*/ 2 w 6"/>
                  <a:gd name="T5" fmla="*/ 6 h 10"/>
                  <a:gd name="T6" fmla="*/ 1 w 6"/>
                  <a:gd name="T7" fmla="*/ 6 h 10"/>
                  <a:gd name="T8" fmla="*/ 1 w 6"/>
                  <a:gd name="T9" fmla="*/ 5 h 10"/>
                  <a:gd name="T10" fmla="*/ 2 w 6"/>
                  <a:gd name="T11" fmla="*/ 1 h 10"/>
                  <a:gd name="T12" fmla="*/ 3 w 6"/>
                  <a:gd name="T13" fmla="*/ 2 h 10"/>
                  <a:gd name="T14" fmla="*/ 4 w 6"/>
                  <a:gd name="T15" fmla="*/ 2 h 10"/>
                  <a:gd name="T16" fmla="*/ 2 w 6"/>
                  <a:gd name="T17" fmla="*/ 0 h 10"/>
                  <a:gd name="T18" fmla="*/ 1 w 6"/>
                  <a:gd name="T19" fmla="*/ 6 h 10"/>
                  <a:gd name="T20" fmla="*/ 4 w 6"/>
                  <a:gd name="T21" fmla="*/ 10 h 10"/>
                  <a:gd name="T22" fmla="*/ 4 w 6"/>
                  <a:gd name="T23" fmla="*/ 10 h 10"/>
                  <a:gd name="T24" fmla="*/ 4 w 6"/>
                  <a:gd name="T25" fmla="*/ 10 h 10"/>
                  <a:gd name="T26" fmla="*/ 4 w 6"/>
                  <a:gd name="T27" fmla="*/ 10 h 10"/>
                  <a:gd name="T28" fmla="*/ 6 w 6"/>
                  <a:gd name="T29" fmla="*/ 8 h 10"/>
                  <a:gd name="T30" fmla="*/ 5 w 6"/>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0">
                    <a:moveTo>
                      <a:pt x="5" y="9"/>
                    </a:moveTo>
                    <a:cubicBezTo>
                      <a:pt x="4" y="9"/>
                      <a:pt x="4" y="9"/>
                      <a:pt x="4" y="9"/>
                    </a:cubicBezTo>
                    <a:cubicBezTo>
                      <a:pt x="3" y="10"/>
                      <a:pt x="2" y="8"/>
                      <a:pt x="2" y="6"/>
                    </a:cubicBezTo>
                    <a:cubicBezTo>
                      <a:pt x="2" y="6"/>
                      <a:pt x="1" y="6"/>
                      <a:pt x="1" y="6"/>
                    </a:cubicBezTo>
                    <a:cubicBezTo>
                      <a:pt x="1" y="5"/>
                      <a:pt x="1" y="5"/>
                      <a:pt x="1" y="5"/>
                    </a:cubicBezTo>
                    <a:cubicBezTo>
                      <a:pt x="1" y="3"/>
                      <a:pt x="2" y="1"/>
                      <a:pt x="2" y="1"/>
                    </a:cubicBezTo>
                    <a:cubicBezTo>
                      <a:pt x="3" y="1"/>
                      <a:pt x="3" y="1"/>
                      <a:pt x="3" y="2"/>
                    </a:cubicBezTo>
                    <a:cubicBezTo>
                      <a:pt x="4" y="2"/>
                      <a:pt x="4" y="2"/>
                      <a:pt x="4" y="2"/>
                    </a:cubicBezTo>
                    <a:cubicBezTo>
                      <a:pt x="4" y="1"/>
                      <a:pt x="3" y="0"/>
                      <a:pt x="2" y="0"/>
                    </a:cubicBezTo>
                    <a:cubicBezTo>
                      <a:pt x="1" y="1"/>
                      <a:pt x="0" y="3"/>
                      <a:pt x="1" y="6"/>
                    </a:cubicBezTo>
                    <a:cubicBezTo>
                      <a:pt x="1" y="8"/>
                      <a:pt x="2" y="10"/>
                      <a:pt x="4" y="10"/>
                    </a:cubicBezTo>
                    <a:cubicBezTo>
                      <a:pt x="4" y="10"/>
                      <a:pt x="4" y="10"/>
                      <a:pt x="4" y="10"/>
                    </a:cubicBezTo>
                    <a:cubicBezTo>
                      <a:pt x="4" y="10"/>
                      <a:pt x="4" y="10"/>
                      <a:pt x="4" y="10"/>
                    </a:cubicBezTo>
                    <a:cubicBezTo>
                      <a:pt x="4" y="10"/>
                      <a:pt x="4" y="10"/>
                      <a:pt x="4" y="10"/>
                    </a:cubicBezTo>
                    <a:cubicBezTo>
                      <a:pt x="5" y="10"/>
                      <a:pt x="5" y="9"/>
                      <a:pt x="6" y="8"/>
                    </a:cubicBezTo>
                    <a:cubicBezTo>
                      <a:pt x="5" y="8"/>
                      <a:pt x="5"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09" name="Freeform 1438"/>
              <p:cNvSpPr/>
              <p:nvPr/>
            </p:nvSpPr>
            <p:spPr bwMode="auto">
              <a:xfrm>
                <a:off x="10002838" y="5634038"/>
                <a:ext cx="123825" cy="142875"/>
              </a:xfrm>
              <a:custGeom>
                <a:avLst/>
                <a:gdLst>
                  <a:gd name="T0" fmla="*/ 6 w 7"/>
                  <a:gd name="T1" fmla="*/ 0 h 8"/>
                  <a:gd name="T2" fmla="*/ 1 w 7"/>
                  <a:gd name="T3" fmla="*/ 1 h 8"/>
                  <a:gd name="T4" fmla="*/ 1 w 7"/>
                  <a:gd name="T5" fmla="*/ 1 h 8"/>
                  <a:gd name="T6" fmla="*/ 0 w 7"/>
                  <a:gd name="T7" fmla="*/ 5 h 8"/>
                  <a:gd name="T8" fmla="*/ 3 w 7"/>
                  <a:gd name="T9" fmla="*/ 8 h 8"/>
                  <a:gd name="T10" fmla="*/ 3 w 7"/>
                  <a:gd name="T11" fmla="*/ 8 h 8"/>
                  <a:gd name="T12" fmla="*/ 7 w 7"/>
                  <a:gd name="T13" fmla="*/ 7 h 8"/>
                  <a:gd name="T14" fmla="*/ 6 w 7"/>
                  <a:gd name="T15" fmla="*/ 4 h 8"/>
                  <a:gd name="T16" fmla="*/ 6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6" y="0"/>
                    </a:moveTo>
                    <a:cubicBezTo>
                      <a:pt x="1" y="1"/>
                      <a:pt x="1" y="1"/>
                      <a:pt x="1" y="1"/>
                    </a:cubicBezTo>
                    <a:cubicBezTo>
                      <a:pt x="1" y="1"/>
                      <a:pt x="1" y="1"/>
                      <a:pt x="1" y="1"/>
                    </a:cubicBezTo>
                    <a:cubicBezTo>
                      <a:pt x="0" y="1"/>
                      <a:pt x="0" y="3"/>
                      <a:pt x="0" y="5"/>
                    </a:cubicBezTo>
                    <a:cubicBezTo>
                      <a:pt x="1" y="7"/>
                      <a:pt x="2" y="8"/>
                      <a:pt x="3" y="8"/>
                    </a:cubicBezTo>
                    <a:cubicBezTo>
                      <a:pt x="3" y="8"/>
                      <a:pt x="3" y="8"/>
                      <a:pt x="3" y="8"/>
                    </a:cubicBezTo>
                    <a:cubicBezTo>
                      <a:pt x="7" y="7"/>
                      <a:pt x="7" y="7"/>
                      <a:pt x="7" y="7"/>
                    </a:cubicBezTo>
                    <a:cubicBezTo>
                      <a:pt x="7" y="7"/>
                      <a:pt x="6" y="5"/>
                      <a:pt x="6" y="4"/>
                    </a:cubicBezTo>
                    <a:cubicBezTo>
                      <a:pt x="5" y="2"/>
                      <a:pt x="5"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0" name="Freeform 1439"/>
              <p:cNvSpPr/>
              <p:nvPr/>
            </p:nvSpPr>
            <p:spPr bwMode="auto">
              <a:xfrm>
                <a:off x="9896475" y="5688013"/>
                <a:ext cx="123825" cy="88900"/>
              </a:xfrm>
              <a:custGeom>
                <a:avLst/>
                <a:gdLst>
                  <a:gd name="T0" fmla="*/ 6 w 7"/>
                  <a:gd name="T1" fmla="*/ 0 h 5"/>
                  <a:gd name="T2" fmla="*/ 1 w 7"/>
                  <a:gd name="T3" fmla="*/ 1 h 5"/>
                  <a:gd name="T4" fmla="*/ 1 w 7"/>
                  <a:gd name="T5" fmla="*/ 1 h 5"/>
                  <a:gd name="T6" fmla="*/ 0 w 7"/>
                  <a:gd name="T7" fmla="*/ 3 h 5"/>
                  <a:gd name="T8" fmla="*/ 2 w 7"/>
                  <a:gd name="T9" fmla="*/ 5 h 5"/>
                  <a:gd name="T10" fmla="*/ 2 w 7"/>
                  <a:gd name="T11" fmla="*/ 5 h 5"/>
                  <a:gd name="T12" fmla="*/ 7 w 7"/>
                  <a:gd name="T13" fmla="*/ 4 h 5"/>
                  <a:gd name="T14" fmla="*/ 6 w 7"/>
                  <a:gd name="T15" fmla="*/ 2 h 5"/>
                  <a:gd name="T16" fmla="*/ 6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6" y="0"/>
                    </a:moveTo>
                    <a:cubicBezTo>
                      <a:pt x="1" y="1"/>
                      <a:pt x="1" y="1"/>
                      <a:pt x="1" y="1"/>
                    </a:cubicBezTo>
                    <a:cubicBezTo>
                      <a:pt x="1" y="1"/>
                      <a:pt x="1" y="1"/>
                      <a:pt x="1" y="1"/>
                    </a:cubicBezTo>
                    <a:cubicBezTo>
                      <a:pt x="0" y="1"/>
                      <a:pt x="0" y="2"/>
                      <a:pt x="0" y="3"/>
                    </a:cubicBezTo>
                    <a:cubicBezTo>
                      <a:pt x="0" y="4"/>
                      <a:pt x="1" y="5"/>
                      <a:pt x="2" y="5"/>
                    </a:cubicBezTo>
                    <a:cubicBezTo>
                      <a:pt x="2" y="5"/>
                      <a:pt x="2" y="5"/>
                      <a:pt x="2" y="5"/>
                    </a:cubicBezTo>
                    <a:cubicBezTo>
                      <a:pt x="7" y="4"/>
                      <a:pt x="7" y="4"/>
                      <a:pt x="7" y="4"/>
                    </a:cubicBezTo>
                    <a:cubicBezTo>
                      <a:pt x="6" y="4"/>
                      <a:pt x="6" y="3"/>
                      <a:pt x="6" y="2"/>
                    </a:cubicBezTo>
                    <a:cubicBezTo>
                      <a:pt x="6" y="1"/>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1" name="Freeform 1440"/>
              <p:cNvSpPr/>
              <p:nvPr/>
            </p:nvSpPr>
            <p:spPr bwMode="auto">
              <a:xfrm>
                <a:off x="10250488" y="5759450"/>
                <a:ext cx="17463" cy="52388"/>
              </a:xfrm>
              <a:custGeom>
                <a:avLst/>
                <a:gdLst>
                  <a:gd name="T0" fmla="*/ 0 w 11"/>
                  <a:gd name="T1" fmla="*/ 11 h 33"/>
                  <a:gd name="T2" fmla="*/ 0 w 11"/>
                  <a:gd name="T3" fmla="*/ 33 h 33"/>
                  <a:gd name="T4" fmla="*/ 11 w 11"/>
                  <a:gd name="T5" fmla="*/ 33 h 33"/>
                  <a:gd name="T6" fmla="*/ 11 w 11"/>
                  <a:gd name="T7" fmla="*/ 0 h 33"/>
                  <a:gd name="T8" fmla="*/ 0 w 11"/>
                  <a:gd name="T9" fmla="*/ 11 h 33"/>
                </a:gdLst>
                <a:ahLst/>
                <a:cxnLst>
                  <a:cxn ang="0">
                    <a:pos x="T0" y="T1"/>
                  </a:cxn>
                  <a:cxn ang="0">
                    <a:pos x="T2" y="T3"/>
                  </a:cxn>
                  <a:cxn ang="0">
                    <a:pos x="T4" y="T5"/>
                  </a:cxn>
                  <a:cxn ang="0">
                    <a:pos x="T6" y="T7"/>
                  </a:cxn>
                  <a:cxn ang="0">
                    <a:pos x="T8" y="T9"/>
                  </a:cxn>
                </a:cxnLst>
                <a:rect l="0" t="0" r="r" b="b"/>
                <a:pathLst>
                  <a:path w="11" h="33">
                    <a:moveTo>
                      <a:pt x="0" y="11"/>
                    </a:moveTo>
                    <a:lnTo>
                      <a:pt x="0" y="33"/>
                    </a:lnTo>
                    <a:lnTo>
                      <a:pt x="11" y="33"/>
                    </a:lnTo>
                    <a:lnTo>
                      <a:pt x="11"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2" name="Freeform 1441"/>
              <p:cNvSpPr>
                <a:spLocks noEditPoints="1"/>
              </p:cNvSpPr>
              <p:nvPr/>
            </p:nvSpPr>
            <p:spPr bwMode="auto">
              <a:xfrm>
                <a:off x="10480675" y="5564188"/>
                <a:ext cx="88900" cy="106363"/>
              </a:xfrm>
              <a:custGeom>
                <a:avLst/>
                <a:gdLst>
                  <a:gd name="T0" fmla="*/ 2 w 5"/>
                  <a:gd name="T1" fmla="*/ 0 h 6"/>
                  <a:gd name="T2" fmla="*/ 1 w 5"/>
                  <a:gd name="T3" fmla="*/ 4 h 6"/>
                  <a:gd name="T4" fmla="*/ 3 w 5"/>
                  <a:gd name="T5" fmla="*/ 6 h 6"/>
                  <a:gd name="T6" fmla="*/ 5 w 5"/>
                  <a:gd name="T7" fmla="*/ 3 h 6"/>
                  <a:gd name="T8" fmla="*/ 2 w 5"/>
                  <a:gd name="T9" fmla="*/ 0 h 6"/>
                  <a:gd name="T10" fmla="*/ 4 w 5"/>
                  <a:gd name="T11" fmla="*/ 5 h 6"/>
                  <a:gd name="T12" fmla="*/ 3 w 5"/>
                  <a:gd name="T13" fmla="*/ 4 h 6"/>
                  <a:gd name="T14" fmla="*/ 3 w 5"/>
                  <a:gd name="T15" fmla="*/ 4 h 6"/>
                  <a:gd name="T16" fmla="*/ 4 w 5"/>
                  <a:gd name="T17" fmla="*/ 4 h 6"/>
                  <a:gd name="T18" fmla="*/ 4 w 5"/>
                  <a:gd name="T19" fmla="*/ 5 h 6"/>
                  <a:gd name="T20" fmla="*/ 4 w 5"/>
                  <a:gd name="T21" fmla="*/ 3 h 6"/>
                  <a:gd name="T22" fmla="*/ 4 w 5"/>
                  <a:gd name="T23" fmla="*/ 3 h 6"/>
                  <a:gd name="T24" fmla="*/ 3 w 5"/>
                  <a:gd name="T25" fmla="*/ 3 h 6"/>
                  <a:gd name="T26" fmla="*/ 4 w 5"/>
                  <a:gd name="T27" fmla="*/ 2 h 6"/>
                  <a:gd name="T28" fmla="*/ 4 w 5"/>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2" y="0"/>
                    </a:moveTo>
                    <a:cubicBezTo>
                      <a:pt x="1" y="0"/>
                      <a:pt x="0" y="2"/>
                      <a:pt x="1" y="4"/>
                    </a:cubicBezTo>
                    <a:cubicBezTo>
                      <a:pt x="1" y="5"/>
                      <a:pt x="2" y="6"/>
                      <a:pt x="3" y="6"/>
                    </a:cubicBezTo>
                    <a:cubicBezTo>
                      <a:pt x="4" y="6"/>
                      <a:pt x="5" y="5"/>
                      <a:pt x="5" y="3"/>
                    </a:cubicBezTo>
                    <a:cubicBezTo>
                      <a:pt x="4" y="1"/>
                      <a:pt x="3" y="0"/>
                      <a:pt x="2" y="0"/>
                    </a:cubicBezTo>
                    <a:close/>
                    <a:moveTo>
                      <a:pt x="4" y="5"/>
                    </a:moveTo>
                    <a:cubicBezTo>
                      <a:pt x="3" y="5"/>
                      <a:pt x="3" y="5"/>
                      <a:pt x="3" y="4"/>
                    </a:cubicBezTo>
                    <a:cubicBezTo>
                      <a:pt x="3" y="4"/>
                      <a:pt x="3" y="4"/>
                      <a:pt x="3" y="4"/>
                    </a:cubicBezTo>
                    <a:cubicBezTo>
                      <a:pt x="4" y="3"/>
                      <a:pt x="4" y="4"/>
                      <a:pt x="4" y="4"/>
                    </a:cubicBezTo>
                    <a:cubicBezTo>
                      <a:pt x="4" y="5"/>
                      <a:pt x="4" y="5"/>
                      <a:pt x="4" y="5"/>
                    </a:cubicBezTo>
                    <a:close/>
                    <a:moveTo>
                      <a:pt x="4" y="3"/>
                    </a:moveTo>
                    <a:cubicBezTo>
                      <a:pt x="4" y="3"/>
                      <a:pt x="4" y="3"/>
                      <a:pt x="4" y="3"/>
                    </a:cubicBezTo>
                    <a:cubicBezTo>
                      <a:pt x="3" y="3"/>
                      <a:pt x="3" y="3"/>
                      <a:pt x="3" y="3"/>
                    </a:cubicBezTo>
                    <a:cubicBezTo>
                      <a:pt x="3" y="3"/>
                      <a:pt x="3" y="2"/>
                      <a:pt x="4" y="2"/>
                    </a:cubicBezTo>
                    <a:cubicBezTo>
                      <a:pt x="4" y="2"/>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grpSp>
        <p:nvGrpSpPr>
          <p:cNvPr id="713" name="组合 712"/>
          <p:cNvGrpSpPr/>
          <p:nvPr/>
        </p:nvGrpSpPr>
        <p:grpSpPr>
          <a:xfrm>
            <a:off x="2159031" y="3784937"/>
            <a:ext cx="676275" cy="469900"/>
            <a:chOff x="2636838" y="4227513"/>
            <a:chExt cx="676275" cy="469900"/>
          </a:xfrm>
          <a:solidFill>
            <a:schemeClr val="bg1"/>
          </a:solidFill>
        </p:grpSpPr>
        <p:sp>
          <p:nvSpPr>
            <p:cNvPr id="714" name="Freeform 589"/>
            <p:cNvSpPr/>
            <p:nvPr/>
          </p:nvSpPr>
          <p:spPr bwMode="auto">
            <a:xfrm>
              <a:off x="2636838" y="4359275"/>
              <a:ext cx="95250" cy="300037"/>
            </a:xfrm>
            <a:custGeom>
              <a:avLst/>
              <a:gdLst>
                <a:gd name="T0" fmla="*/ 0 w 5"/>
                <a:gd name="T1" fmla="*/ 14 h 16"/>
                <a:gd name="T2" fmla="*/ 2 w 5"/>
                <a:gd name="T3" fmla="*/ 15 h 16"/>
                <a:gd name="T4" fmla="*/ 5 w 5"/>
                <a:gd name="T5" fmla="*/ 16 h 16"/>
                <a:gd name="T6" fmla="*/ 5 w 5"/>
                <a:gd name="T7" fmla="*/ 0 h 16"/>
                <a:gd name="T8" fmla="*/ 4 w 5"/>
                <a:gd name="T9" fmla="*/ 0 h 16"/>
                <a:gd name="T10" fmla="*/ 0 w 5"/>
                <a:gd name="T11" fmla="*/ 14 h 16"/>
              </a:gdLst>
              <a:ahLst/>
              <a:cxnLst>
                <a:cxn ang="0">
                  <a:pos x="T0" y="T1"/>
                </a:cxn>
                <a:cxn ang="0">
                  <a:pos x="T2" y="T3"/>
                </a:cxn>
                <a:cxn ang="0">
                  <a:pos x="T4" y="T5"/>
                </a:cxn>
                <a:cxn ang="0">
                  <a:pos x="T6" y="T7"/>
                </a:cxn>
                <a:cxn ang="0">
                  <a:pos x="T8" y="T9"/>
                </a:cxn>
                <a:cxn ang="0">
                  <a:pos x="T10" y="T11"/>
                </a:cxn>
              </a:cxnLst>
              <a:rect l="0" t="0" r="r" b="b"/>
              <a:pathLst>
                <a:path w="5" h="16">
                  <a:moveTo>
                    <a:pt x="0" y="14"/>
                  </a:moveTo>
                  <a:cubicBezTo>
                    <a:pt x="0" y="15"/>
                    <a:pt x="1" y="15"/>
                    <a:pt x="2" y="15"/>
                  </a:cubicBezTo>
                  <a:cubicBezTo>
                    <a:pt x="5" y="16"/>
                    <a:pt x="5" y="16"/>
                    <a:pt x="5" y="16"/>
                  </a:cubicBezTo>
                  <a:cubicBezTo>
                    <a:pt x="5" y="0"/>
                    <a:pt x="5" y="0"/>
                    <a:pt x="5" y="0"/>
                  </a:cubicBezTo>
                  <a:cubicBezTo>
                    <a:pt x="4" y="0"/>
                    <a:pt x="4" y="0"/>
                    <a:pt x="4" y="0"/>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5" name="Freeform 590"/>
            <p:cNvSpPr/>
            <p:nvPr/>
          </p:nvSpPr>
          <p:spPr bwMode="auto">
            <a:xfrm>
              <a:off x="3238500" y="4359275"/>
              <a:ext cx="74613" cy="300037"/>
            </a:xfrm>
            <a:custGeom>
              <a:avLst/>
              <a:gdLst>
                <a:gd name="T0" fmla="*/ 0 w 4"/>
                <a:gd name="T1" fmla="*/ 0 h 16"/>
                <a:gd name="T2" fmla="*/ 0 w 4"/>
                <a:gd name="T3" fmla="*/ 0 h 16"/>
                <a:gd name="T4" fmla="*/ 0 w 4"/>
                <a:gd name="T5" fmla="*/ 16 h 16"/>
                <a:gd name="T6" fmla="*/ 2 w 4"/>
                <a:gd name="T7" fmla="*/ 15 h 16"/>
                <a:gd name="T8" fmla="*/ 4 w 4"/>
                <a:gd name="T9" fmla="*/ 14 h 16"/>
                <a:gd name="T10" fmla="*/ 0 w 4"/>
                <a:gd name="T11" fmla="*/ 0 h 16"/>
              </a:gdLst>
              <a:ahLst/>
              <a:cxnLst>
                <a:cxn ang="0">
                  <a:pos x="T0" y="T1"/>
                </a:cxn>
                <a:cxn ang="0">
                  <a:pos x="T2" y="T3"/>
                </a:cxn>
                <a:cxn ang="0">
                  <a:pos x="T4" y="T5"/>
                </a:cxn>
                <a:cxn ang="0">
                  <a:pos x="T6" y="T7"/>
                </a:cxn>
                <a:cxn ang="0">
                  <a:pos x="T8" y="T9"/>
                </a:cxn>
                <a:cxn ang="0">
                  <a:pos x="T10" y="T11"/>
                </a:cxn>
              </a:cxnLst>
              <a:rect l="0" t="0" r="r" b="b"/>
              <a:pathLst>
                <a:path w="4" h="16">
                  <a:moveTo>
                    <a:pt x="0" y="0"/>
                  </a:moveTo>
                  <a:cubicBezTo>
                    <a:pt x="0" y="0"/>
                    <a:pt x="0" y="0"/>
                    <a:pt x="0" y="0"/>
                  </a:cubicBezTo>
                  <a:cubicBezTo>
                    <a:pt x="0" y="16"/>
                    <a:pt x="0" y="16"/>
                    <a:pt x="0" y="16"/>
                  </a:cubicBezTo>
                  <a:cubicBezTo>
                    <a:pt x="2" y="15"/>
                    <a:pt x="2" y="15"/>
                    <a:pt x="2" y="15"/>
                  </a:cubicBezTo>
                  <a:cubicBezTo>
                    <a:pt x="3" y="15"/>
                    <a:pt x="4" y="15"/>
                    <a:pt x="4" y="14"/>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6" name="Freeform 591"/>
            <p:cNvSpPr/>
            <p:nvPr/>
          </p:nvSpPr>
          <p:spPr bwMode="auto">
            <a:xfrm>
              <a:off x="2881313" y="4227513"/>
              <a:ext cx="188913" cy="93662"/>
            </a:xfrm>
            <a:custGeom>
              <a:avLst/>
              <a:gdLst>
                <a:gd name="T0" fmla="*/ 2 w 10"/>
                <a:gd name="T1" fmla="*/ 1 h 5"/>
                <a:gd name="T2" fmla="*/ 9 w 10"/>
                <a:gd name="T3" fmla="*/ 1 h 5"/>
                <a:gd name="T4" fmla="*/ 9 w 10"/>
                <a:gd name="T5" fmla="*/ 5 h 5"/>
                <a:gd name="T6" fmla="*/ 10 w 10"/>
                <a:gd name="T7" fmla="*/ 5 h 5"/>
                <a:gd name="T8" fmla="*/ 10 w 10"/>
                <a:gd name="T9" fmla="*/ 1 h 5"/>
                <a:gd name="T10" fmla="*/ 9 w 10"/>
                <a:gd name="T11" fmla="*/ 0 h 5"/>
                <a:gd name="T12" fmla="*/ 1 w 10"/>
                <a:gd name="T13" fmla="*/ 0 h 5"/>
                <a:gd name="T14" fmla="*/ 0 w 10"/>
                <a:gd name="T15" fmla="*/ 1 h 5"/>
                <a:gd name="T16" fmla="*/ 0 w 10"/>
                <a:gd name="T17" fmla="*/ 5 h 5"/>
                <a:gd name="T18" fmla="*/ 2 w 10"/>
                <a:gd name="T19" fmla="*/ 5 h 5"/>
                <a:gd name="T20" fmla="*/ 2 w 10"/>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
                  <a:moveTo>
                    <a:pt x="2" y="1"/>
                  </a:moveTo>
                  <a:cubicBezTo>
                    <a:pt x="9" y="1"/>
                    <a:pt x="9" y="1"/>
                    <a:pt x="9" y="1"/>
                  </a:cubicBezTo>
                  <a:cubicBezTo>
                    <a:pt x="9" y="5"/>
                    <a:pt x="9" y="5"/>
                    <a:pt x="9" y="5"/>
                  </a:cubicBezTo>
                  <a:cubicBezTo>
                    <a:pt x="10" y="5"/>
                    <a:pt x="10" y="5"/>
                    <a:pt x="10" y="5"/>
                  </a:cubicBezTo>
                  <a:cubicBezTo>
                    <a:pt x="10" y="1"/>
                    <a:pt x="10" y="1"/>
                    <a:pt x="10" y="1"/>
                  </a:cubicBezTo>
                  <a:cubicBezTo>
                    <a:pt x="10" y="0"/>
                    <a:pt x="10" y="0"/>
                    <a:pt x="9" y="0"/>
                  </a:cubicBezTo>
                  <a:cubicBezTo>
                    <a:pt x="1" y="0"/>
                    <a:pt x="1" y="0"/>
                    <a:pt x="1" y="0"/>
                  </a:cubicBezTo>
                  <a:cubicBezTo>
                    <a:pt x="0" y="0"/>
                    <a:pt x="0" y="0"/>
                    <a:pt x="0" y="1"/>
                  </a:cubicBezTo>
                  <a:cubicBezTo>
                    <a:pt x="0" y="5"/>
                    <a:pt x="0" y="5"/>
                    <a:pt x="0" y="5"/>
                  </a:cubicBezTo>
                  <a:cubicBezTo>
                    <a:pt x="2" y="5"/>
                    <a:pt x="2" y="5"/>
                    <a:pt x="2" y="5"/>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7" name="Freeform 592"/>
            <p:cNvSpPr/>
            <p:nvPr/>
          </p:nvSpPr>
          <p:spPr bwMode="auto">
            <a:xfrm>
              <a:off x="2732088" y="4452938"/>
              <a:ext cx="487363" cy="244475"/>
            </a:xfrm>
            <a:custGeom>
              <a:avLst/>
              <a:gdLst>
                <a:gd name="T0" fmla="*/ 25 w 26"/>
                <a:gd name="T1" fmla="*/ 2 h 13"/>
                <a:gd name="T2" fmla="*/ 22 w 26"/>
                <a:gd name="T3" fmla="*/ 2 h 13"/>
                <a:gd name="T4" fmla="*/ 22 w 26"/>
                <a:gd name="T5" fmla="*/ 9 h 13"/>
                <a:gd name="T6" fmla="*/ 4 w 26"/>
                <a:gd name="T7" fmla="*/ 9 h 13"/>
                <a:gd name="T8" fmla="*/ 4 w 26"/>
                <a:gd name="T9" fmla="*/ 2 h 13"/>
                <a:gd name="T10" fmla="*/ 2 w 26"/>
                <a:gd name="T11" fmla="*/ 2 h 13"/>
                <a:gd name="T12" fmla="*/ 0 w 26"/>
                <a:gd name="T13" fmla="*/ 0 h 13"/>
                <a:gd name="T14" fmla="*/ 0 w 26"/>
                <a:gd name="T15" fmla="*/ 12 h 13"/>
                <a:gd name="T16" fmla="*/ 1 w 26"/>
                <a:gd name="T17" fmla="*/ 13 h 13"/>
                <a:gd name="T18" fmla="*/ 25 w 26"/>
                <a:gd name="T19" fmla="*/ 13 h 13"/>
                <a:gd name="T20" fmla="*/ 26 w 26"/>
                <a:gd name="T21" fmla="*/ 12 h 13"/>
                <a:gd name="T22" fmla="*/ 26 w 26"/>
                <a:gd name="T23" fmla="*/ 1 h 13"/>
                <a:gd name="T24" fmla="*/ 25 w 26"/>
                <a:gd name="T2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3">
                  <a:moveTo>
                    <a:pt x="25" y="2"/>
                  </a:moveTo>
                  <a:cubicBezTo>
                    <a:pt x="22" y="2"/>
                    <a:pt x="22" y="2"/>
                    <a:pt x="22" y="2"/>
                  </a:cubicBezTo>
                  <a:cubicBezTo>
                    <a:pt x="22" y="9"/>
                    <a:pt x="22" y="9"/>
                    <a:pt x="22" y="9"/>
                  </a:cubicBezTo>
                  <a:cubicBezTo>
                    <a:pt x="4" y="9"/>
                    <a:pt x="4" y="9"/>
                    <a:pt x="4" y="9"/>
                  </a:cubicBezTo>
                  <a:cubicBezTo>
                    <a:pt x="4" y="2"/>
                    <a:pt x="4" y="2"/>
                    <a:pt x="4" y="2"/>
                  </a:cubicBezTo>
                  <a:cubicBezTo>
                    <a:pt x="2" y="2"/>
                    <a:pt x="2" y="2"/>
                    <a:pt x="2" y="2"/>
                  </a:cubicBezTo>
                  <a:cubicBezTo>
                    <a:pt x="1" y="2"/>
                    <a:pt x="0" y="2"/>
                    <a:pt x="0" y="0"/>
                  </a:cubicBezTo>
                  <a:cubicBezTo>
                    <a:pt x="0" y="12"/>
                    <a:pt x="0" y="12"/>
                    <a:pt x="0" y="12"/>
                  </a:cubicBezTo>
                  <a:cubicBezTo>
                    <a:pt x="0" y="12"/>
                    <a:pt x="1" y="13"/>
                    <a:pt x="1" y="13"/>
                  </a:cubicBezTo>
                  <a:cubicBezTo>
                    <a:pt x="25" y="13"/>
                    <a:pt x="25" y="13"/>
                    <a:pt x="25" y="13"/>
                  </a:cubicBezTo>
                  <a:cubicBezTo>
                    <a:pt x="26" y="13"/>
                    <a:pt x="26" y="12"/>
                    <a:pt x="26" y="12"/>
                  </a:cubicBezTo>
                  <a:cubicBezTo>
                    <a:pt x="26" y="1"/>
                    <a:pt x="26" y="1"/>
                    <a:pt x="26" y="1"/>
                  </a:cubicBezTo>
                  <a:cubicBezTo>
                    <a:pt x="26" y="2"/>
                    <a:pt x="25" y="2"/>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8" name="Freeform 593"/>
            <p:cNvSpPr/>
            <p:nvPr/>
          </p:nvSpPr>
          <p:spPr bwMode="auto">
            <a:xfrm>
              <a:off x="2862263" y="4433888"/>
              <a:ext cx="57150" cy="93662"/>
            </a:xfrm>
            <a:custGeom>
              <a:avLst/>
              <a:gdLst>
                <a:gd name="T0" fmla="*/ 3 w 3"/>
                <a:gd name="T1" fmla="*/ 5 h 5"/>
                <a:gd name="T2" fmla="*/ 3 w 3"/>
                <a:gd name="T3" fmla="*/ 5 h 5"/>
                <a:gd name="T4" fmla="*/ 3 w 3"/>
                <a:gd name="T5" fmla="*/ 0 h 5"/>
                <a:gd name="T6" fmla="*/ 3 w 3"/>
                <a:gd name="T7" fmla="*/ 0 h 5"/>
                <a:gd name="T8" fmla="*/ 1 w 3"/>
                <a:gd name="T9" fmla="*/ 0 h 5"/>
                <a:gd name="T10" fmla="*/ 0 w 3"/>
                <a:gd name="T11" fmla="*/ 0 h 5"/>
                <a:gd name="T12" fmla="*/ 0 w 3"/>
                <a:gd name="T13" fmla="*/ 5 h 5"/>
                <a:gd name="T14" fmla="*/ 1 w 3"/>
                <a:gd name="T15" fmla="*/ 5 h 5"/>
                <a:gd name="T16" fmla="*/ 3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3" y="5"/>
                  </a:moveTo>
                  <a:cubicBezTo>
                    <a:pt x="3" y="5"/>
                    <a:pt x="3" y="5"/>
                    <a:pt x="3" y="5"/>
                  </a:cubicBezTo>
                  <a:cubicBezTo>
                    <a:pt x="3" y="0"/>
                    <a:pt x="3" y="0"/>
                    <a:pt x="3" y="0"/>
                  </a:cubicBezTo>
                  <a:cubicBezTo>
                    <a:pt x="3" y="0"/>
                    <a:pt x="3" y="0"/>
                    <a:pt x="3" y="0"/>
                  </a:cubicBezTo>
                  <a:cubicBezTo>
                    <a:pt x="1" y="0"/>
                    <a:pt x="1" y="0"/>
                    <a:pt x="1" y="0"/>
                  </a:cubicBezTo>
                  <a:cubicBezTo>
                    <a:pt x="0" y="0"/>
                    <a:pt x="0" y="0"/>
                    <a:pt x="0" y="0"/>
                  </a:cubicBezTo>
                  <a:cubicBezTo>
                    <a:pt x="0" y="5"/>
                    <a:pt x="0" y="5"/>
                    <a:pt x="0" y="5"/>
                  </a:cubicBezTo>
                  <a:cubicBezTo>
                    <a:pt x="0" y="5"/>
                    <a:pt x="0" y="5"/>
                    <a:pt x="1" y="5"/>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19" name="Freeform 594"/>
            <p:cNvSpPr/>
            <p:nvPr/>
          </p:nvSpPr>
          <p:spPr bwMode="auto">
            <a:xfrm>
              <a:off x="2749550" y="4321175"/>
              <a:ext cx="469900" cy="169862"/>
            </a:xfrm>
            <a:custGeom>
              <a:avLst/>
              <a:gdLst>
                <a:gd name="T0" fmla="*/ 1 w 25"/>
                <a:gd name="T1" fmla="*/ 9 h 9"/>
                <a:gd name="T2" fmla="*/ 6 w 25"/>
                <a:gd name="T3" fmla="*/ 9 h 9"/>
                <a:gd name="T4" fmla="*/ 6 w 25"/>
                <a:gd name="T5" fmla="*/ 6 h 9"/>
                <a:gd name="T6" fmla="*/ 7 w 25"/>
                <a:gd name="T7" fmla="*/ 6 h 9"/>
                <a:gd name="T8" fmla="*/ 9 w 25"/>
                <a:gd name="T9" fmla="*/ 6 h 9"/>
                <a:gd name="T10" fmla="*/ 9 w 25"/>
                <a:gd name="T11" fmla="*/ 6 h 9"/>
                <a:gd name="T12" fmla="*/ 9 w 25"/>
                <a:gd name="T13" fmla="*/ 9 h 9"/>
                <a:gd name="T14" fmla="*/ 15 w 25"/>
                <a:gd name="T15" fmla="*/ 9 h 9"/>
                <a:gd name="T16" fmla="*/ 15 w 25"/>
                <a:gd name="T17" fmla="*/ 6 h 9"/>
                <a:gd name="T18" fmla="*/ 15 w 25"/>
                <a:gd name="T19" fmla="*/ 6 h 9"/>
                <a:gd name="T20" fmla="*/ 18 w 25"/>
                <a:gd name="T21" fmla="*/ 6 h 9"/>
                <a:gd name="T22" fmla="*/ 18 w 25"/>
                <a:gd name="T23" fmla="*/ 6 h 9"/>
                <a:gd name="T24" fmla="*/ 18 w 25"/>
                <a:gd name="T25" fmla="*/ 9 h 9"/>
                <a:gd name="T26" fmla="*/ 24 w 25"/>
                <a:gd name="T27" fmla="*/ 9 h 9"/>
                <a:gd name="T28" fmla="*/ 25 w 25"/>
                <a:gd name="T29" fmla="*/ 7 h 9"/>
                <a:gd name="T30" fmla="*/ 25 w 25"/>
                <a:gd name="T31" fmla="*/ 1 h 9"/>
                <a:gd name="T32" fmla="*/ 24 w 25"/>
                <a:gd name="T33" fmla="*/ 0 h 9"/>
                <a:gd name="T34" fmla="*/ 0 w 25"/>
                <a:gd name="T35" fmla="*/ 0 h 9"/>
                <a:gd name="T36" fmla="*/ 0 w 25"/>
                <a:gd name="T37" fmla="*/ 1 h 9"/>
                <a:gd name="T38" fmla="*/ 0 w 25"/>
                <a:gd name="T39" fmla="*/ 7 h 9"/>
                <a:gd name="T40" fmla="*/ 1 w 25"/>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9">
                  <a:moveTo>
                    <a:pt x="1" y="9"/>
                  </a:moveTo>
                  <a:cubicBezTo>
                    <a:pt x="6" y="9"/>
                    <a:pt x="6" y="9"/>
                    <a:pt x="6" y="9"/>
                  </a:cubicBezTo>
                  <a:cubicBezTo>
                    <a:pt x="6" y="6"/>
                    <a:pt x="6" y="6"/>
                    <a:pt x="6" y="6"/>
                  </a:cubicBezTo>
                  <a:cubicBezTo>
                    <a:pt x="6" y="6"/>
                    <a:pt x="6" y="6"/>
                    <a:pt x="7" y="6"/>
                  </a:cubicBezTo>
                  <a:cubicBezTo>
                    <a:pt x="9" y="6"/>
                    <a:pt x="9" y="6"/>
                    <a:pt x="9" y="6"/>
                  </a:cubicBezTo>
                  <a:cubicBezTo>
                    <a:pt x="9" y="6"/>
                    <a:pt x="9" y="6"/>
                    <a:pt x="9" y="6"/>
                  </a:cubicBezTo>
                  <a:cubicBezTo>
                    <a:pt x="9" y="9"/>
                    <a:pt x="9" y="9"/>
                    <a:pt x="9" y="9"/>
                  </a:cubicBezTo>
                  <a:cubicBezTo>
                    <a:pt x="15" y="9"/>
                    <a:pt x="15" y="9"/>
                    <a:pt x="15" y="9"/>
                  </a:cubicBezTo>
                  <a:cubicBezTo>
                    <a:pt x="15" y="6"/>
                    <a:pt x="15" y="6"/>
                    <a:pt x="15" y="6"/>
                  </a:cubicBezTo>
                  <a:cubicBezTo>
                    <a:pt x="15" y="6"/>
                    <a:pt x="15" y="6"/>
                    <a:pt x="15" y="6"/>
                  </a:cubicBezTo>
                  <a:cubicBezTo>
                    <a:pt x="18" y="6"/>
                    <a:pt x="18" y="6"/>
                    <a:pt x="18" y="6"/>
                  </a:cubicBezTo>
                  <a:cubicBezTo>
                    <a:pt x="18" y="6"/>
                    <a:pt x="18" y="6"/>
                    <a:pt x="18" y="6"/>
                  </a:cubicBezTo>
                  <a:cubicBezTo>
                    <a:pt x="18" y="9"/>
                    <a:pt x="18" y="9"/>
                    <a:pt x="18" y="9"/>
                  </a:cubicBezTo>
                  <a:cubicBezTo>
                    <a:pt x="24" y="9"/>
                    <a:pt x="24" y="9"/>
                    <a:pt x="24" y="9"/>
                  </a:cubicBezTo>
                  <a:cubicBezTo>
                    <a:pt x="24" y="9"/>
                    <a:pt x="25" y="8"/>
                    <a:pt x="25" y="7"/>
                  </a:cubicBezTo>
                  <a:cubicBezTo>
                    <a:pt x="25" y="1"/>
                    <a:pt x="25" y="1"/>
                    <a:pt x="25" y="1"/>
                  </a:cubicBezTo>
                  <a:cubicBezTo>
                    <a:pt x="24" y="1"/>
                    <a:pt x="24" y="0"/>
                    <a:pt x="24" y="0"/>
                  </a:cubicBezTo>
                  <a:cubicBezTo>
                    <a:pt x="0" y="0"/>
                    <a:pt x="0" y="0"/>
                    <a:pt x="0" y="0"/>
                  </a:cubicBezTo>
                  <a:cubicBezTo>
                    <a:pt x="0" y="0"/>
                    <a:pt x="0" y="1"/>
                    <a:pt x="0" y="1"/>
                  </a:cubicBezTo>
                  <a:cubicBezTo>
                    <a:pt x="0" y="7"/>
                    <a:pt x="0" y="7"/>
                    <a:pt x="0" y="7"/>
                  </a:cubicBezTo>
                  <a:cubicBezTo>
                    <a:pt x="0" y="8"/>
                    <a:pt x="0" y="9"/>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20" name="Freeform 595"/>
            <p:cNvSpPr/>
            <p:nvPr/>
          </p:nvSpPr>
          <p:spPr bwMode="auto">
            <a:xfrm>
              <a:off x="2825750" y="4491038"/>
              <a:ext cx="300038" cy="112712"/>
            </a:xfrm>
            <a:custGeom>
              <a:avLst/>
              <a:gdLst>
                <a:gd name="T0" fmla="*/ 0 w 16"/>
                <a:gd name="T1" fmla="*/ 0 h 6"/>
                <a:gd name="T2" fmla="*/ 0 w 16"/>
                <a:gd name="T3" fmla="*/ 6 h 6"/>
                <a:gd name="T4" fmla="*/ 16 w 16"/>
                <a:gd name="T5" fmla="*/ 6 h 6"/>
                <a:gd name="T6" fmla="*/ 16 w 16"/>
                <a:gd name="T7" fmla="*/ 0 h 6"/>
                <a:gd name="T8" fmla="*/ 14 w 16"/>
                <a:gd name="T9" fmla="*/ 0 h 6"/>
                <a:gd name="T10" fmla="*/ 14 w 16"/>
                <a:gd name="T11" fmla="*/ 2 h 6"/>
                <a:gd name="T12" fmla="*/ 14 w 16"/>
                <a:gd name="T13" fmla="*/ 3 h 6"/>
                <a:gd name="T14" fmla="*/ 11 w 16"/>
                <a:gd name="T15" fmla="*/ 3 h 6"/>
                <a:gd name="T16" fmla="*/ 11 w 16"/>
                <a:gd name="T17" fmla="*/ 2 h 6"/>
                <a:gd name="T18" fmla="*/ 11 w 16"/>
                <a:gd name="T19" fmla="*/ 0 h 6"/>
                <a:gd name="T20" fmla="*/ 5 w 16"/>
                <a:gd name="T21" fmla="*/ 0 h 6"/>
                <a:gd name="T22" fmla="*/ 5 w 16"/>
                <a:gd name="T23" fmla="*/ 2 h 6"/>
                <a:gd name="T24" fmla="*/ 5 w 16"/>
                <a:gd name="T25" fmla="*/ 3 h 6"/>
                <a:gd name="T26" fmla="*/ 3 w 16"/>
                <a:gd name="T27" fmla="*/ 3 h 6"/>
                <a:gd name="T28" fmla="*/ 2 w 16"/>
                <a:gd name="T29" fmla="*/ 2 h 6"/>
                <a:gd name="T30" fmla="*/ 2 w 16"/>
                <a:gd name="T31" fmla="*/ 0 h 6"/>
                <a:gd name="T32" fmla="*/ 0 w 16"/>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6">
                  <a:moveTo>
                    <a:pt x="0" y="0"/>
                  </a:moveTo>
                  <a:cubicBezTo>
                    <a:pt x="0" y="6"/>
                    <a:pt x="0" y="6"/>
                    <a:pt x="0" y="6"/>
                  </a:cubicBezTo>
                  <a:cubicBezTo>
                    <a:pt x="16" y="6"/>
                    <a:pt x="16" y="6"/>
                    <a:pt x="16" y="6"/>
                  </a:cubicBezTo>
                  <a:cubicBezTo>
                    <a:pt x="16" y="0"/>
                    <a:pt x="16" y="0"/>
                    <a:pt x="16" y="0"/>
                  </a:cubicBezTo>
                  <a:cubicBezTo>
                    <a:pt x="14" y="0"/>
                    <a:pt x="14" y="0"/>
                    <a:pt x="14" y="0"/>
                  </a:cubicBezTo>
                  <a:cubicBezTo>
                    <a:pt x="14" y="2"/>
                    <a:pt x="14" y="2"/>
                    <a:pt x="14" y="2"/>
                  </a:cubicBezTo>
                  <a:cubicBezTo>
                    <a:pt x="14" y="2"/>
                    <a:pt x="14" y="3"/>
                    <a:pt x="14" y="3"/>
                  </a:cubicBezTo>
                  <a:cubicBezTo>
                    <a:pt x="11" y="3"/>
                    <a:pt x="11" y="3"/>
                    <a:pt x="11" y="3"/>
                  </a:cubicBezTo>
                  <a:cubicBezTo>
                    <a:pt x="11" y="3"/>
                    <a:pt x="11" y="2"/>
                    <a:pt x="11" y="2"/>
                  </a:cubicBezTo>
                  <a:cubicBezTo>
                    <a:pt x="11" y="0"/>
                    <a:pt x="11" y="0"/>
                    <a:pt x="11" y="0"/>
                  </a:cubicBezTo>
                  <a:cubicBezTo>
                    <a:pt x="5" y="0"/>
                    <a:pt x="5" y="0"/>
                    <a:pt x="5" y="0"/>
                  </a:cubicBezTo>
                  <a:cubicBezTo>
                    <a:pt x="5" y="2"/>
                    <a:pt x="5" y="2"/>
                    <a:pt x="5" y="2"/>
                  </a:cubicBezTo>
                  <a:cubicBezTo>
                    <a:pt x="5" y="2"/>
                    <a:pt x="5" y="3"/>
                    <a:pt x="5" y="3"/>
                  </a:cubicBezTo>
                  <a:cubicBezTo>
                    <a:pt x="3" y="3"/>
                    <a:pt x="3" y="3"/>
                    <a:pt x="3" y="3"/>
                  </a:cubicBezTo>
                  <a:cubicBezTo>
                    <a:pt x="2" y="3"/>
                    <a:pt x="2" y="2"/>
                    <a:pt x="2" y="2"/>
                  </a:cubicBezTo>
                  <a:cubicBezTo>
                    <a:pt x="2"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21" name="Freeform 596"/>
            <p:cNvSpPr/>
            <p:nvPr/>
          </p:nvSpPr>
          <p:spPr bwMode="auto">
            <a:xfrm>
              <a:off x="3032125" y="4433888"/>
              <a:ext cx="55563" cy="93662"/>
            </a:xfrm>
            <a:custGeom>
              <a:avLst/>
              <a:gdLst>
                <a:gd name="T0" fmla="*/ 3 w 3"/>
                <a:gd name="T1" fmla="*/ 5 h 5"/>
                <a:gd name="T2" fmla="*/ 3 w 3"/>
                <a:gd name="T3" fmla="*/ 5 h 5"/>
                <a:gd name="T4" fmla="*/ 3 w 3"/>
                <a:gd name="T5" fmla="*/ 0 h 5"/>
                <a:gd name="T6" fmla="*/ 3 w 3"/>
                <a:gd name="T7" fmla="*/ 0 h 5"/>
                <a:gd name="T8" fmla="*/ 0 w 3"/>
                <a:gd name="T9" fmla="*/ 0 h 5"/>
                <a:gd name="T10" fmla="*/ 0 w 3"/>
                <a:gd name="T11" fmla="*/ 0 h 5"/>
                <a:gd name="T12" fmla="*/ 0 w 3"/>
                <a:gd name="T13" fmla="*/ 5 h 5"/>
                <a:gd name="T14" fmla="*/ 0 w 3"/>
                <a:gd name="T15" fmla="*/ 5 h 5"/>
                <a:gd name="T16" fmla="*/ 3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3" y="5"/>
                  </a:moveTo>
                  <a:cubicBezTo>
                    <a:pt x="3" y="5"/>
                    <a:pt x="3" y="5"/>
                    <a:pt x="3" y="5"/>
                  </a:cubicBezTo>
                  <a:cubicBezTo>
                    <a:pt x="3" y="0"/>
                    <a:pt x="3" y="0"/>
                    <a:pt x="3" y="0"/>
                  </a:cubicBezTo>
                  <a:cubicBezTo>
                    <a:pt x="3" y="0"/>
                    <a:pt x="3" y="0"/>
                    <a:pt x="3" y="0"/>
                  </a:cubicBezTo>
                  <a:cubicBezTo>
                    <a:pt x="0" y="0"/>
                    <a:pt x="0" y="0"/>
                    <a:pt x="0" y="0"/>
                  </a:cubicBezTo>
                  <a:cubicBezTo>
                    <a:pt x="0" y="0"/>
                    <a:pt x="0" y="0"/>
                    <a:pt x="0" y="0"/>
                  </a:cubicBezTo>
                  <a:cubicBezTo>
                    <a:pt x="0" y="5"/>
                    <a:pt x="0" y="5"/>
                    <a:pt x="0" y="5"/>
                  </a:cubicBezTo>
                  <a:cubicBezTo>
                    <a:pt x="0" y="5"/>
                    <a:pt x="0" y="5"/>
                    <a:pt x="0" y="5"/>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22" name="组合 721"/>
          <p:cNvGrpSpPr/>
          <p:nvPr/>
        </p:nvGrpSpPr>
        <p:grpSpPr>
          <a:xfrm>
            <a:off x="3297299" y="3710325"/>
            <a:ext cx="544513" cy="619125"/>
            <a:chOff x="3670300" y="4152900"/>
            <a:chExt cx="544513" cy="619125"/>
          </a:xfrm>
          <a:solidFill>
            <a:schemeClr val="bg1"/>
          </a:solidFill>
        </p:grpSpPr>
        <p:sp>
          <p:nvSpPr>
            <p:cNvPr id="723" name="Freeform 597"/>
            <p:cNvSpPr/>
            <p:nvPr/>
          </p:nvSpPr>
          <p:spPr bwMode="auto">
            <a:xfrm>
              <a:off x="3708400" y="4584700"/>
              <a:ext cx="112713" cy="150812"/>
            </a:xfrm>
            <a:custGeom>
              <a:avLst/>
              <a:gdLst>
                <a:gd name="T0" fmla="*/ 3 w 6"/>
                <a:gd name="T1" fmla="*/ 5 h 8"/>
                <a:gd name="T2" fmla="*/ 3 w 6"/>
                <a:gd name="T3" fmla="*/ 0 h 8"/>
                <a:gd name="T4" fmla="*/ 3 w 6"/>
                <a:gd name="T5" fmla="*/ 0 h 8"/>
                <a:gd name="T6" fmla="*/ 2 w 6"/>
                <a:gd name="T7" fmla="*/ 0 h 8"/>
                <a:gd name="T8" fmla="*/ 1 w 6"/>
                <a:gd name="T9" fmla="*/ 5 h 8"/>
                <a:gd name="T10" fmla="*/ 6 w 6"/>
                <a:gd name="T11" fmla="*/ 8 h 8"/>
                <a:gd name="T12" fmla="*/ 3 w 6"/>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3" y="5"/>
                  </a:moveTo>
                  <a:cubicBezTo>
                    <a:pt x="2" y="3"/>
                    <a:pt x="2" y="1"/>
                    <a:pt x="3" y="0"/>
                  </a:cubicBezTo>
                  <a:cubicBezTo>
                    <a:pt x="3" y="0"/>
                    <a:pt x="3" y="0"/>
                    <a:pt x="3" y="0"/>
                  </a:cubicBezTo>
                  <a:cubicBezTo>
                    <a:pt x="3" y="0"/>
                    <a:pt x="2" y="0"/>
                    <a:pt x="2" y="0"/>
                  </a:cubicBezTo>
                  <a:cubicBezTo>
                    <a:pt x="0" y="1"/>
                    <a:pt x="0" y="3"/>
                    <a:pt x="1" y="5"/>
                  </a:cubicBezTo>
                  <a:cubicBezTo>
                    <a:pt x="2" y="7"/>
                    <a:pt x="4" y="8"/>
                    <a:pt x="6" y="8"/>
                  </a:cubicBezTo>
                  <a:cubicBezTo>
                    <a:pt x="4" y="8"/>
                    <a:pt x="3" y="7"/>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24" name="Freeform 598"/>
            <p:cNvSpPr>
              <a:spLocks noEditPoints="1"/>
            </p:cNvSpPr>
            <p:nvPr/>
          </p:nvSpPr>
          <p:spPr bwMode="auto">
            <a:xfrm>
              <a:off x="3670300" y="4527550"/>
              <a:ext cx="244475" cy="244475"/>
            </a:xfrm>
            <a:custGeom>
              <a:avLst/>
              <a:gdLst>
                <a:gd name="T0" fmla="*/ 11 w 13"/>
                <a:gd name="T1" fmla="*/ 8 h 13"/>
                <a:gd name="T2" fmla="*/ 13 w 13"/>
                <a:gd name="T3" fmla="*/ 5 h 13"/>
                <a:gd name="T4" fmla="*/ 12 w 13"/>
                <a:gd name="T5" fmla="*/ 4 h 13"/>
                <a:gd name="T6" fmla="*/ 12 w 13"/>
                <a:gd name="T7" fmla="*/ 4 h 13"/>
                <a:gd name="T8" fmla="*/ 12 w 13"/>
                <a:gd name="T9" fmla="*/ 4 h 13"/>
                <a:gd name="T10" fmla="*/ 11 w 13"/>
                <a:gd name="T11" fmla="*/ 3 h 13"/>
                <a:gd name="T12" fmla="*/ 11 w 13"/>
                <a:gd name="T13" fmla="*/ 2 h 13"/>
                <a:gd name="T14" fmla="*/ 11 w 13"/>
                <a:gd name="T15" fmla="*/ 2 h 13"/>
                <a:gd name="T16" fmla="*/ 7 w 13"/>
                <a:gd name="T17" fmla="*/ 0 h 13"/>
                <a:gd name="T18" fmla="*/ 5 w 13"/>
                <a:gd name="T19" fmla="*/ 0 h 13"/>
                <a:gd name="T20" fmla="*/ 4 w 13"/>
                <a:gd name="T21" fmla="*/ 1 h 13"/>
                <a:gd name="T22" fmla="*/ 2 w 13"/>
                <a:gd name="T23" fmla="*/ 4 h 13"/>
                <a:gd name="T24" fmla="*/ 7 w 13"/>
                <a:gd name="T25" fmla="*/ 12 h 13"/>
                <a:gd name="T26" fmla="*/ 11 w 13"/>
                <a:gd name="T27" fmla="*/ 8 h 13"/>
                <a:gd name="T28" fmla="*/ 8 w 13"/>
                <a:gd name="T29" fmla="*/ 12 h 13"/>
                <a:gd name="T30" fmla="*/ 3 w 13"/>
                <a:gd name="T31" fmla="*/ 9 h 13"/>
                <a:gd name="T32" fmla="*/ 3 w 13"/>
                <a:gd name="T33" fmla="*/ 3 h 13"/>
                <a:gd name="T34" fmla="*/ 9 w 13"/>
                <a:gd name="T35" fmla="*/ 6 h 13"/>
                <a:gd name="T36" fmla="*/ 8 w 13"/>
                <a:gd name="T3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3">
                  <a:moveTo>
                    <a:pt x="11" y="8"/>
                  </a:moveTo>
                  <a:cubicBezTo>
                    <a:pt x="12" y="7"/>
                    <a:pt x="12" y="6"/>
                    <a:pt x="13" y="5"/>
                  </a:cubicBezTo>
                  <a:cubicBezTo>
                    <a:pt x="12" y="5"/>
                    <a:pt x="12" y="4"/>
                    <a:pt x="12" y="4"/>
                  </a:cubicBezTo>
                  <a:cubicBezTo>
                    <a:pt x="12" y="4"/>
                    <a:pt x="12" y="4"/>
                    <a:pt x="12" y="4"/>
                  </a:cubicBezTo>
                  <a:cubicBezTo>
                    <a:pt x="12" y="4"/>
                    <a:pt x="12" y="4"/>
                    <a:pt x="12" y="4"/>
                  </a:cubicBezTo>
                  <a:cubicBezTo>
                    <a:pt x="11" y="3"/>
                    <a:pt x="11" y="3"/>
                    <a:pt x="11" y="3"/>
                  </a:cubicBezTo>
                  <a:cubicBezTo>
                    <a:pt x="11" y="2"/>
                    <a:pt x="11" y="2"/>
                    <a:pt x="11" y="2"/>
                  </a:cubicBezTo>
                  <a:cubicBezTo>
                    <a:pt x="11" y="2"/>
                    <a:pt x="11" y="2"/>
                    <a:pt x="11" y="2"/>
                  </a:cubicBezTo>
                  <a:cubicBezTo>
                    <a:pt x="10" y="1"/>
                    <a:pt x="9" y="0"/>
                    <a:pt x="7" y="0"/>
                  </a:cubicBezTo>
                  <a:cubicBezTo>
                    <a:pt x="7" y="0"/>
                    <a:pt x="6" y="0"/>
                    <a:pt x="5" y="0"/>
                  </a:cubicBezTo>
                  <a:cubicBezTo>
                    <a:pt x="4" y="1"/>
                    <a:pt x="4" y="1"/>
                    <a:pt x="4" y="1"/>
                  </a:cubicBezTo>
                  <a:cubicBezTo>
                    <a:pt x="3" y="2"/>
                    <a:pt x="3" y="3"/>
                    <a:pt x="2" y="4"/>
                  </a:cubicBezTo>
                  <a:cubicBezTo>
                    <a:pt x="0" y="7"/>
                    <a:pt x="3" y="12"/>
                    <a:pt x="7" y="12"/>
                  </a:cubicBezTo>
                  <a:cubicBezTo>
                    <a:pt x="8" y="13"/>
                    <a:pt x="10" y="12"/>
                    <a:pt x="11" y="8"/>
                  </a:cubicBezTo>
                  <a:close/>
                  <a:moveTo>
                    <a:pt x="8" y="12"/>
                  </a:moveTo>
                  <a:cubicBezTo>
                    <a:pt x="6" y="12"/>
                    <a:pt x="4" y="11"/>
                    <a:pt x="3" y="9"/>
                  </a:cubicBezTo>
                  <a:cubicBezTo>
                    <a:pt x="2" y="6"/>
                    <a:pt x="2" y="4"/>
                    <a:pt x="3" y="3"/>
                  </a:cubicBezTo>
                  <a:cubicBezTo>
                    <a:pt x="5" y="2"/>
                    <a:pt x="7" y="3"/>
                    <a:pt x="9" y="6"/>
                  </a:cubicBezTo>
                  <a:cubicBezTo>
                    <a:pt x="10" y="8"/>
                    <a:pt x="10" y="11"/>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25" name="Freeform 599"/>
            <p:cNvSpPr/>
            <p:nvPr/>
          </p:nvSpPr>
          <p:spPr bwMode="auto">
            <a:xfrm>
              <a:off x="3821113" y="4152900"/>
              <a:ext cx="280988" cy="393700"/>
            </a:xfrm>
            <a:custGeom>
              <a:avLst/>
              <a:gdLst>
                <a:gd name="T0" fmla="*/ 6 w 15"/>
                <a:gd name="T1" fmla="*/ 21 h 21"/>
                <a:gd name="T2" fmla="*/ 6 w 15"/>
                <a:gd name="T3" fmla="*/ 21 h 21"/>
                <a:gd name="T4" fmla="*/ 15 w 15"/>
                <a:gd name="T5" fmla="*/ 7 h 21"/>
                <a:gd name="T6" fmla="*/ 7 w 15"/>
                <a:gd name="T7" fmla="*/ 5 h 21"/>
                <a:gd name="T8" fmla="*/ 0 w 15"/>
                <a:gd name="T9" fmla="*/ 16 h 21"/>
                <a:gd name="T10" fmla="*/ 0 w 15"/>
                <a:gd name="T11" fmla="*/ 16 h 21"/>
                <a:gd name="T12" fmla="*/ 6 w 1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 h="21">
                  <a:moveTo>
                    <a:pt x="6" y="21"/>
                  </a:moveTo>
                  <a:cubicBezTo>
                    <a:pt x="6" y="21"/>
                    <a:pt x="6" y="21"/>
                    <a:pt x="6" y="21"/>
                  </a:cubicBezTo>
                  <a:cubicBezTo>
                    <a:pt x="9" y="15"/>
                    <a:pt x="13" y="11"/>
                    <a:pt x="15" y="7"/>
                  </a:cubicBezTo>
                  <a:cubicBezTo>
                    <a:pt x="12" y="0"/>
                    <a:pt x="7" y="5"/>
                    <a:pt x="7" y="5"/>
                  </a:cubicBezTo>
                  <a:cubicBezTo>
                    <a:pt x="4" y="10"/>
                    <a:pt x="2" y="14"/>
                    <a:pt x="0" y="16"/>
                  </a:cubicBezTo>
                  <a:cubicBezTo>
                    <a:pt x="0" y="16"/>
                    <a:pt x="0" y="16"/>
                    <a:pt x="0" y="16"/>
                  </a:cubicBezTo>
                  <a:cubicBezTo>
                    <a:pt x="4" y="16"/>
                    <a:pt x="5" y="19"/>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26" name="Freeform 600"/>
            <p:cNvSpPr/>
            <p:nvPr/>
          </p:nvSpPr>
          <p:spPr bwMode="auto">
            <a:xfrm>
              <a:off x="3857625" y="4622800"/>
              <a:ext cx="95250" cy="130175"/>
            </a:xfrm>
            <a:custGeom>
              <a:avLst/>
              <a:gdLst>
                <a:gd name="T0" fmla="*/ 3 w 5"/>
                <a:gd name="T1" fmla="*/ 0 h 7"/>
                <a:gd name="T2" fmla="*/ 2 w 5"/>
                <a:gd name="T3" fmla="*/ 4 h 7"/>
                <a:gd name="T4" fmla="*/ 0 w 5"/>
                <a:gd name="T5" fmla="*/ 7 h 7"/>
                <a:gd name="T6" fmla="*/ 1 w 5"/>
                <a:gd name="T7" fmla="*/ 7 h 7"/>
                <a:gd name="T8" fmla="*/ 5 w 5"/>
                <a:gd name="T9" fmla="*/ 2 h 7"/>
                <a:gd name="T10" fmla="*/ 4 w 5"/>
                <a:gd name="T11" fmla="*/ 1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cubicBezTo>
                    <a:pt x="3" y="1"/>
                    <a:pt x="2" y="2"/>
                    <a:pt x="2" y="4"/>
                  </a:cubicBezTo>
                  <a:cubicBezTo>
                    <a:pt x="2" y="5"/>
                    <a:pt x="1" y="6"/>
                    <a:pt x="0" y="7"/>
                  </a:cubicBezTo>
                  <a:cubicBezTo>
                    <a:pt x="0" y="7"/>
                    <a:pt x="1" y="7"/>
                    <a:pt x="1" y="7"/>
                  </a:cubicBezTo>
                  <a:cubicBezTo>
                    <a:pt x="2" y="6"/>
                    <a:pt x="3" y="4"/>
                    <a:pt x="5" y="2"/>
                  </a:cubicBezTo>
                  <a:cubicBezTo>
                    <a:pt x="5" y="2"/>
                    <a:pt x="4" y="1"/>
                    <a:pt x="4" y="1"/>
                  </a:cubicBezTo>
                  <a:cubicBezTo>
                    <a:pt x="4"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27" name="Freeform 601"/>
            <p:cNvSpPr/>
            <p:nvPr/>
          </p:nvSpPr>
          <p:spPr bwMode="auto">
            <a:xfrm>
              <a:off x="3952875" y="4321175"/>
              <a:ext cx="261938" cy="225425"/>
            </a:xfrm>
            <a:custGeom>
              <a:avLst/>
              <a:gdLst>
                <a:gd name="T0" fmla="*/ 8 w 14"/>
                <a:gd name="T1" fmla="*/ 0 h 12"/>
                <a:gd name="T2" fmla="*/ 6 w 14"/>
                <a:gd name="T3" fmla="*/ 2 h 12"/>
                <a:gd name="T4" fmla="*/ 0 w 14"/>
                <a:gd name="T5" fmla="*/ 12 h 12"/>
                <a:gd name="T6" fmla="*/ 2 w 14"/>
                <a:gd name="T7" fmla="*/ 12 h 12"/>
                <a:gd name="T8" fmla="*/ 2 w 14"/>
                <a:gd name="T9" fmla="*/ 12 h 12"/>
                <a:gd name="T10" fmla="*/ 4 w 14"/>
                <a:gd name="T11" fmla="*/ 12 h 12"/>
                <a:gd name="T12" fmla="*/ 14 w 14"/>
                <a:gd name="T13" fmla="*/ 2 h 12"/>
                <a:gd name="T14" fmla="*/ 8 w 1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8" y="0"/>
                  </a:moveTo>
                  <a:cubicBezTo>
                    <a:pt x="7" y="1"/>
                    <a:pt x="7" y="2"/>
                    <a:pt x="6" y="2"/>
                  </a:cubicBezTo>
                  <a:cubicBezTo>
                    <a:pt x="4" y="5"/>
                    <a:pt x="2" y="8"/>
                    <a:pt x="0" y="12"/>
                  </a:cubicBezTo>
                  <a:cubicBezTo>
                    <a:pt x="0" y="12"/>
                    <a:pt x="1" y="12"/>
                    <a:pt x="2" y="12"/>
                  </a:cubicBezTo>
                  <a:cubicBezTo>
                    <a:pt x="2" y="12"/>
                    <a:pt x="2" y="12"/>
                    <a:pt x="2" y="12"/>
                  </a:cubicBezTo>
                  <a:cubicBezTo>
                    <a:pt x="3" y="12"/>
                    <a:pt x="3" y="12"/>
                    <a:pt x="4" y="12"/>
                  </a:cubicBezTo>
                  <a:cubicBezTo>
                    <a:pt x="8" y="8"/>
                    <a:pt x="12" y="4"/>
                    <a:pt x="14" y="2"/>
                  </a:cubicBezTo>
                  <a:cubicBezTo>
                    <a:pt x="10" y="3"/>
                    <a:pt x="8"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28" name="Freeform 602"/>
            <p:cNvSpPr/>
            <p:nvPr/>
          </p:nvSpPr>
          <p:spPr bwMode="auto">
            <a:xfrm>
              <a:off x="3763963" y="4433888"/>
              <a:ext cx="357188" cy="244475"/>
            </a:xfrm>
            <a:custGeom>
              <a:avLst/>
              <a:gdLst>
                <a:gd name="T0" fmla="*/ 12 w 19"/>
                <a:gd name="T1" fmla="*/ 10 h 13"/>
                <a:gd name="T2" fmla="*/ 11 w 19"/>
                <a:gd name="T3" fmla="*/ 10 h 13"/>
                <a:gd name="T4" fmla="*/ 19 w 19"/>
                <a:gd name="T5" fmla="*/ 7 h 13"/>
                <a:gd name="T6" fmla="*/ 17 w 19"/>
                <a:gd name="T7" fmla="*/ 7 h 13"/>
                <a:gd name="T8" fmla="*/ 19 w 19"/>
                <a:gd name="T9" fmla="*/ 5 h 13"/>
                <a:gd name="T10" fmla="*/ 8 w 19"/>
                <a:gd name="T11" fmla="*/ 7 h 13"/>
                <a:gd name="T12" fmla="*/ 8 w 19"/>
                <a:gd name="T13" fmla="*/ 6 h 13"/>
                <a:gd name="T14" fmla="*/ 2 w 19"/>
                <a:gd name="T15" fmla="*/ 2 h 13"/>
                <a:gd name="T16" fmla="*/ 0 w 19"/>
                <a:gd name="T17" fmla="*/ 5 h 13"/>
                <a:gd name="T18" fmla="*/ 7 w 19"/>
                <a:gd name="T19" fmla="*/ 7 h 13"/>
                <a:gd name="T20" fmla="*/ 6 w 19"/>
                <a:gd name="T21" fmla="*/ 7 h 13"/>
                <a:gd name="T22" fmla="*/ 7 w 19"/>
                <a:gd name="T23" fmla="*/ 8 h 13"/>
                <a:gd name="T24" fmla="*/ 7 w 19"/>
                <a:gd name="T25" fmla="*/ 9 h 13"/>
                <a:gd name="T26" fmla="*/ 7 w 19"/>
                <a:gd name="T27" fmla="*/ 9 h 13"/>
                <a:gd name="T28" fmla="*/ 7 w 19"/>
                <a:gd name="T29" fmla="*/ 9 h 13"/>
                <a:gd name="T30" fmla="*/ 7 w 19"/>
                <a:gd name="T31" fmla="*/ 9 h 13"/>
                <a:gd name="T32" fmla="*/ 9 w 19"/>
                <a:gd name="T33" fmla="*/ 11 h 13"/>
                <a:gd name="T34" fmla="*/ 15 w 19"/>
                <a:gd name="T35" fmla="*/ 13 h 13"/>
                <a:gd name="T36" fmla="*/ 13 w 19"/>
                <a:gd name="T37" fmla="*/ 11 h 13"/>
                <a:gd name="T38" fmla="*/ 15 w 19"/>
                <a:gd name="T39" fmla="*/ 11 h 13"/>
                <a:gd name="T40" fmla="*/ 12 w 19"/>
                <a:gd name="T4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3">
                  <a:moveTo>
                    <a:pt x="12" y="10"/>
                  </a:moveTo>
                  <a:cubicBezTo>
                    <a:pt x="12" y="10"/>
                    <a:pt x="12" y="10"/>
                    <a:pt x="11" y="10"/>
                  </a:cubicBezTo>
                  <a:cubicBezTo>
                    <a:pt x="16" y="10"/>
                    <a:pt x="19" y="7"/>
                    <a:pt x="19" y="7"/>
                  </a:cubicBezTo>
                  <a:cubicBezTo>
                    <a:pt x="17" y="7"/>
                    <a:pt x="17" y="7"/>
                    <a:pt x="17" y="7"/>
                  </a:cubicBezTo>
                  <a:cubicBezTo>
                    <a:pt x="19" y="5"/>
                    <a:pt x="19" y="5"/>
                    <a:pt x="19" y="5"/>
                  </a:cubicBezTo>
                  <a:cubicBezTo>
                    <a:pt x="19" y="5"/>
                    <a:pt x="15" y="8"/>
                    <a:pt x="8" y="7"/>
                  </a:cubicBezTo>
                  <a:cubicBezTo>
                    <a:pt x="8" y="7"/>
                    <a:pt x="8" y="6"/>
                    <a:pt x="8" y="6"/>
                  </a:cubicBezTo>
                  <a:cubicBezTo>
                    <a:pt x="6" y="0"/>
                    <a:pt x="2" y="2"/>
                    <a:pt x="2" y="2"/>
                  </a:cubicBezTo>
                  <a:cubicBezTo>
                    <a:pt x="0" y="5"/>
                    <a:pt x="0" y="5"/>
                    <a:pt x="0" y="5"/>
                  </a:cubicBezTo>
                  <a:cubicBezTo>
                    <a:pt x="4" y="4"/>
                    <a:pt x="6" y="6"/>
                    <a:pt x="7" y="7"/>
                  </a:cubicBezTo>
                  <a:cubicBezTo>
                    <a:pt x="7" y="7"/>
                    <a:pt x="7" y="7"/>
                    <a:pt x="6" y="7"/>
                  </a:cubicBezTo>
                  <a:cubicBezTo>
                    <a:pt x="6" y="7"/>
                    <a:pt x="7" y="8"/>
                    <a:pt x="7" y="8"/>
                  </a:cubicBezTo>
                  <a:cubicBezTo>
                    <a:pt x="7" y="9"/>
                    <a:pt x="7" y="9"/>
                    <a:pt x="7" y="9"/>
                  </a:cubicBezTo>
                  <a:cubicBezTo>
                    <a:pt x="7" y="9"/>
                    <a:pt x="7" y="9"/>
                    <a:pt x="7" y="9"/>
                  </a:cubicBezTo>
                  <a:cubicBezTo>
                    <a:pt x="7" y="9"/>
                    <a:pt x="7" y="9"/>
                    <a:pt x="7" y="9"/>
                  </a:cubicBezTo>
                  <a:cubicBezTo>
                    <a:pt x="7" y="9"/>
                    <a:pt x="7" y="9"/>
                    <a:pt x="7" y="9"/>
                  </a:cubicBezTo>
                  <a:cubicBezTo>
                    <a:pt x="8" y="10"/>
                    <a:pt x="9" y="10"/>
                    <a:pt x="9" y="11"/>
                  </a:cubicBezTo>
                  <a:cubicBezTo>
                    <a:pt x="12" y="13"/>
                    <a:pt x="15" y="13"/>
                    <a:pt x="15" y="13"/>
                  </a:cubicBezTo>
                  <a:cubicBezTo>
                    <a:pt x="13" y="11"/>
                    <a:pt x="13" y="11"/>
                    <a:pt x="13" y="11"/>
                  </a:cubicBezTo>
                  <a:cubicBezTo>
                    <a:pt x="15" y="11"/>
                    <a:pt x="15" y="11"/>
                    <a:pt x="15" y="11"/>
                  </a:cubicBezTo>
                  <a:cubicBezTo>
                    <a:pt x="15" y="11"/>
                    <a:pt x="14" y="11"/>
                    <a:pt x="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29" name="组合 728"/>
          <p:cNvGrpSpPr/>
          <p:nvPr/>
        </p:nvGrpSpPr>
        <p:grpSpPr>
          <a:xfrm>
            <a:off x="4303805" y="3738106"/>
            <a:ext cx="714375" cy="563562"/>
            <a:chOff x="4665663" y="4208463"/>
            <a:chExt cx="714375" cy="563562"/>
          </a:xfrm>
          <a:solidFill>
            <a:schemeClr val="bg1"/>
          </a:solidFill>
        </p:grpSpPr>
        <p:sp>
          <p:nvSpPr>
            <p:cNvPr id="730" name="Freeform 608"/>
            <p:cNvSpPr>
              <a:spLocks noEditPoints="1"/>
            </p:cNvSpPr>
            <p:nvPr/>
          </p:nvSpPr>
          <p:spPr bwMode="auto">
            <a:xfrm>
              <a:off x="4665663" y="4208463"/>
              <a:ext cx="601663" cy="563562"/>
            </a:xfrm>
            <a:custGeom>
              <a:avLst/>
              <a:gdLst>
                <a:gd name="T0" fmla="*/ 32 w 32"/>
                <a:gd name="T1" fmla="*/ 22 h 30"/>
                <a:gd name="T2" fmla="*/ 30 w 32"/>
                <a:gd name="T3" fmla="*/ 21 h 30"/>
                <a:gd name="T4" fmla="*/ 27 w 32"/>
                <a:gd name="T5" fmla="*/ 22 h 30"/>
                <a:gd name="T6" fmla="*/ 13 w 32"/>
                <a:gd name="T7" fmla="*/ 26 h 30"/>
                <a:gd name="T8" fmla="*/ 19 w 32"/>
                <a:gd name="T9" fmla="*/ 23 h 30"/>
                <a:gd name="T10" fmla="*/ 31 w 32"/>
                <a:gd name="T11" fmla="*/ 9 h 30"/>
                <a:gd name="T12" fmla="*/ 25 w 32"/>
                <a:gd name="T13" fmla="*/ 2 h 30"/>
                <a:gd name="T14" fmla="*/ 13 w 32"/>
                <a:gd name="T15" fmla="*/ 2 h 30"/>
                <a:gd name="T16" fmla="*/ 6 w 32"/>
                <a:gd name="T17" fmla="*/ 10 h 30"/>
                <a:gd name="T18" fmla="*/ 7 w 32"/>
                <a:gd name="T19" fmla="*/ 24 h 30"/>
                <a:gd name="T20" fmla="*/ 7 w 32"/>
                <a:gd name="T21" fmla="*/ 25 h 30"/>
                <a:gd name="T22" fmla="*/ 2 w 32"/>
                <a:gd name="T23" fmla="*/ 26 h 30"/>
                <a:gd name="T24" fmla="*/ 1 w 32"/>
                <a:gd name="T25" fmla="*/ 27 h 30"/>
                <a:gd name="T26" fmla="*/ 2 w 32"/>
                <a:gd name="T27" fmla="*/ 28 h 30"/>
                <a:gd name="T28" fmla="*/ 2 w 32"/>
                <a:gd name="T29" fmla="*/ 28 h 30"/>
                <a:gd name="T30" fmla="*/ 9 w 32"/>
                <a:gd name="T31" fmla="*/ 27 h 30"/>
                <a:gd name="T32" fmla="*/ 28 w 32"/>
                <a:gd name="T33" fmla="*/ 25 h 30"/>
                <a:gd name="T34" fmla="*/ 31 w 32"/>
                <a:gd name="T35" fmla="*/ 23 h 30"/>
                <a:gd name="T36" fmla="*/ 32 w 32"/>
                <a:gd name="T37" fmla="*/ 22 h 30"/>
                <a:gd name="T38" fmla="*/ 9 w 32"/>
                <a:gd name="T39" fmla="*/ 23 h 30"/>
                <a:gd name="T40" fmla="*/ 8 w 32"/>
                <a:gd name="T41" fmla="*/ 10 h 30"/>
                <a:gd name="T42" fmla="*/ 14 w 32"/>
                <a:gd name="T43" fmla="*/ 5 h 30"/>
                <a:gd name="T44" fmla="*/ 19 w 32"/>
                <a:gd name="T45" fmla="*/ 3 h 30"/>
                <a:gd name="T46" fmla="*/ 24 w 32"/>
                <a:gd name="T47" fmla="*/ 4 h 30"/>
                <a:gd name="T48" fmla="*/ 28 w 32"/>
                <a:gd name="T49" fmla="*/ 9 h 30"/>
                <a:gd name="T50" fmla="*/ 25 w 32"/>
                <a:gd name="T51" fmla="*/ 15 h 30"/>
                <a:gd name="T52" fmla="*/ 18 w 32"/>
                <a:gd name="T53" fmla="*/ 20 h 30"/>
                <a:gd name="T54" fmla="*/ 10 w 32"/>
                <a:gd name="T55" fmla="*/ 24 h 30"/>
                <a:gd name="T56" fmla="*/ 9 w 32"/>
                <a:gd name="T5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30">
                  <a:moveTo>
                    <a:pt x="32" y="22"/>
                  </a:moveTo>
                  <a:cubicBezTo>
                    <a:pt x="31" y="21"/>
                    <a:pt x="31" y="21"/>
                    <a:pt x="30" y="21"/>
                  </a:cubicBezTo>
                  <a:cubicBezTo>
                    <a:pt x="29" y="21"/>
                    <a:pt x="28" y="22"/>
                    <a:pt x="27" y="22"/>
                  </a:cubicBezTo>
                  <a:cubicBezTo>
                    <a:pt x="22" y="24"/>
                    <a:pt x="17" y="26"/>
                    <a:pt x="13" y="26"/>
                  </a:cubicBezTo>
                  <a:cubicBezTo>
                    <a:pt x="15" y="25"/>
                    <a:pt x="17" y="24"/>
                    <a:pt x="19" y="23"/>
                  </a:cubicBezTo>
                  <a:cubicBezTo>
                    <a:pt x="24" y="20"/>
                    <a:pt x="31" y="14"/>
                    <a:pt x="31" y="9"/>
                  </a:cubicBezTo>
                  <a:cubicBezTo>
                    <a:pt x="31" y="7"/>
                    <a:pt x="30" y="4"/>
                    <a:pt x="25" y="2"/>
                  </a:cubicBezTo>
                  <a:cubicBezTo>
                    <a:pt x="21" y="0"/>
                    <a:pt x="17" y="0"/>
                    <a:pt x="13" y="2"/>
                  </a:cubicBezTo>
                  <a:cubicBezTo>
                    <a:pt x="9" y="4"/>
                    <a:pt x="7" y="6"/>
                    <a:pt x="6" y="10"/>
                  </a:cubicBezTo>
                  <a:cubicBezTo>
                    <a:pt x="5" y="13"/>
                    <a:pt x="4" y="20"/>
                    <a:pt x="7" y="24"/>
                  </a:cubicBezTo>
                  <a:cubicBezTo>
                    <a:pt x="7" y="24"/>
                    <a:pt x="7" y="24"/>
                    <a:pt x="7" y="25"/>
                  </a:cubicBezTo>
                  <a:cubicBezTo>
                    <a:pt x="5" y="25"/>
                    <a:pt x="4" y="26"/>
                    <a:pt x="2" y="26"/>
                  </a:cubicBezTo>
                  <a:cubicBezTo>
                    <a:pt x="1" y="26"/>
                    <a:pt x="0" y="27"/>
                    <a:pt x="1" y="27"/>
                  </a:cubicBezTo>
                  <a:cubicBezTo>
                    <a:pt x="1" y="28"/>
                    <a:pt x="1" y="28"/>
                    <a:pt x="2" y="28"/>
                  </a:cubicBezTo>
                  <a:cubicBezTo>
                    <a:pt x="2" y="28"/>
                    <a:pt x="2" y="28"/>
                    <a:pt x="2" y="28"/>
                  </a:cubicBezTo>
                  <a:cubicBezTo>
                    <a:pt x="4" y="28"/>
                    <a:pt x="7" y="28"/>
                    <a:pt x="9" y="27"/>
                  </a:cubicBezTo>
                  <a:cubicBezTo>
                    <a:pt x="15" y="30"/>
                    <a:pt x="22" y="27"/>
                    <a:pt x="28" y="25"/>
                  </a:cubicBezTo>
                  <a:cubicBezTo>
                    <a:pt x="29" y="24"/>
                    <a:pt x="30" y="24"/>
                    <a:pt x="31" y="23"/>
                  </a:cubicBezTo>
                  <a:cubicBezTo>
                    <a:pt x="32" y="23"/>
                    <a:pt x="32" y="22"/>
                    <a:pt x="32" y="22"/>
                  </a:cubicBezTo>
                  <a:close/>
                  <a:moveTo>
                    <a:pt x="9" y="23"/>
                  </a:moveTo>
                  <a:cubicBezTo>
                    <a:pt x="7" y="20"/>
                    <a:pt x="7" y="14"/>
                    <a:pt x="8" y="10"/>
                  </a:cubicBezTo>
                  <a:cubicBezTo>
                    <a:pt x="9" y="7"/>
                    <a:pt x="12" y="5"/>
                    <a:pt x="14" y="5"/>
                  </a:cubicBezTo>
                  <a:cubicBezTo>
                    <a:pt x="16" y="4"/>
                    <a:pt x="17" y="3"/>
                    <a:pt x="19" y="3"/>
                  </a:cubicBezTo>
                  <a:cubicBezTo>
                    <a:pt x="21" y="3"/>
                    <a:pt x="23" y="4"/>
                    <a:pt x="24" y="4"/>
                  </a:cubicBezTo>
                  <a:cubicBezTo>
                    <a:pt x="27" y="5"/>
                    <a:pt x="28" y="7"/>
                    <a:pt x="28" y="9"/>
                  </a:cubicBezTo>
                  <a:cubicBezTo>
                    <a:pt x="28" y="11"/>
                    <a:pt x="27" y="13"/>
                    <a:pt x="25" y="15"/>
                  </a:cubicBezTo>
                  <a:cubicBezTo>
                    <a:pt x="23" y="17"/>
                    <a:pt x="20" y="19"/>
                    <a:pt x="18" y="20"/>
                  </a:cubicBezTo>
                  <a:cubicBezTo>
                    <a:pt x="16" y="22"/>
                    <a:pt x="13" y="23"/>
                    <a:pt x="10" y="24"/>
                  </a:cubicBezTo>
                  <a:cubicBezTo>
                    <a:pt x="10" y="24"/>
                    <a:pt x="9" y="23"/>
                    <a:pt x="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31" name="Freeform 609"/>
            <p:cNvSpPr>
              <a:spLocks noEditPoints="1"/>
            </p:cNvSpPr>
            <p:nvPr/>
          </p:nvSpPr>
          <p:spPr bwMode="auto">
            <a:xfrm>
              <a:off x="4835525" y="4321175"/>
              <a:ext cx="168275" cy="225425"/>
            </a:xfrm>
            <a:custGeom>
              <a:avLst/>
              <a:gdLst>
                <a:gd name="T0" fmla="*/ 9 w 9"/>
                <a:gd name="T1" fmla="*/ 8 h 12"/>
                <a:gd name="T2" fmla="*/ 8 w 9"/>
                <a:gd name="T3" fmla="*/ 8 h 12"/>
                <a:gd name="T4" fmla="*/ 8 w 9"/>
                <a:gd name="T5" fmla="*/ 3 h 12"/>
                <a:gd name="T6" fmla="*/ 5 w 9"/>
                <a:gd name="T7" fmla="*/ 0 h 12"/>
                <a:gd name="T8" fmla="*/ 1 w 9"/>
                <a:gd name="T9" fmla="*/ 6 h 12"/>
                <a:gd name="T10" fmla="*/ 0 w 9"/>
                <a:gd name="T11" fmla="*/ 10 h 12"/>
                <a:gd name="T12" fmla="*/ 0 w 9"/>
                <a:gd name="T13" fmla="*/ 11 h 12"/>
                <a:gd name="T14" fmla="*/ 0 w 9"/>
                <a:gd name="T15" fmla="*/ 12 h 12"/>
                <a:gd name="T16" fmla="*/ 1 w 9"/>
                <a:gd name="T17" fmla="*/ 12 h 12"/>
                <a:gd name="T18" fmla="*/ 2 w 9"/>
                <a:gd name="T19" fmla="*/ 11 h 12"/>
                <a:gd name="T20" fmla="*/ 2 w 9"/>
                <a:gd name="T21" fmla="*/ 10 h 12"/>
                <a:gd name="T22" fmla="*/ 4 w 9"/>
                <a:gd name="T23" fmla="*/ 9 h 12"/>
                <a:gd name="T24" fmla="*/ 6 w 9"/>
                <a:gd name="T25" fmla="*/ 9 h 12"/>
                <a:gd name="T26" fmla="*/ 7 w 9"/>
                <a:gd name="T27" fmla="*/ 9 h 12"/>
                <a:gd name="T28" fmla="*/ 7 w 9"/>
                <a:gd name="T29" fmla="*/ 10 h 12"/>
                <a:gd name="T30" fmla="*/ 7 w 9"/>
                <a:gd name="T31" fmla="*/ 10 h 12"/>
                <a:gd name="T32" fmla="*/ 7 w 9"/>
                <a:gd name="T33" fmla="*/ 11 h 12"/>
                <a:gd name="T34" fmla="*/ 8 w 9"/>
                <a:gd name="T35" fmla="*/ 11 h 12"/>
                <a:gd name="T36" fmla="*/ 9 w 9"/>
                <a:gd name="T37" fmla="*/ 11 h 12"/>
                <a:gd name="T38" fmla="*/ 9 w 9"/>
                <a:gd name="T39" fmla="*/ 10 h 12"/>
                <a:gd name="T40" fmla="*/ 9 w 9"/>
                <a:gd name="T41" fmla="*/ 9 h 12"/>
                <a:gd name="T42" fmla="*/ 9 w 9"/>
                <a:gd name="T43" fmla="*/ 8 h 12"/>
                <a:gd name="T44" fmla="*/ 9 w 9"/>
                <a:gd name="T45" fmla="*/ 8 h 12"/>
                <a:gd name="T46" fmla="*/ 4 w 9"/>
                <a:gd name="T47" fmla="*/ 8 h 12"/>
                <a:gd name="T48" fmla="*/ 2 w 9"/>
                <a:gd name="T49" fmla="*/ 8 h 12"/>
                <a:gd name="T50" fmla="*/ 4 w 9"/>
                <a:gd name="T51" fmla="*/ 5 h 12"/>
                <a:gd name="T52" fmla="*/ 5 w 9"/>
                <a:gd name="T53" fmla="*/ 2 h 12"/>
                <a:gd name="T54" fmla="*/ 7 w 9"/>
                <a:gd name="T55" fmla="*/ 8 h 12"/>
                <a:gd name="T56" fmla="*/ 4 w 9"/>
                <a:gd name="T5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 h="12">
                  <a:moveTo>
                    <a:pt x="9" y="8"/>
                  </a:moveTo>
                  <a:cubicBezTo>
                    <a:pt x="9" y="8"/>
                    <a:pt x="9" y="8"/>
                    <a:pt x="8" y="8"/>
                  </a:cubicBezTo>
                  <a:cubicBezTo>
                    <a:pt x="8" y="6"/>
                    <a:pt x="8" y="4"/>
                    <a:pt x="8" y="3"/>
                  </a:cubicBezTo>
                  <a:cubicBezTo>
                    <a:pt x="7" y="1"/>
                    <a:pt x="6" y="0"/>
                    <a:pt x="5" y="0"/>
                  </a:cubicBezTo>
                  <a:cubicBezTo>
                    <a:pt x="4" y="0"/>
                    <a:pt x="3" y="2"/>
                    <a:pt x="1" y="6"/>
                  </a:cubicBezTo>
                  <a:cubicBezTo>
                    <a:pt x="1" y="8"/>
                    <a:pt x="1" y="9"/>
                    <a:pt x="0" y="10"/>
                  </a:cubicBezTo>
                  <a:cubicBezTo>
                    <a:pt x="0" y="10"/>
                    <a:pt x="0" y="11"/>
                    <a:pt x="0" y="11"/>
                  </a:cubicBezTo>
                  <a:cubicBezTo>
                    <a:pt x="0" y="11"/>
                    <a:pt x="0" y="11"/>
                    <a:pt x="0" y="12"/>
                  </a:cubicBezTo>
                  <a:cubicBezTo>
                    <a:pt x="1" y="12"/>
                    <a:pt x="1" y="12"/>
                    <a:pt x="1" y="12"/>
                  </a:cubicBezTo>
                  <a:cubicBezTo>
                    <a:pt x="1" y="12"/>
                    <a:pt x="2" y="12"/>
                    <a:pt x="2" y="11"/>
                  </a:cubicBezTo>
                  <a:cubicBezTo>
                    <a:pt x="2" y="10"/>
                    <a:pt x="2" y="10"/>
                    <a:pt x="2" y="10"/>
                  </a:cubicBezTo>
                  <a:cubicBezTo>
                    <a:pt x="2" y="9"/>
                    <a:pt x="3" y="9"/>
                    <a:pt x="4" y="9"/>
                  </a:cubicBezTo>
                  <a:cubicBezTo>
                    <a:pt x="5" y="9"/>
                    <a:pt x="6" y="9"/>
                    <a:pt x="6" y="9"/>
                  </a:cubicBezTo>
                  <a:cubicBezTo>
                    <a:pt x="7" y="9"/>
                    <a:pt x="7" y="9"/>
                    <a:pt x="7" y="9"/>
                  </a:cubicBezTo>
                  <a:cubicBezTo>
                    <a:pt x="7" y="9"/>
                    <a:pt x="7" y="9"/>
                    <a:pt x="7" y="10"/>
                  </a:cubicBezTo>
                  <a:cubicBezTo>
                    <a:pt x="7" y="10"/>
                    <a:pt x="7" y="10"/>
                    <a:pt x="7" y="10"/>
                  </a:cubicBezTo>
                  <a:cubicBezTo>
                    <a:pt x="7" y="10"/>
                    <a:pt x="7" y="11"/>
                    <a:pt x="7" y="11"/>
                  </a:cubicBezTo>
                  <a:cubicBezTo>
                    <a:pt x="7" y="11"/>
                    <a:pt x="8" y="11"/>
                    <a:pt x="8" y="11"/>
                  </a:cubicBezTo>
                  <a:cubicBezTo>
                    <a:pt x="8" y="11"/>
                    <a:pt x="8" y="11"/>
                    <a:pt x="9" y="11"/>
                  </a:cubicBezTo>
                  <a:cubicBezTo>
                    <a:pt x="9" y="11"/>
                    <a:pt x="9" y="11"/>
                    <a:pt x="9" y="10"/>
                  </a:cubicBezTo>
                  <a:cubicBezTo>
                    <a:pt x="9" y="10"/>
                    <a:pt x="9" y="10"/>
                    <a:pt x="9" y="9"/>
                  </a:cubicBezTo>
                  <a:cubicBezTo>
                    <a:pt x="9" y="9"/>
                    <a:pt x="9" y="9"/>
                    <a:pt x="9" y="8"/>
                  </a:cubicBezTo>
                  <a:cubicBezTo>
                    <a:pt x="9" y="8"/>
                    <a:pt x="9" y="8"/>
                    <a:pt x="9" y="8"/>
                  </a:cubicBezTo>
                  <a:close/>
                  <a:moveTo>
                    <a:pt x="4" y="8"/>
                  </a:moveTo>
                  <a:cubicBezTo>
                    <a:pt x="3" y="8"/>
                    <a:pt x="3" y="8"/>
                    <a:pt x="2" y="8"/>
                  </a:cubicBezTo>
                  <a:cubicBezTo>
                    <a:pt x="3" y="7"/>
                    <a:pt x="3" y="6"/>
                    <a:pt x="4" y="5"/>
                  </a:cubicBezTo>
                  <a:cubicBezTo>
                    <a:pt x="5" y="3"/>
                    <a:pt x="5" y="2"/>
                    <a:pt x="5" y="2"/>
                  </a:cubicBezTo>
                  <a:cubicBezTo>
                    <a:pt x="6" y="2"/>
                    <a:pt x="6" y="4"/>
                    <a:pt x="7" y="8"/>
                  </a:cubicBezTo>
                  <a:cubicBezTo>
                    <a:pt x="6" y="8"/>
                    <a:pt x="5"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32" name="Freeform 610"/>
            <p:cNvSpPr/>
            <p:nvPr/>
          </p:nvSpPr>
          <p:spPr bwMode="auto">
            <a:xfrm>
              <a:off x="5022850" y="4491038"/>
              <a:ext cx="55563" cy="36512"/>
            </a:xfrm>
            <a:custGeom>
              <a:avLst/>
              <a:gdLst>
                <a:gd name="T0" fmla="*/ 2 w 3"/>
                <a:gd name="T1" fmla="*/ 0 h 2"/>
                <a:gd name="T2" fmla="*/ 1 w 3"/>
                <a:gd name="T3" fmla="*/ 0 h 2"/>
                <a:gd name="T4" fmla="*/ 0 w 3"/>
                <a:gd name="T5" fmla="*/ 0 h 2"/>
                <a:gd name="T6" fmla="*/ 0 w 3"/>
                <a:gd name="T7" fmla="*/ 1 h 2"/>
                <a:gd name="T8" fmla="*/ 0 w 3"/>
                <a:gd name="T9" fmla="*/ 1 h 2"/>
                <a:gd name="T10" fmla="*/ 1 w 3"/>
                <a:gd name="T11" fmla="*/ 2 h 2"/>
                <a:gd name="T12" fmla="*/ 2 w 3"/>
                <a:gd name="T13" fmla="*/ 1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1" y="0"/>
                    <a:pt x="1" y="0"/>
                  </a:cubicBezTo>
                  <a:cubicBezTo>
                    <a:pt x="1" y="0"/>
                    <a:pt x="1" y="0"/>
                    <a:pt x="0" y="0"/>
                  </a:cubicBezTo>
                  <a:cubicBezTo>
                    <a:pt x="0" y="0"/>
                    <a:pt x="0" y="0"/>
                    <a:pt x="0" y="1"/>
                  </a:cubicBezTo>
                  <a:cubicBezTo>
                    <a:pt x="0" y="1"/>
                    <a:pt x="0" y="1"/>
                    <a:pt x="0" y="1"/>
                  </a:cubicBezTo>
                  <a:cubicBezTo>
                    <a:pt x="1" y="1"/>
                    <a:pt x="1" y="2"/>
                    <a:pt x="1" y="2"/>
                  </a:cubicBezTo>
                  <a:cubicBezTo>
                    <a:pt x="1" y="2"/>
                    <a:pt x="2" y="1"/>
                    <a:pt x="2" y="1"/>
                  </a:cubicBezTo>
                  <a:cubicBezTo>
                    <a:pt x="2" y="1"/>
                    <a:pt x="3" y="1"/>
                    <a:pt x="3" y="1"/>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33" name="Freeform 611"/>
            <p:cNvSpPr/>
            <p:nvPr/>
          </p:nvSpPr>
          <p:spPr bwMode="auto">
            <a:xfrm>
              <a:off x="5284788" y="4546600"/>
              <a:ext cx="95250" cy="76200"/>
            </a:xfrm>
            <a:custGeom>
              <a:avLst/>
              <a:gdLst>
                <a:gd name="T0" fmla="*/ 2 w 5"/>
                <a:gd name="T1" fmla="*/ 4 h 4"/>
                <a:gd name="T2" fmla="*/ 3 w 5"/>
                <a:gd name="T3" fmla="*/ 3 h 4"/>
                <a:gd name="T4" fmla="*/ 4 w 5"/>
                <a:gd name="T5" fmla="*/ 2 h 4"/>
                <a:gd name="T6" fmla="*/ 4 w 5"/>
                <a:gd name="T7" fmla="*/ 0 h 4"/>
                <a:gd name="T8" fmla="*/ 3 w 5"/>
                <a:gd name="T9" fmla="*/ 0 h 4"/>
                <a:gd name="T10" fmla="*/ 1 w 5"/>
                <a:gd name="T11" fmla="*/ 0 h 4"/>
                <a:gd name="T12" fmla="*/ 0 w 5"/>
                <a:gd name="T13" fmla="*/ 2 h 4"/>
                <a:gd name="T14" fmla="*/ 0 w 5"/>
                <a:gd name="T15" fmla="*/ 3 h 4"/>
                <a:gd name="T16" fmla="*/ 2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4"/>
                  </a:moveTo>
                  <a:cubicBezTo>
                    <a:pt x="2" y="4"/>
                    <a:pt x="3" y="4"/>
                    <a:pt x="3" y="3"/>
                  </a:cubicBezTo>
                  <a:cubicBezTo>
                    <a:pt x="4" y="3"/>
                    <a:pt x="4" y="3"/>
                    <a:pt x="4" y="2"/>
                  </a:cubicBezTo>
                  <a:cubicBezTo>
                    <a:pt x="5" y="1"/>
                    <a:pt x="5" y="1"/>
                    <a:pt x="4" y="0"/>
                  </a:cubicBezTo>
                  <a:cubicBezTo>
                    <a:pt x="4" y="0"/>
                    <a:pt x="4" y="0"/>
                    <a:pt x="3" y="0"/>
                  </a:cubicBezTo>
                  <a:cubicBezTo>
                    <a:pt x="2" y="0"/>
                    <a:pt x="1" y="0"/>
                    <a:pt x="1" y="0"/>
                  </a:cubicBezTo>
                  <a:cubicBezTo>
                    <a:pt x="0" y="1"/>
                    <a:pt x="0" y="1"/>
                    <a:pt x="0" y="2"/>
                  </a:cubicBezTo>
                  <a:cubicBezTo>
                    <a:pt x="0" y="2"/>
                    <a:pt x="0" y="3"/>
                    <a:pt x="0" y="3"/>
                  </a:cubicBezTo>
                  <a:cubicBezTo>
                    <a:pt x="0" y="4"/>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34" name="组合 733"/>
          <p:cNvGrpSpPr/>
          <p:nvPr/>
        </p:nvGrpSpPr>
        <p:grpSpPr>
          <a:xfrm>
            <a:off x="1152525" y="3728581"/>
            <a:ext cx="544513" cy="582612"/>
            <a:chOff x="1698625" y="4170363"/>
            <a:chExt cx="544513" cy="582612"/>
          </a:xfrm>
          <a:solidFill>
            <a:schemeClr val="bg1"/>
          </a:solidFill>
        </p:grpSpPr>
        <p:sp>
          <p:nvSpPr>
            <p:cNvPr id="735" name="Freeform 652"/>
            <p:cNvSpPr>
              <a:spLocks noEditPoints="1"/>
            </p:cNvSpPr>
            <p:nvPr/>
          </p:nvSpPr>
          <p:spPr bwMode="auto">
            <a:xfrm>
              <a:off x="1754188" y="4302125"/>
              <a:ext cx="376238" cy="282575"/>
            </a:xfrm>
            <a:custGeom>
              <a:avLst/>
              <a:gdLst>
                <a:gd name="T0" fmla="*/ 3 w 20"/>
                <a:gd name="T1" fmla="*/ 0 h 15"/>
                <a:gd name="T2" fmla="*/ 0 w 20"/>
                <a:gd name="T3" fmla="*/ 4 h 15"/>
                <a:gd name="T4" fmla="*/ 0 w 20"/>
                <a:gd name="T5" fmla="*/ 11 h 15"/>
                <a:gd name="T6" fmla="*/ 3 w 20"/>
                <a:gd name="T7" fmla="*/ 15 h 15"/>
                <a:gd name="T8" fmla="*/ 16 w 20"/>
                <a:gd name="T9" fmla="*/ 15 h 15"/>
                <a:gd name="T10" fmla="*/ 20 w 20"/>
                <a:gd name="T11" fmla="*/ 11 h 15"/>
                <a:gd name="T12" fmla="*/ 20 w 20"/>
                <a:gd name="T13" fmla="*/ 4 h 15"/>
                <a:gd name="T14" fmla="*/ 16 w 20"/>
                <a:gd name="T15" fmla="*/ 0 h 15"/>
                <a:gd name="T16" fmla="*/ 3 w 20"/>
                <a:gd name="T17" fmla="*/ 0 h 15"/>
                <a:gd name="T18" fmla="*/ 18 w 20"/>
                <a:gd name="T19" fmla="*/ 5 h 15"/>
                <a:gd name="T20" fmla="*/ 18 w 20"/>
                <a:gd name="T21" fmla="*/ 10 h 15"/>
                <a:gd name="T22" fmla="*/ 15 w 20"/>
                <a:gd name="T23" fmla="*/ 13 h 15"/>
                <a:gd name="T24" fmla="*/ 4 w 20"/>
                <a:gd name="T25" fmla="*/ 13 h 15"/>
                <a:gd name="T26" fmla="*/ 1 w 20"/>
                <a:gd name="T27" fmla="*/ 10 h 15"/>
                <a:gd name="T28" fmla="*/ 1 w 20"/>
                <a:gd name="T29" fmla="*/ 5 h 15"/>
                <a:gd name="T30" fmla="*/ 4 w 20"/>
                <a:gd name="T31" fmla="*/ 2 h 15"/>
                <a:gd name="T32" fmla="*/ 15 w 20"/>
                <a:gd name="T33" fmla="*/ 2 h 15"/>
                <a:gd name="T34" fmla="*/ 18 w 20"/>
                <a:gd name="T35"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5">
                  <a:moveTo>
                    <a:pt x="3" y="0"/>
                  </a:moveTo>
                  <a:cubicBezTo>
                    <a:pt x="3" y="2"/>
                    <a:pt x="1" y="3"/>
                    <a:pt x="0" y="4"/>
                  </a:cubicBezTo>
                  <a:cubicBezTo>
                    <a:pt x="0" y="11"/>
                    <a:pt x="0" y="11"/>
                    <a:pt x="0" y="11"/>
                  </a:cubicBezTo>
                  <a:cubicBezTo>
                    <a:pt x="1" y="12"/>
                    <a:pt x="3" y="13"/>
                    <a:pt x="3" y="15"/>
                  </a:cubicBezTo>
                  <a:cubicBezTo>
                    <a:pt x="16" y="15"/>
                    <a:pt x="16" y="15"/>
                    <a:pt x="16" y="15"/>
                  </a:cubicBezTo>
                  <a:cubicBezTo>
                    <a:pt x="17" y="13"/>
                    <a:pt x="18" y="12"/>
                    <a:pt x="20" y="11"/>
                  </a:cubicBezTo>
                  <a:cubicBezTo>
                    <a:pt x="20" y="4"/>
                    <a:pt x="20" y="4"/>
                    <a:pt x="20" y="4"/>
                  </a:cubicBezTo>
                  <a:cubicBezTo>
                    <a:pt x="18" y="3"/>
                    <a:pt x="17" y="2"/>
                    <a:pt x="16" y="0"/>
                  </a:cubicBezTo>
                  <a:lnTo>
                    <a:pt x="3" y="0"/>
                  </a:lnTo>
                  <a:close/>
                  <a:moveTo>
                    <a:pt x="18" y="5"/>
                  </a:moveTo>
                  <a:cubicBezTo>
                    <a:pt x="18" y="10"/>
                    <a:pt x="18" y="10"/>
                    <a:pt x="18" y="10"/>
                  </a:cubicBezTo>
                  <a:cubicBezTo>
                    <a:pt x="17" y="11"/>
                    <a:pt x="16" y="12"/>
                    <a:pt x="15" y="13"/>
                  </a:cubicBezTo>
                  <a:cubicBezTo>
                    <a:pt x="4" y="13"/>
                    <a:pt x="4" y="13"/>
                    <a:pt x="4" y="13"/>
                  </a:cubicBezTo>
                  <a:cubicBezTo>
                    <a:pt x="4" y="12"/>
                    <a:pt x="3" y="11"/>
                    <a:pt x="1" y="10"/>
                  </a:cubicBezTo>
                  <a:cubicBezTo>
                    <a:pt x="1" y="5"/>
                    <a:pt x="1" y="5"/>
                    <a:pt x="1" y="5"/>
                  </a:cubicBezTo>
                  <a:cubicBezTo>
                    <a:pt x="2" y="4"/>
                    <a:pt x="3" y="3"/>
                    <a:pt x="4" y="2"/>
                  </a:cubicBezTo>
                  <a:cubicBezTo>
                    <a:pt x="15" y="2"/>
                    <a:pt x="15" y="2"/>
                    <a:pt x="15" y="2"/>
                  </a:cubicBezTo>
                  <a:cubicBezTo>
                    <a:pt x="16" y="3"/>
                    <a:pt x="17" y="4"/>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36" name="Freeform 653"/>
            <p:cNvSpPr/>
            <p:nvPr/>
          </p:nvSpPr>
          <p:spPr bwMode="auto">
            <a:xfrm>
              <a:off x="1830388" y="4378325"/>
              <a:ext cx="206375" cy="17462"/>
            </a:xfrm>
            <a:custGeom>
              <a:avLst/>
              <a:gdLst>
                <a:gd name="T0" fmla="*/ 1 w 11"/>
                <a:gd name="T1" fmla="*/ 1 h 1"/>
                <a:gd name="T2" fmla="*/ 10 w 11"/>
                <a:gd name="T3" fmla="*/ 1 h 1"/>
                <a:gd name="T4" fmla="*/ 11 w 11"/>
                <a:gd name="T5" fmla="*/ 0 h 1"/>
                <a:gd name="T6" fmla="*/ 10 w 11"/>
                <a:gd name="T7" fmla="*/ 0 h 1"/>
                <a:gd name="T8" fmla="*/ 1 w 11"/>
                <a:gd name="T9" fmla="*/ 0 h 1"/>
                <a:gd name="T10" fmla="*/ 0 w 11"/>
                <a:gd name="T11" fmla="*/ 0 h 1"/>
                <a:gd name="T12" fmla="*/ 1 w 1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1" h="1">
                  <a:moveTo>
                    <a:pt x="1" y="1"/>
                  </a:moveTo>
                  <a:cubicBezTo>
                    <a:pt x="10" y="1"/>
                    <a:pt x="10" y="1"/>
                    <a:pt x="10" y="1"/>
                  </a:cubicBezTo>
                  <a:cubicBezTo>
                    <a:pt x="11" y="1"/>
                    <a:pt x="11" y="1"/>
                    <a:pt x="11" y="0"/>
                  </a:cubicBezTo>
                  <a:cubicBezTo>
                    <a:pt x="11" y="0"/>
                    <a:pt x="11" y="0"/>
                    <a:pt x="10" y="0"/>
                  </a:cubicBezTo>
                  <a:cubicBezTo>
                    <a:pt x="1" y="0"/>
                    <a:pt x="1" y="0"/>
                    <a:pt x="1" y="0"/>
                  </a:cubicBezTo>
                  <a:cubicBezTo>
                    <a:pt x="0" y="0"/>
                    <a:pt x="0"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37" name="Freeform 654"/>
            <p:cNvSpPr/>
            <p:nvPr/>
          </p:nvSpPr>
          <p:spPr bwMode="auto">
            <a:xfrm>
              <a:off x="1792288" y="4433888"/>
              <a:ext cx="282575" cy="19050"/>
            </a:xfrm>
            <a:custGeom>
              <a:avLst/>
              <a:gdLst>
                <a:gd name="T0" fmla="*/ 0 w 15"/>
                <a:gd name="T1" fmla="*/ 0 h 1"/>
                <a:gd name="T2" fmla="*/ 1 w 15"/>
                <a:gd name="T3" fmla="*/ 1 h 1"/>
                <a:gd name="T4" fmla="*/ 14 w 15"/>
                <a:gd name="T5" fmla="*/ 1 h 1"/>
                <a:gd name="T6" fmla="*/ 15 w 15"/>
                <a:gd name="T7" fmla="*/ 0 h 1"/>
                <a:gd name="T8" fmla="*/ 14 w 15"/>
                <a:gd name="T9" fmla="*/ 0 h 1"/>
                <a:gd name="T10" fmla="*/ 1 w 15"/>
                <a:gd name="T11" fmla="*/ 0 h 1"/>
                <a:gd name="T12" fmla="*/ 0 w 1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0" y="0"/>
                  </a:moveTo>
                  <a:cubicBezTo>
                    <a:pt x="0" y="1"/>
                    <a:pt x="1" y="1"/>
                    <a:pt x="1" y="1"/>
                  </a:cubicBezTo>
                  <a:cubicBezTo>
                    <a:pt x="14" y="1"/>
                    <a:pt x="14" y="1"/>
                    <a:pt x="14" y="1"/>
                  </a:cubicBezTo>
                  <a:cubicBezTo>
                    <a:pt x="15" y="1"/>
                    <a:pt x="15" y="1"/>
                    <a:pt x="15" y="0"/>
                  </a:cubicBezTo>
                  <a:cubicBezTo>
                    <a:pt x="15" y="0"/>
                    <a:pt x="15" y="0"/>
                    <a:pt x="14"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38" name="Freeform 655"/>
            <p:cNvSpPr/>
            <p:nvPr/>
          </p:nvSpPr>
          <p:spPr bwMode="auto">
            <a:xfrm>
              <a:off x="1830388" y="4491038"/>
              <a:ext cx="206375" cy="17462"/>
            </a:xfrm>
            <a:custGeom>
              <a:avLst/>
              <a:gdLst>
                <a:gd name="T0" fmla="*/ 10 w 11"/>
                <a:gd name="T1" fmla="*/ 0 h 1"/>
                <a:gd name="T2" fmla="*/ 1 w 11"/>
                <a:gd name="T3" fmla="*/ 0 h 1"/>
                <a:gd name="T4" fmla="*/ 0 w 11"/>
                <a:gd name="T5" fmla="*/ 0 h 1"/>
                <a:gd name="T6" fmla="*/ 1 w 11"/>
                <a:gd name="T7" fmla="*/ 1 h 1"/>
                <a:gd name="T8" fmla="*/ 10 w 11"/>
                <a:gd name="T9" fmla="*/ 1 h 1"/>
                <a:gd name="T10" fmla="*/ 11 w 11"/>
                <a:gd name="T11" fmla="*/ 0 h 1"/>
                <a:gd name="T12" fmla="*/ 10 w 1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1" h="1">
                  <a:moveTo>
                    <a:pt x="10" y="0"/>
                  </a:moveTo>
                  <a:cubicBezTo>
                    <a:pt x="1" y="0"/>
                    <a:pt x="1" y="0"/>
                    <a:pt x="1" y="0"/>
                  </a:cubicBezTo>
                  <a:cubicBezTo>
                    <a:pt x="1" y="0"/>
                    <a:pt x="0" y="0"/>
                    <a:pt x="0" y="0"/>
                  </a:cubicBezTo>
                  <a:cubicBezTo>
                    <a:pt x="0" y="1"/>
                    <a:pt x="1" y="1"/>
                    <a:pt x="1" y="1"/>
                  </a:cubicBezTo>
                  <a:cubicBezTo>
                    <a:pt x="10" y="1"/>
                    <a:pt x="10" y="1"/>
                    <a:pt x="10" y="1"/>
                  </a:cubicBezTo>
                  <a:cubicBezTo>
                    <a:pt x="11" y="1"/>
                    <a:pt x="11" y="1"/>
                    <a:pt x="11" y="0"/>
                  </a:cubicBezTo>
                  <a:cubicBezTo>
                    <a:pt x="11" y="0"/>
                    <a:pt x="11"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39" name="Freeform 656"/>
            <p:cNvSpPr/>
            <p:nvPr/>
          </p:nvSpPr>
          <p:spPr bwMode="auto">
            <a:xfrm>
              <a:off x="1698625" y="4265613"/>
              <a:ext cx="488950" cy="374650"/>
            </a:xfrm>
            <a:custGeom>
              <a:avLst/>
              <a:gdLst>
                <a:gd name="T0" fmla="*/ 20 w 26"/>
                <a:gd name="T1" fmla="*/ 19 h 20"/>
                <a:gd name="T2" fmla="*/ 20 w 26"/>
                <a:gd name="T3" fmla="*/ 19 h 20"/>
                <a:gd name="T4" fmla="*/ 20 w 26"/>
                <a:gd name="T5" fmla="*/ 19 h 20"/>
                <a:gd name="T6" fmla="*/ 20 w 26"/>
                <a:gd name="T7" fmla="*/ 19 h 20"/>
                <a:gd name="T8" fmla="*/ 20 w 26"/>
                <a:gd name="T9" fmla="*/ 18 h 20"/>
                <a:gd name="T10" fmla="*/ 1 w 26"/>
                <a:gd name="T11" fmla="*/ 18 h 20"/>
                <a:gd name="T12" fmla="*/ 1 w 26"/>
                <a:gd name="T13" fmla="*/ 1 h 20"/>
                <a:gd name="T14" fmla="*/ 24 w 26"/>
                <a:gd name="T15" fmla="*/ 1 h 20"/>
                <a:gd name="T16" fmla="*/ 24 w 26"/>
                <a:gd name="T17" fmla="*/ 14 h 20"/>
                <a:gd name="T18" fmla="*/ 25 w 26"/>
                <a:gd name="T19" fmla="*/ 14 h 20"/>
                <a:gd name="T20" fmla="*/ 25 w 26"/>
                <a:gd name="T21" fmla="*/ 14 h 20"/>
                <a:gd name="T22" fmla="*/ 25 w 26"/>
                <a:gd name="T23" fmla="*/ 14 h 20"/>
                <a:gd name="T24" fmla="*/ 25 w 26"/>
                <a:gd name="T25" fmla="*/ 14 h 20"/>
                <a:gd name="T26" fmla="*/ 26 w 26"/>
                <a:gd name="T27" fmla="*/ 14 h 20"/>
                <a:gd name="T28" fmla="*/ 26 w 26"/>
                <a:gd name="T29" fmla="*/ 14 h 20"/>
                <a:gd name="T30" fmla="*/ 26 w 26"/>
                <a:gd name="T31" fmla="*/ 14 h 20"/>
                <a:gd name="T32" fmla="*/ 26 w 26"/>
                <a:gd name="T33" fmla="*/ 0 h 20"/>
                <a:gd name="T34" fmla="*/ 0 w 26"/>
                <a:gd name="T35" fmla="*/ 0 h 20"/>
                <a:gd name="T36" fmla="*/ 0 w 26"/>
                <a:gd name="T37" fmla="*/ 20 h 20"/>
                <a:gd name="T38" fmla="*/ 20 w 26"/>
                <a:gd name="T39" fmla="*/ 20 h 20"/>
                <a:gd name="T40" fmla="*/ 20 w 26"/>
                <a:gd name="T41" fmla="*/ 20 h 20"/>
                <a:gd name="T42" fmla="*/ 20 w 26"/>
                <a:gd name="T4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0">
                  <a:moveTo>
                    <a:pt x="20" y="19"/>
                  </a:moveTo>
                  <a:cubicBezTo>
                    <a:pt x="20" y="19"/>
                    <a:pt x="20" y="19"/>
                    <a:pt x="20" y="19"/>
                  </a:cubicBezTo>
                  <a:cubicBezTo>
                    <a:pt x="20" y="19"/>
                    <a:pt x="20" y="19"/>
                    <a:pt x="20" y="19"/>
                  </a:cubicBezTo>
                  <a:cubicBezTo>
                    <a:pt x="20" y="19"/>
                    <a:pt x="20" y="19"/>
                    <a:pt x="20" y="19"/>
                  </a:cubicBezTo>
                  <a:cubicBezTo>
                    <a:pt x="20" y="19"/>
                    <a:pt x="20" y="18"/>
                    <a:pt x="20" y="18"/>
                  </a:cubicBezTo>
                  <a:cubicBezTo>
                    <a:pt x="1" y="18"/>
                    <a:pt x="1" y="18"/>
                    <a:pt x="1" y="18"/>
                  </a:cubicBezTo>
                  <a:cubicBezTo>
                    <a:pt x="1" y="1"/>
                    <a:pt x="1" y="1"/>
                    <a:pt x="1" y="1"/>
                  </a:cubicBezTo>
                  <a:cubicBezTo>
                    <a:pt x="24" y="1"/>
                    <a:pt x="24" y="1"/>
                    <a:pt x="24" y="1"/>
                  </a:cubicBezTo>
                  <a:cubicBezTo>
                    <a:pt x="24" y="14"/>
                    <a:pt x="24" y="14"/>
                    <a:pt x="24" y="14"/>
                  </a:cubicBezTo>
                  <a:cubicBezTo>
                    <a:pt x="25" y="14"/>
                    <a:pt x="25" y="14"/>
                    <a:pt x="25" y="14"/>
                  </a:cubicBezTo>
                  <a:cubicBezTo>
                    <a:pt x="25" y="14"/>
                    <a:pt x="25" y="14"/>
                    <a:pt x="25" y="14"/>
                  </a:cubicBezTo>
                  <a:cubicBezTo>
                    <a:pt x="25" y="14"/>
                    <a:pt x="25" y="14"/>
                    <a:pt x="25" y="14"/>
                  </a:cubicBezTo>
                  <a:cubicBezTo>
                    <a:pt x="25" y="14"/>
                    <a:pt x="25" y="14"/>
                    <a:pt x="25" y="14"/>
                  </a:cubicBezTo>
                  <a:cubicBezTo>
                    <a:pt x="26" y="14"/>
                    <a:pt x="26" y="14"/>
                    <a:pt x="26" y="14"/>
                  </a:cubicBezTo>
                  <a:cubicBezTo>
                    <a:pt x="26" y="14"/>
                    <a:pt x="26" y="14"/>
                    <a:pt x="26" y="14"/>
                  </a:cubicBezTo>
                  <a:cubicBezTo>
                    <a:pt x="26" y="14"/>
                    <a:pt x="26" y="14"/>
                    <a:pt x="26" y="14"/>
                  </a:cubicBezTo>
                  <a:cubicBezTo>
                    <a:pt x="26" y="0"/>
                    <a:pt x="26" y="0"/>
                    <a:pt x="26" y="0"/>
                  </a:cubicBezTo>
                  <a:cubicBezTo>
                    <a:pt x="0" y="0"/>
                    <a:pt x="0" y="0"/>
                    <a:pt x="0" y="0"/>
                  </a:cubicBezTo>
                  <a:cubicBezTo>
                    <a:pt x="0" y="20"/>
                    <a:pt x="0" y="20"/>
                    <a:pt x="0" y="20"/>
                  </a:cubicBezTo>
                  <a:cubicBezTo>
                    <a:pt x="20" y="20"/>
                    <a:pt x="20" y="20"/>
                    <a:pt x="20" y="20"/>
                  </a:cubicBezTo>
                  <a:cubicBezTo>
                    <a:pt x="20" y="20"/>
                    <a:pt x="20" y="20"/>
                    <a:pt x="20" y="20"/>
                  </a:cubicBezTo>
                  <a:cubicBezTo>
                    <a:pt x="20" y="19"/>
                    <a:pt x="20" y="19"/>
                    <a:pt x="2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0" name="Freeform 657"/>
            <p:cNvSpPr/>
            <p:nvPr/>
          </p:nvSpPr>
          <p:spPr bwMode="auto">
            <a:xfrm>
              <a:off x="2111375" y="4678363"/>
              <a:ext cx="93663" cy="74612"/>
            </a:xfrm>
            <a:custGeom>
              <a:avLst/>
              <a:gdLst>
                <a:gd name="T0" fmla="*/ 5 w 5"/>
                <a:gd name="T1" fmla="*/ 1 h 4"/>
                <a:gd name="T2" fmla="*/ 4 w 5"/>
                <a:gd name="T3" fmla="*/ 1 h 4"/>
                <a:gd name="T4" fmla="*/ 4 w 5"/>
                <a:gd name="T5" fmla="*/ 1 h 4"/>
                <a:gd name="T6" fmla="*/ 3 w 5"/>
                <a:gd name="T7" fmla="*/ 1 h 4"/>
                <a:gd name="T8" fmla="*/ 3 w 5"/>
                <a:gd name="T9" fmla="*/ 1 h 4"/>
                <a:gd name="T10" fmla="*/ 3 w 5"/>
                <a:gd name="T11" fmla="*/ 1 h 4"/>
                <a:gd name="T12" fmla="*/ 3 w 5"/>
                <a:gd name="T13" fmla="*/ 1 h 4"/>
                <a:gd name="T14" fmla="*/ 3 w 5"/>
                <a:gd name="T15" fmla="*/ 1 h 4"/>
                <a:gd name="T16" fmla="*/ 2 w 5"/>
                <a:gd name="T17" fmla="*/ 1 h 4"/>
                <a:gd name="T18" fmla="*/ 2 w 5"/>
                <a:gd name="T19" fmla="*/ 1 h 4"/>
                <a:gd name="T20" fmla="*/ 1 w 5"/>
                <a:gd name="T21" fmla="*/ 1 h 4"/>
                <a:gd name="T22" fmla="*/ 1 w 5"/>
                <a:gd name="T23" fmla="*/ 1 h 4"/>
                <a:gd name="T24" fmla="*/ 0 w 5"/>
                <a:gd name="T25" fmla="*/ 1 h 4"/>
                <a:gd name="T26" fmla="*/ 0 w 5"/>
                <a:gd name="T27" fmla="*/ 0 h 4"/>
                <a:gd name="T28" fmla="*/ 0 w 5"/>
                <a:gd name="T29" fmla="*/ 4 h 4"/>
                <a:gd name="T30" fmla="*/ 3 w 5"/>
                <a:gd name="T31" fmla="*/ 3 h 4"/>
                <a:gd name="T32" fmla="*/ 3 w 5"/>
                <a:gd name="T33" fmla="*/ 3 h 4"/>
                <a:gd name="T34" fmla="*/ 5 w 5"/>
                <a:gd name="T35" fmla="*/ 4 h 4"/>
                <a:gd name="T36" fmla="*/ 5 w 5"/>
                <a:gd name="T37" fmla="*/ 0 h 4"/>
                <a:gd name="T38" fmla="*/ 5 w 5"/>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4">
                  <a:moveTo>
                    <a:pt x="5" y="1"/>
                  </a:moveTo>
                  <a:cubicBezTo>
                    <a:pt x="5" y="1"/>
                    <a:pt x="4" y="1"/>
                    <a:pt x="4" y="1"/>
                  </a:cubicBezTo>
                  <a:cubicBezTo>
                    <a:pt x="4" y="1"/>
                    <a:pt x="4" y="1"/>
                    <a:pt x="4" y="1"/>
                  </a:cubicBezTo>
                  <a:cubicBezTo>
                    <a:pt x="4" y="1"/>
                    <a:pt x="4"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1" y="1"/>
                    <a:pt x="1" y="1"/>
                  </a:cubicBezTo>
                  <a:cubicBezTo>
                    <a:pt x="1" y="1"/>
                    <a:pt x="1" y="1"/>
                    <a:pt x="1" y="1"/>
                  </a:cubicBezTo>
                  <a:cubicBezTo>
                    <a:pt x="1" y="1"/>
                    <a:pt x="1" y="1"/>
                    <a:pt x="0" y="1"/>
                  </a:cubicBezTo>
                  <a:cubicBezTo>
                    <a:pt x="0" y="1"/>
                    <a:pt x="0" y="1"/>
                    <a:pt x="0" y="0"/>
                  </a:cubicBezTo>
                  <a:cubicBezTo>
                    <a:pt x="0" y="4"/>
                    <a:pt x="0" y="4"/>
                    <a:pt x="0" y="4"/>
                  </a:cubicBezTo>
                  <a:cubicBezTo>
                    <a:pt x="3" y="3"/>
                    <a:pt x="3" y="3"/>
                    <a:pt x="3" y="3"/>
                  </a:cubicBezTo>
                  <a:cubicBezTo>
                    <a:pt x="3" y="3"/>
                    <a:pt x="3" y="3"/>
                    <a:pt x="3" y="3"/>
                  </a:cubicBezTo>
                  <a:cubicBezTo>
                    <a:pt x="5" y="4"/>
                    <a:pt x="5" y="4"/>
                    <a:pt x="5" y="4"/>
                  </a:cubicBezTo>
                  <a:cubicBezTo>
                    <a:pt x="5" y="0"/>
                    <a:pt x="5" y="0"/>
                    <a:pt x="5" y="0"/>
                  </a:cubicBezTo>
                  <a:cubicBezTo>
                    <a:pt x="5"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1" name="Freeform 658"/>
            <p:cNvSpPr/>
            <p:nvPr/>
          </p:nvSpPr>
          <p:spPr bwMode="auto">
            <a:xfrm>
              <a:off x="2111375" y="4565650"/>
              <a:ext cx="93663" cy="93662"/>
            </a:xfrm>
            <a:custGeom>
              <a:avLst/>
              <a:gdLst>
                <a:gd name="T0" fmla="*/ 36 w 59"/>
                <a:gd name="T1" fmla="*/ 0 h 59"/>
                <a:gd name="T2" fmla="*/ 24 w 59"/>
                <a:gd name="T3" fmla="*/ 24 h 59"/>
                <a:gd name="T4" fmla="*/ 0 w 59"/>
                <a:gd name="T5" fmla="*/ 24 h 59"/>
                <a:gd name="T6" fmla="*/ 24 w 59"/>
                <a:gd name="T7" fmla="*/ 36 h 59"/>
                <a:gd name="T8" fmla="*/ 12 w 59"/>
                <a:gd name="T9" fmla="*/ 59 h 59"/>
                <a:gd name="T10" fmla="*/ 36 w 59"/>
                <a:gd name="T11" fmla="*/ 47 h 59"/>
                <a:gd name="T12" fmla="*/ 48 w 59"/>
                <a:gd name="T13" fmla="*/ 59 h 59"/>
                <a:gd name="T14" fmla="*/ 36 w 59"/>
                <a:gd name="T15" fmla="*/ 36 h 59"/>
                <a:gd name="T16" fmla="*/ 59 w 59"/>
                <a:gd name="T17" fmla="*/ 24 h 59"/>
                <a:gd name="T18" fmla="*/ 36 w 59"/>
                <a:gd name="T19" fmla="*/ 24 h 59"/>
                <a:gd name="T20" fmla="*/ 36 w 59"/>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36" y="0"/>
                  </a:moveTo>
                  <a:lnTo>
                    <a:pt x="24" y="24"/>
                  </a:lnTo>
                  <a:lnTo>
                    <a:pt x="0" y="24"/>
                  </a:lnTo>
                  <a:lnTo>
                    <a:pt x="24" y="36"/>
                  </a:lnTo>
                  <a:lnTo>
                    <a:pt x="12" y="59"/>
                  </a:lnTo>
                  <a:lnTo>
                    <a:pt x="36" y="47"/>
                  </a:lnTo>
                  <a:lnTo>
                    <a:pt x="48" y="59"/>
                  </a:lnTo>
                  <a:lnTo>
                    <a:pt x="36" y="36"/>
                  </a:lnTo>
                  <a:lnTo>
                    <a:pt x="59" y="24"/>
                  </a:lnTo>
                  <a:lnTo>
                    <a:pt x="36" y="24"/>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2" name="Freeform 659"/>
            <p:cNvSpPr>
              <a:spLocks noEditPoints="1"/>
            </p:cNvSpPr>
            <p:nvPr/>
          </p:nvSpPr>
          <p:spPr bwMode="auto">
            <a:xfrm>
              <a:off x="2074863" y="4527550"/>
              <a:ext cx="168275" cy="169862"/>
            </a:xfrm>
            <a:custGeom>
              <a:avLst/>
              <a:gdLst>
                <a:gd name="T0" fmla="*/ 9 w 9"/>
                <a:gd name="T1" fmla="*/ 5 h 9"/>
                <a:gd name="T2" fmla="*/ 9 w 9"/>
                <a:gd name="T3" fmla="*/ 4 h 9"/>
                <a:gd name="T4" fmla="*/ 8 w 9"/>
                <a:gd name="T5" fmla="*/ 3 h 9"/>
                <a:gd name="T6" fmla="*/ 8 w 9"/>
                <a:gd name="T7" fmla="*/ 3 h 9"/>
                <a:gd name="T8" fmla="*/ 8 w 9"/>
                <a:gd name="T9" fmla="*/ 2 h 9"/>
                <a:gd name="T10" fmla="*/ 7 w 9"/>
                <a:gd name="T11" fmla="*/ 1 h 9"/>
                <a:gd name="T12" fmla="*/ 6 w 9"/>
                <a:gd name="T13" fmla="*/ 1 h 9"/>
                <a:gd name="T14" fmla="*/ 5 w 9"/>
                <a:gd name="T15" fmla="*/ 1 h 9"/>
                <a:gd name="T16" fmla="*/ 5 w 9"/>
                <a:gd name="T17" fmla="*/ 1 h 9"/>
                <a:gd name="T18" fmla="*/ 4 w 9"/>
                <a:gd name="T19" fmla="*/ 0 h 9"/>
                <a:gd name="T20" fmla="*/ 3 w 9"/>
                <a:gd name="T21" fmla="*/ 1 h 9"/>
                <a:gd name="T22" fmla="*/ 2 w 9"/>
                <a:gd name="T23" fmla="*/ 1 h 9"/>
                <a:gd name="T24" fmla="*/ 2 w 9"/>
                <a:gd name="T25" fmla="*/ 1 h 9"/>
                <a:gd name="T26" fmla="*/ 2 w 9"/>
                <a:gd name="T27" fmla="*/ 2 h 9"/>
                <a:gd name="T28" fmla="*/ 1 w 9"/>
                <a:gd name="T29" fmla="*/ 3 h 9"/>
                <a:gd name="T30" fmla="*/ 1 w 9"/>
                <a:gd name="T31" fmla="*/ 3 h 9"/>
                <a:gd name="T32" fmla="*/ 1 w 9"/>
                <a:gd name="T33" fmla="*/ 4 h 9"/>
                <a:gd name="T34" fmla="*/ 0 w 9"/>
                <a:gd name="T35" fmla="*/ 5 h 9"/>
                <a:gd name="T36" fmla="*/ 1 w 9"/>
                <a:gd name="T37" fmla="*/ 5 h 9"/>
                <a:gd name="T38" fmla="*/ 1 w 9"/>
                <a:gd name="T39" fmla="*/ 6 h 9"/>
                <a:gd name="T40" fmla="*/ 1 w 9"/>
                <a:gd name="T41" fmla="*/ 7 h 9"/>
                <a:gd name="T42" fmla="*/ 2 w 9"/>
                <a:gd name="T43" fmla="*/ 7 h 9"/>
                <a:gd name="T44" fmla="*/ 2 w 9"/>
                <a:gd name="T45" fmla="*/ 8 h 9"/>
                <a:gd name="T46" fmla="*/ 2 w 9"/>
                <a:gd name="T47" fmla="*/ 8 h 9"/>
                <a:gd name="T48" fmla="*/ 3 w 9"/>
                <a:gd name="T49" fmla="*/ 9 h 9"/>
                <a:gd name="T50" fmla="*/ 4 w 9"/>
                <a:gd name="T51" fmla="*/ 9 h 9"/>
                <a:gd name="T52" fmla="*/ 5 w 9"/>
                <a:gd name="T53" fmla="*/ 9 h 9"/>
                <a:gd name="T54" fmla="*/ 5 w 9"/>
                <a:gd name="T55" fmla="*/ 9 h 9"/>
                <a:gd name="T56" fmla="*/ 6 w 9"/>
                <a:gd name="T57" fmla="*/ 9 h 9"/>
                <a:gd name="T58" fmla="*/ 7 w 9"/>
                <a:gd name="T59" fmla="*/ 8 h 9"/>
                <a:gd name="T60" fmla="*/ 7 w 9"/>
                <a:gd name="T61" fmla="*/ 8 h 9"/>
                <a:gd name="T62" fmla="*/ 7 w 9"/>
                <a:gd name="T63" fmla="*/ 8 h 9"/>
                <a:gd name="T64" fmla="*/ 8 w 9"/>
                <a:gd name="T65" fmla="*/ 7 h 9"/>
                <a:gd name="T66" fmla="*/ 8 w 9"/>
                <a:gd name="T67" fmla="*/ 6 h 9"/>
                <a:gd name="T68" fmla="*/ 9 w 9"/>
                <a:gd name="T69" fmla="*/ 6 h 9"/>
                <a:gd name="T70" fmla="*/ 9 w 9"/>
                <a:gd name="T71" fmla="*/ 5 h 9"/>
                <a:gd name="T72" fmla="*/ 7 w 9"/>
                <a:gd name="T73" fmla="*/ 5 h 9"/>
                <a:gd name="T74" fmla="*/ 5 w 9"/>
                <a:gd name="T75" fmla="*/ 7 h 9"/>
                <a:gd name="T76" fmla="*/ 4 w 9"/>
                <a:gd name="T77" fmla="*/ 7 h 9"/>
                <a:gd name="T78" fmla="*/ 2 w 9"/>
                <a:gd name="T79" fmla="*/ 5 h 9"/>
                <a:gd name="T80" fmla="*/ 2 w 9"/>
                <a:gd name="T81" fmla="*/ 4 h 9"/>
                <a:gd name="T82" fmla="*/ 4 w 9"/>
                <a:gd name="T83" fmla="*/ 2 h 9"/>
                <a:gd name="T84" fmla="*/ 5 w 9"/>
                <a:gd name="T85" fmla="*/ 2 h 9"/>
                <a:gd name="T86" fmla="*/ 7 w 9"/>
                <a:gd name="T8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9">
                  <a:moveTo>
                    <a:pt x="9" y="5"/>
                  </a:moveTo>
                  <a:cubicBezTo>
                    <a:pt x="9" y="5"/>
                    <a:pt x="9" y="5"/>
                    <a:pt x="9" y="5"/>
                  </a:cubicBezTo>
                  <a:cubicBezTo>
                    <a:pt x="9" y="5"/>
                    <a:pt x="9" y="4"/>
                    <a:pt x="9" y="4"/>
                  </a:cubicBezTo>
                  <a:cubicBezTo>
                    <a:pt x="9" y="4"/>
                    <a:pt x="9" y="4"/>
                    <a:pt x="9" y="4"/>
                  </a:cubicBezTo>
                  <a:cubicBezTo>
                    <a:pt x="9" y="4"/>
                    <a:pt x="9" y="4"/>
                    <a:pt x="9" y="4"/>
                  </a:cubicBezTo>
                  <a:cubicBezTo>
                    <a:pt x="9" y="4"/>
                    <a:pt x="9" y="3"/>
                    <a:pt x="8" y="3"/>
                  </a:cubicBezTo>
                  <a:cubicBezTo>
                    <a:pt x="9" y="3"/>
                    <a:pt x="9" y="3"/>
                    <a:pt x="8" y="3"/>
                  </a:cubicBezTo>
                  <a:cubicBezTo>
                    <a:pt x="8" y="3"/>
                    <a:pt x="8" y="3"/>
                    <a:pt x="8" y="3"/>
                  </a:cubicBezTo>
                  <a:cubicBezTo>
                    <a:pt x="8" y="2"/>
                    <a:pt x="8" y="2"/>
                    <a:pt x="8" y="2"/>
                  </a:cubicBezTo>
                  <a:cubicBezTo>
                    <a:pt x="8" y="2"/>
                    <a:pt x="8" y="2"/>
                    <a:pt x="8" y="2"/>
                  </a:cubicBezTo>
                  <a:cubicBezTo>
                    <a:pt x="8" y="2"/>
                    <a:pt x="8" y="2"/>
                    <a:pt x="7" y="1"/>
                  </a:cubicBezTo>
                  <a:cubicBezTo>
                    <a:pt x="7" y="1"/>
                    <a:pt x="7" y="1"/>
                    <a:pt x="7" y="1"/>
                  </a:cubicBezTo>
                  <a:cubicBezTo>
                    <a:pt x="7" y="1"/>
                    <a:pt x="7" y="1"/>
                    <a:pt x="7" y="1"/>
                  </a:cubicBezTo>
                  <a:cubicBezTo>
                    <a:pt x="7" y="1"/>
                    <a:pt x="6" y="1"/>
                    <a:pt x="6" y="1"/>
                  </a:cubicBezTo>
                  <a:cubicBezTo>
                    <a:pt x="6" y="1"/>
                    <a:pt x="6" y="1"/>
                    <a:pt x="6" y="1"/>
                  </a:cubicBezTo>
                  <a:cubicBezTo>
                    <a:pt x="6" y="1"/>
                    <a:pt x="6" y="1"/>
                    <a:pt x="5" y="1"/>
                  </a:cubicBezTo>
                  <a:cubicBezTo>
                    <a:pt x="5" y="1"/>
                    <a:pt x="5" y="0"/>
                    <a:pt x="5" y="0"/>
                  </a:cubicBezTo>
                  <a:cubicBezTo>
                    <a:pt x="5" y="0"/>
                    <a:pt x="5" y="0"/>
                    <a:pt x="5" y="1"/>
                  </a:cubicBezTo>
                  <a:cubicBezTo>
                    <a:pt x="5" y="1"/>
                    <a:pt x="5" y="1"/>
                    <a:pt x="5" y="1"/>
                  </a:cubicBezTo>
                  <a:cubicBezTo>
                    <a:pt x="4" y="0"/>
                    <a:pt x="4" y="0"/>
                    <a:pt x="4" y="0"/>
                  </a:cubicBezTo>
                  <a:cubicBezTo>
                    <a:pt x="4" y="0"/>
                    <a:pt x="4" y="1"/>
                    <a:pt x="4" y="1"/>
                  </a:cubicBezTo>
                  <a:cubicBezTo>
                    <a:pt x="4" y="1"/>
                    <a:pt x="3" y="1"/>
                    <a:pt x="3" y="1"/>
                  </a:cubicBezTo>
                  <a:cubicBezTo>
                    <a:pt x="3" y="1"/>
                    <a:pt x="3" y="1"/>
                    <a:pt x="3" y="1"/>
                  </a:cubicBezTo>
                  <a:cubicBezTo>
                    <a:pt x="3" y="1"/>
                    <a:pt x="3"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3"/>
                  </a:cubicBezTo>
                  <a:cubicBezTo>
                    <a:pt x="1" y="3"/>
                    <a:pt x="1" y="3"/>
                    <a:pt x="1" y="3"/>
                  </a:cubicBezTo>
                  <a:cubicBezTo>
                    <a:pt x="1" y="3"/>
                    <a:pt x="1" y="3"/>
                    <a:pt x="1" y="3"/>
                  </a:cubicBezTo>
                  <a:cubicBezTo>
                    <a:pt x="1" y="3"/>
                    <a:pt x="0" y="4"/>
                    <a:pt x="0" y="4"/>
                  </a:cubicBezTo>
                  <a:cubicBezTo>
                    <a:pt x="0" y="4"/>
                    <a:pt x="0" y="4"/>
                    <a:pt x="1" y="4"/>
                  </a:cubicBezTo>
                  <a:cubicBezTo>
                    <a:pt x="0" y="4"/>
                    <a:pt x="0" y="4"/>
                    <a:pt x="0" y="5"/>
                  </a:cubicBezTo>
                  <a:cubicBezTo>
                    <a:pt x="0" y="5"/>
                    <a:pt x="0" y="5"/>
                    <a:pt x="0" y="5"/>
                  </a:cubicBezTo>
                  <a:cubicBezTo>
                    <a:pt x="0" y="5"/>
                    <a:pt x="0" y="5"/>
                    <a:pt x="0" y="5"/>
                  </a:cubicBezTo>
                  <a:cubicBezTo>
                    <a:pt x="0" y="5"/>
                    <a:pt x="0" y="5"/>
                    <a:pt x="1" y="5"/>
                  </a:cubicBezTo>
                  <a:cubicBezTo>
                    <a:pt x="0" y="5"/>
                    <a:pt x="0" y="5"/>
                    <a:pt x="0" y="6"/>
                  </a:cubicBezTo>
                  <a:cubicBezTo>
                    <a:pt x="0" y="6"/>
                    <a:pt x="1" y="6"/>
                    <a:pt x="1" y="6"/>
                  </a:cubicBezTo>
                  <a:cubicBezTo>
                    <a:pt x="1" y="6"/>
                    <a:pt x="1" y="6"/>
                    <a:pt x="1" y="6"/>
                  </a:cubicBezTo>
                  <a:cubicBezTo>
                    <a:pt x="1" y="7"/>
                    <a:pt x="1" y="7"/>
                    <a:pt x="1" y="7"/>
                  </a:cubicBezTo>
                  <a:cubicBezTo>
                    <a:pt x="1" y="7"/>
                    <a:pt x="1" y="7"/>
                    <a:pt x="1" y="7"/>
                  </a:cubicBezTo>
                  <a:cubicBezTo>
                    <a:pt x="1" y="7"/>
                    <a:pt x="1" y="7"/>
                    <a:pt x="2" y="7"/>
                  </a:cubicBezTo>
                  <a:cubicBezTo>
                    <a:pt x="2" y="8"/>
                    <a:pt x="2" y="8"/>
                    <a:pt x="2" y="8"/>
                  </a:cubicBezTo>
                  <a:cubicBezTo>
                    <a:pt x="2" y="8"/>
                    <a:pt x="2" y="8"/>
                    <a:pt x="2" y="8"/>
                  </a:cubicBezTo>
                  <a:cubicBezTo>
                    <a:pt x="2" y="8"/>
                    <a:pt x="2" y="8"/>
                    <a:pt x="2" y="8"/>
                  </a:cubicBezTo>
                  <a:cubicBezTo>
                    <a:pt x="2" y="8"/>
                    <a:pt x="2" y="8"/>
                    <a:pt x="2" y="8"/>
                  </a:cubicBezTo>
                  <a:cubicBezTo>
                    <a:pt x="3" y="8"/>
                    <a:pt x="3" y="8"/>
                    <a:pt x="3" y="8"/>
                  </a:cubicBezTo>
                  <a:cubicBezTo>
                    <a:pt x="3" y="9"/>
                    <a:pt x="3" y="9"/>
                    <a:pt x="3" y="9"/>
                  </a:cubicBezTo>
                  <a:cubicBezTo>
                    <a:pt x="3" y="9"/>
                    <a:pt x="4" y="9"/>
                    <a:pt x="4" y="9"/>
                  </a:cubicBezTo>
                  <a:cubicBezTo>
                    <a:pt x="4" y="9"/>
                    <a:pt x="4" y="9"/>
                    <a:pt x="4" y="9"/>
                  </a:cubicBezTo>
                  <a:cubicBezTo>
                    <a:pt x="4" y="9"/>
                    <a:pt x="4" y="9"/>
                    <a:pt x="5" y="9"/>
                  </a:cubicBezTo>
                  <a:cubicBezTo>
                    <a:pt x="5" y="9"/>
                    <a:pt x="5" y="9"/>
                    <a:pt x="5" y="9"/>
                  </a:cubicBezTo>
                  <a:cubicBezTo>
                    <a:pt x="5" y="9"/>
                    <a:pt x="5" y="9"/>
                    <a:pt x="5" y="9"/>
                  </a:cubicBezTo>
                  <a:cubicBezTo>
                    <a:pt x="5" y="9"/>
                    <a:pt x="5" y="9"/>
                    <a:pt x="5" y="9"/>
                  </a:cubicBezTo>
                  <a:cubicBezTo>
                    <a:pt x="5" y="9"/>
                    <a:pt x="5" y="9"/>
                    <a:pt x="5" y="9"/>
                  </a:cubicBezTo>
                  <a:cubicBezTo>
                    <a:pt x="6" y="9"/>
                    <a:pt x="6" y="9"/>
                    <a:pt x="6" y="9"/>
                  </a:cubicBezTo>
                  <a:cubicBezTo>
                    <a:pt x="6" y="9"/>
                    <a:pt x="6" y="9"/>
                    <a:pt x="6" y="8"/>
                  </a:cubicBezTo>
                  <a:cubicBezTo>
                    <a:pt x="6" y="8"/>
                    <a:pt x="7" y="8"/>
                    <a:pt x="7" y="8"/>
                  </a:cubicBezTo>
                  <a:cubicBezTo>
                    <a:pt x="7" y="8"/>
                    <a:pt x="7" y="8"/>
                    <a:pt x="7" y="8"/>
                  </a:cubicBezTo>
                  <a:cubicBezTo>
                    <a:pt x="7" y="8"/>
                    <a:pt x="7" y="8"/>
                    <a:pt x="7" y="8"/>
                  </a:cubicBezTo>
                  <a:cubicBezTo>
                    <a:pt x="7" y="8"/>
                    <a:pt x="7" y="8"/>
                    <a:pt x="7" y="8"/>
                  </a:cubicBezTo>
                  <a:cubicBezTo>
                    <a:pt x="7" y="8"/>
                    <a:pt x="7" y="8"/>
                    <a:pt x="7" y="8"/>
                  </a:cubicBezTo>
                  <a:cubicBezTo>
                    <a:pt x="8" y="8"/>
                    <a:pt x="8" y="8"/>
                    <a:pt x="8" y="7"/>
                  </a:cubicBezTo>
                  <a:cubicBezTo>
                    <a:pt x="8" y="7"/>
                    <a:pt x="8" y="7"/>
                    <a:pt x="8" y="7"/>
                  </a:cubicBezTo>
                  <a:cubicBezTo>
                    <a:pt x="8" y="7"/>
                    <a:pt x="8" y="7"/>
                    <a:pt x="8" y="7"/>
                  </a:cubicBezTo>
                  <a:cubicBezTo>
                    <a:pt x="8" y="7"/>
                    <a:pt x="8" y="7"/>
                    <a:pt x="8" y="6"/>
                  </a:cubicBezTo>
                  <a:cubicBezTo>
                    <a:pt x="9" y="6"/>
                    <a:pt x="9" y="6"/>
                    <a:pt x="8" y="6"/>
                  </a:cubicBezTo>
                  <a:cubicBezTo>
                    <a:pt x="9" y="6"/>
                    <a:pt x="9" y="6"/>
                    <a:pt x="9" y="6"/>
                  </a:cubicBezTo>
                  <a:cubicBezTo>
                    <a:pt x="9" y="5"/>
                    <a:pt x="9" y="5"/>
                    <a:pt x="9" y="5"/>
                  </a:cubicBezTo>
                  <a:cubicBezTo>
                    <a:pt x="9" y="5"/>
                    <a:pt x="9" y="5"/>
                    <a:pt x="9" y="5"/>
                  </a:cubicBezTo>
                  <a:close/>
                  <a:moveTo>
                    <a:pt x="7" y="5"/>
                  </a:moveTo>
                  <a:cubicBezTo>
                    <a:pt x="7" y="5"/>
                    <a:pt x="7" y="5"/>
                    <a:pt x="7" y="5"/>
                  </a:cubicBezTo>
                  <a:cubicBezTo>
                    <a:pt x="7" y="6"/>
                    <a:pt x="6" y="7"/>
                    <a:pt x="5" y="7"/>
                  </a:cubicBezTo>
                  <a:cubicBezTo>
                    <a:pt x="5" y="7"/>
                    <a:pt x="5" y="7"/>
                    <a:pt x="5" y="7"/>
                  </a:cubicBezTo>
                  <a:cubicBezTo>
                    <a:pt x="4" y="7"/>
                    <a:pt x="4" y="7"/>
                    <a:pt x="4" y="7"/>
                  </a:cubicBezTo>
                  <a:cubicBezTo>
                    <a:pt x="4" y="7"/>
                    <a:pt x="4" y="7"/>
                    <a:pt x="4" y="7"/>
                  </a:cubicBezTo>
                  <a:cubicBezTo>
                    <a:pt x="3" y="7"/>
                    <a:pt x="2" y="6"/>
                    <a:pt x="2" y="5"/>
                  </a:cubicBezTo>
                  <a:cubicBezTo>
                    <a:pt x="2" y="5"/>
                    <a:pt x="2" y="5"/>
                    <a:pt x="2" y="5"/>
                  </a:cubicBezTo>
                  <a:cubicBezTo>
                    <a:pt x="2" y="5"/>
                    <a:pt x="2" y="5"/>
                    <a:pt x="2" y="5"/>
                  </a:cubicBezTo>
                  <a:cubicBezTo>
                    <a:pt x="2" y="4"/>
                    <a:pt x="2" y="4"/>
                    <a:pt x="2" y="4"/>
                  </a:cubicBezTo>
                  <a:cubicBezTo>
                    <a:pt x="2" y="3"/>
                    <a:pt x="3" y="2"/>
                    <a:pt x="4" y="2"/>
                  </a:cubicBezTo>
                  <a:cubicBezTo>
                    <a:pt x="4" y="2"/>
                    <a:pt x="4" y="2"/>
                    <a:pt x="4" y="2"/>
                  </a:cubicBezTo>
                  <a:cubicBezTo>
                    <a:pt x="5" y="2"/>
                    <a:pt x="5" y="2"/>
                    <a:pt x="5" y="2"/>
                  </a:cubicBezTo>
                  <a:cubicBezTo>
                    <a:pt x="5" y="2"/>
                    <a:pt x="5" y="2"/>
                    <a:pt x="5" y="2"/>
                  </a:cubicBezTo>
                  <a:cubicBezTo>
                    <a:pt x="6" y="2"/>
                    <a:pt x="7" y="3"/>
                    <a:pt x="7" y="4"/>
                  </a:cubicBezTo>
                  <a:cubicBezTo>
                    <a:pt x="7" y="5"/>
                    <a:pt x="7"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3" name="Freeform 660"/>
            <p:cNvSpPr/>
            <p:nvPr/>
          </p:nvSpPr>
          <p:spPr bwMode="auto">
            <a:xfrm>
              <a:off x="1849438" y="4170363"/>
              <a:ext cx="168275" cy="76200"/>
            </a:xfrm>
            <a:custGeom>
              <a:avLst/>
              <a:gdLst>
                <a:gd name="T0" fmla="*/ 35 w 106"/>
                <a:gd name="T1" fmla="*/ 12 h 48"/>
                <a:gd name="T2" fmla="*/ 71 w 106"/>
                <a:gd name="T3" fmla="*/ 12 h 48"/>
                <a:gd name="T4" fmla="*/ 94 w 106"/>
                <a:gd name="T5" fmla="*/ 48 h 48"/>
                <a:gd name="T6" fmla="*/ 106 w 106"/>
                <a:gd name="T7" fmla="*/ 48 h 48"/>
                <a:gd name="T8" fmla="*/ 82 w 106"/>
                <a:gd name="T9" fmla="*/ 0 h 48"/>
                <a:gd name="T10" fmla="*/ 23 w 106"/>
                <a:gd name="T11" fmla="*/ 0 h 48"/>
                <a:gd name="T12" fmla="*/ 0 w 106"/>
                <a:gd name="T13" fmla="*/ 48 h 48"/>
                <a:gd name="T14" fmla="*/ 23 w 106"/>
                <a:gd name="T15" fmla="*/ 48 h 48"/>
                <a:gd name="T16" fmla="*/ 35 w 106"/>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8">
                  <a:moveTo>
                    <a:pt x="35" y="12"/>
                  </a:moveTo>
                  <a:lnTo>
                    <a:pt x="71" y="12"/>
                  </a:lnTo>
                  <a:lnTo>
                    <a:pt x="94" y="48"/>
                  </a:lnTo>
                  <a:lnTo>
                    <a:pt x="106" y="48"/>
                  </a:lnTo>
                  <a:lnTo>
                    <a:pt x="82" y="0"/>
                  </a:lnTo>
                  <a:lnTo>
                    <a:pt x="23" y="0"/>
                  </a:lnTo>
                  <a:lnTo>
                    <a:pt x="0" y="48"/>
                  </a:lnTo>
                  <a:lnTo>
                    <a:pt x="23" y="48"/>
                  </a:lnTo>
                  <a:lnTo>
                    <a:pt x="3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4" name="Freeform 661"/>
            <p:cNvSpPr/>
            <p:nvPr/>
          </p:nvSpPr>
          <p:spPr bwMode="auto">
            <a:xfrm>
              <a:off x="1924050" y="4208463"/>
              <a:ext cx="38100" cy="38100"/>
            </a:xfrm>
            <a:custGeom>
              <a:avLst/>
              <a:gdLst>
                <a:gd name="T0" fmla="*/ 1 w 2"/>
                <a:gd name="T1" fmla="*/ 0 h 2"/>
                <a:gd name="T2" fmla="*/ 1 w 2"/>
                <a:gd name="T3" fmla="*/ 0 h 2"/>
                <a:gd name="T4" fmla="*/ 1 w 2"/>
                <a:gd name="T5" fmla="*/ 0 h 2"/>
                <a:gd name="T6" fmla="*/ 1 w 2"/>
                <a:gd name="T7" fmla="*/ 0 h 2"/>
                <a:gd name="T8" fmla="*/ 0 w 2"/>
                <a:gd name="T9" fmla="*/ 1 h 2"/>
                <a:gd name="T10" fmla="*/ 0 w 2"/>
                <a:gd name="T11" fmla="*/ 1 h 2"/>
                <a:gd name="T12" fmla="*/ 0 w 2"/>
                <a:gd name="T13" fmla="*/ 1 h 2"/>
                <a:gd name="T14" fmla="*/ 0 w 2"/>
                <a:gd name="T15" fmla="*/ 1 h 2"/>
                <a:gd name="T16" fmla="*/ 1 w 2"/>
                <a:gd name="T17" fmla="*/ 2 h 2"/>
                <a:gd name="T18" fmla="*/ 1 w 2"/>
                <a:gd name="T19" fmla="*/ 2 h 2"/>
                <a:gd name="T20" fmla="*/ 1 w 2"/>
                <a:gd name="T21" fmla="*/ 2 h 2"/>
                <a:gd name="T22" fmla="*/ 1 w 2"/>
                <a:gd name="T23" fmla="*/ 2 h 2"/>
                <a:gd name="T24" fmla="*/ 2 w 2"/>
                <a:gd name="T25" fmla="*/ 1 h 2"/>
                <a:gd name="T26" fmla="*/ 2 w 2"/>
                <a:gd name="T27" fmla="*/ 1 h 2"/>
                <a:gd name="T28" fmla="*/ 2 w 2"/>
                <a:gd name="T29" fmla="*/ 1 h 2"/>
                <a:gd name="T30" fmla="*/ 2 w 2"/>
                <a:gd name="T31" fmla="*/ 1 h 2"/>
                <a:gd name="T32" fmla="*/ 1 w 2"/>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1" y="0"/>
                  </a:moveTo>
                  <a:cubicBezTo>
                    <a:pt x="1" y="0"/>
                    <a:pt x="1" y="0"/>
                    <a:pt x="1" y="0"/>
                  </a:cubicBezTo>
                  <a:cubicBezTo>
                    <a:pt x="1" y="0"/>
                    <a:pt x="1" y="0"/>
                    <a:pt x="1" y="0"/>
                  </a:cubicBezTo>
                  <a:cubicBezTo>
                    <a:pt x="1" y="0"/>
                    <a:pt x="1" y="0"/>
                    <a:pt x="1" y="0"/>
                  </a:cubicBezTo>
                  <a:cubicBezTo>
                    <a:pt x="0" y="0"/>
                    <a:pt x="0" y="1"/>
                    <a:pt x="0" y="1"/>
                  </a:cubicBezTo>
                  <a:cubicBezTo>
                    <a:pt x="0" y="1"/>
                    <a:pt x="0" y="1"/>
                    <a:pt x="0" y="1"/>
                  </a:cubicBezTo>
                  <a:cubicBezTo>
                    <a:pt x="0" y="1"/>
                    <a:pt x="0" y="1"/>
                    <a:pt x="0" y="1"/>
                  </a:cubicBezTo>
                  <a:cubicBezTo>
                    <a:pt x="0" y="1"/>
                    <a:pt x="0" y="1"/>
                    <a:pt x="0" y="1"/>
                  </a:cubicBezTo>
                  <a:cubicBezTo>
                    <a:pt x="0" y="1"/>
                    <a:pt x="0"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45" name="组合 744"/>
          <p:cNvGrpSpPr/>
          <p:nvPr/>
        </p:nvGrpSpPr>
        <p:grpSpPr>
          <a:xfrm>
            <a:off x="6414495" y="3783722"/>
            <a:ext cx="420041" cy="472330"/>
            <a:chOff x="6910388" y="3825876"/>
            <a:chExt cx="382587" cy="430213"/>
          </a:xfrm>
          <a:solidFill>
            <a:schemeClr val="bg1"/>
          </a:solidFill>
        </p:grpSpPr>
        <p:sp>
          <p:nvSpPr>
            <p:cNvPr id="746" name="Freeform 958"/>
            <p:cNvSpPr/>
            <p:nvPr/>
          </p:nvSpPr>
          <p:spPr bwMode="auto">
            <a:xfrm>
              <a:off x="7059613" y="4073526"/>
              <a:ext cx="84137" cy="17463"/>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1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1" y="0"/>
                    <a:pt x="0" y="1"/>
                    <a:pt x="0" y="1"/>
                  </a:cubicBezTo>
                  <a:cubicBezTo>
                    <a:pt x="0" y="1"/>
                    <a:pt x="1" y="1"/>
                    <a:pt x="1" y="1"/>
                  </a:cubicBezTo>
                  <a:cubicBezTo>
                    <a:pt x="4" y="1"/>
                    <a:pt x="4" y="1"/>
                    <a:pt x="4" y="1"/>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7" name="Freeform 959"/>
            <p:cNvSpPr/>
            <p:nvPr/>
          </p:nvSpPr>
          <p:spPr bwMode="auto">
            <a:xfrm>
              <a:off x="7059613" y="4106863"/>
              <a:ext cx="84137" cy="17463"/>
            </a:xfrm>
            <a:custGeom>
              <a:avLst/>
              <a:gdLst>
                <a:gd name="T0" fmla="*/ 4 w 5"/>
                <a:gd name="T1" fmla="*/ 0 h 1"/>
                <a:gd name="T2" fmla="*/ 1 w 5"/>
                <a:gd name="T3" fmla="*/ 0 h 1"/>
                <a:gd name="T4" fmla="*/ 0 w 5"/>
                <a:gd name="T5" fmla="*/ 0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1" y="0"/>
                    <a:pt x="0" y="0"/>
                    <a:pt x="0" y="0"/>
                  </a:cubicBezTo>
                  <a:cubicBezTo>
                    <a:pt x="0" y="1"/>
                    <a:pt x="1" y="1"/>
                    <a:pt x="1" y="1"/>
                  </a:cubicBezTo>
                  <a:cubicBezTo>
                    <a:pt x="4" y="1"/>
                    <a:pt x="4" y="1"/>
                    <a:pt x="4" y="1"/>
                  </a:cubicBezTo>
                  <a:cubicBezTo>
                    <a:pt x="5" y="1"/>
                    <a:pt x="5" y="1"/>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8" name="Freeform 960"/>
            <p:cNvSpPr/>
            <p:nvPr/>
          </p:nvSpPr>
          <p:spPr bwMode="auto">
            <a:xfrm>
              <a:off x="7077075" y="4124326"/>
              <a:ext cx="49212" cy="15875"/>
            </a:xfrm>
            <a:custGeom>
              <a:avLst/>
              <a:gdLst>
                <a:gd name="T0" fmla="*/ 3 w 3"/>
                <a:gd name="T1" fmla="*/ 0 h 1"/>
                <a:gd name="T2" fmla="*/ 0 w 3"/>
                <a:gd name="T3" fmla="*/ 0 h 1"/>
                <a:gd name="T4" fmla="*/ 0 w 3"/>
                <a:gd name="T5" fmla="*/ 1 h 1"/>
                <a:gd name="T6" fmla="*/ 0 w 3"/>
                <a:gd name="T7" fmla="*/ 1 h 1"/>
                <a:gd name="T8" fmla="*/ 3 w 3"/>
                <a:gd name="T9" fmla="*/ 1 h 1"/>
                <a:gd name="T10" fmla="*/ 3 w 3"/>
                <a:gd name="T11" fmla="*/ 1 h 1"/>
                <a:gd name="T12" fmla="*/ 3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0"/>
                  </a:moveTo>
                  <a:cubicBezTo>
                    <a:pt x="0" y="0"/>
                    <a:pt x="0" y="0"/>
                    <a:pt x="0" y="0"/>
                  </a:cubicBezTo>
                  <a:cubicBezTo>
                    <a:pt x="0" y="0"/>
                    <a:pt x="0" y="0"/>
                    <a:pt x="0" y="1"/>
                  </a:cubicBezTo>
                  <a:cubicBezTo>
                    <a:pt x="0" y="1"/>
                    <a:pt x="0" y="1"/>
                    <a:pt x="0" y="1"/>
                  </a:cubicBezTo>
                  <a:cubicBezTo>
                    <a:pt x="3" y="1"/>
                    <a:pt x="3" y="1"/>
                    <a:pt x="3" y="1"/>
                  </a:cubicBezTo>
                  <a:cubicBezTo>
                    <a:pt x="3" y="1"/>
                    <a:pt x="3" y="1"/>
                    <a:pt x="3" y="1"/>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49" name="Freeform 961"/>
            <p:cNvSpPr>
              <a:spLocks noEditPoints="1"/>
            </p:cNvSpPr>
            <p:nvPr/>
          </p:nvSpPr>
          <p:spPr bwMode="auto">
            <a:xfrm>
              <a:off x="7026275" y="3924301"/>
              <a:ext cx="149225" cy="149225"/>
            </a:xfrm>
            <a:custGeom>
              <a:avLst/>
              <a:gdLst>
                <a:gd name="T0" fmla="*/ 5 w 9"/>
                <a:gd name="T1" fmla="*/ 0 h 9"/>
                <a:gd name="T2" fmla="*/ 0 w 9"/>
                <a:gd name="T3" fmla="*/ 4 h 9"/>
                <a:gd name="T4" fmla="*/ 1 w 9"/>
                <a:gd name="T5" fmla="*/ 6 h 9"/>
                <a:gd name="T6" fmla="*/ 2 w 9"/>
                <a:gd name="T7" fmla="*/ 8 h 9"/>
                <a:gd name="T8" fmla="*/ 3 w 9"/>
                <a:gd name="T9" fmla="*/ 9 h 9"/>
                <a:gd name="T10" fmla="*/ 7 w 9"/>
                <a:gd name="T11" fmla="*/ 9 h 9"/>
                <a:gd name="T12" fmla="*/ 7 w 9"/>
                <a:gd name="T13" fmla="*/ 9 h 9"/>
                <a:gd name="T14" fmla="*/ 7 w 9"/>
                <a:gd name="T15" fmla="*/ 8 h 9"/>
                <a:gd name="T16" fmla="*/ 7 w 9"/>
                <a:gd name="T17" fmla="*/ 8 h 9"/>
                <a:gd name="T18" fmla="*/ 8 w 9"/>
                <a:gd name="T19" fmla="*/ 6 h 9"/>
                <a:gd name="T20" fmla="*/ 9 w 9"/>
                <a:gd name="T21" fmla="*/ 4 h 9"/>
                <a:gd name="T22" fmla="*/ 5 w 9"/>
                <a:gd name="T23" fmla="*/ 0 h 9"/>
                <a:gd name="T24" fmla="*/ 7 w 9"/>
                <a:gd name="T25" fmla="*/ 6 h 9"/>
                <a:gd name="T26" fmla="*/ 7 w 9"/>
                <a:gd name="T27" fmla="*/ 8 h 9"/>
                <a:gd name="T28" fmla="*/ 7 w 9"/>
                <a:gd name="T29" fmla="*/ 8 h 9"/>
                <a:gd name="T30" fmla="*/ 6 w 9"/>
                <a:gd name="T31" fmla="*/ 8 h 9"/>
                <a:gd name="T32" fmla="*/ 3 w 9"/>
                <a:gd name="T33" fmla="*/ 8 h 9"/>
                <a:gd name="T34" fmla="*/ 2 w 9"/>
                <a:gd name="T35" fmla="*/ 6 h 9"/>
                <a:gd name="T36" fmla="*/ 1 w 9"/>
                <a:gd name="T37" fmla="*/ 4 h 9"/>
                <a:gd name="T38" fmla="*/ 5 w 9"/>
                <a:gd name="T39" fmla="*/ 0 h 9"/>
                <a:gd name="T40" fmla="*/ 8 w 9"/>
                <a:gd name="T41" fmla="*/ 4 h 9"/>
                <a:gd name="T42" fmla="*/ 7 w 9"/>
                <a:gd name="T4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9">
                  <a:moveTo>
                    <a:pt x="5" y="0"/>
                  </a:moveTo>
                  <a:cubicBezTo>
                    <a:pt x="2" y="0"/>
                    <a:pt x="0" y="1"/>
                    <a:pt x="0" y="4"/>
                  </a:cubicBezTo>
                  <a:cubicBezTo>
                    <a:pt x="0" y="5"/>
                    <a:pt x="1" y="5"/>
                    <a:pt x="1" y="6"/>
                  </a:cubicBezTo>
                  <a:cubicBezTo>
                    <a:pt x="2" y="7"/>
                    <a:pt x="2" y="7"/>
                    <a:pt x="2" y="8"/>
                  </a:cubicBezTo>
                  <a:cubicBezTo>
                    <a:pt x="2" y="9"/>
                    <a:pt x="2" y="9"/>
                    <a:pt x="3" y="9"/>
                  </a:cubicBezTo>
                  <a:cubicBezTo>
                    <a:pt x="7" y="9"/>
                    <a:pt x="7" y="9"/>
                    <a:pt x="7" y="9"/>
                  </a:cubicBezTo>
                  <a:cubicBezTo>
                    <a:pt x="7" y="9"/>
                    <a:pt x="7" y="9"/>
                    <a:pt x="7" y="9"/>
                  </a:cubicBezTo>
                  <a:cubicBezTo>
                    <a:pt x="7" y="9"/>
                    <a:pt x="7" y="8"/>
                    <a:pt x="7" y="8"/>
                  </a:cubicBezTo>
                  <a:cubicBezTo>
                    <a:pt x="7" y="8"/>
                    <a:pt x="7" y="8"/>
                    <a:pt x="7" y="8"/>
                  </a:cubicBezTo>
                  <a:cubicBezTo>
                    <a:pt x="7" y="7"/>
                    <a:pt x="8" y="7"/>
                    <a:pt x="8" y="6"/>
                  </a:cubicBezTo>
                  <a:cubicBezTo>
                    <a:pt x="8" y="5"/>
                    <a:pt x="9" y="5"/>
                    <a:pt x="9" y="4"/>
                  </a:cubicBezTo>
                  <a:cubicBezTo>
                    <a:pt x="9" y="1"/>
                    <a:pt x="7" y="0"/>
                    <a:pt x="5" y="0"/>
                  </a:cubicBezTo>
                  <a:close/>
                  <a:moveTo>
                    <a:pt x="7" y="6"/>
                  </a:moveTo>
                  <a:cubicBezTo>
                    <a:pt x="7" y="6"/>
                    <a:pt x="7" y="7"/>
                    <a:pt x="7" y="8"/>
                  </a:cubicBezTo>
                  <a:cubicBezTo>
                    <a:pt x="7" y="8"/>
                    <a:pt x="7" y="8"/>
                    <a:pt x="7" y="8"/>
                  </a:cubicBezTo>
                  <a:cubicBezTo>
                    <a:pt x="6" y="8"/>
                    <a:pt x="6" y="8"/>
                    <a:pt x="6" y="8"/>
                  </a:cubicBezTo>
                  <a:cubicBezTo>
                    <a:pt x="3" y="8"/>
                    <a:pt x="3" y="8"/>
                    <a:pt x="3" y="8"/>
                  </a:cubicBezTo>
                  <a:cubicBezTo>
                    <a:pt x="3" y="7"/>
                    <a:pt x="2" y="6"/>
                    <a:pt x="2" y="6"/>
                  </a:cubicBezTo>
                  <a:cubicBezTo>
                    <a:pt x="1" y="5"/>
                    <a:pt x="1" y="5"/>
                    <a:pt x="1" y="4"/>
                  </a:cubicBezTo>
                  <a:cubicBezTo>
                    <a:pt x="1" y="2"/>
                    <a:pt x="3" y="0"/>
                    <a:pt x="5" y="0"/>
                  </a:cubicBezTo>
                  <a:cubicBezTo>
                    <a:pt x="6" y="0"/>
                    <a:pt x="8" y="2"/>
                    <a:pt x="8" y="4"/>
                  </a:cubicBezTo>
                  <a:cubicBezTo>
                    <a:pt x="8" y="5"/>
                    <a:pt x="8" y="5"/>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0" name="Freeform 962"/>
            <p:cNvSpPr/>
            <p:nvPr/>
          </p:nvSpPr>
          <p:spPr bwMode="auto">
            <a:xfrm>
              <a:off x="7077075" y="3990976"/>
              <a:ext cx="49212" cy="66675"/>
            </a:xfrm>
            <a:custGeom>
              <a:avLst/>
              <a:gdLst>
                <a:gd name="T0" fmla="*/ 3 w 3"/>
                <a:gd name="T1" fmla="*/ 0 h 4"/>
                <a:gd name="T2" fmla="*/ 3 w 3"/>
                <a:gd name="T3" fmla="*/ 0 h 4"/>
                <a:gd name="T4" fmla="*/ 2 w 3"/>
                <a:gd name="T5" fmla="*/ 1 h 4"/>
                <a:gd name="T6" fmla="*/ 1 w 3"/>
                <a:gd name="T7" fmla="*/ 0 h 4"/>
                <a:gd name="T8" fmla="*/ 0 w 3"/>
                <a:gd name="T9" fmla="*/ 0 h 4"/>
                <a:gd name="T10" fmla="*/ 0 w 3"/>
                <a:gd name="T11" fmla="*/ 0 h 4"/>
                <a:gd name="T12" fmla="*/ 0 w 3"/>
                <a:gd name="T13" fmla="*/ 0 h 4"/>
                <a:gd name="T14" fmla="*/ 0 w 3"/>
                <a:gd name="T15" fmla="*/ 0 h 4"/>
                <a:gd name="T16" fmla="*/ 0 w 3"/>
                <a:gd name="T17" fmla="*/ 0 h 4"/>
                <a:gd name="T18" fmla="*/ 0 w 3"/>
                <a:gd name="T19" fmla="*/ 0 h 4"/>
                <a:gd name="T20" fmla="*/ 0 w 3"/>
                <a:gd name="T21" fmla="*/ 0 h 4"/>
                <a:gd name="T22" fmla="*/ 0 w 3"/>
                <a:gd name="T23" fmla="*/ 0 h 4"/>
                <a:gd name="T24" fmla="*/ 0 w 3"/>
                <a:gd name="T25" fmla="*/ 1 h 4"/>
                <a:gd name="T26" fmla="*/ 1 w 3"/>
                <a:gd name="T27" fmla="*/ 4 h 4"/>
                <a:gd name="T28" fmla="*/ 1 w 3"/>
                <a:gd name="T29" fmla="*/ 4 h 4"/>
                <a:gd name="T30" fmla="*/ 1 w 3"/>
                <a:gd name="T31" fmla="*/ 4 h 4"/>
                <a:gd name="T32" fmla="*/ 0 w 3"/>
                <a:gd name="T33" fmla="*/ 0 h 4"/>
                <a:gd name="T34" fmla="*/ 2 w 3"/>
                <a:gd name="T35" fmla="*/ 1 h 4"/>
                <a:gd name="T36" fmla="*/ 3 w 3"/>
                <a:gd name="T37" fmla="*/ 1 h 4"/>
                <a:gd name="T38" fmla="*/ 2 w 3"/>
                <a:gd name="T39" fmla="*/ 4 h 4"/>
                <a:gd name="T40" fmla="*/ 2 w 3"/>
                <a:gd name="T41" fmla="*/ 4 h 4"/>
                <a:gd name="T42" fmla="*/ 2 w 3"/>
                <a:gd name="T43" fmla="*/ 4 h 4"/>
                <a:gd name="T44" fmla="*/ 3 w 3"/>
                <a:gd name="T45" fmla="*/ 0 h 4"/>
                <a:gd name="T46" fmla="*/ 3 w 3"/>
                <a:gd name="T47" fmla="*/ 0 h 4"/>
                <a:gd name="T48" fmla="*/ 3 w 3"/>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 h="4">
                  <a:moveTo>
                    <a:pt x="3" y="0"/>
                  </a:moveTo>
                  <a:cubicBezTo>
                    <a:pt x="3" y="0"/>
                    <a:pt x="3" y="0"/>
                    <a:pt x="3" y="0"/>
                  </a:cubicBezTo>
                  <a:cubicBezTo>
                    <a:pt x="3" y="0"/>
                    <a:pt x="2" y="1"/>
                    <a:pt x="2" y="1"/>
                  </a:cubicBezTo>
                  <a:cubicBezTo>
                    <a:pt x="1" y="1"/>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1" y="4"/>
                    <a:pt x="1" y="4"/>
                    <a:pt x="1" y="4"/>
                  </a:cubicBezTo>
                  <a:cubicBezTo>
                    <a:pt x="1" y="4"/>
                    <a:pt x="1" y="4"/>
                    <a:pt x="1" y="4"/>
                  </a:cubicBezTo>
                  <a:cubicBezTo>
                    <a:pt x="1" y="4"/>
                    <a:pt x="1" y="4"/>
                    <a:pt x="1" y="4"/>
                  </a:cubicBezTo>
                  <a:cubicBezTo>
                    <a:pt x="0" y="0"/>
                    <a:pt x="0" y="0"/>
                    <a:pt x="0" y="0"/>
                  </a:cubicBezTo>
                  <a:cubicBezTo>
                    <a:pt x="1" y="1"/>
                    <a:pt x="1" y="1"/>
                    <a:pt x="2" y="1"/>
                  </a:cubicBezTo>
                  <a:cubicBezTo>
                    <a:pt x="2" y="1"/>
                    <a:pt x="3" y="1"/>
                    <a:pt x="3" y="1"/>
                  </a:cubicBezTo>
                  <a:cubicBezTo>
                    <a:pt x="2" y="4"/>
                    <a:pt x="2" y="4"/>
                    <a:pt x="2" y="4"/>
                  </a:cubicBezTo>
                  <a:cubicBezTo>
                    <a:pt x="2" y="4"/>
                    <a:pt x="2" y="4"/>
                    <a:pt x="2" y="4"/>
                  </a:cubicBezTo>
                  <a:cubicBezTo>
                    <a:pt x="2" y="4"/>
                    <a:pt x="2" y="4"/>
                    <a:pt x="2" y="4"/>
                  </a:cubicBezTo>
                  <a:cubicBezTo>
                    <a:pt x="3" y="0"/>
                    <a:pt x="3" y="0"/>
                    <a:pt x="3" y="0"/>
                  </a:cubicBezTo>
                  <a:cubicBezTo>
                    <a:pt x="3" y="0"/>
                    <a:pt x="3"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1" name="Freeform 963"/>
            <p:cNvSpPr/>
            <p:nvPr/>
          </p:nvSpPr>
          <p:spPr bwMode="auto">
            <a:xfrm>
              <a:off x="7092950" y="3875088"/>
              <a:ext cx="17462" cy="33338"/>
            </a:xfrm>
            <a:custGeom>
              <a:avLst/>
              <a:gdLst>
                <a:gd name="T0" fmla="*/ 0 w 1"/>
                <a:gd name="T1" fmla="*/ 2 h 2"/>
                <a:gd name="T2" fmla="*/ 1 w 1"/>
                <a:gd name="T3" fmla="*/ 2 h 2"/>
                <a:gd name="T4" fmla="*/ 1 w 1"/>
                <a:gd name="T5" fmla="*/ 0 h 2"/>
                <a:gd name="T6" fmla="*/ 0 w 1"/>
                <a:gd name="T7" fmla="*/ 0 h 2"/>
                <a:gd name="T8" fmla="*/ 0 w 1"/>
                <a:gd name="T9" fmla="*/ 0 h 2"/>
                <a:gd name="T10" fmla="*/ 0 w 1"/>
                <a:gd name="T11" fmla="*/ 2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2"/>
                    <a:pt x="1" y="2"/>
                    <a:pt x="1" y="2"/>
                  </a:cubicBezTo>
                  <a:cubicBezTo>
                    <a:pt x="1" y="0"/>
                    <a:pt x="1" y="0"/>
                    <a:pt x="1" y="0"/>
                  </a:cubicBezTo>
                  <a:cubicBezTo>
                    <a:pt x="1" y="0"/>
                    <a:pt x="0" y="0"/>
                    <a:pt x="0" y="0"/>
                  </a:cubicBezTo>
                  <a:cubicBezTo>
                    <a:pt x="0" y="0"/>
                    <a:pt x="0" y="0"/>
                    <a:pt x="0" y="0"/>
                  </a:cubicBezTo>
                  <a:cubicBezTo>
                    <a:pt x="0" y="2"/>
                    <a:pt x="0" y="2"/>
                    <a:pt x="0" y="2"/>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2" name="Freeform 964"/>
            <p:cNvSpPr/>
            <p:nvPr/>
          </p:nvSpPr>
          <p:spPr bwMode="auto">
            <a:xfrm>
              <a:off x="7143750" y="3908426"/>
              <a:ext cx="31750" cy="15875"/>
            </a:xfrm>
            <a:custGeom>
              <a:avLst/>
              <a:gdLst>
                <a:gd name="T0" fmla="*/ 1 w 2"/>
                <a:gd name="T1" fmla="*/ 1 h 1"/>
                <a:gd name="T2" fmla="*/ 2 w 2"/>
                <a:gd name="T3" fmla="*/ 0 h 1"/>
                <a:gd name="T4" fmla="*/ 2 w 2"/>
                <a:gd name="T5" fmla="*/ 0 h 1"/>
                <a:gd name="T6" fmla="*/ 2 w 2"/>
                <a:gd name="T7" fmla="*/ 0 h 1"/>
                <a:gd name="T8" fmla="*/ 0 w 2"/>
                <a:gd name="T9" fmla="*/ 1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2" y="0"/>
                    <a:pt x="2" y="0"/>
                    <a:pt x="2" y="0"/>
                  </a:cubicBezTo>
                  <a:cubicBezTo>
                    <a:pt x="2" y="0"/>
                    <a:pt x="2" y="0"/>
                    <a:pt x="2" y="0"/>
                  </a:cubicBezTo>
                  <a:cubicBezTo>
                    <a:pt x="2" y="0"/>
                    <a:pt x="2" y="0"/>
                    <a:pt x="2" y="0"/>
                  </a:cubicBezTo>
                  <a:cubicBezTo>
                    <a:pt x="0" y="1"/>
                    <a:pt x="0" y="1"/>
                    <a:pt x="0" y="1"/>
                  </a:cubicBezTo>
                  <a:cubicBezTo>
                    <a:pt x="0"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3" name="Freeform 965"/>
            <p:cNvSpPr/>
            <p:nvPr/>
          </p:nvSpPr>
          <p:spPr bwMode="auto">
            <a:xfrm>
              <a:off x="7026275" y="3908426"/>
              <a:ext cx="33337" cy="15875"/>
            </a:xfrm>
            <a:custGeom>
              <a:avLst/>
              <a:gdLst>
                <a:gd name="T0" fmla="*/ 1 w 2"/>
                <a:gd name="T1" fmla="*/ 1 h 1"/>
                <a:gd name="T2" fmla="*/ 2 w 2"/>
                <a:gd name="T3" fmla="*/ 1 h 1"/>
                <a:gd name="T4" fmla="*/ 2 w 2"/>
                <a:gd name="T5" fmla="*/ 1 h 1"/>
                <a:gd name="T6" fmla="*/ 0 w 2"/>
                <a:gd name="T7" fmla="*/ 0 h 1"/>
                <a:gd name="T8" fmla="*/ 0 w 2"/>
                <a:gd name="T9" fmla="*/ 0 h 1"/>
                <a:gd name="T10" fmla="*/ 0 w 2"/>
                <a:gd name="T11" fmla="*/ 0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4" name="Freeform 966"/>
            <p:cNvSpPr/>
            <p:nvPr/>
          </p:nvSpPr>
          <p:spPr bwMode="auto">
            <a:xfrm>
              <a:off x="6992938" y="3975101"/>
              <a:ext cx="33337" cy="0"/>
            </a:xfrm>
            <a:custGeom>
              <a:avLst/>
              <a:gdLst>
                <a:gd name="T0" fmla="*/ 2 w 2"/>
                <a:gd name="T1" fmla="*/ 2 w 2"/>
                <a:gd name="T2" fmla="*/ 0 w 2"/>
                <a:gd name="T3" fmla="*/ 0 w 2"/>
                <a:gd name="T4" fmla="*/ 0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cubicBezTo>
                    <a:pt x="2" y="0"/>
                    <a:pt x="2" y="0"/>
                    <a:pt x="2" y="0"/>
                  </a:cubicBezTo>
                  <a:cubicBezTo>
                    <a:pt x="0" y="0"/>
                    <a:pt x="0" y="0"/>
                    <a:pt x="0" y="0"/>
                  </a:cubicBezTo>
                  <a:cubicBezTo>
                    <a:pt x="0" y="0"/>
                    <a:pt x="0" y="0"/>
                    <a:pt x="0" y="0"/>
                  </a:cubicBezTo>
                  <a:cubicBezTo>
                    <a:pt x="0" y="0"/>
                    <a:pt x="0" y="0"/>
                    <a:pt x="0"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5" name="Freeform 967"/>
            <p:cNvSpPr/>
            <p:nvPr/>
          </p:nvSpPr>
          <p:spPr bwMode="auto">
            <a:xfrm>
              <a:off x="7175500" y="3975101"/>
              <a:ext cx="33337" cy="0"/>
            </a:xfrm>
            <a:custGeom>
              <a:avLst/>
              <a:gdLst>
                <a:gd name="T0" fmla="*/ 2 w 2"/>
                <a:gd name="T1" fmla="*/ 0 w 2"/>
                <a:gd name="T2" fmla="*/ 0 w 2"/>
                <a:gd name="T3" fmla="*/ 0 w 2"/>
                <a:gd name="T4" fmla="*/ 2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cubicBezTo>
                    <a:pt x="0" y="0"/>
                    <a:pt x="0" y="0"/>
                    <a:pt x="0" y="0"/>
                  </a:cubicBezTo>
                  <a:cubicBezTo>
                    <a:pt x="0" y="0"/>
                    <a:pt x="0" y="0"/>
                    <a:pt x="0" y="0"/>
                  </a:cubicBezTo>
                  <a:cubicBezTo>
                    <a:pt x="0" y="0"/>
                    <a:pt x="0" y="0"/>
                    <a:pt x="0" y="0"/>
                  </a:cubicBezTo>
                  <a:cubicBezTo>
                    <a:pt x="2" y="0"/>
                    <a:pt x="2" y="0"/>
                    <a:pt x="2"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6" name="Freeform 968"/>
            <p:cNvSpPr/>
            <p:nvPr/>
          </p:nvSpPr>
          <p:spPr bwMode="auto">
            <a:xfrm>
              <a:off x="7010400" y="4024313"/>
              <a:ext cx="33337" cy="17463"/>
            </a:xfrm>
            <a:custGeom>
              <a:avLst/>
              <a:gdLst>
                <a:gd name="T0" fmla="*/ 1 w 2"/>
                <a:gd name="T1" fmla="*/ 0 h 1"/>
                <a:gd name="T2" fmla="*/ 0 w 2"/>
                <a:gd name="T3" fmla="*/ 0 h 1"/>
                <a:gd name="T4" fmla="*/ 0 w 2"/>
                <a:gd name="T5" fmla="*/ 1 h 1"/>
                <a:gd name="T6" fmla="*/ 0 w 2"/>
                <a:gd name="T7" fmla="*/ 1 h 1"/>
                <a:gd name="T8" fmla="*/ 1 w 2"/>
                <a:gd name="T9" fmla="*/ 0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0"/>
                    <a:pt x="0" y="0"/>
                    <a:pt x="0" y="1"/>
                  </a:cubicBezTo>
                  <a:cubicBezTo>
                    <a:pt x="0" y="1"/>
                    <a:pt x="0" y="1"/>
                    <a:pt x="0" y="1"/>
                  </a:cubicBezTo>
                  <a:cubicBezTo>
                    <a:pt x="1" y="0"/>
                    <a:pt x="1" y="0"/>
                    <a:pt x="1" y="0"/>
                  </a:cubicBezTo>
                  <a:cubicBezTo>
                    <a:pt x="2" y="0"/>
                    <a:pt x="2"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7" name="Freeform 969"/>
            <p:cNvSpPr/>
            <p:nvPr/>
          </p:nvSpPr>
          <p:spPr bwMode="auto">
            <a:xfrm>
              <a:off x="7175500" y="4024313"/>
              <a:ext cx="17462" cy="17463"/>
            </a:xfrm>
            <a:custGeom>
              <a:avLst/>
              <a:gdLst>
                <a:gd name="T0" fmla="*/ 1 w 1"/>
                <a:gd name="T1" fmla="*/ 1 h 1"/>
                <a:gd name="T2" fmla="*/ 0 w 1"/>
                <a:gd name="T3" fmla="*/ 0 h 1"/>
                <a:gd name="T4" fmla="*/ 0 w 1"/>
                <a:gd name="T5" fmla="*/ 0 h 1"/>
                <a:gd name="T6" fmla="*/ 0 w 1"/>
                <a:gd name="T7" fmla="*/ 0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0" y="0"/>
                    <a:pt x="0" y="0"/>
                    <a:pt x="0" y="0"/>
                  </a:cubicBezTo>
                  <a:cubicBezTo>
                    <a:pt x="0" y="0"/>
                    <a:pt x="0" y="0"/>
                    <a:pt x="0" y="0"/>
                  </a:cubicBezTo>
                  <a:cubicBezTo>
                    <a:pt x="0" y="0"/>
                    <a:pt x="0" y="0"/>
                    <a:pt x="0" y="0"/>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58" name="Freeform 970"/>
            <p:cNvSpPr/>
            <p:nvPr/>
          </p:nvSpPr>
          <p:spPr bwMode="auto">
            <a:xfrm>
              <a:off x="6910388" y="3825876"/>
              <a:ext cx="382587" cy="430213"/>
            </a:xfrm>
            <a:custGeom>
              <a:avLst/>
              <a:gdLst>
                <a:gd name="T0" fmla="*/ 21 w 23"/>
                <a:gd name="T1" fmla="*/ 12 h 26"/>
                <a:gd name="T2" fmla="*/ 20 w 23"/>
                <a:gd name="T3" fmla="*/ 3 h 26"/>
                <a:gd name="T4" fmla="*/ 19 w 23"/>
                <a:gd name="T5" fmla="*/ 2 h 26"/>
                <a:gd name="T6" fmla="*/ 3 w 23"/>
                <a:gd name="T7" fmla="*/ 3 h 26"/>
                <a:gd name="T8" fmla="*/ 4 w 23"/>
                <a:gd name="T9" fmla="*/ 19 h 26"/>
                <a:gd name="T10" fmla="*/ 4 w 23"/>
                <a:gd name="T11" fmla="*/ 23 h 26"/>
                <a:gd name="T12" fmla="*/ 5 w 23"/>
                <a:gd name="T13" fmla="*/ 21 h 26"/>
                <a:gd name="T14" fmla="*/ 5 w 23"/>
                <a:gd name="T15" fmla="*/ 19 h 26"/>
                <a:gd name="T16" fmla="*/ 5 w 23"/>
                <a:gd name="T17" fmla="*/ 19 h 26"/>
                <a:gd name="T18" fmla="*/ 2 w 23"/>
                <a:gd name="T19" fmla="*/ 7 h 26"/>
                <a:gd name="T20" fmla="*/ 11 w 23"/>
                <a:gd name="T21" fmla="*/ 1 h 26"/>
                <a:gd name="T22" fmla="*/ 19 w 23"/>
                <a:gd name="T23" fmla="*/ 3 h 26"/>
                <a:gd name="T24" fmla="*/ 20 w 23"/>
                <a:gd name="T25" fmla="*/ 3 h 26"/>
                <a:gd name="T26" fmla="*/ 20 w 23"/>
                <a:gd name="T27" fmla="*/ 4 h 26"/>
                <a:gd name="T28" fmla="*/ 20 w 23"/>
                <a:gd name="T29" fmla="*/ 5 h 26"/>
                <a:gd name="T30" fmla="*/ 20 w 23"/>
                <a:gd name="T31" fmla="*/ 12 h 26"/>
                <a:gd name="T32" fmla="*/ 22 w 23"/>
                <a:gd name="T33" fmla="*/ 15 h 26"/>
                <a:gd name="T34" fmla="*/ 22 w 23"/>
                <a:gd name="T35" fmla="*/ 15 h 26"/>
                <a:gd name="T36" fmla="*/ 21 w 23"/>
                <a:gd name="T37" fmla="*/ 18 h 26"/>
                <a:gd name="T38" fmla="*/ 21 w 23"/>
                <a:gd name="T39" fmla="*/ 18 h 26"/>
                <a:gd name="T40" fmla="*/ 21 w 23"/>
                <a:gd name="T41" fmla="*/ 18 h 26"/>
                <a:gd name="T42" fmla="*/ 21 w 23"/>
                <a:gd name="T43" fmla="*/ 19 h 26"/>
                <a:gd name="T44" fmla="*/ 20 w 23"/>
                <a:gd name="T45" fmla="*/ 20 h 26"/>
                <a:gd name="T46" fmla="*/ 20 w 23"/>
                <a:gd name="T47" fmla="*/ 22 h 26"/>
                <a:gd name="T48" fmla="*/ 19 w 23"/>
                <a:gd name="T49" fmla="*/ 22 h 26"/>
                <a:gd name="T50" fmla="*/ 17 w 23"/>
                <a:gd name="T51" fmla="*/ 22 h 26"/>
                <a:gd name="T52" fmla="*/ 13 w 23"/>
                <a:gd name="T53" fmla="*/ 25 h 26"/>
                <a:gd name="T54" fmla="*/ 14 w 23"/>
                <a:gd name="T55" fmla="*/ 26 h 26"/>
                <a:gd name="T56" fmla="*/ 17 w 23"/>
                <a:gd name="T57" fmla="*/ 22 h 26"/>
                <a:gd name="T58" fmla="*/ 21 w 23"/>
                <a:gd name="T59" fmla="*/ 20 h 26"/>
                <a:gd name="T60" fmla="*/ 21 w 23"/>
                <a:gd name="T61" fmla="*/ 19 h 26"/>
                <a:gd name="T62" fmla="*/ 22 w 23"/>
                <a:gd name="T63"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6">
                  <a:moveTo>
                    <a:pt x="23" y="15"/>
                  </a:moveTo>
                  <a:cubicBezTo>
                    <a:pt x="22" y="14"/>
                    <a:pt x="21" y="13"/>
                    <a:pt x="21" y="12"/>
                  </a:cubicBezTo>
                  <a:cubicBezTo>
                    <a:pt x="21" y="11"/>
                    <a:pt x="23" y="7"/>
                    <a:pt x="20" y="4"/>
                  </a:cubicBezTo>
                  <a:cubicBezTo>
                    <a:pt x="21" y="3"/>
                    <a:pt x="21" y="3"/>
                    <a:pt x="20" y="3"/>
                  </a:cubicBezTo>
                  <a:cubicBezTo>
                    <a:pt x="20" y="3"/>
                    <a:pt x="20" y="3"/>
                    <a:pt x="20" y="3"/>
                  </a:cubicBezTo>
                  <a:cubicBezTo>
                    <a:pt x="20" y="3"/>
                    <a:pt x="19" y="2"/>
                    <a:pt x="19" y="2"/>
                  </a:cubicBezTo>
                  <a:cubicBezTo>
                    <a:pt x="18" y="2"/>
                    <a:pt x="17" y="2"/>
                    <a:pt x="16" y="1"/>
                  </a:cubicBezTo>
                  <a:cubicBezTo>
                    <a:pt x="12" y="0"/>
                    <a:pt x="7" y="0"/>
                    <a:pt x="3" y="3"/>
                  </a:cubicBezTo>
                  <a:cubicBezTo>
                    <a:pt x="3" y="4"/>
                    <a:pt x="2" y="6"/>
                    <a:pt x="2" y="7"/>
                  </a:cubicBezTo>
                  <a:cubicBezTo>
                    <a:pt x="0" y="14"/>
                    <a:pt x="4" y="19"/>
                    <a:pt x="4" y="19"/>
                  </a:cubicBezTo>
                  <a:cubicBezTo>
                    <a:pt x="4" y="19"/>
                    <a:pt x="5" y="20"/>
                    <a:pt x="5" y="20"/>
                  </a:cubicBezTo>
                  <a:cubicBezTo>
                    <a:pt x="4" y="21"/>
                    <a:pt x="4" y="22"/>
                    <a:pt x="4" y="23"/>
                  </a:cubicBezTo>
                  <a:cubicBezTo>
                    <a:pt x="4" y="23"/>
                    <a:pt x="5" y="23"/>
                    <a:pt x="5" y="23"/>
                  </a:cubicBezTo>
                  <a:cubicBezTo>
                    <a:pt x="5" y="22"/>
                    <a:pt x="5" y="22"/>
                    <a:pt x="5" y="21"/>
                  </a:cubicBezTo>
                  <a:cubicBezTo>
                    <a:pt x="5" y="21"/>
                    <a:pt x="5" y="21"/>
                    <a:pt x="5" y="20"/>
                  </a:cubicBezTo>
                  <a:cubicBezTo>
                    <a:pt x="5" y="20"/>
                    <a:pt x="5" y="19"/>
                    <a:pt x="5" y="19"/>
                  </a:cubicBezTo>
                  <a:cubicBezTo>
                    <a:pt x="5" y="19"/>
                    <a:pt x="5" y="19"/>
                    <a:pt x="5" y="19"/>
                  </a:cubicBezTo>
                  <a:cubicBezTo>
                    <a:pt x="5" y="19"/>
                    <a:pt x="5" y="19"/>
                    <a:pt x="5" y="19"/>
                  </a:cubicBezTo>
                  <a:cubicBezTo>
                    <a:pt x="5" y="19"/>
                    <a:pt x="4" y="17"/>
                    <a:pt x="3" y="15"/>
                  </a:cubicBezTo>
                  <a:cubicBezTo>
                    <a:pt x="2" y="13"/>
                    <a:pt x="2" y="10"/>
                    <a:pt x="2" y="7"/>
                  </a:cubicBezTo>
                  <a:cubicBezTo>
                    <a:pt x="3" y="6"/>
                    <a:pt x="3" y="5"/>
                    <a:pt x="4" y="4"/>
                  </a:cubicBezTo>
                  <a:cubicBezTo>
                    <a:pt x="6" y="1"/>
                    <a:pt x="9" y="1"/>
                    <a:pt x="11" y="1"/>
                  </a:cubicBezTo>
                  <a:cubicBezTo>
                    <a:pt x="13" y="1"/>
                    <a:pt x="14" y="1"/>
                    <a:pt x="16" y="2"/>
                  </a:cubicBezTo>
                  <a:cubicBezTo>
                    <a:pt x="17" y="2"/>
                    <a:pt x="18" y="3"/>
                    <a:pt x="19" y="3"/>
                  </a:cubicBezTo>
                  <a:cubicBezTo>
                    <a:pt x="19" y="3"/>
                    <a:pt x="19" y="3"/>
                    <a:pt x="20" y="3"/>
                  </a:cubicBezTo>
                  <a:cubicBezTo>
                    <a:pt x="20" y="3"/>
                    <a:pt x="20" y="3"/>
                    <a:pt x="20" y="3"/>
                  </a:cubicBezTo>
                  <a:cubicBezTo>
                    <a:pt x="20" y="3"/>
                    <a:pt x="20" y="3"/>
                    <a:pt x="20" y="3"/>
                  </a:cubicBezTo>
                  <a:cubicBezTo>
                    <a:pt x="20" y="4"/>
                    <a:pt x="20" y="4"/>
                    <a:pt x="20" y="4"/>
                  </a:cubicBezTo>
                  <a:cubicBezTo>
                    <a:pt x="19" y="4"/>
                    <a:pt x="19" y="4"/>
                    <a:pt x="19" y="4"/>
                  </a:cubicBezTo>
                  <a:cubicBezTo>
                    <a:pt x="20" y="5"/>
                    <a:pt x="20" y="5"/>
                    <a:pt x="20" y="5"/>
                  </a:cubicBezTo>
                  <a:cubicBezTo>
                    <a:pt x="21" y="7"/>
                    <a:pt x="21" y="10"/>
                    <a:pt x="20" y="11"/>
                  </a:cubicBezTo>
                  <a:cubicBezTo>
                    <a:pt x="20" y="11"/>
                    <a:pt x="20" y="11"/>
                    <a:pt x="20" y="12"/>
                  </a:cubicBezTo>
                  <a:cubicBezTo>
                    <a:pt x="20" y="13"/>
                    <a:pt x="21" y="14"/>
                    <a:pt x="21" y="14"/>
                  </a:cubicBezTo>
                  <a:cubicBezTo>
                    <a:pt x="22" y="15"/>
                    <a:pt x="22" y="15"/>
                    <a:pt x="22" y="15"/>
                  </a:cubicBezTo>
                  <a:cubicBezTo>
                    <a:pt x="22" y="15"/>
                    <a:pt x="22" y="15"/>
                    <a:pt x="22" y="15"/>
                  </a:cubicBezTo>
                  <a:cubicBezTo>
                    <a:pt x="22" y="15"/>
                    <a:pt x="22" y="15"/>
                    <a:pt x="22" y="15"/>
                  </a:cubicBezTo>
                  <a:cubicBezTo>
                    <a:pt x="21" y="16"/>
                    <a:pt x="21" y="17"/>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0" y="19"/>
                    <a:pt x="21" y="19"/>
                  </a:cubicBezTo>
                  <a:cubicBezTo>
                    <a:pt x="21" y="19"/>
                    <a:pt x="21" y="19"/>
                    <a:pt x="21" y="19"/>
                  </a:cubicBezTo>
                  <a:cubicBezTo>
                    <a:pt x="21" y="19"/>
                    <a:pt x="21" y="19"/>
                    <a:pt x="20" y="19"/>
                  </a:cubicBezTo>
                  <a:cubicBezTo>
                    <a:pt x="20" y="20"/>
                    <a:pt x="20" y="20"/>
                    <a:pt x="20" y="20"/>
                  </a:cubicBezTo>
                  <a:cubicBezTo>
                    <a:pt x="20" y="20"/>
                    <a:pt x="20" y="21"/>
                    <a:pt x="20" y="21"/>
                  </a:cubicBezTo>
                  <a:cubicBezTo>
                    <a:pt x="20" y="21"/>
                    <a:pt x="20" y="21"/>
                    <a:pt x="20" y="22"/>
                  </a:cubicBezTo>
                  <a:cubicBezTo>
                    <a:pt x="20" y="22"/>
                    <a:pt x="20" y="22"/>
                    <a:pt x="20" y="22"/>
                  </a:cubicBezTo>
                  <a:cubicBezTo>
                    <a:pt x="19" y="22"/>
                    <a:pt x="19" y="22"/>
                    <a:pt x="19" y="22"/>
                  </a:cubicBezTo>
                  <a:cubicBezTo>
                    <a:pt x="19" y="22"/>
                    <a:pt x="18" y="22"/>
                    <a:pt x="17" y="22"/>
                  </a:cubicBezTo>
                  <a:cubicBezTo>
                    <a:pt x="17" y="22"/>
                    <a:pt x="17" y="22"/>
                    <a:pt x="17" y="22"/>
                  </a:cubicBezTo>
                  <a:cubicBezTo>
                    <a:pt x="16" y="22"/>
                    <a:pt x="15" y="22"/>
                    <a:pt x="14" y="22"/>
                  </a:cubicBezTo>
                  <a:cubicBezTo>
                    <a:pt x="14" y="23"/>
                    <a:pt x="13" y="24"/>
                    <a:pt x="13" y="25"/>
                  </a:cubicBezTo>
                  <a:cubicBezTo>
                    <a:pt x="13" y="25"/>
                    <a:pt x="13" y="26"/>
                    <a:pt x="13" y="26"/>
                  </a:cubicBezTo>
                  <a:cubicBezTo>
                    <a:pt x="14" y="26"/>
                    <a:pt x="14" y="26"/>
                    <a:pt x="14" y="26"/>
                  </a:cubicBezTo>
                  <a:cubicBezTo>
                    <a:pt x="14" y="26"/>
                    <a:pt x="14" y="26"/>
                    <a:pt x="14" y="26"/>
                  </a:cubicBezTo>
                  <a:cubicBezTo>
                    <a:pt x="14" y="26"/>
                    <a:pt x="14" y="22"/>
                    <a:pt x="17" y="22"/>
                  </a:cubicBezTo>
                  <a:cubicBezTo>
                    <a:pt x="19" y="22"/>
                    <a:pt x="20" y="23"/>
                    <a:pt x="20" y="22"/>
                  </a:cubicBezTo>
                  <a:cubicBezTo>
                    <a:pt x="21" y="21"/>
                    <a:pt x="20" y="21"/>
                    <a:pt x="21" y="20"/>
                  </a:cubicBezTo>
                  <a:cubicBezTo>
                    <a:pt x="21" y="20"/>
                    <a:pt x="22" y="20"/>
                    <a:pt x="22" y="19"/>
                  </a:cubicBezTo>
                  <a:cubicBezTo>
                    <a:pt x="22" y="19"/>
                    <a:pt x="21" y="19"/>
                    <a:pt x="21" y="19"/>
                  </a:cubicBezTo>
                  <a:cubicBezTo>
                    <a:pt x="21" y="19"/>
                    <a:pt x="22" y="19"/>
                    <a:pt x="22" y="18"/>
                  </a:cubicBezTo>
                  <a:cubicBezTo>
                    <a:pt x="22" y="18"/>
                    <a:pt x="21" y="16"/>
                    <a:pt x="22" y="16"/>
                  </a:cubicBezTo>
                  <a:cubicBezTo>
                    <a:pt x="23" y="16"/>
                    <a:pt x="23" y="16"/>
                    <a:pt x="2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59" name="组合 758"/>
          <p:cNvGrpSpPr/>
          <p:nvPr/>
        </p:nvGrpSpPr>
        <p:grpSpPr>
          <a:xfrm>
            <a:off x="7296529" y="3774137"/>
            <a:ext cx="437470" cy="491501"/>
            <a:chOff x="7805738" y="3825876"/>
            <a:chExt cx="398462" cy="447675"/>
          </a:xfrm>
          <a:solidFill>
            <a:schemeClr val="bg1"/>
          </a:solidFill>
        </p:grpSpPr>
        <p:sp>
          <p:nvSpPr>
            <p:cNvPr id="760" name="Freeform 971"/>
            <p:cNvSpPr/>
            <p:nvPr/>
          </p:nvSpPr>
          <p:spPr bwMode="auto">
            <a:xfrm>
              <a:off x="7805738" y="3825876"/>
              <a:ext cx="398462" cy="447675"/>
            </a:xfrm>
            <a:custGeom>
              <a:avLst/>
              <a:gdLst>
                <a:gd name="T0" fmla="*/ 21 w 24"/>
                <a:gd name="T1" fmla="*/ 12 h 27"/>
                <a:gd name="T2" fmla="*/ 21 w 24"/>
                <a:gd name="T3" fmla="*/ 3 h 27"/>
                <a:gd name="T4" fmla="*/ 19 w 24"/>
                <a:gd name="T5" fmla="*/ 3 h 27"/>
                <a:gd name="T6" fmla="*/ 4 w 24"/>
                <a:gd name="T7" fmla="*/ 4 h 27"/>
                <a:gd name="T8" fmla="*/ 5 w 24"/>
                <a:gd name="T9" fmla="*/ 20 h 27"/>
                <a:gd name="T10" fmla="*/ 4 w 24"/>
                <a:gd name="T11" fmla="*/ 24 h 27"/>
                <a:gd name="T12" fmla="*/ 5 w 24"/>
                <a:gd name="T13" fmla="*/ 22 h 27"/>
                <a:gd name="T14" fmla="*/ 5 w 24"/>
                <a:gd name="T15" fmla="*/ 19 h 27"/>
                <a:gd name="T16" fmla="*/ 5 w 24"/>
                <a:gd name="T17" fmla="*/ 19 h 27"/>
                <a:gd name="T18" fmla="*/ 3 w 24"/>
                <a:gd name="T19" fmla="*/ 8 h 27"/>
                <a:gd name="T20" fmla="*/ 11 w 24"/>
                <a:gd name="T21" fmla="*/ 1 h 27"/>
                <a:gd name="T22" fmla="*/ 19 w 24"/>
                <a:gd name="T23" fmla="*/ 3 h 27"/>
                <a:gd name="T24" fmla="*/ 20 w 24"/>
                <a:gd name="T25" fmla="*/ 4 h 27"/>
                <a:gd name="T26" fmla="*/ 20 w 24"/>
                <a:gd name="T27" fmla="*/ 4 h 27"/>
                <a:gd name="T28" fmla="*/ 20 w 24"/>
                <a:gd name="T29" fmla="*/ 5 h 27"/>
                <a:gd name="T30" fmla="*/ 21 w 24"/>
                <a:gd name="T31" fmla="*/ 12 h 27"/>
                <a:gd name="T32" fmla="*/ 22 w 24"/>
                <a:gd name="T33" fmla="*/ 16 h 27"/>
                <a:gd name="T34" fmla="*/ 22 w 24"/>
                <a:gd name="T35" fmla="*/ 16 h 27"/>
                <a:gd name="T36" fmla="*/ 21 w 24"/>
                <a:gd name="T37" fmla="*/ 18 h 27"/>
                <a:gd name="T38" fmla="*/ 21 w 24"/>
                <a:gd name="T39" fmla="*/ 18 h 27"/>
                <a:gd name="T40" fmla="*/ 21 w 24"/>
                <a:gd name="T41" fmla="*/ 19 h 27"/>
                <a:gd name="T42" fmla="*/ 21 w 24"/>
                <a:gd name="T43" fmla="*/ 20 h 27"/>
                <a:gd name="T44" fmla="*/ 20 w 24"/>
                <a:gd name="T45" fmla="*/ 20 h 27"/>
                <a:gd name="T46" fmla="*/ 20 w 24"/>
                <a:gd name="T47" fmla="*/ 22 h 27"/>
                <a:gd name="T48" fmla="*/ 19 w 24"/>
                <a:gd name="T49" fmla="*/ 22 h 27"/>
                <a:gd name="T50" fmla="*/ 17 w 24"/>
                <a:gd name="T51" fmla="*/ 22 h 27"/>
                <a:gd name="T52" fmla="*/ 14 w 24"/>
                <a:gd name="T53" fmla="*/ 25 h 27"/>
                <a:gd name="T54" fmla="*/ 14 w 24"/>
                <a:gd name="T55" fmla="*/ 27 h 27"/>
                <a:gd name="T56" fmla="*/ 17 w 24"/>
                <a:gd name="T57" fmla="*/ 23 h 27"/>
                <a:gd name="T58" fmla="*/ 21 w 24"/>
                <a:gd name="T59" fmla="*/ 21 h 27"/>
                <a:gd name="T60" fmla="*/ 21 w 24"/>
                <a:gd name="T61" fmla="*/ 19 h 27"/>
                <a:gd name="T62" fmla="*/ 23 w 24"/>
                <a:gd name="T6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7">
                  <a:moveTo>
                    <a:pt x="23" y="15"/>
                  </a:moveTo>
                  <a:cubicBezTo>
                    <a:pt x="23" y="14"/>
                    <a:pt x="21" y="13"/>
                    <a:pt x="21" y="12"/>
                  </a:cubicBezTo>
                  <a:cubicBezTo>
                    <a:pt x="21" y="11"/>
                    <a:pt x="23" y="8"/>
                    <a:pt x="21" y="5"/>
                  </a:cubicBezTo>
                  <a:cubicBezTo>
                    <a:pt x="21" y="4"/>
                    <a:pt x="21" y="3"/>
                    <a:pt x="21" y="3"/>
                  </a:cubicBezTo>
                  <a:cubicBezTo>
                    <a:pt x="21" y="3"/>
                    <a:pt x="21" y="3"/>
                    <a:pt x="21" y="3"/>
                  </a:cubicBezTo>
                  <a:cubicBezTo>
                    <a:pt x="20" y="3"/>
                    <a:pt x="20" y="3"/>
                    <a:pt x="19" y="3"/>
                  </a:cubicBezTo>
                  <a:cubicBezTo>
                    <a:pt x="18" y="2"/>
                    <a:pt x="18" y="2"/>
                    <a:pt x="17" y="2"/>
                  </a:cubicBezTo>
                  <a:cubicBezTo>
                    <a:pt x="12" y="0"/>
                    <a:pt x="7" y="0"/>
                    <a:pt x="4" y="4"/>
                  </a:cubicBezTo>
                  <a:cubicBezTo>
                    <a:pt x="3" y="5"/>
                    <a:pt x="2" y="6"/>
                    <a:pt x="2" y="8"/>
                  </a:cubicBezTo>
                  <a:cubicBezTo>
                    <a:pt x="0" y="15"/>
                    <a:pt x="5" y="20"/>
                    <a:pt x="5" y="20"/>
                  </a:cubicBezTo>
                  <a:cubicBezTo>
                    <a:pt x="5" y="20"/>
                    <a:pt x="5" y="20"/>
                    <a:pt x="5" y="21"/>
                  </a:cubicBezTo>
                  <a:cubicBezTo>
                    <a:pt x="5" y="21"/>
                    <a:pt x="4" y="23"/>
                    <a:pt x="4" y="24"/>
                  </a:cubicBezTo>
                  <a:cubicBezTo>
                    <a:pt x="4" y="24"/>
                    <a:pt x="5" y="24"/>
                    <a:pt x="5" y="24"/>
                  </a:cubicBezTo>
                  <a:cubicBezTo>
                    <a:pt x="5" y="24"/>
                    <a:pt x="5" y="22"/>
                    <a:pt x="5" y="22"/>
                  </a:cubicBezTo>
                  <a:cubicBezTo>
                    <a:pt x="5" y="21"/>
                    <a:pt x="6" y="21"/>
                    <a:pt x="6" y="21"/>
                  </a:cubicBezTo>
                  <a:cubicBezTo>
                    <a:pt x="6" y="20"/>
                    <a:pt x="6" y="20"/>
                    <a:pt x="5" y="19"/>
                  </a:cubicBezTo>
                  <a:cubicBezTo>
                    <a:pt x="5" y="19"/>
                    <a:pt x="5" y="19"/>
                    <a:pt x="5" y="19"/>
                  </a:cubicBezTo>
                  <a:cubicBezTo>
                    <a:pt x="5" y="19"/>
                    <a:pt x="5" y="19"/>
                    <a:pt x="5" y="19"/>
                  </a:cubicBezTo>
                  <a:cubicBezTo>
                    <a:pt x="5" y="19"/>
                    <a:pt x="4" y="18"/>
                    <a:pt x="3" y="16"/>
                  </a:cubicBezTo>
                  <a:cubicBezTo>
                    <a:pt x="2" y="13"/>
                    <a:pt x="2" y="10"/>
                    <a:pt x="3" y="8"/>
                  </a:cubicBezTo>
                  <a:cubicBezTo>
                    <a:pt x="3" y="7"/>
                    <a:pt x="4" y="5"/>
                    <a:pt x="4" y="4"/>
                  </a:cubicBezTo>
                  <a:cubicBezTo>
                    <a:pt x="6" y="2"/>
                    <a:pt x="9" y="1"/>
                    <a:pt x="11" y="1"/>
                  </a:cubicBezTo>
                  <a:cubicBezTo>
                    <a:pt x="13" y="1"/>
                    <a:pt x="15" y="2"/>
                    <a:pt x="16" y="2"/>
                  </a:cubicBezTo>
                  <a:cubicBezTo>
                    <a:pt x="17" y="3"/>
                    <a:pt x="18" y="3"/>
                    <a:pt x="19" y="3"/>
                  </a:cubicBezTo>
                  <a:cubicBezTo>
                    <a:pt x="19" y="4"/>
                    <a:pt x="20" y="4"/>
                    <a:pt x="20" y="4"/>
                  </a:cubicBezTo>
                  <a:cubicBezTo>
                    <a:pt x="20" y="4"/>
                    <a:pt x="20" y="4"/>
                    <a:pt x="20" y="4"/>
                  </a:cubicBezTo>
                  <a:cubicBezTo>
                    <a:pt x="20" y="4"/>
                    <a:pt x="20" y="4"/>
                    <a:pt x="20" y="4"/>
                  </a:cubicBezTo>
                  <a:cubicBezTo>
                    <a:pt x="20" y="4"/>
                    <a:pt x="20" y="4"/>
                    <a:pt x="20" y="4"/>
                  </a:cubicBezTo>
                  <a:cubicBezTo>
                    <a:pt x="20" y="5"/>
                    <a:pt x="20" y="5"/>
                    <a:pt x="20" y="5"/>
                  </a:cubicBezTo>
                  <a:cubicBezTo>
                    <a:pt x="20" y="5"/>
                    <a:pt x="20" y="5"/>
                    <a:pt x="20" y="5"/>
                  </a:cubicBezTo>
                  <a:cubicBezTo>
                    <a:pt x="22" y="8"/>
                    <a:pt x="21" y="10"/>
                    <a:pt x="21" y="12"/>
                  </a:cubicBezTo>
                  <a:cubicBezTo>
                    <a:pt x="21" y="12"/>
                    <a:pt x="21" y="12"/>
                    <a:pt x="21" y="12"/>
                  </a:cubicBezTo>
                  <a:cubicBezTo>
                    <a:pt x="20" y="13"/>
                    <a:pt x="21" y="14"/>
                    <a:pt x="22" y="15"/>
                  </a:cubicBezTo>
                  <a:cubicBezTo>
                    <a:pt x="22" y="15"/>
                    <a:pt x="22" y="15"/>
                    <a:pt x="22" y="16"/>
                  </a:cubicBezTo>
                  <a:cubicBezTo>
                    <a:pt x="22" y="16"/>
                    <a:pt x="22" y="16"/>
                    <a:pt x="22" y="16"/>
                  </a:cubicBezTo>
                  <a:cubicBezTo>
                    <a:pt x="22" y="16"/>
                    <a:pt x="22" y="16"/>
                    <a:pt x="22" y="16"/>
                  </a:cubicBezTo>
                  <a:cubicBezTo>
                    <a:pt x="21" y="16"/>
                    <a:pt x="21" y="18"/>
                    <a:pt x="21" y="18"/>
                  </a:cubicBezTo>
                  <a:cubicBezTo>
                    <a:pt x="21" y="18"/>
                    <a:pt x="21" y="18"/>
                    <a:pt x="21" y="18"/>
                  </a:cubicBezTo>
                  <a:cubicBezTo>
                    <a:pt x="21" y="18"/>
                    <a:pt x="21" y="18"/>
                    <a:pt x="21" y="18"/>
                  </a:cubicBezTo>
                  <a:cubicBezTo>
                    <a:pt x="21" y="18"/>
                    <a:pt x="21" y="18"/>
                    <a:pt x="21" y="18"/>
                  </a:cubicBezTo>
                  <a:cubicBezTo>
                    <a:pt x="21" y="19"/>
                    <a:pt x="21" y="19"/>
                    <a:pt x="21" y="19"/>
                  </a:cubicBezTo>
                  <a:cubicBezTo>
                    <a:pt x="21" y="19"/>
                    <a:pt x="21" y="19"/>
                    <a:pt x="21" y="19"/>
                  </a:cubicBezTo>
                  <a:cubicBezTo>
                    <a:pt x="21" y="19"/>
                    <a:pt x="21" y="19"/>
                    <a:pt x="21" y="20"/>
                  </a:cubicBezTo>
                  <a:cubicBezTo>
                    <a:pt x="21" y="20"/>
                    <a:pt x="21" y="20"/>
                    <a:pt x="21" y="20"/>
                  </a:cubicBezTo>
                  <a:cubicBezTo>
                    <a:pt x="21" y="20"/>
                    <a:pt x="21" y="20"/>
                    <a:pt x="21" y="20"/>
                  </a:cubicBezTo>
                  <a:cubicBezTo>
                    <a:pt x="21" y="20"/>
                    <a:pt x="20" y="20"/>
                    <a:pt x="20" y="20"/>
                  </a:cubicBezTo>
                  <a:cubicBezTo>
                    <a:pt x="20" y="21"/>
                    <a:pt x="20" y="21"/>
                    <a:pt x="20" y="21"/>
                  </a:cubicBezTo>
                  <a:cubicBezTo>
                    <a:pt x="20" y="22"/>
                    <a:pt x="20" y="22"/>
                    <a:pt x="20" y="22"/>
                  </a:cubicBezTo>
                  <a:cubicBezTo>
                    <a:pt x="20" y="22"/>
                    <a:pt x="20" y="22"/>
                    <a:pt x="20" y="22"/>
                  </a:cubicBezTo>
                  <a:cubicBezTo>
                    <a:pt x="20" y="22"/>
                    <a:pt x="20" y="22"/>
                    <a:pt x="19" y="22"/>
                  </a:cubicBezTo>
                  <a:cubicBezTo>
                    <a:pt x="19" y="22"/>
                    <a:pt x="18" y="22"/>
                    <a:pt x="17" y="22"/>
                  </a:cubicBezTo>
                  <a:cubicBezTo>
                    <a:pt x="17" y="22"/>
                    <a:pt x="17" y="22"/>
                    <a:pt x="17" y="22"/>
                  </a:cubicBezTo>
                  <a:cubicBezTo>
                    <a:pt x="16" y="22"/>
                    <a:pt x="15" y="22"/>
                    <a:pt x="15" y="23"/>
                  </a:cubicBezTo>
                  <a:cubicBezTo>
                    <a:pt x="14" y="23"/>
                    <a:pt x="14" y="24"/>
                    <a:pt x="14" y="25"/>
                  </a:cubicBezTo>
                  <a:cubicBezTo>
                    <a:pt x="14" y="25"/>
                    <a:pt x="14" y="26"/>
                    <a:pt x="14" y="27"/>
                  </a:cubicBezTo>
                  <a:cubicBezTo>
                    <a:pt x="14" y="27"/>
                    <a:pt x="14" y="27"/>
                    <a:pt x="14" y="27"/>
                  </a:cubicBezTo>
                  <a:cubicBezTo>
                    <a:pt x="14" y="27"/>
                    <a:pt x="14" y="27"/>
                    <a:pt x="14" y="27"/>
                  </a:cubicBezTo>
                  <a:cubicBezTo>
                    <a:pt x="14" y="27"/>
                    <a:pt x="14" y="23"/>
                    <a:pt x="17" y="23"/>
                  </a:cubicBezTo>
                  <a:cubicBezTo>
                    <a:pt x="20" y="23"/>
                    <a:pt x="20" y="24"/>
                    <a:pt x="21" y="23"/>
                  </a:cubicBezTo>
                  <a:cubicBezTo>
                    <a:pt x="21" y="22"/>
                    <a:pt x="21" y="21"/>
                    <a:pt x="21" y="21"/>
                  </a:cubicBezTo>
                  <a:cubicBezTo>
                    <a:pt x="21" y="21"/>
                    <a:pt x="22" y="20"/>
                    <a:pt x="22" y="20"/>
                  </a:cubicBezTo>
                  <a:cubicBezTo>
                    <a:pt x="22" y="19"/>
                    <a:pt x="21" y="19"/>
                    <a:pt x="21" y="19"/>
                  </a:cubicBezTo>
                  <a:cubicBezTo>
                    <a:pt x="21" y="19"/>
                    <a:pt x="22" y="19"/>
                    <a:pt x="22" y="19"/>
                  </a:cubicBezTo>
                  <a:cubicBezTo>
                    <a:pt x="22" y="18"/>
                    <a:pt x="22" y="17"/>
                    <a:pt x="23" y="17"/>
                  </a:cubicBezTo>
                  <a:cubicBezTo>
                    <a:pt x="23" y="16"/>
                    <a:pt x="24" y="16"/>
                    <a:pt x="2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61" name="Freeform 972"/>
            <p:cNvSpPr>
              <a:spLocks noEditPoints="1"/>
            </p:cNvSpPr>
            <p:nvPr/>
          </p:nvSpPr>
          <p:spPr bwMode="auto">
            <a:xfrm>
              <a:off x="7872413" y="3890963"/>
              <a:ext cx="265112" cy="249238"/>
            </a:xfrm>
            <a:custGeom>
              <a:avLst/>
              <a:gdLst>
                <a:gd name="T0" fmla="*/ 14 w 16"/>
                <a:gd name="T1" fmla="*/ 5 h 15"/>
                <a:gd name="T2" fmla="*/ 9 w 16"/>
                <a:gd name="T3" fmla="*/ 2 h 15"/>
                <a:gd name="T4" fmla="*/ 6 w 16"/>
                <a:gd name="T5" fmla="*/ 0 h 15"/>
                <a:gd name="T6" fmla="*/ 4 w 16"/>
                <a:gd name="T7" fmla="*/ 4 h 15"/>
                <a:gd name="T8" fmla="*/ 2 w 16"/>
                <a:gd name="T9" fmla="*/ 6 h 15"/>
                <a:gd name="T10" fmla="*/ 1 w 16"/>
                <a:gd name="T11" fmla="*/ 8 h 15"/>
                <a:gd name="T12" fmla="*/ 2 w 16"/>
                <a:gd name="T13" fmla="*/ 10 h 15"/>
                <a:gd name="T14" fmla="*/ 4 w 16"/>
                <a:gd name="T15" fmla="*/ 13 h 15"/>
                <a:gd name="T16" fmla="*/ 9 w 16"/>
                <a:gd name="T17" fmla="*/ 14 h 15"/>
                <a:gd name="T18" fmla="*/ 10 w 16"/>
                <a:gd name="T19" fmla="*/ 14 h 15"/>
                <a:gd name="T20" fmla="*/ 12 w 16"/>
                <a:gd name="T21" fmla="*/ 11 h 15"/>
                <a:gd name="T22" fmla="*/ 14 w 16"/>
                <a:gd name="T23" fmla="*/ 7 h 15"/>
                <a:gd name="T24" fmla="*/ 12 w 16"/>
                <a:gd name="T25" fmla="*/ 4 h 15"/>
                <a:gd name="T26" fmla="*/ 12 w 16"/>
                <a:gd name="T27" fmla="*/ 6 h 15"/>
                <a:gd name="T28" fmla="*/ 11 w 16"/>
                <a:gd name="T29" fmla="*/ 4 h 15"/>
                <a:gd name="T30" fmla="*/ 9 w 16"/>
                <a:gd name="T31" fmla="*/ 6 h 15"/>
                <a:gd name="T32" fmla="*/ 11 w 16"/>
                <a:gd name="T33" fmla="*/ 10 h 15"/>
                <a:gd name="T34" fmla="*/ 9 w 16"/>
                <a:gd name="T35" fmla="*/ 9 h 15"/>
                <a:gd name="T36" fmla="*/ 10 w 16"/>
                <a:gd name="T37" fmla="*/ 4 h 15"/>
                <a:gd name="T38" fmla="*/ 7 w 16"/>
                <a:gd name="T39" fmla="*/ 4 h 15"/>
                <a:gd name="T40" fmla="*/ 4 w 16"/>
                <a:gd name="T41" fmla="*/ 4 h 15"/>
                <a:gd name="T42" fmla="*/ 6 w 16"/>
                <a:gd name="T43" fmla="*/ 6 h 15"/>
                <a:gd name="T44" fmla="*/ 6 w 16"/>
                <a:gd name="T45" fmla="*/ 1 h 15"/>
                <a:gd name="T46" fmla="*/ 7 w 16"/>
                <a:gd name="T47" fmla="*/ 4 h 15"/>
                <a:gd name="T48" fmla="*/ 6 w 16"/>
                <a:gd name="T49" fmla="*/ 1 h 15"/>
                <a:gd name="T50" fmla="*/ 4 w 16"/>
                <a:gd name="T51" fmla="*/ 4 h 15"/>
                <a:gd name="T52" fmla="*/ 4 w 16"/>
                <a:gd name="T53" fmla="*/ 5 h 15"/>
                <a:gd name="T54" fmla="*/ 4 w 16"/>
                <a:gd name="T55" fmla="*/ 8 h 15"/>
                <a:gd name="T56" fmla="*/ 1 w 16"/>
                <a:gd name="T57" fmla="*/ 8 h 15"/>
                <a:gd name="T58" fmla="*/ 4 w 16"/>
                <a:gd name="T59" fmla="*/ 8 h 15"/>
                <a:gd name="T60" fmla="*/ 4 w 16"/>
                <a:gd name="T61" fmla="*/ 11 h 15"/>
                <a:gd name="T62" fmla="*/ 4 w 16"/>
                <a:gd name="T63" fmla="*/ 8 h 15"/>
                <a:gd name="T64" fmla="*/ 5 w 16"/>
                <a:gd name="T65" fmla="*/ 11 h 15"/>
                <a:gd name="T66" fmla="*/ 7 w 16"/>
                <a:gd name="T67" fmla="*/ 9 h 15"/>
                <a:gd name="T68" fmla="*/ 6 w 16"/>
                <a:gd name="T69" fmla="*/ 11 h 15"/>
                <a:gd name="T70" fmla="*/ 8 w 16"/>
                <a:gd name="T71" fmla="*/ 9 h 15"/>
                <a:gd name="T72" fmla="*/ 6 w 16"/>
                <a:gd name="T73" fmla="*/ 11 h 15"/>
                <a:gd name="T74" fmla="*/ 6 w 16"/>
                <a:gd name="T75" fmla="*/ 13 h 15"/>
                <a:gd name="T76" fmla="*/ 9 w 16"/>
                <a:gd name="T77" fmla="*/ 14 h 15"/>
                <a:gd name="T78" fmla="*/ 10 w 16"/>
                <a:gd name="T79" fmla="*/ 14 h 15"/>
                <a:gd name="T80" fmla="*/ 12 w 16"/>
                <a:gd name="T81" fmla="*/ 11 h 15"/>
                <a:gd name="T82" fmla="*/ 10 w 16"/>
                <a:gd name="T83" fmla="*/ 8 h 15"/>
                <a:gd name="T84" fmla="*/ 12 w 16"/>
                <a:gd name="T85" fmla="*/ 9 h 15"/>
                <a:gd name="T86" fmla="*/ 12 w 16"/>
                <a:gd name="T87" fmla="*/ 9 h 15"/>
                <a:gd name="T88" fmla="*/ 14 w 16"/>
                <a:gd name="T8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 h="15">
                  <a:moveTo>
                    <a:pt x="16" y="5"/>
                  </a:moveTo>
                  <a:cubicBezTo>
                    <a:pt x="15" y="5"/>
                    <a:pt x="15" y="5"/>
                    <a:pt x="14" y="5"/>
                  </a:cubicBezTo>
                  <a:cubicBezTo>
                    <a:pt x="14" y="5"/>
                    <a:pt x="14" y="5"/>
                    <a:pt x="14" y="5"/>
                  </a:cubicBezTo>
                  <a:cubicBezTo>
                    <a:pt x="12" y="4"/>
                    <a:pt x="12" y="4"/>
                    <a:pt x="12" y="4"/>
                  </a:cubicBezTo>
                  <a:cubicBezTo>
                    <a:pt x="13" y="3"/>
                    <a:pt x="12" y="2"/>
                    <a:pt x="11" y="1"/>
                  </a:cubicBezTo>
                  <a:cubicBezTo>
                    <a:pt x="11" y="1"/>
                    <a:pt x="10" y="1"/>
                    <a:pt x="9" y="2"/>
                  </a:cubicBezTo>
                  <a:cubicBezTo>
                    <a:pt x="7" y="1"/>
                    <a:pt x="7" y="1"/>
                    <a:pt x="7" y="1"/>
                  </a:cubicBezTo>
                  <a:cubicBezTo>
                    <a:pt x="7" y="1"/>
                    <a:pt x="7" y="0"/>
                    <a:pt x="7" y="0"/>
                  </a:cubicBezTo>
                  <a:cubicBezTo>
                    <a:pt x="6" y="0"/>
                    <a:pt x="6" y="0"/>
                    <a:pt x="6" y="0"/>
                  </a:cubicBezTo>
                  <a:cubicBezTo>
                    <a:pt x="6" y="0"/>
                    <a:pt x="5" y="0"/>
                    <a:pt x="5" y="1"/>
                  </a:cubicBezTo>
                  <a:cubicBezTo>
                    <a:pt x="5" y="1"/>
                    <a:pt x="6" y="1"/>
                    <a:pt x="6" y="1"/>
                  </a:cubicBezTo>
                  <a:cubicBezTo>
                    <a:pt x="4" y="4"/>
                    <a:pt x="4" y="4"/>
                    <a:pt x="4" y="4"/>
                  </a:cubicBezTo>
                  <a:cubicBezTo>
                    <a:pt x="4" y="4"/>
                    <a:pt x="4" y="4"/>
                    <a:pt x="4" y="4"/>
                  </a:cubicBezTo>
                  <a:cubicBezTo>
                    <a:pt x="3" y="3"/>
                    <a:pt x="2" y="4"/>
                    <a:pt x="2" y="4"/>
                  </a:cubicBezTo>
                  <a:cubicBezTo>
                    <a:pt x="2" y="5"/>
                    <a:pt x="2" y="5"/>
                    <a:pt x="2" y="6"/>
                  </a:cubicBezTo>
                  <a:cubicBezTo>
                    <a:pt x="2" y="6"/>
                    <a:pt x="2" y="6"/>
                    <a:pt x="3" y="6"/>
                  </a:cubicBezTo>
                  <a:cubicBezTo>
                    <a:pt x="1" y="8"/>
                    <a:pt x="1" y="8"/>
                    <a:pt x="1" y="8"/>
                  </a:cubicBezTo>
                  <a:cubicBezTo>
                    <a:pt x="1" y="8"/>
                    <a:pt x="1" y="8"/>
                    <a:pt x="1" y="8"/>
                  </a:cubicBezTo>
                  <a:cubicBezTo>
                    <a:pt x="0" y="8"/>
                    <a:pt x="0" y="9"/>
                    <a:pt x="0" y="9"/>
                  </a:cubicBezTo>
                  <a:cubicBezTo>
                    <a:pt x="0" y="10"/>
                    <a:pt x="1" y="10"/>
                    <a:pt x="1" y="10"/>
                  </a:cubicBezTo>
                  <a:cubicBezTo>
                    <a:pt x="1" y="10"/>
                    <a:pt x="2" y="10"/>
                    <a:pt x="2" y="10"/>
                  </a:cubicBezTo>
                  <a:cubicBezTo>
                    <a:pt x="4" y="11"/>
                    <a:pt x="4" y="11"/>
                    <a:pt x="4" y="11"/>
                  </a:cubicBezTo>
                  <a:cubicBezTo>
                    <a:pt x="4" y="11"/>
                    <a:pt x="4" y="11"/>
                    <a:pt x="4" y="11"/>
                  </a:cubicBezTo>
                  <a:cubicBezTo>
                    <a:pt x="4" y="12"/>
                    <a:pt x="4" y="13"/>
                    <a:pt x="4" y="13"/>
                  </a:cubicBezTo>
                  <a:cubicBezTo>
                    <a:pt x="5" y="14"/>
                    <a:pt x="6" y="13"/>
                    <a:pt x="6" y="13"/>
                  </a:cubicBezTo>
                  <a:cubicBezTo>
                    <a:pt x="6" y="13"/>
                    <a:pt x="6" y="13"/>
                    <a:pt x="6" y="13"/>
                  </a:cubicBezTo>
                  <a:cubicBezTo>
                    <a:pt x="9" y="14"/>
                    <a:pt x="9" y="14"/>
                    <a:pt x="9" y="14"/>
                  </a:cubicBezTo>
                  <a:cubicBezTo>
                    <a:pt x="9" y="14"/>
                    <a:pt x="9" y="14"/>
                    <a:pt x="9" y="14"/>
                  </a:cubicBezTo>
                  <a:cubicBezTo>
                    <a:pt x="9" y="15"/>
                    <a:pt x="9" y="15"/>
                    <a:pt x="10" y="15"/>
                  </a:cubicBezTo>
                  <a:cubicBezTo>
                    <a:pt x="10" y="15"/>
                    <a:pt x="10" y="14"/>
                    <a:pt x="10" y="14"/>
                  </a:cubicBezTo>
                  <a:cubicBezTo>
                    <a:pt x="10" y="14"/>
                    <a:pt x="10" y="14"/>
                    <a:pt x="10" y="14"/>
                  </a:cubicBezTo>
                  <a:cubicBezTo>
                    <a:pt x="12" y="11"/>
                    <a:pt x="12" y="11"/>
                    <a:pt x="12" y="11"/>
                  </a:cubicBezTo>
                  <a:cubicBezTo>
                    <a:pt x="12" y="11"/>
                    <a:pt x="12" y="11"/>
                    <a:pt x="12" y="11"/>
                  </a:cubicBezTo>
                  <a:cubicBezTo>
                    <a:pt x="12" y="11"/>
                    <a:pt x="13" y="11"/>
                    <a:pt x="13" y="11"/>
                  </a:cubicBezTo>
                  <a:cubicBezTo>
                    <a:pt x="14" y="10"/>
                    <a:pt x="14" y="10"/>
                    <a:pt x="13" y="9"/>
                  </a:cubicBezTo>
                  <a:cubicBezTo>
                    <a:pt x="14" y="7"/>
                    <a:pt x="14" y="7"/>
                    <a:pt x="14" y="7"/>
                  </a:cubicBezTo>
                  <a:cubicBezTo>
                    <a:pt x="15" y="7"/>
                    <a:pt x="15" y="7"/>
                    <a:pt x="15" y="7"/>
                  </a:cubicBezTo>
                  <a:cubicBezTo>
                    <a:pt x="15" y="6"/>
                    <a:pt x="16" y="6"/>
                    <a:pt x="16" y="5"/>
                  </a:cubicBezTo>
                  <a:close/>
                  <a:moveTo>
                    <a:pt x="12" y="4"/>
                  </a:moveTo>
                  <a:cubicBezTo>
                    <a:pt x="14" y="5"/>
                    <a:pt x="14" y="5"/>
                    <a:pt x="14" y="5"/>
                  </a:cubicBezTo>
                  <a:cubicBezTo>
                    <a:pt x="14" y="5"/>
                    <a:pt x="14" y="6"/>
                    <a:pt x="14" y="6"/>
                  </a:cubicBezTo>
                  <a:cubicBezTo>
                    <a:pt x="12" y="6"/>
                    <a:pt x="12" y="6"/>
                    <a:pt x="12" y="6"/>
                  </a:cubicBezTo>
                  <a:cubicBezTo>
                    <a:pt x="11" y="4"/>
                    <a:pt x="11" y="4"/>
                    <a:pt x="11" y="4"/>
                  </a:cubicBezTo>
                  <a:cubicBezTo>
                    <a:pt x="11" y="4"/>
                    <a:pt x="12" y="4"/>
                    <a:pt x="12" y="4"/>
                  </a:cubicBezTo>
                  <a:close/>
                  <a:moveTo>
                    <a:pt x="11" y="4"/>
                  </a:moveTo>
                  <a:cubicBezTo>
                    <a:pt x="11" y="6"/>
                    <a:pt x="11" y="6"/>
                    <a:pt x="11" y="6"/>
                  </a:cubicBezTo>
                  <a:cubicBezTo>
                    <a:pt x="10" y="7"/>
                    <a:pt x="10" y="7"/>
                    <a:pt x="10" y="7"/>
                  </a:cubicBezTo>
                  <a:cubicBezTo>
                    <a:pt x="10" y="6"/>
                    <a:pt x="9" y="6"/>
                    <a:pt x="9" y="6"/>
                  </a:cubicBezTo>
                  <a:cubicBezTo>
                    <a:pt x="10" y="4"/>
                    <a:pt x="10" y="4"/>
                    <a:pt x="10" y="4"/>
                  </a:cubicBezTo>
                  <a:cubicBezTo>
                    <a:pt x="10" y="4"/>
                    <a:pt x="10" y="5"/>
                    <a:pt x="11" y="4"/>
                  </a:cubicBezTo>
                  <a:close/>
                  <a:moveTo>
                    <a:pt x="11" y="10"/>
                  </a:moveTo>
                  <a:cubicBezTo>
                    <a:pt x="9" y="11"/>
                    <a:pt x="9" y="11"/>
                    <a:pt x="9" y="11"/>
                  </a:cubicBezTo>
                  <a:cubicBezTo>
                    <a:pt x="8" y="9"/>
                    <a:pt x="8" y="9"/>
                    <a:pt x="8" y="9"/>
                  </a:cubicBezTo>
                  <a:cubicBezTo>
                    <a:pt x="9" y="9"/>
                    <a:pt x="9" y="9"/>
                    <a:pt x="9" y="9"/>
                  </a:cubicBezTo>
                  <a:cubicBezTo>
                    <a:pt x="11" y="10"/>
                    <a:pt x="11" y="10"/>
                    <a:pt x="11" y="10"/>
                  </a:cubicBezTo>
                  <a:cubicBezTo>
                    <a:pt x="11" y="10"/>
                    <a:pt x="11" y="10"/>
                    <a:pt x="11" y="10"/>
                  </a:cubicBezTo>
                  <a:close/>
                  <a:moveTo>
                    <a:pt x="10" y="4"/>
                  </a:moveTo>
                  <a:cubicBezTo>
                    <a:pt x="9" y="6"/>
                    <a:pt x="9" y="6"/>
                    <a:pt x="9" y="6"/>
                  </a:cubicBezTo>
                  <a:cubicBezTo>
                    <a:pt x="8" y="5"/>
                    <a:pt x="8" y="5"/>
                    <a:pt x="7" y="5"/>
                  </a:cubicBezTo>
                  <a:cubicBezTo>
                    <a:pt x="7" y="4"/>
                    <a:pt x="7" y="4"/>
                    <a:pt x="7" y="4"/>
                  </a:cubicBezTo>
                  <a:cubicBezTo>
                    <a:pt x="9" y="3"/>
                    <a:pt x="9" y="3"/>
                    <a:pt x="9" y="3"/>
                  </a:cubicBezTo>
                  <a:cubicBezTo>
                    <a:pt x="9" y="4"/>
                    <a:pt x="9" y="4"/>
                    <a:pt x="10" y="4"/>
                  </a:cubicBezTo>
                  <a:close/>
                  <a:moveTo>
                    <a:pt x="4" y="4"/>
                  </a:moveTo>
                  <a:cubicBezTo>
                    <a:pt x="7" y="4"/>
                    <a:pt x="7" y="4"/>
                    <a:pt x="7" y="4"/>
                  </a:cubicBezTo>
                  <a:cubicBezTo>
                    <a:pt x="7" y="5"/>
                    <a:pt x="7" y="5"/>
                    <a:pt x="7" y="5"/>
                  </a:cubicBezTo>
                  <a:cubicBezTo>
                    <a:pt x="7" y="6"/>
                    <a:pt x="6" y="6"/>
                    <a:pt x="6" y="6"/>
                  </a:cubicBezTo>
                  <a:cubicBezTo>
                    <a:pt x="4" y="5"/>
                    <a:pt x="4" y="5"/>
                    <a:pt x="4" y="5"/>
                  </a:cubicBezTo>
                  <a:cubicBezTo>
                    <a:pt x="4" y="5"/>
                    <a:pt x="4" y="5"/>
                    <a:pt x="4" y="4"/>
                  </a:cubicBezTo>
                  <a:close/>
                  <a:moveTo>
                    <a:pt x="6" y="1"/>
                  </a:moveTo>
                  <a:cubicBezTo>
                    <a:pt x="9" y="2"/>
                    <a:pt x="9" y="2"/>
                    <a:pt x="9" y="2"/>
                  </a:cubicBezTo>
                  <a:cubicBezTo>
                    <a:pt x="9" y="2"/>
                    <a:pt x="9" y="3"/>
                    <a:pt x="9" y="3"/>
                  </a:cubicBezTo>
                  <a:cubicBezTo>
                    <a:pt x="7" y="4"/>
                    <a:pt x="7" y="4"/>
                    <a:pt x="7" y="4"/>
                  </a:cubicBezTo>
                  <a:cubicBezTo>
                    <a:pt x="6" y="1"/>
                    <a:pt x="6" y="1"/>
                    <a:pt x="6" y="1"/>
                  </a:cubicBezTo>
                  <a:cubicBezTo>
                    <a:pt x="6" y="1"/>
                    <a:pt x="6" y="1"/>
                    <a:pt x="6" y="1"/>
                  </a:cubicBezTo>
                  <a:close/>
                  <a:moveTo>
                    <a:pt x="6" y="1"/>
                  </a:moveTo>
                  <a:cubicBezTo>
                    <a:pt x="6" y="1"/>
                    <a:pt x="6" y="1"/>
                    <a:pt x="6" y="1"/>
                  </a:cubicBezTo>
                  <a:cubicBezTo>
                    <a:pt x="7" y="4"/>
                    <a:pt x="7" y="4"/>
                    <a:pt x="7" y="4"/>
                  </a:cubicBezTo>
                  <a:cubicBezTo>
                    <a:pt x="4" y="4"/>
                    <a:pt x="4" y="4"/>
                    <a:pt x="4" y="4"/>
                  </a:cubicBezTo>
                  <a:cubicBezTo>
                    <a:pt x="4" y="4"/>
                    <a:pt x="4" y="4"/>
                    <a:pt x="4" y="4"/>
                  </a:cubicBezTo>
                  <a:lnTo>
                    <a:pt x="6" y="1"/>
                  </a:lnTo>
                  <a:close/>
                  <a:moveTo>
                    <a:pt x="4" y="5"/>
                  </a:moveTo>
                  <a:cubicBezTo>
                    <a:pt x="6" y="6"/>
                    <a:pt x="6" y="6"/>
                    <a:pt x="6" y="6"/>
                  </a:cubicBezTo>
                  <a:cubicBezTo>
                    <a:pt x="6" y="7"/>
                    <a:pt x="6" y="7"/>
                    <a:pt x="6" y="8"/>
                  </a:cubicBezTo>
                  <a:cubicBezTo>
                    <a:pt x="4" y="8"/>
                    <a:pt x="4" y="8"/>
                    <a:pt x="4" y="8"/>
                  </a:cubicBezTo>
                  <a:cubicBezTo>
                    <a:pt x="3" y="6"/>
                    <a:pt x="3" y="6"/>
                    <a:pt x="3" y="6"/>
                  </a:cubicBezTo>
                  <a:cubicBezTo>
                    <a:pt x="4" y="6"/>
                    <a:pt x="4" y="5"/>
                    <a:pt x="4" y="5"/>
                  </a:cubicBezTo>
                  <a:close/>
                  <a:moveTo>
                    <a:pt x="1" y="8"/>
                  </a:moveTo>
                  <a:cubicBezTo>
                    <a:pt x="3" y="6"/>
                    <a:pt x="3" y="6"/>
                    <a:pt x="3" y="6"/>
                  </a:cubicBezTo>
                  <a:cubicBezTo>
                    <a:pt x="3" y="6"/>
                    <a:pt x="3" y="6"/>
                    <a:pt x="3" y="6"/>
                  </a:cubicBezTo>
                  <a:cubicBezTo>
                    <a:pt x="4" y="8"/>
                    <a:pt x="4" y="8"/>
                    <a:pt x="4" y="8"/>
                  </a:cubicBezTo>
                  <a:cubicBezTo>
                    <a:pt x="2" y="9"/>
                    <a:pt x="2" y="9"/>
                    <a:pt x="2" y="9"/>
                  </a:cubicBezTo>
                  <a:cubicBezTo>
                    <a:pt x="2" y="9"/>
                    <a:pt x="2" y="8"/>
                    <a:pt x="1" y="8"/>
                  </a:cubicBezTo>
                  <a:close/>
                  <a:moveTo>
                    <a:pt x="4" y="11"/>
                  </a:moveTo>
                  <a:cubicBezTo>
                    <a:pt x="2" y="10"/>
                    <a:pt x="2" y="10"/>
                    <a:pt x="2" y="10"/>
                  </a:cubicBezTo>
                  <a:cubicBezTo>
                    <a:pt x="2" y="10"/>
                    <a:pt x="2" y="9"/>
                    <a:pt x="2" y="9"/>
                  </a:cubicBezTo>
                  <a:cubicBezTo>
                    <a:pt x="4" y="8"/>
                    <a:pt x="4" y="8"/>
                    <a:pt x="4" y="8"/>
                  </a:cubicBezTo>
                  <a:cubicBezTo>
                    <a:pt x="5" y="11"/>
                    <a:pt x="5" y="11"/>
                    <a:pt x="5" y="11"/>
                  </a:cubicBezTo>
                  <a:cubicBezTo>
                    <a:pt x="4" y="11"/>
                    <a:pt x="4" y="11"/>
                    <a:pt x="4" y="11"/>
                  </a:cubicBezTo>
                  <a:close/>
                  <a:moveTo>
                    <a:pt x="5" y="11"/>
                  </a:moveTo>
                  <a:cubicBezTo>
                    <a:pt x="4" y="8"/>
                    <a:pt x="4" y="8"/>
                    <a:pt x="4" y="8"/>
                  </a:cubicBezTo>
                  <a:cubicBezTo>
                    <a:pt x="6" y="8"/>
                    <a:pt x="6" y="8"/>
                    <a:pt x="6" y="8"/>
                  </a:cubicBezTo>
                  <a:cubicBezTo>
                    <a:pt x="6" y="8"/>
                    <a:pt x="6" y="9"/>
                    <a:pt x="7" y="9"/>
                  </a:cubicBezTo>
                  <a:cubicBezTo>
                    <a:pt x="6" y="11"/>
                    <a:pt x="6" y="11"/>
                    <a:pt x="6" y="11"/>
                  </a:cubicBezTo>
                  <a:cubicBezTo>
                    <a:pt x="5" y="11"/>
                    <a:pt x="5" y="11"/>
                    <a:pt x="5" y="11"/>
                  </a:cubicBezTo>
                  <a:close/>
                  <a:moveTo>
                    <a:pt x="6" y="11"/>
                  </a:moveTo>
                  <a:cubicBezTo>
                    <a:pt x="7" y="9"/>
                    <a:pt x="7" y="9"/>
                    <a:pt x="7" y="9"/>
                  </a:cubicBezTo>
                  <a:cubicBezTo>
                    <a:pt x="7" y="9"/>
                    <a:pt x="8" y="9"/>
                    <a:pt x="8" y="9"/>
                  </a:cubicBezTo>
                  <a:cubicBezTo>
                    <a:pt x="8" y="9"/>
                    <a:pt x="8" y="9"/>
                    <a:pt x="8" y="9"/>
                  </a:cubicBezTo>
                  <a:cubicBezTo>
                    <a:pt x="9" y="11"/>
                    <a:pt x="9" y="11"/>
                    <a:pt x="9" y="11"/>
                  </a:cubicBezTo>
                  <a:cubicBezTo>
                    <a:pt x="6" y="12"/>
                    <a:pt x="6" y="12"/>
                    <a:pt x="6" y="12"/>
                  </a:cubicBezTo>
                  <a:cubicBezTo>
                    <a:pt x="6" y="11"/>
                    <a:pt x="6" y="11"/>
                    <a:pt x="6" y="11"/>
                  </a:cubicBezTo>
                  <a:close/>
                  <a:moveTo>
                    <a:pt x="9" y="14"/>
                  </a:moveTo>
                  <a:cubicBezTo>
                    <a:pt x="9" y="14"/>
                    <a:pt x="9" y="14"/>
                    <a:pt x="9" y="14"/>
                  </a:cubicBezTo>
                  <a:cubicBezTo>
                    <a:pt x="6" y="13"/>
                    <a:pt x="6" y="13"/>
                    <a:pt x="6" y="13"/>
                  </a:cubicBezTo>
                  <a:cubicBezTo>
                    <a:pt x="6" y="12"/>
                    <a:pt x="6" y="12"/>
                    <a:pt x="6" y="12"/>
                  </a:cubicBezTo>
                  <a:cubicBezTo>
                    <a:pt x="9" y="11"/>
                    <a:pt x="9" y="11"/>
                    <a:pt x="9" y="11"/>
                  </a:cubicBezTo>
                  <a:cubicBezTo>
                    <a:pt x="9" y="14"/>
                    <a:pt x="9" y="14"/>
                    <a:pt x="9" y="14"/>
                  </a:cubicBezTo>
                  <a:cubicBezTo>
                    <a:pt x="9" y="14"/>
                    <a:pt x="9" y="14"/>
                    <a:pt x="9" y="14"/>
                  </a:cubicBezTo>
                  <a:close/>
                  <a:moveTo>
                    <a:pt x="10" y="14"/>
                  </a:moveTo>
                  <a:cubicBezTo>
                    <a:pt x="10" y="14"/>
                    <a:pt x="10" y="14"/>
                    <a:pt x="10" y="14"/>
                  </a:cubicBezTo>
                  <a:cubicBezTo>
                    <a:pt x="9" y="11"/>
                    <a:pt x="9" y="11"/>
                    <a:pt x="9" y="11"/>
                  </a:cubicBezTo>
                  <a:cubicBezTo>
                    <a:pt x="11" y="11"/>
                    <a:pt x="11" y="11"/>
                    <a:pt x="11" y="11"/>
                  </a:cubicBezTo>
                  <a:cubicBezTo>
                    <a:pt x="12" y="11"/>
                    <a:pt x="12" y="11"/>
                    <a:pt x="12" y="11"/>
                  </a:cubicBezTo>
                  <a:lnTo>
                    <a:pt x="10" y="14"/>
                  </a:lnTo>
                  <a:close/>
                  <a:moveTo>
                    <a:pt x="12" y="10"/>
                  </a:moveTo>
                  <a:cubicBezTo>
                    <a:pt x="10" y="8"/>
                    <a:pt x="10" y="8"/>
                    <a:pt x="10" y="8"/>
                  </a:cubicBezTo>
                  <a:cubicBezTo>
                    <a:pt x="10" y="8"/>
                    <a:pt x="10" y="7"/>
                    <a:pt x="10" y="7"/>
                  </a:cubicBezTo>
                  <a:cubicBezTo>
                    <a:pt x="11" y="7"/>
                    <a:pt x="11" y="7"/>
                    <a:pt x="11" y="7"/>
                  </a:cubicBezTo>
                  <a:cubicBezTo>
                    <a:pt x="12" y="9"/>
                    <a:pt x="12" y="9"/>
                    <a:pt x="12" y="9"/>
                  </a:cubicBezTo>
                  <a:cubicBezTo>
                    <a:pt x="12" y="9"/>
                    <a:pt x="12" y="9"/>
                    <a:pt x="12" y="10"/>
                  </a:cubicBezTo>
                  <a:close/>
                  <a:moveTo>
                    <a:pt x="13" y="9"/>
                  </a:moveTo>
                  <a:cubicBezTo>
                    <a:pt x="13" y="9"/>
                    <a:pt x="13" y="9"/>
                    <a:pt x="12" y="9"/>
                  </a:cubicBezTo>
                  <a:cubicBezTo>
                    <a:pt x="12" y="7"/>
                    <a:pt x="12" y="7"/>
                    <a:pt x="12" y="7"/>
                  </a:cubicBezTo>
                  <a:cubicBezTo>
                    <a:pt x="14" y="6"/>
                    <a:pt x="14" y="6"/>
                    <a:pt x="14" y="6"/>
                  </a:cubicBezTo>
                  <a:cubicBezTo>
                    <a:pt x="14" y="6"/>
                    <a:pt x="14" y="6"/>
                    <a:pt x="14" y="6"/>
                  </a:cubicBezTo>
                  <a:lnTo>
                    <a:pt x="1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62" name="组合 761"/>
          <p:cNvGrpSpPr/>
          <p:nvPr/>
        </p:nvGrpSpPr>
        <p:grpSpPr>
          <a:xfrm>
            <a:off x="5480173" y="3774136"/>
            <a:ext cx="472329" cy="491502"/>
            <a:chOff x="5999163" y="3808413"/>
            <a:chExt cx="430212" cy="447676"/>
          </a:xfrm>
          <a:solidFill>
            <a:schemeClr val="bg1"/>
          </a:solidFill>
        </p:grpSpPr>
        <p:sp>
          <p:nvSpPr>
            <p:cNvPr id="763" name="Freeform 1006"/>
            <p:cNvSpPr/>
            <p:nvPr/>
          </p:nvSpPr>
          <p:spPr bwMode="auto">
            <a:xfrm>
              <a:off x="6313488" y="3825876"/>
              <a:ext cx="115887" cy="115888"/>
            </a:xfrm>
            <a:custGeom>
              <a:avLst/>
              <a:gdLst>
                <a:gd name="T0" fmla="*/ 4 w 7"/>
                <a:gd name="T1" fmla="*/ 2 h 7"/>
                <a:gd name="T2" fmla="*/ 1 w 7"/>
                <a:gd name="T3" fmla="*/ 5 h 7"/>
                <a:gd name="T4" fmla="*/ 1 w 7"/>
                <a:gd name="T5" fmla="*/ 5 h 7"/>
                <a:gd name="T6" fmla="*/ 2 w 7"/>
                <a:gd name="T7" fmla="*/ 6 h 7"/>
                <a:gd name="T8" fmla="*/ 2 w 7"/>
                <a:gd name="T9" fmla="*/ 7 h 7"/>
                <a:gd name="T10" fmla="*/ 1 w 7"/>
                <a:gd name="T11" fmla="*/ 7 h 7"/>
                <a:gd name="T12" fmla="*/ 1 w 7"/>
                <a:gd name="T13" fmla="*/ 7 h 7"/>
                <a:gd name="T14" fmla="*/ 5 w 7"/>
                <a:gd name="T15" fmla="*/ 3 h 7"/>
                <a:gd name="T16" fmla="*/ 5 w 7"/>
                <a:gd name="T17" fmla="*/ 7 h 7"/>
                <a:gd name="T18" fmla="*/ 7 w 7"/>
                <a:gd name="T19" fmla="*/ 7 h 7"/>
                <a:gd name="T20" fmla="*/ 7 w 7"/>
                <a:gd name="T21" fmla="*/ 0 h 7"/>
                <a:gd name="T22" fmla="*/ 0 w 7"/>
                <a:gd name="T23" fmla="*/ 0 h 7"/>
                <a:gd name="T24" fmla="*/ 0 w 7"/>
                <a:gd name="T25" fmla="*/ 2 h 7"/>
                <a:gd name="T26" fmla="*/ 4 w 7"/>
                <a:gd name="T2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4" y="2"/>
                  </a:moveTo>
                  <a:cubicBezTo>
                    <a:pt x="1" y="5"/>
                    <a:pt x="1" y="5"/>
                    <a:pt x="1" y="5"/>
                  </a:cubicBezTo>
                  <a:cubicBezTo>
                    <a:pt x="1" y="5"/>
                    <a:pt x="1" y="5"/>
                    <a:pt x="1" y="5"/>
                  </a:cubicBezTo>
                  <a:cubicBezTo>
                    <a:pt x="2" y="6"/>
                    <a:pt x="2" y="6"/>
                    <a:pt x="2" y="6"/>
                  </a:cubicBezTo>
                  <a:cubicBezTo>
                    <a:pt x="2" y="6"/>
                    <a:pt x="2" y="7"/>
                    <a:pt x="2" y="7"/>
                  </a:cubicBezTo>
                  <a:cubicBezTo>
                    <a:pt x="2" y="7"/>
                    <a:pt x="1" y="7"/>
                    <a:pt x="1" y="7"/>
                  </a:cubicBezTo>
                  <a:cubicBezTo>
                    <a:pt x="1" y="7"/>
                    <a:pt x="1" y="7"/>
                    <a:pt x="1" y="7"/>
                  </a:cubicBezTo>
                  <a:cubicBezTo>
                    <a:pt x="5" y="3"/>
                    <a:pt x="5" y="3"/>
                    <a:pt x="5" y="3"/>
                  </a:cubicBezTo>
                  <a:cubicBezTo>
                    <a:pt x="5" y="7"/>
                    <a:pt x="5" y="7"/>
                    <a:pt x="5" y="7"/>
                  </a:cubicBezTo>
                  <a:cubicBezTo>
                    <a:pt x="7" y="7"/>
                    <a:pt x="7" y="7"/>
                    <a:pt x="7" y="7"/>
                  </a:cubicBezTo>
                  <a:cubicBezTo>
                    <a:pt x="7" y="0"/>
                    <a:pt x="7" y="0"/>
                    <a:pt x="7" y="0"/>
                  </a:cubicBezTo>
                  <a:cubicBezTo>
                    <a:pt x="0" y="0"/>
                    <a:pt x="0" y="0"/>
                    <a:pt x="0" y="0"/>
                  </a:cubicBezTo>
                  <a:cubicBezTo>
                    <a:pt x="0" y="2"/>
                    <a:pt x="0" y="2"/>
                    <a:pt x="0" y="2"/>
                  </a:cubicBez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64" name="Freeform 1007"/>
            <p:cNvSpPr/>
            <p:nvPr/>
          </p:nvSpPr>
          <p:spPr bwMode="auto">
            <a:xfrm>
              <a:off x="6313488" y="4124326"/>
              <a:ext cx="115887" cy="131763"/>
            </a:xfrm>
            <a:custGeom>
              <a:avLst/>
              <a:gdLst>
                <a:gd name="T0" fmla="*/ 5 w 7"/>
                <a:gd name="T1" fmla="*/ 0 h 8"/>
                <a:gd name="T2" fmla="*/ 5 w 7"/>
                <a:gd name="T3" fmla="*/ 4 h 8"/>
                <a:gd name="T4" fmla="*/ 3 w 7"/>
                <a:gd name="T5" fmla="*/ 2 h 8"/>
                <a:gd name="T6" fmla="*/ 2 w 7"/>
                <a:gd name="T7" fmla="*/ 2 h 8"/>
                <a:gd name="T8" fmla="*/ 1 w 7"/>
                <a:gd name="T9" fmla="*/ 3 h 8"/>
                <a:gd name="T10" fmla="*/ 1 w 7"/>
                <a:gd name="T11" fmla="*/ 2 h 8"/>
                <a:gd name="T12" fmla="*/ 0 w 7"/>
                <a:gd name="T13" fmla="*/ 2 h 8"/>
                <a:gd name="T14" fmla="*/ 0 w 7"/>
                <a:gd name="T15" fmla="*/ 2 h 8"/>
                <a:gd name="T16" fmla="*/ 4 w 7"/>
                <a:gd name="T17" fmla="*/ 6 h 8"/>
                <a:gd name="T18" fmla="*/ 0 w 7"/>
                <a:gd name="T19" fmla="*/ 6 h 8"/>
                <a:gd name="T20" fmla="*/ 0 w 7"/>
                <a:gd name="T21" fmla="*/ 8 h 8"/>
                <a:gd name="T22" fmla="*/ 7 w 7"/>
                <a:gd name="T23" fmla="*/ 8 h 8"/>
                <a:gd name="T24" fmla="*/ 7 w 7"/>
                <a:gd name="T25" fmla="*/ 0 h 8"/>
                <a:gd name="T26" fmla="*/ 5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0"/>
                  </a:moveTo>
                  <a:cubicBezTo>
                    <a:pt x="5" y="4"/>
                    <a:pt x="5" y="4"/>
                    <a:pt x="5" y="4"/>
                  </a:cubicBezTo>
                  <a:cubicBezTo>
                    <a:pt x="3" y="2"/>
                    <a:pt x="3" y="2"/>
                    <a:pt x="3" y="2"/>
                  </a:cubicBezTo>
                  <a:cubicBezTo>
                    <a:pt x="2" y="2"/>
                    <a:pt x="2" y="2"/>
                    <a:pt x="2" y="2"/>
                  </a:cubicBezTo>
                  <a:cubicBezTo>
                    <a:pt x="2" y="3"/>
                    <a:pt x="2" y="3"/>
                    <a:pt x="1" y="3"/>
                  </a:cubicBezTo>
                  <a:cubicBezTo>
                    <a:pt x="1" y="3"/>
                    <a:pt x="1" y="3"/>
                    <a:pt x="1" y="2"/>
                  </a:cubicBezTo>
                  <a:cubicBezTo>
                    <a:pt x="0" y="2"/>
                    <a:pt x="0" y="2"/>
                    <a:pt x="0" y="2"/>
                  </a:cubicBezTo>
                  <a:cubicBezTo>
                    <a:pt x="0" y="2"/>
                    <a:pt x="0" y="2"/>
                    <a:pt x="0" y="2"/>
                  </a:cubicBezTo>
                  <a:cubicBezTo>
                    <a:pt x="4" y="6"/>
                    <a:pt x="4" y="6"/>
                    <a:pt x="4" y="6"/>
                  </a:cubicBezTo>
                  <a:cubicBezTo>
                    <a:pt x="0" y="6"/>
                    <a:pt x="0" y="6"/>
                    <a:pt x="0" y="6"/>
                  </a:cubicBezTo>
                  <a:cubicBezTo>
                    <a:pt x="0" y="8"/>
                    <a:pt x="0" y="8"/>
                    <a:pt x="0" y="8"/>
                  </a:cubicBezTo>
                  <a:cubicBezTo>
                    <a:pt x="7" y="8"/>
                    <a:pt x="7" y="8"/>
                    <a:pt x="7" y="8"/>
                  </a:cubicBezTo>
                  <a:cubicBezTo>
                    <a:pt x="7" y="0"/>
                    <a:pt x="7" y="0"/>
                    <a:pt x="7" y="0"/>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65" name="Freeform 1008"/>
            <p:cNvSpPr/>
            <p:nvPr/>
          </p:nvSpPr>
          <p:spPr bwMode="auto">
            <a:xfrm>
              <a:off x="5999163" y="4124326"/>
              <a:ext cx="131762" cy="131763"/>
            </a:xfrm>
            <a:custGeom>
              <a:avLst/>
              <a:gdLst>
                <a:gd name="T0" fmla="*/ 4 w 8"/>
                <a:gd name="T1" fmla="*/ 6 h 8"/>
                <a:gd name="T2" fmla="*/ 6 w 8"/>
                <a:gd name="T3" fmla="*/ 3 h 8"/>
                <a:gd name="T4" fmla="*/ 6 w 8"/>
                <a:gd name="T5" fmla="*/ 3 h 8"/>
                <a:gd name="T6" fmla="*/ 6 w 8"/>
                <a:gd name="T7" fmla="*/ 2 h 8"/>
                <a:gd name="T8" fmla="*/ 6 w 8"/>
                <a:gd name="T9" fmla="*/ 2 h 8"/>
                <a:gd name="T10" fmla="*/ 6 w 8"/>
                <a:gd name="T11" fmla="*/ 1 h 8"/>
                <a:gd name="T12" fmla="*/ 6 w 8"/>
                <a:gd name="T13" fmla="*/ 1 h 8"/>
                <a:gd name="T14" fmla="*/ 6 w 8"/>
                <a:gd name="T15" fmla="*/ 1 h 8"/>
                <a:gd name="T16" fmla="*/ 2 w 8"/>
                <a:gd name="T17" fmla="*/ 4 h 8"/>
                <a:gd name="T18" fmla="*/ 2 w 8"/>
                <a:gd name="T19" fmla="*/ 0 h 8"/>
                <a:gd name="T20" fmla="*/ 0 w 8"/>
                <a:gd name="T21" fmla="*/ 0 h 8"/>
                <a:gd name="T22" fmla="*/ 0 w 8"/>
                <a:gd name="T23" fmla="*/ 8 h 8"/>
                <a:gd name="T24" fmla="*/ 8 w 8"/>
                <a:gd name="T25" fmla="*/ 8 h 8"/>
                <a:gd name="T26" fmla="*/ 8 w 8"/>
                <a:gd name="T27" fmla="*/ 6 h 8"/>
                <a:gd name="T28" fmla="*/ 4 w 8"/>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4" y="6"/>
                  </a:moveTo>
                  <a:cubicBezTo>
                    <a:pt x="6" y="3"/>
                    <a:pt x="6" y="3"/>
                    <a:pt x="6" y="3"/>
                  </a:cubicBezTo>
                  <a:cubicBezTo>
                    <a:pt x="6" y="3"/>
                    <a:pt x="6" y="3"/>
                    <a:pt x="6" y="3"/>
                  </a:cubicBezTo>
                  <a:cubicBezTo>
                    <a:pt x="6" y="3"/>
                    <a:pt x="6" y="2"/>
                    <a:pt x="6" y="2"/>
                  </a:cubicBezTo>
                  <a:cubicBezTo>
                    <a:pt x="6" y="2"/>
                    <a:pt x="6" y="2"/>
                    <a:pt x="6" y="2"/>
                  </a:cubicBezTo>
                  <a:cubicBezTo>
                    <a:pt x="6" y="2"/>
                    <a:pt x="6" y="1"/>
                    <a:pt x="6" y="1"/>
                  </a:cubicBezTo>
                  <a:cubicBezTo>
                    <a:pt x="6" y="1"/>
                    <a:pt x="6" y="1"/>
                    <a:pt x="6" y="1"/>
                  </a:cubicBezTo>
                  <a:cubicBezTo>
                    <a:pt x="6" y="1"/>
                    <a:pt x="6" y="1"/>
                    <a:pt x="6" y="1"/>
                  </a:cubicBezTo>
                  <a:cubicBezTo>
                    <a:pt x="2" y="4"/>
                    <a:pt x="2" y="4"/>
                    <a:pt x="2" y="4"/>
                  </a:cubicBezTo>
                  <a:cubicBezTo>
                    <a:pt x="2" y="0"/>
                    <a:pt x="2" y="0"/>
                    <a:pt x="2" y="0"/>
                  </a:cubicBezTo>
                  <a:cubicBezTo>
                    <a:pt x="0" y="0"/>
                    <a:pt x="0" y="0"/>
                    <a:pt x="0" y="0"/>
                  </a:cubicBezTo>
                  <a:cubicBezTo>
                    <a:pt x="0" y="8"/>
                    <a:pt x="0" y="8"/>
                    <a:pt x="0" y="8"/>
                  </a:cubicBezTo>
                  <a:cubicBezTo>
                    <a:pt x="8" y="8"/>
                    <a:pt x="8" y="8"/>
                    <a:pt x="8" y="8"/>
                  </a:cubicBezTo>
                  <a:cubicBezTo>
                    <a:pt x="8" y="6"/>
                    <a:pt x="8" y="6"/>
                    <a:pt x="8" y="6"/>
                  </a:cubicBez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66" name="Freeform 1009"/>
            <p:cNvSpPr/>
            <p:nvPr/>
          </p:nvSpPr>
          <p:spPr bwMode="auto">
            <a:xfrm>
              <a:off x="5999163" y="3808413"/>
              <a:ext cx="131762" cy="133350"/>
            </a:xfrm>
            <a:custGeom>
              <a:avLst/>
              <a:gdLst>
                <a:gd name="T0" fmla="*/ 0 w 8"/>
                <a:gd name="T1" fmla="*/ 1 h 8"/>
                <a:gd name="T2" fmla="*/ 0 w 8"/>
                <a:gd name="T3" fmla="*/ 8 h 8"/>
                <a:gd name="T4" fmla="*/ 2 w 8"/>
                <a:gd name="T5" fmla="*/ 8 h 8"/>
                <a:gd name="T6" fmla="*/ 2 w 8"/>
                <a:gd name="T7" fmla="*/ 4 h 8"/>
                <a:gd name="T8" fmla="*/ 5 w 8"/>
                <a:gd name="T9" fmla="*/ 7 h 8"/>
                <a:gd name="T10" fmla="*/ 6 w 8"/>
                <a:gd name="T11" fmla="*/ 7 h 8"/>
                <a:gd name="T12" fmla="*/ 6 w 8"/>
                <a:gd name="T13" fmla="*/ 7 h 8"/>
                <a:gd name="T14" fmla="*/ 7 w 8"/>
                <a:gd name="T15" fmla="*/ 7 h 8"/>
                <a:gd name="T16" fmla="*/ 7 w 8"/>
                <a:gd name="T17" fmla="*/ 7 h 8"/>
                <a:gd name="T18" fmla="*/ 8 w 8"/>
                <a:gd name="T19" fmla="*/ 7 h 8"/>
                <a:gd name="T20" fmla="*/ 8 w 8"/>
                <a:gd name="T21" fmla="*/ 7 h 8"/>
                <a:gd name="T22" fmla="*/ 4 w 8"/>
                <a:gd name="T23" fmla="*/ 3 h 8"/>
                <a:gd name="T24" fmla="*/ 8 w 8"/>
                <a:gd name="T25" fmla="*/ 3 h 8"/>
                <a:gd name="T26" fmla="*/ 8 w 8"/>
                <a:gd name="T27" fmla="*/ 0 h 8"/>
                <a:gd name="T28" fmla="*/ 0 w 8"/>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1"/>
                  </a:moveTo>
                  <a:cubicBezTo>
                    <a:pt x="0" y="8"/>
                    <a:pt x="0" y="8"/>
                    <a:pt x="0" y="8"/>
                  </a:cubicBezTo>
                  <a:cubicBezTo>
                    <a:pt x="2" y="8"/>
                    <a:pt x="2" y="8"/>
                    <a:pt x="2" y="8"/>
                  </a:cubicBezTo>
                  <a:cubicBezTo>
                    <a:pt x="2" y="4"/>
                    <a:pt x="2" y="4"/>
                    <a:pt x="2" y="4"/>
                  </a:cubicBezTo>
                  <a:cubicBezTo>
                    <a:pt x="5" y="7"/>
                    <a:pt x="5" y="7"/>
                    <a:pt x="5" y="7"/>
                  </a:cubicBezTo>
                  <a:cubicBezTo>
                    <a:pt x="6" y="7"/>
                    <a:pt x="6" y="7"/>
                    <a:pt x="6" y="7"/>
                  </a:cubicBezTo>
                  <a:cubicBezTo>
                    <a:pt x="6" y="7"/>
                    <a:pt x="6" y="7"/>
                    <a:pt x="6" y="7"/>
                  </a:cubicBezTo>
                  <a:cubicBezTo>
                    <a:pt x="6" y="7"/>
                    <a:pt x="7" y="7"/>
                    <a:pt x="7" y="7"/>
                  </a:cubicBezTo>
                  <a:cubicBezTo>
                    <a:pt x="7" y="7"/>
                    <a:pt x="7" y="7"/>
                    <a:pt x="7" y="7"/>
                  </a:cubicBezTo>
                  <a:cubicBezTo>
                    <a:pt x="7" y="7"/>
                    <a:pt x="8" y="7"/>
                    <a:pt x="8" y="7"/>
                  </a:cubicBezTo>
                  <a:cubicBezTo>
                    <a:pt x="8" y="7"/>
                    <a:pt x="8" y="7"/>
                    <a:pt x="8" y="7"/>
                  </a:cubicBezTo>
                  <a:cubicBezTo>
                    <a:pt x="4" y="3"/>
                    <a:pt x="4" y="3"/>
                    <a:pt x="4" y="3"/>
                  </a:cubicBezTo>
                  <a:cubicBezTo>
                    <a:pt x="8" y="3"/>
                    <a:pt x="8" y="3"/>
                    <a:pt x="8" y="3"/>
                  </a:cubicBezTo>
                  <a:cubicBezTo>
                    <a:pt x="8" y="0"/>
                    <a:pt x="8" y="0"/>
                    <a:pt x="8"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67" name="Freeform 1010"/>
            <p:cNvSpPr>
              <a:spLocks noEditPoints="1"/>
            </p:cNvSpPr>
            <p:nvPr/>
          </p:nvSpPr>
          <p:spPr bwMode="auto">
            <a:xfrm>
              <a:off x="6048375" y="3875088"/>
              <a:ext cx="331787" cy="331788"/>
            </a:xfrm>
            <a:custGeom>
              <a:avLst/>
              <a:gdLst>
                <a:gd name="T0" fmla="*/ 14 w 20"/>
                <a:gd name="T1" fmla="*/ 2 h 20"/>
                <a:gd name="T2" fmla="*/ 14 w 20"/>
                <a:gd name="T3" fmla="*/ 1 h 20"/>
                <a:gd name="T4" fmla="*/ 12 w 20"/>
                <a:gd name="T5" fmla="*/ 2 h 20"/>
                <a:gd name="T6" fmla="*/ 10 w 20"/>
                <a:gd name="T7" fmla="*/ 0 h 20"/>
                <a:gd name="T8" fmla="*/ 9 w 20"/>
                <a:gd name="T9" fmla="*/ 1 h 20"/>
                <a:gd name="T10" fmla="*/ 7 w 20"/>
                <a:gd name="T11" fmla="*/ 2 h 20"/>
                <a:gd name="T12" fmla="*/ 5 w 20"/>
                <a:gd name="T13" fmla="*/ 2 h 20"/>
                <a:gd name="T14" fmla="*/ 5 w 20"/>
                <a:gd name="T15" fmla="*/ 3 h 20"/>
                <a:gd name="T16" fmla="*/ 3 w 20"/>
                <a:gd name="T17" fmla="*/ 3 h 20"/>
                <a:gd name="T18" fmla="*/ 3 w 20"/>
                <a:gd name="T19" fmla="*/ 5 h 20"/>
                <a:gd name="T20" fmla="*/ 2 w 20"/>
                <a:gd name="T21" fmla="*/ 7 h 20"/>
                <a:gd name="T22" fmla="*/ 1 w 20"/>
                <a:gd name="T23" fmla="*/ 8 h 20"/>
                <a:gd name="T24" fmla="*/ 2 w 20"/>
                <a:gd name="T25" fmla="*/ 10 h 20"/>
                <a:gd name="T26" fmla="*/ 0 w 20"/>
                <a:gd name="T27" fmla="*/ 12 h 20"/>
                <a:gd name="T28" fmla="*/ 2 w 20"/>
                <a:gd name="T29" fmla="*/ 12 h 20"/>
                <a:gd name="T30" fmla="*/ 1 w 20"/>
                <a:gd name="T31" fmla="*/ 14 h 20"/>
                <a:gd name="T32" fmla="*/ 3 w 20"/>
                <a:gd name="T33" fmla="*/ 15 h 20"/>
                <a:gd name="T34" fmla="*/ 4 w 20"/>
                <a:gd name="T35" fmla="*/ 16 h 20"/>
                <a:gd name="T36" fmla="*/ 4 w 20"/>
                <a:gd name="T37" fmla="*/ 18 h 20"/>
                <a:gd name="T38" fmla="*/ 6 w 20"/>
                <a:gd name="T39" fmla="*/ 18 h 20"/>
                <a:gd name="T40" fmla="*/ 7 w 20"/>
                <a:gd name="T41" fmla="*/ 19 h 20"/>
                <a:gd name="T42" fmla="*/ 8 w 20"/>
                <a:gd name="T43" fmla="*/ 19 h 20"/>
                <a:gd name="T44" fmla="*/ 10 w 20"/>
                <a:gd name="T45" fmla="*/ 19 h 20"/>
                <a:gd name="T46" fmla="*/ 12 w 20"/>
                <a:gd name="T47" fmla="*/ 20 h 20"/>
                <a:gd name="T48" fmla="*/ 13 w 20"/>
                <a:gd name="T49" fmla="*/ 18 h 20"/>
                <a:gd name="T50" fmla="*/ 14 w 20"/>
                <a:gd name="T51" fmla="*/ 19 h 20"/>
                <a:gd name="T52" fmla="*/ 15 w 20"/>
                <a:gd name="T53" fmla="*/ 17 h 20"/>
                <a:gd name="T54" fmla="*/ 16 w 20"/>
                <a:gd name="T55" fmla="*/ 17 h 20"/>
                <a:gd name="T56" fmla="*/ 18 w 20"/>
                <a:gd name="T57" fmla="*/ 16 h 20"/>
                <a:gd name="T58" fmla="*/ 18 w 20"/>
                <a:gd name="T59" fmla="*/ 14 h 20"/>
                <a:gd name="T60" fmla="*/ 20 w 20"/>
                <a:gd name="T61" fmla="*/ 14 h 20"/>
                <a:gd name="T62" fmla="*/ 19 w 20"/>
                <a:gd name="T63" fmla="*/ 12 h 20"/>
                <a:gd name="T64" fmla="*/ 20 w 20"/>
                <a:gd name="T65" fmla="*/ 10 h 20"/>
                <a:gd name="T66" fmla="*/ 19 w 20"/>
                <a:gd name="T67" fmla="*/ 9 h 20"/>
                <a:gd name="T68" fmla="*/ 18 w 20"/>
                <a:gd name="T69" fmla="*/ 7 h 20"/>
                <a:gd name="T70" fmla="*/ 19 w 20"/>
                <a:gd name="T71" fmla="*/ 5 h 20"/>
                <a:gd name="T72" fmla="*/ 17 w 20"/>
                <a:gd name="T73" fmla="*/ 5 h 20"/>
                <a:gd name="T74" fmla="*/ 17 w 20"/>
                <a:gd name="T75" fmla="*/ 3 h 20"/>
                <a:gd name="T76" fmla="*/ 12 w 20"/>
                <a:gd name="T77" fmla="*/ 3 h 20"/>
                <a:gd name="T78" fmla="*/ 12 w 20"/>
                <a:gd name="T79" fmla="*/ 3 h 20"/>
                <a:gd name="T80" fmla="*/ 11 w 20"/>
                <a:gd name="T81" fmla="*/ 9 h 20"/>
                <a:gd name="T82" fmla="*/ 5 w 20"/>
                <a:gd name="T83" fmla="*/ 5 h 20"/>
                <a:gd name="T84" fmla="*/ 3 w 20"/>
                <a:gd name="T85" fmla="*/ 11 h 20"/>
                <a:gd name="T86" fmla="*/ 9 w 20"/>
                <a:gd name="T87" fmla="*/ 12 h 20"/>
                <a:gd name="T88" fmla="*/ 11 w 20"/>
                <a:gd name="T89" fmla="*/ 12 h 20"/>
                <a:gd name="T90" fmla="*/ 17 w 20"/>
                <a:gd name="T91" fmla="*/ 12 h 20"/>
                <a:gd name="T92" fmla="*/ 12 w 20"/>
                <a:gd name="T93" fmla="*/ 10 h 20"/>
                <a:gd name="T94" fmla="*/ 11 w 20"/>
                <a:gd name="T9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0">
                  <a:moveTo>
                    <a:pt x="16" y="2"/>
                  </a:moveTo>
                  <a:cubicBezTo>
                    <a:pt x="16" y="2"/>
                    <a:pt x="15" y="3"/>
                    <a:pt x="15" y="3"/>
                  </a:cubicBezTo>
                  <a:cubicBezTo>
                    <a:pt x="15" y="3"/>
                    <a:pt x="15" y="3"/>
                    <a:pt x="15" y="3"/>
                  </a:cubicBezTo>
                  <a:cubicBezTo>
                    <a:pt x="15" y="3"/>
                    <a:pt x="14" y="2"/>
                    <a:pt x="14" y="2"/>
                  </a:cubicBezTo>
                  <a:cubicBezTo>
                    <a:pt x="14" y="2"/>
                    <a:pt x="14" y="2"/>
                    <a:pt x="14" y="2"/>
                  </a:cubicBezTo>
                  <a:cubicBezTo>
                    <a:pt x="14" y="2"/>
                    <a:pt x="14" y="2"/>
                    <a:pt x="14" y="2"/>
                  </a:cubicBezTo>
                  <a:cubicBezTo>
                    <a:pt x="14" y="2"/>
                    <a:pt x="14" y="1"/>
                    <a:pt x="14" y="1"/>
                  </a:cubicBezTo>
                  <a:cubicBezTo>
                    <a:pt x="14" y="1"/>
                    <a:pt x="14" y="1"/>
                    <a:pt x="14" y="1"/>
                  </a:cubicBezTo>
                  <a:cubicBezTo>
                    <a:pt x="13" y="1"/>
                    <a:pt x="13" y="1"/>
                    <a:pt x="13" y="1"/>
                  </a:cubicBezTo>
                  <a:cubicBezTo>
                    <a:pt x="13" y="0"/>
                    <a:pt x="12" y="1"/>
                    <a:pt x="12" y="1"/>
                  </a:cubicBezTo>
                  <a:cubicBezTo>
                    <a:pt x="12" y="1"/>
                    <a:pt x="12" y="1"/>
                    <a:pt x="12" y="1"/>
                  </a:cubicBezTo>
                  <a:cubicBezTo>
                    <a:pt x="12" y="2"/>
                    <a:pt x="12" y="2"/>
                    <a:pt x="12" y="2"/>
                  </a:cubicBezTo>
                  <a:cubicBezTo>
                    <a:pt x="12" y="2"/>
                    <a:pt x="12" y="2"/>
                    <a:pt x="12" y="2"/>
                  </a:cubicBezTo>
                  <a:cubicBezTo>
                    <a:pt x="11" y="2"/>
                    <a:pt x="11" y="1"/>
                    <a:pt x="11" y="1"/>
                  </a:cubicBezTo>
                  <a:cubicBezTo>
                    <a:pt x="11" y="1"/>
                    <a:pt x="10" y="1"/>
                    <a:pt x="10" y="1"/>
                  </a:cubicBezTo>
                  <a:cubicBezTo>
                    <a:pt x="10" y="1"/>
                    <a:pt x="10" y="0"/>
                    <a:pt x="10" y="0"/>
                  </a:cubicBezTo>
                  <a:cubicBezTo>
                    <a:pt x="10" y="0"/>
                    <a:pt x="10" y="0"/>
                    <a:pt x="10" y="0"/>
                  </a:cubicBezTo>
                  <a:cubicBezTo>
                    <a:pt x="9" y="0"/>
                    <a:pt x="9" y="0"/>
                    <a:pt x="9" y="0"/>
                  </a:cubicBezTo>
                  <a:cubicBezTo>
                    <a:pt x="9" y="0"/>
                    <a:pt x="9" y="0"/>
                    <a:pt x="9" y="1"/>
                  </a:cubicBezTo>
                  <a:cubicBezTo>
                    <a:pt x="9" y="1"/>
                    <a:pt x="9" y="1"/>
                    <a:pt x="9" y="1"/>
                  </a:cubicBezTo>
                  <a:cubicBezTo>
                    <a:pt x="9" y="2"/>
                    <a:pt x="8" y="2"/>
                    <a:pt x="8" y="2"/>
                  </a:cubicBezTo>
                  <a:cubicBezTo>
                    <a:pt x="8" y="2"/>
                    <a:pt x="8" y="2"/>
                    <a:pt x="8" y="2"/>
                  </a:cubicBezTo>
                  <a:cubicBezTo>
                    <a:pt x="8" y="2"/>
                    <a:pt x="8" y="2"/>
                    <a:pt x="7" y="2"/>
                  </a:cubicBezTo>
                  <a:cubicBezTo>
                    <a:pt x="7" y="2"/>
                    <a:pt x="7" y="2"/>
                    <a:pt x="7" y="2"/>
                  </a:cubicBezTo>
                  <a:cubicBezTo>
                    <a:pt x="7" y="2"/>
                    <a:pt x="7" y="2"/>
                    <a:pt x="7" y="2"/>
                  </a:cubicBezTo>
                  <a:cubicBezTo>
                    <a:pt x="7" y="2"/>
                    <a:pt x="7" y="1"/>
                    <a:pt x="7" y="1"/>
                  </a:cubicBezTo>
                  <a:cubicBezTo>
                    <a:pt x="6" y="1"/>
                    <a:pt x="6" y="1"/>
                    <a:pt x="6" y="1"/>
                  </a:cubicBezTo>
                  <a:cubicBezTo>
                    <a:pt x="5" y="2"/>
                    <a:pt x="5" y="2"/>
                    <a:pt x="5" y="2"/>
                  </a:cubicBezTo>
                  <a:cubicBezTo>
                    <a:pt x="5" y="2"/>
                    <a:pt x="5" y="2"/>
                    <a:pt x="5" y="2"/>
                  </a:cubicBezTo>
                  <a:cubicBezTo>
                    <a:pt x="5" y="2"/>
                    <a:pt x="5" y="3"/>
                    <a:pt x="5" y="3"/>
                  </a:cubicBezTo>
                  <a:cubicBezTo>
                    <a:pt x="5" y="3"/>
                    <a:pt x="5" y="3"/>
                    <a:pt x="5" y="3"/>
                  </a:cubicBezTo>
                  <a:cubicBezTo>
                    <a:pt x="5" y="3"/>
                    <a:pt x="5" y="3"/>
                    <a:pt x="5" y="3"/>
                  </a:cubicBezTo>
                  <a:cubicBezTo>
                    <a:pt x="5" y="3"/>
                    <a:pt x="5" y="3"/>
                    <a:pt x="4" y="4"/>
                  </a:cubicBezTo>
                  <a:cubicBezTo>
                    <a:pt x="4" y="4"/>
                    <a:pt x="4" y="4"/>
                    <a:pt x="4" y="4"/>
                  </a:cubicBezTo>
                  <a:cubicBezTo>
                    <a:pt x="4" y="4"/>
                    <a:pt x="4" y="4"/>
                    <a:pt x="4" y="4"/>
                  </a:cubicBezTo>
                  <a:cubicBezTo>
                    <a:pt x="4" y="4"/>
                    <a:pt x="3" y="3"/>
                    <a:pt x="3" y="3"/>
                  </a:cubicBezTo>
                  <a:cubicBezTo>
                    <a:pt x="3" y="3"/>
                    <a:pt x="3" y="3"/>
                    <a:pt x="3" y="3"/>
                  </a:cubicBezTo>
                  <a:cubicBezTo>
                    <a:pt x="2" y="4"/>
                    <a:pt x="2" y="4"/>
                    <a:pt x="2" y="4"/>
                  </a:cubicBezTo>
                  <a:cubicBezTo>
                    <a:pt x="2" y="4"/>
                    <a:pt x="2" y="4"/>
                    <a:pt x="2" y="5"/>
                  </a:cubicBezTo>
                  <a:cubicBezTo>
                    <a:pt x="2" y="5"/>
                    <a:pt x="3" y="5"/>
                    <a:pt x="3" y="5"/>
                  </a:cubicBezTo>
                  <a:cubicBezTo>
                    <a:pt x="3" y="5"/>
                    <a:pt x="3" y="5"/>
                    <a:pt x="3" y="5"/>
                  </a:cubicBezTo>
                  <a:cubicBezTo>
                    <a:pt x="3" y="6"/>
                    <a:pt x="3" y="6"/>
                    <a:pt x="2" y="6"/>
                  </a:cubicBezTo>
                  <a:cubicBezTo>
                    <a:pt x="2" y="6"/>
                    <a:pt x="2" y="6"/>
                    <a:pt x="2" y="6"/>
                  </a:cubicBezTo>
                  <a:cubicBezTo>
                    <a:pt x="2" y="6"/>
                    <a:pt x="2" y="7"/>
                    <a:pt x="2" y="7"/>
                  </a:cubicBezTo>
                  <a:cubicBezTo>
                    <a:pt x="2" y="7"/>
                    <a:pt x="1" y="6"/>
                    <a:pt x="1" y="6"/>
                  </a:cubicBezTo>
                  <a:cubicBezTo>
                    <a:pt x="1" y="6"/>
                    <a:pt x="1" y="6"/>
                    <a:pt x="1" y="7"/>
                  </a:cubicBezTo>
                  <a:cubicBezTo>
                    <a:pt x="1" y="8"/>
                    <a:pt x="1" y="8"/>
                    <a:pt x="1" y="8"/>
                  </a:cubicBezTo>
                  <a:cubicBezTo>
                    <a:pt x="1" y="8"/>
                    <a:pt x="1" y="8"/>
                    <a:pt x="1" y="8"/>
                  </a:cubicBezTo>
                  <a:cubicBezTo>
                    <a:pt x="1" y="8"/>
                    <a:pt x="1" y="8"/>
                    <a:pt x="2" y="8"/>
                  </a:cubicBezTo>
                  <a:cubicBezTo>
                    <a:pt x="2" y="8"/>
                    <a:pt x="2" y="9"/>
                    <a:pt x="2" y="9"/>
                  </a:cubicBezTo>
                  <a:cubicBezTo>
                    <a:pt x="2" y="9"/>
                    <a:pt x="2" y="9"/>
                    <a:pt x="2" y="9"/>
                  </a:cubicBezTo>
                  <a:cubicBezTo>
                    <a:pt x="2" y="9"/>
                    <a:pt x="2" y="9"/>
                    <a:pt x="2" y="10"/>
                  </a:cubicBezTo>
                  <a:cubicBezTo>
                    <a:pt x="2" y="10"/>
                    <a:pt x="1" y="10"/>
                    <a:pt x="1" y="10"/>
                  </a:cubicBezTo>
                  <a:cubicBezTo>
                    <a:pt x="1" y="10"/>
                    <a:pt x="1" y="10"/>
                    <a:pt x="1" y="10"/>
                  </a:cubicBezTo>
                  <a:cubicBezTo>
                    <a:pt x="0" y="10"/>
                    <a:pt x="0" y="10"/>
                    <a:pt x="0" y="10"/>
                  </a:cubicBezTo>
                  <a:cubicBezTo>
                    <a:pt x="0" y="12"/>
                    <a:pt x="0" y="12"/>
                    <a:pt x="0" y="12"/>
                  </a:cubicBezTo>
                  <a:cubicBezTo>
                    <a:pt x="0" y="12"/>
                    <a:pt x="1" y="12"/>
                    <a:pt x="1" y="12"/>
                  </a:cubicBezTo>
                  <a:cubicBezTo>
                    <a:pt x="1" y="12"/>
                    <a:pt x="1" y="12"/>
                    <a:pt x="1" y="12"/>
                  </a:cubicBezTo>
                  <a:cubicBezTo>
                    <a:pt x="2" y="12"/>
                    <a:pt x="2" y="12"/>
                    <a:pt x="2" y="12"/>
                  </a:cubicBezTo>
                  <a:cubicBezTo>
                    <a:pt x="2" y="12"/>
                    <a:pt x="2" y="12"/>
                    <a:pt x="2" y="12"/>
                  </a:cubicBezTo>
                  <a:cubicBezTo>
                    <a:pt x="2" y="12"/>
                    <a:pt x="2" y="13"/>
                    <a:pt x="2" y="13"/>
                  </a:cubicBezTo>
                  <a:cubicBezTo>
                    <a:pt x="2" y="13"/>
                    <a:pt x="2" y="13"/>
                    <a:pt x="2" y="13"/>
                  </a:cubicBezTo>
                  <a:cubicBezTo>
                    <a:pt x="2" y="13"/>
                    <a:pt x="2" y="13"/>
                    <a:pt x="2" y="13"/>
                  </a:cubicBezTo>
                  <a:cubicBezTo>
                    <a:pt x="2" y="14"/>
                    <a:pt x="1" y="14"/>
                    <a:pt x="1" y="14"/>
                  </a:cubicBezTo>
                  <a:cubicBezTo>
                    <a:pt x="1" y="14"/>
                    <a:pt x="1" y="14"/>
                    <a:pt x="1" y="14"/>
                  </a:cubicBezTo>
                  <a:cubicBezTo>
                    <a:pt x="2" y="15"/>
                    <a:pt x="2" y="15"/>
                    <a:pt x="2" y="15"/>
                  </a:cubicBezTo>
                  <a:cubicBezTo>
                    <a:pt x="2" y="15"/>
                    <a:pt x="2" y="15"/>
                    <a:pt x="2" y="15"/>
                  </a:cubicBezTo>
                  <a:cubicBezTo>
                    <a:pt x="2" y="15"/>
                    <a:pt x="3" y="15"/>
                    <a:pt x="3" y="15"/>
                  </a:cubicBezTo>
                  <a:cubicBezTo>
                    <a:pt x="3" y="15"/>
                    <a:pt x="3" y="15"/>
                    <a:pt x="3" y="15"/>
                  </a:cubicBezTo>
                  <a:cubicBezTo>
                    <a:pt x="3" y="15"/>
                    <a:pt x="3" y="15"/>
                    <a:pt x="3" y="15"/>
                  </a:cubicBezTo>
                  <a:cubicBezTo>
                    <a:pt x="3" y="15"/>
                    <a:pt x="4" y="16"/>
                    <a:pt x="4" y="16"/>
                  </a:cubicBezTo>
                  <a:cubicBezTo>
                    <a:pt x="4" y="16"/>
                    <a:pt x="4" y="16"/>
                    <a:pt x="4" y="16"/>
                  </a:cubicBezTo>
                  <a:cubicBezTo>
                    <a:pt x="4" y="16"/>
                    <a:pt x="4" y="16"/>
                    <a:pt x="4" y="16"/>
                  </a:cubicBezTo>
                  <a:cubicBezTo>
                    <a:pt x="4" y="17"/>
                    <a:pt x="3" y="17"/>
                    <a:pt x="3" y="17"/>
                  </a:cubicBezTo>
                  <a:cubicBezTo>
                    <a:pt x="3" y="17"/>
                    <a:pt x="3" y="17"/>
                    <a:pt x="3" y="17"/>
                  </a:cubicBezTo>
                  <a:cubicBezTo>
                    <a:pt x="4" y="18"/>
                    <a:pt x="4" y="18"/>
                    <a:pt x="4" y="18"/>
                  </a:cubicBezTo>
                  <a:cubicBezTo>
                    <a:pt x="4" y="18"/>
                    <a:pt x="5" y="18"/>
                    <a:pt x="5" y="18"/>
                  </a:cubicBezTo>
                  <a:cubicBezTo>
                    <a:pt x="5" y="18"/>
                    <a:pt x="5" y="18"/>
                    <a:pt x="5" y="17"/>
                  </a:cubicBezTo>
                  <a:cubicBezTo>
                    <a:pt x="5" y="17"/>
                    <a:pt x="6" y="18"/>
                    <a:pt x="6" y="18"/>
                  </a:cubicBezTo>
                  <a:cubicBezTo>
                    <a:pt x="6" y="18"/>
                    <a:pt x="6" y="18"/>
                    <a:pt x="6" y="18"/>
                  </a:cubicBezTo>
                  <a:cubicBezTo>
                    <a:pt x="6" y="18"/>
                    <a:pt x="6" y="18"/>
                    <a:pt x="7" y="18"/>
                  </a:cubicBezTo>
                  <a:cubicBezTo>
                    <a:pt x="7" y="18"/>
                    <a:pt x="7" y="18"/>
                    <a:pt x="7" y="18"/>
                  </a:cubicBezTo>
                  <a:cubicBezTo>
                    <a:pt x="7" y="18"/>
                    <a:pt x="7" y="18"/>
                    <a:pt x="7" y="18"/>
                  </a:cubicBezTo>
                  <a:cubicBezTo>
                    <a:pt x="7" y="18"/>
                    <a:pt x="7" y="19"/>
                    <a:pt x="7" y="19"/>
                  </a:cubicBezTo>
                  <a:cubicBezTo>
                    <a:pt x="6" y="19"/>
                    <a:pt x="7" y="19"/>
                    <a:pt x="7" y="19"/>
                  </a:cubicBezTo>
                  <a:cubicBezTo>
                    <a:pt x="8" y="20"/>
                    <a:pt x="8" y="20"/>
                    <a:pt x="8" y="20"/>
                  </a:cubicBezTo>
                  <a:cubicBezTo>
                    <a:pt x="8" y="20"/>
                    <a:pt x="8" y="20"/>
                    <a:pt x="8" y="20"/>
                  </a:cubicBezTo>
                  <a:cubicBezTo>
                    <a:pt x="8" y="20"/>
                    <a:pt x="8" y="19"/>
                    <a:pt x="8" y="19"/>
                  </a:cubicBezTo>
                  <a:cubicBezTo>
                    <a:pt x="8" y="19"/>
                    <a:pt x="9" y="19"/>
                    <a:pt x="9" y="19"/>
                  </a:cubicBezTo>
                  <a:cubicBezTo>
                    <a:pt x="9" y="19"/>
                    <a:pt x="9" y="19"/>
                    <a:pt x="9" y="19"/>
                  </a:cubicBezTo>
                  <a:cubicBezTo>
                    <a:pt x="9" y="19"/>
                    <a:pt x="9" y="19"/>
                    <a:pt x="10" y="19"/>
                  </a:cubicBezTo>
                  <a:cubicBezTo>
                    <a:pt x="10" y="19"/>
                    <a:pt x="10" y="19"/>
                    <a:pt x="10" y="19"/>
                  </a:cubicBezTo>
                  <a:cubicBezTo>
                    <a:pt x="10" y="19"/>
                    <a:pt x="10" y="20"/>
                    <a:pt x="10" y="20"/>
                  </a:cubicBezTo>
                  <a:cubicBezTo>
                    <a:pt x="10" y="20"/>
                    <a:pt x="10" y="20"/>
                    <a:pt x="11" y="20"/>
                  </a:cubicBezTo>
                  <a:cubicBezTo>
                    <a:pt x="12" y="20"/>
                    <a:pt x="12" y="20"/>
                    <a:pt x="12" y="20"/>
                  </a:cubicBezTo>
                  <a:cubicBezTo>
                    <a:pt x="12" y="20"/>
                    <a:pt x="12" y="20"/>
                    <a:pt x="12" y="20"/>
                  </a:cubicBezTo>
                  <a:cubicBezTo>
                    <a:pt x="12" y="20"/>
                    <a:pt x="12" y="19"/>
                    <a:pt x="12" y="19"/>
                  </a:cubicBezTo>
                  <a:cubicBezTo>
                    <a:pt x="12" y="19"/>
                    <a:pt x="12" y="19"/>
                    <a:pt x="12" y="19"/>
                  </a:cubicBezTo>
                  <a:cubicBezTo>
                    <a:pt x="12" y="19"/>
                    <a:pt x="12" y="19"/>
                    <a:pt x="12" y="19"/>
                  </a:cubicBezTo>
                  <a:cubicBezTo>
                    <a:pt x="13" y="19"/>
                    <a:pt x="13" y="18"/>
                    <a:pt x="13" y="18"/>
                  </a:cubicBezTo>
                  <a:cubicBezTo>
                    <a:pt x="13" y="18"/>
                    <a:pt x="13" y="18"/>
                    <a:pt x="13" y="18"/>
                  </a:cubicBezTo>
                  <a:cubicBezTo>
                    <a:pt x="13" y="18"/>
                    <a:pt x="14" y="18"/>
                    <a:pt x="14" y="18"/>
                  </a:cubicBezTo>
                  <a:cubicBezTo>
                    <a:pt x="14" y="19"/>
                    <a:pt x="14" y="19"/>
                    <a:pt x="14" y="19"/>
                  </a:cubicBezTo>
                  <a:cubicBezTo>
                    <a:pt x="14" y="19"/>
                    <a:pt x="14" y="19"/>
                    <a:pt x="14" y="19"/>
                  </a:cubicBezTo>
                  <a:cubicBezTo>
                    <a:pt x="15" y="19"/>
                    <a:pt x="15" y="19"/>
                    <a:pt x="15" y="19"/>
                  </a:cubicBezTo>
                  <a:cubicBezTo>
                    <a:pt x="15" y="19"/>
                    <a:pt x="16" y="18"/>
                    <a:pt x="15" y="18"/>
                  </a:cubicBezTo>
                  <a:cubicBezTo>
                    <a:pt x="15" y="18"/>
                    <a:pt x="15" y="18"/>
                    <a:pt x="15" y="18"/>
                  </a:cubicBezTo>
                  <a:cubicBezTo>
                    <a:pt x="15" y="18"/>
                    <a:pt x="15" y="17"/>
                    <a:pt x="15" y="17"/>
                  </a:cubicBezTo>
                  <a:cubicBezTo>
                    <a:pt x="15" y="17"/>
                    <a:pt x="15" y="17"/>
                    <a:pt x="15" y="17"/>
                  </a:cubicBezTo>
                  <a:cubicBezTo>
                    <a:pt x="16" y="17"/>
                    <a:pt x="16" y="17"/>
                    <a:pt x="16" y="17"/>
                  </a:cubicBezTo>
                  <a:cubicBezTo>
                    <a:pt x="16" y="17"/>
                    <a:pt x="16" y="17"/>
                    <a:pt x="16" y="17"/>
                  </a:cubicBezTo>
                  <a:cubicBezTo>
                    <a:pt x="16" y="17"/>
                    <a:pt x="16" y="16"/>
                    <a:pt x="16" y="17"/>
                  </a:cubicBezTo>
                  <a:cubicBezTo>
                    <a:pt x="17" y="17"/>
                    <a:pt x="17" y="17"/>
                    <a:pt x="17" y="17"/>
                  </a:cubicBezTo>
                  <a:cubicBezTo>
                    <a:pt x="17" y="17"/>
                    <a:pt x="17" y="17"/>
                    <a:pt x="18" y="17"/>
                  </a:cubicBezTo>
                  <a:cubicBezTo>
                    <a:pt x="18" y="16"/>
                    <a:pt x="18" y="16"/>
                    <a:pt x="18" y="16"/>
                  </a:cubicBezTo>
                  <a:cubicBezTo>
                    <a:pt x="18" y="16"/>
                    <a:pt x="18" y="16"/>
                    <a:pt x="18" y="16"/>
                  </a:cubicBezTo>
                  <a:cubicBezTo>
                    <a:pt x="18" y="16"/>
                    <a:pt x="18" y="15"/>
                    <a:pt x="18" y="15"/>
                  </a:cubicBezTo>
                  <a:cubicBezTo>
                    <a:pt x="17" y="15"/>
                    <a:pt x="18" y="15"/>
                    <a:pt x="18" y="15"/>
                  </a:cubicBezTo>
                  <a:cubicBezTo>
                    <a:pt x="18" y="15"/>
                    <a:pt x="18" y="15"/>
                    <a:pt x="18" y="15"/>
                  </a:cubicBezTo>
                  <a:cubicBezTo>
                    <a:pt x="18" y="15"/>
                    <a:pt x="18" y="14"/>
                    <a:pt x="18" y="14"/>
                  </a:cubicBezTo>
                  <a:cubicBezTo>
                    <a:pt x="18" y="14"/>
                    <a:pt x="18" y="14"/>
                    <a:pt x="18" y="14"/>
                  </a:cubicBezTo>
                  <a:cubicBezTo>
                    <a:pt x="18" y="14"/>
                    <a:pt x="18" y="14"/>
                    <a:pt x="18" y="14"/>
                  </a:cubicBezTo>
                  <a:cubicBezTo>
                    <a:pt x="19" y="14"/>
                    <a:pt x="19" y="14"/>
                    <a:pt x="19" y="14"/>
                  </a:cubicBezTo>
                  <a:cubicBezTo>
                    <a:pt x="19" y="14"/>
                    <a:pt x="20" y="14"/>
                    <a:pt x="20" y="14"/>
                  </a:cubicBezTo>
                  <a:cubicBezTo>
                    <a:pt x="20" y="13"/>
                    <a:pt x="20" y="13"/>
                    <a:pt x="20" y="13"/>
                  </a:cubicBezTo>
                  <a:cubicBezTo>
                    <a:pt x="20" y="12"/>
                    <a:pt x="20" y="12"/>
                    <a:pt x="20" y="12"/>
                  </a:cubicBezTo>
                  <a:cubicBezTo>
                    <a:pt x="20" y="12"/>
                    <a:pt x="19" y="12"/>
                    <a:pt x="19" y="12"/>
                  </a:cubicBezTo>
                  <a:cubicBezTo>
                    <a:pt x="19" y="12"/>
                    <a:pt x="19" y="12"/>
                    <a:pt x="19" y="12"/>
                  </a:cubicBezTo>
                  <a:cubicBezTo>
                    <a:pt x="19" y="12"/>
                    <a:pt x="19" y="12"/>
                    <a:pt x="19" y="12"/>
                  </a:cubicBezTo>
                  <a:cubicBezTo>
                    <a:pt x="19" y="11"/>
                    <a:pt x="19" y="11"/>
                    <a:pt x="19" y="11"/>
                  </a:cubicBezTo>
                  <a:cubicBezTo>
                    <a:pt x="19" y="11"/>
                    <a:pt x="19" y="10"/>
                    <a:pt x="19" y="10"/>
                  </a:cubicBezTo>
                  <a:cubicBezTo>
                    <a:pt x="19" y="10"/>
                    <a:pt x="20" y="10"/>
                    <a:pt x="20" y="10"/>
                  </a:cubicBezTo>
                  <a:cubicBezTo>
                    <a:pt x="20" y="10"/>
                    <a:pt x="20" y="10"/>
                    <a:pt x="20" y="10"/>
                  </a:cubicBezTo>
                  <a:cubicBezTo>
                    <a:pt x="20" y="9"/>
                    <a:pt x="20" y="9"/>
                    <a:pt x="20" y="9"/>
                  </a:cubicBezTo>
                  <a:cubicBezTo>
                    <a:pt x="20" y="9"/>
                    <a:pt x="20" y="8"/>
                    <a:pt x="20" y="8"/>
                  </a:cubicBezTo>
                  <a:cubicBezTo>
                    <a:pt x="20" y="8"/>
                    <a:pt x="19" y="9"/>
                    <a:pt x="19" y="9"/>
                  </a:cubicBezTo>
                  <a:cubicBezTo>
                    <a:pt x="19" y="9"/>
                    <a:pt x="19" y="8"/>
                    <a:pt x="19" y="8"/>
                  </a:cubicBezTo>
                  <a:cubicBezTo>
                    <a:pt x="19" y="8"/>
                    <a:pt x="19" y="8"/>
                    <a:pt x="19" y="8"/>
                  </a:cubicBezTo>
                  <a:cubicBezTo>
                    <a:pt x="19" y="8"/>
                    <a:pt x="19" y="8"/>
                    <a:pt x="18" y="7"/>
                  </a:cubicBezTo>
                  <a:cubicBezTo>
                    <a:pt x="18" y="7"/>
                    <a:pt x="18" y="7"/>
                    <a:pt x="18" y="7"/>
                  </a:cubicBezTo>
                  <a:cubicBezTo>
                    <a:pt x="18" y="7"/>
                    <a:pt x="18" y="7"/>
                    <a:pt x="19" y="7"/>
                  </a:cubicBezTo>
                  <a:cubicBezTo>
                    <a:pt x="19" y="7"/>
                    <a:pt x="19" y="6"/>
                    <a:pt x="19" y="6"/>
                  </a:cubicBezTo>
                  <a:cubicBezTo>
                    <a:pt x="19" y="6"/>
                    <a:pt x="19" y="6"/>
                    <a:pt x="19" y="6"/>
                  </a:cubicBezTo>
                  <a:cubicBezTo>
                    <a:pt x="19" y="5"/>
                    <a:pt x="19" y="5"/>
                    <a:pt x="19" y="5"/>
                  </a:cubicBezTo>
                  <a:cubicBezTo>
                    <a:pt x="19" y="5"/>
                    <a:pt x="19" y="5"/>
                    <a:pt x="18" y="5"/>
                  </a:cubicBezTo>
                  <a:cubicBezTo>
                    <a:pt x="18" y="5"/>
                    <a:pt x="18" y="5"/>
                    <a:pt x="18" y="5"/>
                  </a:cubicBezTo>
                  <a:cubicBezTo>
                    <a:pt x="18" y="5"/>
                    <a:pt x="17" y="5"/>
                    <a:pt x="17" y="5"/>
                  </a:cubicBezTo>
                  <a:cubicBezTo>
                    <a:pt x="17" y="5"/>
                    <a:pt x="17" y="5"/>
                    <a:pt x="17" y="5"/>
                  </a:cubicBezTo>
                  <a:cubicBezTo>
                    <a:pt x="17" y="5"/>
                    <a:pt x="17" y="5"/>
                    <a:pt x="17" y="4"/>
                  </a:cubicBezTo>
                  <a:cubicBezTo>
                    <a:pt x="17" y="4"/>
                    <a:pt x="17" y="4"/>
                    <a:pt x="17" y="4"/>
                  </a:cubicBezTo>
                  <a:cubicBezTo>
                    <a:pt x="17" y="4"/>
                    <a:pt x="17" y="4"/>
                    <a:pt x="17" y="4"/>
                  </a:cubicBezTo>
                  <a:cubicBezTo>
                    <a:pt x="17" y="4"/>
                    <a:pt x="17" y="3"/>
                    <a:pt x="17" y="3"/>
                  </a:cubicBezTo>
                  <a:cubicBezTo>
                    <a:pt x="17" y="3"/>
                    <a:pt x="17" y="3"/>
                    <a:pt x="17" y="3"/>
                  </a:cubicBezTo>
                  <a:cubicBezTo>
                    <a:pt x="16" y="2"/>
                    <a:pt x="16" y="2"/>
                    <a:pt x="16" y="2"/>
                  </a:cubicBezTo>
                  <a:cubicBezTo>
                    <a:pt x="16" y="2"/>
                    <a:pt x="16" y="2"/>
                    <a:pt x="16" y="2"/>
                  </a:cubicBezTo>
                  <a:close/>
                  <a:moveTo>
                    <a:pt x="12" y="3"/>
                  </a:moveTo>
                  <a:cubicBezTo>
                    <a:pt x="10" y="8"/>
                    <a:pt x="10" y="8"/>
                    <a:pt x="10" y="8"/>
                  </a:cubicBezTo>
                  <a:cubicBezTo>
                    <a:pt x="10" y="8"/>
                    <a:pt x="10" y="8"/>
                    <a:pt x="9" y="8"/>
                  </a:cubicBezTo>
                  <a:cubicBezTo>
                    <a:pt x="6" y="4"/>
                    <a:pt x="6" y="4"/>
                    <a:pt x="6" y="4"/>
                  </a:cubicBezTo>
                  <a:cubicBezTo>
                    <a:pt x="7" y="3"/>
                    <a:pt x="10" y="2"/>
                    <a:pt x="12" y="3"/>
                  </a:cubicBezTo>
                  <a:close/>
                  <a:moveTo>
                    <a:pt x="11" y="11"/>
                  </a:moveTo>
                  <a:cubicBezTo>
                    <a:pt x="11" y="11"/>
                    <a:pt x="11" y="12"/>
                    <a:pt x="10" y="11"/>
                  </a:cubicBezTo>
                  <a:cubicBezTo>
                    <a:pt x="9" y="11"/>
                    <a:pt x="9" y="10"/>
                    <a:pt x="9" y="10"/>
                  </a:cubicBezTo>
                  <a:cubicBezTo>
                    <a:pt x="9" y="9"/>
                    <a:pt x="10" y="9"/>
                    <a:pt x="11" y="9"/>
                  </a:cubicBezTo>
                  <a:cubicBezTo>
                    <a:pt x="11" y="9"/>
                    <a:pt x="12" y="10"/>
                    <a:pt x="11" y="11"/>
                  </a:cubicBezTo>
                  <a:close/>
                  <a:moveTo>
                    <a:pt x="3" y="11"/>
                  </a:moveTo>
                  <a:cubicBezTo>
                    <a:pt x="3" y="10"/>
                    <a:pt x="3" y="9"/>
                    <a:pt x="3" y="8"/>
                  </a:cubicBezTo>
                  <a:cubicBezTo>
                    <a:pt x="4" y="7"/>
                    <a:pt x="4" y="6"/>
                    <a:pt x="5" y="5"/>
                  </a:cubicBezTo>
                  <a:cubicBezTo>
                    <a:pt x="9" y="9"/>
                    <a:pt x="9" y="9"/>
                    <a:pt x="9" y="9"/>
                  </a:cubicBezTo>
                  <a:cubicBezTo>
                    <a:pt x="9" y="9"/>
                    <a:pt x="8" y="9"/>
                    <a:pt x="8" y="10"/>
                  </a:cubicBezTo>
                  <a:cubicBezTo>
                    <a:pt x="8" y="10"/>
                    <a:pt x="8" y="10"/>
                    <a:pt x="8" y="10"/>
                  </a:cubicBezTo>
                  <a:lnTo>
                    <a:pt x="3" y="11"/>
                  </a:lnTo>
                  <a:close/>
                  <a:moveTo>
                    <a:pt x="8" y="17"/>
                  </a:moveTo>
                  <a:cubicBezTo>
                    <a:pt x="5" y="16"/>
                    <a:pt x="4" y="14"/>
                    <a:pt x="3" y="12"/>
                  </a:cubicBezTo>
                  <a:cubicBezTo>
                    <a:pt x="9" y="11"/>
                    <a:pt x="9" y="11"/>
                    <a:pt x="9" y="11"/>
                  </a:cubicBezTo>
                  <a:cubicBezTo>
                    <a:pt x="9" y="11"/>
                    <a:pt x="9" y="12"/>
                    <a:pt x="9" y="12"/>
                  </a:cubicBezTo>
                  <a:lnTo>
                    <a:pt x="8" y="17"/>
                  </a:lnTo>
                  <a:close/>
                  <a:moveTo>
                    <a:pt x="9" y="17"/>
                  </a:moveTo>
                  <a:cubicBezTo>
                    <a:pt x="10" y="12"/>
                    <a:pt x="10" y="12"/>
                    <a:pt x="10" y="12"/>
                  </a:cubicBezTo>
                  <a:cubicBezTo>
                    <a:pt x="11" y="12"/>
                    <a:pt x="11" y="12"/>
                    <a:pt x="11" y="12"/>
                  </a:cubicBezTo>
                  <a:cubicBezTo>
                    <a:pt x="15" y="16"/>
                    <a:pt x="15" y="16"/>
                    <a:pt x="15" y="16"/>
                  </a:cubicBezTo>
                  <a:cubicBezTo>
                    <a:pt x="13" y="17"/>
                    <a:pt x="11" y="18"/>
                    <a:pt x="9" y="17"/>
                  </a:cubicBezTo>
                  <a:close/>
                  <a:moveTo>
                    <a:pt x="17" y="9"/>
                  </a:moveTo>
                  <a:cubicBezTo>
                    <a:pt x="18" y="10"/>
                    <a:pt x="18" y="11"/>
                    <a:pt x="17" y="12"/>
                  </a:cubicBezTo>
                  <a:cubicBezTo>
                    <a:pt x="17" y="13"/>
                    <a:pt x="16" y="14"/>
                    <a:pt x="16" y="15"/>
                  </a:cubicBezTo>
                  <a:cubicBezTo>
                    <a:pt x="12" y="11"/>
                    <a:pt x="12" y="11"/>
                    <a:pt x="12" y="11"/>
                  </a:cubicBezTo>
                  <a:cubicBezTo>
                    <a:pt x="12" y="11"/>
                    <a:pt x="12" y="11"/>
                    <a:pt x="12" y="11"/>
                  </a:cubicBezTo>
                  <a:cubicBezTo>
                    <a:pt x="12" y="11"/>
                    <a:pt x="12" y="10"/>
                    <a:pt x="12" y="10"/>
                  </a:cubicBezTo>
                  <a:lnTo>
                    <a:pt x="17" y="9"/>
                  </a:lnTo>
                  <a:close/>
                  <a:moveTo>
                    <a:pt x="17" y="8"/>
                  </a:moveTo>
                  <a:cubicBezTo>
                    <a:pt x="12" y="9"/>
                    <a:pt x="12" y="9"/>
                    <a:pt x="12" y="9"/>
                  </a:cubicBezTo>
                  <a:cubicBezTo>
                    <a:pt x="12" y="9"/>
                    <a:pt x="12" y="9"/>
                    <a:pt x="11" y="9"/>
                  </a:cubicBezTo>
                  <a:cubicBezTo>
                    <a:pt x="13" y="3"/>
                    <a:pt x="13" y="3"/>
                    <a:pt x="13" y="3"/>
                  </a:cubicBezTo>
                  <a:cubicBezTo>
                    <a:pt x="15" y="4"/>
                    <a:pt x="17" y="6"/>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68" name="组合 767"/>
          <p:cNvGrpSpPr/>
          <p:nvPr/>
        </p:nvGrpSpPr>
        <p:grpSpPr>
          <a:xfrm>
            <a:off x="8195992" y="3737536"/>
            <a:ext cx="564703" cy="564703"/>
            <a:chOff x="8667750" y="3792538"/>
            <a:chExt cx="514350" cy="514350"/>
          </a:xfrm>
          <a:solidFill>
            <a:schemeClr val="bg1"/>
          </a:solidFill>
        </p:grpSpPr>
        <p:sp>
          <p:nvSpPr>
            <p:cNvPr id="769" name="Freeform 935"/>
            <p:cNvSpPr/>
            <p:nvPr/>
          </p:nvSpPr>
          <p:spPr bwMode="auto">
            <a:xfrm>
              <a:off x="8667750" y="3792538"/>
              <a:ext cx="84137" cy="98425"/>
            </a:xfrm>
            <a:custGeom>
              <a:avLst/>
              <a:gdLst>
                <a:gd name="T0" fmla="*/ 42 w 53"/>
                <a:gd name="T1" fmla="*/ 0 h 62"/>
                <a:gd name="T2" fmla="*/ 0 w 53"/>
                <a:gd name="T3" fmla="*/ 42 h 62"/>
                <a:gd name="T4" fmla="*/ 11 w 53"/>
                <a:gd name="T5" fmla="*/ 62 h 62"/>
                <a:gd name="T6" fmla="*/ 53 w 53"/>
                <a:gd name="T7" fmla="*/ 21 h 62"/>
                <a:gd name="T8" fmla="*/ 42 w 53"/>
                <a:gd name="T9" fmla="*/ 0 h 62"/>
              </a:gdLst>
              <a:ahLst/>
              <a:cxnLst>
                <a:cxn ang="0">
                  <a:pos x="T0" y="T1"/>
                </a:cxn>
                <a:cxn ang="0">
                  <a:pos x="T2" y="T3"/>
                </a:cxn>
                <a:cxn ang="0">
                  <a:pos x="T4" y="T5"/>
                </a:cxn>
                <a:cxn ang="0">
                  <a:pos x="T6" y="T7"/>
                </a:cxn>
                <a:cxn ang="0">
                  <a:pos x="T8" y="T9"/>
                </a:cxn>
              </a:cxnLst>
              <a:rect l="0" t="0" r="r" b="b"/>
              <a:pathLst>
                <a:path w="53" h="62">
                  <a:moveTo>
                    <a:pt x="42" y="0"/>
                  </a:moveTo>
                  <a:lnTo>
                    <a:pt x="0" y="42"/>
                  </a:lnTo>
                  <a:lnTo>
                    <a:pt x="11" y="62"/>
                  </a:lnTo>
                  <a:lnTo>
                    <a:pt x="53" y="21"/>
                  </a:ln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0" name="Freeform 936"/>
            <p:cNvSpPr/>
            <p:nvPr/>
          </p:nvSpPr>
          <p:spPr bwMode="auto">
            <a:xfrm>
              <a:off x="8701088" y="3841751"/>
              <a:ext cx="84137" cy="82550"/>
            </a:xfrm>
            <a:custGeom>
              <a:avLst/>
              <a:gdLst>
                <a:gd name="T0" fmla="*/ 42 w 53"/>
                <a:gd name="T1" fmla="*/ 0 h 52"/>
                <a:gd name="T2" fmla="*/ 0 w 53"/>
                <a:gd name="T3" fmla="*/ 31 h 52"/>
                <a:gd name="T4" fmla="*/ 11 w 53"/>
                <a:gd name="T5" fmla="*/ 52 h 52"/>
                <a:gd name="T6" fmla="*/ 53 w 53"/>
                <a:gd name="T7" fmla="*/ 11 h 52"/>
                <a:gd name="T8" fmla="*/ 42 w 53"/>
                <a:gd name="T9" fmla="*/ 0 h 52"/>
              </a:gdLst>
              <a:ahLst/>
              <a:cxnLst>
                <a:cxn ang="0">
                  <a:pos x="T0" y="T1"/>
                </a:cxn>
                <a:cxn ang="0">
                  <a:pos x="T2" y="T3"/>
                </a:cxn>
                <a:cxn ang="0">
                  <a:pos x="T4" y="T5"/>
                </a:cxn>
                <a:cxn ang="0">
                  <a:pos x="T6" y="T7"/>
                </a:cxn>
                <a:cxn ang="0">
                  <a:pos x="T8" y="T9"/>
                </a:cxn>
              </a:cxnLst>
              <a:rect l="0" t="0" r="r" b="b"/>
              <a:pathLst>
                <a:path w="53" h="52">
                  <a:moveTo>
                    <a:pt x="42" y="0"/>
                  </a:moveTo>
                  <a:lnTo>
                    <a:pt x="0" y="31"/>
                  </a:lnTo>
                  <a:lnTo>
                    <a:pt x="11" y="52"/>
                  </a:lnTo>
                  <a:lnTo>
                    <a:pt x="53" y="11"/>
                  </a:ln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1" name="Freeform 937"/>
            <p:cNvSpPr/>
            <p:nvPr/>
          </p:nvSpPr>
          <p:spPr bwMode="auto">
            <a:xfrm>
              <a:off x="8734425" y="3875088"/>
              <a:ext cx="182562" cy="182563"/>
            </a:xfrm>
            <a:custGeom>
              <a:avLst/>
              <a:gdLst>
                <a:gd name="T0" fmla="*/ 0 w 115"/>
                <a:gd name="T1" fmla="*/ 31 h 115"/>
                <a:gd name="T2" fmla="*/ 84 w 115"/>
                <a:gd name="T3" fmla="*/ 115 h 115"/>
                <a:gd name="T4" fmla="*/ 84 w 115"/>
                <a:gd name="T5" fmla="*/ 105 h 115"/>
                <a:gd name="T6" fmla="*/ 21 w 115"/>
                <a:gd name="T7" fmla="*/ 31 h 115"/>
                <a:gd name="T8" fmla="*/ 32 w 115"/>
                <a:gd name="T9" fmla="*/ 31 h 115"/>
                <a:gd name="T10" fmla="*/ 94 w 115"/>
                <a:gd name="T11" fmla="*/ 94 h 115"/>
                <a:gd name="T12" fmla="*/ 105 w 115"/>
                <a:gd name="T13" fmla="*/ 84 h 115"/>
                <a:gd name="T14" fmla="*/ 32 w 115"/>
                <a:gd name="T15" fmla="*/ 21 h 115"/>
                <a:gd name="T16" fmla="*/ 42 w 115"/>
                <a:gd name="T17" fmla="*/ 10 h 115"/>
                <a:gd name="T18" fmla="*/ 105 w 115"/>
                <a:gd name="T19" fmla="*/ 84 h 115"/>
                <a:gd name="T20" fmla="*/ 115 w 115"/>
                <a:gd name="T21" fmla="*/ 73 h 115"/>
                <a:gd name="T22" fmla="*/ 42 w 115"/>
                <a:gd name="T23" fmla="*/ 0 h 115"/>
                <a:gd name="T24" fmla="*/ 0 w 115"/>
                <a:gd name="T25" fmla="*/ 3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15">
                  <a:moveTo>
                    <a:pt x="0" y="31"/>
                  </a:moveTo>
                  <a:lnTo>
                    <a:pt x="84" y="115"/>
                  </a:lnTo>
                  <a:lnTo>
                    <a:pt x="84" y="105"/>
                  </a:lnTo>
                  <a:lnTo>
                    <a:pt x="21" y="31"/>
                  </a:lnTo>
                  <a:lnTo>
                    <a:pt x="32" y="31"/>
                  </a:lnTo>
                  <a:lnTo>
                    <a:pt x="94" y="94"/>
                  </a:lnTo>
                  <a:lnTo>
                    <a:pt x="105" y="84"/>
                  </a:lnTo>
                  <a:lnTo>
                    <a:pt x="32" y="21"/>
                  </a:lnTo>
                  <a:lnTo>
                    <a:pt x="42" y="10"/>
                  </a:lnTo>
                  <a:lnTo>
                    <a:pt x="105" y="84"/>
                  </a:lnTo>
                  <a:lnTo>
                    <a:pt x="115" y="73"/>
                  </a:lnTo>
                  <a:lnTo>
                    <a:pt x="42" y="0"/>
                  </a:lnTo>
                  <a:lnTo>
                    <a:pt x="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2" name="Freeform 938"/>
            <p:cNvSpPr/>
            <p:nvPr/>
          </p:nvSpPr>
          <p:spPr bwMode="auto">
            <a:xfrm>
              <a:off x="8934450" y="4057651"/>
              <a:ext cx="231775" cy="231775"/>
            </a:xfrm>
            <a:custGeom>
              <a:avLst/>
              <a:gdLst>
                <a:gd name="T0" fmla="*/ 125 w 146"/>
                <a:gd name="T1" fmla="*/ 94 h 146"/>
                <a:gd name="T2" fmla="*/ 41 w 146"/>
                <a:gd name="T3" fmla="*/ 0 h 146"/>
                <a:gd name="T4" fmla="*/ 31 w 146"/>
                <a:gd name="T5" fmla="*/ 10 h 146"/>
                <a:gd name="T6" fmla="*/ 114 w 146"/>
                <a:gd name="T7" fmla="*/ 94 h 146"/>
                <a:gd name="T8" fmla="*/ 104 w 146"/>
                <a:gd name="T9" fmla="*/ 104 h 146"/>
                <a:gd name="T10" fmla="*/ 20 w 146"/>
                <a:gd name="T11" fmla="*/ 21 h 146"/>
                <a:gd name="T12" fmla="*/ 20 w 146"/>
                <a:gd name="T13" fmla="*/ 31 h 146"/>
                <a:gd name="T14" fmla="*/ 94 w 146"/>
                <a:gd name="T15" fmla="*/ 104 h 146"/>
                <a:gd name="T16" fmla="*/ 94 w 146"/>
                <a:gd name="T17" fmla="*/ 115 h 146"/>
                <a:gd name="T18" fmla="*/ 10 w 146"/>
                <a:gd name="T19" fmla="*/ 31 h 146"/>
                <a:gd name="T20" fmla="*/ 0 w 146"/>
                <a:gd name="T21" fmla="*/ 42 h 146"/>
                <a:gd name="T22" fmla="*/ 83 w 146"/>
                <a:gd name="T23" fmla="*/ 125 h 146"/>
                <a:gd name="T24" fmla="*/ 146 w 146"/>
                <a:gd name="T25" fmla="*/ 146 h 146"/>
                <a:gd name="T26" fmla="*/ 125 w 146"/>
                <a:gd name="T27"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46">
                  <a:moveTo>
                    <a:pt x="125" y="94"/>
                  </a:moveTo>
                  <a:lnTo>
                    <a:pt x="41" y="0"/>
                  </a:lnTo>
                  <a:lnTo>
                    <a:pt x="31" y="10"/>
                  </a:lnTo>
                  <a:lnTo>
                    <a:pt x="114" y="94"/>
                  </a:lnTo>
                  <a:lnTo>
                    <a:pt x="104" y="104"/>
                  </a:lnTo>
                  <a:lnTo>
                    <a:pt x="20" y="21"/>
                  </a:lnTo>
                  <a:lnTo>
                    <a:pt x="20" y="31"/>
                  </a:lnTo>
                  <a:lnTo>
                    <a:pt x="94" y="104"/>
                  </a:lnTo>
                  <a:lnTo>
                    <a:pt x="94" y="115"/>
                  </a:lnTo>
                  <a:lnTo>
                    <a:pt x="10" y="31"/>
                  </a:lnTo>
                  <a:lnTo>
                    <a:pt x="0" y="42"/>
                  </a:lnTo>
                  <a:lnTo>
                    <a:pt x="83" y="125"/>
                  </a:lnTo>
                  <a:lnTo>
                    <a:pt x="146" y="146"/>
                  </a:lnTo>
                  <a:lnTo>
                    <a:pt x="125"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3" name="Freeform 939"/>
            <p:cNvSpPr/>
            <p:nvPr/>
          </p:nvSpPr>
          <p:spPr bwMode="auto">
            <a:xfrm>
              <a:off x="9099550" y="3808413"/>
              <a:ext cx="82550" cy="82550"/>
            </a:xfrm>
            <a:custGeom>
              <a:avLst/>
              <a:gdLst>
                <a:gd name="T0" fmla="*/ 10 w 52"/>
                <a:gd name="T1" fmla="*/ 0 h 52"/>
                <a:gd name="T2" fmla="*/ 0 w 52"/>
                <a:gd name="T3" fmla="*/ 11 h 52"/>
                <a:gd name="T4" fmla="*/ 31 w 52"/>
                <a:gd name="T5" fmla="*/ 52 h 52"/>
                <a:gd name="T6" fmla="*/ 52 w 52"/>
                <a:gd name="T7" fmla="*/ 42 h 52"/>
                <a:gd name="T8" fmla="*/ 10 w 52"/>
                <a:gd name="T9" fmla="*/ 0 h 52"/>
              </a:gdLst>
              <a:ahLst/>
              <a:cxnLst>
                <a:cxn ang="0">
                  <a:pos x="T0" y="T1"/>
                </a:cxn>
                <a:cxn ang="0">
                  <a:pos x="T2" y="T3"/>
                </a:cxn>
                <a:cxn ang="0">
                  <a:pos x="T4" y="T5"/>
                </a:cxn>
                <a:cxn ang="0">
                  <a:pos x="T6" y="T7"/>
                </a:cxn>
                <a:cxn ang="0">
                  <a:pos x="T8" y="T9"/>
                </a:cxn>
              </a:cxnLst>
              <a:rect l="0" t="0" r="r" b="b"/>
              <a:pathLst>
                <a:path w="52" h="52">
                  <a:moveTo>
                    <a:pt x="10" y="0"/>
                  </a:moveTo>
                  <a:lnTo>
                    <a:pt x="0" y="11"/>
                  </a:lnTo>
                  <a:lnTo>
                    <a:pt x="31" y="52"/>
                  </a:lnTo>
                  <a:lnTo>
                    <a:pt x="52" y="42"/>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4" name="Freeform 940"/>
            <p:cNvSpPr/>
            <p:nvPr/>
          </p:nvSpPr>
          <p:spPr bwMode="auto">
            <a:xfrm>
              <a:off x="9066213" y="3841751"/>
              <a:ext cx="82550" cy="82550"/>
            </a:xfrm>
            <a:custGeom>
              <a:avLst/>
              <a:gdLst>
                <a:gd name="T0" fmla="*/ 0 w 52"/>
                <a:gd name="T1" fmla="*/ 11 h 52"/>
                <a:gd name="T2" fmla="*/ 42 w 52"/>
                <a:gd name="T3" fmla="*/ 52 h 52"/>
                <a:gd name="T4" fmla="*/ 52 w 52"/>
                <a:gd name="T5" fmla="*/ 42 h 52"/>
                <a:gd name="T6" fmla="*/ 11 w 52"/>
                <a:gd name="T7" fmla="*/ 0 h 52"/>
                <a:gd name="T8" fmla="*/ 0 w 52"/>
                <a:gd name="T9" fmla="*/ 11 h 52"/>
              </a:gdLst>
              <a:ahLst/>
              <a:cxnLst>
                <a:cxn ang="0">
                  <a:pos x="T0" y="T1"/>
                </a:cxn>
                <a:cxn ang="0">
                  <a:pos x="T2" y="T3"/>
                </a:cxn>
                <a:cxn ang="0">
                  <a:pos x="T4" y="T5"/>
                </a:cxn>
                <a:cxn ang="0">
                  <a:pos x="T6" y="T7"/>
                </a:cxn>
                <a:cxn ang="0">
                  <a:pos x="T8" y="T9"/>
                </a:cxn>
              </a:cxnLst>
              <a:rect l="0" t="0" r="r" b="b"/>
              <a:pathLst>
                <a:path w="52" h="52">
                  <a:moveTo>
                    <a:pt x="0" y="11"/>
                  </a:moveTo>
                  <a:lnTo>
                    <a:pt x="42" y="52"/>
                  </a:lnTo>
                  <a:lnTo>
                    <a:pt x="52" y="42"/>
                  </a:lnTo>
                  <a:lnTo>
                    <a:pt x="11"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5" name="Freeform 941"/>
            <p:cNvSpPr>
              <a:spLocks noEditPoints="1"/>
            </p:cNvSpPr>
            <p:nvPr/>
          </p:nvSpPr>
          <p:spPr bwMode="auto">
            <a:xfrm>
              <a:off x="8685213" y="3875088"/>
              <a:ext cx="430212" cy="431800"/>
            </a:xfrm>
            <a:custGeom>
              <a:avLst/>
              <a:gdLst>
                <a:gd name="T0" fmla="*/ 21 w 271"/>
                <a:gd name="T1" fmla="*/ 209 h 272"/>
                <a:gd name="T2" fmla="*/ 0 w 271"/>
                <a:gd name="T3" fmla="*/ 272 h 272"/>
                <a:gd name="T4" fmla="*/ 63 w 271"/>
                <a:gd name="T5" fmla="*/ 251 h 272"/>
                <a:gd name="T6" fmla="*/ 271 w 271"/>
                <a:gd name="T7" fmla="*/ 42 h 272"/>
                <a:gd name="T8" fmla="*/ 230 w 271"/>
                <a:gd name="T9" fmla="*/ 0 h 272"/>
                <a:gd name="T10" fmla="*/ 21 w 271"/>
                <a:gd name="T11" fmla="*/ 209 h 272"/>
                <a:gd name="T12" fmla="*/ 251 w 271"/>
                <a:gd name="T13" fmla="*/ 42 h 272"/>
                <a:gd name="T14" fmla="*/ 52 w 271"/>
                <a:gd name="T15" fmla="*/ 240 h 272"/>
                <a:gd name="T16" fmla="*/ 52 w 271"/>
                <a:gd name="T17" fmla="*/ 230 h 272"/>
                <a:gd name="T18" fmla="*/ 240 w 271"/>
                <a:gd name="T19" fmla="*/ 31 h 272"/>
                <a:gd name="T20" fmla="*/ 251 w 271"/>
                <a:gd name="T21" fmla="*/ 42 h 272"/>
                <a:gd name="T22" fmla="*/ 240 w 271"/>
                <a:gd name="T23" fmla="*/ 21 h 272"/>
                <a:gd name="T24" fmla="*/ 42 w 271"/>
                <a:gd name="T25" fmla="*/ 219 h 272"/>
                <a:gd name="T26" fmla="*/ 31 w 271"/>
                <a:gd name="T27" fmla="*/ 209 h 272"/>
                <a:gd name="T28" fmla="*/ 230 w 271"/>
                <a:gd name="T29" fmla="*/ 21 h 272"/>
                <a:gd name="T30" fmla="*/ 240 w 271"/>
                <a:gd name="T31" fmla="*/ 2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 h="272">
                  <a:moveTo>
                    <a:pt x="21" y="209"/>
                  </a:moveTo>
                  <a:lnTo>
                    <a:pt x="0" y="272"/>
                  </a:lnTo>
                  <a:lnTo>
                    <a:pt x="63" y="251"/>
                  </a:lnTo>
                  <a:lnTo>
                    <a:pt x="271" y="42"/>
                  </a:lnTo>
                  <a:lnTo>
                    <a:pt x="230" y="0"/>
                  </a:lnTo>
                  <a:lnTo>
                    <a:pt x="21" y="209"/>
                  </a:lnTo>
                  <a:close/>
                  <a:moveTo>
                    <a:pt x="251" y="42"/>
                  </a:moveTo>
                  <a:lnTo>
                    <a:pt x="52" y="240"/>
                  </a:lnTo>
                  <a:lnTo>
                    <a:pt x="52" y="230"/>
                  </a:lnTo>
                  <a:lnTo>
                    <a:pt x="240" y="31"/>
                  </a:lnTo>
                  <a:lnTo>
                    <a:pt x="251" y="42"/>
                  </a:lnTo>
                  <a:close/>
                  <a:moveTo>
                    <a:pt x="240" y="21"/>
                  </a:moveTo>
                  <a:lnTo>
                    <a:pt x="42" y="219"/>
                  </a:lnTo>
                  <a:lnTo>
                    <a:pt x="31" y="209"/>
                  </a:lnTo>
                  <a:lnTo>
                    <a:pt x="230" y="21"/>
                  </a:lnTo>
                  <a:lnTo>
                    <a:pt x="24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6" name="Freeform 1076"/>
            <p:cNvSpPr/>
            <p:nvPr/>
          </p:nvSpPr>
          <p:spPr bwMode="auto">
            <a:xfrm>
              <a:off x="8667750" y="3792538"/>
              <a:ext cx="84137" cy="98425"/>
            </a:xfrm>
            <a:custGeom>
              <a:avLst/>
              <a:gdLst>
                <a:gd name="T0" fmla="*/ 42 w 53"/>
                <a:gd name="T1" fmla="*/ 0 h 62"/>
                <a:gd name="T2" fmla="*/ 0 w 53"/>
                <a:gd name="T3" fmla="*/ 42 h 62"/>
                <a:gd name="T4" fmla="*/ 11 w 53"/>
                <a:gd name="T5" fmla="*/ 62 h 62"/>
                <a:gd name="T6" fmla="*/ 53 w 53"/>
                <a:gd name="T7" fmla="*/ 21 h 62"/>
                <a:gd name="T8" fmla="*/ 42 w 53"/>
                <a:gd name="T9" fmla="*/ 0 h 62"/>
              </a:gdLst>
              <a:ahLst/>
              <a:cxnLst>
                <a:cxn ang="0">
                  <a:pos x="T0" y="T1"/>
                </a:cxn>
                <a:cxn ang="0">
                  <a:pos x="T2" y="T3"/>
                </a:cxn>
                <a:cxn ang="0">
                  <a:pos x="T4" y="T5"/>
                </a:cxn>
                <a:cxn ang="0">
                  <a:pos x="T6" y="T7"/>
                </a:cxn>
                <a:cxn ang="0">
                  <a:pos x="T8" y="T9"/>
                </a:cxn>
              </a:cxnLst>
              <a:rect l="0" t="0" r="r" b="b"/>
              <a:pathLst>
                <a:path w="53" h="62">
                  <a:moveTo>
                    <a:pt x="42" y="0"/>
                  </a:moveTo>
                  <a:lnTo>
                    <a:pt x="0" y="42"/>
                  </a:lnTo>
                  <a:lnTo>
                    <a:pt x="11" y="62"/>
                  </a:lnTo>
                  <a:lnTo>
                    <a:pt x="53" y="21"/>
                  </a:ln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7" name="Freeform 1077"/>
            <p:cNvSpPr/>
            <p:nvPr/>
          </p:nvSpPr>
          <p:spPr bwMode="auto">
            <a:xfrm>
              <a:off x="8701088" y="3841751"/>
              <a:ext cx="84137" cy="66675"/>
            </a:xfrm>
            <a:custGeom>
              <a:avLst/>
              <a:gdLst>
                <a:gd name="T0" fmla="*/ 42 w 53"/>
                <a:gd name="T1" fmla="*/ 0 h 42"/>
                <a:gd name="T2" fmla="*/ 0 w 53"/>
                <a:gd name="T3" fmla="*/ 31 h 42"/>
                <a:gd name="T4" fmla="*/ 11 w 53"/>
                <a:gd name="T5" fmla="*/ 42 h 42"/>
                <a:gd name="T6" fmla="*/ 53 w 53"/>
                <a:gd name="T7" fmla="*/ 11 h 42"/>
                <a:gd name="T8" fmla="*/ 42 w 53"/>
                <a:gd name="T9" fmla="*/ 0 h 42"/>
              </a:gdLst>
              <a:ahLst/>
              <a:cxnLst>
                <a:cxn ang="0">
                  <a:pos x="T0" y="T1"/>
                </a:cxn>
                <a:cxn ang="0">
                  <a:pos x="T2" y="T3"/>
                </a:cxn>
                <a:cxn ang="0">
                  <a:pos x="T4" y="T5"/>
                </a:cxn>
                <a:cxn ang="0">
                  <a:pos x="T6" y="T7"/>
                </a:cxn>
                <a:cxn ang="0">
                  <a:pos x="T8" y="T9"/>
                </a:cxn>
              </a:cxnLst>
              <a:rect l="0" t="0" r="r" b="b"/>
              <a:pathLst>
                <a:path w="53" h="42">
                  <a:moveTo>
                    <a:pt x="42" y="0"/>
                  </a:moveTo>
                  <a:lnTo>
                    <a:pt x="0" y="31"/>
                  </a:lnTo>
                  <a:lnTo>
                    <a:pt x="11" y="42"/>
                  </a:lnTo>
                  <a:lnTo>
                    <a:pt x="53" y="11"/>
                  </a:ln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8" name="Freeform 1078"/>
            <p:cNvSpPr/>
            <p:nvPr/>
          </p:nvSpPr>
          <p:spPr bwMode="auto">
            <a:xfrm>
              <a:off x="8734425" y="3859213"/>
              <a:ext cx="182562" cy="198438"/>
            </a:xfrm>
            <a:custGeom>
              <a:avLst/>
              <a:gdLst>
                <a:gd name="T0" fmla="*/ 0 w 115"/>
                <a:gd name="T1" fmla="*/ 41 h 125"/>
                <a:gd name="T2" fmla="*/ 73 w 115"/>
                <a:gd name="T3" fmla="*/ 125 h 125"/>
                <a:gd name="T4" fmla="*/ 84 w 115"/>
                <a:gd name="T5" fmla="*/ 115 h 125"/>
                <a:gd name="T6" fmla="*/ 21 w 115"/>
                <a:gd name="T7" fmla="*/ 41 h 125"/>
                <a:gd name="T8" fmla="*/ 21 w 115"/>
                <a:gd name="T9" fmla="*/ 41 h 125"/>
                <a:gd name="T10" fmla="*/ 94 w 115"/>
                <a:gd name="T11" fmla="*/ 104 h 125"/>
                <a:gd name="T12" fmla="*/ 105 w 115"/>
                <a:gd name="T13" fmla="*/ 94 h 125"/>
                <a:gd name="T14" fmla="*/ 32 w 115"/>
                <a:gd name="T15" fmla="*/ 31 h 125"/>
                <a:gd name="T16" fmla="*/ 42 w 115"/>
                <a:gd name="T17" fmla="*/ 20 h 125"/>
                <a:gd name="T18" fmla="*/ 105 w 115"/>
                <a:gd name="T19" fmla="*/ 94 h 125"/>
                <a:gd name="T20" fmla="*/ 115 w 115"/>
                <a:gd name="T21" fmla="*/ 83 h 125"/>
                <a:gd name="T22" fmla="*/ 42 w 115"/>
                <a:gd name="T23" fmla="*/ 0 h 125"/>
                <a:gd name="T24" fmla="*/ 0 w 115"/>
                <a:gd name="T25"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125">
                  <a:moveTo>
                    <a:pt x="0" y="41"/>
                  </a:moveTo>
                  <a:lnTo>
                    <a:pt x="73" y="125"/>
                  </a:lnTo>
                  <a:lnTo>
                    <a:pt x="84" y="115"/>
                  </a:lnTo>
                  <a:lnTo>
                    <a:pt x="21" y="41"/>
                  </a:lnTo>
                  <a:lnTo>
                    <a:pt x="21" y="41"/>
                  </a:lnTo>
                  <a:lnTo>
                    <a:pt x="94" y="104"/>
                  </a:lnTo>
                  <a:lnTo>
                    <a:pt x="105" y="94"/>
                  </a:lnTo>
                  <a:lnTo>
                    <a:pt x="32" y="31"/>
                  </a:lnTo>
                  <a:lnTo>
                    <a:pt x="42" y="20"/>
                  </a:lnTo>
                  <a:lnTo>
                    <a:pt x="105" y="94"/>
                  </a:lnTo>
                  <a:lnTo>
                    <a:pt x="115" y="83"/>
                  </a:lnTo>
                  <a:lnTo>
                    <a:pt x="42" y="0"/>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79" name="Freeform 1079"/>
            <p:cNvSpPr/>
            <p:nvPr/>
          </p:nvSpPr>
          <p:spPr bwMode="auto">
            <a:xfrm>
              <a:off x="8934450" y="4057651"/>
              <a:ext cx="231775" cy="231775"/>
            </a:xfrm>
            <a:custGeom>
              <a:avLst/>
              <a:gdLst>
                <a:gd name="T0" fmla="*/ 125 w 146"/>
                <a:gd name="T1" fmla="*/ 84 h 146"/>
                <a:gd name="T2" fmla="*/ 41 w 146"/>
                <a:gd name="T3" fmla="*/ 0 h 146"/>
                <a:gd name="T4" fmla="*/ 31 w 146"/>
                <a:gd name="T5" fmla="*/ 10 h 146"/>
                <a:gd name="T6" fmla="*/ 114 w 146"/>
                <a:gd name="T7" fmla="*/ 94 h 146"/>
                <a:gd name="T8" fmla="*/ 104 w 146"/>
                <a:gd name="T9" fmla="*/ 104 h 146"/>
                <a:gd name="T10" fmla="*/ 20 w 146"/>
                <a:gd name="T11" fmla="*/ 21 h 146"/>
                <a:gd name="T12" fmla="*/ 10 w 146"/>
                <a:gd name="T13" fmla="*/ 31 h 146"/>
                <a:gd name="T14" fmla="*/ 94 w 146"/>
                <a:gd name="T15" fmla="*/ 104 h 146"/>
                <a:gd name="T16" fmla="*/ 83 w 146"/>
                <a:gd name="T17" fmla="*/ 115 h 146"/>
                <a:gd name="T18" fmla="*/ 10 w 146"/>
                <a:gd name="T19" fmla="*/ 31 h 146"/>
                <a:gd name="T20" fmla="*/ 0 w 146"/>
                <a:gd name="T21" fmla="*/ 42 h 146"/>
                <a:gd name="T22" fmla="*/ 83 w 146"/>
                <a:gd name="T23" fmla="*/ 125 h 146"/>
                <a:gd name="T24" fmla="*/ 146 w 146"/>
                <a:gd name="T25" fmla="*/ 146 h 146"/>
                <a:gd name="T26" fmla="*/ 125 w 146"/>
                <a:gd name="T27" fmla="*/ 8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46">
                  <a:moveTo>
                    <a:pt x="125" y="84"/>
                  </a:moveTo>
                  <a:lnTo>
                    <a:pt x="41" y="0"/>
                  </a:lnTo>
                  <a:lnTo>
                    <a:pt x="31" y="10"/>
                  </a:lnTo>
                  <a:lnTo>
                    <a:pt x="114" y="94"/>
                  </a:lnTo>
                  <a:lnTo>
                    <a:pt x="104" y="104"/>
                  </a:lnTo>
                  <a:lnTo>
                    <a:pt x="20" y="21"/>
                  </a:lnTo>
                  <a:lnTo>
                    <a:pt x="10" y="31"/>
                  </a:lnTo>
                  <a:lnTo>
                    <a:pt x="94" y="104"/>
                  </a:lnTo>
                  <a:lnTo>
                    <a:pt x="83" y="115"/>
                  </a:lnTo>
                  <a:lnTo>
                    <a:pt x="10" y="31"/>
                  </a:lnTo>
                  <a:lnTo>
                    <a:pt x="0" y="42"/>
                  </a:lnTo>
                  <a:lnTo>
                    <a:pt x="83" y="125"/>
                  </a:lnTo>
                  <a:lnTo>
                    <a:pt x="146" y="146"/>
                  </a:lnTo>
                  <a:lnTo>
                    <a:pt x="125"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0" name="Freeform 1080"/>
            <p:cNvSpPr/>
            <p:nvPr/>
          </p:nvSpPr>
          <p:spPr bwMode="auto">
            <a:xfrm>
              <a:off x="9083675" y="3808413"/>
              <a:ext cx="98425" cy="82550"/>
            </a:xfrm>
            <a:custGeom>
              <a:avLst/>
              <a:gdLst>
                <a:gd name="T0" fmla="*/ 20 w 62"/>
                <a:gd name="T1" fmla="*/ 0 h 52"/>
                <a:gd name="T2" fmla="*/ 0 w 62"/>
                <a:gd name="T3" fmla="*/ 11 h 52"/>
                <a:gd name="T4" fmla="*/ 41 w 62"/>
                <a:gd name="T5" fmla="*/ 52 h 52"/>
                <a:gd name="T6" fmla="*/ 62 w 62"/>
                <a:gd name="T7" fmla="*/ 42 h 52"/>
                <a:gd name="T8" fmla="*/ 20 w 62"/>
                <a:gd name="T9" fmla="*/ 0 h 52"/>
              </a:gdLst>
              <a:ahLst/>
              <a:cxnLst>
                <a:cxn ang="0">
                  <a:pos x="T0" y="T1"/>
                </a:cxn>
                <a:cxn ang="0">
                  <a:pos x="T2" y="T3"/>
                </a:cxn>
                <a:cxn ang="0">
                  <a:pos x="T4" y="T5"/>
                </a:cxn>
                <a:cxn ang="0">
                  <a:pos x="T6" y="T7"/>
                </a:cxn>
                <a:cxn ang="0">
                  <a:pos x="T8" y="T9"/>
                </a:cxn>
              </a:cxnLst>
              <a:rect l="0" t="0" r="r" b="b"/>
              <a:pathLst>
                <a:path w="62" h="52">
                  <a:moveTo>
                    <a:pt x="20" y="0"/>
                  </a:moveTo>
                  <a:lnTo>
                    <a:pt x="0" y="11"/>
                  </a:lnTo>
                  <a:lnTo>
                    <a:pt x="41" y="52"/>
                  </a:lnTo>
                  <a:lnTo>
                    <a:pt x="62" y="42"/>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1" name="Freeform 1081"/>
            <p:cNvSpPr/>
            <p:nvPr/>
          </p:nvSpPr>
          <p:spPr bwMode="auto">
            <a:xfrm>
              <a:off x="9050338" y="3841751"/>
              <a:ext cx="82550" cy="82550"/>
            </a:xfrm>
            <a:custGeom>
              <a:avLst/>
              <a:gdLst>
                <a:gd name="T0" fmla="*/ 0 w 52"/>
                <a:gd name="T1" fmla="*/ 11 h 52"/>
                <a:gd name="T2" fmla="*/ 41 w 52"/>
                <a:gd name="T3" fmla="*/ 52 h 52"/>
                <a:gd name="T4" fmla="*/ 52 w 52"/>
                <a:gd name="T5" fmla="*/ 42 h 52"/>
                <a:gd name="T6" fmla="*/ 21 w 52"/>
                <a:gd name="T7" fmla="*/ 0 h 52"/>
                <a:gd name="T8" fmla="*/ 0 w 52"/>
                <a:gd name="T9" fmla="*/ 11 h 52"/>
              </a:gdLst>
              <a:ahLst/>
              <a:cxnLst>
                <a:cxn ang="0">
                  <a:pos x="T0" y="T1"/>
                </a:cxn>
                <a:cxn ang="0">
                  <a:pos x="T2" y="T3"/>
                </a:cxn>
                <a:cxn ang="0">
                  <a:pos x="T4" y="T5"/>
                </a:cxn>
                <a:cxn ang="0">
                  <a:pos x="T6" y="T7"/>
                </a:cxn>
                <a:cxn ang="0">
                  <a:pos x="T8" y="T9"/>
                </a:cxn>
              </a:cxnLst>
              <a:rect l="0" t="0" r="r" b="b"/>
              <a:pathLst>
                <a:path w="52" h="52">
                  <a:moveTo>
                    <a:pt x="0" y="11"/>
                  </a:moveTo>
                  <a:lnTo>
                    <a:pt x="41" y="52"/>
                  </a:lnTo>
                  <a:lnTo>
                    <a:pt x="52" y="42"/>
                  </a:lnTo>
                  <a:lnTo>
                    <a:pt x="21"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2" name="Freeform 1082"/>
            <p:cNvSpPr>
              <a:spLocks noEditPoints="1"/>
            </p:cNvSpPr>
            <p:nvPr/>
          </p:nvSpPr>
          <p:spPr bwMode="auto">
            <a:xfrm>
              <a:off x="8685213" y="3875088"/>
              <a:ext cx="414337" cy="431800"/>
            </a:xfrm>
            <a:custGeom>
              <a:avLst/>
              <a:gdLst>
                <a:gd name="T0" fmla="*/ 21 w 261"/>
                <a:gd name="T1" fmla="*/ 209 h 272"/>
                <a:gd name="T2" fmla="*/ 0 w 261"/>
                <a:gd name="T3" fmla="*/ 272 h 272"/>
                <a:gd name="T4" fmla="*/ 52 w 261"/>
                <a:gd name="T5" fmla="*/ 251 h 272"/>
                <a:gd name="T6" fmla="*/ 261 w 261"/>
                <a:gd name="T7" fmla="*/ 42 h 272"/>
                <a:gd name="T8" fmla="*/ 230 w 261"/>
                <a:gd name="T9" fmla="*/ 0 h 272"/>
                <a:gd name="T10" fmla="*/ 21 w 261"/>
                <a:gd name="T11" fmla="*/ 209 h 272"/>
                <a:gd name="T12" fmla="*/ 251 w 261"/>
                <a:gd name="T13" fmla="*/ 42 h 272"/>
                <a:gd name="T14" fmla="*/ 52 w 261"/>
                <a:gd name="T15" fmla="*/ 240 h 272"/>
                <a:gd name="T16" fmla="*/ 42 w 261"/>
                <a:gd name="T17" fmla="*/ 230 h 272"/>
                <a:gd name="T18" fmla="*/ 240 w 261"/>
                <a:gd name="T19" fmla="*/ 31 h 272"/>
                <a:gd name="T20" fmla="*/ 251 w 261"/>
                <a:gd name="T21" fmla="*/ 42 h 272"/>
                <a:gd name="T22" fmla="*/ 230 w 261"/>
                <a:gd name="T23" fmla="*/ 21 h 272"/>
                <a:gd name="T24" fmla="*/ 42 w 261"/>
                <a:gd name="T25" fmla="*/ 219 h 272"/>
                <a:gd name="T26" fmla="*/ 31 w 261"/>
                <a:gd name="T27" fmla="*/ 209 h 272"/>
                <a:gd name="T28" fmla="*/ 230 w 261"/>
                <a:gd name="T29" fmla="*/ 21 h 272"/>
                <a:gd name="T30" fmla="*/ 230 w 261"/>
                <a:gd name="T31" fmla="*/ 2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272">
                  <a:moveTo>
                    <a:pt x="21" y="209"/>
                  </a:moveTo>
                  <a:lnTo>
                    <a:pt x="0" y="272"/>
                  </a:lnTo>
                  <a:lnTo>
                    <a:pt x="52" y="251"/>
                  </a:lnTo>
                  <a:lnTo>
                    <a:pt x="261" y="42"/>
                  </a:lnTo>
                  <a:lnTo>
                    <a:pt x="230" y="0"/>
                  </a:lnTo>
                  <a:lnTo>
                    <a:pt x="21" y="209"/>
                  </a:lnTo>
                  <a:close/>
                  <a:moveTo>
                    <a:pt x="251" y="42"/>
                  </a:moveTo>
                  <a:lnTo>
                    <a:pt x="52" y="240"/>
                  </a:lnTo>
                  <a:lnTo>
                    <a:pt x="42" y="230"/>
                  </a:lnTo>
                  <a:lnTo>
                    <a:pt x="240" y="31"/>
                  </a:lnTo>
                  <a:lnTo>
                    <a:pt x="251" y="42"/>
                  </a:lnTo>
                  <a:close/>
                  <a:moveTo>
                    <a:pt x="230" y="21"/>
                  </a:moveTo>
                  <a:lnTo>
                    <a:pt x="42" y="219"/>
                  </a:lnTo>
                  <a:lnTo>
                    <a:pt x="31" y="209"/>
                  </a:lnTo>
                  <a:lnTo>
                    <a:pt x="230" y="21"/>
                  </a:lnTo>
                  <a:lnTo>
                    <a:pt x="23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783" name="组合 782"/>
          <p:cNvGrpSpPr/>
          <p:nvPr/>
        </p:nvGrpSpPr>
        <p:grpSpPr>
          <a:xfrm>
            <a:off x="9222688" y="3780968"/>
            <a:ext cx="744538" cy="477838"/>
            <a:chOff x="8939212" y="3773488"/>
            <a:chExt cx="744538" cy="477838"/>
          </a:xfrm>
          <a:solidFill>
            <a:schemeClr val="bg1"/>
          </a:solidFill>
        </p:grpSpPr>
        <p:sp>
          <p:nvSpPr>
            <p:cNvPr id="784" name="Freeform 1223"/>
            <p:cNvSpPr/>
            <p:nvPr/>
          </p:nvSpPr>
          <p:spPr bwMode="auto">
            <a:xfrm>
              <a:off x="9134475" y="3968751"/>
              <a:ext cx="373063" cy="212725"/>
            </a:xfrm>
            <a:custGeom>
              <a:avLst/>
              <a:gdLst>
                <a:gd name="T0" fmla="*/ 7 w 21"/>
                <a:gd name="T1" fmla="*/ 4 h 12"/>
                <a:gd name="T2" fmla="*/ 9 w 21"/>
                <a:gd name="T3" fmla="*/ 3 h 12"/>
                <a:gd name="T4" fmla="*/ 6 w 21"/>
                <a:gd name="T5" fmla="*/ 0 h 12"/>
                <a:gd name="T6" fmla="*/ 3 w 21"/>
                <a:gd name="T7" fmla="*/ 3 h 12"/>
                <a:gd name="T8" fmla="*/ 1 w 21"/>
                <a:gd name="T9" fmla="*/ 5 h 12"/>
                <a:gd name="T10" fmla="*/ 3 w 21"/>
                <a:gd name="T11" fmla="*/ 8 h 12"/>
                <a:gd name="T12" fmla="*/ 6 w 21"/>
                <a:gd name="T13" fmla="*/ 11 h 12"/>
                <a:gd name="T14" fmla="*/ 11 w 21"/>
                <a:gd name="T15" fmla="*/ 10 h 12"/>
                <a:gd name="T16" fmla="*/ 15 w 21"/>
                <a:gd name="T17" fmla="*/ 10 h 12"/>
                <a:gd name="T18" fmla="*/ 17 w 21"/>
                <a:gd name="T19" fmla="*/ 9 h 12"/>
                <a:gd name="T20" fmla="*/ 21 w 21"/>
                <a:gd name="T21" fmla="*/ 9 h 12"/>
                <a:gd name="T22" fmla="*/ 18 w 21"/>
                <a:gd name="T23" fmla="*/ 7 h 12"/>
                <a:gd name="T24" fmla="*/ 14 w 21"/>
                <a:gd name="T25" fmla="*/ 9 h 12"/>
                <a:gd name="T26" fmla="*/ 8 w 21"/>
                <a:gd name="T27" fmla="*/ 7 h 12"/>
                <a:gd name="T28" fmla="*/ 7 w 21"/>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2">
                  <a:moveTo>
                    <a:pt x="7" y="4"/>
                  </a:moveTo>
                  <a:cubicBezTo>
                    <a:pt x="8" y="3"/>
                    <a:pt x="9" y="4"/>
                    <a:pt x="9" y="3"/>
                  </a:cubicBezTo>
                  <a:cubicBezTo>
                    <a:pt x="9" y="2"/>
                    <a:pt x="7" y="0"/>
                    <a:pt x="6" y="0"/>
                  </a:cubicBezTo>
                  <a:cubicBezTo>
                    <a:pt x="4" y="0"/>
                    <a:pt x="4" y="2"/>
                    <a:pt x="3" y="3"/>
                  </a:cubicBezTo>
                  <a:cubicBezTo>
                    <a:pt x="2" y="3"/>
                    <a:pt x="0" y="4"/>
                    <a:pt x="1" y="5"/>
                  </a:cubicBezTo>
                  <a:cubicBezTo>
                    <a:pt x="2" y="6"/>
                    <a:pt x="3" y="7"/>
                    <a:pt x="3" y="8"/>
                  </a:cubicBezTo>
                  <a:cubicBezTo>
                    <a:pt x="2" y="9"/>
                    <a:pt x="4" y="11"/>
                    <a:pt x="6" y="11"/>
                  </a:cubicBezTo>
                  <a:cubicBezTo>
                    <a:pt x="8" y="10"/>
                    <a:pt x="11" y="9"/>
                    <a:pt x="11" y="10"/>
                  </a:cubicBezTo>
                  <a:cubicBezTo>
                    <a:pt x="12" y="10"/>
                    <a:pt x="15" y="12"/>
                    <a:pt x="15" y="10"/>
                  </a:cubicBezTo>
                  <a:cubicBezTo>
                    <a:pt x="15" y="9"/>
                    <a:pt x="16" y="9"/>
                    <a:pt x="17" y="9"/>
                  </a:cubicBezTo>
                  <a:cubicBezTo>
                    <a:pt x="18" y="9"/>
                    <a:pt x="20" y="11"/>
                    <a:pt x="21" y="9"/>
                  </a:cubicBezTo>
                  <a:cubicBezTo>
                    <a:pt x="21" y="7"/>
                    <a:pt x="19" y="6"/>
                    <a:pt x="18" y="7"/>
                  </a:cubicBezTo>
                  <a:cubicBezTo>
                    <a:pt x="16" y="8"/>
                    <a:pt x="15" y="10"/>
                    <a:pt x="14" y="9"/>
                  </a:cubicBezTo>
                  <a:cubicBezTo>
                    <a:pt x="12" y="8"/>
                    <a:pt x="9" y="6"/>
                    <a:pt x="8" y="7"/>
                  </a:cubicBezTo>
                  <a:cubicBezTo>
                    <a:pt x="7" y="7"/>
                    <a:pt x="5"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5" name="Freeform 1224"/>
            <p:cNvSpPr/>
            <p:nvPr/>
          </p:nvSpPr>
          <p:spPr bwMode="auto">
            <a:xfrm>
              <a:off x="9277350" y="3932238"/>
              <a:ext cx="123825" cy="106363"/>
            </a:xfrm>
            <a:custGeom>
              <a:avLst/>
              <a:gdLst>
                <a:gd name="T0" fmla="*/ 2 w 7"/>
                <a:gd name="T1" fmla="*/ 4 h 6"/>
                <a:gd name="T2" fmla="*/ 5 w 7"/>
                <a:gd name="T3" fmla="*/ 2 h 6"/>
                <a:gd name="T4" fmla="*/ 2 w 7"/>
                <a:gd name="T5" fmla="*/ 4 h 6"/>
              </a:gdLst>
              <a:ahLst/>
              <a:cxnLst>
                <a:cxn ang="0">
                  <a:pos x="T0" y="T1"/>
                </a:cxn>
                <a:cxn ang="0">
                  <a:pos x="T2" y="T3"/>
                </a:cxn>
                <a:cxn ang="0">
                  <a:pos x="T4" y="T5"/>
                </a:cxn>
              </a:cxnLst>
              <a:rect l="0" t="0" r="r" b="b"/>
              <a:pathLst>
                <a:path w="7" h="6">
                  <a:moveTo>
                    <a:pt x="2" y="4"/>
                  </a:moveTo>
                  <a:cubicBezTo>
                    <a:pt x="3" y="6"/>
                    <a:pt x="7" y="4"/>
                    <a:pt x="5"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6" name="Freeform 1225"/>
            <p:cNvSpPr/>
            <p:nvPr/>
          </p:nvSpPr>
          <p:spPr bwMode="auto">
            <a:xfrm>
              <a:off x="9312275" y="4021138"/>
              <a:ext cx="52388" cy="53975"/>
            </a:xfrm>
            <a:custGeom>
              <a:avLst/>
              <a:gdLst>
                <a:gd name="T0" fmla="*/ 0 w 3"/>
                <a:gd name="T1" fmla="*/ 2 h 3"/>
                <a:gd name="T2" fmla="*/ 2 w 3"/>
                <a:gd name="T3" fmla="*/ 1 h 3"/>
                <a:gd name="T4" fmla="*/ 0 w 3"/>
                <a:gd name="T5" fmla="*/ 2 h 3"/>
              </a:gdLst>
              <a:ahLst/>
              <a:cxnLst>
                <a:cxn ang="0">
                  <a:pos x="T0" y="T1"/>
                </a:cxn>
                <a:cxn ang="0">
                  <a:pos x="T2" y="T3"/>
                </a:cxn>
                <a:cxn ang="0">
                  <a:pos x="T4" y="T5"/>
                </a:cxn>
              </a:cxnLst>
              <a:rect l="0" t="0" r="r" b="b"/>
              <a:pathLst>
                <a:path w="3" h="3">
                  <a:moveTo>
                    <a:pt x="0" y="2"/>
                  </a:moveTo>
                  <a:cubicBezTo>
                    <a:pt x="1" y="3"/>
                    <a:pt x="3" y="2"/>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7" name="Freeform 1226"/>
            <p:cNvSpPr/>
            <p:nvPr/>
          </p:nvSpPr>
          <p:spPr bwMode="auto">
            <a:xfrm>
              <a:off x="9364662" y="4057651"/>
              <a:ext cx="53975" cy="52388"/>
            </a:xfrm>
            <a:custGeom>
              <a:avLst/>
              <a:gdLst>
                <a:gd name="T0" fmla="*/ 0 w 3"/>
                <a:gd name="T1" fmla="*/ 1 h 3"/>
                <a:gd name="T2" fmla="*/ 2 w 3"/>
                <a:gd name="T3" fmla="*/ 2 h 3"/>
                <a:gd name="T4" fmla="*/ 0 w 3"/>
                <a:gd name="T5" fmla="*/ 1 h 3"/>
              </a:gdLst>
              <a:ahLst/>
              <a:cxnLst>
                <a:cxn ang="0">
                  <a:pos x="T0" y="T1"/>
                </a:cxn>
                <a:cxn ang="0">
                  <a:pos x="T2" y="T3"/>
                </a:cxn>
                <a:cxn ang="0">
                  <a:pos x="T4" y="T5"/>
                </a:cxn>
              </a:cxnLst>
              <a:rect l="0" t="0" r="r" b="b"/>
              <a:pathLst>
                <a:path w="3" h="3">
                  <a:moveTo>
                    <a:pt x="0" y="1"/>
                  </a:moveTo>
                  <a:cubicBezTo>
                    <a:pt x="0" y="3"/>
                    <a:pt x="2" y="3"/>
                    <a:pt x="2" y="2"/>
                  </a:cubicBezTo>
                  <a:cubicBezTo>
                    <a:pt x="3"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8" name="Freeform 1227"/>
            <p:cNvSpPr/>
            <p:nvPr/>
          </p:nvSpPr>
          <p:spPr bwMode="auto">
            <a:xfrm>
              <a:off x="9401175" y="3932238"/>
              <a:ext cx="69850" cy="106363"/>
            </a:xfrm>
            <a:custGeom>
              <a:avLst/>
              <a:gdLst>
                <a:gd name="T0" fmla="*/ 4 w 4"/>
                <a:gd name="T1" fmla="*/ 3 h 6"/>
                <a:gd name="T2" fmla="*/ 0 w 4"/>
                <a:gd name="T3" fmla="*/ 3 h 6"/>
                <a:gd name="T4" fmla="*/ 4 w 4"/>
                <a:gd name="T5" fmla="*/ 3 h 6"/>
              </a:gdLst>
              <a:ahLst/>
              <a:cxnLst>
                <a:cxn ang="0">
                  <a:pos x="T0" y="T1"/>
                </a:cxn>
                <a:cxn ang="0">
                  <a:pos x="T2" y="T3"/>
                </a:cxn>
                <a:cxn ang="0">
                  <a:pos x="T4" y="T5"/>
                </a:cxn>
              </a:cxnLst>
              <a:rect l="0" t="0" r="r" b="b"/>
              <a:pathLst>
                <a:path w="4" h="6">
                  <a:moveTo>
                    <a:pt x="4" y="3"/>
                  </a:moveTo>
                  <a:cubicBezTo>
                    <a:pt x="4" y="2"/>
                    <a:pt x="0" y="0"/>
                    <a:pt x="0" y="3"/>
                  </a:cubicBezTo>
                  <a:cubicBezTo>
                    <a:pt x="0" y="5"/>
                    <a:pt x="3" y="6"/>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89" name="Freeform 1228"/>
            <p:cNvSpPr/>
            <p:nvPr/>
          </p:nvSpPr>
          <p:spPr bwMode="auto">
            <a:xfrm>
              <a:off x="9507537" y="4057651"/>
              <a:ext cx="34925" cy="52388"/>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0"/>
                    <a:pt x="0" y="0"/>
                    <a:pt x="0" y="1"/>
                  </a:cubicBezTo>
                  <a:cubicBezTo>
                    <a:pt x="0" y="2"/>
                    <a:pt x="2"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0" name="Freeform 1229"/>
            <p:cNvSpPr/>
            <p:nvPr/>
          </p:nvSpPr>
          <p:spPr bwMode="auto">
            <a:xfrm>
              <a:off x="9045575" y="3879851"/>
              <a:ext cx="638175" cy="354013"/>
            </a:xfrm>
            <a:custGeom>
              <a:avLst/>
              <a:gdLst>
                <a:gd name="T0" fmla="*/ 29 w 36"/>
                <a:gd name="T1" fmla="*/ 6 h 20"/>
                <a:gd name="T2" fmla="*/ 26 w 36"/>
                <a:gd name="T3" fmla="*/ 4 h 20"/>
                <a:gd name="T4" fmla="*/ 16 w 36"/>
                <a:gd name="T5" fmla="*/ 0 h 20"/>
                <a:gd name="T6" fmla="*/ 12 w 36"/>
                <a:gd name="T7" fmla="*/ 1 h 20"/>
                <a:gd name="T8" fmla="*/ 11 w 36"/>
                <a:gd name="T9" fmla="*/ 2 h 20"/>
                <a:gd name="T10" fmla="*/ 16 w 36"/>
                <a:gd name="T11" fmla="*/ 1 h 20"/>
                <a:gd name="T12" fmla="*/ 18 w 36"/>
                <a:gd name="T13" fmla="*/ 1 h 20"/>
                <a:gd name="T14" fmla="*/ 25 w 36"/>
                <a:gd name="T15" fmla="*/ 3 h 20"/>
                <a:gd name="T16" fmla="*/ 25 w 36"/>
                <a:gd name="T17" fmla="*/ 4 h 20"/>
                <a:gd name="T18" fmla="*/ 26 w 36"/>
                <a:gd name="T19" fmla="*/ 5 h 20"/>
                <a:gd name="T20" fmla="*/ 29 w 36"/>
                <a:gd name="T21" fmla="*/ 7 h 20"/>
                <a:gd name="T22" fmla="*/ 33 w 36"/>
                <a:gd name="T23" fmla="*/ 9 h 20"/>
                <a:gd name="T24" fmla="*/ 33 w 36"/>
                <a:gd name="T25" fmla="*/ 13 h 20"/>
                <a:gd name="T26" fmla="*/ 27 w 36"/>
                <a:gd name="T27" fmla="*/ 17 h 20"/>
                <a:gd name="T28" fmla="*/ 20 w 36"/>
                <a:gd name="T29" fmla="*/ 18 h 20"/>
                <a:gd name="T30" fmla="*/ 18 w 36"/>
                <a:gd name="T31" fmla="*/ 18 h 20"/>
                <a:gd name="T32" fmla="*/ 18 w 36"/>
                <a:gd name="T33" fmla="*/ 18 h 20"/>
                <a:gd name="T34" fmla="*/ 7 w 36"/>
                <a:gd name="T35" fmla="*/ 17 h 20"/>
                <a:gd name="T36" fmla="*/ 1 w 36"/>
                <a:gd name="T37" fmla="*/ 12 h 20"/>
                <a:gd name="T38" fmla="*/ 1 w 36"/>
                <a:gd name="T39" fmla="*/ 11 h 20"/>
                <a:gd name="T40" fmla="*/ 0 w 36"/>
                <a:gd name="T41" fmla="*/ 11 h 20"/>
                <a:gd name="T42" fmla="*/ 0 w 36"/>
                <a:gd name="T43" fmla="*/ 11 h 20"/>
                <a:gd name="T44" fmla="*/ 0 w 36"/>
                <a:gd name="T45" fmla="*/ 13 h 20"/>
                <a:gd name="T46" fmla="*/ 20 w 36"/>
                <a:gd name="T47" fmla="*/ 19 h 20"/>
                <a:gd name="T48" fmla="*/ 34 w 36"/>
                <a:gd name="T49" fmla="*/ 13 h 20"/>
                <a:gd name="T50" fmla="*/ 29 w 36"/>
                <a:gd name="T5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20">
                  <a:moveTo>
                    <a:pt x="29" y="6"/>
                  </a:moveTo>
                  <a:cubicBezTo>
                    <a:pt x="28" y="6"/>
                    <a:pt x="26" y="5"/>
                    <a:pt x="26" y="4"/>
                  </a:cubicBezTo>
                  <a:cubicBezTo>
                    <a:pt x="26" y="2"/>
                    <a:pt x="23" y="0"/>
                    <a:pt x="16" y="0"/>
                  </a:cubicBezTo>
                  <a:cubicBezTo>
                    <a:pt x="14" y="0"/>
                    <a:pt x="13" y="0"/>
                    <a:pt x="12" y="1"/>
                  </a:cubicBezTo>
                  <a:cubicBezTo>
                    <a:pt x="12" y="1"/>
                    <a:pt x="11" y="2"/>
                    <a:pt x="11" y="2"/>
                  </a:cubicBezTo>
                  <a:cubicBezTo>
                    <a:pt x="12" y="1"/>
                    <a:pt x="14" y="1"/>
                    <a:pt x="16" y="1"/>
                  </a:cubicBezTo>
                  <a:cubicBezTo>
                    <a:pt x="16" y="1"/>
                    <a:pt x="17" y="1"/>
                    <a:pt x="18" y="1"/>
                  </a:cubicBezTo>
                  <a:cubicBezTo>
                    <a:pt x="21" y="1"/>
                    <a:pt x="24" y="2"/>
                    <a:pt x="25" y="3"/>
                  </a:cubicBezTo>
                  <a:cubicBezTo>
                    <a:pt x="25" y="3"/>
                    <a:pt x="25" y="4"/>
                    <a:pt x="25" y="4"/>
                  </a:cubicBezTo>
                  <a:cubicBezTo>
                    <a:pt x="25" y="5"/>
                    <a:pt x="25" y="5"/>
                    <a:pt x="26" y="5"/>
                  </a:cubicBezTo>
                  <a:cubicBezTo>
                    <a:pt x="26" y="6"/>
                    <a:pt x="27" y="6"/>
                    <a:pt x="29" y="7"/>
                  </a:cubicBezTo>
                  <a:cubicBezTo>
                    <a:pt x="31" y="7"/>
                    <a:pt x="33" y="8"/>
                    <a:pt x="33" y="9"/>
                  </a:cubicBezTo>
                  <a:cubicBezTo>
                    <a:pt x="34" y="10"/>
                    <a:pt x="34" y="11"/>
                    <a:pt x="33" y="13"/>
                  </a:cubicBezTo>
                  <a:cubicBezTo>
                    <a:pt x="33" y="14"/>
                    <a:pt x="31" y="16"/>
                    <a:pt x="27" y="17"/>
                  </a:cubicBezTo>
                  <a:cubicBezTo>
                    <a:pt x="25" y="18"/>
                    <a:pt x="22" y="18"/>
                    <a:pt x="20" y="18"/>
                  </a:cubicBezTo>
                  <a:cubicBezTo>
                    <a:pt x="19" y="18"/>
                    <a:pt x="19" y="18"/>
                    <a:pt x="18" y="18"/>
                  </a:cubicBezTo>
                  <a:cubicBezTo>
                    <a:pt x="18" y="18"/>
                    <a:pt x="18" y="18"/>
                    <a:pt x="18" y="18"/>
                  </a:cubicBezTo>
                  <a:cubicBezTo>
                    <a:pt x="14" y="18"/>
                    <a:pt x="10" y="18"/>
                    <a:pt x="7" y="17"/>
                  </a:cubicBezTo>
                  <a:cubicBezTo>
                    <a:pt x="4" y="16"/>
                    <a:pt x="1" y="15"/>
                    <a:pt x="1" y="12"/>
                  </a:cubicBezTo>
                  <a:cubicBezTo>
                    <a:pt x="1" y="12"/>
                    <a:pt x="1" y="11"/>
                    <a:pt x="1" y="11"/>
                  </a:cubicBezTo>
                  <a:cubicBezTo>
                    <a:pt x="0" y="11"/>
                    <a:pt x="0" y="11"/>
                    <a:pt x="0" y="11"/>
                  </a:cubicBezTo>
                  <a:cubicBezTo>
                    <a:pt x="0" y="11"/>
                    <a:pt x="0" y="11"/>
                    <a:pt x="0" y="11"/>
                  </a:cubicBezTo>
                  <a:cubicBezTo>
                    <a:pt x="0" y="12"/>
                    <a:pt x="0" y="13"/>
                    <a:pt x="0" y="13"/>
                  </a:cubicBezTo>
                  <a:cubicBezTo>
                    <a:pt x="2" y="18"/>
                    <a:pt x="12" y="20"/>
                    <a:pt x="20" y="19"/>
                  </a:cubicBezTo>
                  <a:cubicBezTo>
                    <a:pt x="24" y="19"/>
                    <a:pt x="32" y="18"/>
                    <a:pt x="34" y="13"/>
                  </a:cubicBezTo>
                  <a:cubicBezTo>
                    <a:pt x="36" y="10"/>
                    <a:pt x="34" y="6"/>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1" name="Freeform 1230"/>
            <p:cNvSpPr/>
            <p:nvPr/>
          </p:nvSpPr>
          <p:spPr bwMode="auto">
            <a:xfrm>
              <a:off x="9045575" y="4127501"/>
              <a:ext cx="603250" cy="123825"/>
            </a:xfrm>
            <a:custGeom>
              <a:avLst/>
              <a:gdLst>
                <a:gd name="T0" fmla="*/ 28 w 34"/>
                <a:gd name="T1" fmla="*/ 4 h 7"/>
                <a:gd name="T2" fmla="*/ 20 w 34"/>
                <a:gd name="T3" fmla="*/ 6 h 7"/>
                <a:gd name="T4" fmla="*/ 18 w 34"/>
                <a:gd name="T5" fmla="*/ 6 h 7"/>
                <a:gd name="T6" fmla="*/ 18 w 34"/>
                <a:gd name="T7" fmla="*/ 6 h 7"/>
                <a:gd name="T8" fmla="*/ 6 w 34"/>
                <a:gd name="T9" fmla="*/ 4 h 7"/>
                <a:gd name="T10" fmla="*/ 0 w 34"/>
                <a:gd name="T11" fmla="*/ 0 h 7"/>
                <a:gd name="T12" fmla="*/ 0 w 34"/>
                <a:gd name="T13" fmla="*/ 0 h 7"/>
                <a:gd name="T14" fmla="*/ 19 w 34"/>
                <a:gd name="T15" fmla="*/ 7 h 7"/>
                <a:gd name="T16" fmla="*/ 34 w 34"/>
                <a:gd name="T17" fmla="*/ 0 h 7"/>
                <a:gd name="T18" fmla="*/ 34 w 34"/>
                <a:gd name="T19" fmla="*/ 0 h 7"/>
                <a:gd name="T20" fmla="*/ 28 w 34"/>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7">
                  <a:moveTo>
                    <a:pt x="28" y="4"/>
                  </a:moveTo>
                  <a:cubicBezTo>
                    <a:pt x="25" y="5"/>
                    <a:pt x="22" y="6"/>
                    <a:pt x="20" y="6"/>
                  </a:cubicBezTo>
                  <a:cubicBezTo>
                    <a:pt x="19" y="6"/>
                    <a:pt x="19" y="6"/>
                    <a:pt x="18" y="6"/>
                  </a:cubicBezTo>
                  <a:cubicBezTo>
                    <a:pt x="18" y="6"/>
                    <a:pt x="18" y="6"/>
                    <a:pt x="18" y="6"/>
                  </a:cubicBezTo>
                  <a:cubicBezTo>
                    <a:pt x="13" y="6"/>
                    <a:pt x="9" y="5"/>
                    <a:pt x="6" y="4"/>
                  </a:cubicBezTo>
                  <a:cubicBezTo>
                    <a:pt x="3" y="3"/>
                    <a:pt x="1" y="1"/>
                    <a:pt x="0" y="0"/>
                  </a:cubicBezTo>
                  <a:cubicBezTo>
                    <a:pt x="0" y="0"/>
                    <a:pt x="0" y="0"/>
                    <a:pt x="0" y="0"/>
                  </a:cubicBezTo>
                  <a:cubicBezTo>
                    <a:pt x="1" y="5"/>
                    <a:pt x="11" y="7"/>
                    <a:pt x="19" y="7"/>
                  </a:cubicBezTo>
                  <a:cubicBezTo>
                    <a:pt x="23" y="7"/>
                    <a:pt x="32" y="5"/>
                    <a:pt x="34" y="0"/>
                  </a:cubicBezTo>
                  <a:cubicBezTo>
                    <a:pt x="34" y="0"/>
                    <a:pt x="34" y="0"/>
                    <a:pt x="34" y="0"/>
                  </a:cubicBezTo>
                  <a:cubicBezTo>
                    <a:pt x="33" y="2"/>
                    <a:pt x="31" y="3"/>
                    <a:pt x="2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2" name="Freeform 1231"/>
            <p:cNvSpPr/>
            <p:nvPr/>
          </p:nvSpPr>
          <p:spPr bwMode="auto">
            <a:xfrm>
              <a:off x="9028112" y="4021138"/>
              <a:ext cx="36513" cy="36513"/>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0" y="1"/>
                    <a:pt x="1" y="1"/>
                    <a:pt x="2" y="2"/>
                  </a:cubicBez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3" name="Freeform 1232"/>
            <p:cNvSpPr/>
            <p:nvPr/>
          </p:nvSpPr>
          <p:spPr bwMode="auto">
            <a:xfrm>
              <a:off x="9045575" y="3773488"/>
              <a:ext cx="284163" cy="265113"/>
            </a:xfrm>
            <a:custGeom>
              <a:avLst/>
              <a:gdLst>
                <a:gd name="T0" fmla="*/ 14 w 16"/>
                <a:gd name="T1" fmla="*/ 1 h 15"/>
                <a:gd name="T2" fmla="*/ 13 w 16"/>
                <a:gd name="T3" fmla="*/ 1 h 15"/>
                <a:gd name="T4" fmla="*/ 0 w 16"/>
                <a:gd name="T5" fmla="*/ 14 h 15"/>
                <a:gd name="T6" fmla="*/ 1 w 16"/>
                <a:gd name="T7" fmla="*/ 15 h 15"/>
                <a:gd name="T8" fmla="*/ 15 w 16"/>
                <a:gd name="T9" fmla="*/ 3 h 15"/>
                <a:gd name="T10" fmla="*/ 14 w 16"/>
                <a:gd name="T11" fmla="*/ 1 h 15"/>
              </a:gdLst>
              <a:ahLst/>
              <a:cxnLst>
                <a:cxn ang="0">
                  <a:pos x="T0" y="T1"/>
                </a:cxn>
                <a:cxn ang="0">
                  <a:pos x="T2" y="T3"/>
                </a:cxn>
                <a:cxn ang="0">
                  <a:pos x="T4" y="T5"/>
                </a:cxn>
                <a:cxn ang="0">
                  <a:pos x="T6" y="T7"/>
                </a:cxn>
                <a:cxn ang="0">
                  <a:pos x="T8" y="T9"/>
                </a:cxn>
                <a:cxn ang="0">
                  <a:pos x="T10" y="T11"/>
                </a:cxn>
              </a:cxnLst>
              <a:rect l="0" t="0" r="r" b="b"/>
              <a:pathLst>
                <a:path w="16" h="15">
                  <a:moveTo>
                    <a:pt x="14" y="1"/>
                  </a:moveTo>
                  <a:cubicBezTo>
                    <a:pt x="13" y="1"/>
                    <a:pt x="13" y="1"/>
                    <a:pt x="13" y="1"/>
                  </a:cubicBezTo>
                  <a:cubicBezTo>
                    <a:pt x="8" y="5"/>
                    <a:pt x="4" y="9"/>
                    <a:pt x="0" y="14"/>
                  </a:cubicBezTo>
                  <a:cubicBezTo>
                    <a:pt x="0" y="14"/>
                    <a:pt x="1" y="14"/>
                    <a:pt x="1" y="15"/>
                  </a:cubicBezTo>
                  <a:cubicBezTo>
                    <a:pt x="6" y="11"/>
                    <a:pt x="11" y="8"/>
                    <a:pt x="15" y="3"/>
                  </a:cubicBezTo>
                  <a:cubicBezTo>
                    <a:pt x="16" y="2"/>
                    <a:pt x="15"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4" name="Freeform 1233"/>
            <p:cNvSpPr/>
            <p:nvPr/>
          </p:nvSpPr>
          <p:spPr bwMode="auto">
            <a:xfrm>
              <a:off x="9010650" y="4038601"/>
              <a:ext cx="34925" cy="36513"/>
            </a:xfrm>
            <a:custGeom>
              <a:avLst/>
              <a:gdLst>
                <a:gd name="T0" fmla="*/ 1 w 2"/>
                <a:gd name="T1" fmla="*/ 0 h 2"/>
                <a:gd name="T2" fmla="*/ 0 w 2"/>
                <a:gd name="T3" fmla="*/ 0 h 2"/>
                <a:gd name="T4" fmla="*/ 2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0"/>
                  </a:cubicBezTo>
                  <a:cubicBezTo>
                    <a:pt x="0" y="1"/>
                    <a:pt x="1" y="1"/>
                    <a:pt x="2" y="2"/>
                  </a:cubicBezTo>
                  <a:cubicBezTo>
                    <a:pt x="2" y="2"/>
                    <a:pt x="2" y="1"/>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5" name="Freeform 1234"/>
            <p:cNvSpPr/>
            <p:nvPr/>
          </p:nvSpPr>
          <p:spPr bwMode="auto">
            <a:xfrm>
              <a:off x="8939212" y="4057651"/>
              <a:ext cx="106363" cy="123825"/>
            </a:xfrm>
            <a:custGeom>
              <a:avLst/>
              <a:gdLst>
                <a:gd name="T0" fmla="*/ 6 w 6"/>
                <a:gd name="T1" fmla="*/ 1 h 7"/>
                <a:gd name="T2" fmla="*/ 4 w 6"/>
                <a:gd name="T3" fmla="*/ 0 h 7"/>
                <a:gd name="T4" fmla="*/ 3 w 6"/>
                <a:gd name="T5" fmla="*/ 0 h 7"/>
                <a:gd name="T6" fmla="*/ 2 w 6"/>
                <a:gd name="T7" fmla="*/ 0 h 7"/>
                <a:gd name="T8" fmla="*/ 2 w 6"/>
                <a:gd name="T9" fmla="*/ 1 h 7"/>
                <a:gd name="T10" fmla="*/ 1 w 6"/>
                <a:gd name="T11" fmla="*/ 3 h 7"/>
                <a:gd name="T12" fmla="*/ 2 w 6"/>
                <a:gd name="T13" fmla="*/ 4 h 7"/>
                <a:gd name="T14" fmla="*/ 1 w 6"/>
                <a:gd name="T15" fmla="*/ 5 h 7"/>
                <a:gd name="T16" fmla="*/ 1 w 6"/>
                <a:gd name="T17" fmla="*/ 6 h 7"/>
                <a:gd name="T18" fmla="*/ 0 w 6"/>
                <a:gd name="T19" fmla="*/ 7 h 7"/>
                <a:gd name="T20" fmla="*/ 4 w 6"/>
                <a:gd name="T21" fmla="*/ 6 h 7"/>
                <a:gd name="T22" fmla="*/ 6 w 6"/>
                <a:gd name="T23" fmla="*/ 1 h 7"/>
                <a:gd name="T24" fmla="*/ 6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6" y="1"/>
                  </a:moveTo>
                  <a:cubicBezTo>
                    <a:pt x="5" y="0"/>
                    <a:pt x="4" y="0"/>
                    <a:pt x="4" y="0"/>
                  </a:cubicBezTo>
                  <a:cubicBezTo>
                    <a:pt x="3" y="0"/>
                    <a:pt x="3" y="0"/>
                    <a:pt x="3" y="0"/>
                  </a:cubicBezTo>
                  <a:cubicBezTo>
                    <a:pt x="3" y="0"/>
                    <a:pt x="3" y="0"/>
                    <a:pt x="2" y="0"/>
                  </a:cubicBezTo>
                  <a:cubicBezTo>
                    <a:pt x="2" y="0"/>
                    <a:pt x="2" y="1"/>
                    <a:pt x="2" y="1"/>
                  </a:cubicBezTo>
                  <a:cubicBezTo>
                    <a:pt x="1" y="2"/>
                    <a:pt x="1" y="2"/>
                    <a:pt x="1" y="3"/>
                  </a:cubicBezTo>
                  <a:cubicBezTo>
                    <a:pt x="2" y="3"/>
                    <a:pt x="2" y="4"/>
                    <a:pt x="2" y="4"/>
                  </a:cubicBezTo>
                  <a:cubicBezTo>
                    <a:pt x="2" y="4"/>
                    <a:pt x="2" y="5"/>
                    <a:pt x="1" y="5"/>
                  </a:cubicBezTo>
                  <a:cubicBezTo>
                    <a:pt x="1" y="6"/>
                    <a:pt x="1" y="6"/>
                    <a:pt x="1" y="6"/>
                  </a:cubicBezTo>
                  <a:cubicBezTo>
                    <a:pt x="1" y="6"/>
                    <a:pt x="0" y="7"/>
                    <a:pt x="0" y="7"/>
                  </a:cubicBezTo>
                  <a:cubicBezTo>
                    <a:pt x="2" y="7"/>
                    <a:pt x="3" y="6"/>
                    <a:pt x="4" y="6"/>
                  </a:cubicBezTo>
                  <a:cubicBezTo>
                    <a:pt x="5" y="5"/>
                    <a:pt x="6" y="3"/>
                    <a:pt x="6" y="1"/>
                  </a:cubicBezTo>
                  <a:cubicBezTo>
                    <a:pt x="6" y="1"/>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6" name="Freeform 1408"/>
            <p:cNvSpPr/>
            <p:nvPr/>
          </p:nvSpPr>
          <p:spPr bwMode="auto">
            <a:xfrm>
              <a:off x="9117013" y="3951288"/>
              <a:ext cx="390525" cy="230188"/>
            </a:xfrm>
            <a:custGeom>
              <a:avLst/>
              <a:gdLst>
                <a:gd name="T0" fmla="*/ 7 w 22"/>
                <a:gd name="T1" fmla="*/ 5 h 13"/>
                <a:gd name="T2" fmla="*/ 10 w 22"/>
                <a:gd name="T3" fmla="*/ 4 h 13"/>
                <a:gd name="T4" fmla="*/ 7 w 22"/>
                <a:gd name="T5" fmla="*/ 1 h 13"/>
                <a:gd name="T6" fmla="*/ 4 w 22"/>
                <a:gd name="T7" fmla="*/ 4 h 13"/>
                <a:gd name="T8" fmla="*/ 2 w 22"/>
                <a:gd name="T9" fmla="*/ 6 h 13"/>
                <a:gd name="T10" fmla="*/ 3 w 22"/>
                <a:gd name="T11" fmla="*/ 9 h 13"/>
                <a:gd name="T12" fmla="*/ 7 w 22"/>
                <a:gd name="T13" fmla="*/ 11 h 13"/>
                <a:gd name="T14" fmla="*/ 12 w 22"/>
                <a:gd name="T15" fmla="*/ 11 h 13"/>
                <a:gd name="T16" fmla="*/ 16 w 22"/>
                <a:gd name="T17" fmla="*/ 11 h 13"/>
                <a:gd name="T18" fmla="*/ 18 w 22"/>
                <a:gd name="T19" fmla="*/ 10 h 13"/>
                <a:gd name="T20" fmla="*/ 22 w 22"/>
                <a:gd name="T21" fmla="*/ 10 h 13"/>
                <a:gd name="T22" fmla="*/ 19 w 22"/>
                <a:gd name="T23" fmla="*/ 8 h 13"/>
                <a:gd name="T24" fmla="*/ 14 w 22"/>
                <a:gd name="T25" fmla="*/ 10 h 13"/>
                <a:gd name="T26" fmla="*/ 9 w 22"/>
                <a:gd name="T27" fmla="*/ 8 h 13"/>
                <a:gd name="T28" fmla="*/ 7 w 22"/>
                <a:gd name="T2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3">
                  <a:moveTo>
                    <a:pt x="7" y="5"/>
                  </a:moveTo>
                  <a:cubicBezTo>
                    <a:pt x="9" y="4"/>
                    <a:pt x="10" y="5"/>
                    <a:pt x="10" y="4"/>
                  </a:cubicBezTo>
                  <a:cubicBezTo>
                    <a:pt x="10" y="3"/>
                    <a:pt x="8" y="1"/>
                    <a:pt x="7" y="1"/>
                  </a:cubicBezTo>
                  <a:cubicBezTo>
                    <a:pt x="5" y="0"/>
                    <a:pt x="5" y="3"/>
                    <a:pt x="4" y="4"/>
                  </a:cubicBezTo>
                  <a:cubicBezTo>
                    <a:pt x="3" y="4"/>
                    <a:pt x="0" y="5"/>
                    <a:pt x="2" y="6"/>
                  </a:cubicBezTo>
                  <a:cubicBezTo>
                    <a:pt x="3" y="7"/>
                    <a:pt x="4" y="8"/>
                    <a:pt x="3" y="9"/>
                  </a:cubicBezTo>
                  <a:cubicBezTo>
                    <a:pt x="3" y="10"/>
                    <a:pt x="5" y="12"/>
                    <a:pt x="7" y="11"/>
                  </a:cubicBezTo>
                  <a:cubicBezTo>
                    <a:pt x="9" y="11"/>
                    <a:pt x="11" y="10"/>
                    <a:pt x="12" y="11"/>
                  </a:cubicBezTo>
                  <a:cubicBezTo>
                    <a:pt x="13" y="11"/>
                    <a:pt x="15" y="13"/>
                    <a:pt x="16" y="11"/>
                  </a:cubicBezTo>
                  <a:cubicBezTo>
                    <a:pt x="16" y="10"/>
                    <a:pt x="17" y="10"/>
                    <a:pt x="18" y="10"/>
                  </a:cubicBezTo>
                  <a:cubicBezTo>
                    <a:pt x="19" y="10"/>
                    <a:pt x="21" y="12"/>
                    <a:pt x="22" y="10"/>
                  </a:cubicBezTo>
                  <a:cubicBezTo>
                    <a:pt x="22" y="8"/>
                    <a:pt x="20" y="7"/>
                    <a:pt x="19" y="8"/>
                  </a:cubicBezTo>
                  <a:cubicBezTo>
                    <a:pt x="17" y="8"/>
                    <a:pt x="16" y="11"/>
                    <a:pt x="14" y="10"/>
                  </a:cubicBezTo>
                  <a:cubicBezTo>
                    <a:pt x="13" y="9"/>
                    <a:pt x="10" y="7"/>
                    <a:pt x="9" y="8"/>
                  </a:cubicBezTo>
                  <a:cubicBezTo>
                    <a:pt x="8" y="8"/>
                    <a:pt x="6"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7" name="Freeform 1409"/>
            <p:cNvSpPr/>
            <p:nvPr/>
          </p:nvSpPr>
          <p:spPr bwMode="auto">
            <a:xfrm>
              <a:off x="9277350" y="3932238"/>
              <a:ext cx="123825" cy="106363"/>
            </a:xfrm>
            <a:custGeom>
              <a:avLst/>
              <a:gdLst>
                <a:gd name="T0" fmla="*/ 2 w 7"/>
                <a:gd name="T1" fmla="*/ 4 h 6"/>
                <a:gd name="T2" fmla="*/ 5 w 7"/>
                <a:gd name="T3" fmla="*/ 1 h 6"/>
                <a:gd name="T4" fmla="*/ 2 w 7"/>
                <a:gd name="T5" fmla="*/ 4 h 6"/>
              </a:gdLst>
              <a:ahLst/>
              <a:cxnLst>
                <a:cxn ang="0">
                  <a:pos x="T0" y="T1"/>
                </a:cxn>
                <a:cxn ang="0">
                  <a:pos x="T2" y="T3"/>
                </a:cxn>
                <a:cxn ang="0">
                  <a:pos x="T4" y="T5"/>
                </a:cxn>
              </a:cxnLst>
              <a:rect l="0" t="0" r="r" b="b"/>
              <a:pathLst>
                <a:path w="7" h="6">
                  <a:moveTo>
                    <a:pt x="2" y="4"/>
                  </a:moveTo>
                  <a:cubicBezTo>
                    <a:pt x="3" y="6"/>
                    <a:pt x="7" y="4"/>
                    <a:pt x="5" y="1"/>
                  </a:cubicBezTo>
                  <a:cubicBezTo>
                    <a:pt x="4" y="0"/>
                    <a:pt x="0" y="1"/>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8" name="Freeform 1410"/>
            <p:cNvSpPr/>
            <p:nvPr/>
          </p:nvSpPr>
          <p:spPr bwMode="auto">
            <a:xfrm>
              <a:off x="9294813" y="4021138"/>
              <a:ext cx="69850" cy="53975"/>
            </a:xfrm>
            <a:custGeom>
              <a:avLst/>
              <a:gdLst>
                <a:gd name="T0" fmla="*/ 1 w 4"/>
                <a:gd name="T1" fmla="*/ 2 h 3"/>
                <a:gd name="T2" fmla="*/ 3 w 4"/>
                <a:gd name="T3" fmla="*/ 1 h 3"/>
                <a:gd name="T4" fmla="*/ 1 w 4"/>
                <a:gd name="T5" fmla="*/ 2 h 3"/>
              </a:gdLst>
              <a:ahLst/>
              <a:cxnLst>
                <a:cxn ang="0">
                  <a:pos x="T0" y="T1"/>
                </a:cxn>
                <a:cxn ang="0">
                  <a:pos x="T2" y="T3"/>
                </a:cxn>
                <a:cxn ang="0">
                  <a:pos x="T4" y="T5"/>
                </a:cxn>
              </a:cxnLst>
              <a:rect l="0" t="0" r="r" b="b"/>
              <a:pathLst>
                <a:path w="4" h="3">
                  <a:moveTo>
                    <a:pt x="1" y="2"/>
                  </a:moveTo>
                  <a:cubicBezTo>
                    <a:pt x="2" y="3"/>
                    <a:pt x="4" y="2"/>
                    <a:pt x="3" y="1"/>
                  </a:cubicBezTo>
                  <a:cubicBezTo>
                    <a:pt x="2"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799" name="Freeform 1411"/>
            <p:cNvSpPr/>
            <p:nvPr/>
          </p:nvSpPr>
          <p:spPr bwMode="auto">
            <a:xfrm>
              <a:off x="9364663" y="4057650"/>
              <a:ext cx="36513" cy="52388"/>
            </a:xfrm>
            <a:custGeom>
              <a:avLst/>
              <a:gdLst>
                <a:gd name="T0" fmla="*/ 0 w 2"/>
                <a:gd name="T1" fmla="*/ 1 h 3"/>
                <a:gd name="T2" fmla="*/ 2 w 2"/>
                <a:gd name="T3" fmla="*/ 2 h 3"/>
                <a:gd name="T4" fmla="*/ 0 w 2"/>
                <a:gd name="T5" fmla="*/ 1 h 3"/>
              </a:gdLst>
              <a:ahLst/>
              <a:cxnLst>
                <a:cxn ang="0">
                  <a:pos x="T0" y="T1"/>
                </a:cxn>
                <a:cxn ang="0">
                  <a:pos x="T2" y="T3"/>
                </a:cxn>
                <a:cxn ang="0">
                  <a:pos x="T4" y="T5"/>
                </a:cxn>
              </a:cxnLst>
              <a:rect l="0" t="0" r="r" b="b"/>
              <a:pathLst>
                <a:path w="2" h="3">
                  <a:moveTo>
                    <a:pt x="0" y="1"/>
                  </a:moveTo>
                  <a:cubicBezTo>
                    <a:pt x="0" y="2"/>
                    <a:pt x="2" y="3"/>
                    <a:pt x="2" y="2"/>
                  </a:cubicBezTo>
                  <a:cubicBezTo>
                    <a:pt x="2"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0" name="Freeform 1412"/>
            <p:cNvSpPr/>
            <p:nvPr/>
          </p:nvSpPr>
          <p:spPr bwMode="auto">
            <a:xfrm>
              <a:off x="9382125" y="3932238"/>
              <a:ext cx="71438" cy="106363"/>
            </a:xfrm>
            <a:custGeom>
              <a:avLst/>
              <a:gdLst>
                <a:gd name="T0" fmla="*/ 4 w 4"/>
                <a:gd name="T1" fmla="*/ 3 h 6"/>
                <a:gd name="T2" fmla="*/ 1 w 4"/>
                <a:gd name="T3" fmla="*/ 3 h 6"/>
                <a:gd name="T4" fmla="*/ 4 w 4"/>
                <a:gd name="T5" fmla="*/ 3 h 6"/>
              </a:gdLst>
              <a:ahLst/>
              <a:cxnLst>
                <a:cxn ang="0">
                  <a:pos x="T0" y="T1"/>
                </a:cxn>
                <a:cxn ang="0">
                  <a:pos x="T2" y="T3"/>
                </a:cxn>
                <a:cxn ang="0">
                  <a:pos x="T4" y="T5"/>
                </a:cxn>
              </a:cxnLst>
              <a:rect l="0" t="0" r="r" b="b"/>
              <a:pathLst>
                <a:path w="4" h="6">
                  <a:moveTo>
                    <a:pt x="4" y="3"/>
                  </a:moveTo>
                  <a:cubicBezTo>
                    <a:pt x="4" y="1"/>
                    <a:pt x="1" y="0"/>
                    <a:pt x="1" y="3"/>
                  </a:cubicBezTo>
                  <a:cubicBezTo>
                    <a:pt x="0" y="5"/>
                    <a:pt x="4" y="6"/>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1" name="Freeform 1413"/>
            <p:cNvSpPr/>
            <p:nvPr/>
          </p:nvSpPr>
          <p:spPr bwMode="auto">
            <a:xfrm>
              <a:off x="9488488" y="4057650"/>
              <a:ext cx="53975" cy="52388"/>
            </a:xfrm>
            <a:custGeom>
              <a:avLst/>
              <a:gdLst>
                <a:gd name="T0" fmla="*/ 3 w 3"/>
                <a:gd name="T1" fmla="*/ 1 h 3"/>
                <a:gd name="T2" fmla="*/ 1 w 3"/>
                <a:gd name="T3" fmla="*/ 1 h 3"/>
                <a:gd name="T4" fmla="*/ 3 w 3"/>
                <a:gd name="T5" fmla="*/ 1 h 3"/>
              </a:gdLst>
              <a:ahLst/>
              <a:cxnLst>
                <a:cxn ang="0">
                  <a:pos x="T0" y="T1"/>
                </a:cxn>
                <a:cxn ang="0">
                  <a:pos x="T2" y="T3"/>
                </a:cxn>
                <a:cxn ang="0">
                  <a:pos x="T4" y="T5"/>
                </a:cxn>
              </a:cxnLst>
              <a:rect l="0" t="0" r="r" b="b"/>
              <a:pathLst>
                <a:path w="3" h="3">
                  <a:moveTo>
                    <a:pt x="3" y="1"/>
                  </a:moveTo>
                  <a:cubicBezTo>
                    <a:pt x="3" y="0"/>
                    <a:pt x="1" y="0"/>
                    <a:pt x="1" y="1"/>
                  </a:cubicBezTo>
                  <a:cubicBezTo>
                    <a:pt x="0" y="2"/>
                    <a:pt x="2"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2" name="Freeform 1414"/>
            <p:cNvSpPr/>
            <p:nvPr/>
          </p:nvSpPr>
          <p:spPr bwMode="auto">
            <a:xfrm>
              <a:off x="9045575" y="3879850"/>
              <a:ext cx="620713" cy="354013"/>
            </a:xfrm>
            <a:custGeom>
              <a:avLst/>
              <a:gdLst>
                <a:gd name="T0" fmla="*/ 29 w 35"/>
                <a:gd name="T1" fmla="*/ 6 h 20"/>
                <a:gd name="T2" fmla="*/ 26 w 35"/>
                <a:gd name="T3" fmla="*/ 4 h 20"/>
                <a:gd name="T4" fmla="*/ 15 w 35"/>
                <a:gd name="T5" fmla="*/ 0 h 20"/>
                <a:gd name="T6" fmla="*/ 12 w 35"/>
                <a:gd name="T7" fmla="*/ 1 h 20"/>
                <a:gd name="T8" fmla="*/ 10 w 35"/>
                <a:gd name="T9" fmla="*/ 2 h 20"/>
                <a:gd name="T10" fmla="*/ 15 w 35"/>
                <a:gd name="T11" fmla="*/ 1 h 20"/>
                <a:gd name="T12" fmla="*/ 17 w 35"/>
                <a:gd name="T13" fmla="*/ 1 h 20"/>
                <a:gd name="T14" fmla="*/ 25 w 35"/>
                <a:gd name="T15" fmla="*/ 3 h 20"/>
                <a:gd name="T16" fmla="*/ 25 w 35"/>
                <a:gd name="T17" fmla="*/ 4 h 20"/>
                <a:gd name="T18" fmla="*/ 25 w 35"/>
                <a:gd name="T19" fmla="*/ 5 h 20"/>
                <a:gd name="T20" fmla="*/ 29 w 35"/>
                <a:gd name="T21" fmla="*/ 7 h 20"/>
                <a:gd name="T22" fmla="*/ 33 w 35"/>
                <a:gd name="T23" fmla="*/ 9 h 20"/>
                <a:gd name="T24" fmla="*/ 33 w 35"/>
                <a:gd name="T25" fmla="*/ 13 h 20"/>
                <a:gd name="T26" fmla="*/ 27 w 35"/>
                <a:gd name="T27" fmla="*/ 17 h 20"/>
                <a:gd name="T28" fmla="*/ 19 w 35"/>
                <a:gd name="T29" fmla="*/ 18 h 20"/>
                <a:gd name="T30" fmla="*/ 18 w 35"/>
                <a:gd name="T31" fmla="*/ 18 h 20"/>
                <a:gd name="T32" fmla="*/ 18 w 35"/>
                <a:gd name="T33" fmla="*/ 18 h 20"/>
                <a:gd name="T34" fmla="*/ 6 w 35"/>
                <a:gd name="T35" fmla="*/ 17 h 20"/>
                <a:gd name="T36" fmla="*/ 0 w 35"/>
                <a:gd name="T37" fmla="*/ 12 h 20"/>
                <a:gd name="T38" fmla="*/ 0 w 35"/>
                <a:gd name="T39" fmla="*/ 10 h 20"/>
                <a:gd name="T40" fmla="*/ 0 w 35"/>
                <a:gd name="T41" fmla="*/ 11 h 20"/>
                <a:gd name="T42" fmla="*/ 0 w 35"/>
                <a:gd name="T43" fmla="*/ 11 h 20"/>
                <a:gd name="T44" fmla="*/ 0 w 35"/>
                <a:gd name="T45" fmla="*/ 13 h 20"/>
                <a:gd name="T46" fmla="*/ 20 w 35"/>
                <a:gd name="T47" fmla="*/ 19 h 20"/>
                <a:gd name="T48" fmla="*/ 34 w 35"/>
                <a:gd name="T49" fmla="*/ 13 h 20"/>
                <a:gd name="T50" fmla="*/ 29 w 35"/>
                <a:gd name="T5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20">
                  <a:moveTo>
                    <a:pt x="29" y="6"/>
                  </a:moveTo>
                  <a:cubicBezTo>
                    <a:pt x="27" y="5"/>
                    <a:pt x="26" y="5"/>
                    <a:pt x="26" y="4"/>
                  </a:cubicBezTo>
                  <a:cubicBezTo>
                    <a:pt x="26" y="2"/>
                    <a:pt x="23" y="0"/>
                    <a:pt x="15" y="0"/>
                  </a:cubicBezTo>
                  <a:cubicBezTo>
                    <a:pt x="14" y="0"/>
                    <a:pt x="13" y="0"/>
                    <a:pt x="12" y="1"/>
                  </a:cubicBezTo>
                  <a:cubicBezTo>
                    <a:pt x="11" y="1"/>
                    <a:pt x="11" y="2"/>
                    <a:pt x="10" y="2"/>
                  </a:cubicBezTo>
                  <a:cubicBezTo>
                    <a:pt x="12" y="1"/>
                    <a:pt x="14" y="1"/>
                    <a:pt x="15" y="1"/>
                  </a:cubicBezTo>
                  <a:cubicBezTo>
                    <a:pt x="16" y="1"/>
                    <a:pt x="17" y="1"/>
                    <a:pt x="17" y="1"/>
                  </a:cubicBezTo>
                  <a:cubicBezTo>
                    <a:pt x="21" y="1"/>
                    <a:pt x="23" y="2"/>
                    <a:pt x="25" y="3"/>
                  </a:cubicBezTo>
                  <a:cubicBezTo>
                    <a:pt x="25" y="3"/>
                    <a:pt x="25" y="4"/>
                    <a:pt x="25" y="4"/>
                  </a:cubicBezTo>
                  <a:cubicBezTo>
                    <a:pt x="25" y="5"/>
                    <a:pt x="25" y="5"/>
                    <a:pt x="25" y="5"/>
                  </a:cubicBezTo>
                  <a:cubicBezTo>
                    <a:pt x="26" y="6"/>
                    <a:pt x="27" y="6"/>
                    <a:pt x="29" y="7"/>
                  </a:cubicBezTo>
                  <a:cubicBezTo>
                    <a:pt x="31" y="7"/>
                    <a:pt x="32" y="8"/>
                    <a:pt x="33" y="9"/>
                  </a:cubicBezTo>
                  <a:cubicBezTo>
                    <a:pt x="34" y="10"/>
                    <a:pt x="34" y="11"/>
                    <a:pt x="33" y="13"/>
                  </a:cubicBezTo>
                  <a:cubicBezTo>
                    <a:pt x="33" y="14"/>
                    <a:pt x="31" y="16"/>
                    <a:pt x="27" y="17"/>
                  </a:cubicBezTo>
                  <a:cubicBezTo>
                    <a:pt x="24" y="18"/>
                    <a:pt x="21" y="18"/>
                    <a:pt x="19" y="18"/>
                  </a:cubicBezTo>
                  <a:cubicBezTo>
                    <a:pt x="19" y="18"/>
                    <a:pt x="18" y="18"/>
                    <a:pt x="18" y="18"/>
                  </a:cubicBezTo>
                  <a:cubicBezTo>
                    <a:pt x="18" y="18"/>
                    <a:pt x="18" y="18"/>
                    <a:pt x="18" y="18"/>
                  </a:cubicBezTo>
                  <a:cubicBezTo>
                    <a:pt x="13" y="18"/>
                    <a:pt x="9" y="18"/>
                    <a:pt x="6" y="17"/>
                  </a:cubicBezTo>
                  <a:cubicBezTo>
                    <a:pt x="4" y="16"/>
                    <a:pt x="1" y="15"/>
                    <a:pt x="0" y="12"/>
                  </a:cubicBezTo>
                  <a:cubicBezTo>
                    <a:pt x="0" y="12"/>
                    <a:pt x="0" y="11"/>
                    <a:pt x="0" y="10"/>
                  </a:cubicBezTo>
                  <a:cubicBezTo>
                    <a:pt x="0" y="11"/>
                    <a:pt x="0" y="11"/>
                    <a:pt x="0" y="11"/>
                  </a:cubicBezTo>
                  <a:cubicBezTo>
                    <a:pt x="0" y="11"/>
                    <a:pt x="0" y="11"/>
                    <a:pt x="0" y="11"/>
                  </a:cubicBezTo>
                  <a:cubicBezTo>
                    <a:pt x="0" y="12"/>
                    <a:pt x="0" y="12"/>
                    <a:pt x="0" y="13"/>
                  </a:cubicBezTo>
                  <a:cubicBezTo>
                    <a:pt x="2" y="18"/>
                    <a:pt x="11" y="20"/>
                    <a:pt x="20" y="19"/>
                  </a:cubicBezTo>
                  <a:cubicBezTo>
                    <a:pt x="23" y="19"/>
                    <a:pt x="32" y="18"/>
                    <a:pt x="34" y="13"/>
                  </a:cubicBezTo>
                  <a:cubicBezTo>
                    <a:pt x="35" y="10"/>
                    <a:pt x="34" y="6"/>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3" name="Freeform 1415"/>
            <p:cNvSpPr/>
            <p:nvPr/>
          </p:nvSpPr>
          <p:spPr bwMode="auto">
            <a:xfrm>
              <a:off x="9028113" y="4127500"/>
              <a:ext cx="620713" cy="123825"/>
            </a:xfrm>
            <a:custGeom>
              <a:avLst/>
              <a:gdLst>
                <a:gd name="T0" fmla="*/ 29 w 35"/>
                <a:gd name="T1" fmla="*/ 4 h 7"/>
                <a:gd name="T2" fmla="*/ 21 w 35"/>
                <a:gd name="T3" fmla="*/ 6 h 7"/>
                <a:gd name="T4" fmla="*/ 19 w 35"/>
                <a:gd name="T5" fmla="*/ 6 h 7"/>
                <a:gd name="T6" fmla="*/ 19 w 35"/>
                <a:gd name="T7" fmla="*/ 6 h 7"/>
                <a:gd name="T8" fmla="*/ 7 w 35"/>
                <a:gd name="T9" fmla="*/ 4 h 7"/>
                <a:gd name="T10" fmla="*/ 1 w 35"/>
                <a:gd name="T11" fmla="*/ 0 h 7"/>
                <a:gd name="T12" fmla="*/ 0 w 35"/>
                <a:gd name="T13" fmla="*/ 0 h 7"/>
                <a:gd name="T14" fmla="*/ 20 w 35"/>
                <a:gd name="T15" fmla="*/ 7 h 7"/>
                <a:gd name="T16" fmla="*/ 35 w 35"/>
                <a:gd name="T17" fmla="*/ 0 h 7"/>
                <a:gd name="T18" fmla="*/ 35 w 35"/>
                <a:gd name="T19" fmla="*/ 0 h 7"/>
                <a:gd name="T20" fmla="*/ 29 w 35"/>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7">
                  <a:moveTo>
                    <a:pt x="29" y="4"/>
                  </a:moveTo>
                  <a:cubicBezTo>
                    <a:pt x="26" y="5"/>
                    <a:pt x="23" y="5"/>
                    <a:pt x="21" y="6"/>
                  </a:cubicBezTo>
                  <a:cubicBezTo>
                    <a:pt x="20" y="6"/>
                    <a:pt x="19" y="6"/>
                    <a:pt x="19" y="6"/>
                  </a:cubicBezTo>
                  <a:cubicBezTo>
                    <a:pt x="19" y="6"/>
                    <a:pt x="19" y="6"/>
                    <a:pt x="19" y="6"/>
                  </a:cubicBezTo>
                  <a:cubicBezTo>
                    <a:pt x="14" y="6"/>
                    <a:pt x="10" y="5"/>
                    <a:pt x="7" y="4"/>
                  </a:cubicBezTo>
                  <a:cubicBezTo>
                    <a:pt x="4" y="3"/>
                    <a:pt x="2" y="1"/>
                    <a:pt x="1" y="0"/>
                  </a:cubicBezTo>
                  <a:cubicBezTo>
                    <a:pt x="1" y="0"/>
                    <a:pt x="0" y="0"/>
                    <a:pt x="0" y="0"/>
                  </a:cubicBezTo>
                  <a:cubicBezTo>
                    <a:pt x="2" y="5"/>
                    <a:pt x="12" y="7"/>
                    <a:pt x="20" y="7"/>
                  </a:cubicBezTo>
                  <a:cubicBezTo>
                    <a:pt x="24" y="7"/>
                    <a:pt x="33" y="5"/>
                    <a:pt x="35" y="0"/>
                  </a:cubicBezTo>
                  <a:cubicBezTo>
                    <a:pt x="35" y="0"/>
                    <a:pt x="35" y="0"/>
                    <a:pt x="35" y="0"/>
                  </a:cubicBezTo>
                  <a:cubicBezTo>
                    <a:pt x="34" y="2"/>
                    <a:pt x="31" y="3"/>
                    <a:pt x="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4" name="Freeform 1416"/>
            <p:cNvSpPr/>
            <p:nvPr/>
          </p:nvSpPr>
          <p:spPr bwMode="auto">
            <a:xfrm>
              <a:off x="9010650" y="4021138"/>
              <a:ext cx="53975" cy="36513"/>
            </a:xfrm>
            <a:custGeom>
              <a:avLst/>
              <a:gdLst>
                <a:gd name="T0" fmla="*/ 1 w 3"/>
                <a:gd name="T1" fmla="*/ 0 h 2"/>
                <a:gd name="T2" fmla="*/ 0 w 3"/>
                <a:gd name="T3" fmla="*/ 0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0"/>
                  </a:cubicBezTo>
                  <a:cubicBezTo>
                    <a:pt x="1" y="1"/>
                    <a:pt x="2" y="1"/>
                    <a:pt x="2" y="2"/>
                  </a:cubicBezTo>
                  <a:cubicBezTo>
                    <a:pt x="3" y="2"/>
                    <a:pt x="3" y="2"/>
                    <a:pt x="3"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5" name="Freeform 1417"/>
            <p:cNvSpPr/>
            <p:nvPr/>
          </p:nvSpPr>
          <p:spPr bwMode="auto">
            <a:xfrm>
              <a:off x="9028113" y="3773488"/>
              <a:ext cx="301625" cy="265113"/>
            </a:xfrm>
            <a:custGeom>
              <a:avLst/>
              <a:gdLst>
                <a:gd name="T0" fmla="*/ 14 w 17"/>
                <a:gd name="T1" fmla="*/ 1 h 15"/>
                <a:gd name="T2" fmla="*/ 13 w 17"/>
                <a:gd name="T3" fmla="*/ 1 h 15"/>
                <a:gd name="T4" fmla="*/ 0 w 17"/>
                <a:gd name="T5" fmla="*/ 14 h 15"/>
                <a:gd name="T6" fmla="*/ 2 w 17"/>
                <a:gd name="T7" fmla="*/ 15 h 15"/>
                <a:gd name="T8" fmla="*/ 16 w 17"/>
                <a:gd name="T9" fmla="*/ 3 h 15"/>
                <a:gd name="T10" fmla="*/ 14 w 17"/>
                <a:gd name="T11" fmla="*/ 1 h 15"/>
              </a:gdLst>
              <a:ahLst/>
              <a:cxnLst>
                <a:cxn ang="0">
                  <a:pos x="T0" y="T1"/>
                </a:cxn>
                <a:cxn ang="0">
                  <a:pos x="T2" y="T3"/>
                </a:cxn>
                <a:cxn ang="0">
                  <a:pos x="T4" y="T5"/>
                </a:cxn>
                <a:cxn ang="0">
                  <a:pos x="T6" y="T7"/>
                </a:cxn>
                <a:cxn ang="0">
                  <a:pos x="T8" y="T9"/>
                </a:cxn>
                <a:cxn ang="0">
                  <a:pos x="T10" y="T11"/>
                </a:cxn>
              </a:cxnLst>
              <a:rect l="0" t="0" r="r" b="b"/>
              <a:pathLst>
                <a:path w="17" h="15">
                  <a:moveTo>
                    <a:pt x="14" y="1"/>
                  </a:moveTo>
                  <a:cubicBezTo>
                    <a:pt x="14" y="1"/>
                    <a:pt x="14" y="1"/>
                    <a:pt x="13" y="1"/>
                  </a:cubicBezTo>
                  <a:cubicBezTo>
                    <a:pt x="9" y="5"/>
                    <a:pt x="4" y="9"/>
                    <a:pt x="0" y="14"/>
                  </a:cubicBezTo>
                  <a:cubicBezTo>
                    <a:pt x="1" y="14"/>
                    <a:pt x="2" y="14"/>
                    <a:pt x="2" y="15"/>
                  </a:cubicBezTo>
                  <a:cubicBezTo>
                    <a:pt x="7" y="11"/>
                    <a:pt x="12" y="7"/>
                    <a:pt x="16" y="3"/>
                  </a:cubicBezTo>
                  <a:cubicBezTo>
                    <a:pt x="17" y="2"/>
                    <a:pt x="15" y="0"/>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6" name="Freeform 1418"/>
            <p:cNvSpPr/>
            <p:nvPr/>
          </p:nvSpPr>
          <p:spPr bwMode="auto">
            <a:xfrm>
              <a:off x="9010650" y="4038600"/>
              <a:ext cx="34925" cy="36513"/>
            </a:xfrm>
            <a:custGeom>
              <a:avLst/>
              <a:gdLst>
                <a:gd name="T0" fmla="*/ 0 w 2"/>
                <a:gd name="T1" fmla="*/ 0 h 2"/>
                <a:gd name="T2" fmla="*/ 0 w 2"/>
                <a:gd name="T3" fmla="*/ 0 h 2"/>
                <a:gd name="T4" fmla="*/ 1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0" y="1"/>
                    <a:pt x="1" y="1"/>
                    <a:pt x="1" y="2"/>
                  </a:cubicBez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07" name="Freeform 1419"/>
            <p:cNvSpPr/>
            <p:nvPr/>
          </p:nvSpPr>
          <p:spPr bwMode="auto">
            <a:xfrm>
              <a:off x="8939212" y="4038600"/>
              <a:ext cx="106363" cy="142875"/>
            </a:xfrm>
            <a:custGeom>
              <a:avLst/>
              <a:gdLst>
                <a:gd name="T0" fmla="*/ 5 w 6"/>
                <a:gd name="T1" fmla="*/ 2 h 8"/>
                <a:gd name="T2" fmla="*/ 3 w 6"/>
                <a:gd name="T3" fmla="*/ 0 h 8"/>
                <a:gd name="T4" fmla="*/ 3 w 6"/>
                <a:gd name="T5" fmla="*/ 1 h 8"/>
                <a:gd name="T6" fmla="*/ 2 w 6"/>
                <a:gd name="T7" fmla="*/ 1 h 8"/>
                <a:gd name="T8" fmla="*/ 1 w 6"/>
                <a:gd name="T9" fmla="*/ 2 h 8"/>
                <a:gd name="T10" fmla="*/ 1 w 6"/>
                <a:gd name="T11" fmla="*/ 3 h 8"/>
                <a:gd name="T12" fmla="*/ 2 w 6"/>
                <a:gd name="T13" fmla="*/ 5 h 8"/>
                <a:gd name="T14" fmla="*/ 1 w 6"/>
                <a:gd name="T15" fmla="*/ 6 h 8"/>
                <a:gd name="T16" fmla="*/ 0 w 6"/>
                <a:gd name="T17" fmla="*/ 7 h 8"/>
                <a:gd name="T18" fmla="*/ 0 w 6"/>
                <a:gd name="T19" fmla="*/ 8 h 8"/>
                <a:gd name="T20" fmla="*/ 3 w 6"/>
                <a:gd name="T21" fmla="*/ 7 h 8"/>
                <a:gd name="T22" fmla="*/ 5 w 6"/>
                <a:gd name="T23" fmla="*/ 2 h 8"/>
                <a:gd name="T24" fmla="*/ 5 w 6"/>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5" y="2"/>
                  </a:moveTo>
                  <a:cubicBezTo>
                    <a:pt x="5" y="1"/>
                    <a:pt x="4" y="1"/>
                    <a:pt x="3" y="0"/>
                  </a:cubicBezTo>
                  <a:cubicBezTo>
                    <a:pt x="3" y="1"/>
                    <a:pt x="3" y="1"/>
                    <a:pt x="3" y="1"/>
                  </a:cubicBezTo>
                  <a:cubicBezTo>
                    <a:pt x="3" y="1"/>
                    <a:pt x="2" y="1"/>
                    <a:pt x="2" y="1"/>
                  </a:cubicBezTo>
                  <a:cubicBezTo>
                    <a:pt x="2" y="1"/>
                    <a:pt x="1" y="2"/>
                    <a:pt x="1" y="2"/>
                  </a:cubicBezTo>
                  <a:cubicBezTo>
                    <a:pt x="1" y="3"/>
                    <a:pt x="1" y="3"/>
                    <a:pt x="1" y="3"/>
                  </a:cubicBezTo>
                  <a:cubicBezTo>
                    <a:pt x="1" y="4"/>
                    <a:pt x="2" y="4"/>
                    <a:pt x="2" y="5"/>
                  </a:cubicBezTo>
                  <a:cubicBezTo>
                    <a:pt x="2" y="5"/>
                    <a:pt x="1" y="6"/>
                    <a:pt x="1" y="6"/>
                  </a:cubicBezTo>
                  <a:cubicBezTo>
                    <a:pt x="1" y="7"/>
                    <a:pt x="1" y="7"/>
                    <a:pt x="0" y="7"/>
                  </a:cubicBezTo>
                  <a:cubicBezTo>
                    <a:pt x="0" y="7"/>
                    <a:pt x="0" y="8"/>
                    <a:pt x="0" y="8"/>
                  </a:cubicBezTo>
                  <a:cubicBezTo>
                    <a:pt x="1" y="8"/>
                    <a:pt x="3" y="7"/>
                    <a:pt x="3" y="7"/>
                  </a:cubicBezTo>
                  <a:cubicBezTo>
                    <a:pt x="5" y="6"/>
                    <a:pt x="6" y="4"/>
                    <a:pt x="5" y="2"/>
                  </a:cubicBezTo>
                  <a:cubicBezTo>
                    <a:pt x="5"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08" name="组合 807"/>
          <p:cNvGrpSpPr/>
          <p:nvPr/>
        </p:nvGrpSpPr>
        <p:grpSpPr>
          <a:xfrm>
            <a:off x="10429219" y="3762712"/>
            <a:ext cx="566738" cy="514351"/>
            <a:chOff x="9985375" y="3756025"/>
            <a:chExt cx="566738" cy="514351"/>
          </a:xfrm>
          <a:solidFill>
            <a:schemeClr val="bg1"/>
          </a:solidFill>
        </p:grpSpPr>
        <p:sp>
          <p:nvSpPr>
            <p:cNvPr id="809" name="Freeform 1266"/>
            <p:cNvSpPr>
              <a:spLocks noEditPoints="1"/>
            </p:cNvSpPr>
            <p:nvPr/>
          </p:nvSpPr>
          <p:spPr bwMode="auto">
            <a:xfrm>
              <a:off x="10074275" y="3756026"/>
              <a:ext cx="388938" cy="88900"/>
            </a:xfrm>
            <a:custGeom>
              <a:avLst/>
              <a:gdLst>
                <a:gd name="T0" fmla="*/ 4 w 22"/>
                <a:gd name="T1" fmla="*/ 5 h 5"/>
                <a:gd name="T2" fmla="*/ 7 w 22"/>
                <a:gd name="T3" fmla="*/ 5 h 5"/>
                <a:gd name="T4" fmla="*/ 11 w 22"/>
                <a:gd name="T5" fmla="*/ 5 h 5"/>
                <a:gd name="T6" fmla="*/ 15 w 22"/>
                <a:gd name="T7" fmla="*/ 5 h 5"/>
                <a:gd name="T8" fmla="*/ 18 w 22"/>
                <a:gd name="T9" fmla="*/ 5 h 5"/>
                <a:gd name="T10" fmla="*/ 19 w 22"/>
                <a:gd name="T11" fmla="*/ 5 h 5"/>
                <a:gd name="T12" fmla="*/ 22 w 22"/>
                <a:gd name="T13" fmla="*/ 5 h 5"/>
                <a:gd name="T14" fmla="*/ 19 w 22"/>
                <a:gd name="T15" fmla="*/ 2 h 5"/>
                <a:gd name="T16" fmla="*/ 18 w 22"/>
                <a:gd name="T17" fmla="*/ 1 h 5"/>
                <a:gd name="T18" fmla="*/ 15 w 22"/>
                <a:gd name="T19" fmla="*/ 1 h 5"/>
                <a:gd name="T20" fmla="*/ 11 w 22"/>
                <a:gd name="T21" fmla="*/ 0 h 5"/>
                <a:gd name="T22" fmla="*/ 11 w 22"/>
                <a:gd name="T23" fmla="*/ 0 h 5"/>
                <a:gd name="T24" fmla="*/ 7 w 22"/>
                <a:gd name="T25" fmla="*/ 1 h 5"/>
                <a:gd name="T26" fmla="*/ 4 w 22"/>
                <a:gd name="T27" fmla="*/ 1 h 5"/>
                <a:gd name="T28" fmla="*/ 3 w 22"/>
                <a:gd name="T29" fmla="*/ 2 h 5"/>
                <a:gd name="T30" fmla="*/ 0 w 22"/>
                <a:gd name="T31" fmla="*/ 5 h 5"/>
                <a:gd name="T32" fmla="*/ 3 w 22"/>
                <a:gd name="T33" fmla="*/ 5 h 5"/>
                <a:gd name="T34" fmla="*/ 4 w 22"/>
                <a:gd name="T35" fmla="*/ 5 h 5"/>
                <a:gd name="T36" fmla="*/ 18 w 22"/>
                <a:gd name="T37" fmla="*/ 2 h 5"/>
                <a:gd name="T38" fmla="*/ 18 w 22"/>
                <a:gd name="T39" fmla="*/ 3 h 5"/>
                <a:gd name="T40" fmla="*/ 18 w 22"/>
                <a:gd name="T41" fmla="*/ 4 h 5"/>
                <a:gd name="T42" fmla="*/ 17 w 22"/>
                <a:gd name="T43" fmla="*/ 3 h 5"/>
                <a:gd name="T44" fmla="*/ 18 w 22"/>
                <a:gd name="T45" fmla="*/ 2 h 5"/>
                <a:gd name="T46" fmla="*/ 15 w 22"/>
                <a:gd name="T47" fmla="*/ 2 h 5"/>
                <a:gd name="T48" fmla="*/ 15 w 22"/>
                <a:gd name="T49" fmla="*/ 2 h 5"/>
                <a:gd name="T50" fmla="*/ 16 w 22"/>
                <a:gd name="T51" fmla="*/ 3 h 5"/>
                <a:gd name="T52" fmla="*/ 15 w 22"/>
                <a:gd name="T53" fmla="*/ 4 h 5"/>
                <a:gd name="T54" fmla="*/ 15 w 22"/>
                <a:gd name="T55" fmla="*/ 4 h 5"/>
                <a:gd name="T56" fmla="*/ 14 w 22"/>
                <a:gd name="T57" fmla="*/ 3 h 5"/>
                <a:gd name="T58" fmla="*/ 15 w 22"/>
                <a:gd name="T59" fmla="*/ 2 h 5"/>
                <a:gd name="T60" fmla="*/ 7 w 22"/>
                <a:gd name="T61" fmla="*/ 2 h 5"/>
                <a:gd name="T62" fmla="*/ 7 w 22"/>
                <a:gd name="T63" fmla="*/ 2 h 5"/>
                <a:gd name="T64" fmla="*/ 8 w 22"/>
                <a:gd name="T65" fmla="*/ 3 h 5"/>
                <a:gd name="T66" fmla="*/ 7 w 22"/>
                <a:gd name="T67" fmla="*/ 4 h 5"/>
                <a:gd name="T68" fmla="*/ 7 w 22"/>
                <a:gd name="T69" fmla="*/ 4 h 5"/>
                <a:gd name="T70" fmla="*/ 6 w 22"/>
                <a:gd name="T71" fmla="*/ 3 h 5"/>
                <a:gd name="T72" fmla="*/ 7 w 22"/>
                <a:gd name="T73" fmla="*/ 2 h 5"/>
                <a:gd name="T74" fmla="*/ 4 w 22"/>
                <a:gd name="T75" fmla="*/ 2 h 5"/>
                <a:gd name="T76" fmla="*/ 5 w 22"/>
                <a:gd name="T77" fmla="*/ 3 h 5"/>
                <a:gd name="T78" fmla="*/ 4 w 22"/>
                <a:gd name="T79" fmla="*/ 4 h 5"/>
                <a:gd name="T80" fmla="*/ 3 w 22"/>
                <a:gd name="T81" fmla="*/ 3 h 5"/>
                <a:gd name="T82" fmla="*/ 4 w 22"/>
                <a:gd name="T8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5">
                  <a:moveTo>
                    <a:pt x="4" y="5"/>
                  </a:moveTo>
                  <a:cubicBezTo>
                    <a:pt x="7" y="5"/>
                    <a:pt x="7" y="5"/>
                    <a:pt x="7" y="5"/>
                  </a:cubicBezTo>
                  <a:cubicBezTo>
                    <a:pt x="11" y="5"/>
                    <a:pt x="11" y="5"/>
                    <a:pt x="11" y="5"/>
                  </a:cubicBezTo>
                  <a:cubicBezTo>
                    <a:pt x="15" y="5"/>
                    <a:pt x="15" y="5"/>
                    <a:pt x="15" y="5"/>
                  </a:cubicBezTo>
                  <a:cubicBezTo>
                    <a:pt x="18" y="5"/>
                    <a:pt x="18" y="5"/>
                    <a:pt x="18" y="5"/>
                  </a:cubicBezTo>
                  <a:cubicBezTo>
                    <a:pt x="19" y="5"/>
                    <a:pt x="19" y="5"/>
                    <a:pt x="19" y="5"/>
                  </a:cubicBezTo>
                  <a:cubicBezTo>
                    <a:pt x="22" y="5"/>
                    <a:pt x="22" y="5"/>
                    <a:pt x="22" y="5"/>
                  </a:cubicBezTo>
                  <a:cubicBezTo>
                    <a:pt x="22" y="4"/>
                    <a:pt x="21" y="3"/>
                    <a:pt x="19" y="2"/>
                  </a:cubicBezTo>
                  <a:cubicBezTo>
                    <a:pt x="19" y="2"/>
                    <a:pt x="18" y="1"/>
                    <a:pt x="18" y="1"/>
                  </a:cubicBezTo>
                  <a:cubicBezTo>
                    <a:pt x="17" y="1"/>
                    <a:pt x="16" y="1"/>
                    <a:pt x="15" y="1"/>
                  </a:cubicBezTo>
                  <a:cubicBezTo>
                    <a:pt x="14" y="0"/>
                    <a:pt x="12" y="0"/>
                    <a:pt x="11" y="0"/>
                  </a:cubicBezTo>
                  <a:cubicBezTo>
                    <a:pt x="11" y="0"/>
                    <a:pt x="11" y="0"/>
                    <a:pt x="11" y="0"/>
                  </a:cubicBezTo>
                  <a:cubicBezTo>
                    <a:pt x="9" y="0"/>
                    <a:pt x="8" y="0"/>
                    <a:pt x="7" y="1"/>
                  </a:cubicBezTo>
                  <a:cubicBezTo>
                    <a:pt x="6" y="1"/>
                    <a:pt x="5" y="1"/>
                    <a:pt x="4" y="1"/>
                  </a:cubicBezTo>
                  <a:cubicBezTo>
                    <a:pt x="4" y="1"/>
                    <a:pt x="3" y="2"/>
                    <a:pt x="3" y="2"/>
                  </a:cubicBezTo>
                  <a:cubicBezTo>
                    <a:pt x="1" y="3"/>
                    <a:pt x="0" y="4"/>
                    <a:pt x="0" y="5"/>
                  </a:cubicBezTo>
                  <a:cubicBezTo>
                    <a:pt x="3" y="5"/>
                    <a:pt x="3" y="5"/>
                    <a:pt x="3" y="5"/>
                  </a:cubicBezTo>
                  <a:lnTo>
                    <a:pt x="4" y="5"/>
                  </a:lnTo>
                  <a:close/>
                  <a:moveTo>
                    <a:pt x="18" y="2"/>
                  </a:moveTo>
                  <a:cubicBezTo>
                    <a:pt x="18" y="2"/>
                    <a:pt x="18" y="3"/>
                    <a:pt x="18" y="3"/>
                  </a:cubicBezTo>
                  <a:cubicBezTo>
                    <a:pt x="18" y="4"/>
                    <a:pt x="18" y="4"/>
                    <a:pt x="18" y="4"/>
                  </a:cubicBezTo>
                  <a:cubicBezTo>
                    <a:pt x="17" y="4"/>
                    <a:pt x="17" y="4"/>
                    <a:pt x="17" y="3"/>
                  </a:cubicBezTo>
                  <a:cubicBezTo>
                    <a:pt x="17" y="3"/>
                    <a:pt x="17" y="2"/>
                    <a:pt x="18" y="2"/>
                  </a:cubicBezTo>
                  <a:close/>
                  <a:moveTo>
                    <a:pt x="15" y="2"/>
                  </a:moveTo>
                  <a:cubicBezTo>
                    <a:pt x="15" y="2"/>
                    <a:pt x="15" y="2"/>
                    <a:pt x="15" y="2"/>
                  </a:cubicBezTo>
                  <a:cubicBezTo>
                    <a:pt x="16" y="2"/>
                    <a:pt x="16" y="3"/>
                    <a:pt x="16" y="3"/>
                  </a:cubicBezTo>
                  <a:cubicBezTo>
                    <a:pt x="16" y="4"/>
                    <a:pt x="16" y="4"/>
                    <a:pt x="15" y="4"/>
                  </a:cubicBezTo>
                  <a:cubicBezTo>
                    <a:pt x="15" y="4"/>
                    <a:pt x="15" y="4"/>
                    <a:pt x="15" y="4"/>
                  </a:cubicBezTo>
                  <a:cubicBezTo>
                    <a:pt x="14" y="4"/>
                    <a:pt x="14" y="4"/>
                    <a:pt x="14" y="3"/>
                  </a:cubicBezTo>
                  <a:cubicBezTo>
                    <a:pt x="14" y="3"/>
                    <a:pt x="14" y="2"/>
                    <a:pt x="15" y="2"/>
                  </a:cubicBezTo>
                  <a:close/>
                  <a:moveTo>
                    <a:pt x="7" y="2"/>
                  </a:moveTo>
                  <a:cubicBezTo>
                    <a:pt x="7" y="2"/>
                    <a:pt x="7" y="2"/>
                    <a:pt x="7" y="2"/>
                  </a:cubicBezTo>
                  <a:cubicBezTo>
                    <a:pt x="7" y="2"/>
                    <a:pt x="8" y="3"/>
                    <a:pt x="8" y="3"/>
                  </a:cubicBezTo>
                  <a:cubicBezTo>
                    <a:pt x="8" y="4"/>
                    <a:pt x="7" y="4"/>
                    <a:pt x="7" y="4"/>
                  </a:cubicBezTo>
                  <a:cubicBezTo>
                    <a:pt x="7" y="4"/>
                    <a:pt x="7" y="4"/>
                    <a:pt x="7" y="4"/>
                  </a:cubicBezTo>
                  <a:cubicBezTo>
                    <a:pt x="6" y="4"/>
                    <a:pt x="6" y="4"/>
                    <a:pt x="6" y="3"/>
                  </a:cubicBezTo>
                  <a:cubicBezTo>
                    <a:pt x="6" y="3"/>
                    <a:pt x="6" y="2"/>
                    <a:pt x="7" y="2"/>
                  </a:cubicBezTo>
                  <a:close/>
                  <a:moveTo>
                    <a:pt x="4" y="2"/>
                  </a:moveTo>
                  <a:cubicBezTo>
                    <a:pt x="5" y="2"/>
                    <a:pt x="5" y="3"/>
                    <a:pt x="5" y="3"/>
                  </a:cubicBezTo>
                  <a:cubicBezTo>
                    <a:pt x="5" y="4"/>
                    <a:pt x="5" y="4"/>
                    <a:pt x="4" y="4"/>
                  </a:cubicBezTo>
                  <a:cubicBezTo>
                    <a:pt x="4" y="4"/>
                    <a:pt x="3" y="4"/>
                    <a:pt x="3" y="3"/>
                  </a:cubicBezTo>
                  <a:cubicBezTo>
                    <a:pt x="3" y="3"/>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0" name="Freeform 1267"/>
            <p:cNvSpPr/>
            <p:nvPr/>
          </p:nvSpPr>
          <p:spPr bwMode="auto">
            <a:xfrm>
              <a:off x="10020300" y="4144963"/>
              <a:ext cx="479425" cy="53975"/>
            </a:xfrm>
            <a:custGeom>
              <a:avLst/>
              <a:gdLst>
                <a:gd name="T0" fmla="*/ 27 w 27"/>
                <a:gd name="T1" fmla="*/ 0 h 3"/>
                <a:gd name="T2" fmla="*/ 0 w 27"/>
                <a:gd name="T3" fmla="*/ 0 h 3"/>
                <a:gd name="T4" fmla="*/ 0 w 27"/>
                <a:gd name="T5" fmla="*/ 0 h 3"/>
                <a:gd name="T6" fmla="*/ 0 w 27"/>
                <a:gd name="T7" fmla="*/ 2 h 3"/>
                <a:gd name="T8" fmla="*/ 0 w 27"/>
                <a:gd name="T9" fmla="*/ 3 h 3"/>
                <a:gd name="T10" fmla="*/ 27 w 27"/>
                <a:gd name="T11" fmla="*/ 3 h 3"/>
                <a:gd name="T12" fmla="*/ 27 w 27"/>
                <a:gd name="T13" fmla="*/ 2 h 3"/>
                <a:gd name="T14" fmla="*/ 27 w 27"/>
                <a:gd name="T15" fmla="*/ 0 h 3"/>
                <a:gd name="T16" fmla="*/ 27 w 27"/>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
                  <a:moveTo>
                    <a:pt x="27" y="0"/>
                  </a:moveTo>
                  <a:cubicBezTo>
                    <a:pt x="0" y="0"/>
                    <a:pt x="0" y="0"/>
                    <a:pt x="0" y="0"/>
                  </a:cubicBezTo>
                  <a:cubicBezTo>
                    <a:pt x="0" y="0"/>
                    <a:pt x="0" y="0"/>
                    <a:pt x="0" y="0"/>
                  </a:cubicBezTo>
                  <a:cubicBezTo>
                    <a:pt x="0" y="2"/>
                    <a:pt x="0" y="2"/>
                    <a:pt x="0" y="2"/>
                  </a:cubicBezTo>
                  <a:cubicBezTo>
                    <a:pt x="0" y="3"/>
                    <a:pt x="0" y="3"/>
                    <a:pt x="0" y="3"/>
                  </a:cubicBezTo>
                  <a:cubicBezTo>
                    <a:pt x="27" y="3"/>
                    <a:pt x="27" y="3"/>
                    <a:pt x="27" y="3"/>
                  </a:cubicBezTo>
                  <a:cubicBezTo>
                    <a:pt x="27" y="3"/>
                    <a:pt x="27" y="3"/>
                    <a:pt x="27" y="2"/>
                  </a:cubicBezTo>
                  <a:cubicBezTo>
                    <a:pt x="27" y="0"/>
                    <a:pt x="27" y="0"/>
                    <a:pt x="27" y="0"/>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1" name="Rectangle 1268"/>
            <p:cNvSpPr>
              <a:spLocks noChangeArrowheads="1"/>
            </p:cNvSpPr>
            <p:nvPr/>
          </p:nvSpPr>
          <p:spPr bwMode="auto">
            <a:xfrm>
              <a:off x="10091737"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2" name="Rectangle 1269"/>
            <p:cNvSpPr>
              <a:spLocks noChangeArrowheads="1"/>
            </p:cNvSpPr>
            <p:nvPr/>
          </p:nvSpPr>
          <p:spPr bwMode="auto">
            <a:xfrm>
              <a:off x="10074275"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3" name="Freeform 1270"/>
            <p:cNvSpPr/>
            <p:nvPr/>
          </p:nvSpPr>
          <p:spPr bwMode="auto">
            <a:xfrm>
              <a:off x="10144125" y="4198938"/>
              <a:ext cx="17463" cy="71438"/>
            </a:xfrm>
            <a:custGeom>
              <a:avLst/>
              <a:gdLst>
                <a:gd name="T0" fmla="*/ 0 w 1"/>
                <a:gd name="T1" fmla="*/ 4 h 4"/>
                <a:gd name="T2" fmla="*/ 0 w 1"/>
                <a:gd name="T3" fmla="*/ 4 h 4"/>
                <a:gd name="T4" fmla="*/ 1 w 1"/>
                <a:gd name="T5" fmla="*/ 3 h 4"/>
                <a:gd name="T6" fmla="*/ 1 w 1"/>
                <a:gd name="T7" fmla="*/ 0 h 4"/>
                <a:gd name="T8" fmla="*/ 0 w 1"/>
                <a:gd name="T9" fmla="*/ 0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cubicBezTo>
                    <a:pt x="0" y="4"/>
                    <a:pt x="0" y="4"/>
                    <a:pt x="0" y="4"/>
                  </a:cubicBezTo>
                  <a:cubicBezTo>
                    <a:pt x="0" y="4"/>
                    <a:pt x="1" y="4"/>
                    <a:pt x="1" y="3"/>
                  </a:cubicBezTo>
                  <a:cubicBezTo>
                    <a:pt x="1" y="0"/>
                    <a:pt x="1" y="0"/>
                    <a:pt x="1"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4" name="Rectangle 1271"/>
            <p:cNvSpPr>
              <a:spLocks noChangeArrowheads="1"/>
            </p:cNvSpPr>
            <p:nvPr/>
          </p:nvSpPr>
          <p:spPr bwMode="auto">
            <a:xfrm>
              <a:off x="10109200"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5" name="Freeform 1272"/>
            <p:cNvSpPr/>
            <p:nvPr/>
          </p:nvSpPr>
          <p:spPr bwMode="auto">
            <a:xfrm>
              <a:off x="10037762" y="4198938"/>
              <a:ext cx="19050" cy="71438"/>
            </a:xfrm>
            <a:custGeom>
              <a:avLst/>
              <a:gdLst>
                <a:gd name="T0" fmla="*/ 0 w 1"/>
                <a:gd name="T1" fmla="*/ 3 h 4"/>
                <a:gd name="T2" fmla="*/ 1 w 1"/>
                <a:gd name="T3" fmla="*/ 4 h 4"/>
                <a:gd name="T4" fmla="*/ 1 w 1"/>
                <a:gd name="T5" fmla="*/ 4 h 4"/>
                <a:gd name="T6" fmla="*/ 1 w 1"/>
                <a:gd name="T7" fmla="*/ 0 h 4"/>
                <a:gd name="T8" fmla="*/ 0 w 1"/>
                <a:gd name="T9" fmla="*/ 0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4"/>
                    <a:pt x="1" y="4"/>
                    <a:pt x="1" y="4"/>
                  </a:cubicBezTo>
                  <a:cubicBezTo>
                    <a:pt x="1" y="4"/>
                    <a:pt x="1" y="4"/>
                    <a:pt x="1" y="4"/>
                  </a:cubicBezTo>
                  <a:cubicBezTo>
                    <a:pt x="1" y="0"/>
                    <a:pt x="1" y="0"/>
                    <a:pt x="1"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6" name="Rectangle 1273"/>
            <p:cNvSpPr>
              <a:spLocks noChangeArrowheads="1"/>
            </p:cNvSpPr>
            <p:nvPr/>
          </p:nvSpPr>
          <p:spPr bwMode="auto">
            <a:xfrm>
              <a:off x="10410825"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7" name="Rectangle 1274"/>
            <p:cNvSpPr>
              <a:spLocks noChangeArrowheads="1"/>
            </p:cNvSpPr>
            <p:nvPr/>
          </p:nvSpPr>
          <p:spPr bwMode="auto">
            <a:xfrm>
              <a:off x="10393362" y="4198938"/>
              <a:ext cx="1588"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8" name="Freeform 1275"/>
            <p:cNvSpPr/>
            <p:nvPr/>
          </p:nvSpPr>
          <p:spPr bwMode="auto">
            <a:xfrm>
              <a:off x="10463212" y="4198938"/>
              <a:ext cx="17463" cy="71438"/>
            </a:xfrm>
            <a:custGeom>
              <a:avLst/>
              <a:gdLst>
                <a:gd name="T0" fmla="*/ 0 w 1"/>
                <a:gd name="T1" fmla="*/ 4 h 4"/>
                <a:gd name="T2" fmla="*/ 0 w 1"/>
                <a:gd name="T3" fmla="*/ 4 h 4"/>
                <a:gd name="T4" fmla="*/ 1 w 1"/>
                <a:gd name="T5" fmla="*/ 3 h 4"/>
                <a:gd name="T6" fmla="*/ 1 w 1"/>
                <a:gd name="T7" fmla="*/ 0 h 4"/>
                <a:gd name="T8" fmla="*/ 0 w 1"/>
                <a:gd name="T9" fmla="*/ 0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cubicBezTo>
                    <a:pt x="0" y="4"/>
                    <a:pt x="0" y="4"/>
                    <a:pt x="0" y="4"/>
                  </a:cubicBezTo>
                  <a:cubicBezTo>
                    <a:pt x="0" y="4"/>
                    <a:pt x="1" y="4"/>
                    <a:pt x="1" y="3"/>
                  </a:cubicBezTo>
                  <a:cubicBezTo>
                    <a:pt x="1" y="0"/>
                    <a:pt x="1" y="0"/>
                    <a:pt x="1"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19" name="Rectangle 1276"/>
            <p:cNvSpPr>
              <a:spLocks noChangeArrowheads="1"/>
            </p:cNvSpPr>
            <p:nvPr/>
          </p:nvSpPr>
          <p:spPr bwMode="auto">
            <a:xfrm>
              <a:off x="10428287"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0" name="Freeform 1277"/>
            <p:cNvSpPr/>
            <p:nvPr/>
          </p:nvSpPr>
          <p:spPr bwMode="auto">
            <a:xfrm>
              <a:off x="10356850" y="4198938"/>
              <a:ext cx="17463" cy="71438"/>
            </a:xfrm>
            <a:custGeom>
              <a:avLst/>
              <a:gdLst>
                <a:gd name="T0" fmla="*/ 0 w 1"/>
                <a:gd name="T1" fmla="*/ 3 h 4"/>
                <a:gd name="T2" fmla="*/ 1 w 1"/>
                <a:gd name="T3" fmla="*/ 4 h 4"/>
                <a:gd name="T4" fmla="*/ 1 w 1"/>
                <a:gd name="T5" fmla="*/ 4 h 4"/>
                <a:gd name="T6" fmla="*/ 1 w 1"/>
                <a:gd name="T7" fmla="*/ 0 h 4"/>
                <a:gd name="T8" fmla="*/ 0 w 1"/>
                <a:gd name="T9" fmla="*/ 0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4"/>
                    <a:pt x="1" y="4"/>
                    <a:pt x="1" y="4"/>
                  </a:cubicBezTo>
                  <a:cubicBezTo>
                    <a:pt x="1" y="4"/>
                    <a:pt x="1" y="4"/>
                    <a:pt x="1" y="4"/>
                  </a:cubicBezTo>
                  <a:cubicBezTo>
                    <a:pt x="1" y="0"/>
                    <a:pt x="1" y="0"/>
                    <a:pt x="1"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1" name="Freeform 1278"/>
            <p:cNvSpPr/>
            <p:nvPr/>
          </p:nvSpPr>
          <p:spPr bwMode="auto">
            <a:xfrm>
              <a:off x="10056812" y="3968751"/>
              <a:ext cx="17463" cy="34925"/>
            </a:xfrm>
            <a:custGeom>
              <a:avLst/>
              <a:gdLst>
                <a:gd name="T0" fmla="*/ 11 w 11"/>
                <a:gd name="T1" fmla="*/ 11 h 22"/>
                <a:gd name="T2" fmla="*/ 0 w 11"/>
                <a:gd name="T3" fmla="*/ 0 h 22"/>
                <a:gd name="T4" fmla="*/ 0 w 11"/>
                <a:gd name="T5" fmla="*/ 22 h 22"/>
                <a:gd name="T6" fmla="*/ 11 w 11"/>
                <a:gd name="T7" fmla="*/ 22 h 22"/>
                <a:gd name="T8" fmla="*/ 11 w 11"/>
                <a:gd name="T9" fmla="*/ 11 h 22"/>
              </a:gdLst>
              <a:ahLst/>
              <a:cxnLst>
                <a:cxn ang="0">
                  <a:pos x="T0" y="T1"/>
                </a:cxn>
                <a:cxn ang="0">
                  <a:pos x="T2" y="T3"/>
                </a:cxn>
                <a:cxn ang="0">
                  <a:pos x="T4" y="T5"/>
                </a:cxn>
                <a:cxn ang="0">
                  <a:pos x="T6" y="T7"/>
                </a:cxn>
                <a:cxn ang="0">
                  <a:pos x="T8" y="T9"/>
                </a:cxn>
              </a:cxnLst>
              <a:rect l="0" t="0" r="r" b="b"/>
              <a:pathLst>
                <a:path w="11" h="22">
                  <a:moveTo>
                    <a:pt x="11" y="11"/>
                  </a:moveTo>
                  <a:lnTo>
                    <a:pt x="0" y="0"/>
                  </a:lnTo>
                  <a:lnTo>
                    <a:pt x="0" y="22"/>
                  </a:lnTo>
                  <a:lnTo>
                    <a:pt x="11" y="22"/>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2" name="Freeform 1279"/>
            <p:cNvSpPr/>
            <p:nvPr/>
          </p:nvSpPr>
          <p:spPr bwMode="auto">
            <a:xfrm>
              <a:off x="9985375" y="3914776"/>
              <a:ext cx="52388" cy="106363"/>
            </a:xfrm>
            <a:custGeom>
              <a:avLst/>
              <a:gdLst>
                <a:gd name="T0" fmla="*/ 3 w 3"/>
                <a:gd name="T1" fmla="*/ 5 h 6"/>
                <a:gd name="T2" fmla="*/ 3 w 3"/>
                <a:gd name="T3" fmla="*/ 0 h 6"/>
                <a:gd name="T4" fmla="*/ 3 w 3"/>
                <a:gd name="T5" fmla="*/ 0 h 6"/>
                <a:gd name="T6" fmla="*/ 1 w 3"/>
                <a:gd name="T7" fmla="*/ 0 h 6"/>
                <a:gd name="T8" fmla="*/ 0 w 3"/>
                <a:gd name="T9" fmla="*/ 1 h 6"/>
                <a:gd name="T10" fmla="*/ 0 w 3"/>
                <a:gd name="T11" fmla="*/ 5 h 6"/>
                <a:gd name="T12" fmla="*/ 1 w 3"/>
                <a:gd name="T13" fmla="*/ 6 h 6"/>
                <a:gd name="T14" fmla="*/ 3 w 3"/>
                <a:gd name="T15" fmla="*/ 6 h 6"/>
                <a:gd name="T16" fmla="*/ 3 w 3"/>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5"/>
                  </a:moveTo>
                  <a:cubicBezTo>
                    <a:pt x="3" y="0"/>
                    <a:pt x="3" y="0"/>
                    <a:pt x="3" y="0"/>
                  </a:cubicBezTo>
                  <a:cubicBezTo>
                    <a:pt x="3" y="0"/>
                    <a:pt x="3" y="0"/>
                    <a:pt x="3" y="0"/>
                  </a:cubicBezTo>
                  <a:cubicBezTo>
                    <a:pt x="1" y="0"/>
                    <a:pt x="1" y="0"/>
                    <a:pt x="1" y="0"/>
                  </a:cubicBezTo>
                  <a:cubicBezTo>
                    <a:pt x="0" y="0"/>
                    <a:pt x="0" y="0"/>
                    <a:pt x="0" y="1"/>
                  </a:cubicBezTo>
                  <a:cubicBezTo>
                    <a:pt x="0" y="5"/>
                    <a:pt x="0" y="5"/>
                    <a:pt x="0" y="5"/>
                  </a:cubicBezTo>
                  <a:cubicBezTo>
                    <a:pt x="0" y="5"/>
                    <a:pt x="0" y="6"/>
                    <a:pt x="1" y="6"/>
                  </a:cubicBezTo>
                  <a:cubicBezTo>
                    <a:pt x="3" y="6"/>
                    <a:pt x="3" y="6"/>
                    <a:pt x="3" y="6"/>
                  </a:cubicBezTo>
                  <a:cubicBezTo>
                    <a:pt x="3" y="6"/>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3" name="Freeform 1280"/>
            <p:cNvSpPr/>
            <p:nvPr/>
          </p:nvSpPr>
          <p:spPr bwMode="auto">
            <a:xfrm>
              <a:off x="10463212" y="3968751"/>
              <a:ext cx="17463" cy="34925"/>
            </a:xfrm>
            <a:custGeom>
              <a:avLst/>
              <a:gdLst>
                <a:gd name="T0" fmla="*/ 11 w 11"/>
                <a:gd name="T1" fmla="*/ 0 h 22"/>
                <a:gd name="T2" fmla="*/ 0 w 11"/>
                <a:gd name="T3" fmla="*/ 11 h 22"/>
                <a:gd name="T4" fmla="*/ 0 w 11"/>
                <a:gd name="T5" fmla="*/ 22 h 22"/>
                <a:gd name="T6" fmla="*/ 11 w 11"/>
                <a:gd name="T7" fmla="*/ 22 h 22"/>
                <a:gd name="T8" fmla="*/ 11 w 11"/>
                <a:gd name="T9" fmla="*/ 0 h 22"/>
              </a:gdLst>
              <a:ahLst/>
              <a:cxnLst>
                <a:cxn ang="0">
                  <a:pos x="T0" y="T1"/>
                </a:cxn>
                <a:cxn ang="0">
                  <a:pos x="T2" y="T3"/>
                </a:cxn>
                <a:cxn ang="0">
                  <a:pos x="T4" y="T5"/>
                </a:cxn>
                <a:cxn ang="0">
                  <a:pos x="T6" y="T7"/>
                </a:cxn>
                <a:cxn ang="0">
                  <a:pos x="T8" y="T9"/>
                </a:cxn>
              </a:cxnLst>
              <a:rect l="0" t="0" r="r" b="b"/>
              <a:pathLst>
                <a:path w="11" h="22">
                  <a:moveTo>
                    <a:pt x="11" y="0"/>
                  </a:moveTo>
                  <a:lnTo>
                    <a:pt x="0" y="11"/>
                  </a:lnTo>
                  <a:lnTo>
                    <a:pt x="0" y="22"/>
                  </a:lnTo>
                  <a:lnTo>
                    <a:pt x="11" y="22"/>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4" name="Freeform 1281"/>
            <p:cNvSpPr/>
            <p:nvPr/>
          </p:nvSpPr>
          <p:spPr bwMode="auto">
            <a:xfrm>
              <a:off x="10480675" y="3914776"/>
              <a:ext cx="71438" cy="106363"/>
            </a:xfrm>
            <a:custGeom>
              <a:avLst/>
              <a:gdLst>
                <a:gd name="T0" fmla="*/ 3 w 4"/>
                <a:gd name="T1" fmla="*/ 0 h 6"/>
                <a:gd name="T2" fmla="*/ 1 w 4"/>
                <a:gd name="T3" fmla="*/ 0 h 6"/>
                <a:gd name="T4" fmla="*/ 0 w 4"/>
                <a:gd name="T5" fmla="*/ 0 h 6"/>
                <a:gd name="T6" fmla="*/ 0 w 4"/>
                <a:gd name="T7" fmla="*/ 5 h 6"/>
                <a:gd name="T8" fmla="*/ 1 w 4"/>
                <a:gd name="T9" fmla="*/ 6 h 6"/>
                <a:gd name="T10" fmla="*/ 3 w 4"/>
                <a:gd name="T11" fmla="*/ 6 h 6"/>
                <a:gd name="T12" fmla="*/ 4 w 4"/>
                <a:gd name="T13" fmla="*/ 5 h 6"/>
                <a:gd name="T14" fmla="*/ 4 w 4"/>
                <a:gd name="T15" fmla="*/ 1 h 6"/>
                <a:gd name="T16" fmla="*/ 3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0"/>
                  </a:moveTo>
                  <a:cubicBezTo>
                    <a:pt x="1" y="0"/>
                    <a:pt x="1" y="0"/>
                    <a:pt x="1" y="0"/>
                  </a:cubicBezTo>
                  <a:cubicBezTo>
                    <a:pt x="1" y="0"/>
                    <a:pt x="0" y="0"/>
                    <a:pt x="0" y="0"/>
                  </a:cubicBezTo>
                  <a:cubicBezTo>
                    <a:pt x="0" y="5"/>
                    <a:pt x="0" y="5"/>
                    <a:pt x="0" y="5"/>
                  </a:cubicBezTo>
                  <a:cubicBezTo>
                    <a:pt x="0" y="6"/>
                    <a:pt x="1" y="6"/>
                    <a:pt x="1" y="6"/>
                  </a:cubicBezTo>
                  <a:cubicBezTo>
                    <a:pt x="3" y="6"/>
                    <a:pt x="3" y="6"/>
                    <a:pt x="3" y="6"/>
                  </a:cubicBezTo>
                  <a:cubicBezTo>
                    <a:pt x="3" y="6"/>
                    <a:pt x="4" y="5"/>
                    <a:pt x="4" y="5"/>
                  </a:cubicBezTo>
                  <a:cubicBezTo>
                    <a:pt x="4" y="1"/>
                    <a:pt x="4" y="1"/>
                    <a:pt x="4" y="1"/>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5" name="Freeform 1282"/>
            <p:cNvSpPr>
              <a:spLocks noEditPoints="1"/>
            </p:cNvSpPr>
            <p:nvPr/>
          </p:nvSpPr>
          <p:spPr bwMode="auto">
            <a:xfrm>
              <a:off x="10037762" y="3844926"/>
              <a:ext cx="461963" cy="300038"/>
            </a:xfrm>
            <a:custGeom>
              <a:avLst/>
              <a:gdLst>
                <a:gd name="T0" fmla="*/ 25 w 26"/>
                <a:gd name="T1" fmla="*/ 17 h 17"/>
                <a:gd name="T2" fmla="*/ 26 w 26"/>
                <a:gd name="T3" fmla="*/ 12 h 17"/>
                <a:gd name="T4" fmla="*/ 24 w 26"/>
                <a:gd name="T5" fmla="*/ 11 h 17"/>
                <a:gd name="T6" fmla="*/ 21 w 26"/>
                <a:gd name="T7" fmla="*/ 0 h 17"/>
                <a:gd name="T8" fmla="*/ 17 w 26"/>
                <a:gd name="T9" fmla="*/ 0 h 17"/>
                <a:gd name="T10" fmla="*/ 9 w 26"/>
                <a:gd name="T11" fmla="*/ 0 h 17"/>
                <a:gd name="T12" fmla="*/ 5 w 26"/>
                <a:gd name="T13" fmla="*/ 0 h 17"/>
                <a:gd name="T14" fmla="*/ 2 w 26"/>
                <a:gd name="T15" fmla="*/ 11 h 17"/>
                <a:gd name="T16" fmla="*/ 0 w 26"/>
                <a:gd name="T17" fmla="*/ 12 h 17"/>
                <a:gd name="T18" fmla="*/ 17 w 26"/>
                <a:gd name="T19" fmla="*/ 15 h 17"/>
                <a:gd name="T20" fmla="*/ 9 w 26"/>
                <a:gd name="T21" fmla="*/ 16 h 17"/>
                <a:gd name="T22" fmla="*/ 8 w 26"/>
                <a:gd name="T23" fmla="*/ 15 h 17"/>
                <a:gd name="T24" fmla="*/ 17 w 26"/>
                <a:gd name="T25" fmla="*/ 14 h 17"/>
                <a:gd name="T26" fmla="*/ 17 w 26"/>
                <a:gd name="T27" fmla="*/ 13 h 17"/>
                <a:gd name="T28" fmla="*/ 9 w 26"/>
                <a:gd name="T29" fmla="*/ 13 h 17"/>
                <a:gd name="T30" fmla="*/ 8 w 26"/>
                <a:gd name="T31" fmla="*/ 12 h 17"/>
                <a:gd name="T32" fmla="*/ 17 w 26"/>
                <a:gd name="T33" fmla="*/ 12 h 17"/>
                <a:gd name="T34" fmla="*/ 17 w 26"/>
                <a:gd name="T35" fmla="*/ 13 h 17"/>
                <a:gd name="T36" fmla="*/ 21 w 26"/>
                <a:gd name="T37" fmla="*/ 16 h 17"/>
                <a:gd name="T38" fmla="*/ 19 w 26"/>
                <a:gd name="T39" fmla="*/ 14 h 17"/>
                <a:gd name="T40" fmla="*/ 21 w 26"/>
                <a:gd name="T41" fmla="*/ 12 h 17"/>
                <a:gd name="T42" fmla="*/ 14 w 26"/>
                <a:gd name="T43" fmla="*/ 2 h 17"/>
                <a:gd name="T44" fmla="*/ 22 w 26"/>
                <a:gd name="T45" fmla="*/ 2 h 17"/>
                <a:gd name="T46" fmla="*/ 21 w 26"/>
                <a:gd name="T47" fmla="*/ 9 h 17"/>
                <a:gd name="T48" fmla="*/ 14 w 26"/>
                <a:gd name="T49" fmla="*/ 2 h 17"/>
                <a:gd name="T50" fmla="*/ 17 w 26"/>
                <a:gd name="T51" fmla="*/ 10 h 17"/>
                <a:gd name="T52" fmla="*/ 17 w 26"/>
                <a:gd name="T53" fmla="*/ 11 h 17"/>
                <a:gd name="T54" fmla="*/ 8 w 26"/>
                <a:gd name="T55" fmla="*/ 10 h 17"/>
                <a:gd name="T56" fmla="*/ 9 w 26"/>
                <a:gd name="T57" fmla="*/ 10 h 17"/>
                <a:gd name="T58" fmla="*/ 4 w 26"/>
                <a:gd name="T59" fmla="*/ 2 h 17"/>
                <a:gd name="T60" fmla="*/ 12 w 26"/>
                <a:gd name="T61" fmla="*/ 2 h 17"/>
                <a:gd name="T62" fmla="*/ 4 w 26"/>
                <a:gd name="T63" fmla="*/ 9 h 17"/>
                <a:gd name="T64" fmla="*/ 4 w 26"/>
                <a:gd name="T65" fmla="*/ 2 h 17"/>
                <a:gd name="T66" fmla="*/ 6 w 26"/>
                <a:gd name="T67" fmla="*/ 13 h 17"/>
                <a:gd name="T68" fmla="*/ 6 w 26"/>
                <a:gd name="T69" fmla="*/ 15 h 17"/>
                <a:gd name="T70" fmla="*/ 3 w 26"/>
                <a:gd name="T7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17">
                  <a:moveTo>
                    <a:pt x="0" y="17"/>
                  </a:moveTo>
                  <a:cubicBezTo>
                    <a:pt x="25" y="17"/>
                    <a:pt x="25" y="17"/>
                    <a:pt x="25" y="17"/>
                  </a:cubicBezTo>
                  <a:cubicBezTo>
                    <a:pt x="26" y="17"/>
                    <a:pt x="26" y="17"/>
                    <a:pt x="26" y="17"/>
                  </a:cubicBezTo>
                  <a:cubicBezTo>
                    <a:pt x="26" y="12"/>
                    <a:pt x="26" y="12"/>
                    <a:pt x="26" y="12"/>
                  </a:cubicBezTo>
                  <a:cubicBezTo>
                    <a:pt x="26" y="12"/>
                    <a:pt x="25" y="12"/>
                    <a:pt x="25" y="11"/>
                  </a:cubicBezTo>
                  <a:cubicBezTo>
                    <a:pt x="25" y="11"/>
                    <a:pt x="24" y="11"/>
                    <a:pt x="24" y="11"/>
                  </a:cubicBezTo>
                  <a:cubicBezTo>
                    <a:pt x="24" y="0"/>
                    <a:pt x="24" y="0"/>
                    <a:pt x="24" y="0"/>
                  </a:cubicBezTo>
                  <a:cubicBezTo>
                    <a:pt x="21" y="0"/>
                    <a:pt x="21" y="0"/>
                    <a:pt x="21" y="0"/>
                  </a:cubicBezTo>
                  <a:cubicBezTo>
                    <a:pt x="20" y="0"/>
                    <a:pt x="20" y="0"/>
                    <a:pt x="20" y="0"/>
                  </a:cubicBezTo>
                  <a:cubicBezTo>
                    <a:pt x="17" y="0"/>
                    <a:pt x="17" y="0"/>
                    <a:pt x="17" y="0"/>
                  </a:cubicBezTo>
                  <a:cubicBezTo>
                    <a:pt x="13" y="0"/>
                    <a:pt x="13" y="0"/>
                    <a:pt x="13" y="0"/>
                  </a:cubicBezTo>
                  <a:cubicBezTo>
                    <a:pt x="9" y="0"/>
                    <a:pt x="9" y="0"/>
                    <a:pt x="9" y="0"/>
                  </a:cubicBezTo>
                  <a:cubicBezTo>
                    <a:pt x="6" y="0"/>
                    <a:pt x="6" y="0"/>
                    <a:pt x="6" y="0"/>
                  </a:cubicBezTo>
                  <a:cubicBezTo>
                    <a:pt x="5" y="0"/>
                    <a:pt x="5" y="0"/>
                    <a:pt x="5" y="0"/>
                  </a:cubicBezTo>
                  <a:cubicBezTo>
                    <a:pt x="2" y="0"/>
                    <a:pt x="2" y="0"/>
                    <a:pt x="2" y="0"/>
                  </a:cubicBezTo>
                  <a:cubicBezTo>
                    <a:pt x="2" y="11"/>
                    <a:pt x="2" y="11"/>
                    <a:pt x="2" y="11"/>
                  </a:cubicBezTo>
                  <a:cubicBezTo>
                    <a:pt x="1" y="11"/>
                    <a:pt x="1" y="11"/>
                    <a:pt x="1" y="11"/>
                  </a:cubicBezTo>
                  <a:cubicBezTo>
                    <a:pt x="0" y="12"/>
                    <a:pt x="0" y="12"/>
                    <a:pt x="0" y="12"/>
                  </a:cubicBezTo>
                  <a:lnTo>
                    <a:pt x="0" y="17"/>
                  </a:lnTo>
                  <a:close/>
                  <a:moveTo>
                    <a:pt x="17" y="15"/>
                  </a:moveTo>
                  <a:cubicBezTo>
                    <a:pt x="17" y="15"/>
                    <a:pt x="17" y="16"/>
                    <a:pt x="17" y="16"/>
                  </a:cubicBezTo>
                  <a:cubicBezTo>
                    <a:pt x="9" y="16"/>
                    <a:pt x="9" y="16"/>
                    <a:pt x="9" y="16"/>
                  </a:cubicBezTo>
                  <a:cubicBezTo>
                    <a:pt x="8" y="16"/>
                    <a:pt x="8" y="15"/>
                    <a:pt x="8" y="15"/>
                  </a:cubicBezTo>
                  <a:cubicBezTo>
                    <a:pt x="8" y="15"/>
                    <a:pt x="8" y="15"/>
                    <a:pt x="8" y="15"/>
                  </a:cubicBezTo>
                  <a:cubicBezTo>
                    <a:pt x="8" y="14"/>
                    <a:pt x="8" y="14"/>
                    <a:pt x="9" y="14"/>
                  </a:cubicBezTo>
                  <a:cubicBezTo>
                    <a:pt x="17" y="14"/>
                    <a:pt x="17" y="14"/>
                    <a:pt x="17" y="14"/>
                  </a:cubicBezTo>
                  <a:cubicBezTo>
                    <a:pt x="17" y="14"/>
                    <a:pt x="17" y="14"/>
                    <a:pt x="17" y="15"/>
                  </a:cubicBezTo>
                  <a:close/>
                  <a:moveTo>
                    <a:pt x="17" y="13"/>
                  </a:moveTo>
                  <a:cubicBezTo>
                    <a:pt x="17" y="13"/>
                    <a:pt x="17" y="13"/>
                    <a:pt x="17" y="13"/>
                  </a:cubicBezTo>
                  <a:cubicBezTo>
                    <a:pt x="9" y="13"/>
                    <a:pt x="9" y="13"/>
                    <a:pt x="9" y="13"/>
                  </a:cubicBezTo>
                  <a:cubicBezTo>
                    <a:pt x="8" y="13"/>
                    <a:pt x="8" y="13"/>
                    <a:pt x="8" y="13"/>
                  </a:cubicBezTo>
                  <a:cubicBezTo>
                    <a:pt x="8" y="12"/>
                    <a:pt x="8" y="12"/>
                    <a:pt x="8" y="12"/>
                  </a:cubicBezTo>
                  <a:cubicBezTo>
                    <a:pt x="8" y="12"/>
                    <a:pt x="8" y="12"/>
                    <a:pt x="9" y="12"/>
                  </a:cubicBezTo>
                  <a:cubicBezTo>
                    <a:pt x="17" y="12"/>
                    <a:pt x="17" y="12"/>
                    <a:pt x="17" y="12"/>
                  </a:cubicBezTo>
                  <a:cubicBezTo>
                    <a:pt x="17" y="12"/>
                    <a:pt x="17" y="12"/>
                    <a:pt x="17" y="12"/>
                  </a:cubicBezTo>
                  <a:lnTo>
                    <a:pt x="17" y="13"/>
                  </a:lnTo>
                  <a:close/>
                  <a:moveTo>
                    <a:pt x="23" y="14"/>
                  </a:moveTo>
                  <a:cubicBezTo>
                    <a:pt x="23" y="15"/>
                    <a:pt x="22" y="16"/>
                    <a:pt x="21" y="16"/>
                  </a:cubicBezTo>
                  <a:cubicBezTo>
                    <a:pt x="20" y="16"/>
                    <a:pt x="20" y="15"/>
                    <a:pt x="20" y="15"/>
                  </a:cubicBezTo>
                  <a:cubicBezTo>
                    <a:pt x="19" y="15"/>
                    <a:pt x="19" y="14"/>
                    <a:pt x="19" y="14"/>
                  </a:cubicBezTo>
                  <a:cubicBezTo>
                    <a:pt x="19" y="14"/>
                    <a:pt x="19" y="13"/>
                    <a:pt x="20" y="13"/>
                  </a:cubicBezTo>
                  <a:cubicBezTo>
                    <a:pt x="20" y="13"/>
                    <a:pt x="20" y="12"/>
                    <a:pt x="21" y="12"/>
                  </a:cubicBezTo>
                  <a:cubicBezTo>
                    <a:pt x="22" y="12"/>
                    <a:pt x="23" y="13"/>
                    <a:pt x="23" y="14"/>
                  </a:cubicBezTo>
                  <a:close/>
                  <a:moveTo>
                    <a:pt x="14" y="2"/>
                  </a:moveTo>
                  <a:cubicBezTo>
                    <a:pt x="21" y="2"/>
                    <a:pt x="21" y="2"/>
                    <a:pt x="21" y="2"/>
                  </a:cubicBezTo>
                  <a:cubicBezTo>
                    <a:pt x="22" y="2"/>
                    <a:pt x="22" y="2"/>
                    <a:pt x="22" y="2"/>
                  </a:cubicBezTo>
                  <a:cubicBezTo>
                    <a:pt x="22" y="8"/>
                    <a:pt x="22" y="8"/>
                    <a:pt x="22" y="8"/>
                  </a:cubicBezTo>
                  <a:cubicBezTo>
                    <a:pt x="22" y="8"/>
                    <a:pt x="22" y="9"/>
                    <a:pt x="21" y="9"/>
                  </a:cubicBezTo>
                  <a:cubicBezTo>
                    <a:pt x="14" y="9"/>
                    <a:pt x="14" y="9"/>
                    <a:pt x="14" y="9"/>
                  </a:cubicBezTo>
                  <a:lnTo>
                    <a:pt x="14" y="2"/>
                  </a:lnTo>
                  <a:close/>
                  <a:moveTo>
                    <a:pt x="17" y="10"/>
                  </a:moveTo>
                  <a:cubicBezTo>
                    <a:pt x="17" y="10"/>
                    <a:pt x="17" y="10"/>
                    <a:pt x="17" y="10"/>
                  </a:cubicBezTo>
                  <a:cubicBezTo>
                    <a:pt x="17" y="10"/>
                    <a:pt x="17" y="10"/>
                    <a:pt x="17" y="10"/>
                  </a:cubicBezTo>
                  <a:cubicBezTo>
                    <a:pt x="17" y="11"/>
                    <a:pt x="17" y="11"/>
                    <a:pt x="17" y="11"/>
                  </a:cubicBezTo>
                  <a:cubicBezTo>
                    <a:pt x="9" y="11"/>
                    <a:pt x="9" y="11"/>
                    <a:pt x="9" y="11"/>
                  </a:cubicBezTo>
                  <a:cubicBezTo>
                    <a:pt x="8" y="11"/>
                    <a:pt x="8" y="11"/>
                    <a:pt x="8" y="10"/>
                  </a:cubicBezTo>
                  <a:cubicBezTo>
                    <a:pt x="8" y="10"/>
                    <a:pt x="8" y="10"/>
                    <a:pt x="8" y="10"/>
                  </a:cubicBezTo>
                  <a:cubicBezTo>
                    <a:pt x="8" y="10"/>
                    <a:pt x="8" y="10"/>
                    <a:pt x="9" y="10"/>
                  </a:cubicBezTo>
                  <a:lnTo>
                    <a:pt x="17" y="10"/>
                  </a:lnTo>
                  <a:close/>
                  <a:moveTo>
                    <a:pt x="4" y="2"/>
                  </a:moveTo>
                  <a:cubicBezTo>
                    <a:pt x="4" y="2"/>
                    <a:pt x="4" y="2"/>
                    <a:pt x="4" y="2"/>
                  </a:cubicBezTo>
                  <a:cubicBezTo>
                    <a:pt x="12" y="2"/>
                    <a:pt x="12" y="2"/>
                    <a:pt x="12" y="2"/>
                  </a:cubicBezTo>
                  <a:cubicBezTo>
                    <a:pt x="12" y="9"/>
                    <a:pt x="12" y="9"/>
                    <a:pt x="12" y="9"/>
                  </a:cubicBezTo>
                  <a:cubicBezTo>
                    <a:pt x="4" y="9"/>
                    <a:pt x="4" y="9"/>
                    <a:pt x="4" y="9"/>
                  </a:cubicBezTo>
                  <a:cubicBezTo>
                    <a:pt x="4" y="9"/>
                    <a:pt x="4" y="8"/>
                    <a:pt x="4" y="8"/>
                  </a:cubicBezTo>
                  <a:lnTo>
                    <a:pt x="4" y="2"/>
                  </a:lnTo>
                  <a:close/>
                  <a:moveTo>
                    <a:pt x="5" y="12"/>
                  </a:moveTo>
                  <a:cubicBezTo>
                    <a:pt x="5" y="12"/>
                    <a:pt x="6" y="13"/>
                    <a:pt x="6" y="13"/>
                  </a:cubicBezTo>
                  <a:cubicBezTo>
                    <a:pt x="6" y="13"/>
                    <a:pt x="6" y="14"/>
                    <a:pt x="6" y="14"/>
                  </a:cubicBezTo>
                  <a:cubicBezTo>
                    <a:pt x="6" y="14"/>
                    <a:pt x="6" y="15"/>
                    <a:pt x="6" y="15"/>
                  </a:cubicBezTo>
                  <a:cubicBezTo>
                    <a:pt x="6" y="15"/>
                    <a:pt x="5" y="16"/>
                    <a:pt x="5" y="16"/>
                  </a:cubicBezTo>
                  <a:cubicBezTo>
                    <a:pt x="4" y="16"/>
                    <a:pt x="3" y="15"/>
                    <a:pt x="3" y="14"/>
                  </a:cubicBezTo>
                  <a:cubicBezTo>
                    <a:pt x="3" y="13"/>
                    <a:pt x="4"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6" name="Freeform 1451"/>
            <p:cNvSpPr>
              <a:spLocks noEditPoints="1"/>
            </p:cNvSpPr>
            <p:nvPr/>
          </p:nvSpPr>
          <p:spPr bwMode="auto">
            <a:xfrm>
              <a:off x="10074275" y="3756025"/>
              <a:ext cx="371475" cy="88900"/>
            </a:xfrm>
            <a:custGeom>
              <a:avLst/>
              <a:gdLst>
                <a:gd name="T0" fmla="*/ 4 w 21"/>
                <a:gd name="T1" fmla="*/ 5 h 5"/>
                <a:gd name="T2" fmla="*/ 7 w 21"/>
                <a:gd name="T3" fmla="*/ 5 h 5"/>
                <a:gd name="T4" fmla="*/ 11 w 21"/>
                <a:gd name="T5" fmla="*/ 5 h 5"/>
                <a:gd name="T6" fmla="*/ 15 w 21"/>
                <a:gd name="T7" fmla="*/ 5 h 5"/>
                <a:gd name="T8" fmla="*/ 17 w 21"/>
                <a:gd name="T9" fmla="*/ 5 h 5"/>
                <a:gd name="T10" fmla="*/ 19 w 21"/>
                <a:gd name="T11" fmla="*/ 5 h 5"/>
                <a:gd name="T12" fmla="*/ 21 w 21"/>
                <a:gd name="T13" fmla="*/ 5 h 5"/>
                <a:gd name="T14" fmla="*/ 19 w 21"/>
                <a:gd name="T15" fmla="*/ 2 h 5"/>
                <a:gd name="T16" fmla="*/ 17 w 21"/>
                <a:gd name="T17" fmla="*/ 1 h 5"/>
                <a:gd name="T18" fmla="*/ 15 w 21"/>
                <a:gd name="T19" fmla="*/ 0 h 5"/>
                <a:gd name="T20" fmla="*/ 11 w 21"/>
                <a:gd name="T21" fmla="*/ 0 h 5"/>
                <a:gd name="T22" fmla="*/ 11 w 21"/>
                <a:gd name="T23" fmla="*/ 0 h 5"/>
                <a:gd name="T24" fmla="*/ 7 w 21"/>
                <a:gd name="T25" fmla="*/ 0 h 5"/>
                <a:gd name="T26" fmla="*/ 4 w 21"/>
                <a:gd name="T27" fmla="*/ 1 h 5"/>
                <a:gd name="T28" fmla="*/ 2 w 21"/>
                <a:gd name="T29" fmla="*/ 2 h 5"/>
                <a:gd name="T30" fmla="*/ 0 w 21"/>
                <a:gd name="T31" fmla="*/ 5 h 5"/>
                <a:gd name="T32" fmla="*/ 2 w 21"/>
                <a:gd name="T33" fmla="*/ 5 h 5"/>
                <a:gd name="T34" fmla="*/ 4 w 21"/>
                <a:gd name="T35" fmla="*/ 5 h 5"/>
                <a:gd name="T36" fmla="*/ 17 w 21"/>
                <a:gd name="T37" fmla="*/ 2 h 5"/>
                <a:gd name="T38" fmla="*/ 18 w 21"/>
                <a:gd name="T39" fmla="*/ 3 h 5"/>
                <a:gd name="T40" fmla="*/ 17 w 21"/>
                <a:gd name="T41" fmla="*/ 4 h 5"/>
                <a:gd name="T42" fmla="*/ 16 w 21"/>
                <a:gd name="T43" fmla="*/ 3 h 5"/>
                <a:gd name="T44" fmla="*/ 17 w 21"/>
                <a:gd name="T45" fmla="*/ 2 h 5"/>
                <a:gd name="T46" fmla="*/ 15 w 21"/>
                <a:gd name="T47" fmla="*/ 2 h 5"/>
                <a:gd name="T48" fmla="*/ 15 w 21"/>
                <a:gd name="T49" fmla="*/ 2 h 5"/>
                <a:gd name="T50" fmla="*/ 16 w 21"/>
                <a:gd name="T51" fmla="*/ 3 h 5"/>
                <a:gd name="T52" fmla="*/ 15 w 21"/>
                <a:gd name="T53" fmla="*/ 4 h 5"/>
                <a:gd name="T54" fmla="*/ 15 w 21"/>
                <a:gd name="T55" fmla="*/ 4 h 5"/>
                <a:gd name="T56" fmla="*/ 14 w 21"/>
                <a:gd name="T57" fmla="*/ 3 h 5"/>
                <a:gd name="T58" fmla="*/ 15 w 21"/>
                <a:gd name="T59" fmla="*/ 2 h 5"/>
                <a:gd name="T60" fmla="*/ 6 w 21"/>
                <a:gd name="T61" fmla="*/ 2 h 5"/>
                <a:gd name="T62" fmla="*/ 7 w 21"/>
                <a:gd name="T63" fmla="*/ 2 h 5"/>
                <a:gd name="T64" fmla="*/ 7 w 21"/>
                <a:gd name="T65" fmla="*/ 3 h 5"/>
                <a:gd name="T66" fmla="*/ 7 w 21"/>
                <a:gd name="T67" fmla="*/ 4 h 5"/>
                <a:gd name="T68" fmla="*/ 6 w 21"/>
                <a:gd name="T69" fmla="*/ 4 h 5"/>
                <a:gd name="T70" fmla="*/ 6 w 21"/>
                <a:gd name="T71" fmla="*/ 3 h 5"/>
                <a:gd name="T72" fmla="*/ 6 w 21"/>
                <a:gd name="T73" fmla="*/ 2 h 5"/>
                <a:gd name="T74" fmla="*/ 4 w 21"/>
                <a:gd name="T75" fmla="*/ 2 h 5"/>
                <a:gd name="T76" fmla="*/ 5 w 21"/>
                <a:gd name="T77" fmla="*/ 3 h 5"/>
                <a:gd name="T78" fmla="*/ 4 w 21"/>
                <a:gd name="T79" fmla="*/ 4 h 5"/>
                <a:gd name="T80" fmla="*/ 3 w 21"/>
                <a:gd name="T81" fmla="*/ 3 h 5"/>
                <a:gd name="T82" fmla="*/ 4 w 21"/>
                <a:gd name="T8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5">
                  <a:moveTo>
                    <a:pt x="4" y="5"/>
                  </a:moveTo>
                  <a:cubicBezTo>
                    <a:pt x="7" y="5"/>
                    <a:pt x="7" y="5"/>
                    <a:pt x="7" y="5"/>
                  </a:cubicBezTo>
                  <a:cubicBezTo>
                    <a:pt x="11" y="5"/>
                    <a:pt x="11" y="5"/>
                    <a:pt x="11" y="5"/>
                  </a:cubicBezTo>
                  <a:cubicBezTo>
                    <a:pt x="15" y="5"/>
                    <a:pt x="15" y="5"/>
                    <a:pt x="15" y="5"/>
                  </a:cubicBezTo>
                  <a:cubicBezTo>
                    <a:pt x="17" y="5"/>
                    <a:pt x="17" y="5"/>
                    <a:pt x="17" y="5"/>
                  </a:cubicBezTo>
                  <a:cubicBezTo>
                    <a:pt x="19" y="5"/>
                    <a:pt x="19" y="5"/>
                    <a:pt x="19" y="5"/>
                  </a:cubicBezTo>
                  <a:cubicBezTo>
                    <a:pt x="21" y="5"/>
                    <a:pt x="21" y="5"/>
                    <a:pt x="21" y="5"/>
                  </a:cubicBezTo>
                  <a:cubicBezTo>
                    <a:pt x="21" y="4"/>
                    <a:pt x="20" y="3"/>
                    <a:pt x="19" y="2"/>
                  </a:cubicBezTo>
                  <a:cubicBezTo>
                    <a:pt x="18" y="1"/>
                    <a:pt x="18" y="1"/>
                    <a:pt x="17" y="1"/>
                  </a:cubicBezTo>
                  <a:cubicBezTo>
                    <a:pt x="16" y="1"/>
                    <a:pt x="16" y="1"/>
                    <a:pt x="15" y="0"/>
                  </a:cubicBezTo>
                  <a:cubicBezTo>
                    <a:pt x="13" y="0"/>
                    <a:pt x="12" y="0"/>
                    <a:pt x="11" y="0"/>
                  </a:cubicBezTo>
                  <a:cubicBezTo>
                    <a:pt x="11" y="0"/>
                    <a:pt x="11" y="0"/>
                    <a:pt x="11" y="0"/>
                  </a:cubicBezTo>
                  <a:cubicBezTo>
                    <a:pt x="9" y="0"/>
                    <a:pt x="8" y="0"/>
                    <a:pt x="7" y="0"/>
                  </a:cubicBezTo>
                  <a:cubicBezTo>
                    <a:pt x="6" y="1"/>
                    <a:pt x="5" y="1"/>
                    <a:pt x="4" y="1"/>
                  </a:cubicBezTo>
                  <a:cubicBezTo>
                    <a:pt x="3" y="1"/>
                    <a:pt x="3" y="1"/>
                    <a:pt x="2" y="2"/>
                  </a:cubicBezTo>
                  <a:cubicBezTo>
                    <a:pt x="1" y="3"/>
                    <a:pt x="0" y="4"/>
                    <a:pt x="0" y="5"/>
                  </a:cubicBezTo>
                  <a:cubicBezTo>
                    <a:pt x="2" y="5"/>
                    <a:pt x="2" y="5"/>
                    <a:pt x="2" y="5"/>
                  </a:cubicBezTo>
                  <a:lnTo>
                    <a:pt x="4" y="5"/>
                  </a:lnTo>
                  <a:close/>
                  <a:moveTo>
                    <a:pt x="17" y="2"/>
                  </a:moveTo>
                  <a:cubicBezTo>
                    <a:pt x="18" y="2"/>
                    <a:pt x="18" y="3"/>
                    <a:pt x="18" y="3"/>
                  </a:cubicBezTo>
                  <a:cubicBezTo>
                    <a:pt x="18" y="4"/>
                    <a:pt x="18" y="4"/>
                    <a:pt x="17" y="4"/>
                  </a:cubicBezTo>
                  <a:cubicBezTo>
                    <a:pt x="17" y="4"/>
                    <a:pt x="16" y="4"/>
                    <a:pt x="16" y="3"/>
                  </a:cubicBezTo>
                  <a:cubicBezTo>
                    <a:pt x="16" y="3"/>
                    <a:pt x="17" y="2"/>
                    <a:pt x="17" y="2"/>
                  </a:cubicBezTo>
                  <a:close/>
                  <a:moveTo>
                    <a:pt x="15" y="2"/>
                  </a:moveTo>
                  <a:cubicBezTo>
                    <a:pt x="15" y="2"/>
                    <a:pt x="15" y="2"/>
                    <a:pt x="15" y="2"/>
                  </a:cubicBezTo>
                  <a:cubicBezTo>
                    <a:pt x="15" y="2"/>
                    <a:pt x="16" y="3"/>
                    <a:pt x="16" y="3"/>
                  </a:cubicBezTo>
                  <a:cubicBezTo>
                    <a:pt x="16" y="4"/>
                    <a:pt x="15" y="4"/>
                    <a:pt x="15" y="4"/>
                  </a:cubicBezTo>
                  <a:cubicBezTo>
                    <a:pt x="15" y="4"/>
                    <a:pt x="15" y="4"/>
                    <a:pt x="15" y="4"/>
                  </a:cubicBezTo>
                  <a:cubicBezTo>
                    <a:pt x="14" y="4"/>
                    <a:pt x="14" y="4"/>
                    <a:pt x="14" y="3"/>
                  </a:cubicBezTo>
                  <a:cubicBezTo>
                    <a:pt x="14" y="3"/>
                    <a:pt x="14" y="2"/>
                    <a:pt x="15" y="2"/>
                  </a:cubicBezTo>
                  <a:close/>
                  <a:moveTo>
                    <a:pt x="6" y="2"/>
                  </a:moveTo>
                  <a:cubicBezTo>
                    <a:pt x="7" y="2"/>
                    <a:pt x="7" y="2"/>
                    <a:pt x="7" y="2"/>
                  </a:cubicBezTo>
                  <a:cubicBezTo>
                    <a:pt x="7" y="2"/>
                    <a:pt x="7" y="3"/>
                    <a:pt x="7" y="3"/>
                  </a:cubicBezTo>
                  <a:cubicBezTo>
                    <a:pt x="7" y="4"/>
                    <a:pt x="7" y="4"/>
                    <a:pt x="7" y="4"/>
                  </a:cubicBezTo>
                  <a:cubicBezTo>
                    <a:pt x="7" y="4"/>
                    <a:pt x="7" y="4"/>
                    <a:pt x="6" y="4"/>
                  </a:cubicBezTo>
                  <a:cubicBezTo>
                    <a:pt x="6" y="4"/>
                    <a:pt x="6" y="4"/>
                    <a:pt x="6" y="3"/>
                  </a:cubicBezTo>
                  <a:cubicBezTo>
                    <a:pt x="6" y="3"/>
                    <a:pt x="6" y="2"/>
                    <a:pt x="6" y="2"/>
                  </a:cubicBezTo>
                  <a:close/>
                  <a:moveTo>
                    <a:pt x="4" y="2"/>
                  </a:moveTo>
                  <a:cubicBezTo>
                    <a:pt x="4" y="2"/>
                    <a:pt x="5" y="3"/>
                    <a:pt x="5" y="3"/>
                  </a:cubicBezTo>
                  <a:cubicBezTo>
                    <a:pt x="5" y="4"/>
                    <a:pt x="4" y="4"/>
                    <a:pt x="4" y="4"/>
                  </a:cubicBezTo>
                  <a:cubicBezTo>
                    <a:pt x="3" y="4"/>
                    <a:pt x="3" y="4"/>
                    <a:pt x="3" y="3"/>
                  </a:cubicBezTo>
                  <a:cubicBezTo>
                    <a:pt x="3" y="3"/>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7" name="Freeform 1452"/>
            <p:cNvSpPr/>
            <p:nvPr/>
          </p:nvSpPr>
          <p:spPr bwMode="auto">
            <a:xfrm>
              <a:off x="10002838" y="4144963"/>
              <a:ext cx="496888" cy="53975"/>
            </a:xfrm>
            <a:custGeom>
              <a:avLst/>
              <a:gdLst>
                <a:gd name="T0" fmla="*/ 28 w 28"/>
                <a:gd name="T1" fmla="*/ 0 h 3"/>
                <a:gd name="T2" fmla="*/ 1 w 28"/>
                <a:gd name="T3" fmla="*/ 0 h 3"/>
                <a:gd name="T4" fmla="*/ 0 w 28"/>
                <a:gd name="T5" fmla="*/ 0 h 3"/>
                <a:gd name="T6" fmla="*/ 0 w 28"/>
                <a:gd name="T7" fmla="*/ 2 h 3"/>
                <a:gd name="T8" fmla="*/ 1 w 28"/>
                <a:gd name="T9" fmla="*/ 3 h 3"/>
                <a:gd name="T10" fmla="*/ 28 w 28"/>
                <a:gd name="T11" fmla="*/ 3 h 3"/>
                <a:gd name="T12" fmla="*/ 28 w 28"/>
                <a:gd name="T13" fmla="*/ 2 h 3"/>
                <a:gd name="T14" fmla="*/ 28 w 28"/>
                <a:gd name="T15" fmla="*/ 0 h 3"/>
                <a:gd name="T16" fmla="*/ 28 w 28"/>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
                  <a:moveTo>
                    <a:pt x="28" y="0"/>
                  </a:moveTo>
                  <a:cubicBezTo>
                    <a:pt x="1" y="0"/>
                    <a:pt x="1" y="0"/>
                    <a:pt x="1" y="0"/>
                  </a:cubicBezTo>
                  <a:cubicBezTo>
                    <a:pt x="1" y="0"/>
                    <a:pt x="0" y="0"/>
                    <a:pt x="0" y="0"/>
                  </a:cubicBezTo>
                  <a:cubicBezTo>
                    <a:pt x="0" y="2"/>
                    <a:pt x="0" y="2"/>
                    <a:pt x="0" y="2"/>
                  </a:cubicBezTo>
                  <a:cubicBezTo>
                    <a:pt x="0" y="2"/>
                    <a:pt x="1" y="3"/>
                    <a:pt x="1" y="3"/>
                  </a:cubicBezTo>
                  <a:cubicBezTo>
                    <a:pt x="28" y="3"/>
                    <a:pt x="28" y="3"/>
                    <a:pt x="28" y="3"/>
                  </a:cubicBezTo>
                  <a:cubicBezTo>
                    <a:pt x="28" y="3"/>
                    <a:pt x="28" y="2"/>
                    <a:pt x="28" y="2"/>
                  </a:cubicBezTo>
                  <a:cubicBezTo>
                    <a:pt x="28" y="0"/>
                    <a:pt x="28" y="0"/>
                    <a:pt x="28" y="0"/>
                  </a:cubicBezTo>
                  <a:cubicBezTo>
                    <a:pt x="28" y="0"/>
                    <a:pt x="28"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8" name="Rectangle 1453"/>
            <p:cNvSpPr>
              <a:spLocks noChangeArrowheads="1"/>
            </p:cNvSpPr>
            <p:nvPr/>
          </p:nvSpPr>
          <p:spPr bwMode="auto">
            <a:xfrm>
              <a:off x="10091738" y="4198938"/>
              <a:ext cx="1588"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29" name="Rectangle 1454"/>
            <p:cNvSpPr>
              <a:spLocks noChangeArrowheads="1"/>
            </p:cNvSpPr>
            <p:nvPr/>
          </p:nvSpPr>
          <p:spPr bwMode="auto">
            <a:xfrm>
              <a:off x="10056813"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0" name="Freeform 1455"/>
            <p:cNvSpPr/>
            <p:nvPr/>
          </p:nvSpPr>
          <p:spPr bwMode="auto">
            <a:xfrm>
              <a:off x="10126663" y="4198938"/>
              <a:ext cx="17463" cy="71438"/>
            </a:xfrm>
            <a:custGeom>
              <a:avLst/>
              <a:gdLst>
                <a:gd name="T0" fmla="*/ 0 w 1"/>
                <a:gd name="T1" fmla="*/ 4 h 4"/>
                <a:gd name="T2" fmla="*/ 1 w 1"/>
                <a:gd name="T3" fmla="*/ 4 h 4"/>
                <a:gd name="T4" fmla="*/ 1 w 1"/>
                <a:gd name="T5" fmla="*/ 3 h 4"/>
                <a:gd name="T6" fmla="*/ 1 w 1"/>
                <a:gd name="T7" fmla="*/ 0 h 4"/>
                <a:gd name="T8" fmla="*/ 0 w 1"/>
                <a:gd name="T9" fmla="*/ 0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cubicBezTo>
                    <a:pt x="1" y="4"/>
                    <a:pt x="1" y="4"/>
                    <a:pt x="1" y="4"/>
                  </a:cubicBezTo>
                  <a:cubicBezTo>
                    <a:pt x="1" y="4"/>
                    <a:pt x="1" y="4"/>
                    <a:pt x="1" y="3"/>
                  </a:cubicBezTo>
                  <a:cubicBezTo>
                    <a:pt x="1" y="0"/>
                    <a:pt x="1" y="0"/>
                    <a:pt x="1"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1" name="Rectangle 1456"/>
            <p:cNvSpPr>
              <a:spLocks noChangeArrowheads="1"/>
            </p:cNvSpPr>
            <p:nvPr/>
          </p:nvSpPr>
          <p:spPr bwMode="auto">
            <a:xfrm>
              <a:off x="10109200"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2" name="Freeform 1457"/>
            <p:cNvSpPr/>
            <p:nvPr/>
          </p:nvSpPr>
          <p:spPr bwMode="auto">
            <a:xfrm>
              <a:off x="10037763" y="4198938"/>
              <a:ext cx="19050" cy="71438"/>
            </a:xfrm>
            <a:custGeom>
              <a:avLst/>
              <a:gdLst>
                <a:gd name="T0" fmla="*/ 0 w 1"/>
                <a:gd name="T1" fmla="*/ 3 h 4"/>
                <a:gd name="T2" fmla="*/ 1 w 1"/>
                <a:gd name="T3" fmla="*/ 4 h 4"/>
                <a:gd name="T4" fmla="*/ 1 w 1"/>
                <a:gd name="T5" fmla="*/ 4 h 4"/>
                <a:gd name="T6" fmla="*/ 1 w 1"/>
                <a:gd name="T7" fmla="*/ 0 h 4"/>
                <a:gd name="T8" fmla="*/ 0 w 1"/>
                <a:gd name="T9" fmla="*/ 0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4"/>
                    <a:pt x="0" y="4"/>
                    <a:pt x="1" y="4"/>
                  </a:cubicBezTo>
                  <a:cubicBezTo>
                    <a:pt x="1" y="4"/>
                    <a:pt x="1" y="4"/>
                    <a:pt x="1" y="4"/>
                  </a:cubicBezTo>
                  <a:cubicBezTo>
                    <a:pt x="1" y="0"/>
                    <a:pt x="1" y="0"/>
                    <a:pt x="1"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3" name="Rectangle 1458"/>
            <p:cNvSpPr>
              <a:spLocks noChangeArrowheads="1"/>
            </p:cNvSpPr>
            <p:nvPr/>
          </p:nvSpPr>
          <p:spPr bwMode="auto">
            <a:xfrm>
              <a:off x="10410825" y="4198938"/>
              <a:ext cx="1588"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4" name="Rectangle 1459"/>
            <p:cNvSpPr>
              <a:spLocks noChangeArrowheads="1"/>
            </p:cNvSpPr>
            <p:nvPr/>
          </p:nvSpPr>
          <p:spPr bwMode="auto">
            <a:xfrm>
              <a:off x="10374313" y="4198938"/>
              <a:ext cx="19050"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5" name="Freeform 1460"/>
            <p:cNvSpPr/>
            <p:nvPr/>
          </p:nvSpPr>
          <p:spPr bwMode="auto">
            <a:xfrm>
              <a:off x="10445750" y="4198938"/>
              <a:ext cx="17463" cy="71438"/>
            </a:xfrm>
            <a:custGeom>
              <a:avLst/>
              <a:gdLst>
                <a:gd name="T0" fmla="*/ 0 w 1"/>
                <a:gd name="T1" fmla="*/ 4 h 4"/>
                <a:gd name="T2" fmla="*/ 1 w 1"/>
                <a:gd name="T3" fmla="*/ 4 h 4"/>
                <a:gd name="T4" fmla="*/ 1 w 1"/>
                <a:gd name="T5" fmla="*/ 3 h 4"/>
                <a:gd name="T6" fmla="*/ 1 w 1"/>
                <a:gd name="T7" fmla="*/ 0 h 4"/>
                <a:gd name="T8" fmla="*/ 0 w 1"/>
                <a:gd name="T9" fmla="*/ 0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cubicBezTo>
                    <a:pt x="1" y="4"/>
                    <a:pt x="1" y="4"/>
                    <a:pt x="1" y="4"/>
                  </a:cubicBezTo>
                  <a:cubicBezTo>
                    <a:pt x="1" y="4"/>
                    <a:pt x="1" y="3"/>
                    <a:pt x="1" y="3"/>
                  </a:cubicBezTo>
                  <a:cubicBezTo>
                    <a:pt x="1" y="0"/>
                    <a:pt x="1" y="0"/>
                    <a:pt x="1"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6" name="Rectangle 1461"/>
            <p:cNvSpPr>
              <a:spLocks noChangeArrowheads="1"/>
            </p:cNvSpPr>
            <p:nvPr/>
          </p:nvSpPr>
          <p:spPr bwMode="auto">
            <a:xfrm>
              <a:off x="10428288" y="4198938"/>
              <a:ext cx="1746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7" name="Freeform 1462"/>
            <p:cNvSpPr/>
            <p:nvPr/>
          </p:nvSpPr>
          <p:spPr bwMode="auto">
            <a:xfrm>
              <a:off x="10356850" y="4198938"/>
              <a:ext cx="17463" cy="71438"/>
            </a:xfrm>
            <a:custGeom>
              <a:avLst/>
              <a:gdLst>
                <a:gd name="T0" fmla="*/ 0 w 1"/>
                <a:gd name="T1" fmla="*/ 3 h 4"/>
                <a:gd name="T2" fmla="*/ 1 w 1"/>
                <a:gd name="T3" fmla="*/ 4 h 4"/>
                <a:gd name="T4" fmla="*/ 1 w 1"/>
                <a:gd name="T5" fmla="*/ 4 h 4"/>
                <a:gd name="T6" fmla="*/ 1 w 1"/>
                <a:gd name="T7" fmla="*/ 0 h 4"/>
                <a:gd name="T8" fmla="*/ 0 w 1"/>
                <a:gd name="T9" fmla="*/ 0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cubicBezTo>
                    <a:pt x="0" y="3"/>
                    <a:pt x="0" y="4"/>
                    <a:pt x="1" y="4"/>
                  </a:cubicBezTo>
                  <a:cubicBezTo>
                    <a:pt x="1" y="4"/>
                    <a:pt x="1" y="4"/>
                    <a:pt x="1" y="4"/>
                  </a:cubicBezTo>
                  <a:cubicBezTo>
                    <a:pt x="1" y="0"/>
                    <a:pt x="1" y="0"/>
                    <a:pt x="1"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8" name="Freeform 1463"/>
            <p:cNvSpPr/>
            <p:nvPr/>
          </p:nvSpPr>
          <p:spPr bwMode="auto">
            <a:xfrm>
              <a:off x="10037763" y="3968750"/>
              <a:ext cx="19050" cy="34925"/>
            </a:xfrm>
            <a:custGeom>
              <a:avLst/>
              <a:gdLst>
                <a:gd name="T0" fmla="*/ 12 w 12"/>
                <a:gd name="T1" fmla="*/ 11 h 22"/>
                <a:gd name="T2" fmla="*/ 0 w 12"/>
                <a:gd name="T3" fmla="*/ 0 h 22"/>
                <a:gd name="T4" fmla="*/ 0 w 12"/>
                <a:gd name="T5" fmla="*/ 11 h 22"/>
                <a:gd name="T6" fmla="*/ 12 w 12"/>
                <a:gd name="T7" fmla="*/ 22 h 22"/>
                <a:gd name="T8" fmla="*/ 12 w 12"/>
                <a:gd name="T9" fmla="*/ 11 h 22"/>
              </a:gdLst>
              <a:ahLst/>
              <a:cxnLst>
                <a:cxn ang="0">
                  <a:pos x="T0" y="T1"/>
                </a:cxn>
                <a:cxn ang="0">
                  <a:pos x="T2" y="T3"/>
                </a:cxn>
                <a:cxn ang="0">
                  <a:pos x="T4" y="T5"/>
                </a:cxn>
                <a:cxn ang="0">
                  <a:pos x="T6" y="T7"/>
                </a:cxn>
                <a:cxn ang="0">
                  <a:pos x="T8" y="T9"/>
                </a:cxn>
              </a:cxnLst>
              <a:rect l="0" t="0" r="r" b="b"/>
              <a:pathLst>
                <a:path w="12" h="22">
                  <a:moveTo>
                    <a:pt x="12" y="11"/>
                  </a:moveTo>
                  <a:lnTo>
                    <a:pt x="0" y="0"/>
                  </a:lnTo>
                  <a:lnTo>
                    <a:pt x="0" y="11"/>
                  </a:lnTo>
                  <a:lnTo>
                    <a:pt x="12" y="22"/>
                  </a:ln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39" name="Freeform 1464"/>
            <p:cNvSpPr/>
            <p:nvPr/>
          </p:nvSpPr>
          <p:spPr bwMode="auto">
            <a:xfrm>
              <a:off x="9985375" y="3914775"/>
              <a:ext cx="52388" cy="106363"/>
            </a:xfrm>
            <a:custGeom>
              <a:avLst/>
              <a:gdLst>
                <a:gd name="T0" fmla="*/ 3 w 3"/>
                <a:gd name="T1" fmla="*/ 5 h 6"/>
                <a:gd name="T2" fmla="*/ 3 w 3"/>
                <a:gd name="T3" fmla="*/ 0 h 6"/>
                <a:gd name="T4" fmla="*/ 3 w 3"/>
                <a:gd name="T5" fmla="*/ 0 h 6"/>
                <a:gd name="T6" fmla="*/ 0 w 3"/>
                <a:gd name="T7" fmla="*/ 0 h 6"/>
                <a:gd name="T8" fmla="*/ 0 w 3"/>
                <a:gd name="T9" fmla="*/ 0 h 6"/>
                <a:gd name="T10" fmla="*/ 0 w 3"/>
                <a:gd name="T11" fmla="*/ 5 h 6"/>
                <a:gd name="T12" fmla="*/ 0 w 3"/>
                <a:gd name="T13" fmla="*/ 6 h 6"/>
                <a:gd name="T14" fmla="*/ 3 w 3"/>
                <a:gd name="T15" fmla="*/ 6 h 6"/>
                <a:gd name="T16" fmla="*/ 3 w 3"/>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5"/>
                  </a:moveTo>
                  <a:cubicBezTo>
                    <a:pt x="3" y="0"/>
                    <a:pt x="3" y="0"/>
                    <a:pt x="3" y="0"/>
                  </a:cubicBezTo>
                  <a:cubicBezTo>
                    <a:pt x="3" y="0"/>
                    <a:pt x="3" y="0"/>
                    <a:pt x="3" y="0"/>
                  </a:cubicBezTo>
                  <a:cubicBezTo>
                    <a:pt x="0" y="0"/>
                    <a:pt x="0" y="0"/>
                    <a:pt x="0" y="0"/>
                  </a:cubicBezTo>
                  <a:cubicBezTo>
                    <a:pt x="0" y="0"/>
                    <a:pt x="0" y="0"/>
                    <a:pt x="0" y="0"/>
                  </a:cubicBezTo>
                  <a:cubicBezTo>
                    <a:pt x="0" y="5"/>
                    <a:pt x="0" y="5"/>
                    <a:pt x="0" y="5"/>
                  </a:cubicBezTo>
                  <a:cubicBezTo>
                    <a:pt x="0" y="5"/>
                    <a:pt x="0" y="6"/>
                    <a:pt x="0" y="6"/>
                  </a:cubicBezTo>
                  <a:cubicBezTo>
                    <a:pt x="3" y="6"/>
                    <a:pt x="3" y="6"/>
                    <a:pt x="3" y="6"/>
                  </a:cubicBezTo>
                  <a:cubicBezTo>
                    <a:pt x="3" y="6"/>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0" name="Freeform 1465"/>
            <p:cNvSpPr/>
            <p:nvPr/>
          </p:nvSpPr>
          <p:spPr bwMode="auto">
            <a:xfrm>
              <a:off x="10463213" y="3968750"/>
              <a:ext cx="17463" cy="34925"/>
            </a:xfrm>
            <a:custGeom>
              <a:avLst/>
              <a:gdLst>
                <a:gd name="T0" fmla="*/ 11 w 11"/>
                <a:gd name="T1" fmla="*/ 0 h 22"/>
                <a:gd name="T2" fmla="*/ 0 w 11"/>
                <a:gd name="T3" fmla="*/ 11 h 22"/>
                <a:gd name="T4" fmla="*/ 0 w 11"/>
                <a:gd name="T5" fmla="*/ 22 h 22"/>
                <a:gd name="T6" fmla="*/ 11 w 11"/>
                <a:gd name="T7" fmla="*/ 11 h 22"/>
                <a:gd name="T8" fmla="*/ 11 w 11"/>
                <a:gd name="T9" fmla="*/ 0 h 22"/>
              </a:gdLst>
              <a:ahLst/>
              <a:cxnLst>
                <a:cxn ang="0">
                  <a:pos x="T0" y="T1"/>
                </a:cxn>
                <a:cxn ang="0">
                  <a:pos x="T2" y="T3"/>
                </a:cxn>
                <a:cxn ang="0">
                  <a:pos x="T4" y="T5"/>
                </a:cxn>
                <a:cxn ang="0">
                  <a:pos x="T6" y="T7"/>
                </a:cxn>
                <a:cxn ang="0">
                  <a:pos x="T8" y="T9"/>
                </a:cxn>
              </a:cxnLst>
              <a:rect l="0" t="0" r="r" b="b"/>
              <a:pathLst>
                <a:path w="11" h="22">
                  <a:moveTo>
                    <a:pt x="11" y="0"/>
                  </a:moveTo>
                  <a:lnTo>
                    <a:pt x="0" y="11"/>
                  </a:lnTo>
                  <a:lnTo>
                    <a:pt x="0" y="22"/>
                  </a:lnTo>
                  <a:lnTo>
                    <a:pt x="11" y="11"/>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1" name="Freeform 1466"/>
            <p:cNvSpPr/>
            <p:nvPr/>
          </p:nvSpPr>
          <p:spPr bwMode="auto">
            <a:xfrm>
              <a:off x="10480675" y="3914775"/>
              <a:ext cx="53975" cy="106363"/>
            </a:xfrm>
            <a:custGeom>
              <a:avLst/>
              <a:gdLst>
                <a:gd name="T0" fmla="*/ 3 w 3"/>
                <a:gd name="T1" fmla="*/ 0 h 6"/>
                <a:gd name="T2" fmla="*/ 1 w 3"/>
                <a:gd name="T3" fmla="*/ 0 h 6"/>
                <a:gd name="T4" fmla="*/ 0 w 3"/>
                <a:gd name="T5" fmla="*/ 0 h 6"/>
                <a:gd name="T6" fmla="*/ 0 w 3"/>
                <a:gd name="T7" fmla="*/ 5 h 6"/>
                <a:gd name="T8" fmla="*/ 1 w 3"/>
                <a:gd name="T9" fmla="*/ 6 h 6"/>
                <a:gd name="T10" fmla="*/ 3 w 3"/>
                <a:gd name="T11" fmla="*/ 6 h 6"/>
                <a:gd name="T12" fmla="*/ 3 w 3"/>
                <a:gd name="T13" fmla="*/ 5 h 6"/>
                <a:gd name="T14" fmla="*/ 3 w 3"/>
                <a:gd name="T15" fmla="*/ 0 h 6"/>
                <a:gd name="T16" fmla="*/ 3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0"/>
                  </a:moveTo>
                  <a:cubicBezTo>
                    <a:pt x="1" y="0"/>
                    <a:pt x="1" y="0"/>
                    <a:pt x="1" y="0"/>
                  </a:cubicBezTo>
                  <a:cubicBezTo>
                    <a:pt x="0" y="0"/>
                    <a:pt x="0" y="0"/>
                    <a:pt x="0" y="0"/>
                  </a:cubicBezTo>
                  <a:cubicBezTo>
                    <a:pt x="0" y="5"/>
                    <a:pt x="0" y="5"/>
                    <a:pt x="0" y="5"/>
                  </a:cubicBezTo>
                  <a:cubicBezTo>
                    <a:pt x="0" y="5"/>
                    <a:pt x="0" y="6"/>
                    <a:pt x="1" y="6"/>
                  </a:cubicBezTo>
                  <a:cubicBezTo>
                    <a:pt x="3" y="6"/>
                    <a:pt x="3" y="6"/>
                    <a:pt x="3" y="6"/>
                  </a:cubicBezTo>
                  <a:cubicBezTo>
                    <a:pt x="3" y="6"/>
                    <a:pt x="3" y="5"/>
                    <a:pt x="3" y="5"/>
                  </a:cubicBezTo>
                  <a:cubicBezTo>
                    <a:pt x="3" y="0"/>
                    <a:pt x="3" y="0"/>
                    <a:pt x="3"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2" name="Freeform 1467"/>
            <p:cNvSpPr>
              <a:spLocks noEditPoints="1"/>
            </p:cNvSpPr>
            <p:nvPr/>
          </p:nvSpPr>
          <p:spPr bwMode="auto">
            <a:xfrm>
              <a:off x="10037763" y="3844925"/>
              <a:ext cx="442913" cy="282575"/>
            </a:xfrm>
            <a:custGeom>
              <a:avLst/>
              <a:gdLst>
                <a:gd name="T0" fmla="*/ 25 w 25"/>
                <a:gd name="T1" fmla="*/ 16 h 16"/>
                <a:gd name="T2" fmla="*/ 25 w 25"/>
                <a:gd name="T3" fmla="*/ 12 h 16"/>
                <a:gd name="T4" fmla="*/ 23 w 25"/>
                <a:gd name="T5" fmla="*/ 10 h 16"/>
                <a:gd name="T6" fmla="*/ 21 w 25"/>
                <a:gd name="T7" fmla="*/ 0 h 16"/>
                <a:gd name="T8" fmla="*/ 17 w 25"/>
                <a:gd name="T9" fmla="*/ 0 h 16"/>
                <a:gd name="T10" fmla="*/ 9 w 25"/>
                <a:gd name="T11" fmla="*/ 0 h 16"/>
                <a:gd name="T12" fmla="*/ 4 w 25"/>
                <a:gd name="T13" fmla="*/ 0 h 16"/>
                <a:gd name="T14" fmla="*/ 2 w 25"/>
                <a:gd name="T15" fmla="*/ 10 h 16"/>
                <a:gd name="T16" fmla="*/ 0 w 25"/>
                <a:gd name="T17" fmla="*/ 12 h 16"/>
                <a:gd name="T18" fmla="*/ 17 w 25"/>
                <a:gd name="T19" fmla="*/ 15 h 16"/>
                <a:gd name="T20" fmla="*/ 9 w 25"/>
                <a:gd name="T21" fmla="*/ 15 h 16"/>
                <a:gd name="T22" fmla="*/ 8 w 25"/>
                <a:gd name="T23" fmla="*/ 15 h 16"/>
                <a:gd name="T24" fmla="*/ 16 w 25"/>
                <a:gd name="T25" fmla="*/ 14 h 16"/>
                <a:gd name="T26" fmla="*/ 17 w 25"/>
                <a:gd name="T27" fmla="*/ 13 h 16"/>
                <a:gd name="T28" fmla="*/ 9 w 25"/>
                <a:gd name="T29" fmla="*/ 13 h 16"/>
                <a:gd name="T30" fmla="*/ 8 w 25"/>
                <a:gd name="T31" fmla="*/ 12 h 16"/>
                <a:gd name="T32" fmla="*/ 16 w 25"/>
                <a:gd name="T33" fmla="*/ 12 h 16"/>
                <a:gd name="T34" fmla="*/ 17 w 25"/>
                <a:gd name="T35" fmla="*/ 13 h 16"/>
                <a:gd name="T36" fmla="*/ 21 w 25"/>
                <a:gd name="T37" fmla="*/ 16 h 16"/>
                <a:gd name="T38" fmla="*/ 19 w 25"/>
                <a:gd name="T39" fmla="*/ 14 h 16"/>
                <a:gd name="T40" fmla="*/ 21 w 25"/>
                <a:gd name="T41" fmla="*/ 12 h 16"/>
                <a:gd name="T42" fmla="*/ 13 w 25"/>
                <a:gd name="T43" fmla="*/ 1 h 16"/>
                <a:gd name="T44" fmla="*/ 22 w 25"/>
                <a:gd name="T45" fmla="*/ 2 h 16"/>
                <a:gd name="T46" fmla="*/ 21 w 25"/>
                <a:gd name="T47" fmla="*/ 9 h 16"/>
                <a:gd name="T48" fmla="*/ 13 w 25"/>
                <a:gd name="T49" fmla="*/ 1 h 16"/>
                <a:gd name="T50" fmla="*/ 17 w 25"/>
                <a:gd name="T51" fmla="*/ 10 h 16"/>
                <a:gd name="T52" fmla="*/ 16 w 25"/>
                <a:gd name="T53" fmla="*/ 11 h 16"/>
                <a:gd name="T54" fmla="*/ 8 w 25"/>
                <a:gd name="T55" fmla="*/ 10 h 16"/>
                <a:gd name="T56" fmla="*/ 9 w 25"/>
                <a:gd name="T57" fmla="*/ 9 h 16"/>
                <a:gd name="T58" fmla="*/ 3 w 25"/>
                <a:gd name="T59" fmla="*/ 2 h 16"/>
                <a:gd name="T60" fmla="*/ 12 w 25"/>
                <a:gd name="T61" fmla="*/ 1 h 16"/>
                <a:gd name="T62" fmla="*/ 4 w 25"/>
                <a:gd name="T63" fmla="*/ 9 h 16"/>
                <a:gd name="T64" fmla="*/ 3 w 25"/>
                <a:gd name="T65" fmla="*/ 2 h 16"/>
                <a:gd name="T66" fmla="*/ 6 w 25"/>
                <a:gd name="T67" fmla="*/ 13 h 16"/>
                <a:gd name="T68" fmla="*/ 6 w 25"/>
                <a:gd name="T69" fmla="*/ 15 h 16"/>
                <a:gd name="T70" fmla="*/ 3 w 25"/>
                <a:gd name="T7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6">
                  <a:moveTo>
                    <a:pt x="0" y="16"/>
                  </a:moveTo>
                  <a:cubicBezTo>
                    <a:pt x="25" y="16"/>
                    <a:pt x="25" y="16"/>
                    <a:pt x="25" y="16"/>
                  </a:cubicBezTo>
                  <a:cubicBezTo>
                    <a:pt x="25" y="16"/>
                    <a:pt x="25" y="16"/>
                    <a:pt x="25" y="16"/>
                  </a:cubicBezTo>
                  <a:cubicBezTo>
                    <a:pt x="25" y="12"/>
                    <a:pt x="25" y="12"/>
                    <a:pt x="25" y="12"/>
                  </a:cubicBezTo>
                  <a:cubicBezTo>
                    <a:pt x="25" y="12"/>
                    <a:pt x="25" y="12"/>
                    <a:pt x="25" y="11"/>
                  </a:cubicBezTo>
                  <a:cubicBezTo>
                    <a:pt x="25" y="11"/>
                    <a:pt x="24" y="10"/>
                    <a:pt x="23" y="10"/>
                  </a:cubicBezTo>
                  <a:cubicBezTo>
                    <a:pt x="23" y="0"/>
                    <a:pt x="23" y="0"/>
                    <a:pt x="23" y="0"/>
                  </a:cubicBezTo>
                  <a:cubicBezTo>
                    <a:pt x="21" y="0"/>
                    <a:pt x="21" y="0"/>
                    <a:pt x="21" y="0"/>
                  </a:cubicBezTo>
                  <a:cubicBezTo>
                    <a:pt x="19" y="0"/>
                    <a:pt x="19" y="0"/>
                    <a:pt x="19" y="0"/>
                  </a:cubicBezTo>
                  <a:cubicBezTo>
                    <a:pt x="17" y="0"/>
                    <a:pt x="17" y="0"/>
                    <a:pt x="17" y="0"/>
                  </a:cubicBezTo>
                  <a:cubicBezTo>
                    <a:pt x="13" y="0"/>
                    <a:pt x="13" y="0"/>
                    <a:pt x="13" y="0"/>
                  </a:cubicBezTo>
                  <a:cubicBezTo>
                    <a:pt x="9" y="0"/>
                    <a:pt x="9" y="0"/>
                    <a:pt x="9" y="0"/>
                  </a:cubicBezTo>
                  <a:cubicBezTo>
                    <a:pt x="6" y="0"/>
                    <a:pt x="6" y="0"/>
                    <a:pt x="6" y="0"/>
                  </a:cubicBezTo>
                  <a:cubicBezTo>
                    <a:pt x="4" y="0"/>
                    <a:pt x="4" y="0"/>
                    <a:pt x="4" y="0"/>
                  </a:cubicBezTo>
                  <a:cubicBezTo>
                    <a:pt x="2" y="0"/>
                    <a:pt x="2" y="0"/>
                    <a:pt x="2" y="0"/>
                  </a:cubicBezTo>
                  <a:cubicBezTo>
                    <a:pt x="2" y="10"/>
                    <a:pt x="2" y="10"/>
                    <a:pt x="2" y="10"/>
                  </a:cubicBezTo>
                  <a:cubicBezTo>
                    <a:pt x="1" y="10"/>
                    <a:pt x="1" y="11"/>
                    <a:pt x="0" y="11"/>
                  </a:cubicBezTo>
                  <a:cubicBezTo>
                    <a:pt x="0" y="12"/>
                    <a:pt x="0" y="12"/>
                    <a:pt x="0" y="12"/>
                  </a:cubicBezTo>
                  <a:lnTo>
                    <a:pt x="0" y="16"/>
                  </a:lnTo>
                  <a:close/>
                  <a:moveTo>
                    <a:pt x="17" y="15"/>
                  </a:moveTo>
                  <a:cubicBezTo>
                    <a:pt x="17" y="15"/>
                    <a:pt x="17" y="15"/>
                    <a:pt x="16" y="15"/>
                  </a:cubicBezTo>
                  <a:cubicBezTo>
                    <a:pt x="9" y="15"/>
                    <a:pt x="9" y="15"/>
                    <a:pt x="9" y="15"/>
                  </a:cubicBezTo>
                  <a:cubicBezTo>
                    <a:pt x="8" y="15"/>
                    <a:pt x="8" y="15"/>
                    <a:pt x="8" y="15"/>
                  </a:cubicBezTo>
                  <a:cubicBezTo>
                    <a:pt x="8" y="15"/>
                    <a:pt x="8" y="15"/>
                    <a:pt x="8" y="15"/>
                  </a:cubicBezTo>
                  <a:cubicBezTo>
                    <a:pt x="8" y="14"/>
                    <a:pt x="8" y="14"/>
                    <a:pt x="9" y="14"/>
                  </a:cubicBezTo>
                  <a:cubicBezTo>
                    <a:pt x="16" y="14"/>
                    <a:pt x="16" y="14"/>
                    <a:pt x="16" y="14"/>
                  </a:cubicBezTo>
                  <a:cubicBezTo>
                    <a:pt x="17" y="14"/>
                    <a:pt x="17" y="14"/>
                    <a:pt x="17" y="15"/>
                  </a:cubicBezTo>
                  <a:close/>
                  <a:moveTo>
                    <a:pt x="17" y="13"/>
                  </a:moveTo>
                  <a:cubicBezTo>
                    <a:pt x="17" y="13"/>
                    <a:pt x="17" y="13"/>
                    <a:pt x="16" y="13"/>
                  </a:cubicBezTo>
                  <a:cubicBezTo>
                    <a:pt x="9" y="13"/>
                    <a:pt x="9" y="13"/>
                    <a:pt x="9" y="13"/>
                  </a:cubicBezTo>
                  <a:cubicBezTo>
                    <a:pt x="8" y="13"/>
                    <a:pt x="8" y="13"/>
                    <a:pt x="8" y="13"/>
                  </a:cubicBezTo>
                  <a:cubicBezTo>
                    <a:pt x="8" y="12"/>
                    <a:pt x="8" y="12"/>
                    <a:pt x="8" y="12"/>
                  </a:cubicBezTo>
                  <a:cubicBezTo>
                    <a:pt x="8" y="12"/>
                    <a:pt x="8" y="12"/>
                    <a:pt x="9" y="12"/>
                  </a:cubicBezTo>
                  <a:cubicBezTo>
                    <a:pt x="16" y="12"/>
                    <a:pt x="16" y="12"/>
                    <a:pt x="16" y="12"/>
                  </a:cubicBezTo>
                  <a:cubicBezTo>
                    <a:pt x="17" y="12"/>
                    <a:pt x="17" y="12"/>
                    <a:pt x="17" y="12"/>
                  </a:cubicBezTo>
                  <a:lnTo>
                    <a:pt x="17" y="13"/>
                  </a:lnTo>
                  <a:close/>
                  <a:moveTo>
                    <a:pt x="23" y="14"/>
                  </a:moveTo>
                  <a:cubicBezTo>
                    <a:pt x="23" y="15"/>
                    <a:pt x="22" y="16"/>
                    <a:pt x="21" y="16"/>
                  </a:cubicBezTo>
                  <a:cubicBezTo>
                    <a:pt x="20" y="16"/>
                    <a:pt x="20" y="15"/>
                    <a:pt x="19" y="15"/>
                  </a:cubicBezTo>
                  <a:cubicBezTo>
                    <a:pt x="19" y="15"/>
                    <a:pt x="19" y="14"/>
                    <a:pt x="19" y="14"/>
                  </a:cubicBezTo>
                  <a:cubicBezTo>
                    <a:pt x="19" y="14"/>
                    <a:pt x="19" y="13"/>
                    <a:pt x="19" y="13"/>
                  </a:cubicBezTo>
                  <a:cubicBezTo>
                    <a:pt x="20" y="12"/>
                    <a:pt x="20" y="12"/>
                    <a:pt x="21" y="12"/>
                  </a:cubicBezTo>
                  <a:cubicBezTo>
                    <a:pt x="22" y="12"/>
                    <a:pt x="23" y="13"/>
                    <a:pt x="23" y="14"/>
                  </a:cubicBezTo>
                  <a:close/>
                  <a:moveTo>
                    <a:pt x="13" y="1"/>
                  </a:moveTo>
                  <a:cubicBezTo>
                    <a:pt x="21" y="1"/>
                    <a:pt x="21" y="1"/>
                    <a:pt x="21" y="1"/>
                  </a:cubicBezTo>
                  <a:cubicBezTo>
                    <a:pt x="21" y="1"/>
                    <a:pt x="22" y="2"/>
                    <a:pt x="22" y="2"/>
                  </a:cubicBezTo>
                  <a:cubicBezTo>
                    <a:pt x="22" y="8"/>
                    <a:pt x="22" y="8"/>
                    <a:pt x="22" y="8"/>
                  </a:cubicBezTo>
                  <a:cubicBezTo>
                    <a:pt x="22" y="8"/>
                    <a:pt x="21" y="9"/>
                    <a:pt x="21" y="9"/>
                  </a:cubicBezTo>
                  <a:cubicBezTo>
                    <a:pt x="13" y="9"/>
                    <a:pt x="13" y="9"/>
                    <a:pt x="13" y="9"/>
                  </a:cubicBezTo>
                  <a:lnTo>
                    <a:pt x="13" y="1"/>
                  </a:lnTo>
                  <a:close/>
                  <a:moveTo>
                    <a:pt x="16" y="9"/>
                  </a:moveTo>
                  <a:cubicBezTo>
                    <a:pt x="17" y="9"/>
                    <a:pt x="17" y="10"/>
                    <a:pt x="17" y="10"/>
                  </a:cubicBezTo>
                  <a:cubicBezTo>
                    <a:pt x="17" y="10"/>
                    <a:pt x="17" y="10"/>
                    <a:pt x="17" y="10"/>
                  </a:cubicBezTo>
                  <a:cubicBezTo>
                    <a:pt x="17" y="11"/>
                    <a:pt x="17" y="11"/>
                    <a:pt x="16" y="11"/>
                  </a:cubicBezTo>
                  <a:cubicBezTo>
                    <a:pt x="9" y="11"/>
                    <a:pt x="9" y="11"/>
                    <a:pt x="9" y="11"/>
                  </a:cubicBezTo>
                  <a:cubicBezTo>
                    <a:pt x="8" y="11"/>
                    <a:pt x="8" y="11"/>
                    <a:pt x="8" y="10"/>
                  </a:cubicBezTo>
                  <a:cubicBezTo>
                    <a:pt x="8" y="10"/>
                    <a:pt x="8" y="10"/>
                    <a:pt x="8" y="10"/>
                  </a:cubicBezTo>
                  <a:cubicBezTo>
                    <a:pt x="8" y="10"/>
                    <a:pt x="8" y="9"/>
                    <a:pt x="9" y="9"/>
                  </a:cubicBezTo>
                  <a:lnTo>
                    <a:pt x="16" y="9"/>
                  </a:lnTo>
                  <a:close/>
                  <a:moveTo>
                    <a:pt x="3" y="2"/>
                  </a:moveTo>
                  <a:cubicBezTo>
                    <a:pt x="3" y="2"/>
                    <a:pt x="4" y="1"/>
                    <a:pt x="4" y="1"/>
                  </a:cubicBezTo>
                  <a:cubicBezTo>
                    <a:pt x="12" y="1"/>
                    <a:pt x="12" y="1"/>
                    <a:pt x="12" y="1"/>
                  </a:cubicBezTo>
                  <a:cubicBezTo>
                    <a:pt x="12" y="9"/>
                    <a:pt x="12" y="9"/>
                    <a:pt x="12" y="9"/>
                  </a:cubicBezTo>
                  <a:cubicBezTo>
                    <a:pt x="4" y="9"/>
                    <a:pt x="4" y="9"/>
                    <a:pt x="4" y="9"/>
                  </a:cubicBezTo>
                  <a:cubicBezTo>
                    <a:pt x="4" y="9"/>
                    <a:pt x="3" y="8"/>
                    <a:pt x="3" y="8"/>
                  </a:cubicBezTo>
                  <a:lnTo>
                    <a:pt x="3" y="2"/>
                  </a:lnTo>
                  <a:close/>
                  <a:moveTo>
                    <a:pt x="4" y="12"/>
                  </a:moveTo>
                  <a:cubicBezTo>
                    <a:pt x="5" y="12"/>
                    <a:pt x="6" y="12"/>
                    <a:pt x="6" y="13"/>
                  </a:cubicBezTo>
                  <a:cubicBezTo>
                    <a:pt x="6" y="13"/>
                    <a:pt x="6" y="14"/>
                    <a:pt x="6" y="14"/>
                  </a:cubicBezTo>
                  <a:cubicBezTo>
                    <a:pt x="6" y="14"/>
                    <a:pt x="6" y="15"/>
                    <a:pt x="6" y="15"/>
                  </a:cubicBezTo>
                  <a:cubicBezTo>
                    <a:pt x="6" y="15"/>
                    <a:pt x="5" y="16"/>
                    <a:pt x="4" y="16"/>
                  </a:cubicBezTo>
                  <a:cubicBezTo>
                    <a:pt x="3" y="16"/>
                    <a:pt x="3" y="15"/>
                    <a:pt x="3" y="14"/>
                  </a:cubicBezTo>
                  <a:cubicBezTo>
                    <a:pt x="3" y="13"/>
                    <a:pt x="3"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43" name="组合 842"/>
          <p:cNvGrpSpPr/>
          <p:nvPr/>
        </p:nvGrpSpPr>
        <p:grpSpPr>
          <a:xfrm>
            <a:off x="1152525" y="4686180"/>
            <a:ext cx="469900" cy="731838"/>
            <a:chOff x="1698625" y="5073650"/>
            <a:chExt cx="469900" cy="731838"/>
          </a:xfrm>
          <a:solidFill>
            <a:schemeClr val="bg1"/>
          </a:solidFill>
        </p:grpSpPr>
        <p:sp>
          <p:nvSpPr>
            <p:cNvPr id="844" name="Freeform 634"/>
            <p:cNvSpPr/>
            <p:nvPr/>
          </p:nvSpPr>
          <p:spPr bwMode="auto">
            <a:xfrm>
              <a:off x="2017713" y="53927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5" name="Freeform 635"/>
            <p:cNvSpPr/>
            <p:nvPr/>
          </p:nvSpPr>
          <p:spPr bwMode="auto">
            <a:xfrm>
              <a:off x="1905000" y="5073650"/>
              <a:ext cx="150813" cy="130175"/>
            </a:xfrm>
            <a:custGeom>
              <a:avLst/>
              <a:gdLst>
                <a:gd name="T0" fmla="*/ 1 w 8"/>
                <a:gd name="T1" fmla="*/ 3 h 7"/>
                <a:gd name="T2" fmla="*/ 3 w 8"/>
                <a:gd name="T3" fmla="*/ 7 h 7"/>
                <a:gd name="T4" fmla="*/ 4 w 8"/>
                <a:gd name="T5" fmla="*/ 6 h 7"/>
                <a:gd name="T6" fmla="*/ 6 w 8"/>
                <a:gd name="T7" fmla="*/ 4 h 7"/>
                <a:gd name="T8" fmla="*/ 7 w 8"/>
                <a:gd name="T9" fmla="*/ 2 h 7"/>
                <a:gd name="T10" fmla="*/ 8 w 8"/>
                <a:gd name="T11" fmla="*/ 1 h 7"/>
                <a:gd name="T12" fmla="*/ 8 w 8"/>
                <a:gd name="T13" fmla="*/ 1 h 7"/>
                <a:gd name="T14" fmla="*/ 8 w 8"/>
                <a:gd name="T15" fmla="*/ 1 h 7"/>
                <a:gd name="T16" fmla="*/ 1 w 8"/>
                <a:gd name="T17" fmla="*/ 1 h 7"/>
                <a:gd name="T18" fmla="*/ 0 w 8"/>
                <a:gd name="T19" fmla="*/ 1 h 7"/>
                <a:gd name="T20" fmla="*/ 0 w 8"/>
                <a:gd name="T21" fmla="*/ 1 h 7"/>
                <a:gd name="T22" fmla="*/ 0 w 8"/>
                <a:gd name="T23" fmla="*/ 1 h 7"/>
                <a:gd name="T24" fmla="*/ 1 w 8"/>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1" y="3"/>
                  </a:moveTo>
                  <a:cubicBezTo>
                    <a:pt x="2" y="5"/>
                    <a:pt x="2" y="6"/>
                    <a:pt x="3" y="7"/>
                  </a:cubicBezTo>
                  <a:cubicBezTo>
                    <a:pt x="3" y="7"/>
                    <a:pt x="4" y="7"/>
                    <a:pt x="4" y="6"/>
                  </a:cubicBezTo>
                  <a:cubicBezTo>
                    <a:pt x="5" y="6"/>
                    <a:pt x="6" y="5"/>
                    <a:pt x="6" y="4"/>
                  </a:cubicBezTo>
                  <a:cubicBezTo>
                    <a:pt x="7" y="3"/>
                    <a:pt x="7" y="2"/>
                    <a:pt x="7" y="2"/>
                  </a:cubicBezTo>
                  <a:cubicBezTo>
                    <a:pt x="7" y="2"/>
                    <a:pt x="7" y="2"/>
                    <a:pt x="8" y="1"/>
                  </a:cubicBezTo>
                  <a:cubicBezTo>
                    <a:pt x="8" y="1"/>
                    <a:pt x="8" y="1"/>
                    <a:pt x="8" y="1"/>
                  </a:cubicBezTo>
                  <a:cubicBezTo>
                    <a:pt x="8" y="1"/>
                    <a:pt x="8" y="1"/>
                    <a:pt x="8" y="1"/>
                  </a:cubicBezTo>
                  <a:cubicBezTo>
                    <a:pt x="6" y="0"/>
                    <a:pt x="3" y="0"/>
                    <a:pt x="1" y="1"/>
                  </a:cubicBezTo>
                  <a:cubicBezTo>
                    <a:pt x="1" y="1"/>
                    <a:pt x="0" y="1"/>
                    <a:pt x="0" y="1"/>
                  </a:cubicBezTo>
                  <a:cubicBezTo>
                    <a:pt x="0" y="1"/>
                    <a:pt x="0" y="1"/>
                    <a:pt x="0" y="1"/>
                  </a:cubicBezTo>
                  <a:cubicBezTo>
                    <a:pt x="0" y="1"/>
                    <a:pt x="0" y="1"/>
                    <a:pt x="0" y="1"/>
                  </a:cubicBezTo>
                  <a:cubicBezTo>
                    <a:pt x="1"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6" name="Freeform 636"/>
            <p:cNvSpPr/>
            <p:nvPr/>
          </p:nvSpPr>
          <p:spPr bwMode="auto">
            <a:xfrm>
              <a:off x="1811338" y="5091113"/>
              <a:ext cx="131763" cy="131762"/>
            </a:xfrm>
            <a:custGeom>
              <a:avLst/>
              <a:gdLst>
                <a:gd name="T0" fmla="*/ 0 w 7"/>
                <a:gd name="T1" fmla="*/ 5 h 7"/>
                <a:gd name="T2" fmla="*/ 1 w 7"/>
                <a:gd name="T3" fmla="*/ 5 h 7"/>
                <a:gd name="T4" fmla="*/ 3 w 7"/>
                <a:gd name="T5" fmla="*/ 6 h 7"/>
                <a:gd name="T6" fmla="*/ 7 w 7"/>
                <a:gd name="T7" fmla="*/ 6 h 7"/>
                <a:gd name="T8" fmla="*/ 6 w 7"/>
                <a:gd name="T9" fmla="*/ 3 h 7"/>
                <a:gd name="T10" fmla="*/ 5 w 7"/>
                <a:gd name="T11" fmla="*/ 0 h 7"/>
                <a:gd name="T12" fmla="*/ 5 w 7"/>
                <a:gd name="T13" fmla="*/ 0 h 7"/>
                <a:gd name="T14" fmla="*/ 5 w 7"/>
                <a:gd name="T15" fmla="*/ 0 h 7"/>
                <a:gd name="T16" fmla="*/ 0 w 7"/>
                <a:gd name="T17" fmla="*/ 5 h 7"/>
                <a:gd name="T18" fmla="*/ 0 w 7"/>
                <a:gd name="T19" fmla="*/ 5 h 7"/>
                <a:gd name="T20" fmla="*/ 0 w 7"/>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0" y="5"/>
                  </a:moveTo>
                  <a:cubicBezTo>
                    <a:pt x="0" y="5"/>
                    <a:pt x="0" y="5"/>
                    <a:pt x="1" y="5"/>
                  </a:cubicBezTo>
                  <a:cubicBezTo>
                    <a:pt x="1" y="5"/>
                    <a:pt x="2" y="6"/>
                    <a:pt x="3" y="6"/>
                  </a:cubicBezTo>
                  <a:cubicBezTo>
                    <a:pt x="4" y="6"/>
                    <a:pt x="6" y="7"/>
                    <a:pt x="7" y="6"/>
                  </a:cubicBezTo>
                  <a:cubicBezTo>
                    <a:pt x="7" y="5"/>
                    <a:pt x="6" y="4"/>
                    <a:pt x="6" y="3"/>
                  </a:cubicBezTo>
                  <a:cubicBezTo>
                    <a:pt x="6" y="2"/>
                    <a:pt x="5" y="1"/>
                    <a:pt x="5" y="0"/>
                  </a:cubicBezTo>
                  <a:cubicBezTo>
                    <a:pt x="5" y="0"/>
                    <a:pt x="5" y="0"/>
                    <a:pt x="5" y="0"/>
                  </a:cubicBezTo>
                  <a:cubicBezTo>
                    <a:pt x="5" y="0"/>
                    <a:pt x="5" y="0"/>
                    <a:pt x="5" y="0"/>
                  </a:cubicBezTo>
                  <a:cubicBezTo>
                    <a:pt x="3" y="1"/>
                    <a:pt x="1" y="3"/>
                    <a:pt x="0" y="5"/>
                  </a:cubicBezTo>
                  <a:cubicBezTo>
                    <a:pt x="0" y="5"/>
                    <a:pt x="0" y="5"/>
                    <a:pt x="0" y="5"/>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7" name="Freeform 637"/>
            <p:cNvSpPr/>
            <p:nvPr/>
          </p:nvSpPr>
          <p:spPr bwMode="auto">
            <a:xfrm>
              <a:off x="1811338" y="52990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8" name="Freeform 638"/>
            <p:cNvSpPr/>
            <p:nvPr/>
          </p:nvSpPr>
          <p:spPr bwMode="auto">
            <a:xfrm>
              <a:off x="1792288" y="5186363"/>
              <a:ext cx="169863" cy="112712"/>
            </a:xfrm>
            <a:custGeom>
              <a:avLst/>
              <a:gdLst>
                <a:gd name="T0" fmla="*/ 9 w 9"/>
                <a:gd name="T1" fmla="*/ 4 h 6"/>
                <a:gd name="T2" fmla="*/ 8 w 9"/>
                <a:gd name="T3" fmla="*/ 2 h 6"/>
                <a:gd name="T4" fmla="*/ 5 w 9"/>
                <a:gd name="T5" fmla="*/ 2 h 6"/>
                <a:gd name="T6" fmla="*/ 1 w 9"/>
                <a:gd name="T7" fmla="*/ 0 h 6"/>
                <a:gd name="T8" fmla="*/ 1 w 9"/>
                <a:gd name="T9" fmla="*/ 0 h 6"/>
                <a:gd name="T10" fmla="*/ 1 w 9"/>
                <a:gd name="T11" fmla="*/ 6 h 6"/>
                <a:gd name="T12" fmla="*/ 1 w 9"/>
                <a:gd name="T13" fmla="*/ 6 h 6"/>
                <a:gd name="T14" fmla="*/ 4 w 9"/>
                <a:gd name="T15" fmla="*/ 6 h 6"/>
                <a:gd name="T16" fmla="*/ 9 w 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9" y="4"/>
                  </a:moveTo>
                  <a:cubicBezTo>
                    <a:pt x="9" y="3"/>
                    <a:pt x="9" y="3"/>
                    <a:pt x="8" y="2"/>
                  </a:cubicBezTo>
                  <a:cubicBezTo>
                    <a:pt x="7" y="2"/>
                    <a:pt x="6" y="2"/>
                    <a:pt x="5" y="2"/>
                  </a:cubicBezTo>
                  <a:cubicBezTo>
                    <a:pt x="3" y="2"/>
                    <a:pt x="2" y="1"/>
                    <a:pt x="1" y="0"/>
                  </a:cubicBezTo>
                  <a:cubicBezTo>
                    <a:pt x="1" y="0"/>
                    <a:pt x="1" y="0"/>
                    <a:pt x="1" y="0"/>
                  </a:cubicBezTo>
                  <a:cubicBezTo>
                    <a:pt x="0" y="2"/>
                    <a:pt x="0" y="4"/>
                    <a:pt x="1" y="6"/>
                  </a:cubicBezTo>
                  <a:cubicBezTo>
                    <a:pt x="1" y="6"/>
                    <a:pt x="1" y="6"/>
                    <a:pt x="1" y="6"/>
                  </a:cubicBezTo>
                  <a:cubicBezTo>
                    <a:pt x="2" y="6"/>
                    <a:pt x="3" y="6"/>
                    <a:pt x="4" y="6"/>
                  </a:cubicBezTo>
                  <a:cubicBezTo>
                    <a:pt x="6" y="5"/>
                    <a:pt x="7"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49" name="Freeform 639"/>
            <p:cNvSpPr/>
            <p:nvPr/>
          </p:nvSpPr>
          <p:spPr bwMode="auto">
            <a:xfrm>
              <a:off x="1962150" y="5110163"/>
              <a:ext cx="168275" cy="150812"/>
            </a:xfrm>
            <a:custGeom>
              <a:avLst/>
              <a:gdLst>
                <a:gd name="T0" fmla="*/ 2 w 9"/>
                <a:gd name="T1" fmla="*/ 4 h 8"/>
                <a:gd name="T2" fmla="*/ 0 w 9"/>
                <a:gd name="T3" fmla="*/ 6 h 8"/>
                <a:gd name="T4" fmla="*/ 1 w 9"/>
                <a:gd name="T5" fmla="*/ 8 h 8"/>
                <a:gd name="T6" fmla="*/ 6 w 9"/>
                <a:gd name="T7" fmla="*/ 6 h 8"/>
                <a:gd name="T8" fmla="*/ 9 w 9"/>
                <a:gd name="T9" fmla="*/ 5 h 8"/>
                <a:gd name="T10" fmla="*/ 9 w 9"/>
                <a:gd name="T11" fmla="*/ 5 h 8"/>
                <a:gd name="T12" fmla="*/ 9 w 9"/>
                <a:gd name="T13" fmla="*/ 5 h 8"/>
                <a:gd name="T14" fmla="*/ 5 w 9"/>
                <a:gd name="T15" fmla="*/ 0 h 8"/>
                <a:gd name="T16" fmla="*/ 5 w 9"/>
                <a:gd name="T17" fmla="*/ 0 h 8"/>
                <a:gd name="T18" fmla="*/ 5 w 9"/>
                <a:gd name="T19" fmla="*/ 0 h 8"/>
                <a:gd name="T20" fmla="*/ 4 w 9"/>
                <a:gd name="T21" fmla="*/ 2 h 8"/>
                <a:gd name="T22" fmla="*/ 2 w 9"/>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2" y="4"/>
                  </a:moveTo>
                  <a:cubicBezTo>
                    <a:pt x="2" y="5"/>
                    <a:pt x="1" y="5"/>
                    <a:pt x="0" y="6"/>
                  </a:cubicBezTo>
                  <a:cubicBezTo>
                    <a:pt x="0" y="6"/>
                    <a:pt x="0" y="7"/>
                    <a:pt x="1" y="8"/>
                  </a:cubicBezTo>
                  <a:cubicBezTo>
                    <a:pt x="3" y="7"/>
                    <a:pt x="4" y="7"/>
                    <a:pt x="6" y="6"/>
                  </a:cubicBezTo>
                  <a:cubicBezTo>
                    <a:pt x="7" y="6"/>
                    <a:pt x="8" y="5"/>
                    <a:pt x="9" y="5"/>
                  </a:cubicBezTo>
                  <a:cubicBezTo>
                    <a:pt x="9" y="5"/>
                    <a:pt x="9" y="5"/>
                    <a:pt x="9" y="5"/>
                  </a:cubicBezTo>
                  <a:cubicBezTo>
                    <a:pt x="9" y="5"/>
                    <a:pt x="9" y="5"/>
                    <a:pt x="9" y="5"/>
                  </a:cubicBezTo>
                  <a:cubicBezTo>
                    <a:pt x="8" y="2"/>
                    <a:pt x="7" y="1"/>
                    <a:pt x="5" y="0"/>
                  </a:cubicBezTo>
                  <a:cubicBezTo>
                    <a:pt x="5" y="0"/>
                    <a:pt x="5" y="0"/>
                    <a:pt x="5" y="0"/>
                  </a:cubicBezTo>
                  <a:cubicBezTo>
                    <a:pt x="5" y="0"/>
                    <a:pt x="5" y="0"/>
                    <a:pt x="5" y="0"/>
                  </a:cubicBezTo>
                  <a:cubicBezTo>
                    <a:pt x="4" y="1"/>
                    <a:pt x="4" y="1"/>
                    <a:pt x="4" y="2"/>
                  </a:cubicBezTo>
                  <a:cubicBezTo>
                    <a:pt x="3" y="3"/>
                    <a:pt x="3"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50" name="Freeform 640"/>
            <p:cNvSpPr/>
            <p:nvPr/>
          </p:nvSpPr>
          <p:spPr bwMode="auto">
            <a:xfrm>
              <a:off x="1905000" y="5318125"/>
              <a:ext cx="112713" cy="93662"/>
            </a:xfrm>
            <a:custGeom>
              <a:avLst/>
              <a:gdLst>
                <a:gd name="T0" fmla="*/ 4 w 6"/>
                <a:gd name="T1" fmla="*/ 0 h 5"/>
                <a:gd name="T2" fmla="*/ 2 w 6"/>
                <a:gd name="T3" fmla="*/ 2 h 5"/>
                <a:gd name="T4" fmla="*/ 0 w 6"/>
                <a:gd name="T5" fmla="*/ 4 h 5"/>
                <a:gd name="T6" fmla="*/ 0 w 6"/>
                <a:gd name="T7" fmla="*/ 4 h 5"/>
                <a:gd name="T8" fmla="*/ 0 w 6"/>
                <a:gd name="T9" fmla="*/ 4 h 5"/>
                <a:gd name="T10" fmla="*/ 5 w 6"/>
                <a:gd name="T11" fmla="*/ 4 h 5"/>
                <a:gd name="T12" fmla="*/ 5 w 6"/>
                <a:gd name="T13" fmla="*/ 4 h 5"/>
                <a:gd name="T14" fmla="*/ 6 w 6"/>
                <a:gd name="T15" fmla="*/ 4 h 5"/>
                <a:gd name="T16" fmla="*/ 5 w 6"/>
                <a:gd name="T17" fmla="*/ 3 h 5"/>
                <a:gd name="T18" fmla="*/ 4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4" y="0"/>
                  </a:moveTo>
                  <a:cubicBezTo>
                    <a:pt x="3" y="1"/>
                    <a:pt x="3" y="1"/>
                    <a:pt x="2" y="2"/>
                  </a:cubicBezTo>
                  <a:cubicBezTo>
                    <a:pt x="1" y="3"/>
                    <a:pt x="0" y="3"/>
                    <a:pt x="0" y="4"/>
                  </a:cubicBezTo>
                  <a:cubicBezTo>
                    <a:pt x="0" y="4"/>
                    <a:pt x="0" y="4"/>
                    <a:pt x="0" y="4"/>
                  </a:cubicBezTo>
                  <a:cubicBezTo>
                    <a:pt x="0" y="4"/>
                    <a:pt x="0" y="4"/>
                    <a:pt x="0" y="4"/>
                  </a:cubicBezTo>
                  <a:cubicBezTo>
                    <a:pt x="2" y="5"/>
                    <a:pt x="4" y="5"/>
                    <a:pt x="5" y="4"/>
                  </a:cubicBezTo>
                  <a:cubicBezTo>
                    <a:pt x="5" y="4"/>
                    <a:pt x="5" y="4"/>
                    <a:pt x="5" y="4"/>
                  </a:cubicBezTo>
                  <a:cubicBezTo>
                    <a:pt x="5" y="4"/>
                    <a:pt x="5" y="4"/>
                    <a:pt x="6" y="4"/>
                  </a:cubicBezTo>
                  <a:cubicBezTo>
                    <a:pt x="5" y="4"/>
                    <a:pt x="5" y="3"/>
                    <a:pt x="5" y="3"/>
                  </a:cubicBezTo>
                  <a:cubicBezTo>
                    <a:pt x="5" y="2"/>
                    <a:pt x="5"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51" name="Freeform 641"/>
            <p:cNvSpPr/>
            <p:nvPr/>
          </p:nvSpPr>
          <p:spPr bwMode="auto">
            <a:xfrm>
              <a:off x="1998663" y="5318125"/>
              <a:ext cx="112713" cy="74612"/>
            </a:xfrm>
            <a:custGeom>
              <a:avLst/>
              <a:gdLst>
                <a:gd name="T0" fmla="*/ 6 w 6"/>
                <a:gd name="T1" fmla="*/ 0 h 4"/>
                <a:gd name="T2" fmla="*/ 4 w 6"/>
                <a:gd name="T3" fmla="*/ 0 h 4"/>
                <a:gd name="T4" fmla="*/ 2 w 6"/>
                <a:gd name="T5" fmla="*/ 0 h 4"/>
                <a:gd name="T6" fmla="*/ 0 w 6"/>
                <a:gd name="T7" fmla="*/ 0 h 4"/>
                <a:gd name="T8" fmla="*/ 0 w 6"/>
                <a:gd name="T9" fmla="*/ 3 h 4"/>
                <a:gd name="T10" fmla="*/ 1 w 6"/>
                <a:gd name="T11" fmla="*/ 4 h 4"/>
                <a:gd name="T12" fmla="*/ 1 w 6"/>
                <a:gd name="T13" fmla="*/ 4 h 4"/>
                <a:gd name="T14" fmla="*/ 1 w 6"/>
                <a:gd name="T15" fmla="*/ 4 h 4"/>
                <a:gd name="T16" fmla="*/ 1 w 6"/>
                <a:gd name="T17" fmla="*/ 4 h 4"/>
                <a:gd name="T18" fmla="*/ 6 w 6"/>
                <a:gd name="T19" fmla="*/ 0 h 4"/>
                <a:gd name="T20" fmla="*/ 6 w 6"/>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6" y="0"/>
                  </a:moveTo>
                  <a:cubicBezTo>
                    <a:pt x="5" y="0"/>
                    <a:pt x="5" y="0"/>
                    <a:pt x="4" y="0"/>
                  </a:cubicBezTo>
                  <a:cubicBezTo>
                    <a:pt x="4" y="0"/>
                    <a:pt x="3" y="0"/>
                    <a:pt x="2" y="0"/>
                  </a:cubicBezTo>
                  <a:cubicBezTo>
                    <a:pt x="2" y="0"/>
                    <a:pt x="1" y="0"/>
                    <a:pt x="0" y="0"/>
                  </a:cubicBezTo>
                  <a:cubicBezTo>
                    <a:pt x="0" y="1"/>
                    <a:pt x="0" y="2"/>
                    <a:pt x="0" y="3"/>
                  </a:cubicBezTo>
                  <a:cubicBezTo>
                    <a:pt x="1" y="3"/>
                    <a:pt x="1" y="4"/>
                    <a:pt x="1" y="4"/>
                  </a:cubicBezTo>
                  <a:cubicBezTo>
                    <a:pt x="1" y="4"/>
                    <a:pt x="1" y="4"/>
                    <a:pt x="1" y="4"/>
                  </a:cubicBezTo>
                  <a:cubicBezTo>
                    <a:pt x="1" y="4"/>
                    <a:pt x="1" y="4"/>
                    <a:pt x="1" y="4"/>
                  </a:cubicBezTo>
                  <a:cubicBezTo>
                    <a:pt x="1" y="4"/>
                    <a:pt x="1" y="4"/>
                    <a:pt x="1" y="4"/>
                  </a:cubicBezTo>
                  <a:cubicBezTo>
                    <a:pt x="3" y="4"/>
                    <a:pt x="5" y="2"/>
                    <a:pt x="6"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52" name="Freeform 642"/>
            <p:cNvSpPr/>
            <p:nvPr/>
          </p:nvSpPr>
          <p:spPr bwMode="auto">
            <a:xfrm>
              <a:off x="1979613" y="5203825"/>
              <a:ext cx="150813" cy="114300"/>
            </a:xfrm>
            <a:custGeom>
              <a:avLst/>
              <a:gdLst>
                <a:gd name="T0" fmla="*/ 8 w 8"/>
                <a:gd name="T1" fmla="*/ 0 h 6"/>
                <a:gd name="T2" fmla="*/ 8 w 8"/>
                <a:gd name="T3" fmla="*/ 0 h 6"/>
                <a:gd name="T4" fmla="*/ 8 w 8"/>
                <a:gd name="T5" fmla="*/ 0 h 6"/>
                <a:gd name="T6" fmla="*/ 8 w 8"/>
                <a:gd name="T7" fmla="*/ 0 h 6"/>
                <a:gd name="T8" fmla="*/ 5 w 8"/>
                <a:gd name="T9" fmla="*/ 2 h 6"/>
                <a:gd name="T10" fmla="*/ 0 w 8"/>
                <a:gd name="T11" fmla="*/ 4 h 6"/>
                <a:gd name="T12" fmla="*/ 1 w 8"/>
                <a:gd name="T13" fmla="*/ 6 h 6"/>
                <a:gd name="T14" fmla="*/ 1 w 8"/>
                <a:gd name="T15" fmla="*/ 6 h 6"/>
                <a:gd name="T16" fmla="*/ 5 w 8"/>
                <a:gd name="T17" fmla="*/ 6 h 6"/>
                <a:gd name="T18" fmla="*/ 7 w 8"/>
                <a:gd name="T19" fmla="*/ 6 h 6"/>
                <a:gd name="T20" fmla="*/ 7 w 8"/>
                <a:gd name="T21" fmla="*/ 6 h 6"/>
                <a:gd name="T22" fmla="*/ 8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8" y="0"/>
                  </a:moveTo>
                  <a:cubicBezTo>
                    <a:pt x="8" y="0"/>
                    <a:pt x="8" y="0"/>
                    <a:pt x="8" y="0"/>
                  </a:cubicBezTo>
                  <a:cubicBezTo>
                    <a:pt x="8" y="0"/>
                    <a:pt x="8" y="0"/>
                    <a:pt x="8" y="0"/>
                  </a:cubicBezTo>
                  <a:cubicBezTo>
                    <a:pt x="8" y="0"/>
                    <a:pt x="8" y="0"/>
                    <a:pt x="8" y="0"/>
                  </a:cubicBezTo>
                  <a:cubicBezTo>
                    <a:pt x="7" y="1"/>
                    <a:pt x="6" y="1"/>
                    <a:pt x="5" y="2"/>
                  </a:cubicBezTo>
                  <a:cubicBezTo>
                    <a:pt x="3" y="2"/>
                    <a:pt x="2" y="3"/>
                    <a:pt x="0" y="4"/>
                  </a:cubicBezTo>
                  <a:cubicBezTo>
                    <a:pt x="0" y="4"/>
                    <a:pt x="0" y="5"/>
                    <a:pt x="1" y="6"/>
                  </a:cubicBezTo>
                  <a:cubicBezTo>
                    <a:pt x="1" y="6"/>
                    <a:pt x="1" y="6"/>
                    <a:pt x="1" y="6"/>
                  </a:cubicBezTo>
                  <a:cubicBezTo>
                    <a:pt x="3" y="5"/>
                    <a:pt x="4" y="5"/>
                    <a:pt x="5" y="6"/>
                  </a:cubicBezTo>
                  <a:cubicBezTo>
                    <a:pt x="6" y="6"/>
                    <a:pt x="6" y="6"/>
                    <a:pt x="7" y="6"/>
                  </a:cubicBezTo>
                  <a:cubicBezTo>
                    <a:pt x="7" y="6"/>
                    <a:pt x="7" y="6"/>
                    <a:pt x="7" y="6"/>
                  </a:cubicBezTo>
                  <a:cubicBezTo>
                    <a:pt x="8" y="4"/>
                    <a:pt x="8" y="2"/>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53" name="Freeform 643"/>
            <p:cNvSpPr/>
            <p:nvPr/>
          </p:nvSpPr>
          <p:spPr bwMode="auto">
            <a:xfrm>
              <a:off x="1811338" y="5280025"/>
              <a:ext cx="168275" cy="112712"/>
            </a:xfrm>
            <a:custGeom>
              <a:avLst/>
              <a:gdLst>
                <a:gd name="T0" fmla="*/ 5 w 9"/>
                <a:gd name="T1" fmla="*/ 5 h 6"/>
                <a:gd name="T2" fmla="*/ 9 w 9"/>
                <a:gd name="T3" fmla="*/ 2 h 6"/>
                <a:gd name="T4" fmla="*/ 8 w 9"/>
                <a:gd name="T5" fmla="*/ 0 h 6"/>
                <a:gd name="T6" fmla="*/ 3 w 9"/>
                <a:gd name="T7" fmla="*/ 1 h 6"/>
                <a:gd name="T8" fmla="*/ 0 w 9"/>
                <a:gd name="T9" fmla="*/ 2 h 6"/>
                <a:gd name="T10" fmla="*/ 0 w 9"/>
                <a:gd name="T11" fmla="*/ 2 h 6"/>
                <a:gd name="T12" fmla="*/ 0 w 9"/>
                <a:gd name="T13" fmla="*/ 2 h 6"/>
                <a:gd name="T14" fmla="*/ 4 w 9"/>
                <a:gd name="T15" fmla="*/ 6 h 6"/>
                <a:gd name="T16" fmla="*/ 4 w 9"/>
                <a:gd name="T17" fmla="*/ 6 h 6"/>
                <a:gd name="T18" fmla="*/ 4 w 9"/>
                <a:gd name="T19" fmla="*/ 6 h 6"/>
                <a:gd name="T20" fmla="*/ 4 w 9"/>
                <a:gd name="T21" fmla="*/ 6 h 6"/>
                <a:gd name="T22" fmla="*/ 4 w 9"/>
                <a:gd name="T23" fmla="*/ 6 h 6"/>
                <a:gd name="T24" fmla="*/ 5 w 9"/>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6">
                  <a:moveTo>
                    <a:pt x="5" y="5"/>
                  </a:moveTo>
                  <a:cubicBezTo>
                    <a:pt x="6" y="4"/>
                    <a:pt x="7" y="3"/>
                    <a:pt x="9" y="2"/>
                  </a:cubicBezTo>
                  <a:cubicBezTo>
                    <a:pt x="9" y="1"/>
                    <a:pt x="9" y="1"/>
                    <a:pt x="8" y="0"/>
                  </a:cubicBezTo>
                  <a:cubicBezTo>
                    <a:pt x="7" y="0"/>
                    <a:pt x="5" y="1"/>
                    <a:pt x="3" y="1"/>
                  </a:cubicBezTo>
                  <a:cubicBezTo>
                    <a:pt x="2" y="1"/>
                    <a:pt x="1" y="2"/>
                    <a:pt x="0" y="2"/>
                  </a:cubicBezTo>
                  <a:cubicBezTo>
                    <a:pt x="0" y="2"/>
                    <a:pt x="0" y="2"/>
                    <a:pt x="0" y="2"/>
                  </a:cubicBezTo>
                  <a:cubicBezTo>
                    <a:pt x="0" y="2"/>
                    <a:pt x="0" y="2"/>
                    <a:pt x="0" y="2"/>
                  </a:cubicBezTo>
                  <a:cubicBezTo>
                    <a:pt x="1" y="4"/>
                    <a:pt x="2" y="5"/>
                    <a:pt x="4" y="6"/>
                  </a:cubicBezTo>
                  <a:cubicBezTo>
                    <a:pt x="4" y="6"/>
                    <a:pt x="4" y="6"/>
                    <a:pt x="4" y="6"/>
                  </a:cubicBezTo>
                  <a:cubicBezTo>
                    <a:pt x="4" y="6"/>
                    <a:pt x="4" y="6"/>
                    <a:pt x="4" y="6"/>
                  </a:cubicBezTo>
                  <a:cubicBezTo>
                    <a:pt x="4" y="6"/>
                    <a:pt x="4" y="6"/>
                    <a:pt x="4" y="6"/>
                  </a:cubicBezTo>
                  <a:cubicBezTo>
                    <a:pt x="4" y="6"/>
                    <a:pt x="4" y="6"/>
                    <a:pt x="4" y="6"/>
                  </a:cubicBezTo>
                  <a:cubicBezTo>
                    <a:pt x="5" y="5"/>
                    <a:pt x="5"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54" name="Freeform 644"/>
            <p:cNvSpPr>
              <a:spLocks noEditPoints="1"/>
            </p:cNvSpPr>
            <p:nvPr/>
          </p:nvSpPr>
          <p:spPr bwMode="auto">
            <a:xfrm>
              <a:off x="1698625" y="5373688"/>
              <a:ext cx="469900" cy="431800"/>
            </a:xfrm>
            <a:custGeom>
              <a:avLst/>
              <a:gdLst>
                <a:gd name="T0" fmla="*/ 19 w 25"/>
                <a:gd name="T1" fmla="*/ 1 h 23"/>
                <a:gd name="T2" fmla="*/ 8 w 25"/>
                <a:gd name="T3" fmla="*/ 0 h 23"/>
                <a:gd name="T4" fmla="*/ 0 w 25"/>
                <a:gd name="T5" fmla="*/ 2 h 23"/>
                <a:gd name="T6" fmla="*/ 6 w 25"/>
                <a:gd name="T7" fmla="*/ 22 h 23"/>
                <a:gd name="T8" fmla="*/ 7 w 25"/>
                <a:gd name="T9" fmla="*/ 21 h 23"/>
                <a:gd name="T10" fmla="*/ 9 w 25"/>
                <a:gd name="T11" fmla="*/ 22 h 23"/>
                <a:gd name="T12" fmla="*/ 11 w 25"/>
                <a:gd name="T13" fmla="*/ 23 h 23"/>
                <a:gd name="T14" fmla="*/ 13 w 25"/>
                <a:gd name="T15" fmla="*/ 23 h 23"/>
                <a:gd name="T16" fmla="*/ 15 w 25"/>
                <a:gd name="T17" fmla="*/ 23 h 23"/>
                <a:gd name="T18" fmla="*/ 17 w 25"/>
                <a:gd name="T19" fmla="*/ 23 h 23"/>
                <a:gd name="T20" fmla="*/ 18 w 25"/>
                <a:gd name="T21" fmla="*/ 21 h 23"/>
                <a:gd name="T22" fmla="*/ 20 w 25"/>
                <a:gd name="T23" fmla="*/ 22 h 23"/>
                <a:gd name="T24" fmla="*/ 25 w 25"/>
                <a:gd name="T25" fmla="*/ 2 h 23"/>
                <a:gd name="T26" fmla="*/ 21 w 25"/>
                <a:gd name="T27" fmla="*/ 3 h 23"/>
                <a:gd name="T28" fmla="*/ 20 w 25"/>
                <a:gd name="T29" fmla="*/ 5 h 23"/>
                <a:gd name="T30" fmla="*/ 7 w 25"/>
                <a:gd name="T31" fmla="*/ 14 h 23"/>
                <a:gd name="T32" fmla="*/ 8 w 25"/>
                <a:gd name="T33" fmla="*/ 9 h 23"/>
                <a:gd name="T34" fmla="*/ 9 w 25"/>
                <a:gd name="T35" fmla="*/ 13 h 23"/>
                <a:gd name="T36" fmla="*/ 10 w 25"/>
                <a:gd name="T37" fmla="*/ 11 h 23"/>
                <a:gd name="T38" fmla="*/ 10 w 25"/>
                <a:gd name="T39" fmla="*/ 14 h 23"/>
                <a:gd name="T40" fmla="*/ 12 w 25"/>
                <a:gd name="T41" fmla="*/ 13 h 23"/>
                <a:gd name="T42" fmla="*/ 13 w 25"/>
                <a:gd name="T43" fmla="*/ 11 h 23"/>
                <a:gd name="T44" fmla="*/ 12 w 25"/>
                <a:gd name="T45" fmla="*/ 14 h 23"/>
                <a:gd name="T46" fmla="*/ 14 w 25"/>
                <a:gd name="T47" fmla="*/ 13 h 23"/>
                <a:gd name="T48" fmla="*/ 15 w 25"/>
                <a:gd name="T49" fmla="*/ 11 h 23"/>
                <a:gd name="T50" fmla="*/ 14 w 25"/>
                <a:gd name="T51" fmla="*/ 14 h 23"/>
                <a:gd name="T52" fmla="*/ 16 w 25"/>
                <a:gd name="T53" fmla="*/ 13 h 23"/>
                <a:gd name="T54" fmla="*/ 17 w 25"/>
                <a:gd name="T55" fmla="*/ 14 h 23"/>
                <a:gd name="T56" fmla="*/ 18 w 25"/>
                <a:gd name="T57" fmla="*/ 11 h 23"/>
                <a:gd name="T58" fmla="*/ 19 w 25"/>
                <a:gd name="T59" fmla="*/ 6 h 23"/>
                <a:gd name="T60" fmla="*/ 16 w 25"/>
                <a:gd name="T61" fmla="*/ 6 h 23"/>
                <a:gd name="T62" fmla="*/ 17 w 25"/>
                <a:gd name="T63" fmla="*/ 4 h 23"/>
                <a:gd name="T64" fmla="*/ 14 w 25"/>
                <a:gd name="T65" fmla="*/ 8 h 23"/>
                <a:gd name="T66" fmla="*/ 13 w 25"/>
                <a:gd name="T67" fmla="*/ 3 h 23"/>
                <a:gd name="T68" fmla="*/ 12 w 25"/>
                <a:gd name="T69" fmla="*/ 3 h 23"/>
                <a:gd name="T70" fmla="*/ 12 w 25"/>
                <a:gd name="T71" fmla="*/ 7 h 23"/>
                <a:gd name="T72" fmla="*/ 8 w 25"/>
                <a:gd name="T73" fmla="*/ 4 h 23"/>
                <a:gd name="T74" fmla="*/ 8 w 25"/>
                <a:gd name="T75" fmla="*/ 5 h 23"/>
                <a:gd name="T76" fmla="*/ 7 w 25"/>
                <a:gd name="T77" fmla="*/ 6 h 23"/>
                <a:gd name="T78" fmla="*/ 5 w 25"/>
                <a:gd name="T79" fmla="*/ 3 h 23"/>
                <a:gd name="T80" fmla="*/ 4 w 25"/>
                <a:gd name="T81" fmla="*/ 6 h 23"/>
                <a:gd name="T82" fmla="*/ 4 w 25"/>
                <a:gd name="T83" fmla="*/ 4 h 23"/>
                <a:gd name="T84" fmla="*/ 6 w 25"/>
                <a:gd name="T85" fmla="*/ 9 h 23"/>
                <a:gd name="T86" fmla="*/ 6 w 25"/>
                <a:gd name="T87" fmla="*/ 15 h 23"/>
                <a:gd name="T88" fmla="*/ 6 w 25"/>
                <a:gd name="T89" fmla="*/ 12 h 23"/>
                <a:gd name="T90" fmla="*/ 6 w 25"/>
                <a:gd name="T91" fmla="*/ 20 h 23"/>
                <a:gd name="T92" fmla="*/ 7 w 25"/>
                <a:gd name="T93" fmla="*/ 19 h 23"/>
                <a:gd name="T94" fmla="*/ 9 w 25"/>
                <a:gd name="T95" fmla="*/ 20 h 23"/>
                <a:gd name="T96" fmla="*/ 9 w 25"/>
                <a:gd name="T97" fmla="*/ 19 h 23"/>
                <a:gd name="T98" fmla="*/ 11 w 25"/>
                <a:gd name="T99" fmla="*/ 20 h 23"/>
                <a:gd name="T100" fmla="*/ 12 w 25"/>
                <a:gd name="T101" fmla="*/ 19 h 23"/>
                <a:gd name="T102" fmla="*/ 13 w 25"/>
                <a:gd name="T103" fmla="*/ 20 h 23"/>
                <a:gd name="T104" fmla="*/ 14 w 25"/>
                <a:gd name="T105" fmla="*/ 19 h 23"/>
                <a:gd name="T106" fmla="*/ 16 w 25"/>
                <a:gd name="T107" fmla="*/ 20 h 23"/>
                <a:gd name="T108" fmla="*/ 16 w 25"/>
                <a:gd name="T109" fmla="*/ 19 h 23"/>
                <a:gd name="T110" fmla="*/ 18 w 25"/>
                <a:gd name="T111" fmla="*/ 20 h 23"/>
                <a:gd name="T112" fmla="*/ 19 w 25"/>
                <a:gd name="T113" fmla="*/ 20 h 23"/>
                <a:gd name="T114" fmla="*/ 19 w 25"/>
                <a:gd name="T115" fmla="*/ 15 h 23"/>
                <a:gd name="T116" fmla="*/ 20 w 25"/>
                <a:gd name="T117" fmla="*/ 14 h 23"/>
                <a:gd name="T118" fmla="*/ 20 w 25"/>
                <a:gd name="T119" fmla="*/ 12 h 23"/>
                <a:gd name="T120" fmla="*/ 21 w 25"/>
                <a:gd name="T121" fmla="*/ 7 h 23"/>
                <a:gd name="T122" fmla="*/ 22 w 25"/>
                <a:gd name="T123"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 h="23">
                  <a:moveTo>
                    <a:pt x="25" y="2"/>
                  </a:moveTo>
                  <a:cubicBezTo>
                    <a:pt x="25" y="1"/>
                    <a:pt x="25" y="1"/>
                    <a:pt x="25" y="1"/>
                  </a:cubicBezTo>
                  <a:cubicBezTo>
                    <a:pt x="25" y="1"/>
                    <a:pt x="25" y="1"/>
                    <a:pt x="25" y="1"/>
                  </a:cubicBezTo>
                  <a:cubicBezTo>
                    <a:pt x="24" y="1"/>
                    <a:pt x="22" y="0"/>
                    <a:pt x="20" y="0"/>
                  </a:cubicBezTo>
                  <a:cubicBezTo>
                    <a:pt x="19" y="0"/>
                    <a:pt x="19" y="1"/>
                    <a:pt x="19" y="1"/>
                  </a:cubicBezTo>
                  <a:cubicBezTo>
                    <a:pt x="21" y="1"/>
                    <a:pt x="23" y="1"/>
                    <a:pt x="23" y="1"/>
                  </a:cubicBezTo>
                  <a:cubicBezTo>
                    <a:pt x="23" y="2"/>
                    <a:pt x="18" y="3"/>
                    <a:pt x="12" y="3"/>
                  </a:cubicBezTo>
                  <a:cubicBezTo>
                    <a:pt x="7" y="3"/>
                    <a:pt x="2" y="2"/>
                    <a:pt x="2" y="1"/>
                  </a:cubicBezTo>
                  <a:cubicBezTo>
                    <a:pt x="2" y="1"/>
                    <a:pt x="5" y="1"/>
                    <a:pt x="9" y="1"/>
                  </a:cubicBezTo>
                  <a:cubicBezTo>
                    <a:pt x="9" y="1"/>
                    <a:pt x="8" y="0"/>
                    <a:pt x="8" y="0"/>
                  </a:cubicBezTo>
                  <a:cubicBezTo>
                    <a:pt x="7" y="0"/>
                    <a:pt x="5" y="0"/>
                    <a:pt x="4" y="0"/>
                  </a:cubicBezTo>
                  <a:cubicBezTo>
                    <a:pt x="3" y="1"/>
                    <a:pt x="2" y="1"/>
                    <a:pt x="2" y="1"/>
                  </a:cubicBezTo>
                  <a:cubicBezTo>
                    <a:pt x="1" y="1"/>
                    <a:pt x="1" y="1"/>
                    <a:pt x="1" y="1"/>
                  </a:cubicBezTo>
                  <a:cubicBezTo>
                    <a:pt x="1" y="1"/>
                    <a:pt x="1" y="1"/>
                    <a:pt x="1" y="1"/>
                  </a:cubicBezTo>
                  <a:cubicBezTo>
                    <a:pt x="0" y="1"/>
                    <a:pt x="0" y="1"/>
                    <a:pt x="0" y="2"/>
                  </a:cubicBezTo>
                  <a:cubicBezTo>
                    <a:pt x="0" y="2"/>
                    <a:pt x="0" y="2"/>
                    <a:pt x="0" y="2"/>
                  </a:cubicBezTo>
                  <a:cubicBezTo>
                    <a:pt x="0" y="2"/>
                    <a:pt x="0" y="2"/>
                    <a:pt x="0" y="2"/>
                  </a:cubicBezTo>
                  <a:cubicBezTo>
                    <a:pt x="0" y="2"/>
                    <a:pt x="0" y="2"/>
                    <a:pt x="1" y="2"/>
                  </a:cubicBezTo>
                  <a:cubicBezTo>
                    <a:pt x="3" y="6"/>
                    <a:pt x="6" y="13"/>
                    <a:pt x="6" y="20"/>
                  </a:cubicBezTo>
                  <a:cubicBezTo>
                    <a:pt x="6" y="20"/>
                    <a:pt x="6" y="21"/>
                    <a:pt x="6" y="22"/>
                  </a:cubicBezTo>
                  <a:cubicBezTo>
                    <a:pt x="6" y="22"/>
                    <a:pt x="6" y="22"/>
                    <a:pt x="6" y="22"/>
                  </a:cubicBezTo>
                  <a:cubicBezTo>
                    <a:pt x="6" y="23"/>
                    <a:pt x="6" y="22"/>
                    <a:pt x="6" y="22"/>
                  </a:cubicBezTo>
                  <a:cubicBezTo>
                    <a:pt x="6" y="22"/>
                    <a:pt x="6" y="22"/>
                    <a:pt x="6" y="22"/>
                  </a:cubicBezTo>
                  <a:cubicBezTo>
                    <a:pt x="6" y="22"/>
                    <a:pt x="6" y="22"/>
                    <a:pt x="6" y="22"/>
                  </a:cubicBezTo>
                  <a:cubicBezTo>
                    <a:pt x="7" y="22"/>
                    <a:pt x="7" y="21"/>
                    <a:pt x="7" y="21"/>
                  </a:cubicBezTo>
                  <a:cubicBezTo>
                    <a:pt x="7" y="21"/>
                    <a:pt x="8" y="22"/>
                    <a:pt x="8" y="23"/>
                  </a:cubicBezTo>
                  <a:cubicBezTo>
                    <a:pt x="8" y="23"/>
                    <a:pt x="8" y="23"/>
                    <a:pt x="8" y="23"/>
                  </a:cubicBezTo>
                  <a:cubicBezTo>
                    <a:pt x="8" y="23"/>
                    <a:pt x="8" y="23"/>
                    <a:pt x="8" y="23"/>
                  </a:cubicBezTo>
                  <a:cubicBezTo>
                    <a:pt x="8" y="23"/>
                    <a:pt x="8" y="23"/>
                    <a:pt x="8" y="23"/>
                  </a:cubicBezTo>
                  <a:cubicBezTo>
                    <a:pt x="9" y="22"/>
                    <a:pt x="9" y="22"/>
                    <a:pt x="9" y="22"/>
                  </a:cubicBezTo>
                  <a:cubicBezTo>
                    <a:pt x="9" y="22"/>
                    <a:pt x="9" y="21"/>
                    <a:pt x="9" y="21"/>
                  </a:cubicBezTo>
                  <a:cubicBezTo>
                    <a:pt x="10" y="21"/>
                    <a:pt x="10" y="22"/>
                    <a:pt x="10" y="23"/>
                  </a:cubicBezTo>
                  <a:cubicBezTo>
                    <a:pt x="10" y="23"/>
                    <a:pt x="10" y="23"/>
                    <a:pt x="10" y="23"/>
                  </a:cubicBezTo>
                  <a:cubicBezTo>
                    <a:pt x="10" y="23"/>
                    <a:pt x="11" y="23"/>
                    <a:pt x="11" y="23"/>
                  </a:cubicBezTo>
                  <a:cubicBezTo>
                    <a:pt x="11" y="23"/>
                    <a:pt x="11" y="23"/>
                    <a:pt x="11" y="23"/>
                  </a:cubicBezTo>
                  <a:cubicBezTo>
                    <a:pt x="11" y="23"/>
                    <a:pt x="11" y="22"/>
                    <a:pt x="11" y="22"/>
                  </a:cubicBezTo>
                  <a:cubicBezTo>
                    <a:pt x="11" y="22"/>
                    <a:pt x="11" y="21"/>
                    <a:pt x="12" y="21"/>
                  </a:cubicBezTo>
                  <a:cubicBezTo>
                    <a:pt x="12" y="21"/>
                    <a:pt x="12" y="22"/>
                    <a:pt x="12" y="23"/>
                  </a:cubicBezTo>
                  <a:cubicBezTo>
                    <a:pt x="12" y="23"/>
                    <a:pt x="13" y="23"/>
                    <a:pt x="13" y="23"/>
                  </a:cubicBezTo>
                  <a:cubicBezTo>
                    <a:pt x="13" y="23"/>
                    <a:pt x="13" y="23"/>
                    <a:pt x="13" y="23"/>
                  </a:cubicBezTo>
                  <a:cubicBezTo>
                    <a:pt x="13" y="23"/>
                    <a:pt x="13" y="23"/>
                    <a:pt x="13" y="23"/>
                  </a:cubicBezTo>
                  <a:cubicBezTo>
                    <a:pt x="13" y="23"/>
                    <a:pt x="13" y="22"/>
                    <a:pt x="13" y="22"/>
                  </a:cubicBezTo>
                  <a:cubicBezTo>
                    <a:pt x="13" y="22"/>
                    <a:pt x="14" y="21"/>
                    <a:pt x="14" y="21"/>
                  </a:cubicBezTo>
                  <a:cubicBezTo>
                    <a:pt x="14" y="21"/>
                    <a:pt x="14" y="22"/>
                    <a:pt x="15" y="23"/>
                  </a:cubicBezTo>
                  <a:cubicBezTo>
                    <a:pt x="15" y="23"/>
                    <a:pt x="15" y="23"/>
                    <a:pt x="15" y="23"/>
                  </a:cubicBezTo>
                  <a:cubicBezTo>
                    <a:pt x="15" y="23"/>
                    <a:pt x="15" y="23"/>
                    <a:pt x="15" y="23"/>
                  </a:cubicBezTo>
                  <a:cubicBezTo>
                    <a:pt x="15" y="23"/>
                    <a:pt x="15" y="23"/>
                    <a:pt x="15" y="23"/>
                  </a:cubicBezTo>
                  <a:cubicBezTo>
                    <a:pt x="15" y="23"/>
                    <a:pt x="15" y="22"/>
                    <a:pt x="15" y="22"/>
                  </a:cubicBezTo>
                  <a:cubicBezTo>
                    <a:pt x="16" y="22"/>
                    <a:pt x="16" y="21"/>
                    <a:pt x="16" y="21"/>
                  </a:cubicBezTo>
                  <a:cubicBezTo>
                    <a:pt x="16" y="21"/>
                    <a:pt x="17" y="22"/>
                    <a:pt x="17" y="23"/>
                  </a:cubicBezTo>
                  <a:cubicBezTo>
                    <a:pt x="17" y="23"/>
                    <a:pt x="17" y="23"/>
                    <a:pt x="17" y="23"/>
                  </a:cubicBezTo>
                  <a:cubicBezTo>
                    <a:pt x="17" y="23"/>
                    <a:pt x="17" y="23"/>
                    <a:pt x="17" y="23"/>
                  </a:cubicBezTo>
                  <a:cubicBezTo>
                    <a:pt x="17" y="23"/>
                    <a:pt x="17" y="23"/>
                    <a:pt x="17" y="22"/>
                  </a:cubicBezTo>
                  <a:cubicBezTo>
                    <a:pt x="17" y="22"/>
                    <a:pt x="17" y="22"/>
                    <a:pt x="17" y="22"/>
                  </a:cubicBezTo>
                  <a:cubicBezTo>
                    <a:pt x="18" y="22"/>
                    <a:pt x="18" y="21"/>
                    <a:pt x="18" y="21"/>
                  </a:cubicBezTo>
                  <a:cubicBezTo>
                    <a:pt x="18" y="21"/>
                    <a:pt x="19" y="22"/>
                    <a:pt x="19" y="22"/>
                  </a:cubicBezTo>
                  <a:cubicBezTo>
                    <a:pt x="19" y="22"/>
                    <a:pt x="19" y="23"/>
                    <a:pt x="19" y="22"/>
                  </a:cubicBezTo>
                  <a:cubicBezTo>
                    <a:pt x="20" y="22"/>
                    <a:pt x="20" y="22"/>
                    <a:pt x="20" y="22"/>
                  </a:cubicBezTo>
                  <a:cubicBezTo>
                    <a:pt x="20" y="22"/>
                    <a:pt x="20" y="22"/>
                    <a:pt x="20" y="22"/>
                  </a:cubicBezTo>
                  <a:cubicBezTo>
                    <a:pt x="20" y="22"/>
                    <a:pt x="20" y="22"/>
                    <a:pt x="20" y="22"/>
                  </a:cubicBezTo>
                  <a:cubicBezTo>
                    <a:pt x="20" y="21"/>
                    <a:pt x="20" y="20"/>
                    <a:pt x="20" y="19"/>
                  </a:cubicBezTo>
                  <a:cubicBezTo>
                    <a:pt x="20" y="13"/>
                    <a:pt x="22" y="6"/>
                    <a:pt x="25" y="2"/>
                  </a:cubicBezTo>
                  <a:cubicBezTo>
                    <a:pt x="25" y="2"/>
                    <a:pt x="25" y="2"/>
                    <a:pt x="25" y="2"/>
                  </a:cubicBezTo>
                  <a:cubicBezTo>
                    <a:pt x="25" y="2"/>
                    <a:pt x="25" y="2"/>
                    <a:pt x="25" y="2"/>
                  </a:cubicBezTo>
                  <a:cubicBezTo>
                    <a:pt x="25" y="2"/>
                    <a:pt x="25" y="2"/>
                    <a:pt x="25" y="2"/>
                  </a:cubicBezTo>
                  <a:cubicBezTo>
                    <a:pt x="25" y="2"/>
                    <a:pt x="25" y="2"/>
                    <a:pt x="25" y="2"/>
                  </a:cubicBezTo>
                  <a:cubicBezTo>
                    <a:pt x="25" y="2"/>
                    <a:pt x="25" y="2"/>
                    <a:pt x="25" y="2"/>
                  </a:cubicBezTo>
                  <a:close/>
                  <a:moveTo>
                    <a:pt x="21" y="3"/>
                  </a:moveTo>
                  <a:cubicBezTo>
                    <a:pt x="21" y="3"/>
                    <a:pt x="21" y="3"/>
                    <a:pt x="21" y="3"/>
                  </a:cubicBezTo>
                  <a:cubicBezTo>
                    <a:pt x="21" y="3"/>
                    <a:pt x="21" y="3"/>
                    <a:pt x="21" y="3"/>
                  </a:cubicBezTo>
                  <a:cubicBezTo>
                    <a:pt x="21" y="3"/>
                    <a:pt x="21" y="3"/>
                    <a:pt x="21" y="3"/>
                  </a:cubicBezTo>
                  <a:close/>
                  <a:moveTo>
                    <a:pt x="21" y="7"/>
                  </a:moveTo>
                  <a:cubicBezTo>
                    <a:pt x="21" y="7"/>
                    <a:pt x="20" y="8"/>
                    <a:pt x="20" y="8"/>
                  </a:cubicBezTo>
                  <a:cubicBezTo>
                    <a:pt x="19" y="8"/>
                    <a:pt x="19" y="7"/>
                    <a:pt x="19" y="6"/>
                  </a:cubicBezTo>
                  <a:cubicBezTo>
                    <a:pt x="19" y="6"/>
                    <a:pt x="20" y="5"/>
                    <a:pt x="20" y="5"/>
                  </a:cubicBezTo>
                  <a:cubicBezTo>
                    <a:pt x="21" y="5"/>
                    <a:pt x="21" y="6"/>
                    <a:pt x="21" y="7"/>
                  </a:cubicBezTo>
                  <a:close/>
                  <a:moveTo>
                    <a:pt x="8" y="13"/>
                  </a:moveTo>
                  <a:cubicBezTo>
                    <a:pt x="8" y="13"/>
                    <a:pt x="8" y="14"/>
                    <a:pt x="9" y="15"/>
                  </a:cubicBezTo>
                  <a:cubicBezTo>
                    <a:pt x="8" y="15"/>
                    <a:pt x="8" y="16"/>
                    <a:pt x="8" y="16"/>
                  </a:cubicBezTo>
                  <a:cubicBezTo>
                    <a:pt x="8" y="15"/>
                    <a:pt x="8" y="15"/>
                    <a:pt x="7" y="14"/>
                  </a:cubicBezTo>
                  <a:cubicBezTo>
                    <a:pt x="7" y="14"/>
                    <a:pt x="8" y="13"/>
                    <a:pt x="8" y="13"/>
                  </a:cubicBezTo>
                  <a:close/>
                  <a:moveTo>
                    <a:pt x="8" y="11"/>
                  </a:moveTo>
                  <a:cubicBezTo>
                    <a:pt x="7" y="10"/>
                    <a:pt x="7" y="10"/>
                    <a:pt x="6" y="9"/>
                  </a:cubicBezTo>
                  <a:cubicBezTo>
                    <a:pt x="7" y="8"/>
                    <a:pt x="7" y="8"/>
                    <a:pt x="7" y="7"/>
                  </a:cubicBezTo>
                  <a:cubicBezTo>
                    <a:pt x="7" y="8"/>
                    <a:pt x="8" y="9"/>
                    <a:pt x="8" y="9"/>
                  </a:cubicBezTo>
                  <a:cubicBezTo>
                    <a:pt x="8" y="10"/>
                    <a:pt x="8" y="10"/>
                    <a:pt x="8" y="11"/>
                  </a:cubicBezTo>
                  <a:close/>
                  <a:moveTo>
                    <a:pt x="8" y="12"/>
                  </a:moveTo>
                  <a:cubicBezTo>
                    <a:pt x="8" y="11"/>
                    <a:pt x="8" y="11"/>
                    <a:pt x="9" y="10"/>
                  </a:cubicBezTo>
                  <a:cubicBezTo>
                    <a:pt x="9" y="11"/>
                    <a:pt x="9" y="11"/>
                    <a:pt x="10" y="12"/>
                  </a:cubicBezTo>
                  <a:cubicBezTo>
                    <a:pt x="10" y="12"/>
                    <a:pt x="9" y="13"/>
                    <a:pt x="9" y="13"/>
                  </a:cubicBezTo>
                  <a:cubicBezTo>
                    <a:pt x="9" y="13"/>
                    <a:pt x="8" y="12"/>
                    <a:pt x="8" y="12"/>
                  </a:cubicBezTo>
                  <a:close/>
                  <a:moveTo>
                    <a:pt x="9" y="9"/>
                  </a:moveTo>
                  <a:cubicBezTo>
                    <a:pt x="9" y="8"/>
                    <a:pt x="10" y="8"/>
                    <a:pt x="10" y="7"/>
                  </a:cubicBezTo>
                  <a:cubicBezTo>
                    <a:pt x="10" y="8"/>
                    <a:pt x="11" y="9"/>
                    <a:pt x="11" y="9"/>
                  </a:cubicBezTo>
                  <a:cubicBezTo>
                    <a:pt x="11" y="10"/>
                    <a:pt x="10" y="10"/>
                    <a:pt x="10" y="11"/>
                  </a:cubicBezTo>
                  <a:cubicBezTo>
                    <a:pt x="10" y="10"/>
                    <a:pt x="9" y="10"/>
                    <a:pt x="9" y="9"/>
                  </a:cubicBezTo>
                  <a:close/>
                  <a:moveTo>
                    <a:pt x="10" y="13"/>
                  </a:moveTo>
                  <a:cubicBezTo>
                    <a:pt x="10" y="13"/>
                    <a:pt x="11" y="14"/>
                    <a:pt x="11" y="15"/>
                  </a:cubicBezTo>
                  <a:cubicBezTo>
                    <a:pt x="11" y="15"/>
                    <a:pt x="11" y="16"/>
                    <a:pt x="10" y="16"/>
                  </a:cubicBezTo>
                  <a:cubicBezTo>
                    <a:pt x="10" y="15"/>
                    <a:pt x="10" y="15"/>
                    <a:pt x="10" y="14"/>
                  </a:cubicBezTo>
                  <a:cubicBezTo>
                    <a:pt x="10" y="14"/>
                    <a:pt x="10" y="13"/>
                    <a:pt x="10" y="13"/>
                  </a:cubicBezTo>
                  <a:close/>
                  <a:moveTo>
                    <a:pt x="11" y="12"/>
                  </a:moveTo>
                  <a:cubicBezTo>
                    <a:pt x="11" y="11"/>
                    <a:pt x="11" y="11"/>
                    <a:pt x="11" y="10"/>
                  </a:cubicBezTo>
                  <a:cubicBezTo>
                    <a:pt x="12" y="11"/>
                    <a:pt x="12" y="11"/>
                    <a:pt x="12" y="12"/>
                  </a:cubicBezTo>
                  <a:cubicBezTo>
                    <a:pt x="12" y="12"/>
                    <a:pt x="12" y="13"/>
                    <a:pt x="12" y="13"/>
                  </a:cubicBezTo>
                  <a:cubicBezTo>
                    <a:pt x="11" y="13"/>
                    <a:pt x="11" y="12"/>
                    <a:pt x="11" y="12"/>
                  </a:cubicBezTo>
                  <a:close/>
                  <a:moveTo>
                    <a:pt x="12" y="9"/>
                  </a:moveTo>
                  <a:cubicBezTo>
                    <a:pt x="12" y="8"/>
                    <a:pt x="12" y="8"/>
                    <a:pt x="13" y="7"/>
                  </a:cubicBezTo>
                  <a:cubicBezTo>
                    <a:pt x="13" y="8"/>
                    <a:pt x="13" y="9"/>
                    <a:pt x="14" y="9"/>
                  </a:cubicBezTo>
                  <a:cubicBezTo>
                    <a:pt x="13" y="10"/>
                    <a:pt x="13" y="10"/>
                    <a:pt x="13" y="11"/>
                  </a:cubicBezTo>
                  <a:cubicBezTo>
                    <a:pt x="12" y="10"/>
                    <a:pt x="12" y="10"/>
                    <a:pt x="12" y="9"/>
                  </a:cubicBezTo>
                  <a:close/>
                  <a:moveTo>
                    <a:pt x="13" y="13"/>
                  </a:moveTo>
                  <a:cubicBezTo>
                    <a:pt x="13" y="13"/>
                    <a:pt x="13" y="14"/>
                    <a:pt x="13" y="15"/>
                  </a:cubicBezTo>
                  <a:cubicBezTo>
                    <a:pt x="13" y="15"/>
                    <a:pt x="13" y="16"/>
                    <a:pt x="13" y="16"/>
                  </a:cubicBezTo>
                  <a:cubicBezTo>
                    <a:pt x="12" y="16"/>
                    <a:pt x="12" y="15"/>
                    <a:pt x="12" y="14"/>
                  </a:cubicBezTo>
                  <a:cubicBezTo>
                    <a:pt x="12" y="14"/>
                    <a:pt x="12" y="13"/>
                    <a:pt x="13" y="13"/>
                  </a:cubicBezTo>
                  <a:close/>
                  <a:moveTo>
                    <a:pt x="13" y="12"/>
                  </a:moveTo>
                  <a:cubicBezTo>
                    <a:pt x="13" y="11"/>
                    <a:pt x="14" y="11"/>
                    <a:pt x="14" y="10"/>
                  </a:cubicBezTo>
                  <a:cubicBezTo>
                    <a:pt x="14" y="11"/>
                    <a:pt x="15" y="11"/>
                    <a:pt x="15" y="12"/>
                  </a:cubicBezTo>
                  <a:cubicBezTo>
                    <a:pt x="14" y="12"/>
                    <a:pt x="14" y="13"/>
                    <a:pt x="14" y="13"/>
                  </a:cubicBezTo>
                  <a:cubicBezTo>
                    <a:pt x="14" y="13"/>
                    <a:pt x="13" y="12"/>
                    <a:pt x="13" y="12"/>
                  </a:cubicBezTo>
                  <a:close/>
                  <a:moveTo>
                    <a:pt x="15" y="9"/>
                  </a:moveTo>
                  <a:cubicBezTo>
                    <a:pt x="15" y="8"/>
                    <a:pt x="15" y="8"/>
                    <a:pt x="16" y="7"/>
                  </a:cubicBezTo>
                  <a:cubicBezTo>
                    <a:pt x="16" y="8"/>
                    <a:pt x="16" y="9"/>
                    <a:pt x="16" y="9"/>
                  </a:cubicBezTo>
                  <a:cubicBezTo>
                    <a:pt x="16" y="10"/>
                    <a:pt x="16" y="10"/>
                    <a:pt x="15" y="11"/>
                  </a:cubicBezTo>
                  <a:cubicBezTo>
                    <a:pt x="15" y="10"/>
                    <a:pt x="15" y="10"/>
                    <a:pt x="15" y="9"/>
                  </a:cubicBezTo>
                  <a:close/>
                  <a:moveTo>
                    <a:pt x="15" y="13"/>
                  </a:moveTo>
                  <a:cubicBezTo>
                    <a:pt x="15" y="13"/>
                    <a:pt x="16" y="14"/>
                    <a:pt x="16" y="15"/>
                  </a:cubicBezTo>
                  <a:cubicBezTo>
                    <a:pt x="16" y="15"/>
                    <a:pt x="15" y="16"/>
                    <a:pt x="15" y="16"/>
                  </a:cubicBezTo>
                  <a:cubicBezTo>
                    <a:pt x="15" y="16"/>
                    <a:pt x="15" y="15"/>
                    <a:pt x="14" y="14"/>
                  </a:cubicBezTo>
                  <a:cubicBezTo>
                    <a:pt x="15" y="14"/>
                    <a:pt x="15" y="13"/>
                    <a:pt x="15" y="13"/>
                  </a:cubicBezTo>
                  <a:close/>
                  <a:moveTo>
                    <a:pt x="16" y="12"/>
                  </a:moveTo>
                  <a:cubicBezTo>
                    <a:pt x="16" y="11"/>
                    <a:pt x="16" y="11"/>
                    <a:pt x="17" y="10"/>
                  </a:cubicBezTo>
                  <a:cubicBezTo>
                    <a:pt x="17" y="11"/>
                    <a:pt x="17" y="11"/>
                    <a:pt x="17" y="12"/>
                  </a:cubicBezTo>
                  <a:cubicBezTo>
                    <a:pt x="17" y="12"/>
                    <a:pt x="17" y="13"/>
                    <a:pt x="16" y="13"/>
                  </a:cubicBezTo>
                  <a:cubicBezTo>
                    <a:pt x="16" y="13"/>
                    <a:pt x="16" y="12"/>
                    <a:pt x="16" y="12"/>
                  </a:cubicBezTo>
                  <a:close/>
                  <a:moveTo>
                    <a:pt x="18" y="13"/>
                  </a:moveTo>
                  <a:cubicBezTo>
                    <a:pt x="18" y="13"/>
                    <a:pt x="18" y="14"/>
                    <a:pt x="18" y="14"/>
                  </a:cubicBezTo>
                  <a:cubicBezTo>
                    <a:pt x="18" y="15"/>
                    <a:pt x="18" y="16"/>
                    <a:pt x="17" y="16"/>
                  </a:cubicBezTo>
                  <a:cubicBezTo>
                    <a:pt x="17" y="15"/>
                    <a:pt x="17" y="15"/>
                    <a:pt x="17" y="14"/>
                  </a:cubicBezTo>
                  <a:cubicBezTo>
                    <a:pt x="17" y="14"/>
                    <a:pt x="17" y="13"/>
                    <a:pt x="18" y="13"/>
                  </a:cubicBezTo>
                  <a:close/>
                  <a:moveTo>
                    <a:pt x="17" y="9"/>
                  </a:moveTo>
                  <a:cubicBezTo>
                    <a:pt x="18" y="8"/>
                    <a:pt x="18" y="8"/>
                    <a:pt x="18" y="7"/>
                  </a:cubicBezTo>
                  <a:cubicBezTo>
                    <a:pt x="19" y="8"/>
                    <a:pt x="19" y="9"/>
                    <a:pt x="19" y="9"/>
                  </a:cubicBezTo>
                  <a:cubicBezTo>
                    <a:pt x="19" y="10"/>
                    <a:pt x="18" y="10"/>
                    <a:pt x="18" y="11"/>
                  </a:cubicBezTo>
                  <a:cubicBezTo>
                    <a:pt x="18" y="10"/>
                    <a:pt x="17" y="10"/>
                    <a:pt x="17" y="9"/>
                  </a:cubicBezTo>
                  <a:close/>
                  <a:moveTo>
                    <a:pt x="18" y="3"/>
                  </a:moveTo>
                  <a:cubicBezTo>
                    <a:pt x="19" y="3"/>
                    <a:pt x="19" y="3"/>
                    <a:pt x="20" y="3"/>
                  </a:cubicBezTo>
                  <a:cubicBezTo>
                    <a:pt x="20" y="3"/>
                    <a:pt x="20" y="4"/>
                    <a:pt x="20" y="4"/>
                  </a:cubicBezTo>
                  <a:cubicBezTo>
                    <a:pt x="20" y="4"/>
                    <a:pt x="19" y="5"/>
                    <a:pt x="19" y="6"/>
                  </a:cubicBezTo>
                  <a:cubicBezTo>
                    <a:pt x="18" y="5"/>
                    <a:pt x="18" y="4"/>
                    <a:pt x="18" y="4"/>
                  </a:cubicBezTo>
                  <a:cubicBezTo>
                    <a:pt x="18" y="4"/>
                    <a:pt x="18" y="3"/>
                    <a:pt x="18" y="3"/>
                  </a:cubicBezTo>
                  <a:close/>
                  <a:moveTo>
                    <a:pt x="18" y="7"/>
                  </a:moveTo>
                  <a:cubicBezTo>
                    <a:pt x="18" y="7"/>
                    <a:pt x="17" y="8"/>
                    <a:pt x="17" y="8"/>
                  </a:cubicBezTo>
                  <a:cubicBezTo>
                    <a:pt x="17" y="8"/>
                    <a:pt x="16" y="7"/>
                    <a:pt x="16" y="6"/>
                  </a:cubicBezTo>
                  <a:cubicBezTo>
                    <a:pt x="16" y="6"/>
                    <a:pt x="17" y="5"/>
                    <a:pt x="17" y="5"/>
                  </a:cubicBezTo>
                  <a:cubicBezTo>
                    <a:pt x="18" y="5"/>
                    <a:pt x="18" y="6"/>
                    <a:pt x="18" y="7"/>
                  </a:cubicBezTo>
                  <a:close/>
                  <a:moveTo>
                    <a:pt x="15" y="3"/>
                  </a:moveTo>
                  <a:cubicBezTo>
                    <a:pt x="16" y="3"/>
                    <a:pt x="16" y="3"/>
                    <a:pt x="17" y="3"/>
                  </a:cubicBezTo>
                  <a:cubicBezTo>
                    <a:pt x="17" y="3"/>
                    <a:pt x="17" y="4"/>
                    <a:pt x="17" y="4"/>
                  </a:cubicBezTo>
                  <a:cubicBezTo>
                    <a:pt x="17" y="4"/>
                    <a:pt x="16" y="5"/>
                    <a:pt x="16" y="6"/>
                  </a:cubicBezTo>
                  <a:cubicBezTo>
                    <a:pt x="15" y="5"/>
                    <a:pt x="15" y="4"/>
                    <a:pt x="15" y="4"/>
                  </a:cubicBezTo>
                  <a:cubicBezTo>
                    <a:pt x="15" y="3"/>
                    <a:pt x="15" y="3"/>
                    <a:pt x="15" y="3"/>
                  </a:cubicBezTo>
                  <a:close/>
                  <a:moveTo>
                    <a:pt x="15" y="7"/>
                  </a:moveTo>
                  <a:cubicBezTo>
                    <a:pt x="15" y="7"/>
                    <a:pt x="14" y="8"/>
                    <a:pt x="14" y="8"/>
                  </a:cubicBezTo>
                  <a:cubicBezTo>
                    <a:pt x="14" y="8"/>
                    <a:pt x="14" y="7"/>
                    <a:pt x="13" y="6"/>
                  </a:cubicBezTo>
                  <a:cubicBezTo>
                    <a:pt x="13" y="6"/>
                    <a:pt x="14" y="5"/>
                    <a:pt x="14" y="5"/>
                  </a:cubicBezTo>
                  <a:cubicBezTo>
                    <a:pt x="15" y="5"/>
                    <a:pt x="15" y="6"/>
                    <a:pt x="15" y="7"/>
                  </a:cubicBezTo>
                  <a:close/>
                  <a:moveTo>
                    <a:pt x="12" y="3"/>
                  </a:moveTo>
                  <a:cubicBezTo>
                    <a:pt x="12" y="3"/>
                    <a:pt x="12" y="3"/>
                    <a:pt x="13" y="3"/>
                  </a:cubicBezTo>
                  <a:cubicBezTo>
                    <a:pt x="13" y="3"/>
                    <a:pt x="13" y="3"/>
                    <a:pt x="13" y="3"/>
                  </a:cubicBezTo>
                  <a:cubicBezTo>
                    <a:pt x="14" y="3"/>
                    <a:pt x="14" y="4"/>
                    <a:pt x="14" y="4"/>
                  </a:cubicBezTo>
                  <a:cubicBezTo>
                    <a:pt x="13" y="4"/>
                    <a:pt x="13" y="5"/>
                    <a:pt x="13" y="6"/>
                  </a:cubicBezTo>
                  <a:cubicBezTo>
                    <a:pt x="12" y="5"/>
                    <a:pt x="12" y="4"/>
                    <a:pt x="12" y="4"/>
                  </a:cubicBezTo>
                  <a:cubicBezTo>
                    <a:pt x="12" y="3"/>
                    <a:pt x="12" y="3"/>
                    <a:pt x="12" y="3"/>
                  </a:cubicBezTo>
                  <a:close/>
                  <a:moveTo>
                    <a:pt x="12" y="7"/>
                  </a:moveTo>
                  <a:cubicBezTo>
                    <a:pt x="12" y="7"/>
                    <a:pt x="12" y="8"/>
                    <a:pt x="11" y="8"/>
                  </a:cubicBezTo>
                  <a:cubicBezTo>
                    <a:pt x="11" y="8"/>
                    <a:pt x="11" y="7"/>
                    <a:pt x="10" y="6"/>
                  </a:cubicBezTo>
                  <a:cubicBezTo>
                    <a:pt x="11" y="6"/>
                    <a:pt x="11" y="5"/>
                    <a:pt x="11" y="5"/>
                  </a:cubicBezTo>
                  <a:cubicBezTo>
                    <a:pt x="12" y="5"/>
                    <a:pt x="12" y="6"/>
                    <a:pt x="12" y="7"/>
                  </a:cubicBezTo>
                  <a:close/>
                  <a:moveTo>
                    <a:pt x="9" y="3"/>
                  </a:moveTo>
                  <a:cubicBezTo>
                    <a:pt x="9" y="3"/>
                    <a:pt x="10" y="3"/>
                    <a:pt x="10" y="3"/>
                  </a:cubicBezTo>
                  <a:cubicBezTo>
                    <a:pt x="10" y="3"/>
                    <a:pt x="11" y="4"/>
                    <a:pt x="11" y="4"/>
                  </a:cubicBezTo>
                  <a:cubicBezTo>
                    <a:pt x="10" y="4"/>
                    <a:pt x="10" y="5"/>
                    <a:pt x="10" y="6"/>
                  </a:cubicBezTo>
                  <a:cubicBezTo>
                    <a:pt x="9" y="5"/>
                    <a:pt x="9" y="4"/>
                    <a:pt x="8" y="4"/>
                  </a:cubicBezTo>
                  <a:cubicBezTo>
                    <a:pt x="9" y="3"/>
                    <a:pt x="9" y="3"/>
                    <a:pt x="9" y="3"/>
                  </a:cubicBezTo>
                  <a:close/>
                  <a:moveTo>
                    <a:pt x="9" y="7"/>
                  </a:moveTo>
                  <a:cubicBezTo>
                    <a:pt x="9" y="7"/>
                    <a:pt x="9" y="8"/>
                    <a:pt x="9" y="8"/>
                  </a:cubicBezTo>
                  <a:cubicBezTo>
                    <a:pt x="8" y="8"/>
                    <a:pt x="8" y="7"/>
                    <a:pt x="7" y="6"/>
                  </a:cubicBezTo>
                  <a:cubicBezTo>
                    <a:pt x="8" y="6"/>
                    <a:pt x="8" y="5"/>
                    <a:pt x="8" y="5"/>
                  </a:cubicBezTo>
                  <a:cubicBezTo>
                    <a:pt x="8" y="5"/>
                    <a:pt x="9" y="6"/>
                    <a:pt x="9" y="7"/>
                  </a:cubicBezTo>
                  <a:close/>
                  <a:moveTo>
                    <a:pt x="6" y="3"/>
                  </a:moveTo>
                  <a:cubicBezTo>
                    <a:pt x="6" y="3"/>
                    <a:pt x="6" y="3"/>
                    <a:pt x="7" y="3"/>
                  </a:cubicBezTo>
                  <a:cubicBezTo>
                    <a:pt x="7" y="3"/>
                    <a:pt x="7" y="4"/>
                    <a:pt x="8" y="4"/>
                  </a:cubicBezTo>
                  <a:cubicBezTo>
                    <a:pt x="7" y="4"/>
                    <a:pt x="7" y="5"/>
                    <a:pt x="7" y="6"/>
                  </a:cubicBezTo>
                  <a:cubicBezTo>
                    <a:pt x="6" y="5"/>
                    <a:pt x="6" y="4"/>
                    <a:pt x="5" y="4"/>
                  </a:cubicBezTo>
                  <a:cubicBezTo>
                    <a:pt x="5" y="3"/>
                    <a:pt x="5" y="3"/>
                    <a:pt x="6" y="3"/>
                  </a:cubicBezTo>
                  <a:close/>
                  <a:moveTo>
                    <a:pt x="5" y="3"/>
                  </a:moveTo>
                  <a:cubicBezTo>
                    <a:pt x="5" y="3"/>
                    <a:pt x="5" y="3"/>
                    <a:pt x="5" y="3"/>
                  </a:cubicBezTo>
                  <a:cubicBezTo>
                    <a:pt x="5" y="3"/>
                    <a:pt x="5" y="3"/>
                    <a:pt x="5" y="3"/>
                  </a:cubicBezTo>
                  <a:cubicBezTo>
                    <a:pt x="5" y="3"/>
                    <a:pt x="5" y="3"/>
                    <a:pt x="5" y="3"/>
                  </a:cubicBezTo>
                  <a:close/>
                  <a:moveTo>
                    <a:pt x="5" y="5"/>
                  </a:moveTo>
                  <a:cubicBezTo>
                    <a:pt x="5" y="5"/>
                    <a:pt x="6" y="6"/>
                    <a:pt x="6" y="7"/>
                  </a:cubicBezTo>
                  <a:cubicBezTo>
                    <a:pt x="6" y="7"/>
                    <a:pt x="6" y="8"/>
                    <a:pt x="6" y="8"/>
                  </a:cubicBezTo>
                  <a:cubicBezTo>
                    <a:pt x="5" y="8"/>
                    <a:pt x="5" y="7"/>
                    <a:pt x="4" y="6"/>
                  </a:cubicBezTo>
                  <a:cubicBezTo>
                    <a:pt x="5" y="6"/>
                    <a:pt x="5" y="5"/>
                    <a:pt x="5" y="5"/>
                  </a:cubicBezTo>
                  <a:close/>
                  <a:moveTo>
                    <a:pt x="3" y="5"/>
                  </a:moveTo>
                  <a:cubicBezTo>
                    <a:pt x="3" y="4"/>
                    <a:pt x="2" y="3"/>
                    <a:pt x="2" y="3"/>
                  </a:cubicBezTo>
                  <a:cubicBezTo>
                    <a:pt x="2" y="3"/>
                    <a:pt x="3" y="3"/>
                    <a:pt x="3" y="3"/>
                  </a:cubicBezTo>
                  <a:cubicBezTo>
                    <a:pt x="4" y="3"/>
                    <a:pt x="4" y="4"/>
                    <a:pt x="4" y="4"/>
                  </a:cubicBezTo>
                  <a:cubicBezTo>
                    <a:pt x="4" y="5"/>
                    <a:pt x="4" y="5"/>
                    <a:pt x="4" y="6"/>
                  </a:cubicBezTo>
                  <a:cubicBezTo>
                    <a:pt x="4" y="5"/>
                    <a:pt x="3" y="5"/>
                    <a:pt x="3" y="5"/>
                  </a:cubicBezTo>
                  <a:close/>
                  <a:moveTo>
                    <a:pt x="5" y="10"/>
                  </a:moveTo>
                  <a:cubicBezTo>
                    <a:pt x="5" y="9"/>
                    <a:pt x="5" y="9"/>
                    <a:pt x="4" y="8"/>
                  </a:cubicBezTo>
                  <a:cubicBezTo>
                    <a:pt x="5" y="8"/>
                    <a:pt x="5" y="9"/>
                    <a:pt x="6" y="9"/>
                  </a:cubicBezTo>
                  <a:cubicBezTo>
                    <a:pt x="5" y="10"/>
                    <a:pt x="5" y="10"/>
                    <a:pt x="5" y="10"/>
                  </a:cubicBezTo>
                  <a:close/>
                  <a:moveTo>
                    <a:pt x="6" y="15"/>
                  </a:moveTo>
                  <a:cubicBezTo>
                    <a:pt x="6" y="15"/>
                    <a:pt x="6" y="14"/>
                    <a:pt x="6" y="14"/>
                  </a:cubicBezTo>
                  <a:cubicBezTo>
                    <a:pt x="6" y="14"/>
                    <a:pt x="6" y="14"/>
                    <a:pt x="6" y="15"/>
                  </a:cubicBezTo>
                  <a:cubicBezTo>
                    <a:pt x="6" y="15"/>
                    <a:pt x="6" y="15"/>
                    <a:pt x="6" y="15"/>
                  </a:cubicBezTo>
                  <a:close/>
                  <a:moveTo>
                    <a:pt x="6" y="12"/>
                  </a:moveTo>
                  <a:cubicBezTo>
                    <a:pt x="6" y="11"/>
                    <a:pt x="6" y="11"/>
                    <a:pt x="6" y="10"/>
                  </a:cubicBezTo>
                  <a:cubicBezTo>
                    <a:pt x="6" y="11"/>
                    <a:pt x="7" y="11"/>
                    <a:pt x="7" y="12"/>
                  </a:cubicBezTo>
                  <a:cubicBezTo>
                    <a:pt x="7" y="12"/>
                    <a:pt x="7" y="13"/>
                    <a:pt x="7" y="13"/>
                  </a:cubicBezTo>
                  <a:cubicBezTo>
                    <a:pt x="6" y="13"/>
                    <a:pt x="6" y="12"/>
                    <a:pt x="6" y="12"/>
                  </a:cubicBezTo>
                  <a:close/>
                  <a:moveTo>
                    <a:pt x="6" y="20"/>
                  </a:moveTo>
                  <a:cubicBezTo>
                    <a:pt x="6" y="20"/>
                    <a:pt x="6" y="20"/>
                    <a:pt x="6" y="19"/>
                  </a:cubicBezTo>
                  <a:cubicBezTo>
                    <a:pt x="6" y="19"/>
                    <a:pt x="6" y="19"/>
                    <a:pt x="6" y="19"/>
                  </a:cubicBezTo>
                  <a:cubicBezTo>
                    <a:pt x="7" y="19"/>
                    <a:pt x="7" y="20"/>
                    <a:pt x="7" y="20"/>
                  </a:cubicBezTo>
                  <a:cubicBezTo>
                    <a:pt x="7" y="20"/>
                    <a:pt x="7" y="20"/>
                    <a:pt x="6" y="20"/>
                  </a:cubicBezTo>
                  <a:close/>
                  <a:moveTo>
                    <a:pt x="6" y="17"/>
                  </a:moveTo>
                  <a:cubicBezTo>
                    <a:pt x="6" y="17"/>
                    <a:pt x="6" y="17"/>
                    <a:pt x="6" y="17"/>
                  </a:cubicBezTo>
                  <a:cubicBezTo>
                    <a:pt x="6" y="16"/>
                    <a:pt x="7" y="16"/>
                    <a:pt x="7" y="15"/>
                  </a:cubicBezTo>
                  <a:cubicBezTo>
                    <a:pt x="7" y="16"/>
                    <a:pt x="7" y="17"/>
                    <a:pt x="8" y="17"/>
                  </a:cubicBezTo>
                  <a:cubicBezTo>
                    <a:pt x="8" y="18"/>
                    <a:pt x="7" y="18"/>
                    <a:pt x="7" y="19"/>
                  </a:cubicBezTo>
                  <a:cubicBezTo>
                    <a:pt x="7" y="18"/>
                    <a:pt x="7" y="18"/>
                    <a:pt x="6" y="17"/>
                  </a:cubicBezTo>
                  <a:close/>
                  <a:moveTo>
                    <a:pt x="8" y="21"/>
                  </a:moveTo>
                  <a:cubicBezTo>
                    <a:pt x="8" y="21"/>
                    <a:pt x="8" y="20"/>
                    <a:pt x="8" y="20"/>
                  </a:cubicBezTo>
                  <a:cubicBezTo>
                    <a:pt x="8" y="19"/>
                    <a:pt x="8" y="19"/>
                    <a:pt x="8" y="18"/>
                  </a:cubicBezTo>
                  <a:cubicBezTo>
                    <a:pt x="8" y="19"/>
                    <a:pt x="9" y="19"/>
                    <a:pt x="9" y="20"/>
                  </a:cubicBezTo>
                  <a:cubicBezTo>
                    <a:pt x="9" y="20"/>
                    <a:pt x="9" y="21"/>
                    <a:pt x="8" y="21"/>
                  </a:cubicBezTo>
                  <a:close/>
                  <a:moveTo>
                    <a:pt x="9" y="17"/>
                  </a:moveTo>
                  <a:cubicBezTo>
                    <a:pt x="9" y="16"/>
                    <a:pt x="9" y="16"/>
                    <a:pt x="9" y="15"/>
                  </a:cubicBezTo>
                  <a:cubicBezTo>
                    <a:pt x="9" y="16"/>
                    <a:pt x="10" y="17"/>
                    <a:pt x="10" y="17"/>
                  </a:cubicBezTo>
                  <a:cubicBezTo>
                    <a:pt x="10" y="18"/>
                    <a:pt x="10" y="18"/>
                    <a:pt x="9" y="19"/>
                  </a:cubicBezTo>
                  <a:cubicBezTo>
                    <a:pt x="9" y="18"/>
                    <a:pt x="9" y="18"/>
                    <a:pt x="9" y="17"/>
                  </a:cubicBezTo>
                  <a:close/>
                  <a:moveTo>
                    <a:pt x="11" y="21"/>
                  </a:moveTo>
                  <a:cubicBezTo>
                    <a:pt x="10" y="21"/>
                    <a:pt x="10" y="20"/>
                    <a:pt x="10" y="20"/>
                  </a:cubicBezTo>
                  <a:cubicBezTo>
                    <a:pt x="10" y="19"/>
                    <a:pt x="10" y="19"/>
                    <a:pt x="10" y="18"/>
                  </a:cubicBezTo>
                  <a:cubicBezTo>
                    <a:pt x="11" y="19"/>
                    <a:pt x="11" y="19"/>
                    <a:pt x="11" y="20"/>
                  </a:cubicBezTo>
                  <a:cubicBezTo>
                    <a:pt x="11" y="20"/>
                    <a:pt x="11" y="21"/>
                    <a:pt x="11" y="21"/>
                  </a:cubicBezTo>
                  <a:close/>
                  <a:moveTo>
                    <a:pt x="11" y="17"/>
                  </a:moveTo>
                  <a:cubicBezTo>
                    <a:pt x="11" y="16"/>
                    <a:pt x="11" y="16"/>
                    <a:pt x="11" y="15"/>
                  </a:cubicBezTo>
                  <a:cubicBezTo>
                    <a:pt x="12" y="16"/>
                    <a:pt x="12" y="17"/>
                    <a:pt x="12" y="17"/>
                  </a:cubicBezTo>
                  <a:cubicBezTo>
                    <a:pt x="12" y="18"/>
                    <a:pt x="12" y="18"/>
                    <a:pt x="12" y="19"/>
                  </a:cubicBezTo>
                  <a:cubicBezTo>
                    <a:pt x="11" y="18"/>
                    <a:pt x="11" y="18"/>
                    <a:pt x="11" y="17"/>
                  </a:cubicBezTo>
                  <a:close/>
                  <a:moveTo>
                    <a:pt x="13" y="21"/>
                  </a:moveTo>
                  <a:cubicBezTo>
                    <a:pt x="13" y="21"/>
                    <a:pt x="12" y="20"/>
                    <a:pt x="12" y="20"/>
                  </a:cubicBezTo>
                  <a:cubicBezTo>
                    <a:pt x="12" y="19"/>
                    <a:pt x="12" y="19"/>
                    <a:pt x="13" y="18"/>
                  </a:cubicBezTo>
                  <a:cubicBezTo>
                    <a:pt x="13" y="19"/>
                    <a:pt x="13" y="19"/>
                    <a:pt x="13" y="20"/>
                  </a:cubicBezTo>
                  <a:cubicBezTo>
                    <a:pt x="13" y="20"/>
                    <a:pt x="13" y="21"/>
                    <a:pt x="13" y="21"/>
                  </a:cubicBezTo>
                  <a:close/>
                  <a:moveTo>
                    <a:pt x="13" y="17"/>
                  </a:moveTo>
                  <a:cubicBezTo>
                    <a:pt x="13" y="16"/>
                    <a:pt x="14" y="16"/>
                    <a:pt x="14" y="15"/>
                  </a:cubicBezTo>
                  <a:cubicBezTo>
                    <a:pt x="14" y="16"/>
                    <a:pt x="14" y="17"/>
                    <a:pt x="15" y="17"/>
                  </a:cubicBezTo>
                  <a:cubicBezTo>
                    <a:pt x="14" y="18"/>
                    <a:pt x="14" y="18"/>
                    <a:pt x="14" y="19"/>
                  </a:cubicBezTo>
                  <a:cubicBezTo>
                    <a:pt x="14" y="18"/>
                    <a:pt x="13" y="18"/>
                    <a:pt x="13" y="17"/>
                  </a:cubicBezTo>
                  <a:close/>
                  <a:moveTo>
                    <a:pt x="15" y="21"/>
                  </a:moveTo>
                  <a:cubicBezTo>
                    <a:pt x="15" y="21"/>
                    <a:pt x="14" y="20"/>
                    <a:pt x="14" y="20"/>
                  </a:cubicBezTo>
                  <a:cubicBezTo>
                    <a:pt x="14" y="19"/>
                    <a:pt x="15" y="19"/>
                    <a:pt x="15" y="18"/>
                  </a:cubicBezTo>
                  <a:cubicBezTo>
                    <a:pt x="15" y="19"/>
                    <a:pt x="15" y="19"/>
                    <a:pt x="16" y="20"/>
                  </a:cubicBezTo>
                  <a:cubicBezTo>
                    <a:pt x="15" y="20"/>
                    <a:pt x="15" y="21"/>
                    <a:pt x="15" y="21"/>
                  </a:cubicBezTo>
                  <a:close/>
                  <a:moveTo>
                    <a:pt x="15" y="17"/>
                  </a:moveTo>
                  <a:cubicBezTo>
                    <a:pt x="16" y="16"/>
                    <a:pt x="16" y="16"/>
                    <a:pt x="16" y="15"/>
                  </a:cubicBezTo>
                  <a:cubicBezTo>
                    <a:pt x="16" y="16"/>
                    <a:pt x="17" y="17"/>
                    <a:pt x="17" y="17"/>
                  </a:cubicBezTo>
                  <a:cubicBezTo>
                    <a:pt x="17" y="18"/>
                    <a:pt x="16" y="18"/>
                    <a:pt x="16" y="19"/>
                  </a:cubicBezTo>
                  <a:cubicBezTo>
                    <a:pt x="16" y="18"/>
                    <a:pt x="16" y="18"/>
                    <a:pt x="15" y="17"/>
                  </a:cubicBezTo>
                  <a:close/>
                  <a:moveTo>
                    <a:pt x="17" y="21"/>
                  </a:moveTo>
                  <a:cubicBezTo>
                    <a:pt x="17" y="21"/>
                    <a:pt x="17" y="20"/>
                    <a:pt x="16" y="20"/>
                  </a:cubicBezTo>
                  <a:cubicBezTo>
                    <a:pt x="17" y="19"/>
                    <a:pt x="17" y="19"/>
                    <a:pt x="17" y="18"/>
                  </a:cubicBezTo>
                  <a:cubicBezTo>
                    <a:pt x="17" y="19"/>
                    <a:pt x="18" y="19"/>
                    <a:pt x="18" y="20"/>
                  </a:cubicBezTo>
                  <a:cubicBezTo>
                    <a:pt x="18" y="20"/>
                    <a:pt x="17" y="21"/>
                    <a:pt x="17" y="21"/>
                  </a:cubicBezTo>
                  <a:close/>
                  <a:moveTo>
                    <a:pt x="19" y="20"/>
                  </a:moveTo>
                  <a:cubicBezTo>
                    <a:pt x="19" y="19"/>
                    <a:pt x="19" y="19"/>
                    <a:pt x="19" y="19"/>
                  </a:cubicBezTo>
                  <a:cubicBezTo>
                    <a:pt x="19" y="19"/>
                    <a:pt x="19" y="19"/>
                    <a:pt x="19" y="20"/>
                  </a:cubicBezTo>
                  <a:cubicBezTo>
                    <a:pt x="19" y="20"/>
                    <a:pt x="19" y="20"/>
                    <a:pt x="19" y="20"/>
                  </a:cubicBezTo>
                  <a:cubicBezTo>
                    <a:pt x="19" y="20"/>
                    <a:pt x="19" y="20"/>
                    <a:pt x="19" y="20"/>
                  </a:cubicBezTo>
                  <a:close/>
                  <a:moveTo>
                    <a:pt x="19" y="17"/>
                  </a:moveTo>
                  <a:cubicBezTo>
                    <a:pt x="19" y="18"/>
                    <a:pt x="19" y="18"/>
                    <a:pt x="18" y="19"/>
                  </a:cubicBezTo>
                  <a:cubicBezTo>
                    <a:pt x="18" y="18"/>
                    <a:pt x="18" y="18"/>
                    <a:pt x="18" y="17"/>
                  </a:cubicBezTo>
                  <a:cubicBezTo>
                    <a:pt x="18" y="16"/>
                    <a:pt x="18" y="16"/>
                    <a:pt x="19" y="15"/>
                  </a:cubicBezTo>
                  <a:cubicBezTo>
                    <a:pt x="19" y="16"/>
                    <a:pt x="19" y="16"/>
                    <a:pt x="19" y="17"/>
                  </a:cubicBezTo>
                  <a:cubicBezTo>
                    <a:pt x="19" y="17"/>
                    <a:pt x="19" y="17"/>
                    <a:pt x="19" y="17"/>
                  </a:cubicBezTo>
                  <a:close/>
                  <a:moveTo>
                    <a:pt x="19" y="15"/>
                  </a:moveTo>
                  <a:cubicBezTo>
                    <a:pt x="19" y="15"/>
                    <a:pt x="19" y="15"/>
                    <a:pt x="19" y="14"/>
                  </a:cubicBezTo>
                  <a:cubicBezTo>
                    <a:pt x="19" y="14"/>
                    <a:pt x="19" y="14"/>
                    <a:pt x="20" y="14"/>
                  </a:cubicBezTo>
                  <a:cubicBezTo>
                    <a:pt x="19" y="14"/>
                    <a:pt x="19" y="14"/>
                    <a:pt x="19" y="15"/>
                  </a:cubicBezTo>
                  <a:close/>
                  <a:moveTo>
                    <a:pt x="19" y="13"/>
                  </a:moveTo>
                  <a:cubicBezTo>
                    <a:pt x="19" y="13"/>
                    <a:pt x="18" y="12"/>
                    <a:pt x="18" y="12"/>
                  </a:cubicBezTo>
                  <a:cubicBezTo>
                    <a:pt x="19" y="11"/>
                    <a:pt x="19" y="11"/>
                    <a:pt x="19" y="10"/>
                  </a:cubicBezTo>
                  <a:cubicBezTo>
                    <a:pt x="19" y="11"/>
                    <a:pt x="20" y="11"/>
                    <a:pt x="20" y="12"/>
                  </a:cubicBezTo>
                  <a:cubicBezTo>
                    <a:pt x="19" y="12"/>
                    <a:pt x="19" y="13"/>
                    <a:pt x="19" y="13"/>
                  </a:cubicBezTo>
                  <a:close/>
                  <a:moveTo>
                    <a:pt x="20" y="10"/>
                  </a:moveTo>
                  <a:cubicBezTo>
                    <a:pt x="20" y="10"/>
                    <a:pt x="20" y="10"/>
                    <a:pt x="20" y="9"/>
                  </a:cubicBezTo>
                  <a:cubicBezTo>
                    <a:pt x="20" y="9"/>
                    <a:pt x="21" y="8"/>
                    <a:pt x="21" y="7"/>
                  </a:cubicBezTo>
                  <a:cubicBezTo>
                    <a:pt x="21" y="7"/>
                    <a:pt x="21" y="7"/>
                    <a:pt x="21" y="7"/>
                  </a:cubicBezTo>
                  <a:cubicBezTo>
                    <a:pt x="21" y="8"/>
                    <a:pt x="21" y="9"/>
                    <a:pt x="20" y="10"/>
                  </a:cubicBezTo>
                  <a:close/>
                  <a:moveTo>
                    <a:pt x="22" y="5"/>
                  </a:moveTo>
                  <a:cubicBezTo>
                    <a:pt x="22" y="5"/>
                    <a:pt x="22" y="6"/>
                    <a:pt x="22" y="6"/>
                  </a:cubicBezTo>
                  <a:cubicBezTo>
                    <a:pt x="21" y="5"/>
                    <a:pt x="21" y="5"/>
                    <a:pt x="21" y="4"/>
                  </a:cubicBezTo>
                  <a:cubicBezTo>
                    <a:pt x="21" y="4"/>
                    <a:pt x="22" y="3"/>
                    <a:pt x="22" y="3"/>
                  </a:cubicBezTo>
                  <a:cubicBezTo>
                    <a:pt x="23" y="3"/>
                    <a:pt x="23" y="3"/>
                    <a:pt x="24" y="3"/>
                  </a:cubicBezTo>
                  <a:cubicBezTo>
                    <a:pt x="23" y="3"/>
                    <a:pt x="23" y="4"/>
                    <a:pt x="2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55" name="组合 854"/>
          <p:cNvGrpSpPr/>
          <p:nvPr/>
        </p:nvGrpSpPr>
        <p:grpSpPr>
          <a:xfrm>
            <a:off x="3189811" y="4713962"/>
            <a:ext cx="431800" cy="676275"/>
            <a:chOff x="3763963" y="5110163"/>
            <a:chExt cx="431800" cy="676275"/>
          </a:xfrm>
          <a:solidFill>
            <a:schemeClr val="bg1"/>
          </a:solidFill>
        </p:grpSpPr>
        <p:sp>
          <p:nvSpPr>
            <p:cNvPr id="856" name="Freeform 645"/>
            <p:cNvSpPr>
              <a:spLocks noEditPoints="1"/>
            </p:cNvSpPr>
            <p:nvPr/>
          </p:nvSpPr>
          <p:spPr bwMode="auto">
            <a:xfrm>
              <a:off x="3763963" y="5110163"/>
              <a:ext cx="431800" cy="676275"/>
            </a:xfrm>
            <a:custGeom>
              <a:avLst/>
              <a:gdLst>
                <a:gd name="T0" fmla="*/ 16 w 23"/>
                <a:gd name="T1" fmla="*/ 16 h 36"/>
                <a:gd name="T2" fmla="*/ 16 w 23"/>
                <a:gd name="T3" fmla="*/ 3 h 36"/>
                <a:gd name="T4" fmla="*/ 16 w 23"/>
                <a:gd name="T5" fmla="*/ 3 h 36"/>
                <a:gd name="T6" fmla="*/ 17 w 23"/>
                <a:gd name="T7" fmla="*/ 2 h 36"/>
                <a:gd name="T8" fmla="*/ 16 w 23"/>
                <a:gd name="T9" fmla="*/ 0 h 36"/>
                <a:gd name="T10" fmla="*/ 8 w 23"/>
                <a:gd name="T11" fmla="*/ 0 h 36"/>
                <a:gd name="T12" fmla="*/ 6 w 23"/>
                <a:gd name="T13" fmla="*/ 2 h 36"/>
                <a:gd name="T14" fmla="*/ 8 w 23"/>
                <a:gd name="T15" fmla="*/ 3 h 36"/>
                <a:gd name="T16" fmla="*/ 8 w 23"/>
                <a:gd name="T17" fmla="*/ 3 h 36"/>
                <a:gd name="T18" fmla="*/ 8 w 23"/>
                <a:gd name="T19" fmla="*/ 16 h 36"/>
                <a:gd name="T20" fmla="*/ 0 w 23"/>
                <a:gd name="T21" fmla="*/ 26 h 36"/>
                <a:gd name="T22" fmla="*/ 6 w 23"/>
                <a:gd name="T23" fmla="*/ 36 h 36"/>
                <a:gd name="T24" fmla="*/ 12 w 23"/>
                <a:gd name="T25" fmla="*/ 36 h 36"/>
                <a:gd name="T26" fmla="*/ 12 w 23"/>
                <a:gd name="T27" fmla="*/ 36 h 36"/>
                <a:gd name="T28" fmla="*/ 12 w 23"/>
                <a:gd name="T29" fmla="*/ 36 h 36"/>
                <a:gd name="T30" fmla="*/ 12 w 23"/>
                <a:gd name="T31" fmla="*/ 36 h 36"/>
                <a:gd name="T32" fmla="*/ 12 w 23"/>
                <a:gd name="T33" fmla="*/ 36 h 36"/>
                <a:gd name="T34" fmla="*/ 18 w 23"/>
                <a:gd name="T35" fmla="*/ 36 h 36"/>
                <a:gd name="T36" fmla="*/ 23 w 23"/>
                <a:gd name="T37" fmla="*/ 26 h 36"/>
                <a:gd name="T38" fmla="*/ 16 w 23"/>
                <a:gd name="T39" fmla="*/ 16 h 36"/>
                <a:gd name="T40" fmla="*/ 17 w 23"/>
                <a:gd name="T41" fmla="*/ 34 h 36"/>
                <a:gd name="T42" fmla="*/ 12 w 23"/>
                <a:gd name="T43" fmla="*/ 35 h 36"/>
                <a:gd name="T44" fmla="*/ 12 w 23"/>
                <a:gd name="T45" fmla="*/ 35 h 36"/>
                <a:gd name="T46" fmla="*/ 12 w 23"/>
                <a:gd name="T47" fmla="*/ 35 h 36"/>
                <a:gd name="T48" fmla="*/ 6 w 23"/>
                <a:gd name="T49" fmla="*/ 34 h 36"/>
                <a:gd name="T50" fmla="*/ 3 w 23"/>
                <a:gd name="T51" fmla="*/ 31 h 36"/>
                <a:gd name="T52" fmla="*/ 2 w 23"/>
                <a:gd name="T53" fmla="*/ 26 h 36"/>
                <a:gd name="T54" fmla="*/ 4 w 23"/>
                <a:gd name="T55" fmla="*/ 20 h 36"/>
                <a:gd name="T56" fmla="*/ 8 w 23"/>
                <a:gd name="T57" fmla="*/ 17 h 36"/>
                <a:gd name="T58" fmla="*/ 9 w 23"/>
                <a:gd name="T59" fmla="*/ 17 h 36"/>
                <a:gd name="T60" fmla="*/ 9 w 23"/>
                <a:gd name="T61" fmla="*/ 3 h 36"/>
                <a:gd name="T62" fmla="*/ 14 w 23"/>
                <a:gd name="T63" fmla="*/ 3 h 36"/>
                <a:gd name="T64" fmla="*/ 14 w 23"/>
                <a:gd name="T65" fmla="*/ 17 h 36"/>
                <a:gd name="T66" fmla="*/ 15 w 23"/>
                <a:gd name="T67" fmla="*/ 17 h 36"/>
                <a:gd name="T68" fmla="*/ 20 w 23"/>
                <a:gd name="T69" fmla="*/ 20 h 36"/>
                <a:gd name="T70" fmla="*/ 21 w 23"/>
                <a:gd name="T71" fmla="*/ 26 h 36"/>
                <a:gd name="T72" fmla="*/ 17 w 23"/>
                <a:gd name="T7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36">
                  <a:moveTo>
                    <a:pt x="16" y="16"/>
                  </a:moveTo>
                  <a:cubicBezTo>
                    <a:pt x="16" y="3"/>
                    <a:pt x="16" y="3"/>
                    <a:pt x="16" y="3"/>
                  </a:cubicBezTo>
                  <a:cubicBezTo>
                    <a:pt x="16" y="3"/>
                    <a:pt x="16" y="3"/>
                    <a:pt x="16" y="3"/>
                  </a:cubicBezTo>
                  <a:cubicBezTo>
                    <a:pt x="17" y="3"/>
                    <a:pt x="17" y="2"/>
                    <a:pt x="17" y="2"/>
                  </a:cubicBezTo>
                  <a:cubicBezTo>
                    <a:pt x="17" y="1"/>
                    <a:pt x="17" y="0"/>
                    <a:pt x="16" y="0"/>
                  </a:cubicBezTo>
                  <a:cubicBezTo>
                    <a:pt x="8" y="0"/>
                    <a:pt x="8" y="0"/>
                    <a:pt x="8" y="0"/>
                  </a:cubicBezTo>
                  <a:cubicBezTo>
                    <a:pt x="7" y="0"/>
                    <a:pt x="6" y="1"/>
                    <a:pt x="6" y="2"/>
                  </a:cubicBezTo>
                  <a:cubicBezTo>
                    <a:pt x="6" y="2"/>
                    <a:pt x="7" y="3"/>
                    <a:pt x="8" y="3"/>
                  </a:cubicBezTo>
                  <a:cubicBezTo>
                    <a:pt x="8" y="3"/>
                    <a:pt x="8" y="3"/>
                    <a:pt x="8" y="3"/>
                  </a:cubicBezTo>
                  <a:cubicBezTo>
                    <a:pt x="8" y="16"/>
                    <a:pt x="8" y="16"/>
                    <a:pt x="8" y="16"/>
                  </a:cubicBezTo>
                  <a:cubicBezTo>
                    <a:pt x="3" y="17"/>
                    <a:pt x="0" y="21"/>
                    <a:pt x="0" y="26"/>
                  </a:cubicBezTo>
                  <a:cubicBezTo>
                    <a:pt x="0" y="30"/>
                    <a:pt x="2" y="35"/>
                    <a:pt x="6" y="36"/>
                  </a:cubicBezTo>
                  <a:cubicBezTo>
                    <a:pt x="7" y="36"/>
                    <a:pt x="9"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4" y="36"/>
                    <a:pt x="16" y="36"/>
                    <a:pt x="18" y="36"/>
                  </a:cubicBezTo>
                  <a:cubicBezTo>
                    <a:pt x="21" y="35"/>
                    <a:pt x="23" y="30"/>
                    <a:pt x="23" y="26"/>
                  </a:cubicBezTo>
                  <a:cubicBezTo>
                    <a:pt x="23" y="21"/>
                    <a:pt x="20" y="17"/>
                    <a:pt x="16" y="16"/>
                  </a:cubicBezTo>
                  <a:close/>
                  <a:moveTo>
                    <a:pt x="17" y="34"/>
                  </a:moveTo>
                  <a:cubicBezTo>
                    <a:pt x="16" y="35"/>
                    <a:pt x="14" y="35"/>
                    <a:pt x="12" y="35"/>
                  </a:cubicBezTo>
                  <a:cubicBezTo>
                    <a:pt x="12" y="35"/>
                    <a:pt x="12" y="35"/>
                    <a:pt x="12" y="35"/>
                  </a:cubicBezTo>
                  <a:cubicBezTo>
                    <a:pt x="12" y="35"/>
                    <a:pt x="12" y="35"/>
                    <a:pt x="12" y="35"/>
                  </a:cubicBezTo>
                  <a:cubicBezTo>
                    <a:pt x="10" y="35"/>
                    <a:pt x="7" y="35"/>
                    <a:pt x="6" y="34"/>
                  </a:cubicBezTo>
                  <a:cubicBezTo>
                    <a:pt x="5" y="34"/>
                    <a:pt x="4" y="32"/>
                    <a:pt x="3" y="31"/>
                  </a:cubicBezTo>
                  <a:cubicBezTo>
                    <a:pt x="2" y="30"/>
                    <a:pt x="2" y="28"/>
                    <a:pt x="2" y="26"/>
                  </a:cubicBezTo>
                  <a:cubicBezTo>
                    <a:pt x="2" y="24"/>
                    <a:pt x="2" y="22"/>
                    <a:pt x="4" y="20"/>
                  </a:cubicBezTo>
                  <a:cubicBezTo>
                    <a:pt x="5" y="19"/>
                    <a:pt x="6" y="18"/>
                    <a:pt x="8" y="17"/>
                  </a:cubicBezTo>
                  <a:cubicBezTo>
                    <a:pt x="9" y="17"/>
                    <a:pt x="9" y="17"/>
                    <a:pt x="9" y="17"/>
                  </a:cubicBezTo>
                  <a:cubicBezTo>
                    <a:pt x="9" y="3"/>
                    <a:pt x="9" y="3"/>
                    <a:pt x="9" y="3"/>
                  </a:cubicBezTo>
                  <a:cubicBezTo>
                    <a:pt x="14" y="3"/>
                    <a:pt x="14" y="3"/>
                    <a:pt x="14" y="3"/>
                  </a:cubicBezTo>
                  <a:cubicBezTo>
                    <a:pt x="14" y="17"/>
                    <a:pt x="14" y="17"/>
                    <a:pt x="14" y="17"/>
                  </a:cubicBezTo>
                  <a:cubicBezTo>
                    <a:pt x="15" y="17"/>
                    <a:pt x="15" y="17"/>
                    <a:pt x="15" y="17"/>
                  </a:cubicBezTo>
                  <a:cubicBezTo>
                    <a:pt x="17" y="18"/>
                    <a:pt x="19" y="19"/>
                    <a:pt x="20" y="20"/>
                  </a:cubicBezTo>
                  <a:cubicBezTo>
                    <a:pt x="21" y="22"/>
                    <a:pt x="21" y="24"/>
                    <a:pt x="21" y="26"/>
                  </a:cubicBezTo>
                  <a:cubicBezTo>
                    <a:pt x="21" y="29"/>
                    <a:pt x="20" y="33"/>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57" name="Freeform 646"/>
            <p:cNvSpPr/>
            <p:nvPr/>
          </p:nvSpPr>
          <p:spPr bwMode="auto">
            <a:xfrm>
              <a:off x="3840163" y="5618163"/>
              <a:ext cx="300038" cy="112712"/>
            </a:xfrm>
            <a:custGeom>
              <a:avLst/>
              <a:gdLst>
                <a:gd name="T0" fmla="*/ 8 w 16"/>
                <a:gd name="T1" fmla="*/ 1 h 6"/>
                <a:gd name="T2" fmla="*/ 2 w 16"/>
                <a:gd name="T3" fmla="*/ 1 h 6"/>
                <a:gd name="T4" fmla="*/ 0 w 16"/>
                <a:gd name="T5" fmla="*/ 0 h 6"/>
                <a:gd name="T6" fmla="*/ 0 w 16"/>
                <a:gd name="T7" fmla="*/ 4 h 6"/>
                <a:gd name="T8" fmla="*/ 3 w 16"/>
                <a:gd name="T9" fmla="*/ 6 h 6"/>
                <a:gd name="T10" fmla="*/ 8 w 16"/>
                <a:gd name="T11" fmla="*/ 6 h 6"/>
                <a:gd name="T12" fmla="*/ 8 w 16"/>
                <a:gd name="T13" fmla="*/ 6 h 6"/>
                <a:gd name="T14" fmla="*/ 8 w 16"/>
                <a:gd name="T15" fmla="*/ 6 h 6"/>
                <a:gd name="T16" fmla="*/ 13 w 16"/>
                <a:gd name="T17" fmla="*/ 6 h 6"/>
                <a:gd name="T18" fmla="*/ 16 w 16"/>
                <a:gd name="T19" fmla="*/ 0 h 6"/>
                <a:gd name="T20" fmla="*/ 14 w 16"/>
                <a:gd name="T21" fmla="*/ 1 h 6"/>
                <a:gd name="T22" fmla="*/ 8 w 16"/>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6">
                  <a:moveTo>
                    <a:pt x="8" y="1"/>
                  </a:moveTo>
                  <a:cubicBezTo>
                    <a:pt x="5" y="1"/>
                    <a:pt x="3" y="1"/>
                    <a:pt x="2" y="1"/>
                  </a:cubicBezTo>
                  <a:cubicBezTo>
                    <a:pt x="1" y="1"/>
                    <a:pt x="0" y="0"/>
                    <a:pt x="0" y="0"/>
                  </a:cubicBezTo>
                  <a:cubicBezTo>
                    <a:pt x="0" y="1"/>
                    <a:pt x="0" y="3"/>
                    <a:pt x="0" y="4"/>
                  </a:cubicBezTo>
                  <a:cubicBezTo>
                    <a:pt x="1" y="4"/>
                    <a:pt x="2" y="5"/>
                    <a:pt x="3" y="6"/>
                  </a:cubicBezTo>
                  <a:cubicBezTo>
                    <a:pt x="4" y="6"/>
                    <a:pt x="6" y="6"/>
                    <a:pt x="8" y="6"/>
                  </a:cubicBezTo>
                  <a:cubicBezTo>
                    <a:pt x="8" y="6"/>
                    <a:pt x="8" y="6"/>
                    <a:pt x="8" y="6"/>
                  </a:cubicBezTo>
                  <a:cubicBezTo>
                    <a:pt x="8" y="6"/>
                    <a:pt x="8" y="6"/>
                    <a:pt x="8" y="6"/>
                  </a:cubicBezTo>
                  <a:cubicBezTo>
                    <a:pt x="10" y="6"/>
                    <a:pt x="12" y="6"/>
                    <a:pt x="13" y="6"/>
                  </a:cubicBezTo>
                  <a:cubicBezTo>
                    <a:pt x="15" y="5"/>
                    <a:pt x="16" y="3"/>
                    <a:pt x="16" y="0"/>
                  </a:cubicBezTo>
                  <a:cubicBezTo>
                    <a:pt x="15" y="0"/>
                    <a:pt x="15" y="1"/>
                    <a:pt x="14" y="1"/>
                  </a:cubicBezTo>
                  <a:cubicBezTo>
                    <a:pt x="12" y="1"/>
                    <a:pt x="10"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58" name="Oval 647"/>
            <p:cNvSpPr>
              <a:spLocks noChangeArrowheads="1"/>
            </p:cNvSpPr>
            <p:nvPr/>
          </p:nvSpPr>
          <p:spPr bwMode="auto">
            <a:xfrm>
              <a:off x="3821113" y="5580063"/>
              <a:ext cx="319088"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59" name="组合 858"/>
          <p:cNvGrpSpPr/>
          <p:nvPr/>
        </p:nvGrpSpPr>
        <p:grpSpPr>
          <a:xfrm>
            <a:off x="4058435" y="4722693"/>
            <a:ext cx="600075" cy="658812"/>
            <a:chOff x="4722813" y="5110163"/>
            <a:chExt cx="600075" cy="658812"/>
          </a:xfrm>
          <a:solidFill>
            <a:schemeClr val="bg1"/>
          </a:solidFill>
        </p:grpSpPr>
        <p:sp>
          <p:nvSpPr>
            <p:cNvPr id="860" name="Freeform 648"/>
            <p:cNvSpPr/>
            <p:nvPr/>
          </p:nvSpPr>
          <p:spPr bwMode="auto">
            <a:xfrm>
              <a:off x="4722813" y="5110163"/>
              <a:ext cx="506413" cy="658812"/>
            </a:xfrm>
            <a:custGeom>
              <a:avLst/>
              <a:gdLst>
                <a:gd name="T0" fmla="*/ 25 w 27"/>
                <a:gd name="T1" fmla="*/ 27 h 35"/>
                <a:gd name="T2" fmla="*/ 22 w 27"/>
                <a:gd name="T3" fmla="*/ 24 h 35"/>
                <a:gd name="T4" fmla="*/ 21 w 27"/>
                <a:gd name="T5" fmla="*/ 22 h 35"/>
                <a:gd name="T6" fmla="*/ 20 w 27"/>
                <a:gd name="T7" fmla="*/ 22 h 35"/>
                <a:gd name="T8" fmla="*/ 15 w 27"/>
                <a:gd name="T9" fmla="*/ 23 h 35"/>
                <a:gd name="T10" fmla="*/ 8 w 27"/>
                <a:gd name="T11" fmla="*/ 20 h 35"/>
                <a:gd name="T12" fmla="*/ 6 w 27"/>
                <a:gd name="T13" fmla="*/ 8 h 35"/>
                <a:gd name="T14" fmla="*/ 7 w 27"/>
                <a:gd name="T15" fmla="*/ 6 h 35"/>
                <a:gd name="T16" fmla="*/ 15 w 27"/>
                <a:gd name="T17" fmla="*/ 3 h 35"/>
                <a:gd name="T18" fmla="*/ 22 w 27"/>
                <a:gd name="T19" fmla="*/ 6 h 35"/>
                <a:gd name="T20" fmla="*/ 24 w 27"/>
                <a:gd name="T21" fmla="*/ 18 h 35"/>
                <a:gd name="T22" fmla="*/ 24 w 27"/>
                <a:gd name="T23" fmla="*/ 19 h 35"/>
                <a:gd name="T24" fmla="*/ 25 w 27"/>
                <a:gd name="T25" fmla="*/ 16 h 35"/>
                <a:gd name="T26" fmla="*/ 22 w 27"/>
                <a:gd name="T27" fmla="*/ 4 h 35"/>
                <a:gd name="T28" fmla="*/ 22 w 27"/>
                <a:gd name="T29" fmla="*/ 4 h 35"/>
                <a:gd name="T30" fmla="*/ 3 w 27"/>
                <a:gd name="T31" fmla="*/ 4 h 35"/>
                <a:gd name="T32" fmla="*/ 3 w 27"/>
                <a:gd name="T33" fmla="*/ 8 h 35"/>
                <a:gd name="T34" fmla="*/ 3 w 27"/>
                <a:gd name="T35" fmla="*/ 8 h 35"/>
                <a:gd name="T36" fmla="*/ 3 w 27"/>
                <a:gd name="T37" fmla="*/ 14 h 35"/>
                <a:gd name="T38" fmla="*/ 1 w 27"/>
                <a:gd name="T39" fmla="*/ 18 h 35"/>
                <a:gd name="T40" fmla="*/ 3 w 27"/>
                <a:gd name="T41" fmla="*/ 20 h 35"/>
                <a:gd name="T42" fmla="*/ 3 w 27"/>
                <a:gd name="T43" fmla="*/ 21 h 35"/>
                <a:gd name="T44" fmla="*/ 3 w 27"/>
                <a:gd name="T45" fmla="*/ 22 h 35"/>
                <a:gd name="T46" fmla="*/ 4 w 27"/>
                <a:gd name="T47" fmla="*/ 23 h 35"/>
                <a:gd name="T48" fmla="*/ 5 w 27"/>
                <a:gd name="T49" fmla="*/ 26 h 35"/>
                <a:gd name="T50" fmla="*/ 11 w 27"/>
                <a:gd name="T51" fmla="*/ 25 h 35"/>
                <a:gd name="T52" fmla="*/ 12 w 27"/>
                <a:gd name="T53" fmla="*/ 27 h 35"/>
                <a:gd name="T54" fmla="*/ 11 w 27"/>
                <a:gd name="T55" fmla="*/ 28 h 35"/>
                <a:gd name="T56" fmla="*/ 7 w 27"/>
                <a:gd name="T57" fmla="*/ 33 h 35"/>
                <a:gd name="T58" fmla="*/ 7 w 27"/>
                <a:gd name="T59" fmla="*/ 33 h 35"/>
                <a:gd name="T60" fmla="*/ 7 w 27"/>
                <a:gd name="T61" fmla="*/ 33 h 35"/>
                <a:gd name="T62" fmla="*/ 17 w 27"/>
                <a:gd name="T63" fmla="*/ 35 h 35"/>
                <a:gd name="T64" fmla="*/ 27 w 27"/>
                <a:gd name="T65" fmla="*/ 33 h 35"/>
                <a:gd name="T66" fmla="*/ 27 w 27"/>
                <a:gd name="T67" fmla="*/ 33 h 35"/>
                <a:gd name="T68" fmla="*/ 27 w 27"/>
                <a:gd name="T69" fmla="*/ 33 h 35"/>
                <a:gd name="T70" fmla="*/ 25 w 27"/>
                <a:gd name="T7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5">
                  <a:moveTo>
                    <a:pt x="25" y="27"/>
                  </a:moveTo>
                  <a:cubicBezTo>
                    <a:pt x="22" y="24"/>
                    <a:pt x="22" y="24"/>
                    <a:pt x="22" y="24"/>
                  </a:cubicBezTo>
                  <a:cubicBezTo>
                    <a:pt x="21" y="24"/>
                    <a:pt x="21" y="23"/>
                    <a:pt x="21" y="22"/>
                  </a:cubicBezTo>
                  <a:cubicBezTo>
                    <a:pt x="20" y="22"/>
                    <a:pt x="20" y="22"/>
                    <a:pt x="20" y="22"/>
                  </a:cubicBezTo>
                  <a:cubicBezTo>
                    <a:pt x="19" y="23"/>
                    <a:pt x="17" y="23"/>
                    <a:pt x="15" y="23"/>
                  </a:cubicBezTo>
                  <a:cubicBezTo>
                    <a:pt x="12" y="23"/>
                    <a:pt x="10" y="22"/>
                    <a:pt x="8" y="20"/>
                  </a:cubicBezTo>
                  <a:cubicBezTo>
                    <a:pt x="4" y="17"/>
                    <a:pt x="3" y="12"/>
                    <a:pt x="6" y="8"/>
                  </a:cubicBezTo>
                  <a:cubicBezTo>
                    <a:pt x="6" y="7"/>
                    <a:pt x="7" y="6"/>
                    <a:pt x="7" y="6"/>
                  </a:cubicBezTo>
                  <a:cubicBezTo>
                    <a:pt x="9" y="4"/>
                    <a:pt x="12" y="3"/>
                    <a:pt x="15" y="3"/>
                  </a:cubicBezTo>
                  <a:cubicBezTo>
                    <a:pt x="17" y="3"/>
                    <a:pt x="20" y="4"/>
                    <a:pt x="22" y="6"/>
                  </a:cubicBezTo>
                  <a:cubicBezTo>
                    <a:pt x="25" y="9"/>
                    <a:pt x="26" y="14"/>
                    <a:pt x="24" y="18"/>
                  </a:cubicBezTo>
                  <a:cubicBezTo>
                    <a:pt x="24" y="19"/>
                    <a:pt x="24" y="19"/>
                    <a:pt x="24" y="19"/>
                  </a:cubicBezTo>
                  <a:cubicBezTo>
                    <a:pt x="25" y="18"/>
                    <a:pt x="25" y="17"/>
                    <a:pt x="25" y="16"/>
                  </a:cubicBezTo>
                  <a:cubicBezTo>
                    <a:pt x="26" y="11"/>
                    <a:pt x="25" y="6"/>
                    <a:pt x="22" y="4"/>
                  </a:cubicBezTo>
                  <a:cubicBezTo>
                    <a:pt x="22" y="4"/>
                    <a:pt x="22" y="4"/>
                    <a:pt x="22" y="4"/>
                  </a:cubicBezTo>
                  <a:cubicBezTo>
                    <a:pt x="17" y="0"/>
                    <a:pt x="7" y="3"/>
                    <a:pt x="3" y="4"/>
                  </a:cubicBezTo>
                  <a:cubicBezTo>
                    <a:pt x="0" y="5"/>
                    <a:pt x="3" y="8"/>
                    <a:pt x="3" y="8"/>
                  </a:cubicBezTo>
                  <a:cubicBezTo>
                    <a:pt x="3" y="8"/>
                    <a:pt x="3" y="8"/>
                    <a:pt x="3" y="8"/>
                  </a:cubicBezTo>
                  <a:cubicBezTo>
                    <a:pt x="3" y="10"/>
                    <a:pt x="3" y="12"/>
                    <a:pt x="3" y="14"/>
                  </a:cubicBezTo>
                  <a:cubicBezTo>
                    <a:pt x="3" y="17"/>
                    <a:pt x="1" y="17"/>
                    <a:pt x="1" y="18"/>
                  </a:cubicBezTo>
                  <a:cubicBezTo>
                    <a:pt x="1" y="19"/>
                    <a:pt x="3" y="20"/>
                    <a:pt x="3" y="20"/>
                  </a:cubicBezTo>
                  <a:cubicBezTo>
                    <a:pt x="3" y="21"/>
                    <a:pt x="3" y="21"/>
                    <a:pt x="3" y="21"/>
                  </a:cubicBezTo>
                  <a:cubicBezTo>
                    <a:pt x="3" y="22"/>
                    <a:pt x="3" y="22"/>
                    <a:pt x="3" y="22"/>
                  </a:cubicBezTo>
                  <a:cubicBezTo>
                    <a:pt x="3" y="22"/>
                    <a:pt x="3" y="23"/>
                    <a:pt x="4" y="23"/>
                  </a:cubicBezTo>
                  <a:cubicBezTo>
                    <a:pt x="5" y="24"/>
                    <a:pt x="4" y="25"/>
                    <a:pt x="5" y="26"/>
                  </a:cubicBezTo>
                  <a:cubicBezTo>
                    <a:pt x="5" y="27"/>
                    <a:pt x="9" y="26"/>
                    <a:pt x="11" y="25"/>
                  </a:cubicBezTo>
                  <a:cubicBezTo>
                    <a:pt x="11" y="25"/>
                    <a:pt x="12" y="26"/>
                    <a:pt x="12" y="27"/>
                  </a:cubicBezTo>
                  <a:cubicBezTo>
                    <a:pt x="12" y="27"/>
                    <a:pt x="11" y="28"/>
                    <a:pt x="11" y="28"/>
                  </a:cubicBezTo>
                  <a:cubicBezTo>
                    <a:pt x="7" y="31"/>
                    <a:pt x="7" y="33"/>
                    <a:pt x="7" y="33"/>
                  </a:cubicBezTo>
                  <a:cubicBezTo>
                    <a:pt x="7" y="33"/>
                    <a:pt x="7" y="33"/>
                    <a:pt x="7" y="33"/>
                  </a:cubicBezTo>
                  <a:cubicBezTo>
                    <a:pt x="7" y="33"/>
                    <a:pt x="7" y="33"/>
                    <a:pt x="7" y="33"/>
                  </a:cubicBezTo>
                  <a:cubicBezTo>
                    <a:pt x="7" y="34"/>
                    <a:pt x="12" y="35"/>
                    <a:pt x="17" y="35"/>
                  </a:cubicBezTo>
                  <a:cubicBezTo>
                    <a:pt x="23" y="35"/>
                    <a:pt x="27" y="34"/>
                    <a:pt x="27" y="33"/>
                  </a:cubicBezTo>
                  <a:cubicBezTo>
                    <a:pt x="27" y="33"/>
                    <a:pt x="27" y="33"/>
                    <a:pt x="27" y="33"/>
                  </a:cubicBezTo>
                  <a:cubicBezTo>
                    <a:pt x="27" y="33"/>
                    <a:pt x="27" y="33"/>
                    <a:pt x="27" y="33"/>
                  </a:cubicBezTo>
                  <a:cubicBezTo>
                    <a:pt x="27" y="31"/>
                    <a:pt x="26" y="29"/>
                    <a:pt x="2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61" name="Freeform 649"/>
            <p:cNvSpPr>
              <a:spLocks noEditPoints="1"/>
            </p:cNvSpPr>
            <p:nvPr/>
          </p:nvSpPr>
          <p:spPr bwMode="auto">
            <a:xfrm>
              <a:off x="4816475" y="5167313"/>
              <a:ext cx="506413" cy="506412"/>
            </a:xfrm>
            <a:custGeom>
              <a:avLst/>
              <a:gdLst>
                <a:gd name="T0" fmla="*/ 27 w 27"/>
                <a:gd name="T1" fmla="*/ 23 h 27"/>
                <a:gd name="T2" fmla="*/ 20 w 27"/>
                <a:gd name="T3" fmla="*/ 17 h 27"/>
                <a:gd name="T4" fmla="*/ 19 w 27"/>
                <a:gd name="T5" fmla="*/ 17 h 27"/>
                <a:gd name="T6" fmla="*/ 17 w 27"/>
                <a:gd name="T7" fmla="*/ 15 h 27"/>
                <a:gd name="T8" fmla="*/ 18 w 27"/>
                <a:gd name="T9" fmla="*/ 15 h 27"/>
                <a:gd name="T10" fmla="*/ 16 w 27"/>
                <a:gd name="T11" fmla="*/ 3 h 27"/>
                <a:gd name="T12" fmla="*/ 3 w 27"/>
                <a:gd name="T13" fmla="*/ 4 h 27"/>
                <a:gd name="T14" fmla="*/ 2 w 27"/>
                <a:gd name="T15" fmla="*/ 5 h 27"/>
                <a:gd name="T16" fmla="*/ 3 w 27"/>
                <a:gd name="T17" fmla="*/ 17 h 27"/>
                <a:gd name="T18" fmla="*/ 15 w 27"/>
                <a:gd name="T19" fmla="*/ 17 h 27"/>
                <a:gd name="T20" fmla="*/ 17 w 27"/>
                <a:gd name="T21" fmla="*/ 19 h 27"/>
                <a:gd name="T22" fmla="*/ 18 w 27"/>
                <a:gd name="T23" fmla="*/ 20 h 27"/>
                <a:gd name="T24" fmla="*/ 24 w 27"/>
                <a:gd name="T25" fmla="*/ 26 h 27"/>
                <a:gd name="T26" fmla="*/ 27 w 27"/>
                <a:gd name="T27" fmla="*/ 26 h 27"/>
                <a:gd name="T28" fmla="*/ 27 w 27"/>
                <a:gd name="T29" fmla="*/ 23 h 27"/>
                <a:gd name="T30" fmla="*/ 16 w 27"/>
                <a:gd name="T31" fmla="*/ 14 h 27"/>
                <a:gd name="T32" fmla="*/ 15 w 27"/>
                <a:gd name="T33" fmla="*/ 15 h 27"/>
                <a:gd name="T34" fmla="*/ 5 w 27"/>
                <a:gd name="T35" fmla="*/ 15 h 27"/>
                <a:gd name="T36" fmla="*/ 3 w 27"/>
                <a:gd name="T37" fmla="*/ 6 h 27"/>
                <a:gd name="T38" fmla="*/ 4 w 27"/>
                <a:gd name="T39" fmla="*/ 5 h 27"/>
                <a:gd name="T40" fmla="*/ 15 w 27"/>
                <a:gd name="T41" fmla="*/ 5 h 27"/>
                <a:gd name="T42" fmla="*/ 16 w 27"/>
                <a:gd name="T43"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27">
                  <a:moveTo>
                    <a:pt x="27" y="23"/>
                  </a:moveTo>
                  <a:cubicBezTo>
                    <a:pt x="20" y="17"/>
                    <a:pt x="20" y="17"/>
                    <a:pt x="20" y="17"/>
                  </a:cubicBezTo>
                  <a:cubicBezTo>
                    <a:pt x="20" y="17"/>
                    <a:pt x="19" y="17"/>
                    <a:pt x="19" y="17"/>
                  </a:cubicBezTo>
                  <a:cubicBezTo>
                    <a:pt x="17" y="15"/>
                    <a:pt x="17" y="15"/>
                    <a:pt x="17" y="15"/>
                  </a:cubicBezTo>
                  <a:cubicBezTo>
                    <a:pt x="17" y="15"/>
                    <a:pt x="17" y="15"/>
                    <a:pt x="18" y="15"/>
                  </a:cubicBezTo>
                  <a:cubicBezTo>
                    <a:pt x="20" y="11"/>
                    <a:pt x="19" y="6"/>
                    <a:pt x="16" y="3"/>
                  </a:cubicBezTo>
                  <a:cubicBezTo>
                    <a:pt x="12" y="0"/>
                    <a:pt x="7" y="0"/>
                    <a:pt x="3" y="4"/>
                  </a:cubicBezTo>
                  <a:cubicBezTo>
                    <a:pt x="3" y="4"/>
                    <a:pt x="2" y="5"/>
                    <a:pt x="2" y="5"/>
                  </a:cubicBezTo>
                  <a:cubicBezTo>
                    <a:pt x="0" y="9"/>
                    <a:pt x="0" y="14"/>
                    <a:pt x="3" y="17"/>
                  </a:cubicBezTo>
                  <a:cubicBezTo>
                    <a:pt x="7" y="20"/>
                    <a:pt x="12" y="20"/>
                    <a:pt x="15" y="17"/>
                  </a:cubicBezTo>
                  <a:cubicBezTo>
                    <a:pt x="17" y="19"/>
                    <a:pt x="17" y="19"/>
                    <a:pt x="17" y="19"/>
                  </a:cubicBezTo>
                  <a:cubicBezTo>
                    <a:pt x="17" y="19"/>
                    <a:pt x="17" y="20"/>
                    <a:pt x="18" y="20"/>
                  </a:cubicBezTo>
                  <a:cubicBezTo>
                    <a:pt x="24" y="26"/>
                    <a:pt x="24" y="26"/>
                    <a:pt x="24" y="26"/>
                  </a:cubicBezTo>
                  <a:cubicBezTo>
                    <a:pt x="25" y="27"/>
                    <a:pt x="26" y="27"/>
                    <a:pt x="27" y="26"/>
                  </a:cubicBezTo>
                  <a:cubicBezTo>
                    <a:pt x="27" y="25"/>
                    <a:pt x="27" y="24"/>
                    <a:pt x="27" y="23"/>
                  </a:cubicBezTo>
                  <a:close/>
                  <a:moveTo>
                    <a:pt x="16" y="14"/>
                  </a:moveTo>
                  <a:cubicBezTo>
                    <a:pt x="16" y="14"/>
                    <a:pt x="16" y="15"/>
                    <a:pt x="15" y="15"/>
                  </a:cubicBezTo>
                  <a:cubicBezTo>
                    <a:pt x="12" y="18"/>
                    <a:pt x="8" y="18"/>
                    <a:pt x="5" y="15"/>
                  </a:cubicBezTo>
                  <a:cubicBezTo>
                    <a:pt x="2" y="13"/>
                    <a:pt x="2" y="9"/>
                    <a:pt x="3" y="6"/>
                  </a:cubicBezTo>
                  <a:cubicBezTo>
                    <a:pt x="4" y="6"/>
                    <a:pt x="4" y="5"/>
                    <a:pt x="4" y="5"/>
                  </a:cubicBezTo>
                  <a:cubicBezTo>
                    <a:pt x="7" y="2"/>
                    <a:pt x="12" y="2"/>
                    <a:pt x="15" y="5"/>
                  </a:cubicBezTo>
                  <a:cubicBezTo>
                    <a:pt x="17" y="7"/>
                    <a:pt x="18" y="11"/>
                    <a:pt x="1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62" name="Freeform 650"/>
            <p:cNvSpPr/>
            <p:nvPr/>
          </p:nvSpPr>
          <p:spPr bwMode="auto">
            <a:xfrm>
              <a:off x="4965700" y="5411788"/>
              <a:ext cx="38100" cy="19050"/>
            </a:xfrm>
            <a:custGeom>
              <a:avLst/>
              <a:gdLst>
                <a:gd name="T0" fmla="*/ 2 w 2"/>
                <a:gd name="T1" fmla="*/ 0 h 1"/>
                <a:gd name="T2" fmla="*/ 1 w 2"/>
                <a:gd name="T3" fmla="*/ 0 h 1"/>
                <a:gd name="T4" fmla="*/ 1 w 2"/>
                <a:gd name="T5" fmla="*/ 0 h 1"/>
                <a:gd name="T6" fmla="*/ 0 w 2"/>
                <a:gd name="T7" fmla="*/ 0 h 1"/>
                <a:gd name="T8" fmla="*/ 1 w 2"/>
                <a:gd name="T9" fmla="*/ 1 h 1"/>
                <a:gd name="T10" fmla="*/ 1 w 2"/>
                <a:gd name="T11" fmla="*/ 1 h 1"/>
                <a:gd name="T12" fmla="*/ 1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1" y="0"/>
                    <a:pt x="1" y="0"/>
                  </a:cubicBezTo>
                  <a:cubicBezTo>
                    <a:pt x="0" y="0"/>
                    <a:pt x="0" y="0"/>
                    <a:pt x="0" y="0"/>
                  </a:cubicBezTo>
                  <a:cubicBezTo>
                    <a:pt x="0" y="0"/>
                    <a:pt x="0" y="0"/>
                    <a:pt x="1" y="1"/>
                  </a:cubicBezTo>
                  <a:cubicBezTo>
                    <a:pt x="1" y="1"/>
                    <a:pt x="1" y="1"/>
                    <a:pt x="1" y="1"/>
                  </a:cubicBezTo>
                  <a:cubicBezTo>
                    <a:pt x="1" y="1"/>
                    <a:pt x="1" y="1"/>
                    <a:pt x="1" y="1"/>
                  </a:cubicBezTo>
                  <a:cubicBezTo>
                    <a:pt x="2" y="1"/>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63" name="Freeform 651"/>
            <p:cNvSpPr/>
            <p:nvPr/>
          </p:nvSpPr>
          <p:spPr bwMode="auto">
            <a:xfrm>
              <a:off x="4948238" y="5280025"/>
              <a:ext cx="111125" cy="112712"/>
            </a:xfrm>
            <a:custGeom>
              <a:avLst/>
              <a:gdLst>
                <a:gd name="T0" fmla="*/ 5 w 6"/>
                <a:gd name="T1" fmla="*/ 0 h 6"/>
                <a:gd name="T2" fmla="*/ 3 w 6"/>
                <a:gd name="T3" fmla="*/ 0 h 6"/>
                <a:gd name="T4" fmla="*/ 2 w 6"/>
                <a:gd name="T5" fmla="*/ 0 h 6"/>
                <a:gd name="T6" fmla="*/ 1 w 6"/>
                <a:gd name="T7" fmla="*/ 1 h 6"/>
                <a:gd name="T8" fmla="*/ 0 w 6"/>
                <a:gd name="T9" fmla="*/ 2 h 6"/>
                <a:gd name="T10" fmla="*/ 1 w 6"/>
                <a:gd name="T11" fmla="*/ 3 h 6"/>
                <a:gd name="T12" fmla="*/ 1 w 6"/>
                <a:gd name="T13" fmla="*/ 3 h 6"/>
                <a:gd name="T14" fmla="*/ 2 w 6"/>
                <a:gd name="T15" fmla="*/ 3 h 6"/>
                <a:gd name="T16" fmla="*/ 2 w 6"/>
                <a:gd name="T17" fmla="*/ 2 h 6"/>
                <a:gd name="T18" fmla="*/ 1 w 6"/>
                <a:gd name="T19" fmla="*/ 2 h 6"/>
                <a:gd name="T20" fmla="*/ 2 w 6"/>
                <a:gd name="T21" fmla="*/ 1 h 6"/>
                <a:gd name="T22" fmla="*/ 3 w 6"/>
                <a:gd name="T23" fmla="*/ 1 h 6"/>
                <a:gd name="T24" fmla="*/ 4 w 6"/>
                <a:gd name="T25" fmla="*/ 1 h 6"/>
                <a:gd name="T26" fmla="*/ 4 w 6"/>
                <a:gd name="T27" fmla="*/ 2 h 6"/>
                <a:gd name="T28" fmla="*/ 4 w 6"/>
                <a:gd name="T29" fmla="*/ 3 h 6"/>
                <a:gd name="T30" fmla="*/ 2 w 6"/>
                <a:gd name="T31" fmla="*/ 4 h 6"/>
                <a:gd name="T32" fmla="*/ 1 w 6"/>
                <a:gd name="T33" fmla="*/ 5 h 6"/>
                <a:gd name="T34" fmla="*/ 2 w 6"/>
                <a:gd name="T35" fmla="*/ 6 h 6"/>
                <a:gd name="T36" fmla="*/ 2 w 6"/>
                <a:gd name="T37" fmla="*/ 6 h 6"/>
                <a:gd name="T38" fmla="*/ 3 w 6"/>
                <a:gd name="T39" fmla="*/ 6 h 6"/>
                <a:gd name="T40" fmla="*/ 3 w 6"/>
                <a:gd name="T41" fmla="*/ 6 h 6"/>
                <a:gd name="T42" fmla="*/ 3 w 6"/>
                <a:gd name="T43" fmla="*/ 6 h 6"/>
                <a:gd name="T44" fmla="*/ 2 w 6"/>
                <a:gd name="T45" fmla="*/ 5 h 6"/>
                <a:gd name="T46" fmla="*/ 3 w 6"/>
                <a:gd name="T47" fmla="*/ 4 h 6"/>
                <a:gd name="T48" fmla="*/ 5 w 6"/>
                <a:gd name="T49" fmla="*/ 3 h 6"/>
                <a:gd name="T50" fmla="*/ 6 w 6"/>
                <a:gd name="T51" fmla="*/ 2 h 6"/>
                <a:gd name="T52" fmla="*/ 5 w 6"/>
                <a:gd name="T5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6">
                  <a:moveTo>
                    <a:pt x="5" y="0"/>
                  </a:moveTo>
                  <a:cubicBezTo>
                    <a:pt x="4" y="0"/>
                    <a:pt x="4" y="0"/>
                    <a:pt x="3" y="0"/>
                  </a:cubicBezTo>
                  <a:cubicBezTo>
                    <a:pt x="3" y="0"/>
                    <a:pt x="3" y="0"/>
                    <a:pt x="2" y="0"/>
                  </a:cubicBezTo>
                  <a:cubicBezTo>
                    <a:pt x="2" y="0"/>
                    <a:pt x="1" y="0"/>
                    <a:pt x="1" y="1"/>
                  </a:cubicBezTo>
                  <a:cubicBezTo>
                    <a:pt x="1" y="1"/>
                    <a:pt x="0" y="2"/>
                    <a:pt x="0" y="2"/>
                  </a:cubicBezTo>
                  <a:cubicBezTo>
                    <a:pt x="0" y="2"/>
                    <a:pt x="0" y="2"/>
                    <a:pt x="1" y="3"/>
                  </a:cubicBezTo>
                  <a:cubicBezTo>
                    <a:pt x="1" y="3"/>
                    <a:pt x="1" y="3"/>
                    <a:pt x="1" y="3"/>
                  </a:cubicBezTo>
                  <a:cubicBezTo>
                    <a:pt x="1" y="3"/>
                    <a:pt x="1" y="3"/>
                    <a:pt x="2" y="3"/>
                  </a:cubicBezTo>
                  <a:cubicBezTo>
                    <a:pt x="2" y="2"/>
                    <a:pt x="2" y="2"/>
                    <a:pt x="2" y="2"/>
                  </a:cubicBezTo>
                  <a:cubicBezTo>
                    <a:pt x="2" y="2"/>
                    <a:pt x="2" y="2"/>
                    <a:pt x="1" y="2"/>
                  </a:cubicBezTo>
                  <a:cubicBezTo>
                    <a:pt x="2" y="2"/>
                    <a:pt x="2" y="1"/>
                    <a:pt x="2" y="1"/>
                  </a:cubicBezTo>
                  <a:cubicBezTo>
                    <a:pt x="3" y="1"/>
                    <a:pt x="3" y="1"/>
                    <a:pt x="3" y="1"/>
                  </a:cubicBezTo>
                  <a:cubicBezTo>
                    <a:pt x="4" y="1"/>
                    <a:pt x="4" y="1"/>
                    <a:pt x="4" y="1"/>
                  </a:cubicBezTo>
                  <a:cubicBezTo>
                    <a:pt x="4" y="1"/>
                    <a:pt x="4" y="1"/>
                    <a:pt x="4" y="2"/>
                  </a:cubicBezTo>
                  <a:cubicBezTo>
                    <a:pt x="4" y="2"/>
                    <a:pt x="4" y="2"/>
                    <a:pt x="4" y="3"/>
                  </a:cubicBezTo>
                  <a:cubicBezTo>
                    <a:pt x="3" y="3"/>
                    <a:pt x="3" y="4"/>
                    <a:pt x="2" y="4"/>
                  </a:cubicBezTo>
                  <a:cubicBezTo>
                    <a:pt x="2" y="4"/>
                    <a:pt x="1" y="5"/>
                    <a:pt x="1" y="5"/>
                  </a:cubicBezTo>
                  <a:cubicBezTo>
                    <a:pt x="1" y="5"/>
                    <a:pt x="1" y="6"/>
                    <a:pt x="2" y="6"/>
                  </a:cubicBezTo>
                  <a:cubicBezTo>
                    <a:pt x="2" y="6"/>
                    <a:pt x="2" y="6"/>
                    <a:pt x="2" y="6"/>
                  </a:cubicBezTo>
                  <a:cubicBezTo>
                    <a:pt x="2" y="6"/>
                    <a:pt x="3" y="6"/>
                    <a:pt x="3" y="6"/>
                  </a:cubicBezTo>
                  <a:cubicBezTo>
                    <a:pt x="3" y="6"/>
                    <a:pt x="3" y="6"/>
                    <a:pt x="3" y="6"/>
                  </a:cubicBezTo>
                  <a:cubicBezTo>
                    <a:pt x="3" y="6"/>
                    <a:pt x="3" y="6"/>
                    <a:pt x="3" y="6"/>
                  </a:cubicBezTo>
                  <a:cubicBezTo>
                    <a:pt x="2" y="5"/>
                    <a:pt x="2" y="5"/>
                    <a:pt x="2" y="5"/>
                  </a:cubicBezTo>
                  <a:cubicBezTo>
                    <a:pt x="2" y="5"/>
                    <a:pt x="3" y="5"/>
                    <a:pt x="3" y="4"/>
                  </a:cubicBezTo>
                  <a:cubicBezTo>
                    <a:pt x="4" y="4"/>
                    <a:pt x="5" y="3"/>
                    <a:pt x="5" y="3"/>
                  </a:cubicBezTo>
                  <a:cubicBezTo>
                    <a:pt x="5" y="3"/>
                    <a:pt x="6" y="2"/>
                    <a:pt x="6" y="2"/>
                  </a:cubicBezTo>
                  <a:cubicBezTo>
                    <a:pt x="6" y="1"/>
                    <a:pt x="5" y="1"/>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64" name="组合 863"/>
          <p:cNvGrpSpPr/>
          <p:nvPr/>
        </p:nvGrpSpPr>
        <p:grpSpPr>
          <a:xfrm>
            <a:off x="2059249" y="4798099"/>
            <a:ext cx="693738" cy="508000"/>
            <a:chOff x="2619375" y="5203825"/>
            <a:chExt cx="693738" cy="508000"/>
          </a:xfrm>
          <a:solidFill>
            <a:schemeClr val="bg1"/>
          </a:solidFill>
        </p:grpSpPr>
        <p:sp>
          <p:nvSpPr>
            <p:cNvPr id="865" name="Oval 662"/>
            <p:cNvSpPr>
              <a:spLocks noChangeArrowheads="1"/>
            </p:cNvSpPr>
            <p:nvPr/>
          </p:nvSpPr>
          <p:spPr bwMode="auto">
            <a:xfrm>
              <a:off x="3106738" y="5335588"/>
              <a:ext cx="571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66" name="Freeform 663"/>
            <p:cNvSpPr>
              <a:spLocks noEditPoints="1"/>
            </p:cNvSpPr>
            <p:nvPr/>
          </p:nvSpPr>
          <p:spPr bwMode="auto">
            <a:xfrm>
              <a:off x="3106738" y="5354638"/>
              <a:ext cx="57150" cy="282575"/>
            </a:xfrm>
            <a:custGeom>
              <a:avLst/>
              <a:gdLst>
                <a:gd name="T0" fmla="*/ 0 w 3"/>
                <a:gd name="T1" fmla="*/ 13 h 15"/>
                <a:gd name="T2" fmla="*/ 2 w 3"/>
                <a:gd name="T3" fmla="*/ 15 h 15"/>
                <a:gd name="T4" fmla="*/ 3 w 3"/>
                <a:gd name="T5" fmla="*/ 13 h 15"/>
                <a:gd name="T6" fmla="*/ 3 w 3"/>
                <a:gd name="T7" fmla="*/ 0 h 15"/>
                <a:gd name="T8" fmla="*/ 2 w 3"/>
                <a:gd name="T9" fmla="*/ 0 h 15"/>
                <a:gd name="T10" fmla="*/ 0 w 3"/>
                <a:gd name="T11" fmla="*/ 0 h 15"/>
                <a:gd name="T12" fmla="*/ 0 w 3"/>
                <a:gd name="T13" fmla="*/ 13 h 15"/>
                <a:gd name="T14" fmla="*/ 2 w 3"/>
                <a:gd name="T15" fmla="*/ 12 h 15"/>
                <a:gd name="T16" fmla="*/ 1 w 3"/>
                <a:gd name="T17" fmla="*/ 11 h 15"/>
                <a:gd name="T18" fmla="*/ 2 w 3"/>
                <a:gd name="T19" fmla="*/ 11 h 15"/>
                <a:gd name="T20" fmla="*/ 2 w 3"/>
                <a:gd name="T21" fmla="*/ 11 h 15"/>
                <a:gd name="T22" fmla="*/ 2 w 3"/>
                <a:gd name="T23" fmla="*/ 12 h 15"/>
                <a:gd name="T24" fmla="*/ 3 w 3"/>
                <a:gd name="T25" fmla="*/ 6 h 15"/>
                <a:gd name="T26" fmla="*/ 3 w 3"/>
                <a:gd name="T27" fmla="*/ 6 h 15"/>
                <a:gd name="T28" fmla="*/ 2 w 3"/>
                <a:gd name="T29" fmla="*/ 6 h 15"/>
                <a:gd name="T30" fmla="*/ 3 w 3"/>
                <a:gd name="T31" fmla="*/ 5 h 15"/>
                <a:gd name="T32" fmla="*/ 3 w 3"/>
                <a:gd name="T33" fmla="*/ 6 h 15"/>
                <a:gd name="T34" fmla="*/ 2 w 3"/>
                <a:gd name="T35" fmla="*/ 2 h 15"/>
                <a:gd name="T36" fmla="*/ 3 w 3"/>
                <a:gd name="T37" fmla="*/ 2 h 15"/>
                <a:gd name="T38" fmla="*/ 2 w 3"/>
                <a:gd name="T39" fmla="*/ 3 h 15"/>
                <a:gd name="T40" fmla="*/ 2 w 3"/>
                <a:gd name="T41" fmla="*/ 2 h 15"/>
                <a:gd name="T42" fmla="*/ 2 w 3"/>
                <a:gd name="T43" fmla="*/ 2 h 15"/>
                <a:gd name="T44" fmla="*/ 2 w 3"/>
                <a:gd name="T45" fmla="*/ 4 h 15"/>
                <a:gd name="T46" fmla="*/ 2 w 3"/>
                <a:gd name="T47" fmla="*/ 5 h 15"/>
                <a:gd name="T48" fmla="*/ 2 w 3"/>
                <a:gd name="T49" fmla="*/ 5 h 15"/>
                <a:gd name="T50" fmla="*/ 2 w 3"/>
                <a:gd name="T51" fmla="*/ 5 h 15"/>
                <a:gd name="T52" fmla="*/ 2 w 3"/>
                <a:gd name="T53" fmla="*/ 4 h 15"/>
                <a:gd name="T54" fmla="*/ 1 w 3"/>
                <a:gd name="T55" fmla="*/ 7 h 15"/>
                <a:gd name="T56" fmla="*/ 2 w 3"/>
                <a:gd name="T57" fmla="*/ 8 h 15"/>
                <a:gd name="T58" fmla="*/ 1 w 3"/>
                <a:gd name="T59" fmla="*/ 8 h 15"/>
                <a:gd name="T60" fmla="*/ 1 w 3"/>
                <a:gd name="T61" fmla="*/ 8 h 15"/>
                <a:gd name="T62" fmla="*/ 1 w 3"/>
                <a:gd name="T63" fmla="*/ 7 h 15"/>
                <a:gd name="T64" fmla="*/ 1 w 3"/>
                <a:gd name="T65" fmla="*/ 10 h 15"/>
                <a:gd name="T66" fmla="*/ 1 w 3"/>
                <a:gd name="T67" fmla="*/ 10 h 15"/>
                <a:gd name="T68" fmla="*/ 1 w 3"/>
                <a:gd name="T69" fmla="*/ 10 h 15"/>
                <a:gd name="T70" fmla="*/ 1 w 3"/>
                <a:gd name="T71" fmla="*/ 10 h 15"/>
                <a:gd name="T72" fmla="*/ 1 w 3"/>
                <a:gd name="T7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15">
                  <a:moveTo>
                    <a:pt x="0" y="13"/>
                  </a:moveTo>
                  <a:cubicBezTo>
                    <a:pt x="0" y="14"/>
                    <a:pt x="1" y="15"/>
                    <a:pt x="2" y="15"/>
                  </a:cubicBezTo>
                  <a:cubicBezTo>
                    <a:pt x="3" y="15"/>
                    <a:pt x="3" y="14"/>
                    <a:pt x="3" y="13"/>
                  </a:cubicBezTo>
                  <a:cubicBezTo>
                    <a:pt x="3" y="0"/>
                    <a:pt x="3" y="0"/>
                    <a:pt x="3" y="0"/>
                  </a:cubicBezTo>
                  <a:cubicBezTo>
                    <a:pt x="3" y="0"/>
                    <a:pt x="2" y="0"/>
                    <a:pt x="2" y="0"/>
                  </a:cubicBezTo>
                  <a:cubicBezTo>
                    <a:pt x="1" y="0"/>
                    <a:pt x="0" y="0"/>
                    <a:pt x="0" y="0"/>
                  </a:cubicBezTo>
                  <a:lnTo>
                    <a:pt x="0" y="13"/>
                  </a:lnTo>
                  <a:close/>
                  <a:moveTo>
                    <a:pt x="2" y="12"/>
                  </a:moveTo>
                  <a:cubicBezTo>
                    <a:pt x="1" y="12"/>
                    <a:pt x="1" y="11"/>
                    <a:pt x="1" y="11"/>
                  </a:cubicBezTo>
                  <a:cubicBezTo>
                    <a:pt x="1" y="11"/>
                    <a:pt x="1" y="11"/>
                    <a:pt x="2" y="11"/>
                  </a:cubicBezTo>
                  <a:cubicBezTo>
                    <a:pt x="2" y="11"/>
                    <a:pt x="2" y="11"/>
                    <a:pt x="2" y="11"/>
                  </a:cubicBezTo>
                  <a:cubicBezTo>
                    <a:pt x="2" y="11"/>
                    <a:pt x="2" y="12"/>
                    <a:pt x="2" y="12"/>
                  </a:cubicBezTo>
                  <a:close/>
                  <a:moveTo>
                    <a:pt x="3" y="6"/>
                  </a:moveTo>
                  <a:cubicBezTo>
                    <a:pt x="3" y="6"/>
                    <a:pt x="3" y="6"/>
                    <a:pt x="3" y="6"/>
                  </a:cubicBezTo>
                  <a:cubicBezTo>
                    <a:pt x="2" y="6"/>
                    <a:pt x="2" y="6"/>
                    <a:pt x="2" y="6"/>
                  </a:cubicBezTo>
                  <a:cubicBezTo>
                    <a:pt x="2" y="5"/>
                    <a:pt x="2" y="5"/>
                    <a:pt x="3" y="5"/>
                  </a:cubicBezTo>
                  <a:cubicBezTo>
                    <a:pt x="3" y="5"/>
                    <a:pt x="3" y="5"/>
                    <a:pt x="3" y="6"/>
                  </a:cubicBezTo>
                  <a:close/>
                  <a:moveTo>
                    <a:pt x="2" y="2"/>
                  </a:moveTo>
                  <a:cubicBezTo>
                    <a:pt x="2" y="2"/>
                    <a:pt x="3" y="2"/>
                    <a:pt x="3" y="2"/>
                  </a:cubicBezTo>
                  <a:cubicBezTo>
                    <a:pt x="3" y="2"/>
                    <a:pt x="2" y="3"/>
                    <a:pt x="2" y="3"/>
                  </a:cubicBezTo>
                  <a:cubicBezTo>
                    <a:pt x="2" y="3"/>
                    <a:pt x="2" y="2"/>
                    <a:pt x="2" y="2"/>
                  </a:cubicBezTo>
                  <a:cubicBezTo>
                    <a:pt x="2" y="2"/>
                    <a:pt x="2" y="2"/>
                    <a:pt x="2" y="2"/>
                  </a:cubicBezTo>
                  <a:close/>
                  <a:moveTo>
                    <a:pt x="2" y="4"/>
                  </a:moveTo>
                  <a:cubicBezTo>
                    <a:pt x="2" y="4"/>
                    <a:pt x="2" y="4"/>
                    <a:pt x="2" y="5"/>
                  </a:cubicBezTo>
                  <a:cubicBezTo>
                    <a:pt x="2" y="5"/>
                    <a:pt x="2" y="5"/>
                    <a:pt x="2" y="5"/>
                  </a:cubicBezTo>
                  <a:cubicBezTo>
                    <a:pt x="2" y="5"/>
                    <a:pt x="2" y="5"/>
                    <a:pt x="2" y="5"/>
                  </a:cubicBezTo>
                  <a:cubicBezTo>
                    <a:pt x="2" y="4"/>
                    <a:pt x="2" y="4"/>
                    <a:pt x="2" y="4"/>
                  </a:cubicBezTo>
                  <a:close/>
                  <a:moveTo>
                    <a:pt x="1" y="7"/>
                  </a:moveTo>
                  <a:cubicBezTo>
                    <a:pt x="2" y="7"/>
                    <a:pt x="2" y="8"/>
                    <a:pt x="2" y="8"/>
                  </a:cubicBezTo>
                  <a:cubicBezTo>
                    <a:pt x="2" y="8"/>
                    <a:pt x="2" y="8"/>
                    <a:pt x="1" y="8"/>
                  </a:cubicBezTo>
                  <a:cubicBezTo>
                    <a:pt x="1" y="8"/>
                    <a:pt x="1" y="8"/>
                    <a:pt x="1" y="8"/>
                  </a:cubicBezTo>
                  <a:cubicBezTo>
                    <a:pt x="1" y="8"/>
                    <a:pt x="1" y="7"/>
                    <a:pt x="1" y="7"/>
                  </a:cubicBezTo>
                  <a:close/>
                  <a:moveTo>
                    <a:pt x="1" y="10"/>
                  </a:moveTo>
                  <a:cubicBezTo>
                    <a:pt x="1" y="10"/>
                    <a:pt x="1" y="10"/>
                    <a:pt x="1" y="10"/>
                  </a:cubicBezTo>
                  <a:cubicBezTo>
                    <a:pt x="1" y="10"/>
                    <a:pt x="1" y="10"/>
                    <a:pt x="1" y="10"/>
                  </a:cubicBezTo>
                  <a:cubicBezTo>
                    <a:pt x="1" y="10"/>
                    <a:pt x="1" y="10"/>
                    <a:pt x="1" y="10"/>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67" name="Oval 664"/>
            <p:cNvSpPr>
              <a:spLocks noChangeArrowheads="1"/>
            </p:cNvSpPr>
            <p:nvPr/>
          </p:nvSpPr>
          <p:spPr bwMode="auto">
            <a:xfrm>
              <a:off x="2938463" y="5411788"/>
              <a:ext cx="55563"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68" name="Freeform 665"/>
            <p:cNvSpPr>
              <a:spLocks noEditPoints="1"/>
            </p:cNvSpPr>
            <p:nvPr/>
          </p:nvSpPr>
          <p:spPr bwMode="auto">
            <a:xfrm>
              <a:off x="2938463" y="5430838"/>
              <a:ext cx="55563" cy="206375"/>
            </a:xfrm>
            <a:custGeom>
              <a:avLst/>
              <a:gdLst>
                <a:gd name="T0" fmla="*/ 0 w 3"/>
                <a:gd name="T1" fmla="*/ 9 h 11"/>
                <a:gd name="T2" fmla="*/ 1 w 3"/>
                <a:gd name="T3" fmla="*/ 11 h 11"/>
                <a:gd name="T4" fmla="*/ 3 w 3"/>
                <a:gd name="T5" fmla="*/ 9 h 11"/>
                <a:gd name="T6" fmla="*/ 3 w 3"/>
                <a:gd name="T7" fmla="*/ 0 h 11"/>
                <a:gd name="T8" fmla="*/ 1 w 3"/>
                <a:gd name="T9" fmla="*/ 0 h 11"/>
                <a:gd name="T10" fmla="*/ 0 w 3"/>
                <a:gd name="T11" fmla="*/ 0 h 11"/>
                <a:gd name="T12" fmla="*/ 0 w 3"/>
                <a:gd name="T13" fmla="*/ 9 h 11"/>
                <a:gd name="T14" fmla="*/ 1 w 3"/>
                <a:gd name="T15" fmla="*/ 10 h 11"/>
                <a:gd name="T16" fmla="*/ 1 w 3"/>
                <a:gd name="T17" fmla="*/ 9 h 11"/>
                <a:gd name="T18" fmla="*/ 1 w 3"/>
                <a:gd name="T19" fmla="*/ 9 h 11"/>
                <a:gd name="T20" fmla="*/ 2 w 3"/>
                <a:gd name="T21" fmla="*/ 9 h 11"/>
                <a:gd name="T22" fmla="*/ 1 w 3"/>
                <a:gd name="T23" fmla="*/ 10 h 11"/>
                <a:gd name="T24" fmla="*/ 3 w 3"/>
                <a:gd name="T25" fmla="*/ 4 h 11"/>
                <a:gd name="T26" fmla="*/ 2 w 3"/>
                <a:gd name="T27" fmla="*/ 4 h 11"/>
                <a:gd name="T28" fmla="*/ 2 w 3"/>
                <a:gd name="T29" fmla="*/ 4 h 11"/>
                <a:gd name="T30" fmla="*/ 2 w 3"/>
                <a:gd name="T31" fmla="*/ 3 h 11"/>
                <a:gd name="T32" fmla="*/ 3 w 3"/>
                <a:gd name="T33" fmla="*/ 4 h 11"/>
                <a:gd name="T34" fmla="*/ 2 w 3"/>
                <a:gd name="T35" fmla="*/ 0 h 11"/>
                <a:gd name="T36" fmla="*/ 2 w 3"/>
                <a:gd name="T37" fmla="*/ 1 h 11"/>
                <a:gd name="T38" fmla="*/ 2 w 3"/>
                <a:gd name="T39" fmla="*/ 1 h 11"/>
                <a:gd name="T40" fmla="*/ 2 w 3"/>
                <a:gd name="T41" fmla="*/ 1 h 11"/>
                <a:gd name="T42" fmla="*/ 2 w 3"/>
                <a:gd name="T43" fmla="*/ 0 h 11"/>
                <a:gd name="T44" fmla="*/ 2 w 3"/>
                <a:gd name="T45" fmla="*/ 3 h 11"/>
                <a:gd name="T46" fmla="*/ 2 w 3"/>
                <a:gd name="T47" fmla="*/ 3 h 11"/>
                <a:gd name="T48" fmla="*/ 2 w 3"/>
                <a:gd name="T49" fmla="*/ 3 h 11"/>
                <a:gd name="T50" fmla="*/ 1 w 3"/>
                <a:gd name="T51" fmla="*/ 3 h 11"/>
                <a:gd name="T52" fmla="*/ 2 w 3"/>
                <a:gd name="T53" fmla="*/ 3 h 11"/>
                <a:gd name="T54" fmla="*/ 1 w 3"/>
                <a:gd name="T55" fmla="*/ 6 h 11"/>
                <a:gd name="T56" fmla="*/ 1 w 3"/>
                <a:gd name="T57" fmla="*/ 6 h 11"/>
                <a:gd name="T58" fmla="*/ 1 w 3"/>
                <a:gd name="T59" fmla="*/ 6 h 11"/>
                <a:gd name="T60" fmla="*/ 1 w 3"/>
                <a:gd name="T61" fmla="*/ 6 h 11"/>
                <a:gd name="T62" fmla="*/ 1 w 3"/>
                <a:gd name="T63" fmla="*/ 6 h 11"/>
                <a:gd name="T64" fmla="*/ 1 w 3"/>
                <a:gd name="T65" fmla="*/ 8 h 11"/>
                <a:gd name="T66" fmla="*/ 1 w 3"/>
                <a:gd name="T67" fmla="*/ 8 h 11"/>
                <a:gd name="T68" fmla="*/ 1 w 3"/>
                <a:gd name="T69" fmla="*/ 8 h 11"/>
                <a:gd name="T70" fmla="*/ 0 w 3"/>
                <a:gd name="T71" fmla="*/ 8 h 11"/>
                <a:gd name="T72" fmla="*/ 1 w 3"/>
                <a:gd name="T7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 h="11">
                  <a:moveTo>
                    <a:pt x="0" y="9"/>
                  </a:moveTo>
                  <a:cubicBezTo>
                    <a:pt x="0" y="10"/>
                    <a:pt x="1" y="11"/>
                    <a:pt x="1" y="11"/>
                  </a:cubicBezTo>
                  <a:cubicBezTo>
                    <a:pt x="2" y="11"/>
                    <a:pt x="3" y="10"/>
                    <a:pt x="3" y="9"/>
                  </a:cubicBezTo>
                  <a:cubicBezTo>
                    <a:pt x="3" y="0"/>
                    <a:pt x="3" y="0"/>
                    <a:pt x="3" y="0"/>
                  </a:cubicBezTo>
                  <a:cubicBezTo>
                    <a:pt x="3" y="0"/>
                    <a:pt x="2" y="0"/>
                    <a:pt x="1" y="0"/>
                  </a:cubicBezTo>
                  <a:cubicBezTo>
                    <a:pt x="1" y="0"/>
                    <a:pt x="0" y="0"/>
                    <a:pt x="0" y="0"/>
                  </a:cubicBezTo>
                  <a:lnTo>
                    <a:pt x="0" y="9"/>
                  </a:lnTo>
                  <a:close/>
                  <a:moveTo>
                    <a:pt x="1" y="10"/>
                  </a:moveTo>
                  <a:cubicBezTo>
                    <a:pt x="1" y="10"/>
                    <a:pt x="1" y="10"/>
                    <a:pt x="1" y="9"/>
                  </a:cubicBezTo>
                  <a:cubicBezTo>
                    <a:pt x="1" y="9"/>
                    <a:pt x="1" y="9"/>
                    <a:pt x="1" y="9"/>
                  </a:cubicBezTo>
                  <a:cubicBezTo>
                    <a:pt x="1" y="9"/>
                    <a:pt x="2" y="9"/>
                    <a:pt x="2" y="9"/>
                  </a:cubicBezTo>
                  <a:cubicBezTo>
                    <a:pt x="2" y="10"/>
                    <a:pt x="1" y="10"/>
                    <a:pt x="1" y="10"/>
                  </a:cubicBezTo>
                  <a:close/>
                  <a:moveTo>
                    <a:pt x="3" y="4"/>
                  </a:moveTo>
                  <a:cubicBezTo>
                    <a:pt x="3" y="4"/>
                    <a:pt x="2" y="4"/>
                    <a:pt x="2" y="4"/>
                  </a:cubicBezTo>
                  <a:cubicBezTo>
                    <a:pt x="2" y="4"/>
                    <a:pt x="2" y="4"/>
                    <a:pt x="2" y="4"/>
                  </a:cubicBezTo>
                  <a:cubicBezTo>
                    <a:pt x="2" y="4"/>
                    <a:pt x="2" y="3"/>
                    <a:pt x="2" y="3"/>
                  </a:cubicBezTo>
                  <a:cubicBezTo>
                    <a:pt x="2" y="3"/>
                    <a:pt x="3" y="4"/>
                    <a:pt x="3" y="4"/>
                  </a:cubicBezTo>
                  <a:close/>
                  <a:moveTo>
                    <a:pt x="2" y="0"/>
                  </a:moveTo>
                  <a:cubicBezTo>
                    <a:pt x="2" y="0"/>
                    <a:pt x="2" y="1"/>
                    <a:pt x="2" y="1"/>
                  </a:cubicBezTo>
                  <a:cubicBezTo>
                    <a:pt x="2" y="1"/>
                    <a:pt x="2" y="1"/>
                    <a:pt x="2" y="1"/>
                  </a:cubicBezTo>
                  <a:cubicBezTo>
                    <a:pt x="2" y="1"/>
                    <a:pt x="2" y="1"/>
                    <a:pt x="2" y="1"/>
                  </a:cubicBezTo>
                  <a:cubicBezTo>
                    <a:pt x="2" y="1"/>
                    <a:pt x="2" y="0"/>
                    <a:pt x="2" y="0"/>
                  </a:cubicBezTo>
                  <a:close/>
                  <a:moveTo>
                    <a:pt x="2" y="3"/>
                  </a:moveTo>
                  <a:cubicBezTo>
                    <a:pt x="2" y="3"/>
                    <a:pt x="2" y="3"/>
                    <a:pt x="2" y="3"/>
                  </a:cubicBezTo>
                  <a:cubicBezTo>
                    <a:pt x="2" y="3"/>
                    <a:pt x="2" y="3"/>
                    <a:pt x="2" y="3"/>
                  </a:cubicBezTo>
                  <a:cubicBezTo>
                    <a:pt x="1" y="3"/>
                    <a:pt x="1" y="3"/>
                    <a:pt x="1" y="3"/>
                  </a:cubicBezTo>
                  <a:cubicBezTo>
                    <a:pt x="1" y="3"/>
                    <a:pt x="1" y="3"/>
                    <a:pt x="2" y="3"/>
                  </a:cubicBezTo>
                  <a:close/>
                  <a:moveTo>
                    <a:pt x="1" y="6"/>
                  </a:moveTo>
                  <a:cubicBezTo>
                    <a:pt x="1" y="6"/>
                    <a:pt x="1" y="6"/>
                    <a:pt x="1" y="6"/>
                  </a:cubicBezTo>
                  <a:cubicBezTo>
                    <a:pt x="1" y="6"/>
                    <a:pt x="1" y="6"/>
                    <a:pt x="1" y="6"/>
                  </a:cubicBezTo>
                  <a:cubicBezTo>
                    <a:pt x="1" y="6"/>
                    <a:pt x="1" y="6"/>
                    <a:pt x="1" y="6"/>
                  </a:cubicBezTo>
                  <a:cubicBezTo>
                    <a:pt x="1" y="6"/>
                    <a:pt x="1" y="6"/>
                    <a:pt x="1" y="6"/>
                  </a:cubicBezTo>
                  <a:close/>
                  <a:moveTo>
                    <a:pt x="1" y="8"/>
                  </a:moveTo>
                  <a:cubicBezTo>
                    <a:pt x="1" y="8"/>
                    <a:pt x="1" y="8"/>
                    <a:pt x="1" y="8"/>
                  </a:cubicBezTo>
                  <a:cubicBezTo>
                    <a:pt x="1" y="8"/>
                    <a:pt x="1" y="8"/>
                    <a:pt x="1" y="8"/>
                  </a:cubicBezTo>
                  <a:cubicBezTo>
                    <a:pt x="1" y="8"/>
                    <a:pt x="0" y="8"/>
                    <a:pt x="0" y="8"/>
                  </a:cubicBezTo>
                  <a:cubicBezTo>
                    <a:pt x="0" y="8"/>
                    <a:pt x="1" y="8"/>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69" name="Oval 666"/>
            <p:cNvSpPr>
              <a:spLocks noChangeArrowheads="1"/>
            </p:cNvSpPr>
            <p:nvPr/>
          </p:nvSpPr>
          <p:spPr bwMode="auto">
            <a:xfrm>
              <a:off x="2768600" y="5486400"/>
              <a:ext cx="571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0" name="Freeform 667"/>
            <p:cNvSpPr>
              <a:spLocks noEditPoints="1"/>
            </p:cNvSpPr>
            <p:nvPr/>
          </p:nvSpPr>
          <p:spPr bwMode="auto">
            <a:xfrm>
              <a:off x="2768600" y="5505450"/>
              <a:ext cx="57150" cy="131762"/>
            </a:xfrm>
            <a:custGeom>
              <a:avLst/>
              <a:gdLst>
                <a:gd name="T0" fmla="*/ 0 w 3"/>
                <a:gd name="T1" fmla="*/ 5 h 7"/>
                <a:gd name="T2" fmla="*/ 1 w 3"/>
                <a:gd name="T3" fmla="*/ 7 h 7"/>
                <a:gd name="T4" fmla="*/ 3 w 3"/>
                <a:gd name="T5" fmla="*/ 5 h 7"/>
                <a:gd name="T6" fmla="*/ 3 w 3"/>
                <a:gd name="T7" fmla="*/ 0 h 7"/>
                <a:gd name="T8" fmla="*/ 1 w 3"/>
                <a:gd name="T9" fmla="*/ 0 h 7"/>
                <a:gd name="T10" fmla="*/ 0 w 3"/>
                <a:gd name="T11" fmla="*/ 0 h 7"/>
                <a:gd name="T12" fmla="*/ 0 w 3"/>
                <a:gd name="T13" fmla="*/ 5 h 7"/>
                <a:gd name="T14" fmla="*/ 2 w 3"/>
                <a:gd name="T15" fmla="*/ 5 h 7"/>
                <a:gd name="T16" fmla="*/ 2 w 3"/>
                <a:gd name="T17" fmla="*/ 6 h 7"/>
                <a:gd name="T18" fmla="*/ 1 w 3"/>
                <a:gd name="T19" fmla="*/ 5 h 7"/>
                <a:gd name="T20" fmla="*/ 2 w 3"/>
                <a:gd name="T21" fmla="*/ 5 h 7"/>
                <a:gd name="T22" fmla="*/ 2 w 3"/>
                <a:gd name="T23" fmla="*/ 5 h 7"/>
                <a:gd name="T24" fmla="*/ 2 w 3"/>
                <a:gd name="T25" fmla="*/ 2 h 7"/>
                <a:gd name="T26" fmla="*/ 2 w 3"/>
                <a:gd name="T27" fmla="*/ 2 h 7"/>
                <a:gd name="T28" fmla="*/ 2 w 3"/>
                <a:gd name="T29" fmla="*/ 2 h 7"/>
                <a:gd name="T30" fmla="*/ 2 w 3"/>
                <a:gd name="T31" fmla="*/ 2 h 7"/>
                <a:gd name="T32" fmla="*/ 2 w 3"/>
                <a:gd name="T33" fmla="*/ 2 h 7"/>
                <a:gd name="T34" fmla="*/ 2 w 3"/>
                <a:gd name="T35" fmla="*/ 1 h 7"/>
                <a:gd name="T36" fmla="*/ 2 w 3"/>
                <a:gd name="T37" fmla="*/ 1 h 7"/>
                <a:gd name="T38" fmla="*/ 2 w 3"/>
                <a:gd name="T39" fmla="*/ 1 h 7"/>
                <a:gd name="T40" fmla="*/ 1 w 3"/>
                <a:gd name="T41" fmla="*/ 1 h 7"/>
                <a:gd name="T42" fmla="*/ 2 w 3"/>
                <a:gd name="T43" fmla="*/ 1 h 7"/>
                <a:gd name="T44" fmla="*/ 1 w 3"/>
                <a:gd name="T45" fmla="*/ 3 h 7"/>
                <a:gd name="T46" fmla="*/ 2 w 3"/>
                <a:gd name="T47" fmla="*/ 3 h 7"/>
                <a:gd name="T48" fmla="*/ 1 w 3"/>
                <a:gd name="T49" fmla="*/ 4 h 7"/>
                <a:gd name="T50" fmla="*/ 1 w 3"/>
                <a:gd name="T51" fmla="*/ 3 h 7"/>
                <a:gd name="T52" fmla="*/ 1 w 3"/>
                <a:gd name="T5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7">
                  <a:moveTo>
                    <a:pt x="0" y="5"/>
                  </a:moveTo>
                  <a:cubicBezTo>
                    <a:pt x="0" y="6"/>
                    <a:pt x="0" y="7"/>
                    <a:pt x="1" y="7"/>
                  </a:cubicBezTo>
                  <a:cubicBezTo>
                    <a:pt x="2" y="7"/>
                    <a:pt x="3" y="6"/>
                    <a:pt x="3" y="5"/>
                  </a:cubicBezTo>
                  <a:cubicBezTo>
                    <a:pt x="3" y="0"/>
                    <a:pt x="3" y="0"/>
                    <a:pt x="3" y="0"/>
                  </a:cubicBezTo>
                  <a:cubicBezTo>
                    <a:pt x="3" y="0"/>
                    <a:pt x="2" y="0"/>
                    <a:pt x="1" y="0"/>
                  </a:cubicBezTo>
                  <a:cubicBezTo>
                    <a:pt x="1" y="0"/>
                    <a:pt x="0" y="0"/>
                    <a:pt x="0" y="0"/>
                  </a:cubicBezTo>
                  <a:lnTo>
                    <a:pt x="0" y="5"/>
                  </a:lnTo>
                  <a:close/>
                  <a:moveTo>
                    <a:pt x="2" y="5"/>
                  </a:moveTo>
                  <a:cubicBezTo>
                    <a:pt x="2" y="5"/>
                    <a:pt x="2" y="6"/>
                    <a:pt x="2" y="6"/>
                  </a:cubicBezTo>
                  <a:cubicBezTo>
                    <a:pt x="2" y="6"/>
                    <a:pt x="1" y="5"/>
                    <a:pt x="1" y="5"/>
                  </a:cubicBezTo>
                  <a:cubicBezTo>
                    <a:pt x="1" y="5"/>
                    <a:pt x="2" y="5"/>
                    <a:pt x="2" y="5"/>
                  </a:cubicBezTo>
                  <a:cubicBezTo>
                    <a:pt x="2" y="5"/>
                    <a:pt x="2" y="5"/>
                    <a:pt x="2" y="5"/>
                  </a:cubicBezTo>
                  <a:close/>
                  <a:moveTo>
                    <a:pt x="2" y="2"/>
                  </a:moveTo>
                  <a:cubicBezTo>
                    <a:pt x="2" y="2"/>
                    <a:pt x="2" y="2"/>
                    <a:pt x="2" y="2"/>
                  </a:cubicBezTo>
                  <a:cubicBezTo>
                    <a:pt x="2" y="2"/>
                    <a:pt x="2" y="2"/>
                    <a:pt x="2" y="2"/>
                  </a:cubicBezTo>
                  <a:cubicBezTo>
                    <a:pt x="2" y="2"/>
                    <a:pt x="2" y="2"/>
                    <a:pt x="2" y="2"/>
                  </a:cubicBezTo>
                  <a:cubicBezTo>
                    <a:pt x="2" y="2"/>
                    <a:pt x="2" y="2"/>
                    <a:pt x="2" y="2"/>
                  </a:cubicBezTo>
                  <a:close/>
                  <a:moveTo>
                    <a:pt x="2" y="1"/>
                  </a:moveTo>
                  <a:cubicBezTo>
                    <a:pt x="2" y="1"/>
                    <a:pt x="2" y="1"/>
                    <a:pt x="2" y="1"/>
                  </a:cubicBezTo>
                  <a:cubicBezTo>
                    <a:pt x="2" y="1"/>
                    <a:pt x="2" y="1"/>
                    <a:pt x="2" y="1"/>
                  </a:cubicBezTo>
                  <a:cubicBezTo>
                    <a:pt x="2" y="1"/>
                    <a:pt x="1" y="1"/>
                    <a:pt x="1" y="1"/>
                  </a:cubicBezTo>
                  <a:cubicBezTo>
                    <a:pt x="1" y="1"/>
                    <a:pt x="2" y="1"/>
                    <a:pt x="2" y="1"/>
                  </a:cubicBezTo>
                  <a:close/>
                  <a:moveTo>
                    <a:pt x="1" y="3"/>
                  </a:moveTo>
                  <a:cubicBezTo>
                    <a:pt x="2" y="3"/>
                    <a:pt x="2" y="3"/>
                    <a:pt x="2" y="3"/>
                  </a:cubicBezTo>
                  <a:cubicBezTo>
                    <a:pt x="2" y="3"/>
                    <a:pt x="2" y="4"/>
                    <a:pt x="1" y="4"/>
                  </a:cubicBezTo>
                  <a:cubicBezTo>
                    <a:pt x="1" y="4"/>
                    <a:pt x="1" y="3"/>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1" name="Freeform 668"/>
            <p:cNvSpPr/>
            <p:nvPr/>
          </p:nvSpPr>
          <p:spPr bwMode="auto">
            <a:xfrm>
              <a:off x="3070225" y="5203825"/>
              <a:ext cx="149225" cy="76200"/>
            </a:xfrm>
            <a:custGeom>
              <a:avLst/>
              <a:gdLst>
                <a:gd name="T0" fmla="*/ 7 w 8"/>
                <a:gd name="T1" fmla="*/ 0 h 4"/>
                <a:gd name="T2" fmla="*/ 1 w 8"/>
                <a:gd name="T3" fmla="*/ 0 h 4"/>
                <a:gd name="T4" fmla="*/ 0 w 8"/>
                <a:gd name="T5" fmla="*/ 1 h 4"/>
                <a:gd name="T6" fmla="*/ 1 w 8"/>
                <a:gd name="T7" fmla="*/ 2 h 4"/>
                <a:gd name="T8" fmla="*/ 1 w 8"/>
                <a:gd name="T9" fmla="*/ 2 h 4"/>
                <a:gd name="T10" fmla="*/ 1 w 8"/>
                <a:gd name="T11" fmla="*/ 4 h 4"/>
                <a:gd name="T12" fmla="*/ 2 w 8"/>
                <a:gd name="T13" fmla="*/ 4 h 4"/>
                <a:gd name="T14" fmla="*/ 2 w 8"/>
                <a:gd name="T15" fmla="*/ 2 h 4"/>
                <a:gd name="T16" fmla="*/ 6 w 8"/>
                <a:gd name="T17" fmla="*/ 2 h 4"/>
                <a:gd name="T18" fmla="*/ 6 w 8"/>
                <a:gd name="T19" fmla="*/ 4 h 4"/>
                <a:gd name="T20" fmla="*/ 7 w 8"/>
                <a:gd name="T21" fmla="*/ 4 h 4"/>
                <a:gd name="T22" fmla="*/ 7 w 8"/>
                <a:gd name="T23" fmla="*/ 2 h 4"/>
                <a:gd name="T24" fmla="*/ 7 w 8"/>
                <a:gd name="T25" fmla="*/ 2 h 4"/>
                <a:gd name="T26" fmla="*/ 8 w 8"/>
                <a:gd name="T27" fmla="*/ 1 h 4"/>
                <a:gd name="T28" fmla="*/ 7 w 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4">
                  <a:moveTo>
                    <a:pt x="7" y="0"/>
                  </a:moveTo>
                  <a:cubicBezTo>
                    <a:pt x="1" y="0"/>
                    <a:pt x="1" y="0"/>
                    <a:pt x="1" y="0"/>
                  </a:cubicBezTo>
                  <a:cubicBezTo>
                    <a:pt x="0" y="0"/>
                    <a:pt x="0" y="0"/>
                    <a:pt x="0" y="1"/>
                  </a:cubicBezTo>
                  <a:cubicBezTo>
                    <a:pt x="0" y="1"/>
                    <a:pt x="0" y="2"/>
                    <a:pt x="1" y="2"/>
                  </a:cubicBezTo>
                  <a:cubicBezTo>
                    <a:pt x="1" y="2"/>
                    <a:pt x="1" y="2"/>
                    <a:pt x="1" y="2"/>
                  </a:cubicBezTo>
                  <a:cubicBezTo>
                    <a:pt x="1" y="4"/>
                    <a:pt x="1" y="4"/>
                    <a:pt x="1" y="4"/>
                  </a:cubicBezTo>
                  <a:cubicBezTo>
                    <a:pt x="2" y="4"/>
                    <a:pt x="2" y="4"/>
                    <a:pt x="2" y="4"/>
                  </a:cubicBezTo>
                  <a:cubicBezTo>
                    <a:pt x="2" y="2"/>
                    <a:pt x="2" y="2"/>
                    <a:pt x="2" y="2"/>
                  </a:cubicBezTo>
                  <a:cubicBezTo>
                    <a:pt x="6" y="2"/>
                    <a:pt x="6" y="2"/>
                    <a:pt x="6" y="2"/>
                  </a:cubicBezTo>
                  <a:cubicBezTo>
                    <a:pt x="6" y="4"/>
                    <a:pt x="6" y="4"/>
                    <a:pt x="6" y="4"/>
                  </a:cubicBezTo>
                  <a:cubicBezTo>
                    <a:pt x="7" y="4"/>
                    <a:pt x="7" y="4"/>
                    <a:pt x="7" y="4"/>
                  </a:cubicBezTo>
                  <a:cubicBezTo>
                    <a:pt x="7" y="2"/>
                    <a:pt x="7" y="2"/>
                    <a:pt x="7" y="2"/>
                  </a:cubicBezTo>
                  <a:cubicBezTo>
                    <a:pt x="7" y="2"/>
                    <a:pt x="7" y="2"/>
                    <a:pt x="7" y="2"/>
                  </a:cubicBezTo>
                  <a:cubicBezTo>
                    <a:pt x="7" y="2"/>
                    <a:pt x="8" y="1"/>
                    <a:pt x="8" y="1"/>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2" name="Freeform 669"/>
            <p:cNvSpPr/>
            <p:nvPr/>
          </p:nvSpPr>
          <p:spPr bwMode="auto">
            <a:xfrm>
              <a:off x="2713038" y="5203825"/>
              <a:ext cx="149225" cy="76200"/>
            </a:xfrm>
            <a:custGeom>
              <a:avLst/>
              <a:gdLst>
                <a:gd name="T0" fmla="*/ 8 w 8"/>
                <a:gd name="T1" fmla="*/ 0 h 4"/>
                <a:gd name="T2" fmla="*/ 1 w 8"/>
                <a:gd name="T3" fmla="*/ 0 h 4"/>
                <a:gd name="T4" fmla="*/ 0 w 8"/>
                <a:gd name="T5" fmla="*/ 1 h 4"/>
                <a:gd name="T6" fmla="*/ 1 w 8"/>
                <a:gd name="T7" fmla="*/ 2 h 4"/>
                <a:gd name="T8" fmla="*/ 1 w 8"/>
                <a:gd name="T9" fmla="*/ 2 h 4"/>
                <a:gd name="T10" fmla="*/ 1 w 8"/>
                <a:gd name="T11" fmla="*/ 4 h 4"/>
                <a:gd name="T12" fmla="*/ 2 w 8"/>
                <a:gd name="T13" fmla="*/ 4 h 4"/>
                <a:gd name="T14" fmla="*/ 2 w 8"/>
                <a:gd name="T15" fmla="*/ 2 h 4"/>
                <a:gd name="T16" fmla="*/ 7 w 8"/>
                <a:gd name="T17" fmla="*/ 2 h 4"/>
                <a:gd name="T18" fmla="*/ 7 w 8"/>
                <a:gd name="T19" fmla="*/ 4 h 4"/>
                <a:gd name="T20" fmla="*/ 8 w 8"/>
                <a:gd name="T21" fmla="*/ 4 h 4"/>
                <a:gd name="T22" fmla="*/ 8 w 8"/>
                <a:gd name="T23" fmla="*/ 2 h 4"/>
                <a:gd name="T24" fmla="*/ 8 w 8"/>
                <a:gd name="T25" fmla="*/ 2 h 4"/>
                <a:gd name="T26" fmla="*/ 8 w 8"/>
                <a:gd name="T27" fmla="*/ 1 h 4"/>
                <a:gd name="T28" fmla="*/ 8 w 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4">
                  <a:moveTo>
                    <a:pt x="8" y="0"/>
                  </a:moveTo>
                  <a:cubicBezTo>
                    <a:pt x="1" y="0"/>
                    <a:pt x="1" y="0"/>
                    <a:pt x="1" y="0"/>
                  </a:cubicBezTo>
                  <a:cubicBezTo>
                    <a:pt x="1" y="0"/>
                    <a:pt x="0" y="0"/>
                    <a:pt x="0" y="1"/>
                  </a:cubicBezTo>
                  <a:cubicBezTo>
                    <a:pt x="0" y="1"/>
                    <a:pt x="1" y="2"/>
                    <a:pt x="1" y="2"/>
                  </a:cubicBezTo>
                  <a:cubicBezTo>
                    <a:pt x="1" y="2"/>
                    <a:pt x="1" y="2"/>
                    <a:pt x="1" y="2"/>
                  </a:cubicBezTo>
                  <a:cubicBezTo>
                    <a:pt x="1" y="4"/>
                    <a:pt x="1" y="4"/>
                    <a:pt x="1" y="4"/>
                  </a:cubicBezTo>
                  <a:cubicBezTo>
                    <a:pt x="2" y="4"/>
                    <a:pt x="2" y="4"/>
                    <a:pt x="2" y="4"/>
                  </a:cubicBezTo>
                  <a:cubicBezTo>
                    <a:pt x="2" y="2"/>
                    <a:pt x="2" y="2"/>
                    <a:pt x="2" y="2"/>
                  </a:cubicBezTo>
                  <a:cubicBezTo>
                    <a:pt x="7" y="2"/>
                    <a:pt x="7" y="2"/>
                    <a:pt x="7" y="2"/>
                  </a:cubicBezTo>
                  <a:cubicBezTo>
                    <a:pt x="7" y="4"/>
                    <a:pt x="7" y="4"/>
                    <a:pt x="7" y="4"/>
                  </a:cubicBezTo>
                  <a:cubicBezTo>
                    <a:pt x="8" y="4"/>
                    <a:pt x="8" y="4"/>
                    <a:pt x="8" y="4"/>
                  </a:cubicBezTo>
                  <a:cubicBezTo>
                    <a:pt x="8" y="2"/>
                    <a:pt x="8" y="2"/>
                    <a:pt x="8" y="2"/>
                  </a:cubicBezTo>
                  <a:cubicBezTo>
                    <a:pt x="8" y="2"/>
                    <a:pt x="8" y="2"/>
                    <a:pt x="8" y="2"/>
                  </a:cubicBezTo>
                  <a:cubicBezTo>
                    <a:pt x="8" y="2"/>
                    <a:pt x="8" y="1"/>
                    <a:pt x="8" y="1"/>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3" name="Freeform 670"/>
            <p:cNvSpPr/>
            <p:nvPr/>
          </p:nvSpPr>
          <p:spPr bwMode="auto">
            <a:xfrm>
              <a:off x="2881313" y="5203825"/>
              <a:ext cx="169863" cy="76200"/>
            </a:xfrm>
            <a:custGeom>
              <a:avLst/>
              <a:gdLst>
                <a:gd name="T0" fmla="*/ 8 w 9"/>
                <a:gd name="T1" fmla="*/ 0 h 4"/>
                <a:gd name="T2" fmla="*/ 1 w 9"/>
                <a:gd name="T3" fmla="*/ 0 h 4"/>
                <a:gd name="T4" fmla="*/ 0 w 9"/>
                <a:gd name="T5" fmla="*/ 1 h 4"/>
                <a:gd name="T6" fmla="*/ 1 w 9"/>
                <a:gd name="T7" fmla="*/ 2 h 4"/>
                <a:gd name="T8" fmla="*/ 1 w 9"/>
                <a:gd name="T9" fmla="*/ 2 h 4"/>
                <a:gd name="T10" fmla="*/ 1 w 9"/>
                <a:gd name="T11" fmla="*/ 4 h 4"/>
                <a:gd name="T12" fmla="*/ 2 w 9"/>
                <a:gd name="T13" fmla="*/ 4 h 4"/>
                <a:gd name="T14" fmla="*/ 2 w 9"/>
                <a:gd name="T15" fmla="*/ 2 h 4"/>
                <a:gd name="T16" fmla="*/ 7 w 9"/>
                <a:gd name="T17" fmla="*/ 2 h 4"/>
                <a:gd name="T18" fmla="*/ 7 w 9"/>
                <a:gd name="T19" fmla="*/ 4 h 4"/>
                <a:gd name="T20" fmla="*/ 8 w 9"/>
                <a:gd name="T21" fmla="*/ 4 h 4"/>
                <a:gd name="T22" fmla="*/ 8 w 9"/>
                <a:gd name="T23" fmla="*/ 2 h 4"/>
                <a:gd name="T24" fmla="*/ 8 w 9"/>
                <a:gd name="T25" fmla="*/ 2 h 4"/>
                <a:gd name="T26" fmla="*/ 9 w 9"/>
                <a:gd name="T27" fmla="*/ 1 h 4"/>
                <a:gd name="T28" fmla="*/ 8 w 9"/>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4">
                  <a:moveTo>
                    <a:pt x="8" y="0"/>
                  </a:moveTo>
                  <a:cubicBezTo>
                    <a:pt x="1" y="0"/>
                    <a:pt x="1" y="0"/>
                    <a:pt x="1" y="0"/>
                  </a:cubicBezTo>
                  <a:cubicBezTo>
                    <a:pt x="1" y="0"/>
                    <a:pt x="0" y="0"/>
                    <a:pt x="0" y="1"/>
                  </a:cubicBezTo>
                  <a:cubicBezTo>
                    <a:pt x="0" y="1"/>
                    <a:pt x="1" y="2"/>
                    <a:pt x="1" y="2"/>
                  </a:cubicBezTo>
                  <a:cubicBezTo>
                    <a:pt x="1" y="2"/>
                    <a:pt x="1" y="2"/>
                    <a:pt x="1" y="2"/>
                  </a:cubicBezTo>
                  <a:cubicBezTo>
                    <a:pt x="1" y="4"/>
                    <a:pt x="1" y="4"/>
                    <a:pt x="1" y="4"/>
                  </a:cubicBezTo>
                  <a:cubicBezTo>
                    <a:pt x="2" y="4"/>
                    <a:pt x="2" y="4"/>
                    <a:pt x="2" y="4"/>
                  </a:cubicBezTo>
                  <a:cubicBezTo>
                    <a:pt x="2" y="2"/>
                    <a:pt x="2" y="2"/>
                    <a:pt x="2" y="2"/>
                  </a:cubicBezTo>
                  <a:cubicBezTo>
                    <a:pt x="7" y="2"/>
                    <a:pt x="7" y="2"/>
                    <a:pt x="7" y="2"/>
                  </a:cubicBezTo>
                  <a:cubicBezTo>
                    <a:pt x="7" y="4"/>
                    <a:pt x="7" y="4"/>
                    <a:pt x="7" y="4"/>
                  </a:cubicBezTo>
                  <a:cubicBezTo>
                    <a:pt x="8" y="4"/>
                    <a:pt x="8" y="4"/>
                    <a:pt x="8" y="4"/>
                  </a:cubicBezTo>
                  <a:cubicBezTo>
                    <a:pt x="8" y="2"/>
                    <a:pt x="8" y="2"/>
                    <a:pt x="8" y="2"/>
                  </a:cubicBezTo>
                  <a:cubicBezTo>
                    <a:pt x="8" y="2"/>
                    <a:pt x="8" y="2"/>
                    <a:pt x="8" y="2"/>
                  </a:cubicBezTo>
                  <a:cubicBezTo>
                    <a:pt x="8" y="2"/>
                    <a:pt x="9" y="1"/>
                    <a:pt x="9" y="1"/>
                  </a:cubicBezTo>
                  <a:cubicBezTo>
                    <a:pt x="9"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4" name="Freeform 671"/>
            <p:cNvSpPr/>
            <p:nvPr/>
          </p:nvSpPr>
          <p:spPr bwMode="auto">
            <a:xfrm>
              <a:off x="3087688" y="5335588"/>
              <a:ext cx="112713" cy="338137"/>
            </a:xfrm>
            <a:custGeom>
              <a:avLst/>
              <a:gdLst>
                <a:gd name="T0" fmla="*/ 5 w 6"/>
                <a:gd name="T1" fmla="*/ 15 h 18"/>
                <a:gd name="T2" fmla="*/ 3 w 6"/>
                <a:gd name="T3" fmla="*/ 17 h 18"/>
                <a:gd name="T4" fmla="*/ 1 w 6"/>
                <a:gd name="T5" fmla="*/ 15 h 18"/>
                <a:gd name="T6" fmla="*/ 1 w 6"/>
                <a:gd name="T7" fmla="*/ 0 h 18"/>
                <a:gd name="T8" fmla="*/ 0 w 6"/>
                <a:gd name="T9" fmla="*/ 0 h 18"/>
                <a:gd name="T10" fmla="*/ 0 w 6"/>
                <a:gd name="T11" fmla="*/ 15 h 18"/>
                <a:gd name="T12" fmla="*/ 3 w 6"/>
                <a:gd name="T13" fmla="*/ 18 h 18"/>
                <a:gd name="T14" fmla="*/ 6 w 6"/>
                <a:gd name="T15" fmla="*/ 15 h 18"/>
                <a:gd name="T16" fmla="*/ 6 w 6"/>
                <a:gd name="T17" fmla="*/ 0 h 18"/>
                <a:gd name="T18" fmla="*/ 5 w 6"/>
                <a:gd name="T19" fmla="*/ 0 h 18"/>
                <a:gd name="T20" fmla="*/ 5 w 6"/>
                <a:gd name="T2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8">
                  <a:moveTo>
                    <a:pt x="5" y="15"/>
                  </a:moveTo>
                  <a:cubicBezTo>
                    <a:pt x="5" y="16"/>
                    <a:pt x="4" y="17"/>
                    <a:pt x="3" y="17"/>
                  </a:cubicBezTo>
                  <a:cubicBezTo>
                    <a:pt x="2" y="17"/>
                    <a:pt x="1" y="16"/>
                    <a:pt x="1" y="15"/>
                  </a:cubicBezTo>
                  <a:cubicBezTo>
                    <a:pt x="1" y="0"/>
                    <a:pt x="1" y="0"/>
                    <a:pt x="1" y="0"/>
                  </a:cubicBezTo>
                  <a:cubicBezTo>
                    <a:pt x="0" y="0"/>
                    <a:pt x="0" y="0"/>
                    <a:pt x="0" y="0"/>
                  </a:cubicBezTo>
                  <a:cubicBezTo>
                    <a:pt x="0" y="15"/>
                    <a:pt x="0" y="15"/>
                    <a:pt x="0" y="15"/>
                  </a:cubicBezTo>
                  <a:cubicBezTo>
                    <a:pt x="0" y="16"/>
                    <a:pt x="1" y="18"/>
                    <a:pt x="3" y="18"/>
                  </a:cubicBezTo>
                  <a:cubicBezTo>
                    <a:pt x="5" y="18"/>
                    <a:pt x="6" y="16"/>
                    <a:pt x="6" y="15"/>
                  </a:cubicBezTo>
                  <a:cubicBezTo>
                    <a:pt x="6" y="0"/>
                    <a:pt x="6" y="0"/>
                    <a:pt x="6" y="0"/>
                  </a:cubicBezTo>
                  <a:cubicBezTo>
                    <a:pt x="5" y="0"/>
                    <a:pt x="5" y="0"/>
                    <a:pt x="5" y="0"/>
                  </a:cubicBezTo>
                  <a:lnTo>
                    <a:pt x="5"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5" name="Freeform 672"/>
            <p:cNvSpPr/>
            <p:nvPr/>
          </p:nvSpPr>
          <p:spPr bwMode="auto">
            <a:xfrm>
              <a:off x="2900363" y="5335588"/>
              <a:ext cx="131763" cy="338137"/>
            </a:xfrm>
            <a:custGeom>
              <a:avLst/>
              <a:gdLst>
                <a:gd name="T0" fmla="*/ 6 w 7"/>
                <a:gd name="T1" fmla="*/ 15 h 18"/>
                <a:gd name="T2" fmla="*/ 4 w 7"/>
                <a:gd name="T3" fmla="*/ 17 h 18"/>
                <a:gd name="T4" fmla="*/ 1 w 7"/>
                <a:gd name="T5" fmla="*/ 15 h 18"/>
                <a:gd name="T6" fmla="*/ 1 w 7"/>
                <a:gd name="T7" fmla="*/ 0 h 18"/>
                <a:gd name="T8" fmla="*/ 0 w 7"/>
                <a:gd name="T9" fmla="*/ 0 h 18"/>
                <a:gd name="T10" fmla="*/ 0 w 7"/>
                <a:gd name="T11" fmla="*/ 15 h 18"/>
                <a:gd name="T12" fmla="*/ 4 w 7"/>
                <a:gd name="T13" fmla="*/ 18 h 18"/>
                <a:gd name="T14" fmla="*/ 7 w 7"/>
                <a:gd name="T15" fmla="*/ 15 h 18"/>
                <a:gd name="T16" fmla="*/ 7 w 7"/>
                <a:gd name="T17" fmla="*/ 0 h 18"/>
                <a:gd name="T18" fmla="*/ 6 w 7"/>
                <a:gd name="T19" fmla="*/ 0 h 18"/>
                <a:gd name="T20" fmla="*/ 6 w 7"/>
                <a:gd name="T2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8">
                  <a:moveTo>
                    <a:pt x="6" y="15"/>
                  </a:moveTo>
                  <a:cubicBezTo>
                    <a:pt x="6" y="16"/>
                    <a:pt x="5" y="17"/>
                    <a:pt x="4" y="17"/>
                  </a:cubicBezTo>
                  <a:cubicBezTo>
                    <a:pt x="2" y="17"/>
                    <a:pt x="1" y="16"/>
                    <a:pt x="1" y="15"/>
                  </a:cubicBezTo>
                  <a:cubicBezTo>
                    <a:pt x="1" y="0"/>
                    <a:pt x="1" y="0"/>
                    <a:pt x="1" y="0"/>
                  </a:cubicBezTo>
                  <a:cubicBezTo>
                    <a:pt x="0" y="0"/>
                    <a:pt x="0" y="0"/>
                    <a:pt x="0" y="0"/>
                  </a:cubicBezTo>
                  <a:cubicBezTo>
                    <a:pt x="0" y="15"/>
                    <a:pt x="0" y="15"/>
                    <a:pt x="0" y="15"/>
                  </a:cubicBezTo>
                  <a:cubicBezTo>
                    <a:pt x="0" y="16"/>
                    <a:pt x="2" y="18"/>
                    <a:pt x="4" y="18"/>
                  </a:cubicBezTo>
                  <a:cubicBezTo>
                    <a:pt x="5" y="18"/>
                    <a:pt x="7" y="16"/>
                    <a:pt x="7" y="15"/>
                  </a:cubicBezTo>
                  <a:cubicBezTo>
                    <a:pt x="7" y="0"/>
                    <a:pt x="7" y="0"/>
                    <a:pt x="7" y="0"/>
                  </a:cubicBezTo>
                  <a:cubicBezTo>
                    <a:pt x="6" y="0"/>
                    <a:pt x="6" y="0"/>
                    <a:pt x="6" y="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6" name="Freeform 673"/>
            <p:cNvSpPr/>
            <p:nvPr/>
          </p:nvSpPr>
          <p:spPr bwMode="auto">
            <a:xfrm>
              <a:off x="2732088" y="5335588"/>
              <a:ext cx="130175" cy="338137"/>
            </a:xfrm>
            <a:custGeom>
              <a:avLst/>
              <a:gdLst>
                <a:gd name="T0" fmla="*/ 6 w 7"/>
                <a:gd name="T1" fmla="*/ 15 h 18"/>
                <a:gd name="T2" fmla="*/ 3 w 7"/>
                <a:gd name="T3" fmla="*/ 17 h 18"/>
                <a:gd name="T4" fmla="*/ 1 w 7"/>
                <a:gd name="T5" fmla="*/ 15 h 18"/>
                <a:gd name="T6" fmla="*/ 1 w 7"/>
                <a:gd name="T7" fmla="*/ 0 h 18"/>
                <a:gd name="T8" fmla="*/ 0 w 7"/>
                <a:gd name="T9" fmla="*/ 0 h 18"/>
                <a:gd name="T10" fmla="*/ 0 w 7"/>
                <a:gd name="T11" fmla="*/ 15 h 18"/>
                <a:gd name="T12" fmla="*/ 2 w 7"/>
                <a:gd name="T13" fmla="*/ 18 h 18"/>
                <a:gd name="T14" fmla="*/ 3 w 7"/>
                <a:gd name="T15" fmla="*/ 18 h 18"/>
                <a:gd name="T16" fmla="*/ 3 w 7"/>
                <a:gd name="T17" fmla="*/ 18 h 18"/>
                <a:gd name="T18" fmla="*/ 3 w 7"/>
                <a:gd name="T19" fmla="*/ 18 h 18"/>
                <a:gd name="T20" fmla="*/ 7 w 7"/>
                <a:gd name="T21" fmla="*/ 15 h 18"/>
                <a:gd name="T22" fmla="*/ 7 w 7"/>
                <a:gd name="T23" fmla="*/ 0 h 18"/>
                <a:gd name="T24" fmla="*/ 6 w 7"/>
                <a:gd name="T25" fmla="*/ 0 h 18"/>
                <a:gd name="T26" fmla="*/ 6 w 7"/>
                <a:gd name="T2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8">
                  <a:moveTo>
                    <a:pt x="6" y="15"/>
                  </a:moveTo>
                  <a:cubicBezTo>
                    <a:pt x="6" y="16"/>
                    <a:pt x="5" y="17"/>
                    <a:pt x="3" y="17"/>
                  </a:cubicBezTo>
                  <a:cubicBezTo>
                    <a:pt x="2" y="17"/>
                    <a:pt x="1" y="16"/>
                    <a:pt x="1" y="15"/>
                  </a:cubicBezTo>
                  <a:cubicBezTo>
                    <a:pt x="1" y="0"/>
                    <a:pt x="1" y="0"/>
                    <a:pt x="1" y="0"/>
                  </a:cubicBezTo>
                  <a:cubicBezTo>
                    <a:pt x="0" y="0"/>
                    <a:pt x="0" y="0"/>
                    <a:pt x="0" y="0"/>
                  </a:cubicBezTo>
                  <a:cubicBezTo>
                    <a:pt x="0" y="15"/>
                    <a:pt x="0" y="15"/>
                    <a:pt x="0" y="15"/>
                  </a:cubicBezTo>
                  <a:cubicBezTo>
                    <a:pt x="0" y="16"/>
                    <a:pt x="1" y="17"/>
                    <a:pt x="2" y="18"/>
                  </a:cubicBezTo>
                  <a:cubicBezTo>
                    <a:pt x="2" y="18"/>
                    <a:pt x="2" y="18"/>
                    <a:pt x="3" y="18"/>
                  </a:cubicBezTo>
                  <a:cubicBezTo>
                    <a:pt x="3" y="18"/>
                    <a:pt x="3" y="18"/>
                    <a:pt x="3" y="18"/>
                  </a:cubicBezTo>
                  <a:cubicBezTo>
                    <a:pt x="3" y="18"/>
                    <a:pt x="3" y="18"/>
                    <a:pt x="3" y="18"/>
                  </a:cubicBezTo>
                  <a:cubicBezTo>
                    <a:pt x="5" y="18"/>
                    <a:pt x="7" y="16"/>
                    <a:pt x="7" y="15"/>
                  </a:cubicBezTo>
                  <a:cubicBezTo>
                    <a:pt x="7" y="0"/>
                    <a:pt x="7" y="0"/>
                    <a:pt x="7" y="0"/>
                  </a:cubicBezTo>
                  <a:cubicBezTo>
                    <a:pt x="6" y="0"/>
                    <a:pt x="6" y="0"/>
                    <a:pt x="6" y="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77" name="Freeform 674"/>
            <p:cNvSpPr/>
            <p:nvPr/>
          </p:nvSpPr>
          <p:spPr bwMode="auto">
            <a:xfrm>
              <a:off x="2619375" y="5299075"/>
              <a:ext cx="693738" cy="412750"/>
            </a:xfrm>
            <a:custGeom>
              <a:avLst/>
              <a:gdLst>
                <a:gd name="T0" fmla="*/ 36 w 37"/>
                <a:gd name="T1" fmla="*/ 21 h 22"/>
                <a:gd name="T2" fmla="*/ 35 w 37"/>
                <a:gd name="T3" fmla="*/ 21 h 22"/>
                <a:gd name="T4" fmla="*/ 35 w 37"/>
                <a:gd name="T5" fmla="*/ 0 h 22"/>
                <a:gd name="T6" fmla="*/ 35 w 37"/>
                <a:gd name="T7" fmla="*/ 0 h 22"/>
                <a:gd name="T8" fmla="*/ 3 w 37"/>
                <a:gd name="T9" fmla="*/ 0 h 22"/>
                <a:gd name="T10" fmla="*/ 2 w 37"/>
                <a:gd name="T11" fmla="*/ 0 h 22"/>
                <a:gd name="T12" fmla="*/ 2 w 37"/>
                <a:gd name="T13" fmla="*/ 21 h 22"/>
                <a:gd name="T14" fmla="*/ 1 w 37"/>
                <a:gd name="T15" fmla="*/ 21 h 22"/>
                <a:gd name="T16" fmla="*/ 0 w 37"/>
                <a:gd name="T17" fmla="*/ 21 h 22"/>
                <a:gd name="T18" fmla="*/ 1 w 37"/>
                <a:gd name="T19" fmla="*/ 22 h 22"/>
                <a:gd name="T20" fmla="*/ 5 w 37"/>
                <a:gd name="T21" fmla="*/ 22 h 22"/>
                <a:gd name="T22" fmla="*/ 5 w 37"/>
                <a:gd name="T23" fmla="*/ 21 h 22"/>
                <a:gd name="T24" fmla="*/ 5 w 37"/>
                <a:gd name="T25" fmla="*/ 21 h 22"/>
                <a:gd name="T26" fmla="*/ 3 w 37"/>
                <a:gd name="T27" fmla="*/ 21 h 22"/>
                <a:gd name="T28" fmla="*/ 3 w 37"/>
                <a:gd name="T29" fmla="*/ 1 h 22"/>
                <a:gd name="T30" fmla="*/ 34 w 37"/>
                <a:gd name="T31" fmla="*/ 1 h 22"/>
                <a:gd name="T32" fmla="*/ 34 w 37"/>
                <a:gd name="T33" fmla="*/ 21 h 22"/>
                <a:gd name="T34" fmla="*/ 33 w 37"/>
                <a:gd name="T35" fmla="*/ 21 h 22"/>
                <a:gd name="T36" fmla="*/ 32 w 37"/>
                <a:gd name="T37" fmla="*/ 21 h 22"/>
                <a:gd name="T38" fmla="*/ 33 w 37"/>
                <a:gd name="T39" fmla="*/ 22 h 22"/>
                <a:gd name="T40" fmla="*/ 36 w 37"/>
                <a:gd name="T41" fmla="*/ 22 h 22"/>
                <a:gd name="T42" fmla="*/ 37 w 37"/>
                <a:gd name="T43" fmla="*/ 21 h 22"/>
                <a:gd name="T44" fmla="*/ 36 w 37"/>
                <a:gd name="T45"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2">
                  <a:moveTo>
                    <a:pt x="36" y="21"/>
                  </a:moveTo>
                  <a:cubicBezTo>
                    <a:pt x="35" y="21"/>
                    <a:pt x="35" y="21"/>
                    <a:pt x="35" y="21"/>
                  </a:cubicBezTo>
                  <a:cubicBezTo>
                    <a:pt x="35" y="0"/>
                    <a:pt x="35" y="0"/>
                    <a:pt x="35" y="0"/>
                  </a:cubicBezTo>
                  <a:cubicBezTo>
                    <a:pt x="35" y="0"/>
                    <a:pt x="35" y="0"/>
                    <a:pt x="35" y="0"/>
                  </a:cubicBezTo>
                  <a:cubicBezTo>
                    <a:pt x="3" y="0"/>
                    <a:pt x="3" y="0"/>
                    <a:pt x="3" y="0"/>
                  </a:cubicBezTo>
                  <a:cubicBezTo>
                    <a:pt x="3" y="0"/>
                    <a:pt x="2" y="0"/>
                    <a:pt x="2" y="0"/>
                  </a:cubicBezTo>
                  <a:cubicBezTo>
                    <a:pt x="2" y="21"/>
                    <a:pt x="2" y="21"/>
                    <a:pt x="2" y="21"/>
                  </a:cubicBezTo>
                  <a:cubicBezTo>
                    <a:pt x="1" y="21"/>
                    <a:pt x="1" y="21"/>
                    <a:pt x="1" y="21"/>
                  </a:cubicBezTo>
                  <a:cubicBezTo>
                    <a:pt x="1" y="21"/>
                    <a:pt x="0" y="21"/>
                    <a:pt x="0" y="21"/>
                  </a:cubicBezTo>
                  <a:cubicBezTo>
                    <a:pt x="0" y="22"/>
                    <a:pt x="1" y="22"/>
                    <a:pt x="1" y="22"/>
                  </a:cubicBezTo>
                  <a:cubicBezTo>
                    <a:pt x="5" y="22"/>
                    <a:pt x="5" y="22"/>
                    <a:pt x="5" y="22"/>
                  </a:cubicBezTo>
                  <a:cubicBezTo>
                    <a:pt x="5" y="22"/>
                    <a:pt x="5" y="22"/>
                    <a:pt x="5" y="21"/>
                  </a:cubicBezTo>
                  <a:cubicBezTo>
                    <a:pt x="5" y="21"/>
                    <a:pt x="5" y="21"/>
                    <a:pt x="5" y="21"/>
                  </a:cubicBezTo>
                  <a:cubicBezTo>
                    <a:pt x="3" y="21"/>
                    <a:pt x="3" y="21"/>
                    <a:pt x="3" y="21"/>
                  </a:cubicBezTo>
                  <a:cubicBezTo>
                    <a:pt x="3" y="1"/>
                    <a:pt x="3" y="1"/>
                    <a:pt x="3" y="1"/>
                  </a:cubicBezTo>
                  <a:cubicBezTo>
                    <a:pt x="34" y="1"/>
                    <a:pt x="34" y="1"/>
                    <a:pt x="34" y="1"/>
                  </a:cubicBezTo>
                  <a:cubicBezTo>
                    <a:pt x="34" y="21"/>
                    <a:pt x="34" y="21"/>
                    <a:pt x="34" y="21"/>
                  </a:cubicBezTo>
                  <a:cubicBezTo>
                    <a:pt x="33" y="21"/>
                    <a:pt x="33" y="21"/>
                    <a:pt x="33" y="21"/>
                  </a:cubicBezTo>
                  <a:cubicBezTo>
                    <a:pt x="32" y="21"/>
                    <a:pt x="32" y="21"/>
                    <a:pt x="32" y="21"/>
                  </a:cubicBezTo>
                  <a:cubicBezTo>
                    <a:pt x="32" y="22"/>
                    <a:pt x="32" y="22"/>
                    <a:pt x="33" y="22"/>
                  </a:cubicBezTo>
                  <a:cubicBezTo>
                    <a:pt x="36" y="22"/>
                    <a:pt x="36" y="22"/>
                    <a:pt x="36" y="22"/>
                  </a:cubicBezTo>
                  <a:cubicBezTo>
                    <a:pt x="37" y="22"/>
                    <a:pt x="37" y="22"/>
                    <a:pt x="37" y="21"/>
                  </a:cubicBezTo>
                  <a:cubicBezTo>
                    <a:pt x="37" y="21"/>
                    <a:pt x="37" y="21"/>
                    <a:pt x="3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78" name="组合 877"/>
          <p:cNvGrpSpPr/>
          <p:nvPr/>
        </p:nvGrpSpPr>
        <p:grpSpPr>
          <a:xfrm>
            <a:off x="8425839" y="4706131"/>
            <a:ext cx="545532" cy="691936"/>
            <a:chOff x="8651875" y="4572001"/>
            <a:chExt cx="496888" cy="630238"/>
          </a:xfrm>
          <a:solidFill>
            <a:schemeClr val="bg1"/>
          </a:solidFill>
        </p:grpSpPr>
        <p:sp>
          <p:nvSpPr>
            <p:cNvPr id="879" name="Freeform 973"/>
            <p:cNvSpPr>
              <a:spLocks noEditPoints="1"/>
            </p:cNvSpPr>
            <p:nvPr/>
          </p:nvSpPr>
          <p:spPr bwMode="auto">
            <a:xfrm>
              <a:off x="8916988" y="4721226"/>
              <a:ext cx="231775" cy="481013"/>
            </a:xfrm>
            <a:custGeom>
              <a:avLst/>
              <a:gdLst>
                <a:gd name="T0" fmla="*/ 10 w 14"/>
                <a:gd name="T1" fmla="*/ 12 h 29"/>
                <a:gd name="T2" fmla="*/ 9 w 14"/>
                <a:gd name="T3" fmla="*/ 11 h 29"/>
                <a:gd name="T4" fmla="*/ 11 w 14"/>
                <a:gd name="T5" fmla="*/ 4 h 29"/>
                <a:gd name="T6" fmla="*/ 3 w 14"/>
                <a:gd name="T7" fmla="*/ 1 h 29"/>
                <a:gd name="T8" fmla="*/ 1 w 14"/>
                <a:gd name="T9" fmla="*/ 2 h 29"/>
                <a:gd name="T10" fmla="*/ 1 w 14"/>
                <a:gd name="T11" fmla="*/ 3 h 29"/>
                <a:gd name="T12" fmla="*/ 0 w 14"/>
                <a:gd name="T13" fmla="*/ 8 h 29"/>
                <a:gd name="T14" fmla="*/ 1 w 14"/>
                <a:gd name="T15" fmla="*/ 10 h 29"/>
                <a:gd name="T16" fmla="*/ 1 w 14"/>
                <a:gd name="T17" fmla="*/ 10 h 29"/>
                <a:gd name="T18" fmla="*/ 1 w 14"/>
                <a:gd name="T19" fmla="*/ 12 h 29"/>
                <a:gd name="T20" fmla="*/ 5 w 14"/>
                <a:gd name="T21" fmla="*/ 14 h 29"/>
                <a:gd name="T22" fmla="*/ 3 w 14"/>
                <a:gd name="T23" fmla="*/ 16 h 29"/>
                <a:gd name="T24" fmla="*/ 2 w 14"/>
                <a:gd name="T25" fmla="*/ 28 h 29"/>
                <a:gd name="T26" fmla="*/ 2 w 14"/>
                <a:gd name="T27" fmla="*/ 28 h 29"/>
                <a:gd name="T28" fmla="*/ 2 w 14"/>
                <a:gd name="T29" fmla="*/ 28 h 29"/>
                <a:gd name="T30" fmla="*/ 14 w 14"/>
                <a:gd name="T31" fmla="*/ 28 h 29"/>
                <a:gd name="T32" fmla="*/ 13 w 14"/>
                <a:gd name="T33" fmla="*/ 17 h 29"/>
                <a:gd name="T34" fmla="*/ 4 w 14"/>
                <a:gd name="T35" fmla="*/ 20 h 29"/>
                <a:gd name="T36" fmla="*/ 4 w 14"/>
                <a:gd name="T37" fmla="*/ 20 h 29"/>
                <a:gd name="T38" fmla="*/ 4 w 14"/>
                <a:gd name="T39" fmla="*/ 18 h 29"/>
                <a:gd name="T40" fmla="*/ 4 w 14"/>
                <a:gd name="T41" fmla="*/ 18 h 29"/>
                <a:gd name="T42" fmla="*/ 4 w 14"/>
                <a:gd name="T43" fmla="*/ 17 h 29"/>
                <a:gd name="T44" fmla="*/ 4 w 14"/>
                <a:gd name="T45" fmla="*/ 16 h 29"/>
                <a:gd name="T46" fmla="*/ 5 w 14"/>
                <a:gd name="T47" fmla="*/ 15 h 29"/>
                <a:gd name="T48" fmla="*/ 5 w 14"/>
                <a:gd name="T49" fmla="*/ 14 h 29"/>
                <a:gd name="T50" fmla="*/ 4 w 14"/>
                <a:gd name="T51" fmla="*/ 16 h 29"/>
                <a:gd name="T52" fmla="*/ 5 w 14"/>
                <a:gd name="T53" fmla="*/ 14 h 29"/>
                <a:gd name="T54" fmla="*/ 4 w 14"/>
                <a:gd name="T55" fmla="*/ 12 h 29"/>
                <a:gd name="T56" fmla="*/ 3 w 14"/>
                <a:gd name="T57" fmla="*/ 11 h 29"/>
                <a:gd name="T58" fmla="*/ 2 w 14"/>
                <a:gd name="T59" fmla="*/ 12 h 29"/>
                <a:gd name="T60" fmla="*/ 2 w 14"/>
                <a:gd name="T61" fmla="*/ 11 h 29"/>
                <a:gd name="T62" fmla="*/ 1 w 14"/>
                <a:gd name="T63" fmla="*/ 10 h 29"/>
                <a:gd name="T64" fmla="*/ 1 w 14"/>
                <a:gd name="T65" fmla="*/ 10 h 29"/>
                <a:gd name="T66" fmla="*/ 1 w 14"/>
                <a:gd name="T67" fmla="*/ 10 h 29"/>
                <a:gd name="T68" fmla="*/ 1 w 14"/>
                <a:gd name="T69" fmla="*/ 10 h 29"/>
                <a:gd name="T70" fmla="*/ 1 w 14"/>
                <a:gd name="T71" fmla="*/ 8 h 29"/>
                <a:gd name="T72" fmla="*/ 1 w 14"/>
                <a:gd name="T73" fmla="*/ 8 h 29"/>
                <a:gd name="T74" fmla="*/ 1 w 14"/>
                <a:gd name="T75" fmla="*/ 6 h 29"/>
                <a:gd name="T76" fmla="*/ 2 w 14"/>
                <a:gd name="T77" fmla="*/ 3 h 29"/>
                <a:gd name="T78" fmla="*/ 2 w 14"/>
                <a:gd name="T79" fmla="*/ 3 h 29"/>
                <a:gd name="T80" fmla="*/ 2 w 14"/>
                <a:gd name="T81" fmla="*/ 2 h 29"/>
                <a:gd name="T82" fmla="*/ 2 w 14"/>
                <a:gd name="T83" fmla="*/ 2 h 29"/>
                <a:gd name="T84" fmla="*/ 6 w 14"/>
                <a:gd name="T85" fmla="*/ 1 h 29"/>
                <a:gd name="T86" fmla="*/ 10 w 14"/>
                <a:gd name="T87" fmla="*/ 4 h 29"/>
                <a:gd name="T88" fmla="*/ 9 w 14"/>
                <a:gd name="T89" fmla="*/ 10 h 29"/>
                <a:gd name="T90" fmla="*/ 9 w 14"/>
                <a:gd name="T91" fmla="*/ 10 h 29"/>
                <a:gd name="T92" fmla="*/ 9 w 14"/>
                <a:gd name="T93" fmla="*/ 11 h 29"/>
                <a:gd name="T94" fmla="*/ 5 w 14"/>
                <a:gd name="T95"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 h="29">
                  <a:moveTo>
                    <a:pt x="13" y="17"/>
                  </a:moveTo>
                  <a:cubicBezTo>
                    <a:pt x="13" y="15"/>
                    <a:pt x="12" y="13"/>
                    <a:pt x="10" y="12"/>
                  </a:cubicBezTo>
                  <a:cubicBezTo>
                    <a:pt x="10" y="12"/>
                    <a:pt x="10" y="12"/>
                    <a:pt x="10" y="12"/>
                  </a:cubicBezTo>
                  <a:cubicBezTo>
                    <a:pt x="9" y="12"/>
                    <a:pt x="9" y="11"/>
                    <a:pt x="9" y="11"/>
                  </a:cubicBezTo>
                  <a:cubicBezTo>
                    <a:pt x="9" y="11"/>
                    <a:pt x="9" y="10"/>
                    <a:pt x="9" y="10"/>
                  </a:cubicBezTo>
                  <a:cubicBezTo>
                    <a:pt x="9" y="10"/>
                    <a:pt x="12" y="8"/>
                    <a:pt x="11" y="4"/>
                  </a:cubicBezTo>
                  <a:cubicBezTo>
                    <a:pt x="11" y="4"/>
                    <a:pt x="10" y="3"/>
                    <a:pt x="10" y="2"/>
                  </a:cubicBezTo>
                  <a:cubicBezTo>
                    <a:pt x="8" y="0"/>
                    <a:pt x="5" y="1"/>
                    <a:pt x="3" y="1"/>
                  </a:cubicBezTo>
                  <a:cubicBezTo>
                    <a:pt x="3" y="1"/>
                    <a:pt x="3" y="2"/>
                    <a:pt x="2" y="2"/>
                  </a:cubicBezTo>
                  <a:cubicBezTo>
                    <a:pt x="2" y="2"/>
                    <a:pt x="2" y="2"/>
                    <a:pt x="1" y="2"/>
                  </a:cubicBezTo>
                  <a:cubicBezTo>
                    <a:pt x="1" y="2"/>
                    <a:pt x="1" y="2"/>
                    <a:pt x="1" y="2"/>
                  </a:cubicBezTo>
                  <a:cubicBezTo>
                    <a:pt x="1" y="2"/>
                    <a:pt x="1" y="2"/>
                    <a:pt x="1" y="3"/>
                  </a:cubicBezTo>
                  <a:cubicBezTo>
                    <a:pt x="0" y="4"/>
                    <a:pt x="1" y="6"/>
                    <a:pt x="1" y="7"/>
                  </a:cubicBezTo>
                  <a:cubicBezTo>
                    <a:pt x="1" y="7"/>
                    <a:pt x="0" y="8"/>
                    <a:pt x="0" y="8"/>
                  </a:cubicBezTo>
                  <a:cubicBezTo>
                    <a:pt x="0" y="8"/>
                    <a:pt x="0" y="9"/>
                    <a:pt x="0" y="9"/>
                  </a:cubicBezTo>
                  <a:cubicBezTo>
                    <a:pt x="1" y="9"/>
                    <a:pt x="1" y="10"/>
                    <a:pt x="1" y="10"/>
                  </a:cubicBezTo>
                  <a:cubicBezTo>
                    <a:pt x="1" y="10"/>
                    <a:pt x="1" y="10"/>
                    <a:pt x="1" y="10"/>
                  </a:cubicBezTo>
                  <a:cubicBezTo>
                    <a:pt x="1" y="10"/>
                    <a:pt x="1" y="10"/>
                    <a:pt x="1" y="10"/>
                  </a:cubicBezTo>
                  <a:cubicBezTo>
                    <a:pt x="1" y="11"/>
                    <a:pt x="1" y="11"/>
                    <a:pt x="1" y="11"/>
                  </a:cubicBezTo>
                  <a:cubicBezTo>
                    <a:pt x="1" y="11"/>
                    <a:pt x="1" y="11"/>
                    <a:pt x="1" y="12"/>
                  </a:cubicBezTo>
                  <a:cubicBezTo>
                    <a:pt x="2" y="12"/>
                    <a:pt x="2" y="12"/>
                    <a:pt x="3" y="12"/>
                  </a:cubicBezTo>
                  <a:cubicBezTo>
                    <a:pt x="5" y="12"/>
                    <a:pt x="5" y="14"/>
                    <a:pt x="5" y="14"/>
                  </a:cubicBezTo>
                  <a:cubicBezTo>
                    <a:pt x="5" y="14"/>
                    <a:pt x="5" y="14"/>
                    <a:pt x="5" y="14"/>
                  </a:cubicBezTo>
                  <a:cubicBezTo>
                    <a:pt x="4" y="14"/>
                    <a:pt x="4" y="15"/>
                    <a:pt x="3" y="16"/>
                  </a:cubicBezTo>
                  <a:cubicBezTo>
                    <a:pt x="3" y="17"/>
                    <a:pt x="2" y="19"/>
                    <a:pt x="2" y="20"/>
                  </a:cubicBezTo>
                  <a:cubicBezTo>
                    <a:pt x="2" y="26"/>
                    <a:pt x="2" y="27"/>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5" y="29"/>
                    <a:pt x="8" y="29"/>
                  </a:cubicBezTo>
                  <a:cubicBezTo>
                    <a:pt x="11" y="29"/>
                    <a:pt x="14" y="28"/>
                    <a:pt x="14" y="28"/>
                  </a:cubicBezTo>
                  <a:cubicBezTo>
                    <a:pt x="14" y="28"/>
                    <a:pt x="14" y="28"/>
                    <a:pt x="14" y="28"/>
                  </a:cubicBezTo>
                  <a:cubicBezTo>
                    <a:pt x="14" y="27"/>
                    <a:pt x="14" y="22"/>
                    <a:pt x="13" y="17"/>
                  </a:cubicBezTo>
                  <a:close/>
                  <a:moveTo>
                    <a:pt x="5" y="15"/>
                  </a:moveTo>
                  <a:cubicBezTo>
                    <a:pt x="4" y="16"/>
                    <a:pt x="4" y="18"/>
                    <a:pt x="4" y="20"/>
                  </a:cubicBezTo>
                  <a:cubicBezTo>
                    <a:pt x="4" y="20"/>
                    <a:pt x="4" y="20"/>
                    <a:pt x="4" y="20"/>
                  </a:cubicBezTo>
                  <a:cubicBezTo>
                    <a:pt x="4" y="20"/>
                    <a:pt x="4" y="20"/>
                    <a:pt x="4" y="20"/>
                  </a:cubicBezTo>
                  <a:cubicBezTo>
                    <a:pt x="4" y="20"/>
                    <a:pt x="4" y="19"/>
                    <a:pt x="4" y="19"/>
                  </a:cubicBezTo>
                  <a:cubicBezTo>
                    <a:pt x="4" y="19"/>
                    <a:pt x="4" y="19"/>
                    <a:pt x="4" y="18"/>
                  </a:cubicBezTo>
                  <a:cubicBezTo>
                    <a:pt x="4" y="18"/>
                    <a:pt x="4" y="18"/>
                    <a:pt x="4" y="18"/>
                  </a:cubicBezTo>
                  <a:cubicBezTo>
                    <a:pt x="4" y="18"/>
                    <a:pt x="4" y="18"/>
                    <a:pt x="4" y="18"/>
                  </a:cubicBezTo>
                  <a:cubicBezTo>
                    <a:pt x="4" y="18"/>
                    <a:pt x="4" y="17"/>
                    <a:pt x="4" y="17"/>
                  </a:cubicBezTo>
                  <a:cubicBezTo>
                    <a:pt x="4" y="17"/>
                    <a:pt x="4" y="17"/>
                    <a:pt x="4" y="17"/>
                  </a:cubicBezTo>
                  <a:cubicBezTo>
                    <a:pt x="4" y="17"/>
                    <a:pt x="4" y="16"/>
                    <a:pt x="4" y="16"/>
                  </a:cubicBezTo>
                  <a:cubicBezTo>
                    <a:pt x="4" y="16"/>
                    <a:pt x="4" y="16"/>
                    <a:pt x="4" y="16"/>
                  </a:cubicBezTo>
                  <a:cubicBezTo>
                    <a:pt x="4" y="15"/>
                    <a:pt x="5" y="15"/>
                    <a:pt x="5" y="15"/>
                  </a:cubicBezTo>
                  <a:cubicBezTo>
                    <a:pt x="5" y="15"/>
                    <a:pt x="5" y="15"/>
                    <a:pt x="5" y="15"/>
                  </a:cubicBezTo>
                  <a:cubicBezTo>
                    <a:pt x="5" y="14"/>
                    <a:pt x="5" y="14"/>
                    <a:pt x="5" y="14"/>
                  </a:cubicBezTo>
                  <a:cubicBezTo>
                    <a:pt x="5" y="14"/>
                    <a:pt x="5" y="14"/>
                    <a:pt x="5" y="14"/>
                  </a:cubicBezTo>
                  <a:cubicBezTo>
                    <a:pt x="5" y="14"/>
                    <a:pt x="3" y="16"/>
                    <a:pt x="3" y="20"/>
                  </a:cubicBezTo>
                  <a:cubicBezTo>
                    <a:pt x="3" y="20"/>
                    <a:pt x="3" y="18"/>
                    <a:pt x="4" y="16"/>
                  </a:cubicBezTo>
                  <a:cubicBezTo>
                    <a:pt x="4" y="15"/>
                    <a:pt x="5" y="14"/>
                    <a:pt x="5" y="14"/>
                  </a:cubicBezTo>
                  <a:cubicBezTo>
                    <a:pt x="5" y="14"/>
                    <a:pt x="5" y="14"/>
                    <a:pt x="5" y="14"/>
                  </a:cubicBezTo>
                  <a:cubicBezTo>
                    <a:pt x="5" y="14"/>
                    <a:pt x="5" y="13"/>
                    <a:pt x="5" y="13"/>
                  </a:cubicBezTo>
                  <a:cubicBezTo>
                    <a:pt x="5" y="13"/>
                    <a:pt x="5" y="12"/>
                    <a:pt x="4" y="12"/>
                  </a:cubicBezTo>
                  <a:cubicBezTo>
                    <a:pt x="4" y="12"/>
                    <a:pt x="4" y="11"/>
                    <a:pt x="3" y="11"/>
                  </a:cubicBezTo>
                  <a:cubicBezTo>
                    <a:pt x="3" y="11"/>
                    <a:pt x="3" y="11"/>
                    <a:pt x="3" y="11"/>
                  </a:cubicBezTo>
                  <a:cubicBezTo>
                    <a:pt x="3" y="11"/>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1" y="11"/>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9"/>
                    <a:pt x="1" y="9"/>
                    <a:pt x="1" y="8"/>
                  </a:cubicBezTo>
                  <a:cubicBezTo>
                    <a:pt x="1" y="8"/>
                    <a:pt x="0" y="8"/>
                    <a:pt x="0" y="8"/>
                  </a:cubicBezTo>
                  <a:cubicBezTo>
                    <a:pt x="0" y="8"/>
                    <a:pt x="0" y="8"/>
                    <a:pt x="1" y="8"/>
                  </a:cubicBezTo>
                  <a:cubicBezTo>
                    <a:pt x="1" y="8"/>
                    <a:pt x="1" y="8"/>
                    <a:pt x="1" y="8"/>
                  </a:cubicBezTo>
                  <a:cubicBezTo>
                    <a:pt x="1" y="7"/>
                    <a:pt x="2" y="7"/>
                    <a:pt x="1" y="6"/>
                  </a:cubicBezTo>
                  <a:cubicBezTo>
                    <a:pt x="1" y="6"/>
                    <a:pt x="1" y="6"/>
                    <a:pt x="1" y="6"/>
                  </a:cubicBezTo>
                  <a:cubicBezTo>
                    <a:pt x="1" y="6"/>
                    <a:pt x="1" y="4"/>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4" y="1"/>
                    <a:pt x="5" y="1"/>
                    <a:pt x="6" y="1"/>
                  </a:cubicBezTo>
                  <a:cubicBezTo>
                    <a:pt x="7" y="1"/>
                    <a:pt x="9" y="1"/>
                    <a:pt x="10" y="3"/>
                  </a:cubicBezTo>
                  <a:cubicBezTo>
                    <a:pt x="10" y="3"/>
                    <a:pt x="10" y="4"/>
                    <a:pt x="10" y="4"/>
                  </a:cubicBezTo>
                  <a:cubicBezTo>
                    <a:pt x="11" y="6"/>
                    <a:pt x="11" y="7"/>
                    <a:pt x="10" y="8"/>
                  </a:cubicBezTo>
                  <a:cubicBezTo>
                    <a:pt x="10" y="9"/>
                    <a:pt x="9" y="10"/>
                    <a:pt x="9" y="10"/>
                  </a:cubicBezTo>
                  <a:cubicBezTo>
                    <a:pt x="9" y="10"/>
                    <a:pt x="9" y="10"/>
                    <a:pt x="9" y="10"/>
                  </a:cubicBezTo>
                  <a:cubicBezTo>
                    <a:pt x="9" y="10"/>
                    <a:pt x="9" y="10"/>
                    <a:pt x="9" y="10"/>
                  </a:cubicBezTo>
                  <a:cubicBezTo>
                    <a:pt x="9" y="10"/>
                    <a:pt x="9" y="11"/>
                    <a:pt x="9" y="11"/>
                  </a:cubicBezTo>
                  <a:cubicBezTo>
                    <a:pt x="9" y="11"/>
                    <a:pt x="9" y="11"/>
                    <a:pt x="9" y="11"/>
                  </a:cubicBezTo>
                  <a:cubicBezTo>
                    <a:pt x="9" y="11"/>
                    <a:pt x="9" y="12"/>
                    <a:pt x="9" y="12"/>
                  </a:cubicBezTo>
                  <a:cubicBezTo>
                    <a:pt x="7" y="12"/>
                    <a:pt x="6" y="14"/>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0" name="Freeform 974"/>
            <p:cNvSpPr>
              <a:spLocks noEditPoints="1"/>
            </p:cNvSpPr>
            <p:nvPr/>
          </p:nvSpPr>
          <p:spPr bwMode="auto">
            <a:xfrm>
              <a:off x="8651875" y="4721226"/>
              <a:ext cx="231775" cy="481013"/>
            </a:xfrm>
            <a:custGeom>
              <a:avLst/>
              <a:gdLst>
                <a:gd name="T0" fmla="*/ 13 w 14"/>
                <a:gd name="T1" fmla="*/ 3 h 29"/>
                <a:gd name="T2" fmla="*/ 13 w 14"/>
                <a:gd name="T3" fmla="*/ 2 h 29"/>
                <a:gd name="T4" fmla="*/ 11 w 14"/>
                <a:gd name="T5" fmla="*/ 1 h 29"/>
                <a:gd name="T6" fmla="*/ 3 w 14"/>
                <a:gd name="T7" fmla="*/ 4 h 29"/>
                <a:gd name="T8" fmla="*/ 5 w 14"/>
                <a:gd name="T9" fmla="*/ 11 h 29"/>
                <a:gd name="T10" fmla="*/ 4 w 14"/>
                <a:gd name="T11" fmla="*/ 12 h 29"/>
                <a:gd name="T12" fmla="*/ 0 w 14"/>
                <a:gd name="T13" fmla="*/ 27 h 29"/>
                <a:gd name="T14" fmla="*/ 6 w 14"/>
                <a:gd name="T15" fmla="*/ 29 h 29"/>
                <a:gd name="T16" fmla="*/ 12 w 14"/>
                <a:gd name="T17" fmla="*/ 27 h 29"/>
                <a:gd name="T18" fmla="*/ 12 w 14"/>
                <a:gd name="T19" fmla="*/ 27 h 29"/>
                <a:gd name="T20" fmla="*/ 12 w 14"/>
                <a:gd name="T21" fmla="*/ 20 h 29"/>
                <a:gd name="T22" fmla="*/ 9 w 14"/>
                <a:gd name="T23" fmla="*/ 14 h 29"/>
                <a:gd name="T24" fmla="*/ 11 w 14"/>
                <a:gd name="T25" fmla="*/ 12 h 29"/>
                <a:gd name="T26" fmla="*/ 13 w 14"/>
                <a:gd name="T27" fmla="*/ 10 h 29"/>
                <a:gd name="T28" fmla="*/ 13 w 14"/>
                <a:gd name="T29" fmla="*/ 10 h 29"/>
                <a:gd name="T30" fmla="*/ 14 w 14"/>
                <a:gd name="T31" fmla="*/ 8 h 29"/>
                <a:gd name="T32" fmla="*/ 13 w 14"/>
                <a:gd name="T33" fmla="*/ 6 h 29"/>
                <a:gd name="T34" fmla="*/ 13 w 14"/>
                <a:gd name="T35" fmla="*/ 9 h 29"/>
                <a:gd name="T36" fmla="*/ 13 w 14"/>
                <a:gd name="T37" fmla="*/ 9 h 29"/>
                <a:gd name="T38" fmla="*/ 13 w 14"/>
                <a:gd name="T39" fmla="*/ 10 h 29"/>
                <a:gd name="T40" fmla="*/ 13 w 14"/>
                <a:gd name="T41" fmla="*/ 10 h 29"/>
                <a:gd name="T42" fmla="*/ 13 w 14"/>
                <a:gd name="T43" fmla="*/ 10 h 29"/>
                <a:gd name="T44" fmla="*/ 12 w 14"/>
                <a:gd name="T45" fmla="*/ 11 h 29"/>
                <a:gd name="T46" fmla="*/ 12 w 14"/>
                <a:gd name="T47" fmla="*/ 11 h 29"/>
                <a:gd name="T48" fmla="*/ 11 w 14"/>
                <a:gd name="T49" fmla="*/ 11 h 29"/>
                <a:gd name="T50" fmla="*/ 10 w 14"/>
                <a:gd name="T51" fmla="*/ 12 h 29"/>
                <a:gd name="T52" fmla="*/ 9 w 14"/>
                <a:gd name="T53" fmla="*/ 14 h 29"/>
                <a:gd name="T54" fmla="*/ 10 w 14"/>
                <a:gd name="T55" fmla="*/ 16 h 29"/>
                <a:gd name="T56" fmla="*/ 9 w 14"/>
                <a:gd name="T57" fmla="*/ 14 h 29"/>
                <a:gd name="T58" fmla="*/ 9 w 14"/>
                <a:gd name="T59" fmla="*/ 14 h 29"/>
                <a:gd name="T60" fmla="*/ 10 w 14"/>
                <a:gd name="T61" fmla="*/ 15 h 29"/>
                <a:gd name="T62" fmla="*/ 10 w 14"/>
                <a:gd name="T63" fmla="*/ 17 h 29"/>
                <a:gd name="T64" fmla="*/ 10 w 14"/>
                <a:gd name="T65" fmla="*/ 17 h 29"/>
                <a:gd name="T66" fmla="*/ 10 w 14"/>
                <a:gd name="T67" fmla="*/ 18 h 29"/>
                <a:gd name="T68" fmla="*/ 10 w 14"/>
                <a:gd name="T69" fmla="*/ 19 h 29"/>
                <a:gd name="T70" fmla="*/ 10 w 14"/>
                <a:gd name="T71" fmla="*/ 20 h 29"/>
                <a:gd name="T72" fmla="*/ 5 w 14"/>
                <a:gd name="T73" fmla="*/ 12 h 29"/>
                <a:gd name="T74" fmla="*/ 5 w 14"/>
                <a:gd name="T75" fmla="*/ 11 h 29"/>
                <a:gd name="T76" fmla="*/ 5 w 14"/>
                <a:gd name="T77" fmla="*/ 10 h 29"/>
                <a:gd name="T78" fmla="*/ 4 w 14"/>
                <a:gd name="T79" fmla="*/ 8 h 29"/>
                <a:gd name="T80" fmla="*/ 4 w 14"/>
                <a:gd name="T81" fmla="*/ 2 h 29"/>
                <a:gd name="T82" fmla="*/ 11 w 14"/>
                <a:gd name="T83" fmla="*/ 1 h 29"/>
                <a:gd name="T84" fmla="*/ 12 w 14"/>
                <a:gd name="T85" fmla="*/ 2 h 29"/>
                <a:gd name="T86" fmla="*/ 12 w 14"/>
                <a:gd name="T87" fmla="*/ 2 h 29"/>
                <a:gd name="T88" fmla="*/ 12 w 14"/>
                <a:gd name="T89" fmla="*/ 3 h 29"/>
                <a:gd name="T90" fmla="*/ 13 w 14"/>
                <a:gd name="T91" fmla="*/ 6 h 29"/>
                <a:gd name="T92" fmla="*/ 13 w 14"/>
                <a:gd name="T93" fmla="*/ 8 h 29"/>
                <a:gd name="T94" fmla="*/ 14 w 14"/>
                <a:gd name="T9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 h="29">
                  <a:moveTo>
                    <a:pt x="13" y="6"/>
                  </a:moveTo>
                  <a:cubicBezTo>
                    <a:pt x="13" y="6"/>
                    <a:pt x="14" y="4"/>
                    <a:pt x="13" y="3"/>
                  </a:cubicBezTo>
                  <a:cubicBezTo>
                    <a:pt x="13" y="2"/>
                    <a:pt x="13" y="2"/>
                    <a:pt x="13" y="2"/>
                  </a:cubicBezTo>
                  <a:cubicBezTo>
                    <a:pt x="13" y="2"/>
                    <a:pt x="13" y="2"/>
                    <a:pt x="13" y="2"/>
                  </a:cubicBezTo>
                  <a:cubicBezTo>
                    <a:pt x="12" y="2"/>
                    <a:pt x="12" y="2"/>
                    <a:pt x="12" y="2"/>
                  </a:cubicBezTo>
                  <a:cubicBezTo>
                    <a:pt x="11" y="1"/>
                    <a:pt x="11" y="1"/>
                    <a:pt x="11" y="1"/>
                  </a:cubicBezTo>
                  <a:cubicBezTo>
                    <a:pt x="9" y="0"/>
                    <a:pt x="6" y="0"/>
                    <a:pt x="4" y="2"/>
                  </a:cubicBezTo>
                  <a:cubicBezTo>
                    <a:pt x="4" y="3"/>
                    <a:pt x="3" y="3"/>
                    <a:pt x="3" y="4"/>
                  </a:cubicBezTo>
                  <a:cubicBezTo>
                    <a:pt x="2" y="7"/>
                    <a:pt x="5" y="10"/>
                    <a:pt x="5" y="10"/>
                  </a:cubicBezTo>
                  <a:cubicBezTo>
                    <a:pt x="5" y="10"/>
                    <a:pt x="5" y="10"/>
                    <a:pt x="5" y="11"/>
                  </a:cubicBezTo>
                  <a:cubicBezTo>
                    <a:pt x="5" y="11"/>
                    <a:pt x="5" y="11"/>
                    <a:pt x="4" y="12"/>
                  </a:cubicBezTo>
                  <a:cubicBezTo>
                    <a:pt x="4" y="12"/>
                    <a:pt x="4" y="12"/>
                    <a:pt x="4" y="12"/>
                  </a:cubicBezTo>
                  <a:cubicBezTo>
                    <a:pt x="2" y="13"/>
                    <a:pt x="1" y="15"/>
                    <a:pt x="1" y="17"/>
                  </a:cubicBezTo>
                  <a:cubicBezTo>
                    <a:pt x="0" y="21"/>
                    <a:pt x="0" y="27"/>
                    <a:pt x="0" y="27"/>
                  </a:cubicBezTo>
                  <a:cubicBezTo>
                    <a:pt x="0" y="27"/>
                    <a:pt x="0" y="27"/>
                    <a:pt x="0" y="27"/>
                  </a:cubicBezTo>
                  <a:cubicBezTo>
                    <a:pt x="0" y="28"/>
                    <a:pt x="3" y="29"/>
                    <a:pt x="6" y="29"/>
                  </a:cubicBezTo>
                  <a:cubicBezTo>
                    <a:pt x="9" y="29"/>
                    <a:pt x="12" y="28"/>
                    <a:pt x="12" y="27"/>
                  </a:cubicBezTo>
                  <a:cubicBezTo>
                    <a:pt x="12" y="27"/>
                    <a:pt x="12" y="27"/>
                    <a:pt x="12" y="27"/>
                  </a:cubicBezTo>
                  <a:cubicBezTo>
                    <a:pt x="12" y="27"/>
                    <a:pt x="12" y="27"/>
                    <a:pt x="12" y="27"/>
                  </a:cubicBezTo>
                  <a:cubicBezTo>
                    <a:pt x="12" y="27"/>
                    <a:pt x="12" y="27"/>
                    <a:pt x="12" y="27"/>
                  </a:cubicBezTo>
                  <a:cubicBezTo>
                    <a:pt x="12" y="27"/>
                    <a:pt x="12" y="27"/>
                    <a:pt x="12" y="27"/>
                  </a:cubicBezTo>
                  <a:cubicBezTo>
                    <a:pt x="12" y="27"/>
                    <a:pt x="12" y="26"/>
                    <a:pt x="12" y="20"/>
                  </a:cubicBezTo>
                  <a:cubicBezTo>
                    <a:pt x="12" y="18"/>
                    <a:pt x="11" y="17"/>
                    <a:pt x="11" y="16"/>
                  </a:cubicBezTo>
                  <a:cubicBezTo>
                    <a:pt x="10" y="15"/>
                    <a:pt x="10" y="14"/>
                    <a:pt x="9" y="14"/>
                  </a:cubicBezTo>
                  <a:cubicBezTo>
                    <a:pt x="9" y="14"/>
                    <a:pt x="9" y="14"/>
                    <a:pt x="9" y="14"/>
                  </a:cubicBezTo>
                  <a:cubicBezTo>
                    <a:pt x="9" y="14"/>
                    <a:pt x="9" y="12"/>
                    <a:pt x="11" y="12"/>
                  </a:cubicBezTo>
                  <a:cubicBezTo>
                    <a:pt x="12" y="12"/>
                    <a:pt x="12" y="12"/>
                    <a:pt x="13" y="12"/>
                  </a:cubicBezTo>
                  <a:cubicBezTo>
                    <a:pt x="13" y="11"/>
                    <a:pt x="13" y="11"/>
                    <a:pt x="13" y="10"/>
                  </a:cubicBezTo>
                  <a:cubicBezTo>
                    <a:pt x="13" y="10"/>
                    <a:pt x="13" y="10"/>
                    <a:pt x="13" y="10"/>
                  </a:cubicBezTo>
                  <a:cubicBezTo>
                    <a:pt x="13" y="10"/>
                    <a:pt x="13" y="10"/>
                    <a:pt x="13" y="10"/>
                  </a:cubicBezTo>
                  <a:cubicBezTo>
                    <a:pt x="13" y="10"/>
                    <a:pt x="13" y="10"/>
                    <a:pt x="13" y="10"/>
                  </a:cubicBezTo>
                  <a:cubicBezTo>
                    <a:pt x="13" y="9"/>
                    <a:pt x="13" y="9"/>
                    <a:pt x="14" y="8"/>
                  </a:cubicBezTo>
                  <a:cubicBezTo>
                    <a:pt x="14" y="8"/>
                    <a:pt x="14" y="8"/>
                    <a:pt x="14" y="8"/>
                  </a:cubicBezTo>
                  <a:cubicBezTo>
                    <a:pt x="14" y="7"/>
                    <a:pt x="13" y="7"/>
                    <a:pt x="13" y="6"/>
                  </a:cubicBezTo>
                  <a:close/>
                  <a:moveTo>
                    <a:pt x="13" y="8"/>
                  </a:moveTo>
                  <a:cubicBezTo>
                    <a:pt x="13" y="8"/>
                    <a:pt x="13" y="9"/>
                    <a:pt x="13" y="9"/>
                  </a:cubicBezTo>
                  <a:cubicBezTo>
                    <a:pt x="13" y="9"/>
                    <a:pt x="13" y="9"/>
                    <a:pt x="13" y="9"/>
                  </a:cubicBezTo>
                  <a:cubicBezTo>
                    <a:pt x="13" y="9"/>
                    <a:pt x="13" y="9"/>
                    <a:pt x="13" y="9"/>
                  </a:cubicBezTo>
                  <a:cubicBezTo>
                    <a:pt x="13" y="9"/>
                    <a:pt x="13" y="9"/>
                    <a:pt x="13" y="9"/>
                  </a:cubicBezTo>
                  <a:cubicBezTo>
                    <a:pt x="13" y="9"/>
                    <a:pt x="13" y="9"/>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2" y="10"/>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1" y="11"/>
                    <a:pt x="11" y="11"/>
                  </a:cubicBezTo>
                  <a:cubicBezTo>
                    <a:pt x="11" y="11"/>
                    <a:pt x="11" y="11"/>
                    <a:pt x="11" y="11"/>
                  </a:cubicBezTo>
                  <a:cubicBezTo>
                    <a:pt x="10" y="11"/>
                    <a:pt x="10" y="11"/>
                    <a:pt x="10" y="12"/>
                  </a:cubicBezTo>
                  <a:cubicBezTo>
                    <a:pt x="9" y="12"/>
                    <a:pt x="9" y="12"/>
                    <a:pt x="9" y="13"/>
                  </a:cubicBezTo>
                  <a:cubicBezTo>
                    <a:pt x="9" y="13"/>
                    <a:pt x="9" y="14"/>
                    <a:pt x="9" y="14"/>
                  </a:cubicBezTo>
                  <a:cubicBezTo>
                    <a:pt x="9" y="14"/>
                    <a:pt x="9" y="14"/>
                    <a:pt x="9" y="14"/>
                  </a:cubicBezTo>
                  <a:cubicBezTo>
                    <a:pt x="9" y="14"/>
                    <a:pt x="10" y="15"/>
                    <a:pt x="10" y="16"/>
                  </a:cubicBezTo>
                  <a:cubicBezTo>
                    <a:pt x="11" y="17"/>
                    <a:pt x="11" y="19"/>
                    <a:pt x="11" y="19"/>
                  </a:cubicBezTo>
                  <a:cubicBezTo>
                    <a:pt x="11" y="16"/>
                    <a:pt x="9" y="14"/>
                    <a:pt x="9" y="14"/>
                  </a:cubicBezTo>
                  <a:cubicBezTo>
                    <a:pt x="9" y="14"/>
                    <a:pt x="9" y="14"/>
                    <a:pt x="9" y="14"/>
                  </a:cubicBezTo>
                  <a:cubicBezTo>
                    <a:pt x="9" y="14"/>
                    <a:pt x="9" y="14"/>
                    <a:pt x="9" y="14"/>
                  </a:cubicBezTo>
                  <a:cubicBezTo>
                    <a:pt x="9" y="15"/>
                    <a:pt x="9" y="15"/>
                    <a:pt x="9" y="15"/>
                  </a:cubicBezTo>
                  <a:cubicBezTo>
                    <a:pt x="9" y="15"/>
                    <a:pt x="10" y="15"/>
                    <a:pt x="10" y="15"/>
                  </a:cubicBezTo>
                  <a:cubicBezTo>
                    <a:pt x="10" y="16"/>
                    <a:pt x="10" y="16"/>
                    <a:pt x="10" y="16"/>
                  </a:cubicBezTo>
                  <a:cubicBezTo>
                    <a:pt x="10" y="16"/>
                    <a:pt x="10" y="16"/>
                    <a:pt x="10" y="17"/>
                  </a:cubicBezTo>
                  <a:cubicBezTo>
                    <a:pt x="10" y="17"/>
                    <a:pt x="10" y="17"/>
                    <a:pt x="10" y="17"/>
                  </a:cubicBezTo>
                  <a:cubicBezTo>
                    <a:pt x="10" y="17"/>
                    <a:pt x="10" y="17"/>
                    <a:pt x="10" y="17"/>
                  </a:cubicBezTo>
                  <a:cubicBezTo>
                    <a:pt x="10" y="18"/>
                    <a:pt x="10" y="18"/>
                    <a:pt x="10" y="18"/>
                  </a:cubicBezTo>
                  <a:cubicBezTo>
                    <a:pt x="10" y="18"/>
                    <a:pt x="10" y="18"/>
                    <a:pt x="10" y="18"/>
                  </a:cubicBezTo>
                  <a:cubicBezTo>
                    <a:pt x="10" y="18"/>
                    <a:pt x="10" y="19"/>
                    <a:pt x="10" y="19"/>
                  </a:cubicBezTo>
                  <a:cubicBezTo>
                    <a:pt x="10" y="19"/>
                    <a:pt x="10" y="19"/>
                    <a:pt x="10" y="19"/>
                  </a:cubicBezTo>
                  <a:cubicBezTo>
                    <a:pt x="10" y="19"/>
                    <a:pt x="10" y="20"/>
                    <a:pt x="10" y="20"/>
                  </a:cubicBezTo>
                  <a:cubicBezTo>
                    <a:pt x="10" y="20"/>
                    <a:pt x="10" y="20"/>
                    <a:pt x="10" y="20"/>
                  </a:cubicBezTo>
                  <a:cubicBezTo>
                    <a:pt x="10" y="18"/>
                    <a:pt x="10" y="16"/>
                    <a:pt x="9" y="15"/>
                  </a:cubicBezTo>
                  <a:cubicBezTo>
                    <a:pt x="8" y="13"/>
                    <a:pt x="7" y="12"/>
                    <a:pt x="5" y="12"/>
                  </a:cubicBezTo>
                  <a:cubicBezTo>
                    <a:pt x="5" y="12"/>
                    <a:pt x="5" y="11"/>
                    <a:pt x="5" y="11"/>
                  </a:cubicBezTo>
                  <a:cubicBezTo>
                    <a:pt x="5" y="11"/>
                    <a:pt x="5" y="11"/>
                    <a:pt x="5" y="11"/>
                  </a:cubicBezTo>
                  <a:cubicBezTo>
                    <a:pt x="5" y="10"/>
                    <a:pt x="5" y="10"/>
                    <a:pt x="5" y="10"/>
                  </a:cubicBezTo>
                  <a:cubicBezTo>
                    <a:pt x="5" y="10"/>
                    <a:pt x="5" y="10"/>
                    <a:pt x="5" y="10"/>
                  </a:cubicBezTo>
                  <a:cubicBezTo>
                    <a:pt x="5" y="10"/>
                    <a:pt x="5" y="10"/>
                    <a:pt x="5" y="10"/>
                  </a:cubicBezTo>
                  <a:cubicBezTo>
                    <a:pt x="5" y="10"/>
                    <a:pt x="4" y="9"/>
                    <a:pt x="4" y="8"/>
                  </a:cubicBezTo>
                  <a:cubicBezTo>
                    <a:pt x="3" y="7"/>
                    <a:pt x="3" y="5"/>
                    <a:pt x="4" y="4"/>
                  </a:cubicBezTo>
                  <a:cubicBezTo>
                    <a:pt x="4" y="3"/>
                    <a:pt x="4" y="3"/>
                    <a:pt x="4" y="2"/>
                  </a:cubicBezTo>
                  <a:cubicBezTo>
                    <a:pt x="5" y="1"/>
                    <a:pt x="7" y="1"/>
                    <a:pt x="8" y="1"/>
                  </a:cubicBezTo>
                  <a:cubicBezTo>
                    <a:pt x="9" y="1"/>
                    <a:pt x="10" y="1"/>
                    <a:pt x="11" y="1"/>
                  </a:cubicBezTo>
                  <a:cubicBezTo>
                    <a:pt x="11" y="2"/>
                    <a:pt x="11" y="2"/>
                    <a:pt x="12" y="2"/>
                  </a:cubicBezTo>
                  <a:cubicBezTo>
                    <a:pt x="12" y="2"/>
                    <a:pt x="12" y="2"/>
                    <a:pt x="12" y="2"/>
                  </a:cubicBezTo>
                  <a:cubicBezTo>
                    <a:pt x="12" y="2"/>
                    <a:pt x="12" y="2"/>
                    <a:pt x="12" y="2"/>
                  </a:cubicBezTo>
                  <a:cubicBezTo>
                    <a:pt x="12" y="2"/>
                    <a:pt x="12" y="2"/>
                    <a:pt x="12" y="2"/>
                  </a:cubicBezTo>
                  <a:cubicBezTo>
                    <a:pt x="12" y="2"/>
                    <a:pt x="12" y="2"/>
                    <a:pt x="12" y="2"/>
                  </a:cubicBezTo>
                  <a:cubicBezTo>
                    <a:pt x="12" y="3"/>
                    <a:pt x="12" y="3"/>
                    <a:pt x="12" y="3"/>
                  </a:cubicBezTo>
                  <a:cubicBezTo>
                    <a:pt x="12" y="3"/>
                    <a:pt x="12" y="3"/>
                    <a:pt x="12" y="3"/>
                  </a:cubicBezTo>
                  <a:cubicBezTo>
                    <a:pt x="13" y="4"/>
                    <a:pt x="13" y="5"/>
                    <a:pt x="13" y="6"/>
                  </a:cubicBezTo>
                  <a:cubicBezTo>
                    <a:pt x="13" y="6"/>
                    <a:pt x="13" y="6"/>
                    <a:pt x="13" y="6"/>
                  </a:cubicBezTo>
                  <a:cubicBezTo>
                    <a:pt x="12" y="7"/>
                    <a:pt x="13" y="7"/>
                    <a:pt x="13" y="8"/>
                  </a:cubicBezTo>
                  <a:cubicBezTo>
                    <a:pt x="13" y="8"/>
                    <a:pt x="13" y="8"/>
                    <a:pt x="14" y="8"/>
                  </a:cubicBezTo>
                  <a:cubicBezTo>
                    <a:pt x="14" y="8"/>
                    <a:pt x="14" y="8"/>
                    <a:pt x="14" y="8"/>
                  </a:cubicBezTo>
                  <a:cubicBezTo>
                    <a:pt x="14" y="8"/>
                    <a:pt x="13" y="8"/>
                    <a:pt x="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1" name="Freeform 975"/>
            <p:cNvSpPr/>
            <p:nvPr/>
          </p:nvSpPr>
          <p:spPr bwMode="auto">
            <a:xfrm>
              <a:off x="8883650" y="4721226"/>
              <a:ext cx="50800" cy="15875"/>
            </a:xfrm>
            <a:custGeom>
              <a:avLst/>
              <a:gdLst>
                <a:gd name="T0" fmla="*/ 2 w 3"/>
                <a:gd name="T1" fmla="*/ 0 h 1"/>
                <a:gd name="T2" fmla="*/ 0 w 3"/>
                <a:gd name="T3" fmla="*/ 0 h 1"/>
                <a:gd name="T4" fmla="*/ 0 w 3"/>
                <a:gd name="T5" fmla="*/ 0 h 1"/>
                <a:gd name="T6" fmla="*/ 0 w 3"/>
                <a:gd name="T7" fmla="*/ 1 h 1"/>
                <a:gd name="T8" fmla="*/ 2 w 3"/>
                <a:gd name="T9" fmla="*/ 1 h 1"/>
                <a:gd name="T10" fmla="*/ 3 w 3"/>
                <a:gd name="T11" fmla="*/ 0 h 1"/>
                <a:gd name="T12" fmla="*/ 2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0"/>
                  </a:moveTo>
                  <a:cubicBezTo>
                    <a:pt x="0" y="0"/>
                    <a:pt x="0" y="0"/>
                    <a:pt x="0" y="0"/>
                  </a:cubicBezTo>
                  <a:cubicBezTo>
                    <a:pt x="0" y="0"/>
                    <a:pt x="0" y="0"/>
                    <a:pt x="0" y="0"/>
                  </a:cubicBezTo>
                  <a:cubicBezTo>
                    <a:pt x="0" y="0"/>
                    <a:pt x="0" y="1"/>
                    <a:pt x="0" y="1"/>
                  </a:cubicBezTo>
                  <a:cubicBezTo>
                    <a:pt x="2" y="1"/>
                    <a:pt x="2" y="1"/>
                    <a:pt x="2" y="1"/>
                  </a:cubicBezTo>
                  <a:cubicBezTo>
                    <a:pt x="3" y="1"/>
                    <a:pt x="3" y="0"/>
                    <a:pt x="3" y="0"/>
                  </a:cubicBezTo>
                  <a:cubicBezTo>
                    <a:pt x="3"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2" name="Freeform 976"/>
            <p:cNvSpPr/>
            <p:nvPr/>
          </p:nvSpPr>
          <p:spPr bwMode="auto">
            <a:xfrm>
              <a:off x="8883650" y="4737101"/>
              <a:ext cx="50800" cy="17463"/>
            </a:xfrm>
            <a:custGeom>
              <a:avLst/>
              <a:gdLst>
                <a:gd name="T0" fmla="*/ 2 w 3"/>
                <a:gd name="T1" fmla="*/ 0 h 1"/>
                <a:gd name="T2" fmla="*/ 0 w 3"/>
                <a:gd name="T3" fmla="*/ 0 h 1"/>
                <a:gd name="T4" fmla="*/ 0 w 3"/>
                <a:gd name="T5" fmla="*/ 0 h 1"/>
                <a:gd name="T6" fmla="*/ 0 w 3"/>
                <a:gd name="T7" fmla="*/ 1 h 1"/>
                <a:gd name="T8" fmla="*/ 2 w 3"/>
                <a:gd name="T9" fmla="*/ 1 h 1"/>
                <a:gd name="T10" fmla="*/ 3 w 3"/>
                <a:gd name="T11" fmla="*/ 0 h 1"/>
                <a:gd name="T12" fmla="*/ 2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0"/>
                  </a:moveTo>
                  <a:cubicBezTo>
                    <a:pt x="0" y="0"/>
                    <a:pt x="0" y="0"/>
                    <a:pt x="0" y="0"/>
                  </a:cubicBezTo>
                  <a:cubicBezTo>
                    <a:pt x="0" y="0"/>
                    <a:pt x="0" y="0"/>
                    <a:pt x="0" y="0"/>
                  </a:cubicBezTo>
                  <a:cubicBezTo>
                    <a:pt x="0" y="1"/>
                    <a:pt x="0" y="1"/>
                    <a:pt x="0" y="1"/>
                  </a:cubicBezTo>
                  <a:cubicBezTo>
                    <a:pt x="2" y="1"/>
                    <a:pt x="2" y="1"/>
                    <a:pt x="2" y="1"/>
                  </a:cubicBezTo>
                  <a:cubicBezTo>
                    <a:pt x="3" y="1"/>
                    <a:pt x="3" y="1"/>
                    <a:pt x="3" y="0"/>
                  </a:cubicBezTo>
                  <a:cubicBezTo>
                    <a:pt x="3" y="0"/>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3" name="Freeform 977"/>
            <p:cNvSpPr/>
            <p:nvPr/>
          </p:nvSpPr>
          <p:spPr bwMode="auto">
            <a:xfrm>
              <a:off x="8883650" y="4754563"/>
              <a:ext cx="33337" cy="15875"/>
            </a:xfrm>
            <a:custGeom>
              <a:avLst/>
              <a:gdLst>
                <a:gd name="T0" fmla="*/ 2 w 2"/>
                <a:gd name="T1" fmla="*/ 0 h 1"/>
                <a:gd name="T2" fmla="*/ 0 w 2"/>
                <a:gd name="T3" fmla="*/ 0 h 1"/>
                <a:gd name="T4" fmla="*/ 0 w 2"/>
                <a:gd name="T5" fmla="*/ 0 h 1"/>
                <a:gd name="T6" fmla="*/ 0 w 2"/>
                <a:gd name="T7" fmla="*/ 1 h 1"/>
                <a:gd name="T8" fmla="*/ 2 w 2"/>
                <a:gd name="T9" fmla="*/ 1 h 1"/>
                <a:gd name="T10" fmla="*/ 2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0" y="0"/>
                    <a:pt x="0" y="0"/>
                    <a:pt x="0" y="0"/>
                  </a:cubicBezTo>
                  <a:cubicBezTo>
                    <a:pt x="0" y="0"/>
                    <a:pt x="0" y="0"/>
                    <a:pt x="0" y="0"/>
                  </a:cubicBezTo>
                  <a:cubicBezTo>
                    <a:pt x="0" y="1"/>
                    <a:pt x="0" y="1"/>
                    <a:pt x="0" y="1"/>
                  </a:cubicBezTo>
                  <a:cubicBezTo>
                    <a:pt x="2" y="1"/>
                    <a:pt x="2" y="1"/>
                    <a:pt x="2" y="1"/>
                  </a:cubicBezTo>
                  <a:cubicBezTo>
                    <a:pt x="2" y="1"/>
                    <a:pt x="2" y="1"/>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4" name="Freeform 978"/>
            <p:cNvSpPr>
              <a:spLocks noEditPoints="1"/>
            </p:cNvSpPr>
            <p:nvPr/>
          </p:nvSpPr>
          <p:spPr bwMode="auto">
            <a:xfrm>
              <a:off x="8850313" y="4605338"/>
              <a:ext cx="100012" cy="115888"/>
            </a:xfrm>
            <a:custGeom>
              <a:avLst/>
              <a:gdLst>
                <a:gd name="T0" fmla="*/ 3 w 6"/>
                <a:gd name="T1" fmla="*/ 0 h 7"/>
                <a:gd name="T2" fmla="*/ 0 w 6"/>
                <a:gd name="T3" fmla="*/ 3 h 7"/>
                <a:gd name="T4" fmla="*/ 1 w 6"/>
                <a:gd name="T5" fmla="*/ 5 h 7"/>
                <a:gd name="T6" fmla="*/ 1 w 6"/>
                <a:gd name="T7" fmla="*/ 6 h 7"/>
                <a:gd name="T8" fmla="*/ 2 w 6"/>
                <a:gd name="T9" fmla="*/ 7 h 7"/>
                <a:gd name="T10" fmla="*/ 5 w 6"/>
                <a:gd name="T11" fmla="*/ 7 h 7"/>
                <a:gd name="T12" fmla="*/ 5 w 6"/>
                <a:gd name="T13" fmla="*/ 6 h 7"/>
                <a:gd name="T14" fmla="*/ 5 w 6"/>
                <a:gd name="T15" fmla="*/ 6 h 7"/>
                <a:gd name="T16" fmla="*/ 5 w 6"/>
                <a:gd name="T17" fmla="*/ 6 h 7"/>
                <a:gd name="T18" fmla="*/ 6 w 6"/>
                <a:gd name="T19" fmla="*/ 5 h 7"/>
                <a:gd name="T20" fmla="*/ 6 w 6"/>
                <a:gd name="T21" fmla="*/ 3 h 7"/>
                <a:gd name="T22" fmla="*/ 3 w 6"/>
                <a:gd name="T23" fmla="*/ 0 h 7"/>
                <a:gd name="T24" fmla="*/ 5 w 6"/>
                <a:gd name="T25" fmla="*/ 4 h 7"/>
                <a:gd name="T26" fmla="*/ 5 w 6"/>
                <a:gd name="T27" fmla="*/ 6 h 7"/>
                <a:gd name="T28" fmla="*/ 5 w 6"/>
                <a:gd name="T29" fmla="*/ 6 h 7"/>
                <a:gd name="T30" fmla="*/ 5 w 6"/>
                <a:gd name="T31" fmla="*/ 6 h 7"/>
                <a:gd name="T32" fmla="*/ 2 w 6"/>
                <a:gd name="T33" fmla="*/ 6 h 7"/>
                <a:gd name="T34" fmla="*/ 1 w 6"/>
                <a:gd name="T35" fmla="*/ 4 h 7"/>
                <a:gd name="T36" fmla="*/ 1 w 6"/>
                <a:gd name="T37" fmla="*/ 3 h 7"/>
                <a:gd name="T38" fmla="*/ 3 w 6"/>
                <a:gd name="T39" fmla="*/ 0 h 7"/>
                <a:gd name="T40" fmla="*/ 6 w 6"/>
                <a:gd name="T41" fmla="*/ 3 h 7"/>
                <a:gd name="T42" fmla="*/ 5 w 6"/>
                <a:gd name="T4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7">
                  <a:moveTo>
                    <a:pt x="3" y="0"/>
                  </a:moveTo>
                  <a:cubicBezTo>
                    <a:pt x="2" y="0"/>
                    <a:pt x="0" y="1"/>
                    <a:pt x="0" y="3"/>
                  </a:cubicBezTo>
                  <a:cubicBezTo>
                    <a:pt x="0" y="4"/>
                    <a:pt x="0" y="4"/>
                    <a:pt x="1" y="5"/>
                  </a:cubicBezTo>
                  <a:cubicBezTo>
                    <a:pt x="1" y="5"/>
                    <a:pt x="1" y="5"/>
                    <a:pt x="1" y="6"/>
                  </a:cubicBezTo>
                  <a:cubicBezTo>
                    <a:pt x="1" y="6"/>
                    <a:pt x="1" y="7"/>
                    <a:pt x="2" y="7"/>
                  </a:cubicBezTo>
                  <a:cubicBezTo>
                    <a:pt x="5" y="7"/>
                    <a:pt x="5" y="7"/>
                    <a:pt x="5" y="7"/>
                  </a:cubicBezTo>
                  <a:cubicBezTo>
                    <a:pt x="5" y="7"/>
                    <a:pt x="5" y="7"/>
                    <a:pt x="5" y="6"/>
                  </a:cubicBezTo>
                  <a:cubicBezTo>
                    <a:pt x="5" y="6"/>
                    <a:pt x="5" y="6"/>
                    <a:pt x="5" y="6"/>
                  </a:cubicBezTo>
                  <a:cubicBezTo>
                    <a:pt x="5" y="6"/>
                    <a:pt x="5" y="6"/>
                    <a:pt x="5" y="6"/>
                  </a:cubicBezTo>
                  <a:cubicBezTo>
                    <a:pt x="5" y="5"/>
                    <a:pt x="5" y="5"/>
                    <a:pt x="6" y="5"/>
                  </a:cubicBezTo>
                  <a:cubicBezTo>
                    <a:pt x="6" y="4"/>
                    <a:pt x="6" y="4"/>
                    <a:pt x="6" y="3"/>
                  </a:cubicBezTo>
                  <a:cubicBezTo>
                    <a:pt x="6" y="1"/>
                    <a:pt x="5" y="0"/>
                    <a:pt x="3" y="0"/>
                  </a:cubicBezTo>
                  <a:close/>
                  <a:moveTo>
                    <a:pt x="5" y="4"/>
                  </a:moveTo>
                  <a:cubicBezTo>
                    <a:pt x="5" y="5"/>
                    <a:pt x="5" y="5"/>
                    <a:pt x="5" y="6"/>
                  </a:cubicBezTo>
                  <a:cubicBezTo>
                    <a:pt x="5" y="6"/>
                    <a:pt x="5" y="6"/>
                    <a:pt x="5" y="6"/>
                  </a:cubicBezTo>
                  <a:cubicBezTo>
                    <a:pt x="5" y="6"/>
                    <a:pt x="5" y="6"/>
                    <a:pt x="5" y="6"/>
                  </a:cubicBezTo>
                  <a:cubicBezTo>
                    <a:pt x="2" y="6"/>
                    <a:pt x="2" y="6"/>
                    <a:pt x="2" y="6"/>
                  </a:cubicBezTo>
                  <a:cubicBezTo>
                    <a:pt x="2" y="5"/>
                    <a:pt x="1" y="5"/>
                    <a:pt x="1" y="4"/>
                  </a:cubicBezTo>
                  <a:cubicBezTo>
                    <a:pt x="1" y="4"/>
                    <a:pt x="1" y="4"/>
                    <a:pt x="1" y="3"/>
                  </a:cubicBezTo>
                  <a:cubicBezTo>
                    <a:pt x="1" y="1"/>
                    <a:pt x="2" y="0"/>
                    <a:pt x="3" y="0"/>
                  </a:cubicBezTo>
                  <a:cubicBezTo>
                    <a:pt x="5" y="0"/>
                    <a:pt x="6" y="1"/>
                    <a:pt x="6" y="3"/>
                  </a:cubicBezTo>
                  <a:cubicBezTo>
                    <a:pt x="6"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5" name="Freeform 979"/>
            <p:cNvSpPr/>
            <p:nvPr/>
          </p:nvSpPr>
          <p:spPr bwMode="auto">
            <a:xfrm>
              <a:off x="8883650" y="4654551"/>
              <a:ext cx="33337" cy="50800"/>
            </a:xfrm>
            <a:custGeom>
              <a:avLst/>
              <a:gdLst>
                <a:gd name="T0" fmla="*/ 2 w 2"/>
                <a:gd name="T1" fmla="*/ 0 h 3"/>
                <a:gd name="T2" fmla="*/ 2 w 2"/>
                <a:gd name="T3" fmla="*/ 0 h 3"/>
                <a:gd name="T4" fmla="*/ 1 w 2"/>
                <a:gd name="T5" fmla="*/ 1 h 3"/>
                <a:gd name="T6" fmla="*/ 0 w 2"/>
                <a:gd name="T7" fmla="*/ 0 h 3"/>
                <a:gd name="T8" fmla="*/ 0 w 2"/>
                <a:gd name="T9" fmla="*/ 0 h 3"/>
                <a:gd name="T10" fmla="*/ 0 w 2"/>
                <a:gd name="T11" fmla="*/ 0 h 3"/>
                <a:gd name="T12" fmla="*/ 0 w 2"/>
                <a:gd name="T13" fmla="*/ 0 h 3"/>
                <a:gd name="T14" fmla="*/ 0 w 2"/>
                <a:gd name="T15" fmla="*/ 0 h 3"/>
                <a:gd name="T16" fmla="*/ 0 w 2"/>
                <a:gd name="T17" fmla="*/ 0 h 3"/>
                <a:gd name="T18" fmla="*/ 0 w 2"/>
                <a:gd name="T19" fmla="*/ 0 h 3"/>
                <a:gd name="T20" fmla="*/ 0 w 2"/>
                <a:gd name="T21" fmla="*/ 0 h 3"/>
                <a:gd name="T22" fmla="*/ 0 w 2"/>
                <a:gd name="T23" fmla="*/ 0 h 3"/>
                <a:gd name="T24" fmla="*/ 0 w 2"/>
                <a:gd name="T25" fmla="*/ 1 h 3"/>
                <a:gd name="T26" fmla="*/ 1 w 2"/>
                <a:gd name="T27" fmla="*/ 3 h 3"/>
                <a:gd name="T28" fmla="*/ 1 w 2"/>
                <a:gd name="T29" fmla="*/ 3 h 3"/>
                <a:gd name="T30" fmla="*/ 1 w 2"/>
                <a:gd name="T31" fmla="*/ 3 h 3"/>
                <a:gd name="T32" fmla="*/ 0 w 2"/>
                <a:gd name="T33" fmla="*/ 0 h 3"/>
                <a:gd name="T34" fmla="*/ 1 w 2"/>
                <a:gd name="T35" fmla="*/ 1 h 3"/>
                <a:gd name="T36" fmla="*/ 2 w 2"/>
                <a:gd name="T37" fmla="*/ 0 h 3"/>
                <a:gd name="T38" fmla="*/ 2 w 2"/>
                <a:gd name="T39" fmla="*/ 3 h 3"/>
                <a:gd name="T40" fmla="*/ 2 w 2"/>
                <a:gd name="T41" fmla="*/ 3 h 3"/>
                <a:gd name="T42" fmla="*/ 2 w 2"/>
                <a:gd name="T43" fmla="*/ 3 h 3"/>
                <a:gd name="T44" fmla="*/ 2 w 2"/>
                <a:gd name="T45" fmla="*/ 0 h 3"/>
                <a:gd name="T46" fmla="*/ 2 w 2"/>
                <a:gd name="T47" fmla="*/ 0 h 3"/>
                <a:gd name="T48" fmla="*/ 2 w 2"/>
                <a:gd name="T4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 h="3">
                  <a:moveTo>
                    <a:pt x="2" y="0"/>
                  </a:moveTo>
                  <a:cubicBezTo>
                    <a:pt x="2" y="0"/>
                    <a:pt x="2" y="0"/>
                    <a:pt x="2" y="0"/>
                  </a:cubicBezTo>
                  <a:cubicBezTo>
                    <a:pt x="2" y="0"/>
                    <a:pt x="2" y="1"/>
                    <a:pt x="1" y="1"/>
                  </a:cubicBezTo>
                  <a:cubicBezTo>
                    <a:pt x="1" y="1"/>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1" y="3"/>
                    <a:pt x="1" y="3"/>
                    <a:pt x="1" y="3"/>
                  </a:cubicBezTo>
                  <a:cubicBezTo>
                    <a:pt x="1" y="3"/>
                    <a:pt x="1" y="3"/>
                    <a:pt x="1" y="3"/>
                  </a:cubicBezTo>
                  <a:cubicBezTo>
                    <a:pt x="1" y="3"/>
                    <a:pt x="1" y="3"/>
                    <a:pt x="1" y="3"/>
                  </a:cubicBezTo>
                  <a:cubicBezTo>
                    <a:pt x="0" y="0"/>
                    <a:pt x="0" y="0"/>
                    <a:pt x="0" y="0"/>
                  </a:cubicBezTo>
                  <a:cubicBezTo>
                    <a:pt x="1" y="1"/>
                    <a:pt x="1" y="1"/>
                    <a:pt x="1" y="1"/>
                  </a:cubicBezTo>
                  <a:cubicBezTo>
                    <a:pt x="2" y="1"/>
                    <a:pt x="2" y="1"/>
                    <a:pt x="2" y="0"/>
                  </a:cubicBezTo>
                  <a:cubicBezTo>
                    <a:pt x="2" y="3"/>
                    <a:pt x="2" y="3"/>
                    <a:pt x="2" y="3"/>
                  </a:cubicBezTo>
                  <a:cubicBezTo>
                    <a:pt x="2" y="3"/>
                    <a:pt x="2" y="3"/>
                    <a:pt x="2" y="3"/>
                  </a:cubicBezTo>
                  <a:cubicBezTo>
                    <a:pt x="2" y="3"/>
                    <a:pt x="2" y="3"/>
                    <a:pt x="2" y="3"/>
                  </a:cubicBezTo>
                  <a:cubicBezTo>
                    <a:pt x="2" y="0"/>
                    <a:pt x="2" y="0"/>
                    <a:pt x="2"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6" name="Freeform 980"/>
            <p:cNvSpPr/>
            <p:nvPr/>
          </p:nvSpPr>
          <p:spPr bwMode="auto">
            <a:xfrm>
              <a:off x="8901113" y="4572001"/>
              <a:ext cx="0" cy="15875"/>
            </a:xfrm>
            <a:custGeom>
              <a:avLst/>
              <a:gdLst>
                <a:gd name="T0" fmla="*/ 1 h 1"/>
                <a:gd name="T1" fmla="*/ 1 h 1"/>
                <a:gd name="T2" fmla="*/ 0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7" name="Freeform 981"/>
            <p:cNvSpPr/>
            <p:nvPr/>
          </p:nvSpPr>
          <p:spPr bwMode="auto">
            <a:xfrm>
              <a:off x="8934450" y="4587876"/>
              <a:ext cx="15875" cy="17463"/>
            </a:xfrm>
            <a:custGeom>
              <a:avLst/>
              <a:gdLst>
                <a:gd name="T0" fmla="*/ 0 w 1"/>
                <a:gd name="T1" fmla="*/ 1 h 1"/>
                <a:gd name="T2" fmla="*/ 1 w 1"/>
                <a:gd name="T3" fmla="*/ 0 h 1"/>
                <a:gd name="T4" fmla="*/ 1 w 1"/>
                <a:gd name="T5" fmla="*/ 0 h 1"/>
                <a:gd name="T6" fmla="*/ 1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8" name="Freeform 982"/>
            <p:cNvSpPr/>
            <p:nvPr/>
          </p:nvSpPr>
          <p:spPr bwMode="auto">
            <a:xfrm>
              <a:off x="8850313" y="4587876"/>
              <a:ext cx="17462" cy="17463"/>
            </a:xfrm>
            <a:custGeom>
              <a:avLst/>
              <a:gdLst>
                <a:gd name="T0" fmla="*/ 1 w 1"/>
                <a:gd name="T1" fmla="*/ 1 h 1"/>
                <a:gd name="T2" fmla="*/ 1 w 1"/>
                <a:gd name="T3" fmla="*/ 1 h 1"/>
                <a:gd name="T4" fmla="*/ 1 w 1"/>
                <a:gd name="T5" fmla="*/ 1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1" y="1"/>
                    <a:pt x="1" y="1"/>
                  </a:cubicBezTo>
                  <a:cubicBezTo>
                    <a:pt x="0" y="0"/>
                    <a:pt x="0" y="0"/>
                    <a:pt x="0" y="0"/>
                  </a:cubicBezTo>
                  <a:cubicBezTo>
                    <a:pt x="0" y="0"/>
                    <a:pt x="0" y="0"/>
                    <a:pt x="0" y="0"/>
                  </a:cubicBezTo>
                  <a:cubicBezTo>
                    <a:pt x="0" y="0"/>
                    <a:pt x="0" y="0"/>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89" name="Freeform 983"/>
            <p:cNvSpPr/>
            <p:nvPr/>
          </p:nvSpPr>
          <p:spPr bwMode="auto">
            <a:xfrm>
              <a:off x="8816975" y="4638676"/>
              <a:ext cx="33337" cy="15875"/>
            </a:xfrm>
            <a:custGeom>
              <a:avLst/>
              <a:gdLst>
                <a:gd name="T0" fmla="*/ 2 w 2"/>
                <a:gd name="T1" fmla="*/ 0 h 1"/>
                <a:gd name="T2" fmla="*/ 2 w 2"/>
                <a:gd name="T3" fmla="*/ 0 h 1"/>
                <a:gd name="T4" fmla="*/ 1 w 2"/>
                <a:gd name="T5" fmla="*/ 0 h 1"/>
                <a:gd name="T6" fmla="*/ 0 w 2"/>
                <a:gd name="T7" fmla="*/ 0 h 1"/>
                <a:gd name="T8" fmla="*/ 1 w 2"/>
                <a:gd name="T9" fmla="*/ 0 h 1"/>
                <a:gd name="T10" fmla="*/ 2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2" y="0"/>
                    <a:pt x="2" y="0"/>
                    <a:pt x="2" y="0"/>
                  </a:cubicBezTo>
                  <a:cubicBezTo>
                    <a:pt x="1" y="0"/>
                    <a:pt x="1" y="0"/>
                    <a:pt x="1" y="0"/>
                  </a:cubicBezTo>
                  <a:cubicBezTo>
                    <a:pt x="0" y="0"/>
                    <a:pt x="0" y="0"/>
                    <a:pt x="0" y="0"/>
                  </a:cubicBezTo>
                  <a:cubicBezTo>
                    <a:pt x="0" y="0"/>
                    <a:pt x="0" y="0"/>
                    <a:pt x="1" y="0"/>
                  </a:cubicBezTo>
                  <a:cubicBezTo>
                    <a:pt x="2" y="1"/>
                    <a:pt x="2" y="1"/>
                    <a:pt x="2"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90" name="Freeform 984"/>
            <p:cNvSpPr/>
            <p:nvPr/>
          </p:nvSpPr>
          <p:spPr bwMode="auto">
            <a:xfrm>
              <a:off x="8950325" y="4638676"/>
              <a:ext cx="33337" cy="0"/>
            </a:xfrm>
            <a:custGeom>
              <a:avLst/>
              <a:gdLst>
                <a:gd name="T0" fmla="*/ 2 w 2"/>
                <a:gd name="T1" fmla="*/ 1 w 2"/>
                <a:gd name="T2" fmla="*/ 0 w 2"/>
                <a:gd name="T3" fmla="*/ 1 w 2"/>
                <a:gd name="T4" fmla="*/ 2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cubicBezTo>
                    <a:pt x="1" y="0"/>
                    <a:pt x="1" y="0"/>
                    <a:pt x="1" y="0"/>
                  </a:cubicBezTo>
                  <a:cubicBezTo>
                    <a:pt x="1" y="0"/>
                    <a:pt x="0" y="0"/>
                    <a:pt x="0" y="0"/>
                  </a:cubicBezTo>
                  <a:cubicBezTo>
                    <a:pt x="0" y="0"/>
                    <a:pt x="1" y="0"/>
                    <a:pt x="1" y="0"/>
                  </a:cubicBezTo>
                  <a:cubicBezTo>
                    <a:pt x="2" y="0"/>
                    <a:pt x="2" y="0"/>
                    <a:pt x="2" y="0"/>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91" name="Freeform 985"/>
            <p:cNvSpPr/>
            <p:nvPr/>
          </p:nvSpPr>
          <p:spPr bwMode="auto">
            <a:xfrm>
              <a:off x="8834438" y="4672013"/>
              <a:ext cx="15875" cy="15875"/>
            </a:xfrm>
            <a:custGeom>
              <a:avLst/>
              <a:gdLst>
                <a:gd name="T0" fmla="*/ 1 w 1"/>
                <a:gd name="T1" fmla="*/ 0 h 1"/>
                <a:gd name="T2" fmla="*/ 0 w 1"/>
                <a:gd name="T3" fmla="*/ 1 h 1"/>
                <a:gd name="T4" fmla="*/ 0 w 1"/>
                <a:gd name="T5" fmla="*/ 1 h 1"/>
                <a:gd name="T6" fmla="*/ 0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92" name="Freeform 986"/>
            <p:cNvSpPr/>
            <p:nvPr/>
          </p:nvSpPr>
          <p:spPr bwMode="auto">
            <a:xfrm>
              <a:off x="8950325" y="4672013"/>
              <a:ext cx="15875" cy="15875"/>
            </a:xfrm>
            <a:custGeom>
              <a:avLst/>
              <a:gdLst>
                <a:gd name="T0" fmla="*/ 1 w 1"/>
                <a:gd name="T1" fmla="*/ 1 h 1"/>
                <a:gd name="T2" fmla="*/ 0 w 1"/>
                <a:gd name="T3" fmla="*/ 0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93" name="组合 892"/>
          <p:cNvGrpSpPr/>
          <p:nvPr/>
        </p:nvGrpSpPr>
        <p:grpSpPr>
          <a:xfrm>
            <a:off x="5095334" y="4806349"/>
            <a:ext cx="745965" cy="491501"/>
            <a:chOff x="5849938" y="4672013"/>
            <a:chExt cx="679449" cy="447675"/>
          </a:xfrm>
          <a:solidFill>
            <a:schemeClr val="bg1"/>
          </a:solidFill>
        </p:grpSpPr>
        <p:sp>
          <p:nvSpPr>
            <p:cNvPr id="894" name="Freeform 1003"/>
            <p:cNvSpPr/>
            <p:nvPr/>
          </p:nvSpPr>
          <p:spPr bwMode="auto">
            <a:xfrm>
              <a:off x="5849938" y="4721226"/>
              <a:ext cx="265112" cy="315913"/>
            </a:xfrm>
            <a:custGeom>
              <a:avLst/>
              <a:gdLst>
                <a:gd name="T0" fmla="*/ 12 w 16"/>
                <a:gd name="T1" fmla="*/ 11 h 19"/>
                <a:gd name="T2" fmla="*/ 11 w 16"/>
                <a:gd name="T3" fmla="*/ 11 h 19"/>
                <a:gd name="T4" fmla="*/ 11 w 16"/>
                <a:gd name="T5" fmla="*/ 9 h 19"/>
                <a:gd name="T6" fmla="*/ 12 w 16"/>
                <a:gd name="T7" fmla="*/ 9 h 19"/>
                <a:gd name="T8" fmla="*/ 14 w 16"/>
                <a:gd name="T9" fmla="*/ 8 h 19"/>
                <a:gd name="T10" fmla="*/ 13 w 16"/>
                <a:gd name="T11" fmla="*/ 7 h 19"/>
                <a:gd name="T12" fmla="*/ 13 w 16"/>
                <a:gd name="T13" fmla="*/ 2 h 19"/>
                <a:gd name="T14" fmla="*/ 12 w 16"/>
                <a:gd name="T15" fmla="*/ 2 h 19"/>
                <a:gd name="T16" fmla="*/ 12 w 16"/>
                <a:gd name="T17" fmla="*/ 1 h 19"/>
                <a:gd name="T18" fmla="*/ 12 w 16"/>
                <a:gd name="T19" fmla="*/ 2 h 19"/>
                <a:gd name="T20" fmla="*/ 12 w 16"/>
                <a:gd name="T21" fmla="*/ 1 h 19"/>
                <a:gd name="T22" fmla="*/ 11 w 16"/>
                <a:gd name="T23" fmla="*/ 0 h 19"/>
                <a:gd name="T24" fmla="*/ 6 w 16"/>
                <a:gd name="T25" fmla="*/ 1 h 19"/>
                <a:gd name="T26" fmla="*/ 6 w 16"/>
                <a:gd name="T27" fmla="*/ 2 h 19"/>
                <a:gd name="T28" fmla="*/ 6 w 16"/>
                <a:gd name="T29" fmla="*/ 2 h 19"/>
                <a:gd name="T30" fmla="*/ 6 w 16"/>
                <a:gd name="T31" fmla="*/ 2 h 19"/>
                <a:gd name="T32" fmla="*/ 6 w 16"/>
                <a:gd name="T33" fmla="*/ 2 h 19"/>
                <a:gd name="T34" fmla="*/ 5 w 16"/>
                <a:gd name="T35" fmla="*/ 7 h 19"/>
                <a:gd name="T36" fmla="*/ 5 w 16"/>
                <a:gd name="T37" fmla="*/ 8 h 19"/>
                <a:gd name="T38" fmla="*/ 7 w 16"/>
                <a:gd name="T39" fmla="*/ 9 h 19"/>
                <a:gd name="T40" fmla="*/ 7 w 16"/>
                <a:gd name="T41" fmla="*/ 9 h 19"/>
                <a:gd name="T42" fmla="*/ 7 w 16"/>
                <a:gd name="T43" fmla="*/ 11 h 19"/>
                <a:gd name="T44" fmla="*/ 7 w 16"/>
                <a:gd name="T45" fmla="*/ 11 h 19"/>
                <a:gd name="T46" fmla="*/ 1 w 16"/>
                <a:gd name="T47" fmla="*/ 14 h 19"/>
                <a:gd name="T48" fmla="*/ 0 w 16"/>
                <a:gd name="T49" fmla="*/ 17 h 19"/>
                <a:gd name="T50" fmla="*/ 0 w 16"/>
                <a:gd name="T51" fmla="*/ 18 h 19"/>
                <a:gd name="T52" fmla="*/ 0 w 16"/>
                <a:gd name="T53" fmla="*/ 18 h 19"/>
                <a:gd name="T54" fmla="*/ 8 w 16"/>
                <a:gd name="T55" fmla="*/ 19 h 19"/>
                <a:gd name="T56" fmla="*/ 9 w 16"/>
                <a:gd name="T57" fmla="*/ 17 h 19"/>
                <a:gd name="T58" fmla="*/ 8 w 16"/>
                <a:gd name="T59" fmla="*/ 17 h 19"/>
                <a:gd name="T60" fmla="*/ 6 w 16"/>
                <a:gd name="T61" fmla="*/ 12 h 19"/>
                <a:gd name="T62" fmla="*/ 7 w 16"/>
                <a:gd name="T63" fmla="*/ 11 h 19"/>
                <a:gd name="T64" fmla="*/ 7 w 16"/>
                <a:gd name="T65" fmla="*/ 11 h 19"/>
                <a:gd name="T66" fmla="*/ 8 w 16"/>
                <a:gd name="T67" fmla="*/ 11 h 19"/>
                <a:gd name="T68" fmla="*/ 8 w 16"/>
                <a:gd name="T69" fmla="*/ 9 h 19"/>
                <a:gd name="T70" fmla="*/ 8 w 16"/>
                <a:gd name="T71" fmla="*/ 9 h 19"/>
                <a:gd name="T72" fmla="*/ 7 w 16"/>
                <a:gd name="T73" fmla="*/ 7 h 19"/>
                <a:gd name="T74" fmla="*/ 7 w 16"/>
                <a:gd name="T75" fmla="*/ 7 h 19"/>
                <a:gd name="T76" fmla="*/ 7 w 16"/>
                <a:gd name="T77" fmla="*/ 7 h 19"/>
                <a:gd name="T78" fmla="*/ 8 w 16"/>
                <a:gd name="T79" fmla="*/ 3 h 19"/>
                <a:gd name="T80" fmla="*/ 9 w 16"/>
                <a:gd name="T81" fmla="*/ 4 h 19"/>
                <a:gd name="T82" fmla="*/ 11 w 16"/>
                <a:gd name="T83" fmla="*/ 5 h 19"/>
                <a:gd name="T84" fmla="*/ 12 w 16"/>
                <a:gd name="T85" fmla="*/ 7 h 19"/>
                <a:gd name="T86" fmla="*/ 12 w 16"/>
                <a:gd name="T87" fmla="*/ 7 h 19"/>
                <a:gd name="T88" fmla="*/ 12 w 16"/>
                <a:gd name="T89" fmla="*/ 7 h 19"/>
                <a:gd name="T90" fmla="*/ 11 w 16"/>
                <a:gd name="T91" fmla="*/ 9 h 19"/>
                <a:gd name="T92" fmla="*/ 11 w 16"/>
                <a:gd name="T93" fmla="*/ 9 h 19"/>
                <a:gd name="T94" fmla="*/ 11 w 16"/>
                <a:gd name="T95" fmla="*/ 9 h 19"/>
                <a:gd name="T96" fmla="*/ 11 w 16"/>
                <a:gd name="T97" fmla="*/ 11 h 19"/>
                <a:gd name="T98" fmla="*/ 13 w 16"/>
                <a:gd name="T99" fmla="*/ 12 h 19"/>
                <a:gd name="T100" fmla="*/ 13 w 16"/>
                <a:gd name="T101" fmla="*/ 12 h 19"/>
                <a:gd name="T102" fmla="*/ 12 w 16"/>
                <a:gd name="T103" fmla="*/ 15 h 19"/>
                <a:gd name="T104" fmla="*/ 16 w 16"/>
                <a:gd name="T105" fmla="*/ 13 h 19"/>
                <a:gd name="T106" fmla="*/ 14 w 16"/>
                <a:gd name="T107" fmla="*/ 12 h 19"/>
                <a:gd name="T108" fmla="*/ 12 w 16"/>
                <a:gd name="T10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 h="19">
                  <a:moveTo>
                    <a:pt x="12" y="11"/>
                  </a:moveTo>
                  <a:cubicBezTo>
                    <a:pt x="12" y="11"/>
                    <a:pt x="11" y="11"/>
                    <a:pt x="11" y="11"/>
                  </a:cubicBezTo>
                  <a:cubicBezTo>
                    <a:pt x="11" y="9"/>
                    <a:pt x="11" y="9"/>
                    <a:pt x="11" y="9"/>
                  </a:cubicBezTo>
                  <a:cubicBezTo>
                    <a:pt x="11" y="9"/>
                    <a:pt x="11" y="9"/>
                    <a:pt x="12" y="9"/>
                  </a:cubicBezTo>
                  <a:cubicBezTo>
                    <a:pt x="12" y="9"/>
                    <a:pt x="13" y="9"/>
                    <a:pt x="14" y="8"/>
                  </a:cubicBezTo>
                  <a:cubicBezTo>
                    <a:pt x="14" y="8"/>
                    <a:pt x="14" y="8"/>
                    <a:pt x="13" y="7"/>
                  </a:cubicBezTo>
                  <a:cubicBezTo>
                    <a:pt x="14" y="4"/>
                    <a:pt x="13" y="3"/>
                    <a:pt x="13" y="2"/>
                  </a:cubicBezTo>
                  <a:cubicBezTo>
                    <a:pt x="13" y="2"/>
                    <a:pt x="12" y="2"/>
                    <a:pt x="12" y="2"/>
                  </a:cubicBezTo>
                  <a:cubicBezTo>
                    <a:pt x="12" y="2"/>
                    <a:pt x="12" y="1"/>
                    <a:pt x="12" y="1"/>
                  </a:cubicBezTo>
                  <a:cubicBezTo>
                    <a:pt x="12" y="2"/>
                    <a:pt x="12" y="2"/>
                    <a:pt x="12" y="2"/>
                  </a:cubicBezTo>
                  <a:cubicBezTo>
                    <a:pt x="12" y="1"/>
                    <a:pt x="12" y="1"/>
                    <a:pt x="12" y="1"/>
                  </a:cubicBezTo>
                  <a:cubicBezTo>
                    <a:pt x="11" y="1"/>
                    <a:pt x="11" y="0"/>
                    <a:pt x="11" y="0"/>
                  </a:cubicBezTo>
                  <a:cubicBezTo>
                    <a:pt x="9" y="0"/>
                    <a:pt x="7" y="0"/>
                    <a:pt x="6" y="1"/>
                  </a:cubicBezTo>
                  <a:cubicBezTo>
                    <a:pt x="6" y="1"/>
                    <a:pt x="6" y="2"/>
                    <a:pt x="6" y="2"/>
                  </a:cubicBezTo>
                  <a:cubicBezTo>
                    <a:pt x="6" y="2"/>
                    <a:pt x="6" y="2"/>
                    <a:pt x="6" y="2"/>
                  </a:cubicBezTo>
                  <a:cubicBezTo>
                    <a:pt x="6" y="2"/>
                    <a:pt x="6" y="2"/>
                    <a:pt x="6" y="2"/>
                  </a:cubicBezTo>
                  <a:cubicBezTo>
                    <a:pt x="6" y="2"/>
                    <a:pt x="6" y="2"/>
                    <a:pt x="6" y="2"/>
                  </a:cubicBezTo>
                  <a:cubicBezTo>
                    <a:pt x="6" y="2"/>
                    <a:pt x="5" y="4"/>
                    <a:pt x="5" y="7"/>
                  </a:cubicBezTo>
                  <a:cubicBezTo>
                    <a:pt x="5" y="8"/>
                    <a:pt x="5" y="8"/>
                    <a:pt x="5" y="8"/>
                  </a:cubicBezTo>
                  <a:cubicBezTo>
                    <a:pt x="6" y="9"/>
                    <a:pt x="7" y="9"/>
                    <a:pt x="7" y="9"/>
                  </a:cubicBezTo>
                  <a:cubicBezTo>
                    <a:pt x="7" y="9"/>
                    <a:pt x="7" y="9"/>
                    <a:pt x="7" y="9"/>
                  </a:cubicBezTo>
                  <a:cubicBezTo>
                    <a:pt x="7" y="11"/>
                    <a:pt x="7" y="11"/>
                    <a:pt x="7" y="11"/>
                  </a:cubicBezTo>
                  <a:cubicBezTo>
                    <a:pt x="7" y="11"/>
                    <a:pt x="7" y="11"/>
                    <a:pt x="7" y="11"/>
                  </a:cubicBezTo>
                  <a:cubicBezTo>
                    <a:pt x="4" y="12"/>
                    <a:pt x="2" y="12"/>
                    <a:pt x="1" y="14"/>
                  </a:cubicBezTo>
                  <a:cubicBezTo>
                    <a:pt x="0" y="15"/>
                    <a:pt x="0" y="17"/>
                    <a:pt x="0" y="17"/>
                  </a:cubicBezTo>
                  <a:cubicBezTo>
                    <a:pt x="0" y="17"/>
                    <a:pt x="0" y="17"/>
                    <a:pt x="0" y="18"/>
                  </a:cubicBezTo>
                  <a:cubicBezTo>
                    <a:pt x="0" y="18"/>
                    <a:pt x="0" y="18"/>
                    <a:pt x="0" y="18"/>
                  </a:cubicBezTo>
                  <a:cubicBezTo>
                    <a:pt x="0" y="18"/>
                    <a:pt x="4" y="19"/>
                    <a:pt x="8" y="19"/>
                  </a:cubicBezTo>
                  <a:cubicBezTo>
                    <a:pt x="8" y="18"/>
                    <a:pt x="8" y="18"/>
                    <a:pt x="9" y="17"/>
                  </a:cubicBezTo>
                  <a:cubicBezTo>
                    <a:pt x="8" y="17"/>
                    <a:pt x="8" y="17"/>
                    <a:pt x="8" y="17"/>
                  </a:cubicBezTo>
                  <a:cubicBezTo>
                    <a:pt x="6" y="12"/>
                    <a:pt x="6" y="12"/>
                    <a:pt x="6" y="12"/>
                  </a:cubicBezTo>
                  <a:cubicBezTo>
                    <a:pt x="6" y="12"/>
                    <a:pt x="7" y="11"/>
                    <a:pt x="7" y="11"/>
                  </a:cubicBezTo>
                  <a:cubicBezTo>
                    <a:pt x="7" y="11"/>
                    <a:pt x="7" y="11"/>
                    <a:pt x="7" y="11"/>
                  </a:cubicBezTo>
                  <a:cubicBezTo>
                    <a:pt x="8" y="11"/>
                    <a:pt x="8" y="11"/>
                    <a:pt x="8" y="11"/>
                  </a:cubicBezTo>
                  <a:cubicBezTo>
                    <a:pt x="8" y="9"/>
                    <a:pt x="8" y="9"/>
                    <a:pt x="8" y="9"/>
                  </a:cubicBezTo>
                  <a:cubicBezTo>
                    <a:pt x="8" y="9"/>
                    <a:pt x="8" y="9"/>
                    <a:pt x="8" y="9"/>
                  </a:cubicBezTo>
                  <a:cubicBezTo>
                    <a:pt x="8" y="9"/>
                    <a:pt x="7" y="9"/>
                    <a:pt x="7" y="7"/>
                  </a:cubicBezTo>
                  <a:cubicBezTo>
                    <a:pt x="7" y="7"/>
                    <a:pt x="7" y="7"/>
                    <a:pt x="7" y="7"/>
                  </a:cubicBezTo>
                  <a:cubicBezTo>
                    <a:pt x="7" y="7"/>
                    <a:pt x="7" y="7"/>
                    <a:pt x="7" y="7"/>
                  </a:cubicBezTo>
                  <a:cubicBezTo>
                    <a:pt x="7" y="6"/>
                    <a:pt x="8" y="5"/>
                    <a:pt x="8" y="3"/>
                  </a:cubicBezTo>
                  <a:cubicBezTo>
                    <a:pt x="8" y="4"/>
                    <a:pt x="9" y="4"/>
                    <a:pt x="9" y="4"/>
                  </a:cubicBezTo>
                  <a:cubicBezTo>
                    <a:pt x="10" y="5"/>
                    <a:pt x="11" y="5"/>
                    <a:pt x="11" y="5"/>
                  </a:cubicBezTo>
                  <a:cubicBezTo>
                    <a:pt x="11" y="6"/>
                    <a:pt x="12" y="6"/>
                    <a:pt x="12" y="7"/>
                  </a:cubicBezTo>
                  <a:cubicBezTo>
                    <a:pt x="12" y="7"/>
                    <a:pt x="12" y="7"/>
                    <a:pt x="12" y="7"/>
                  </a:cubicBezTo>
                  <a:cubicBezTo>
                    <a:pt x="12" y="7"/>
                    <a:pt x="12" y="7"/>
                    <a:pt x="12" y="7"/>
                  </a:cubicBezTo>
                  <a:cubicBezTo>
                    <a:pt x="12" y="9"/>
                    <a:pt x="11" y="9"/>
                    <a:pt x="11" y="9"/>
                  </a:cubicBezTo>
                  <a:cubicBezTo>
                    <a:pt x="11" y="9"/>
                    <a:pt x="11" y="9"/>
                    <a:pt x="11" y="9"/>
                  </a:cubicBezTo>
                  <a:cubicBezTo>
                    <a:pt x="11" y="9"/>
                    <a:pt x="11" y="9"/>
                    <a:pt x="11" y="9"/>
                  </a:cubicBezTo>
                  <a:cubicBezTo>
                    <a:pt x="11" y="11"/>
                    <a:pt x="11" y="11"/>
                    <a:pt x="11" y="11"/>
                  </a:cubicBezTo>
                  <a:cubicBezTo>
                    <a:pt x="12" y="11"/>
                    <a:pt x="12" y="12"/>
                    <a:pt x="13" y="12"/>
                  </a:cubicBezTo>
                  <a:cubicBezTo>
                    <a:pt x="13" y="12"/>
                    <a:pt x="13" y="12"/>
                    <a:pt x="13" y="12"/>
                  </a:cubicBezTo>
                  <a:cubicBezTo>
                    <a:pt x="12" y="15"/>
                    <a:pt x="12" y="15"/>
                    <a:pt x="12" y="15"/>
                  </a:cubicBezTo>
                  <a:cubicBezTo>
                    <a:pt x="13" y="14"/>
                    <a:pt x="15" y="13"/>
                    <a:pt x="16" y="13"/>
                  </a:cubicBezTo>
                  <a:cubicBezTo>
                    <a:pt x="16" y="13"/>
                    <a:pt x="15" y="12"/>
                    <a:pt x="14" y="12"/>
                  </a:cubicBezTo>
                  <a:cubicBezTo>
                    <a:pt x="14" y="12"/>
                    <a:pt x="13"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95" name="Freeform 1004"/>
            <p:cNvSpPr/>
            <p:nvPr/>
          </p:nvSpPr>
          <p:spPr bwMode="auto">
            <a:xfrm>
              <a:off x="6264275" y="4721226"/>
              <a:ext cx="265112" cy="315913"/>
            </a:xfrm>
            <a:custGeom>
              <a:avLst/>
              <a:gdLst>
                <a:gd name="T0" fmla="*/ 15 w 16"/>
                <a:gd name="T1" fmla="*/ 14 h 19"/>
                <a:gd name="T2" fmla="*/ 9 w 16"/>
                <a:gd name="T3" fmla="*/ 11 h 19"/>
                <a:gd name="T4" fmla="*/ 9 w 16"/>
                <a:gd name="T5" fmla="*/ 11 h 19"/>
                <a:gd name="T6" fmla="*/ 9 w 16"/>
                <a:gd name="T7" fmla="*/ 9 h 19"/>
                <a:gd name="T8" fmla="*/ 9 w 16"/>
                <a:gd name="T9" fmla="*/ 9 h 19"/>
                <a:gd name="T10" fmla="*/ 12 w 16"/>
                <a:gd name="T11" fmla="*/ 8 h 19"/>
                <a:gd name="T12" fmla="*/ 11 w 16"/>
                <a:gd name="T13" fmla="*/ 7 h 19"/>
                <a:gd name="T14" fmla="*/ 10 w 16"/>
                <a:gd name="T15" fmla="*/ 2 h 19"/>
                <a:gd name="T16" fmla="*/ 10 w 16"/>
                <a:gd name="T17" fmla="*/ 2 h 19"/>
                <a:gd name="T18" fmla="*/ 10 w 16"/>
                <a:gd name="T19" fmla="*/ 2 h 19"/>
                <a:gd name="T20" fmla="*/ 10 w 16"/>
                <a:gd name="T21" fmla="*/ 2 h 19"/>
                <a:gd name="T22" fmla="*/ 10 w 16"/>
                <a:gd name="T23" fmla="*/ 1 h 19"/>
                <a:gd name="T24" fmla="*/ 6 w 16"/>
                <a:gd name="T25" fmla="*/ 0 h 19"/>
                <a:gd name="T26" fmla="*/ 4 w 16"/>
                <a:gd name="T27" fmla="*/ 1 h 19"/>
                <a:gd name="T28" fmla="*/ 4 w 16"/>
                <a:gd name="T29" fmla="*/ 2 h 19"/>
                <a:gd name="T30" fmla="*/ 4 w 16"/>
                <a:gd name="T31" fmla="*/ 1 h 19"/>
                <a:gd name="T32" fmla="*/ 4 w 16"/>
                <a:gd name="T33" fmla="*/ 2 h 19"/>
                <a:gd name="T34" fmla="*/ 4 w 16"/>
                <a:gd name="T35" fmla="*/ 2 h 19"/>
                <a:gd name="T36" fmla="*/ 3 w 16"/>
                <a:gd name="T37" fmla="*/ 7 h 19"/>
                <a:gd name="T38" fmla="*/ 2 w 16"/>
                <a:gd name="T39" fmla="*/ 8 h 19"/>
                <a:gd name="T40" fmla="*/ 5 w 16"/>
                <a:gd name="T41" fmla="*/ 9 h 19"/>
                <a:gd name="T42" fmla="*/ 5 w 16"/>
                <a:gd name="T43" fmla="*/ 9 h 19"/>
                <a:gd name="T44" fmla="*/ 5 w 16"/>
                <a:gd name="T45" fmla="*/ 11 h 19"/>
                <a:gd name="T46" fmla="*/ 5 w 16"/>
                <a:gd name="T47" fmla="*/ 11 h 19"/>
                <a:gd name="T48" fmla="*/ 2 w 16"/>
                <a:gd name="T49" fmla="*/ 12 h 19"/>
                <a:gd name="T50" fmla="*/ 0 w 16"/>
                <a:gd name="T51" fmla="*/ 13 h 19"/>
                <a:gd name="T52" fmla="*/ 1 w 16"/>
                <a:gd name="T53" fmla="*/ 13 h 19"/>
                <a:gd name="T54" fmla="*/ 3 w 16"/>
                <a:gd name="T55" fmla="*/ 14 h 19"/>
                <a:gd name="T56" fmla="*/ 3 w 16"/>
                <a:gd name="T57" fmla="*/ 14 h 19"/>
                <a:gd name="T58" fmla="*/ 5 w 16"/>
                <a:gd name="T59" fmla="*/ 15 h 19"/>
                <a:gd name="T60" fmla="*/ 3 w 16"/>
                <a:gd name="T61" fmla="*/ 12 h 19"/>
                <a:gd name="T62" fmla="*/ 3 w 16"/>
                <a:gd name="T63" fmla="*/ 12 h 19"/>
                <a:gd name="T64" fmla="*/ 5 w 16"/>
                <a:gd name="T65" fmla="*/ 11 h 19"/>
                <a:gd name="T66" fmla="*/ 5 w 16"/>
                <a:gd name="T67" fmla="*/ 9 h 19"/>
                <a:gd name="T68" fmla="*/ 5 w 16"/>
                <a:gd name="T69" fmla="*/ 9 h 19"/>
                <a:gd name="T70" fmla="*/ 5 w 16"/>
                <a:gd name="T71" fmla="*/ 9 h 19"/>
                <a:gd name="T72" fmla="*/ 4 w 16"/>
                <a:gd name="T73" fmla="*/ 7 h 19"/>
                <a:gd name="T74" fmla="*/ 4 w 16"/>
                <a:gd name="T75" fmla="*/ 7 h 19"/>
                <a:gd name="T76" fmla="*/ 4 w 16"/>
                <a:gd name="T77" fmla="*/ 7 h 19"/>
                <a:gd name="T78" fmla="*/ 5 w 16"/>
                <a:gd name="T79" fmla="*/ 5 h 19"/>
                <a:gd name="T80" fmla="*/ 7 w 16"/>
                <a:gd name="T81" fmla="*/ 4 h 19"/>
                <a:gd name="T82" fmla="*/ 8 w 16"/>
                <a:gd name="T83" fmla="*/ 3 h 19"/>
                <a:gd name="T84" fmla="*/ 9 w 16"/>
                <a:gd name="T85" fmla="*/ 7 h 19"/>
                <a:gd name="T86" fmla="*/ 9 w 16"/>
                <a:gd name="T87" fmla="*/ 7 h 19"/>
                <a:gd name="T88" fmla="*/ 9 w 16"/>
                <a:gd name="T89" fmla="*/ 7 h 19"/>
                <a:gd name="T90" fmla="*/ 9 w 16"/>
                <a:gd name="T91" fmla="*/ 9 h 19"/>
                <a:gd name="T92" fmla="*/ 8 w 16"/>
                <a:gd name="T93" fmla="*/ 9 h 19"/>
                <a:gd name="T94" fmla="*/ 9 w 16"/>
                <a:gd name="T95" fmla="*/ 11 h 19"/>
                <a:gd name="T96" fmla="*/ 9 w 16"/>
                <a:gd name="T97" fmla="*/ 11 h 19"/>
                <a:gd name="T98" fmla="*/ 9 w 16"/>
                <a:gd name="T99" fmla="*/ 11 h 19"/>
                <a:gd name="T100" fmla="*/ 10 w 16"/>
                <a:gd name="T101" fmla="*/ 12 h 19"/>
                <a:gd name="T102" fmla="*/ 8 w 16"/>
                <a:gd name="T103" fmla="*/ 17 h 19"/>
                <a:gd name="T104" fmla="*/ 8 w 16"/>
                <a:gd name="T105" fmla="*/ 17 h 19"/>
                <a:gd name="T106" fmla="*/ 8 w 16"/>
                <a:gd name="T107" fmla="*/ 19 h 19"/>
                <a:gd name="T108" fmla="*/ 16 w 16"/>
                <a:gd name="T109" fmla="*/ 18 h 19"/>
                <a:gd name="T110" fmla="*/ 16 w 16"/>
                <a:gd name="T111" fmla="*/ 18 h 19"/>
                <a:gd name="T112" fmla="*/ 16 w 16"/>
                <a:gd name="T113" fmla="*/ 17 h 19"/>
                <a:gd name="T114" fmla="*/ 15 w 16"/>
                <a:gd name="T11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 h="19">
                  <a:moveTo>
                    <a:pt x="15" y="14"/>
                  </a:moveTo>
                  <a:cubicBezTo>
                    <a:pt x="14" y="12"/>
                    <a:pt x="12" y="12"/>
                    <a:pt x="9" y="11"/>
                  </a:cubicBezTo>
                  <a:cubicBezTo>
                    <a:pt x="9" y="11"/>
                    <a:pt x="9" y="11"/>
                    <a:pt x="9" y="11"/>
                  </a:cubicBezTo>
                  <a:cubicBezTo>
                    <a:pt x="9" y="9"/>
                    <a:pt x="9" y="9"/>
                    <a:pt x="9" y="9"/>
                  </a:cubicBezTo>
                  <a:cubicBezTo>
                    <a:pt x="9" y="9"/>
                    <a:pt x="9" y="9"/>
                    <a:pt x="9" y="9"/>
                  </a:cubicBezTo>
                  <a:cubicBezTo>
                    <a:pt x="10" y="9"/>
                    <a:pt x="11" y="9"/>
                    <a:pt x="12" y="8"/>
                  </a:cubicBezTo>
                  <a:cubicBezTo>
                    <a:pt x="12" y="8"/>
                    <a:pt x="11" y="8"/>
                    <a:pt x="11" y="7"/>
                  </a:cubicBezTo>
                  <a:cubicBezTo>
                    <a:pt x="11" y="4"/>
                    <a:pt x="10" y="2"/>
                    <a:pt x="10" y="2"/>
                  </a:cubicBezTo>
                  <a:cubicBezTo>
                    <a:pt x="10" y="2"/>
                    <a:pt x="10" y="2"/>
                    <a:pt x="10" y="2"/>
                  </a:cubicBezTo>
                  <a:cubicBezTo>
                    <a:pt x="10" y="2"/>
                    <a:pt x="10" y="2"/>
                    <a:pt x="10" y="2"/>
                  </a:cubicBezTo>
                  <a:cubicBezTo>
                    <a:pt x="10" y="2"/>
                    <a:pt x="10" y="2"/>
                    <a:pt x="10" y="2"/>
                  </a:cubicBezTo>
                  <a:cubicBezTo>
                    <a:pt x="10" y="2"/>
                    <a:pt x="10" y="1"/>
                    <a:pt x="10" y="1"/>
                  </a:cubicBezTo>
                  <a:cubicBezTo>
                    <a:pt x="9" y="0"/>
                    <a:pt x="7" y="0"/>
                    <a:pt x="6" y="0"/>
                  </a:cubicBezTo>
                  <a:cubicBezTo>
                    <a:pt x="5" y="0"/>
                    <a:pt x="5" y="1"/>
                    <a:pt x="4" y="1"/>
                  </a:cubicBezTo>
                  <a:cubicBezTo>
                    <a:pt x="4" y="1"/>
                    <a:pt x="4" y="1"/>
                    <a:pt x="4" y="2"/>
                  </a:cubicBezTo>
                  <a:cubicBezTo>
                    <a:pt x="4" y="1"/>
                    <a:pt x="4" y="1"/>
                    <a:pt x="4" y="1"/>
                  </a:cubicBezTo>
                  <a:cubicBezTo>
                    <a:pt x="4" y="1"/>
                    <a:pt x="4" y="2"/>
                    <a:pt x="4" y="2"/>
                  </a:cubicBezTo>
                  <a:cubicBezTo>
                    <a:pt x="4" y="2"/>
                    <a:pt x="4" y="2"/>
                    <a:pt x="4" y="2"/>
                  </a:cubicBezTo>
                  <a:cubicBezTo>
                    <a:pt x="3" y="3"/>
                    <a:pt x="3" y="4"/>
                    <a:pt x="3" y="7"/>
                  </a:cubicBezTo>
                  <a:cubicBezTo>
                    <a:pt x="2" y="8"/>
                    <a:pt x="2" y="8"/>
                    <a:pt x="2" y="8"/>
                  </a:cubicBezTo>
                  <a:cubicBezTo>
                    <a:pt x="3" y="9"/>
                    <a:pt x="4" y="9"/>
                    <a:pt x="5" y="9"/>
                  </a:cubicBezTo>
                  <a:cubicBezTo>
                    <a:pt x="5" y="9"/>
                    <a:pt x="5" y="9"/>
                    <a:pt x="5" y="9"/>
                  </a:cubicBezTo>
                  <a:cubicBezTo>
                    <a:pt x="5" y="11"/>
                    <a:pt x="5" y="11"/>
                    <a:pt x="5" y="11"/>
                  </a:cubicBezTo>
                  <a:cubicBezTo>
                    <a:pt x="5" y="11"/>
                    <a:pt x="5" y="11"/>
                    <a:pt x="5" y="11"/>
                  </a:cubicBezTo>
                  <a:cubicBezTo>
                    <a:pt x="4" y="11"/>
                    <a:pt x="2" y="12"/>
                    <a:pt x="2" y="12"/>
                  </a:cubicBezTo>
                  <a:cubicBezTo>
                    <a:pt x="1" y="12"/>
                    <a:pt x="0" y="12"/>
                    <a:pt x="0" y="13"/>
                  </a:cubicBezTo>
                  <a:cubicBezTo>
                    <a:pt x="0" y="13"/>
                    <a:pt x="1" y="13"/>
                    <a:pt x="1" y="13"/>
                  </a:cubicBezTo>
                  <a:cubicBezTo>
                    <a:pt x="2" y="14"/>
                    <a:pt x="2" y="14"/>
                    <a:pt x="3" y="14"/>
                  </a:cubicBezTo>
                  <a:cubicBezTo>
                    <a:pt x="3" y="14"/>
                    <a:pt x="3" y="14"/>
                    <a:pt x="3" y="14"/>
                  </a:cubicBezTo>
                  <a:cubicBezTo>
                    <a:pt x="3" y="14"/>
                    <a:pt x="4" y="14"/>
                    <a:pt x="5" y="15"/>
                  </a:cubicBezTo>
                  <a:cubicBezTo>
                    <a:pt x="3" y="12"/>
                    <a:pt x="3" y="12"/>
                    <a:pt x="3" y="12"/>
                  </a:cubicBezTo>
                  <a:cubicBezTo>
                    <a:pt x="3" y="12"/>
                    <a:pt x="3" y="12"/>
                    <a:pt x="3" y="12"/>
                  </a:cubicBezTo>
                  <a:cubicBezTo>
                    <a:pt x="4" y="12"/>
                    <a:pt x="4" y="11"/>
                    <a:pt x="5" y="11"/>
                  </a:cubicBezTo>
                  <a:cubicBezTo>
                    <a:pt x="5" y="9"/>
                    <a:pt x="5" y="9"/>
                    <a:pt x="5" y="9"/>
                  </a:cubicBezTo>
                  <a:cubicBezTo>
                    <a:pt x="5" y="9"/>
                    <a:pt x="5" y="9"/>
                    <a:pt x="5" y="9"/>
                  </a:cubicBezTo>
                  <a:cubicBezTo>
                    <a:pt x="5" y="9"/>
                    <a:pt x="5" y="9"/>
                    <a:pt x="5" y="9"/>
                  </a:cubicBezTo>
                  <a:cubicBezTo>
                    <a:pt x="5" y="9"/>
                    <a:pt x="5" y="9"/>
                    <a:pt x="4" y="7"/>
                  </a:cubicBezTo>
                  <a:cubicBezTo>
                    <a:pt x="4" y="7"/>
                    <a:pt x="4" y="7"/>
                    <a:pt x="4" y="7"/>
                  </a:cubicBezTo>
                  <a:cubicBezTo>
                    <a:pt x="4" y="7"/>
                    <a:pt x="4" y="7"/>
                    <a:pt x="4" y="7"/>
                  </a:cubicBezTo>
                  <a:cubicBezTo>
                    <a:pt x="4" y="6"/>
                    <a:pt x="5" y="6"/>
                    <a:pt x="5" y="5"/>
                  </a:cubicBezTo>
                  <a:cubicBezTo>
                    <a:pt x="6" y="5"/>
                    <a:pt x="6" y="5"/>
                    <a:pt x="7" y="4"/>
                  </a:cubicBezTo>
                  <a:cubicBezTo>
                    <a:pt x="7" y="4"/>
                    <a:pt x="8" y="4"/>
                    <a:pt x="8" y="3"/>
                  </a:cubicBezTo>
                  <a:cubicBezTo>
                    <a:pt x="8" y="5"/>
                    <a:pt x="9" y="6"/>
                    <a:pt x="9" y="7"/>
                  </a:cubicBezTo>
                  <a:cubicBezTo>
                    <a:pt x="9" y="7"/>
                    <a:pt x="9" y="7"/>
                    <a:pt x="9" y="7"/>
                  </a:cubicBezTo>
                  <a:cubicBezTo>
                    <a:pt x="9" y="7"/>
                    <a:pt x="9" y="7"/>
                    <a:pt x="9" y="7"/>
                  </a:cubicBezTo>
                  <a:cubicBezTo>
                    <a:pt x="9" y="9"/>
                    <a:pt x="9" y="9"/>
                    <a:pt x="9" y="9"/>
                  </a:cubicBezTo>
                  <a:cubicBezTo>
                    <a:pt x="8" y="9"/>
                    <a:pt x="8" y="9"/>
                    <a:pt x="8" y="9"/>
                  </a:cubicBezTo>
                  <a:cubicBezTo>
                    <a:pt x="9" y="11"/>
                    <a:pt x="9" y="11"/>
                    <a:pt x="9" y="11"/>
                  </a:cubicBezTo>
                  <a:cubicBezTo>
                    <a:pt x="9" y="11"/>
                    <a:pt x="9" y="11"/>
                    <a:pt x="9" y="11"/>
                  </a:cubicBezTo>
                  <a:cubicBezTo>
                    <a:pt x="9" y="11"/>
                    <a:pt x="9" y="11"/>
                    <a:pt x="9" y="11"/>
                  </a:cubicBezTo>
                  <a:cubicBezTo>
                    <a:pt x="9" y="11"/>
                    <a:pt x="10" y="12"/>
                    <a:pt x="10" y="12"/>
                  </a:cubicBezTo>
                  <a:cubicBezTo>
                    <a:pt x="8" y="17"/>
                    <a:pt x="8" y="17"/>
                    <a:pt x="8" y="17"/>
                  </a:cubicBezTo>
                  <a:cubicBezTo>
                    <a:pt x="8" y="17"/>
                    <a:pt x="8" y="17"/>
                    <a:pt x="8" y="17"/>
                  </a:cubicBezTo>
                  <a:cubicBezTo>
                    <a:pt x="8" y="18"/>
                    <a:pt x="8" y="18"/>
                    <a:pt x="8" y="19"/>
                  </a:cubicBezTo>
                  <a:cubicBezTo>
                    <a:pt x="13" y="19"/>
                    <a:pt x="16" y="18"/>
                    <a:pt x="16" y="18"/>
                  </a:cubicBezTo>
                  <a:cubicBezTo>
                    <a:pt x="16" y="18"/>
                    <a:pt x="16" y="18"/>
                    <a:pt x="16" y="18"/>
                  </a:cubicBezTo>
                  <a:cubicBezTo>
                    <a:pt x="16" y="17"/>
                    <a:pt x="16" y="17"/>
                    <a:pt x="16" y="17"/>
                  </a:cubicBezTo>
                  <a:cubicBezTo>
                    <a:pt x="16" y="17"/>
                    <a:pt x="16" y="15"/>
                    <a:pt x="1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96" name="Freeform 1005"/>
            <p:cNvSpPr>
              <a:spLocks noEditPoints="1"/>
            </p:cNvSpPr>
            <p:nvPr/>
          </p:nvSpPr>
          <p:spPr bwMode="auto">
            <a:xfrm>
              <a:off x="5981700" y="4672013"/>
              <a:ext cx="414337" cy="447675"/>
            </a:xfrm>
            <a:custGeom>
              <a:avLst/>
              <a:gdLst>
                <a:gd name="T0" fmla="*/ 24 w 25"/>
                <a:gd name="T1" fmla="*/ 20 h 27"/>
                <a:gd name="T2" fmla="*/ 16 w 25"/>
                <a:gd name="T3" fmla="*/ 16 h 27"/>
                <a:gd name="T4" fmla="*/ 15 w 25"/>
                <a:gd name="T5" fmla="*/ 14 h 27"/>
                <a:gd name="T6" fmla="*/ 17 w 25"/>
                <a:gd name="T7" fmla="*/ 10 h 27"/>
                <a:gd name="T8" fmla="*/ 17 w 25"/>
                <a:gd name="T9" fmla="*/ 6 h 27"/>
                <a:gd name="T10" fmla="*/ 14 w 25"/>
                <a:gd name="T11" fmla="*/ 1 h 27"/>
                <a:gd name="T12" fmla="*/ 8 w 25"/>
                <a:gd name="T13" fmla="*/ 8 h 27"/>
                <a:gd name="T14" fmla="*/ 8 w 25"/>
                <a:gd name="T15" fmla="*/ 10 h 27"/>
                <a:gd name="T16" fmla="*/ 10 w 25"/>
                <a:gd name="T17" fmla="*/ 14 h 27"/>
                <a:gd name="T18" fmla="*/ 10 w 25"/>
                <a:gd name="T19" fmla="*/ 16 h 27"/>
                <a:gd name="T20" fmla="*/ 0 w 25"/>
                <a:gd name="T21" fmla="*/ 25 h 27"/>
                <a:gd name="T22" fmla="*/ 0 w 25"/>
                <a:gd name="T23" fmla="*/ 25 h 27"/>
                <a:gd name="T24" fmla="*/ 25 w 25"/>
                <a:gd name="T25" fmla="*/ 25 h 27"/>
                <a:gd name="T26" fmla="*/ 25 w 25"/>
                <a:gd name="T27" fmla="*/ 25 h 27"/>
                <a:gd name="T28" fmla="*/ 16 w 25"/>
                <a:gd name="T29" fmla="*/ 5 h 27"/>
                <a:gd name="T30" fmla="*/ 16 w 25"/>
                <a:gd name="T31" fmla="*/ 5 h 27"/>
                <a:gd name="T32" fmla="*/ 14 w 25"/>
                <a:gd name="T33" fmla="*/ 24 h 27"/>
                <a:gd name="T34" fmla="*/ 13 w 25"/>
                <a:gd name="T35" fmla="*/ 20 h 27"/>
                <a:gd name="T36" fmla="*/ 13 w 25"/>
                <a:gd name="T37" fmla="*/ 18 h 27"/>
                <a:gd name="T38" fmla="*/ 12 w 25"/>
                <a:gd name="T39" fmla="*/ 20 h 27"/>
                <a:gd name="T40" fmla="*/ 11 w 25"/>
                <a:gd name="T41" fmla="*/ 24 h 27"/>
                <a:gd name="T42" fmla="*/ 10 w 25"/>
                <a:gd name="T43" fmla="*/ 17 h 27"/>
                <a:gd name="T44" fmla="*/ 10 w 25"/>
                <a:gd name="T45" fmla="*/ 17 h 27"/>
                <a:gd name="T46" fmla="*/ 10 w 25"/>
                <a:gd name="T47" fmla="*/ 14 h 27"/>
                <a:gd name="T48" fmla="*/ 9 w 25"/>
                <a:gd name="T49" fmla="*/ 10 h 27"/>
                <a:gd name="T50" fmla="*/ 8 w 25"/>
                <a:gd name="T51" fmla="*/ 10 h 27"/>
                <a:gd name="T52" fmla="*/ 8 w 25"/>
                <a:gd name="T53" fmla="*/ 8 h 27"/>
                <a:gd name="T54" fmla="*/ 9 w 25"/>
                <a:gd name="T55" fmla="*/ 8 h 27"/>
                <a:gd name="T56" fmla="*/ 9 w 25"/>
                <a:gd name="T57" fmla="*/ 6 h 27"/>
                <a:gd name="T58" fmla="*/ 10 w 25"/>
                <a:gd name="T59" fmla="*/ 6 h 27"/>
                <a:gd name="T60" fmla="*/ 10 w 25"/>
                <a:gd name="T61" fmla="*/ 6 h 27"/>
                <a:gd name="T62" fmla="*/ 10 w 25"/>
                <a:gd name="T63" fmla="*/ 6 h 27"/>
                <a:gd name="T64" fmla="*/ 10 w 25"/>
                <a:gd name="T65" fmla="*/ 6 h 27"/>
                <a:gd name="T66" fmla="*/ 11 w 25"/>
                <a:gd name="T67" fmla="*/ 7 h 27"/>
                <a:gd name="T68" fmla="*/ 11 w 25"/>
                <a:gd name="T69" fmla="*/ 6 h 27"/>
                <a:gd name="T70" fmla="*/ 10 w 25"/>
                <a:gd name="T71" fmla="*/ 5 h 27"/>
                <a:gd name="T72" fmla="*/ 10 w 25"/>
                <a:gd name="T73" fmla="*/ 5 h 27"/>
                <a:gd name="T74" fmla="*/ 10 w 25"/>
                <a:gd name="T75" fmla="*/ 6 h 27"/>
                <a:gd name="T76" fmla="*/ 11 w 25"/>
                <a:gd name="T77" fmla="*/ 6 h 27"/>
                <a:gd name="T78" fmla="*/ 13 w 25"/>
                <a:gd name="T79" fmla="*/ 6 h 27"/>
                <a:gd name="T80" fmla="*/ 12 w 25"/>
                <a:gd name="T81" fmla="*/ 6 h 27"/>
                <a:gd name="T82" fmla="*/ 12 w 25"/>
                <a:gd name="T83" fmla="*/ 6 h 27"/>
                <a:gd name="T84" fmla="*/ 16 w 25"/>
                <a:gd name="T85" fmla="*/ 8 h 27"/>
                <a:gd name="T86" fmla="*/ 16 w 25"/>
                <a:gd name="T87" fmla="*/ 9 h 27"/>
                <a:gd name="T88" fmla="*/ 17 w 25"/>
                <a:gd name="T89" fmla="*/ 10 h 27"/>
                <a:gd name="T90" fmla="*/ 17 w 25"/>
                <a:gd name="T91" fmla="*/ 11 h 27"/>
                <a:gd name="T92" fmla="*/ 16 w 25"/>
                <a:gd name="T93" fmla="*/ 11 h 27"/>
                <a:gd name="T94" fmla="*/ 15 w 25"/>
                <a:gd name="T95" fmla="*/ 14 h 27"/>
                <a:gd name="T96" fmla="*/ 15 w 25"/>
                <a:gd name="T97" fmla="*/ 17 h 27"/>
                <a:gd name="T98" fmla="*/ 15 w 25"/>
                <a:gd name="T9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 h="27">
                  <a:moveTo>
                    <a:pt x="25" y="25"/>
                  </a:moveTo>
                  <a:cubicBezTo>
                    <a:pt x="25" y="25"/>
                    <a:pt x="25" y="22"/>
                    <a:pt x="24" y="20"/>
                  </a:cubicBezTo>
                  <a:cubicBezTo>
                    <a:pt x="23" y="19"/>
                    <a:pt x="21" y="18"/>
                    <a:pt x="19" y="17"/>
                  </a:cubicBezTo>
                  <a:cubicBezTo>
                    <a:pt x="19" y="17"/>
                    <a:pt x="17" y="17"/>
                    <a:pt x="16" y="16"/>
                  </a:cubicBezTo>
                  <a:cubicBezTo>
                    <a:pt x="16" y="16"/>
                    <a:pt x="16" y="16"/>
                    <a:pt x="16" y="16"/>
                  </a:cubicBezTo>
                  <a:cubicBezTo>
                    <a:pt x="15" y="14"/>
                    <a:pt x="15" y="14"/>
                    <a:pt x="15" y="14"/>
                  </a:cubicBezTo>
                  <a:cubicBezTo>
                    <a:pt x="15" y="14"/>
                    <a:pt x="16" y="13"/>
                    <a:pt x="17" y="11"/>
                  </a:cubicBezTo>
                  <a:cubicBezTo>
                    <a:pt x="17" y="11"/>
                    <a:pt x="17" y="10"/>
                    <a:pt x="17" y="10"/>
                  </a:cubicBezTo>
                  <a:cubicBezTo>
                    <a:pt x="17" y="9"/>
                    <a:pt x="18" y="8"/>
                    <a:pt x="17" y="8"/>
                  </a:cubicBezTo>
                  <a:cubicBezTo>
                    <a:pt x="17" y="6"/>
                    <a:pt x="17" y="6"/>
                    <a:pt x="17" y="6"/>
                  </a:cubicBezTo>
                  <a:cubicBezTo>
                    <a:pt x="18" y="4"/>
                    <a:pt x="16" y="2"/>
                    <a:pt x="16" y="2"/>
                  </a:cubicBezTo>
                  <a:cubicBezTo>
                    <a:pt x="16" y="2"/>
                    <a:pt x="15" y="1"/>
                    <a:pt x="14" y="1"/>
                  </a:cubicBezTo>
                  <a:cubicBezTo>
                    <a:pt x="12" y="0"/>
                    <a:pt x="10" y="1"/>
                    <a:pt x="9" y="3"/>
                  </a:cubicBezTo>
                  <a:cubicBezTo>
                    <a:pt x="7" y="4"/>
                    <a:pt x="8" y="6"/>
                    <a:pt x="8" y="8"/>
                  </a:cubicBezTo>
                  <a:cubicBezTo>
                    <a:pt x="8" y="8"/>
                    <a:pt x="8" y="8"/>
                    <a:pt x="8" y="8"/>
                  </a:cubicBezTo>
                  <a:cubicBezTo>
                    <a:pt x="7" y="8"/>
                    <a:pt x="8" y="9"/>
                    <a:pt x="8" y="10"/>
                  </a:cubicBezTo>
                  <a:cubicBezTo>
                    <a:pt x="8" y="10"/>
                    <a:pt x="8" y="11"/>
                    <a:pt x="9" y="11"/>
                  </a:cubicBezTo>
                  <a:cubicBezTo>
                    <a:pt x="9" y="13"/>
                    <a:pt x="10" y="14"/>
                    <a:pt x="10" y="14"/>
                  </a:cubicBezTo>
                  <a:cubicBezTo>
                    <a:pt x="10" y="16"/>
                    <a:pt x="10" y="16"/>
                    <a:pt x="10" y="16"/>
                  </a:cubicBezTo>
                  <a:cubicBezTo>
                    <a:pt x="10" y="16"/>
                    <a:pt x="10" y="16"/>
                    <a:pt x="10" y="16"/>
                  </a:cubicBezTo>
                  <a:cubicBezTo>
                    <a:pt x="6" y="17"/>
                    <a:pt x="3" y="18"/>
                    <a:pt x="2" y="20"/>
                  </a:cubicBezTo>
                  <a:cubicBezTo>
                    <a:pt x="0" y="22"/>
                    <a:pt x="0" y="25"/>
                    <a:pt x="0" y="25"/>
                  </a:cubicBezTo>
                  <a:cubicBezTo>
                    <a:pt x="0" y="25"/>
                    <a:pt x="0" y="25"/>
                    <a:pt x="0" y="25"/>
                  </a:cubicBezTo>
                  <a:cubicBezTo>
                    <a:pt x="0" y="25"/>
                    <a:pt x="0" y="25"/>
                    <a:pt x="0" y="25"/>
                  </a:cubicBezTo>
                  <a:cubicBezTo>
                    <a:pt x="0" y="26"/>
                    <a:pt x="6" y="27"/>
                    <a:pt x="13" y="27"/>
                  </a:cubicBezTo>
                  <a:cubicBezTo>
                    <a:pt x="20" y="27"/>
                    <a:pt x="25" y="26"/>
                    <a:pt x="25" y="25"/>
                  </a:cubicBezTo>
                  <a:cubicBezTo>
                    <a:pt x="25" y="25"/>
                    <a:pt x="25" y="25"/>
                    <a:pt x="25" y="25"/>
                  </a:cubicBezTo>
                  <a:cubicBezTo>
                    <a:pt x="25" y="25"/>
                    <a:pt x="25" y="25"/>
                    <a:pt x="25" y="25"/>
                  </a:cubicBezTo>
                  <a:close/>
                  <a:moveTo>
                    <a:pt x="16" y="5"/>
                  </a:moveTo>
                  <a:cubicBezTo>
                    <a:pt x="16" y="5"/>
                    <a:pt x="16" y="5"/>
                    <a:pt x="16" y="5"/>
                  </a:cubicBezTo>
                  <a:cubicBezTo>
                    <a:pt x="16" y="5"/>
                    <a:pt x="16" y="5"/>
                    <a:pt x="16" y="5"/>
                  </a:cubicBezTo>
                  <a:cubicBezTo>
                    <a:pt x="16" y="5"/>
                    <a:pt x="16" y="5"/>
                    <a:pt x="16" y="5"/>
                  </a:cubicBezTo>
                  <a:close/>
                  <a:moveTo>
                    <a:pt x="14" y="24"/>
                  </a:moveTo>
                  <a:cubicBezTo>
                    <a:pt x="14" y="24"/>
                    <a:pt x="14" y="24"/>
                    <a:pt x="14" y="24"/>
                  </a:cubicBezTo>
                  <a:cubicBezTo>
                    <a:pt x="13" y="20"/>
                    <a:pt x="13" y="20"/>
                    <a:pt x="13" y="20"/>
                  </a:cubicBezTo>
                  <a:cubicBezTo>
                    <a:pt x="13" y="20"/>
                    <a:pt x="13" y="20"/>
                    <a:pt x="13" y="20"/>
                  </a:cubicBezTo>
                  <a:cubicBezTo>
                    <a:pt x="14" y="20"/>
                    <a:pt x="14" y="19"/>
                    <a:pt x="14" y="19"/>
                  </a:cubicBezTo>
                  <a:cubicBezTo>
                    <a:pt x="14" y="19"/>
                    <a:pt x="13" y="18"/>
                    <a:pt x="13" y="18"/>
                  </a:cubicBezTo>
                  <a:cubicBezTo>
                    <a:pt x="12" y="18"/>
                    <a:pt x="12" y="19"/>
                    <a:pt x="12" y="19"/>
                  </a:cubicBezTo>
                  <a:cubicBezTo>
                    <a:pt x="12" y="19"/>
                    <a:pt x="12" y="20"/>
                    <a:pt x="12" y="20"/>
                  </a:cubicBezTo>
                  <a:cubicBezTo>
                    <a:pt x="12" y="20"/>
                    <a:pt x="12" y="20"/>
                    <a:pt x="12" y="20"/>
                  </a:cubicBezTo>
                  <a:cubicBezTo>
                    <a:pt x="11" y="24"/>
                    <a:pt x="11" y="24"/>
                    <a:pt x="11" y="24"/>
                  </a:cubicBezTo>
                  <a:cubicBezTo>
                    <a:pt x="11" y="24"/>
                    <a:pt x="11" y="24"/>
                    <a:pt x="11" y="24"/>
                  </a:cubicBezTo>
                  <a:cubicBezTo>
                    <a:pt x="9" y="19"/>
                    <a:pt x="10" y="17"/>
                    <a:pt x="10" y="17"/>
                  </a:cubicBezTo>
                  <a:cubicBezTo>
                    <a:pt x="10" y="17"/>
                    <a:pt x="10" y="17"/>
                    <a:pt x="10" y="17"/>
                  </a:cubicBezTo>
                  <a:cubicBezTo>
                    <a:pt x="10" y="17"/>
                    <a:pt x="10" y="17"/>
                    <a:pt x="10" y="17"/>
                  </a:cubicBezTo>
                  <a:cubicBezTo>
                    <a:pt x="10" y="14"/>
                    <a:pt x="10" y="14"/>
                    <a:pt x="10" y="14"/>
                  </a:cubicBezTo>
                  <a:cubicBezTo>
                    <a:pt x="10" y="14"/>
                    <a:pt x="10" y="14"/>
                    <a:pt x="10" y="14"/>
                  </a:cubicBezTo>
                  <a:cubicBezTo>
                    <a:pt x="10" y="14"/>
                    <a:pt x="9" y="13"/>
                    <a:pt x="9" y="11"/>
                  </a:cubicBezTo>
                  <a:cubicBezTo>
                    <a:pt x="9" y="10"/>
                    <a:pt x="9" y="10"/>
                    <a:pt x="9" y="10"/>
                  </a:cubicBezTo>
                  <a:cubicBezTo>
                    <a:pt x="8" y="11"/>
                    <a:pt x="8" y="11"/>
                    <a:pt x="8" y="11"/>
                  </a:cubicBezTo>
                  <a:cubicBezTo>
                    <a:pt x="8" y="10"/>
                    <a:pt x="8" y="10"/>
                    <a:pt x="8" y="10"/>
                  </a:cubicBezTo>
                  <a:cubicBezTo>
                    <a:pt x="8" y="10"/>
                    <a:pt x="8" y="10"/>
                    <a:pt x="8" y="10"/>
                  </a:cubicBezTo>
                  <a:cubicBezTo>
                    <a:pt x="8" y="9"/>
                    <a:pt x="8" y="9"/>
                    <a:pt x="8" y="8"/>
                  </a:cubicBezTo>
                  <a:cubicBezTo>
                    <a:pt x="8" y="8"/>
                    <a:pt x="8" y="8"/>
                    <a:pt x="8" y="9"/>
                  </a:cubicBezTo>
                  <a:cubicBezTo>
                    <a:pt x="9" y="9"/>
                    <a:pt x="9" y="8"/>
                    <a:pt x="9" y="8"/>
                  </a:cubicBezTo>
                  <a:cubicBezTo>
                    <a:pt x="9" y="8"/>
                    <a:pt x="9" y="8"/>
                    <a:pt x="9" y="7"/>
                  </a:cubicBezTo>
                  <a:cubicBezTo>
                    <a:pt x="9" y="7"/>
                    <a:pt x="9" y="7"/>
                    <a:pt x="9" y="6"/>
                  </a:cubicBezTo>
                  <a:cubicBezTo>
                    <a:pt x="9" y="6"/>
                    <a:pt x="9" y="6"/>
                    <a:pt x="9"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1" y="6"/>
                  </a:cubicBezTo>
                  <a:cubicBezTo>
                    <a:pt x="11" y="6"/>
                    <a:pt x="11" y="7"/>
                    <a:pt x="11" y="7"/>
                  </a:cubicBezTo>
                  <a:cubicBezTo>
                    <a:pt x="11" y="7"/>
                    <a:pt x="11" y="7"/>
                    <a:pt x="11" y="7"/>
                  </a:cubicBezTo>
                  <a:cubicBezTo>
                    <a:pt x="11" y="7"/>
                    <a:pt x="11" y="6"/>
                    <a:pt x="11" y="6"/>
                  </a:cubicBezTo>
                  <a:cubicBezTo>
                    <a:pt x="10" y="6"/>
                    <a:pt x="10" y="6"/>
                    <a:pt x="10" y="6"/>
                  </a:cubicBezTo>
                  <a:cubicBezTo>
                    <a:pt x="10" y="6"/>
                    <a:pt x="10" y="6"/>
                    <a:pt x="10" y="5"/>
                  </a:cubicBezTo>
                  <a:cubicBezTo>
                    <a:pt x="10" y="5"/>
                    <a:pt x="10" y="5"/>
                    <a:pt x="10" y="5"/>
                  </a:cubicBezTo>
                  <a:cubicBezTo>
                    <a:pt x="10" y="5"/>
                    <a:pt x="10" y="5"/>
                    <a:pt x="10" y="5"/>
                  </a:cubicBezTo>
                  <a:cubicBezTo>
                    <a:pt x="10" y="5"/>
                    <a:pt x="10" y="5"/>
                    <a:pt x="10" y="5"/>
                  </a:cubicBezTo>
                  <a:cubicBezTo>
                    <a:pt x="10" y="5"/>
                    <a:pt x="10" y="5"/>
                    <a:pt x="10" y="6"/>
                  </a:cubicBezTo>
                  <a:cubicBezTo>
                    <a:pt x="10" y="6"/>
                    <a:pt x="10" y="6"/>
                    <a:pt x="11" y="6"/>
                  </a:cubicBezTo>
                  <a:cubicBezTo>
                    <a:pt x="11" y="6"/>
                    <a:pt x="11" y="6"/>
                    <a:pt x="11" y="6"/>
                  </a:cubicBezTo>
                  <a:cubicBezTo>
                    <a:pt x="12" y="6"/>
                    <a:pt x="12" y="6"/>
                    <a:pt x="12" y="6"/>
                  </a:cubicBezTo>
                  <a:cubicBezTo>
                    <a:pt x="12" y="6"/>
                    <a:pt x="13" y="6"/>
                    <a:pt x="13" y="6"/>
                  </a:cubicBezTo>
                  <a:cubicBezTo>
                    <a:pt x="13" y="6"/>
                    <a:pt x="13" y="6"/>
                    <a:pt x="13" y="6"/>
                  </a:cubicBezTo>
                  <a:cubicBezTo>
                    <a:pt x="13" y="6"/>
                    <a:pt x="12" y="6"/>
                    <a:pt x="12" y="6"/>
                  </a:cubicBezTo>
                  <a:cubicBezTo>
                    <a:pt x="12" y="6"/>
                    <a:pt x="11" y="6"/>
                    <a:pt x="11" y="6"/>
                  </a:cubicBezTo>
                  <a:cubicBezTo>
                    <a:pt x="12" y="6"/>
                    <a:pt x="12" y="6"/>
                    <a:pt x="12" y="6"/>
                  </a:cubicBezTo>
                  <a:cubicBezTo>
                    <a:pt x="14" y="6"/>
                    <a:pt x="15" y="6"/>
                    <a:pt x="16" y="5"/>
                  </a:cubicBezTo>
                  <a:cubicBezTo>
                    <a:pt x="16" y="8"/>
                    <a:pt x="16" y="8"/>
                    <a:pt x="16" y="8"/>
                  </a:cubicBezTo>
                  <a:cubicBezTo>
                    <a:pt x="16" y="8"/>
                    <a:pt x="16" y="8"/>
                    <a:pt x="16" y="8"/>
                  </a:cubicBezTo>
                  <a:cubicBezTo>
                    <a:pt x="16" y="9"/>
                    <a:pt x="16" y="9"/>
                    <a:pt x="16" y="9"/>
                  </a:cubicBezTo>
                  <a:cubicBezTo>
                    <a:pt x="17" y="8"/>
                    <a:pt x="17" y="8"/>
                    <a:pt x="17" y="8"/>
                  </a:cubicBezTo>
                  <a:cubicBezTo>
                    <a:pt x="17" y="9"/>
                    <a:pt x="17" y="9"/>
                    <a:pt x="17" y="10"/>
                  </a:cubicBezTo>
                  <a:cubicBezTo>
                    <a:pt x="17" y="10"/>
                    <a:pt x="17" y="10"/>
                    <a:pt x="17" y="10"/>
                  </a:cubicBezTo>
                  <a:cubicBezTo>
                    <a:pt x="17" y="10"/>
                    <a:pt x="17" y="10"/>
                    <a:pt x="17" y="11"/>
                  </a:cubicBezTo>
                  <a:cubicBezTo>
                    <a:pt x="16" y="10"/>
                    <a:pt x="16" y="10"/>
                    <a:pt x="16" y="10"/>
                  </a:cubicBezTo>
                  <a:cubicBezTo>
                    <a:pt x="16" y="11"/>
                    <a:pt x="16" y="11"/>
                    <a:pt x="16" y="11"/>
                  </a:cubicBezTo>
                  <a:cubicBezTo>
                    <a:pt x="16" y="13"/>
                    <a:pt x="15" y="14"/>
                    <a:pt x="15" y="14"/>
                  </a:cubicBezTo>
                  <a:cubicBezTo>
                    <a:pt x="15" y="14"/>
                    <a:pt x="15" y="14"/>
                    <a:pt x="15" y="14"/>
                  </a:cubicBezTo>
                  <a:cubicBezTo>
                    <a:pt x="15" y="14"/>
                    <a:pt x="15" y="14"/>
                    <a:pt x="15" y="14"/>
                  </a:cubicBezTo>
                  <a:cubicBezTo>
                    <a:pt x="15" y="17"/>
                    <a:pt x="15" y="17"/>
                    <a:pt x="15" y="17"/>
                  </a:cubicBezTo>
                  <a:cubicBezTo>
                    <a:pt x="15" y="17"/>
                    <a:pt x="15" y="17"/>
                    <a:pt x="15" y="17"/>
                  </a:cubicBezTo>
                  <a:cubicBezTo>
                    <a:pt x="15" y="17"/>
                    <a:pt x="15" y="17"/>
                    <a:pt x="15" y="17"/>
                  </a:cubicBezTo>
                  <a:cubicBezTo>
                    <a:pt x="15" y="17"/>
                    <a:pt x="16" y="19"/>
                    <a:pt x="1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897" name="组合 896"/>
          <p:cNvGrpSpPr/>
          <p:nvPr/>
        </p:nvGrpSpPr>
        <p:grpSpPr>
          <a:xfrm>
            <a:off x="7443484" y="4815063"/>
            <a:ext cx="545531" cy="474072"/>
            <a:chOff x="7756525" y="4721226"/>
            <a:chExt cx="496887" cy="431800"/>
          </a:xfrm>
          <a:solidFill>
            <a:schemeClr val="bg1"/>
          </a:solidFill>
        </p:grpSpPr>
        <p:sp>
          <p:nvSpPr>
            <p:cNvPr id="898" name="Freeform 905"/>
            <p:cNvSpPr/>
            <p:nvPr/>
          </p:nvSpPr>
          <p:spPr bwMode="auto">
            <a:xfrm>
              <a:off x="7823200" y="4787901"/>
              <a:ext cx="33337" cy="49213"/>
            </a:xfrm>
            <a:custGeom>
              <a:avLst/>
              <a:gdLst>
                <a:gd name="T0" fmla="*/ 0 w 2"/>
                <a:gd name="T1" fmla="*/ 2 h 3"/>
                <a:gd name="T2" fmla="*/ 2 w 2"/>
                <a:gd name="T3" fmla="*/ 1 h 3"/>
                <a:gd name="T4" fmla="*/ 0 w 2"/>
                <a:gd name="T5" fmla="*/ 1 h 3"/>
                <a:gd name="T6" fmla="*/ 0 w 2"/>
                <a:gd name="T7" fmla="*/ 2 h 3"/>
              </a:gdLst>
              <a:ahLst/>
              <a:cxnLst>
                <a:cxn ang="0">
                  <a:pos x="T0" y="T1"/>
                </a:cxn>
                <a:cxn ang="0">
                  <a:pos x="T2" y="T3"/>
                </a:cxn>
                <a:cxn ang="0">
                  <a:pos x="T4" y="T5"/>
                </a:cxn>
                <a:cxn ang="0">
                  <a:pos x="T6" y="T7"/>
                </a:cxn>
              </a:cxnLst>
              <a:rect l="0" t="0" r="r" b="b"/>
              <a:pathLst>
                <a:path w="2" h="3">
                  <a:moveTo>
                    <a:pt x="0" y="2"/>
                  </a:moveTo>
                  <a:cubicBezTo>
                    <a:pt x="1" y="3"/>
                    <a:pt x="2" y="1"/>
                    <a:pt x="2" y="1"/>
                  </a:cubicBezTo>
                  <a:cubicBezTo>
                    <a:pt x="1" y="0"/>
                    <a:pt x="0" y="1"/>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899" name="Freeform 906"/>
            <p:cNvSpPr/>
            <p:nvPr/>
          </p:nvSpPr>
          <p:spPr bwMode="auto">
            <a:xfrm>
              <a:off x="8070850" y="5086351"/>
              <a:ext cx="66675" cy="49213"/>
            </a:xfrm>
            <a:custGeom>
              <a:avLst/>
              <a:gdLst>
                <a:gd name="T0" fmla="*/ 0 w 4"/>
                <a:gd name="T1" fmla="*/ 2 h 3"/>
                <a:gd name="T2" fmla="*/ 4 w 4"/>
                <a:gd name="T3" fmla="*/ 2 h 3"/>
                <a:gd name="T4" fmla="*/ 0 w 4"/>
                <a:gd name="T5" fmla="*/ 2 h 3"/>
              </a:gdLst>
              <a:ahLst/>
              <a:cxnLst>
                <a:cxn ang="0">
                  <a:pos x="T0" y="T1"/>
                </a:cxn>
                <a:cxn ang="0">
                  <a:pos x="T2" y="T3"/>
                </a:cxn>
                <a:cxn ang="0">
                  <a:pos x="T4" y="T5"/>
                </a:cxn>
              </a:cxnLst>
              <a:rect l="0" t="0" r="r" b="b"/>
              <a:pathLst>
                <a:path w="4" h="3">
                  <a:moveTo>
                    <a:pt x="0" y="2"/>
                  </a:moveTo>
                  <a:cubicBezTo>
                    <a:pt x="1" y="3"/>
                    <a:pt x="4" y="2"/>
                    <a:pt x="4" y="2"/>
                  </a:cubicBezTo>
                  <a:cubicBezTo>
                    <a:pt x="2"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0" name="Freeform 907"/>
            <p:cNvSpPr/>
            <p:nvPr/>
          </p:nvSpPr>
          <p:spPr bwMode="auto">
            <a:xfrm>
              <a:off x="8070850" y="5068888"/>
              <a:ext cx="33337" cy="33338"/>
            </a:xfrm>
            <a:custGeom>
              <a:avLst/>
              <a:gdLst>
                <a:gd name="T0" fmla="*/ 2 w 2"/>
                <a:gd name="T1" fmla="*/ 0 h 2"/>
                <a:gd name="T2" fmla="*/ 0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0" y="0"/>
                    <a:pt x="0" y="2"/>
                  </a:cubicBezTo>
                  <a:cubicBezTo>
                    <a:pt x="0" y="2"/>
                    <a:pt x="0" y="2"/>
                    <a:pt x="1" y="2"/>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1" name="Freeform 908"/>
            <p:cNvSpPr/>
            <p:nvPr/>
          </p:nvSpPr>
          <p:spPr bwMode="auto">
            <a:xfrm>
              <a:off x="8121650" y="5068888"/>
              <a:ext cx="49212" cy="50800"/>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3"/>
                    <a:pt x="3" y="1"/>
                    <a:pt x="3" y="1"/>
                  </a:cubicBezTo>
                  <a:cubicBezTo>
                    <a:pt x="1"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2" name="Freeform 909"/>
            <p:cNvSpPr/>
            <p:nvPr/>
          </p:nvSpPr>
          <p:spPr bwMode="auto">
            <a:xfrm>
              <a:off x="8104188" y="5037138"/>
              <a:ext cx="33337" cy="49213"/>
            </a:xfrm>
            <a:custGeom>
              <a:avLst/>
              <a:gdLst>
                <a:gd name="T0" fmla="*/ 1 w 2"/>
                <a:gd name="T1" fmla="*/ 3 h 3"/>
                <a:gd name="T2" fmla="*/ 2 w 2"/>
                <a:gd name="T3" fmla="*/ 0 h 3"/>
                <a:gd name="T4" fmla="*/ 1 w 2"/>
                <a:gd name="T5" fmla="*/ 3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2" y="2"/>
                    <a:pt x="2" y="0"/>
                  </a:cubicBezTo>
                  <a:cubicBezTo>
                    <a:pt x="2" y="0"/>
                    <a:pt x="0" y="2"/>
                    <a:pt x="1"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3" name="Freeform 910"/>
            <p:cNvSpPr/>
            <p:nvPr/>
          </p:nvSpPr>
          <p:spPr bwMode="auto">
            <a:xfrm>
              <a:off x="8154988" y="5037138"/>
              <a:ext cx="49212" cy="492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2" y="3"/>
                    <a:pt x="3" y="1"/>
                    <a:pt x="3" y="1"/>
                  </a:cubicBezTo>
                  <a:cubicBezTo>
                    <a:pt x="1"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4" name="Freeform 911"/>
            <p:cNvSpPr/>
            <p:nvPr/>
          </p:nvSpPr>
          <p:spPr bwMode="auto">
            <a:xfrm>
              <a:off x="8137525" y="5019676"/>
              <a:ext cx="33337" cy="49213"/>
            </a:xfrm>
            <a:custGeom>
              <a:avLst/>
              <a:gdLst>
                <a:gd name="T0" fmla="*/ 1 w 2"/>
                <a:gd name="T1" fmla="*/ 3 h 3"/>
                <a:gd name="T2" fmla="*/ 1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1" y="2"/>
                  </a:cubicBezTo>
                  <a:cubicBezTo>
                    <a:pt x="1" y="2"/>
                    <a:pt x="2" y="1"/>
                    <a:pt x="1" y="0"/>
                  </a:cubicBezTo>
                  <a:cubicBezTo>
                    <a:pt x="1" y="0"/>
                    <a:pt x="0"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5" name="Freeform 912"/>
            <p:cNvSpPr/>
            <p:nvPr/>
          </p:nvSpPr>
          <p:spPr bwMode="auto">
            <a:xfrm>
              <a:off x="8188325" y="5003801"/>
              <a:ext cx="49212" cy="492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2" y="3"/>
                    <a:pt x="3" y="0"/>
                    <a:pt x="3"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6" name="Freeform 913"/>
            <p:cNvSpPr/>
            <p:nvPr/>
          </p:nvSpPr>
          <p:spPr bwMode="auto">
            <a:xfrm>
              <a:off x="8154988" y="4986338"/>
              <a:ext cx="33337" cy="50800"/>
            </a:xfrm>
            <a:custGeom>
              <a:avLst/>
              <a:gdLst>
                <a:gd name="T0" fmla="*/ 2 w 2"/>
                <a:gd name="T1" fmla="*/ 3 h 3"/>
                <a:gd name="T2" fmla="*/ 2 w 2"/>
                <a:gd name="T3" fmla="*/ 2 h 3"/>
                <a:gd name="T4" fmla="*/ 1 w 2"/>
                <a:gd name="T5" fmla="*/ 0 h 3"/>
                <a:gd name="T6" fmla="*/ 2 w 2"/>
                <a:gd name="T7" fmla="*/ 3 h 3"/>
              </a:gdLst>
              <a:ahLst/>
              <a:cxnLst>
                <a:cxn ang="0">
                  <a:pos x="T0" y="T1"/>
                </a:cxn>
                <a:cxn ang="0">
                  <a:pos x="T2" y="T3"/>
                </a:cxn>
                <a:cxn ang="0">
                  <a:pos x="T4" y="T5"/>
                </a:cxn>
                <a:cxn ang="0">
                  <a:pos x="T6" y="T7"/>
                </a:cxn>
              </a:cxnLst>
              <a:rect l="0" t="0" r="r" b="b"/>
              <a:pathLst>
                <a:path w="2" h="3">
                  <a:moveTo>
                    <a:pt x="2" y="3"/>
                  </a:moveTo>
                  <a:cubicBezTo>
                    <a:pt x="2" y="3"/>
                    <a:pt x="2" y="2"/>
                    <a:pt x="2" y="2"/>
                  </a:cubicBezTo>
                  <a:cubicBezTo>
                    <a:pt x="2" y="2"/>
                    <a:pt x="2" y="1"/>
                    <a:pt x="1" y="0"/>
                  </a:cubicBezTo>
                  <a:cubicBezTo>
                    <a:pt x="1" y="0"/>
                    <a:pt x="0"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7" name="Freeform 914"/>
            <p:cNvSpPr/>
            <p:nvPr/>
          </p:nvSpPr>
          <p:spPr bwMode="auto">
            <a:xfrm>
              <a:off x="8204200" y="4953001"/>
              <a:ext cx="49212" cy="50800"/>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2" y="3"/>
                    <a:pt x="3" y="0"/>
                    <a:pt x="3" y="0"/>
                  </a:cubicBezTo>
                  <a:cubicBezTo>
                    <a:pt x="0" y="1"/>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8" name="Freeform 915"/>
            <p:cNvSpPr/>
            <p:nvPr/>
          </p:nvSpPr>
          <p:spPr bwMode="auto">
            <a:xfrm>
              <a:off x="8170863" y="4953001"/>
              <a:ext cx="33337" cy="50800"/>
            </a:xfrm>
            <a:custGeom>
              <a:avLst/>
              <a:gdLst>
                <a:gd name="T0" fmla="*/ 1 w 2"/>
                <a:gd name="T1" fmla="*/ 0 h 3"/>
                <a:gd name="T2" fmla="*/ 2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2"/>
                    <a:pt x="2" y="3"/>
                  </a:cubicBezTo>
                  <a:cubicBezTo>
                    <a:pt x="2" y="3"/>
                    <a:pt x="2" y="2"/>
                    <a:pt x="2" y="2"/>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09" name="Freeform 916"/>
            <p:cNvSpPr/>
            <p:nvPr/>
          </p:nvSpPr>
          <p:spPr bwMode="auto">
            <a:xfrm>
              <a:off x="8220075" y="4903788"/>
              <a:ext cx="33337" cy="4921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3"/>
                    <a:pt x="2" y="0"/>
                    <a:pt x="2" y="0"/>
                  </a:cubicBezTo>
                  <a:cubicBezTo>
                    <a:pt x="0" y="1"/>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0" name="Freeform 917"/>
            <p:cNvSpPr/>
            <p:nvPr/>
          </p:nvSpPr>
          <p:spPr bwMode="auto">
            <a:xfrm>
              <a:off x="8188325" y="4903788"/>
              <a:ext cx="31750" cy="49213"/>
            </a:xfrm>
            <a:custGeom>
              <a:avLst/>
              <a:gdLst>
                <a:gd name="T0" fmla="*/ 1 w 2"/>
                <a:gd name="T1" fmla="*/ 0 h 3"/>
                <a:gd name="T2" fmla="*/ 2 w 2"/>
                <a:gd name="T3" fmla="*/ 3 h 3"/>
                <a:gd name="T4" fmla="*/ 2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2"/>
                    <a:pt x="2" y="3"/>
                  </a:cubicBezTo>
                  <a:cubicBezTo>
                    <a:pt x="2" y="3"/>
                    <a:pt x="2" y="2"/>
                    <a:pt x="2"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1" name="Freeform 918"/>
            <p:cNvSpPr/>
            <p:nvPr/>
          </p:nvSpPr>
          <p:spPr bwMode="auto">
            <a:xfrm>
              <a:off x="8220075" y="4854576"/>
              <a:ext cx="33337" cy="4921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2"/>
                    <a:pt x="2" y="0"/>
                    <a:pt x="2" y="0"/>
                  </a:cubicBezTo>
                  <a:cubicBezTo>
                    <a:pt x="0" y="1"/>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2" name="Freeform 919"/>
            <p:cNvSpPr/>
            <p:nvPr/>
          </p:nvSpPr>
          <p:spPr bwMode="auto">
            <a:xfrm>
              <a:off x="8188325" y="4870451"/>
              <a:ext cx="31750" cy="33338"/>
            </a:xfrm>
            <a:custGeom>
              <a:avLst/>
              <a:gdLst>
                <a:gd name="T0" fmla="*/ 2 w 2"/>
                <a:gd name="T1" fmla="*/ 1 h 2"/>
                <a:gd name="T2" fmla="*/ 0 w 2"/>
                <a:gd name="T3" fmla="*/ 0 h 2"/>
                <a:gd name="T4" fmla="*/ 2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0"/>
                    <a:pt x="0" y="0"/>
                  </a:cubicBezTo>
                  <a:cubicBezTo>
                    <a:pt x="0" y="0"/>
                    <a:pt x="0" y="2"/>
                    <a:pt x="2"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3" name="Freeform 920"/>
            <p:cNvSpPr/>
            <p:nvPr/>
          </p:nvSpPr>
          <p:spPr bwMode="auto">
            <a:xfrm>
              <a:off x="8204200" y="4803776"/>
              <a:ext cx="49212" cy="50800"/>
            </a:xfrm>
            <a:custGeom>
              <a:avLst/>
              <a:gdLst>
                <a:gd name="T0" fmla="*/ 1 w 3"/>
                <a:gd name="T1" fmla="*/ 3 h 3"/>
                <a:gd name="T2" fmla="*/ 2 w 3"/>
                <a:gd name="T3" fmla="*/ 0 h 3"/>
                <a:gd name="T4" fmla="*/ 1 w 3"/>
                <a:gd name="T5" fmla="*/ 3 h 3"/>
              </a:gdLst>
              <a:ahLst/>
              <a:cxnLst>
                <a:cxn ang="0">
                  <a:pos x="T0" y="T1"/>
                </a:cxn>
                <a:cxn ang="0">
                  <a:pos x="T2" y="T3"/>
                </a:cxn>
                <a:cxn ang="0">
                  <a:pos x="T4" y="T5"/>
                </a:cxn>
              </a:cxnLst>
              <a:rect l="0" t="0" r="r" b="b"/>
              <a:pathLst>
                <a:path w="3" h="3">
                  <a:moveTo>
                    <a:pt x="1" y="3"/>
                  </a:moveTo>
                  <a:cubicBezTo>
                    <a:pt x="3" y="2"/>
                    <a:pt x="2" y="0"/>
                    <a:pt x="2" y="0"/>
                  </a:cubicBezTo>
                  <a:cubicBezTo>
                    <a:pt x="0" y="1"/>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4" name="Freeform 921"/>
            <p:cNvSpPr/>
            <p:nvPr/>
          </p:nvSpPr>
          <p:spPr bwMode="auto">
            <a:xfrm>
              <a:off x="8188325" y="4821238"/>
              <a:ext cx="31750" cy="49213"/>
            </a:xfrm>
            <a:custGeom>
              <a:avLst/>
              <a:gdLst>
                <a:gd name="T0" fmla="*/ 2 w 2"/>
                <a:gd name="T1" fmla="*/ 2 h 3"/>
                <a:gd name="T2" fmla="*/ 2 w 2"/>
                <a:gd name="T3" fmla="*/ 1 h 3"/>
                <a:gd name="T4" fmla="*/ 0 w 2"/>
                <a:gd name="T5" fmla="*/ 0 h 3"/>
                <a:gd name="T6" fmla="*/ 2 w 2"/>
                <a:gd name="T7" fmla="*/ 2 h 3"/>
              </a:gdLst>
              <a:ahLst/>
              <a:cxnLst>
                <a:cxn ang="0">
                  <a:pos x="T0" y="T1"/>
                </a:cxn>
                <a:cxn ang="0">
                  <a:pos x="T2" y="T3"/>
                </a:cxn>
                <a:cxn ang="0">
                  <a:pos x="T4" y="T5"/>
                </a:cxn>
                <a:cxn ang="0">
                  <a:pos x="T6" y="T7"/>
                </a:cxn>
              </a:cxnLst>
              <a:rect l="0" t="0" r="r" b="b"/>
              <a:pathLst>
                <a:path w="2" h="3">
                  <a:moveTo>
                    <a:pt x="2" y="2"/>
                  </a:moveTo>
                  <a:cubicBezTo>
                    <a:pt x="2" y="2"/>
                    <a:pt x="2" y="2"/>
                    <a:pt x="2" y="1"/>
                  </a:cubicBezTo>
                  <a:cubicBezTo>
                    <a:pt x="2" y="1"/>
                    <a:pt x="1" y="0"/>
                    <a:pt x="0" y="0"/>
                  </a:cubicBezTo>
                  <a:cubicBezTo>
                    <a:pt x="0" y="0"/>
                    <a:pt x="0"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5" name="Freeform 922"/>
            <p:cNvSpPr/>
            <p:nvPr/>
          </p:nvSpPr>
          <p:spPr bwMode="auto">
            <a:xfrm>
              <a:off x="8121650" y="4721226"/>
              <a:ext cx="66675" cy="66675"/>
            </a:xfrm>
            <a:custGeom>
              <a:avLst/>
              <a:gdLst>
                <a:gd name="T0" fmla="*/ 4 w 4"/>
                <a:gd name="T1" fmla="*/ 4 h 4"/>
                <a:gd name="T2" fmla="*/ 0 w 4"/>
                <a:gd name="T3" fmla="*/ 0 h 4"/>
                <a:gd name="T4" fmla="*/ 4 w 4"/>
                <a:gd name="T5" fmla="*/ 4 h 4"/>
              </a:gdLst>
              <a:ahLst/>
              <a:cxnLst>
                <a:cxn ang="0">
                  <a:pos x="T0" y="T1"/>
                </a:cxn>
                <a:cxn ang="0">
                  <a:pos x="T2" y="T3"/>
                </a:cxn>
                <a:cxn ang="0">
                  <a:pos x="T4" y="T5"/>
                </a:cxn>
              </a:cxnLst>
              <a:rect l="0" t="0" r="r" b="b"/>
              <a:pathLst>
                <a:path w="4" h="4">
                  <a:moveTo>
                    <a:pt x="4" y="4"/>
                  </a:moveTo>
                  <a:cubicBezTo>
                    <a:pt x="4" y="1"/>
                    <a:pt x="0" y="0"/>
                    <a:pt x="0" y="0"/>
                  </a:cubicBezTo>
                  <a:cubicBezTo>
                    <a:pt x="1"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6" name="Freeform 923"/>
            <p:cNvSpPr/>
            <p:nvPr/>
          </p:nvSpPr>
          <p:spPr bwMode="auto">
            <a:xfrm>
              <a:off x="8188325" y="4754563"/>
              <a:ext cx="49212" cy="66675"/>
            </a:xfrm>
            <a:custGeom>
              <a:avLst/>
              <a:gdLst>
                <a:gd name="T0" fmla="*/ 2 w 3"/>
                <a:gd name="T1" fmla="*/ 4 h 4"/>
                <a:gd name="T2" fmla="*/ 2 w 3"/>
                <a:gd name="T3" fmla="*/ 0 h 4"/>
                <a:gd name="T4" fmla="*/ 2 w 3"/>
                <a:gd name="T5" fmla="*/ 4 h 4"/>
              </a:gdLst>
              <a:ahLst/>
              <a:cxnLst>
                <a:cxn ang="0">
                  <a:pos x="T0" y="T1"/>
                </a:cxn>
                <a:cxn ang="0">
                  <a:pos x="T2" y="T3"/>
                </a:cxn>
                <a:cxn ang="0">
                  <a:pos x="T4" y="T5"/>
                </a:cxn>
              </a:cxnLst>
              <a:rect l="0" t="0" r="r" b="b"/>
              <a:pathLst>
                <a:path w="3" h="4">
                  <a:moveTo>
                    <a:pt x="2" y="4"/>
                  </a:moveTo>
                  <a:cubicBezTo>
                    <a:pt x="3" y="2"/>
                    <a:pt x="2" y="0"/>
                    <a:pt x="2" y="0"/>
                  </a:cubicBezTo>
                  <a:cubicBezTo>
                    <a:pt x="0" y="2"/>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7" name="Freeform 924"/>
            <p:cNvSpPr/>
            <p:nvPr/>
          </p:nvSpPr>
          <p:spPr bwMode="auto">
            <a:xfrm>
              <a:off x="8170863" y="4787901"/>
              <a:ext cx="33337" cy="49213"/>
            </a:xfrm>
            <a:custGeom>
              <a:avLst/>
              <a:gdLst>
                <a:gd name="T0" fmla="*/ 0 w 2"/>
                <a:gd name="T1" fmla="*/ 1 h 3"/>
                <a:gd name="T2" fmla="*/ 2 w 2"/>
                <a:gd name="T3" fmla="*/ 2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1"/>
                    <a:pt x="1" y="3"/>
                    <a:pt x="2" y="2"/>
                  </a:cubicBezTo>
                  <a:cubicBezTo>
                    <a:pt x="2" y="2"/>
                    <a:pt x="2" y="2"/>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8" name="Freeform 925"/>
            <p:cNvSpPr/>
            <p:nvPr/>
          </p:nvSpPr>
          <p:spPr bwMode="auto">
            <a:xfrm>
              <a:off x="7972425" y="5068888"/>
              <a:ext cx="82550" cy="84138"/>
            </a:xfrm>
            <a:custGeom>
              <a:avLst/>
              <a:gdLst>
                <a:gd name="T0" fmla="*/ 31 w 52"/>
                <a:gd name="T1" fmla="*/ 21 h 53"/>
                <a:gd name="T2" fmla="*/ 21 w 52"/>
                <a:gd name="T3" fmla="*/ 0 h 53"/>
                <a:gd name="T4" fmla="*/ 21 w 52"/>
                <a:gd name="T5" fmla="*/ 21 h 53"/>
                <a:gd name="T6" fmla="*/ 0 w 52"/>
                <a:gd name="T7" fmla="*/ 21 h 53"/>
                <a:gd name="T8" fmla="*/ 10 w 52"/>
                <a:gd name="T9" fmla="*/ 32 h 53"/>
                <a:gd name="T10" fmla="*/ 10 w 52"/>
                <a:gd name="T11" fmla="*/ 53 h 53"/>
                <a:gd name="T12" fmla="*/ 21 w 52"/>
                <a:gd name="T13" fmla="*/ 42 h 53"/>
                <a:gd name="T14" fmla="*/ 42 w 52"/>
                <a:gd name="T15" fmla="*/ 53 h 53"/>
                <a:gd name="T16" fmla="*/ 31 w 52"/>
                <a:gd name="T17" fmla="*/ 32 h 53"/>
                <a:gd name="T18" fmla="*/ 52 w 52"/>
                <a:gd name="T19" fmla="*/ 21 h 53"/>
                <a:gd name="T20" fmla="*/ 31 w 52"/>
                <a:gd name="T2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3">
                  <a:moveTo>
                    <a:pt x="31" y="21"/>
                  </a:moveTo>
                  <a:lnTo>
                    <a:pt x="21" y="0"/>
                  </a:lnTo>
                  <a:lnTo>
                    <a:pt x="21" y="21"/>
                  </a:lnTo>
                  <a:lnTo>
                    <a:pt x="0" y="21"/>
                  </a:lnTo>
                  <a:lnTo>
                    <a:pt x="10" y="32"/>
                  </a:lnTo>
                  <a:lnTo>
                    <a:pt x="10" y="53"/>
                  </a:lnTo>
                  <a:lnTo>
                    <a:pt x="21" y="42"/>
                  </a:lnTo>
                  <a:lnTo>
                    <a:pt x="42" y="53"/>
                  </a:lnTo>
                  <a:lnTo>
                    <a:pt x="31" y="32"/>
                  </a:lnTo>
                  <a:lnTo>
                    <a:pt x="52" y="21"/>
                  </a:lnTo>
                  <a:lnTo>
                    <a:pt x="31"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19" name="Freeform 926"/>
            <p:cNvSpPr>
              <a:spLocks noEditPoints="1"/>
            </p:cNvSpPr>
            <p:nvPr/>
          </p:nvSpPr>
          <p:spPr bwMode="auto">
            <a:xfrm>
              <a:off x="7872413" y="4770438"/>
              <a:ext cx="265112" cy="266700"/>
            </a:xfrm>
            <a:custGeom>
              <a:avLst/>
              <a:gdLst>
                <a:gd name="T0" fmla="*/ 16 w 16"/>
                <a:gd name="T1" fmla="*/ 7 h 16"/>
                <a:gd name="T2" fmla="*/ 9 w 16"/>
                <a:gd name="T3" fmla="*/ 0 h 16"/>
                <a:gd name="T4" fmla="*/ 9 w 16"/>
                <a:gd name="T5" fmla="*/ 0 h 16"/>
                <a:gd name="T6" fmla="*/ 8 w 16"/>
                <a:gd name="T7" fmla="*/ 0 h 16"/>
                <a:gd name="T8" fmla="*/ 8 w 16"/>
                <a:gd name="T9" fmla="*/ 0 h 16"/>
                <a:gd name="T10" fmla="*/ 0 w 16"/>
                <a:gd name="T11" fmla="*/ 7 h 16"/>
                <a:gd name="T12" fmla="*/ 0 w 16"/>
                <a:gd name="T13" fmla="*/ 8 h 16"/>
                <a:gd name="T14" fmla="*/ 0 w 16"/>
                <a:gd name="T15" fmla="*/ 8 h 16"/>
                <a:gd name="T16" fmla="*/ 0 w 16"/>
                <a:gd name="T17" fmla="*/ 9 h 16"/>
                <a:gd name="T18" fmla="*/ 8 w 16"/>
                <a:gd name="T19" fmla="*/ 16 h 16"/>
                <a:gd name="T20" fmla="*/ 8 w 16"/>
                <a:gd name="T21" fmla="*/ 16 h 16"/>
                <a:gd name="T22" fmla="*/ 9 w 16"/>
                <a:gd name="T23" fmla="*/ 16 h 16"/>
                <a:gd name="T24" fmla="*/ 9 w 16"/>
                <a:gd name="T25" fmla="*/ 16 h 16"/>
                <a:gd name="T26" fmla="*/ 16 w 16"/>
                <a:gd name="T27" fmla="*/ 9 h 16"/>
                <a:gd name="T28" fmla="*/ 16 w 16"/>
                <a:gd name="T29" fmla="*/ 8 h 16"/>
                <a:gd name="T30" fmla="*/ 16 w 16"/>
                <a:gd name="T31" fmla="*/ 8 h 16"/>
                <a:gd name="T32" fmla="*/ 16 w 16"/>
                <a:gd name="T33" fmla="*/ 7 h 16"/>
                <a:gd name="T34" fmla="*/ 16 w 16"/>
                <a:gd name="T35" fmla="*/ 8 h 16"/>
                <a:gd name="T36" fmla="*/ 16 w 16"/>
                <a:gd name="T37" fmla="*/ 8 h 16"/>
                <a:gd name="T38" fmla="*/ 9 w 16"/>
                <a:gd name="T39" fmla="*/ 15 h 16"/>
                <a:gd name="T40" fmla="*/ 9 w 16"/>
                <a:gd name="T41" fmla="*/ 15 h 16"/>
                <a:gd name="T42" fmla="*/ 8 w 16"/>
                <a:gd name="T43" fmla="*/ 15 h 16"/>
                <a:gd name="T44" fmla="*/ 8 w 16"/>
                <a:gd name="T45" fmla="*/ 15 h 16"/>
                <a:gd name="T46" fmla="*/ 1 w 16"/>
                <a:gd name="T47" fmla="*/ 8 h 16"/>
                <a:gd name="T48" fmla="*/ 1 w 16"/>
                <a:gd name="T49" fmla="*/ 8 h 16"/>
                <a:gd name="T50" fmla="*/ 1 w 16"/>
                <a:gd name="T51" fmla="*/ 8 h 16"/>
                <a:gd name="T52" fmla="*/ 1 w 16"/>
                <a:gd name="T53" fmla="*/ 7 h 16"/>
                <a:gd name="T54" fmla="*/ 8 w 16"/>
                <a:gd name="T55" fmla="*/ 1 h 16"/>
                <a:gd name="T56" fmla="*/ 8 w 16"/>
                <a:gd name="T57" fmla="*/ 1 h 16"/>
                <a:gd name="T58" fmla="*/ 9 w 16"/>
                <a:gd name="T59" fmla="*/ 1 h 16"/>
                <a:gd name="T60" fmla="*/ 9 w 16"/>
                <a:gd name="T61" fmla="*/ 1 h 16"/>
                <a:gd name="T62" fmla="*/ 16 w 16"/>
                <a:gd name="T63" fmla="*/ 7 h 16"/>
                <a:gd name="T64" fmla="*/ 16 w 16"/>
                <a:gd name="T6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6">
                  <a:moveTo>
                    <a:pt x="16" y="7"/>
                  </a:moveTo>
                  <a:cubicBezTo>
                    <a:pt x="16" y="3"/>
                    <a:pt x="13" y="0"/>
                    <a:pt x="9" y="0"/>
                  </a:cubicBezTo>
                  <a:cubicBezTo>
                    <a:pt x="9" y="0"/>
                    <a:pt x="9" y="0"/>
                    <a:pt x="9" y="0"/>
                  </a:cubicBezTo>
                  <a:cubicBezTo>
                    <a:pt x="8" y="0"/>
                    <a:pt x="8" y="0"/>
                    <a:pt x="8" y="0"/>
                  </a:cubicBezTo>
                  <a:cubicBezTo>
                    <a:pt x="8" y="0"/>
                    <a:pt x="8" y="0"/>
                    <a:pt x="8" y="0"/>
                  </a:cubicBezTo>
                  <a:cubicBezTo>
                    <a:pt x="4" y="0"/>
                    <a:pt x="1" y="3"/>
                    <a:pt x="0" y="7"/>
                  </a:cubicBezTo>
                  <a:cubicBezTo>
                    <a:pt x="0" y="8"/>
                    <a:pt x="0" y="8"/>
                    <a:pt x="0" y="8"/>
                  </a:cubicBezTo>
                  <a:cubicBezTo>
                    <a:pt x="0" y="8"/>
                    <a:pt x="0" y="8"/>
                    <a:pt x="0" y="8"/>
                  </a:cubicBezTo>
                  <a:cubicBezTo>
                    <a:pt x="0" y="9"/>
                    <a:pt x="0" y="9"/>
                    <a:pt x="0" y="9"/>
                  </a:cubicBezTo>
                  <a:cubicBezTo>
                    <a:pt x="1" y="13"/>
                    <a:pt x="4" y="16"/>
                    <a:pt x="8" y="16"/>
                  </a:cubicBezTo>
                  <a:cubicBezTo>
                    <a:pt x="8" y="16"/>
                    <a:pt x="8" y="16"/>
                    <a:pt x="8" y="16"/>
                  </a:cubicBezTo>
                  <a:cubicBezTo>
                    <a:pt x="9" y="16"/>
                    <a:pt x="9" y="16"/>
                    <a:pt x="9" y="16"/>
                  </a:cubicBezTo>
                  <a:cubicBezTo>
                    <a:pt x="9" y="16"/>
                    <a:pt x="9" y="16"/>
                    <a:pt x="9" y="16"/>
                  </a:cubicBezTo>
                  <a:cubicBezTo>
                    <a:pt x="13" y="16"/>
                    <a:pt x="16" y="13"/>
                    <a:pt x="16" y="9"/>
                  </a:cubicBezTo>
                  <a:cubicBezTo>
                    <a:pt x="16" y="8"/>
                    <a:pt x="16" y="8"/>
                    <a:pt x="16" y="8"/>
                  </a:cubicBezTo>
                  <a:cubicBezTo>
                    <a:pt x="16" y="8"/>
                    <a:pt x="16" y="8"/>
                    <a:pt x="16" y="8"/>
                  </a:cubicBezTo>
                  <a:lnTo>
                    <a:pt x="16" y="7"/>
                  </a:lnTo>
                  <a:close/>
                  <a:moveTo>
                    <a:pt x="16" y="8"/>
                  </a:moveTo>
                  <a:cubicBezTo>
                    <a:pt x="16" y="8"/>
                    <a:pt x="16" y="8"/>
                    <a:pt x="16" y="8"/>
                  </a:cubicBezTo>
                  <a:cubicBezTo>
                    <a:pt x="16" y="12"/>
                    <a:pt x="13" y="15"/>
                    <a:pt x="9" y="15"/>
                  </a:cubicBezTo>
                  <a:cubicBezTo>
                    <a:pt x="9" y="15"/>
                    <a:pt x="9" y="15"/>
                    <a:pt x="9" y="15"/>
                  </a:cubicBezTo>
                  <a:cubicBezTo>
                    <a:pt x="8" y="15"/>
                    <a:pt x="8" y="15"/>
                    <a:pt x="8" y="15"/>
                  </a:cubicBezTo>
                  <a:cubicBezTo>
                    <a:pt x="8" y="15"/>
                    <a:pt x="8" y="15"/>
                    <a:pt x="8" y="15"/>
                  </a:cubicBezTo>
                  <a:cubicBezTo>
                    <a:pt x="4" y="15"/>
                    <a:pt x="1" y="12"/>
                    <a:pt x="1" y="8"/>
                  </a:cubicBezTo>
                  <a:cubicBezTo>
                    <a:pt x="1" y="8"/>
                    <a:pt x="1" y="8"/>
                    <a:pt x="1" y="8"/>
                  </a:cubicBezTo>
                  <a:cubicBezTo>
                    <a:pt x="1" y="8"/>
                    <a:pt x="1" y="8"/>
                    <a:pt x="1" y="8"/>
                  </a:cubicBezTo>
                  <a:cubicBezTo>
                    <a:pt x="1" y="7"/>
                    <a:pt x="1" y="7"/>
                    <a:pt x="1" y="7"/>
                  </a:cubicBezTo>
                  <a:cubicBezTo>
                    <a:pt x="1" y="4"/>
                    <a:pt x="4" y="1"/>
                    <a:pt x="8" y="1"/>
                  </a:cubicBezTo>
                  <a:cubicBezTo>
                    <a:pt x="8" y="1"/>
                    <a:pt x="8" y="1"/>
                    <a:pt x="8" y="1"/>
                  </a:cubicBezTo>
                  <a:cubicBezTo>
                    <a:pt x="9" y="1"/>
                    <a:pt x="9" y="1"/>
                    <a:pt x="9" y="1"/>
                  </a:cubicBezTo>
                  <a:cubicBezTo>
                    <a:pt x="9" y="1"/>
                    <a:pt x="9" y="1"/>
                    <a:pt x="9" y="1"/>
                  </a:cubicBezTo>
                  <a:cubicBezTo>
                    <a:pt x="13" y="1"/>
                    <a:pt x="16" y="4"/>
                    <a:pt x="16" y="7"/>
                  </a:cubicBezTo>
                  <a:cubicBezTo>
                    <a:pt x="16" y="8"/>
                    <a:pt x="16"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0" name="Freeform 927"/>
            <p:cNvSpPr>
              <a:spLocks noEditPoints="1"/>
            </p:cNvSpPr>
            <p:nvPr/>
          </p:nvSpPr>
          <p:spPr bwMode="auto">
            <a:xfrm>
              <a:off x="7905750" y="4787901"/>
              <a:ext cx="215900" cy="231775"/>
            </a:xfrm>
            <a:custGeom>
              <a:avLst/>
              <a:gdLst>
                <a:gd name="T0" fmla="*/ 7 w 13"/>
                <a:gd name="T1" fmla="*/ 0 h 14"/>
                <a:gd name="T2" fmla="*/ 7 w 13"/>
                <a:gd name="T3" fmla="*/ 0 h 14"/>
                <a:gd name="T4" fmla="*/ 6 w 13"/>
                <a:gd name="T5" fmla="*/ 0 h 14"/>
                <a:gd name="T6" fmla="*/ 6 w 13"/>
                <a:gd name="T7" fmla="*/ 0 h 14"/>
                <a:gd name="T8" fmla="*/ 0 w 13"/>
                <a:gd name="T9" fmla="*/ 7 h 14"/>
                <a:gd name="T10" fmla="*/ 0 w 13"/>
                <a:gd name="T11" fmla="*/ 7 h 14"/>
                <a:gd name="T12" fmla="*/ 0 w 13"/>
                <a:gd name="T13" fmla="*/ 7 h 14"/>
                <a:gd name="T14" fmla="*/ 0 w 13"/>
                <a:gd name="T15" fmla="*/ 7 h 14"/>
                <a:gd name="T16" fmla="*/ 6 w 13"/>
                <a:gd name="T17" fmla="*/ 14 h 14"/>
                <a:gd name="T18" fmla="*/ 6 w 13"/>
                <a:gd name="T19" fmla="*/ 14 h 14"/>
                <a:gd name="T20" fmla="*/ 7 w 13"/>
                <a:gd name="T21" fmla="*/ 14 h 14"/>
                <a:gd name="T22" fmla="*/ 7 w 13"/>
                <a:gd name="T23" fmla="*/ 14 h 14"/>
                <a:gd name="T24" fmla="*/ 13 w 13"/>
                <a:gd name="T25" fmla="*/ 7 h 14"/>
                <a:gd name="T26" fmla="*/ 13 w 13"/>
                <a:gd name="T27" fmla="*/ 7 h 14"/>
                <a:gd name="T28" fmla="*/ 13 w 13"/>
                <a:gd name="T29" fmla="*/ 7 h 14"/>
                <a:gd name="T30" fmla="*/ 13 w 13"/>
                <a:gd name="T31" fmla="*/ 7 h 14"/>
                <a:gd name="T32" fmla="*/ 7 w 13"/>
                <a:gd name="T33" fmla="*/ 0 h 14"/>
                <a:gd name="T34" fmla="*/ 13 w 13"/>
                <a:gd name="T35" fmla="*/ 7 h 14"/>
                <a:gd name="T36" fmla="*/ 13 w 13"/>
                <a:gd name="T37" fmla="*/ 7 h 14"/>
                <a:gd name="T38" fmla="*/ 7 w 13"/>
                <a:gd name="T39" fmla="*/ 13 h 14"/>
                <a:gd name="T40" fmla="*/ 7 w 13"/>
                <a:gd name="T41" fmla="*/ 13 h 14"/>
                <a:gd name="T42" fmla="*/ 6 w 13"/>
                <a:gd name="T43" fmla="*/ 13 h 14"/>
                <a:gd name="T44" fmla="*/ 6 w 13"/>
                <a:gd name="T45" fmla="*/ 13 h 14"/>
                <a:gd name="T46" fmla="*/ 0 w 13"/>
                <a:gd name="T47" fmla="*/ 7 h 14"/>
                <a:gd name="T48" fmla="*/ 0 w 13"/>
                <a:gd name="T49" fmla="*/ 7 h 14"/>
                <a:gd name="T50" fmla="*/ 0 w 13"/>
                <a:gd name="T51" fmla="*/ 7 h 14"/>
                <a:gd name="T52" fmla="*/ 0 w 13"/>
                <a:gd name="T53" fmla="*/ 7 h 14"/>
                <a:gd name="T54" fmla="*/ 6 w 13"/>
                <a:gd name="T55" fmla="*/ 1 h 14"/>
                <a:gd name="T56" fmla="*/ 6 w 13"/>
                <a:gd name="T57" fmla="*/ 1 h 14"/>
                <a:gd name="T58" fmla="*/ 7 w 13"/>
                <a:gd name="T59" fmla="*/ 1 h 14"/>
                <a:gd name="T60" fmla="*/ 7 w 13"/>
                <a:gd name="T61" fmla="*/ 1 h 14"/>
                <a:gd name="T62" fmla="*/ 13 w 13"/>
                <a:gd name="T63" fmla="*/ 7 h 14"/>
                <a:gd name="T64" fmla="*/ 13 w 13"/>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4">
                  <a:moveTo>
                    <a:pt x="7" y="0"/>
                  </a:moveTo>
                  <a:cubicBezTo>
                    <a:pt x="7" y="0"/>
                    <a:pt x="7" y="0"/>
                    <a:pt x="7" y="0"/>
                  </a:cubicBezTo>
                  <a:cubicBezTo>
                    <a:pt x="6" y="0"/>
                    <a:pt x="6" y="0"/>
                    <a:pt x="6" y="0"/>
                  </a:cubicBezTo>
                  <a:cubicBezTo>
                    <a:pt x="6" y="0"/>
                    <a:pt x="6" y="0"/>
                    <a:pt x="6" y="0"/>
                  </a:cubicBezTo>
                  <a:cubicBezTo>
                    <a:pt x="3" y="1"/>
                    <a:pt x="0" y="3"/>
                    <a:pt x="0" y="7"/>
                  </a:cubicBezTo>
                  <a:cubicBezTo>
                    <a:pt x="0" y="7"/>
                    <a:pt x="0" y="7"/>
                    <a:pt x="0" y="7"/>
                  </a:cubicBezTo>
                  <a:cubicBezTo>
                    <a:pt x="0" y="7"/>
                    <a:pt x="0" y="7"/>
                    <a:pt x="0" y="7"/>
                  </a:cubicBezTo>
                  <a:cubicBezTo>
                    <a:pt x="0" y="7"/>
                    <a:pt x="0" y="7"/>
                    <a:pt x="0" y="7"/>
                  </a:cubicBezTo>
                  <a:cubicBezTo>
                    <a:pt x="0" y="11"/>
                    <a:pt x="3" y="13"/>
                    <a:pt x="6" y="14"/>
                  </a:cubicBezTo>
                  <a:cubicBezTo>
                    <a:pt x="6" y="14"/>
                    <a:pt x="6" y="14"/>
                    <a:pt x="6" y="14"/>
                  </a:cubicBezTo>
                  <a:cubicBezTo>
                    <a:pt x="7" y="14"/>
                    <a:pt x="7" y="14"/>
                    <a:pt x="7" y="14"/>
                  </a:cubicBezTo>
                  <a:cubicBezTo>
                    <a:pt x="7" y="14"/>
                    <a:pt x="7" y="14"/>
                    <a:pt x="7" y="14"/>
                  </a:cubicBezTo>
                  <a:cubicBezTo>
                    <a:pt x="10" y="13"/>
                    <a:pt x="13" y="11"/>
                    <a:pt x="13" y="7"/>
                  </a:cubicBezTo>
                  <a:cubicBezTo>
                    <a:pt x="13" y="7"/>
                    <a:pt x="13" y="7"/>
                    <a:pt x="13" y="7"/>
                  </a:cubicBezTo>
                  <a:cubicBezTo>
                    <a:pt x="13" y="7"/>
                    <a:pt x="13" y="7"/>
                    <a:pt x="13" y="7"/>
                  </a:cubicBezTo>
                  <a:cubicBezTo>
                    <a:pt x="13" y="7"/>
                    <a:pt x="13" y="7"/>
                    <a:pt x="13" y="7"/>
                  </a:cubicBezTo>
                  <a:cubicBezTo>
                    <a:pt x="13" y="3"/>
                    <a:pt x="10" y="1"/>
                    <a:pt x="7" y="0"/>
                  </a:cubicBezTo>
                  <a:close/>
                  <a:moveTo>
                    <a:pt x="13" y="7"/>
                  </a:moveTo>
                  <a:cubicBezTo>
                    <a:pt x="13" y="7"/>
                    <a:pt x="13" y="7"/>
                    <a:pt x="13" y="7"/>
                  </a:cubicBezTo>
                  <a:cubicBezTo>
                    <a:pt x="12" y="11"/>
                    <a:pt x="10" y="13"/>
                    <a:pt x="7" y="13"/>
                  </a:cubicBezTo>
                  <a:cubicBezTo>
                    <a:pt x="7" y="13"/>
                    <a:pt x="7" y="13"/>
                    <a:pt x="7" y="13"/>
                  </a:cubicBezTo>
                  <a:cubicBezTo>
                    <a:pt x="6" y="13"/>
                    <a:pt x="6" y="13"/>
                    <a:pt x="6" y="13"/>
                  </a:cubicBezTo>
                  <a:cubicBezTo>
                    <a:pt x="6" y="13"/>
                    <a:pt x="6" y="13"/>
                    <a:pt x="6" y="13"/>
                  </a:cubicBezTo>
                  <a:cubicBezTo>
                    <a:pt x="3" y="13"/>
                    <a:pt x="0" y="11"/>
                    <a:pt x="0" y="7"/>
                  </a:cubicBezTo>
                  <a:cubicBezTo>
                    <a:pt x="0" y="7"/>
                    <a:pt x="0" y="7"/>
                    <a:pt x="0" y="7"/>
                  </a:cubicBezTo>
                  <a:cubicBezTo>
                    <a:pt x="0" y="7"/>
                    <a:pt x="0" y="7"/>
                    <a:pt x="0" y="7"/>
                  </a:cubicBezTo>
                  <a:cubicBezTo>
                    <a:pt x="0" y="7"/>
                    <a:pt x="0" y="7"/>
                    <a:pt x="0" y="7"/>
                  </a:cubicBezTo>
                  <a:cubicBezTo>
                    <a:pt x="0" y="3"/>
                    <a:pt x="3" y="1"/>
                    <a:pt x="6" y="1"/>
                  </a:cubicBezTo>
                  <a:cubicBezTo>
                    <a:pt x="6" y="1"/>
                    <a:pt x="6" y="1"/>
                    <a:pt x="6" y="1"/>
                  </a:cubicBezTo>
                  <a:cubicBezTo>
                    <a:pt x="7" y="1"/>
                    <a:pt x="7" y="1"/>
                    <a:pt x="7" y="1"/>
                  </a:cubicBezTo>
                  <a:cubicBezTo>
                    <a:pt x="7" y="1"/>
                    <a:pt x="7" y="1"/>
                    <a:pt x="7" y="1"/>
                  </a:cubicBezTo>
                  <a:cubicBezTo>
                    <a:pt x="10" y="1"/>
                    <a:pt x="12" y="3"/>
                    <a:pt x="13" y="7"/>
                  </a:cubicBezTo>
                  <a:cubicBezTo>
                    <a:pt x="13" y="7"/>
                    <a:pt x="13" y="7"/>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1" name="Freeform 928"/>
            <p:cNvSpPr/>
            <p:nvPr/>
          </p:nvSpPr>
          <p:spPr bwMode="auto">
            <a:xfrm>
              <a:off x="7954963" y="4803776"/>
              <a:ext cx="115887" cy="200025"/>
            </a:xfrm>
            <a:custGeom>
              <a:avLst/>
              <a:gdLst>
                <a:gd name="T0" fmla="*/ 4 w 7"/>
                <a:gd name="T1" fmla="*/ 5 h 12"/>
                <a:gd name="T2" fmla="*/ 3 w 7"/>
                <a:gd name="T3" fmla="*/ 4 h 12"/>
                <a:gd name="T4" fmla="*/ 4 w 7"/>
                <a:gd name="T5" fmla="*/ 3 h 12"/>
                <a:gd name="T6" fmla="*/ 6 w 7"/>
                <a:gd name="T7" fmla="*/ 4 h 12"/>
                <a:gd name="T8" fmla="*/ 6 w 7"/>
                <a:gd name="T9" fmla="*/ 4 h 12"/>
                <a:gd name="T10" fmla="*/ 6 w 7"/>
                <a:gd name="T11" fmla="*/ 4 h 12"/>
                <a:gd name="T12" fmla="*/ 6 w 7"/>
                <a:gd name="T13" fmla="*/ 4 h 12"/>
                <a:gd name="T14" fmla="*/ 6 w 7"/>
                <a:gd name="T15" fmla="*/ 2 h 12"/>
                <a:gd name="T16" fmla="*/ 6 w 7"/>
                <a:gd name="T17" fmla="*/ 2 h 12"/>
                <a:gd name="T18" fmla="*/ 4 w 7"/>
                <a:gd name="T19" fmla="*/ 1 h 12"/>
                <a:gd name="T20" fmla="*/ 4 w 7"/>
                <a:gd name="T21" fmla="*/ 0 h 12"/>
                <a:gd name="T22" fmla="*/ 4 w 7"/>
                <a:gd name="T23" fmla="*/ 0 h 12"/>
                <a:gd name="T24" fmla="*/ 3 w 7"/>
                <a:gd name="T25" fmla="*/ 0 h 12"/>
                <a:gd name="T26" fmla="*/ 3 w 7"/>
                <a:gd name="T27" fmla="*/ 0 h 12"/>
                <a:gd name="T28" fmla="*/ 3 w 7"/>
                <a:gd name="T29" fmla="*/ 1 h 12"/>
                <a:gd name="T30" fmla="*/ 0 w 7"/>
                <a:gd name="T31" fmla="*/ 4 h 12"/>
                <a:gd name="T32" fmla="*/ 3 w 7"/>
                <a:gd name="T33" fmla="*/ 7 h 12"/>
                <a:gd name="T34" fmla="*/ 4 w 7"/>
                <a:gd name="T35" fmla="*/ 8 h 12"/>
                <a:gd name="T36" fmla="*/ 3 w 7"/>
                <a:gd name="T37" fmla="*/ 9 h 12"/>
                <a:gd name="T38" fmla="*/ 1 w 7"/>
                <a:gd name="T39" fmla="*/ 8 h 12"/>
                <a:gd name="T40" fmla="*/ 1 w 7"/>
                <a:gd name="T41" fmla="*/ 8 h 12"/>
                <a:gd name="T42" fmla="*/ 1 w 7"/>
                <a:gd name="T43" fmla="*/ 8 h 12"/>
                <a:gd name="T44" fmla="*/ 0 w 7"/>
                <a:gd name="T45" fmla="*/ 10 h 12"/>
                <a:gd name="T46" fmla="*/ 0 w 7"/>
                <a:gd name="T47" fmla="*/ 10 h 12"/>
                <a:gd name="T48" fmla="*/ 3 w 7"/>
                <a:gd name="T49" fmla="*/ 11 h 12"/>
                <a:gd name="T50" fmla="*/ 3 w 7"/>
                <a:gd name="T51" fmla="*/ 12 h 12"/>
                <a:gd name="T52" fmla="*/ 3 w 7"/>
                <a:gd name="T53" fmla="*/ 12 h 12"/>
                <a:gd name="T54" fmla="*/ 4 w 7"/>
                <a:gd name="T55" fmla="*/ 12 h 12"/>
                <a:gd name="T56" fmla="*/ 4 w 7"/>
                <a:gd name="T57" fmla="*/ 12 h 12"/>
                <a:gd name="T58" fmla="*/ 4 w 7"/>
                <a:gd name="T59" fmla="*/ 10 h 12"/>
                <a:gd name="T60" fmla="*/ 7 w 7"/>
                <a:gd name="T61" fmla="*/ 8 h 12"/>
                <a:gd name="T62" fmla="*/ 4 w 7"/>
                <a:gd name="T6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2">
                  <a:moveTo>
                    <a:pt x="4" y="5"/>
                  </a:moveTo>
                  <a:cubicBezTo>
                    <a:pt x="3" y="4"/>
                    <a:pt x="3" y="4"/>
                    <a:pt x="3" y="4"/>
                  </a:cubicBezTo>
                  <a:cubicBezTo>
                    <a:pt x="3" y="3"/>
                    <a:pt x="3" y="3"/>
                    <a:pt x="4" y="3"/>
                  </a:cubicBezTo>
                  <a:cubicBezTo>
                    <a:pt x="5" y="3"/>
                    <a:pt x="5" y="4"/>
                    <a:pt x="6" y="4"/>
                  </a:cubicBezTo>
                  <a:cubicBezTo>
                    <a:pt x="6" y="4"/>
                    <a:pt x="6" y="4"/>
                    <a:pt x="6" y="4"/>
                  </a:cubicBezTo>
                  <a:cubicBezTo>
                    <a:pt x="6" y="4"/>
                    <a:pt x="6" y="4"/>
                    <a:pt x="6" y="4"/>
                  </a:cubicBezTo>
                  <a:cubicBezTo>
                    <a:pt x="6" y="4"/>
                    <a:pt x="6" y="4"/>
                    <a:pt x="6" y="4"/>
                  </a:cubicBezTo>
                  <a:cubicBezTo>
                    <a:pt x="6" y="2"/>
                    <a:pt x="6" y="2"/>
                    <a:pt x="6" y="2"/>
                  </a:cubicBezTo>
                  <a:cubicBezTo>
                    <a:pt x="6" y="2"/>
                    <a:pt x="6" y="2"/>
                    <a:pt x="6" y="2"/>
                  </a:cubicBezTo>
                  <a:cubicBezTo>
                    <a:pt x="6" y="2"/>
                    <a:pt x="5" y="1"/>
                    <a:pt x="4" y="1"/>
                  </a:cubicBezTo>
                  <a:cubicBezTo>
                    <a:pt x="4" y="0"/>
                    <a:pt x="4" y="0"/>
                    <a:pt x="4" y="0"/>
                  </a:cubicBezTo>
                  <a:cubicBezTo>
                    <a:pt x="4" y="0"/>
                    <a:pt x="4" y="0"/>
                    <a:pt x="4" y="0"/>
                  </a:cubicBezTo>
                  <a:cubicBezTo>
                    <a:pt x="3" y="0"/>
                    <a:pt x="3" y="0"/>
                    <a:pt x="3" y="0"/>
                  </a:cubicBezTo>
                  <a:cubicBezTo>
                    <a:pt x="3" y="0"/>
                    <a:pt x="3" y="0"/>
                    <a:pt x="3" y="0"/>
                  </a:cubicBezTo>
                  <a:cubicBezTo>
                    <a:pt x="3" y="1"/>
                    <a:pt x="3" y="1"/>
                    <a:pt x="3" y="1"/>
                  </a:cubicBezTo>
                  <a:cubicBezTo>
                    <a:pt x="1" y="2"/>
                    <a:pt x="0" y="3"/>
                    <a:pt x="0" y="4"/>
                  </a:cubicBezTo>
                  <a:cubicBezTo>
                    <a:pt x="0" y="6"/>
                    <a:pt x="2" y="6"/>
                    <a:pt x="3" y="7"/>
                  </a:cubicBezTo>
                  <a:cubicBezTo>
                    <a:pt x="4" y="7"/>
                    <a:pt x="4" y="8"/>
                    <a:pt x="4" y="8"/>
                  </a:cubicBezTo>
                  <a:cubicBezTo>
                    <a:pt x="4" y="9"/>
                    <a:pt x="3" y="9"/>
                    <a:pt x="3" y="9"/>
                  </a:cubicBezTo>
                  <a:cubicBezTo>
                    <a:pt x="2" y="9"/>
                    <a:pt x="1" y="8"/>
                    <a:pt x="1" y="8"/>
                  </a:cubicBezTo>
                  <a:cubicBezTo>
                    <a:pt x="1" y="8"/>
                    <a:pt x="1" y="8"/>
                    <a:pt x="1" y="8"/>
                  </a:cubicBezTo>
                  <a:cubicBezTo>
                    <a:pt x="1" y="8"/>
                    <a:pt x="1" y="8"/>
                    <a:pt x="1" y="8"/>
                  </a:cubicBezTo>
                  <a:cubicBezTo>
                    <a:pt x="0" y="10"/>
                    <a:pt x="0" y="10"/>
                    <a:pt x="0" y="10"/>
                  </a:cubicBezTo>
                  <a:cubicBezTo>
                    <a:pt x="0" y="10"/>
                    <a:pt x="0" y="10"/>
                    <a:pt x="0" y="10"/>
                  </a:cubicBezTo>
                  <a:cubicBezTo>
                    <a:pt x="1" y="10"/>
                    <a:pt x="2" y="11"/>
                    <a:pt x="3" y="11"/>
                  </a:cubicBezTo>
                  <a:cubicBezTo>
                    <a:pt x="3" y="12"/>
                    <a:pt x="3" y="12"/>
                    <a:pt x="3" y="12"/>
                  </a:cubicBezTo>
                  <a:cubicBezTo>
                    <a:pt x="3" y="12"/>
                    <a:pt x="3" y="12"/>
                    <a:pt x="3" y="12"/>
                  </a:cubicBezTo>
                  <a:cubicBezTo>
                    <a:pt x="4" y="12"/>
                    <a:pt x="4" y="12"/>
                    <a:pt x="4" y="12"/>
                  </a:cubicBezTo>
                  <a:cubicBezTo>
                    <a:pt x="4" y="12"/>
                    <a:pt x="4" y="12"/>
                    <a:pt x="4" y="12"/>
                  </a:cubicBezTo>
                  <a:cubicBezTo>
                    <a:pt x="4" y="10"/>
                    <a:pt x="4" y="10"/>
                    <a:pt x="4" y="10"/>
                  </a:cubicBezTo>
                  <a:cubicBezTo>
                    <a:pt x="6" y="10"/>
                    <a:pt x="7" y="9"/>
                    <a:pt x="7" y="8"/>
                  </a:cubicBezTo>
                  <a:cubicBezTo>
                    <a:pt x="7" y="6"/>
                    <a:pt x="6"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2" name="Freeform 1028"/>
            <p:cNvSpPr/>
            <p:nvPr/>
          </p:nvSpPr>
          <p:spPr bwMode="auto">
            <a:xfrm>
              <a:off x="7889875" y="5086351"/>
              <a:ext cx="49212" cy="492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0" y="2"/>
                    <a:pt x="2" y="3"/>
                    <a:pt x="3" y="1"/>
                  </a:cubicBezTo>
                  <a:cubicBezTo>
                    <a:pt x="3" y="1"/>
                    <a:pt x="2"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3" name="Freeform 1029"/>
            <p:cNvSpPr/>
            <p:nvPr/>
          </p:nvSpPr>
          <p:spPr bwMode="auto">
            <a:xfrm>
              <a:off x="7921625" y="5068888"/>
              <a:ext cx="33337" cy="33338"/>
            </a:xfrm>
            <a:custGeom>
              <a:avLst/>
              <a:gdLst>
                <a:gd name="T0" fmla="*/ 0 w 2"/>
                <a:gd name="T1" fmla="*/ 0 h 2"/>
                <a:gd name="T2" fmla="*/ 1 w 2"/>
                <a:gd name="T3" fmla="*/ 2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1" y="2"/>
                    <a:pt x="1" y="2"/>
                  </a:cubicBezTo>
                  <a:cubicBezTo>
                    <a:pt x="1" y="2"/>
                    <a:pt x="1" y="2"/>
                    <a:pt x="1" y="2"/>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4" name="Freeform 1030"/>
            <p:cNvSpPr/>
            <p:nvPr/>
          </p:nvSpPr>
          <p:spPr bwMode="auto">
            <a:xfrm>
              <a:off x="7839075" y="5068888"/>
              <a:ext cx="66675" cy="50800"/>
            </a:xfrm>
            <a:custGeom>
              <a:avLst/>
              <a:gdLst>
                <a:gd name="T0" fmla="*/ 0 w 4"/>
                <a:gd name="T1" fmla="*/ 1 h 3"/>
                <a:gd name="T2" fmla="*/ 4 w 4"/>
                <a:gd name="T3" fmla="*/ 1 h 3"/>
                <a:gd name="T4" fmla="*/ 0 w 4"/>
                <a:gd name="T5" fmla="*/ 1 h 3"/>
              </a:gdLst>
              <a:ahLst/>
              <a:cxnLst>
                <a:cxn ang="0">
                  <a:pos x="T0" y="T1"/>
                </a:cxn>
                <a:cxn ang="0">
                  <a:pos x="T2" y="T3"/>
                </a:cxn>
                <a:cxn ang="0">
                  <a:pos x="T4" y="T5"/>
                </a:cxn>
              </a:cxnLst>
              <a:rect l="0" t="0" r="r" b="b"/>
              <a:pathLst>
                <a:path w="4" h="3">
                  <a:moveTo>
                    <a:pt x="0" y="1"/>
                  </a:moveTo>
                  <a:cubicBezTo>
                    <a:pt x="0" y="1"/>
                    <a:pt x="2" y="3"/>
                    <a:pt x="4" y="1"/>
                  </a:cubicBezTo>
                  <a:cubicBezTo>
                    <a:pt x="4" y="1"/>
                    <a:pt x="3"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5" name="Freeform 1031"/>
            <p:cNvSpPr/>
            <p:nvPr/>
          </p:nvSpPr>
          <p:spPr bwMode="auto">
            <a:xfrm>
              <a:off x="7872413" y="5037138"/>
              <a:ext cx="49212" cy="49213"/>
            </a:xfrm>
            <a:custGeom>
              <a:avLst/>
              <a:gdLst>
                <a:gd name="T0" fmla="*/ 1 w 3"/>
                <a:gd name="T1" fmla="*/ 3 h 3"/>
                <a:gd name="T2" fmla="*/ 2 w 3"/>
                <a:gd name="T3" fmla="*/ 3 h 3"/>
                <a:gd name="T4" fmla="*/ 1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2" y="3"/>
                    <a:pt x="2" y="3"/>
                    <a:pt x="2" y="3"/>
                  </a:cubicBezTo>
                  <a:cubicBezTo>
                    <a:pt x="3" y="2"/>
                    <a:pt x="1" y="0"/>
                    <a:pt x="1" y="0"/>
                  </a:cubicBezTo>
                  <a:cubicBezTo>
                    <a:pt x="0"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6" name="Freeform 1032"/>
            <p:cNvSpPr/>
            <p:nvPr/>
          </p:nvSpPr>
          <p:spPr bwMode="auto">
            <a:xfrm>
              <a:off x="7805738" y="5037138"/>
              <a:ext cx="66675" cy="49213"/>
            </a:xfrm>
            <a:custGeom>
              <a:avLst/>
              <a:gdLst>
                <a:gd name="T0" fmla="*/ 4 w 4"/>
                <a:gd name="T1" fmla="*/ 2 h 3"/>
                <a:gd name="T2" fmla="*/ 0 w 4"/>
                <a:gd name="T3" fmla="*/ 1 h 3"/>
                <a:gd name="T4" fmla="*/ 4 w 4"/>
                <a:gd name="T5" fmla="*/ 2 h 3"/>
              </a:gdLst>
              <a:ahLst/>
              <a:cxnLst>
                <a:cxn ang="0">
                  <a:pos x="T0" y="T1"/>
                </a:cxn>
                <a:cxn ang="0">
                  <a:pos x="T2" y="T3"/>
                </a:cxn>
                <a:cxn ang="0">
                  <a:pos x="T4" y="T5"/>
                </a:cxn>
              </a:cxnLst>
              <a:rect l="0" t="0" r="r" b="b"/>
              <a:pathLst>
                <a:path w="4" h="3">
                  <a:moveTo>
                    <a:pt x="4" y="2"/>
                  </a:moveTo>
                  <a:cubicBezTo>
                    <a:pt x="4" y="2"/>
                    <a:pt x="3" y="0"/>
                    <a:pt x="0" y="1"/>
                  </a:cubicBezTo>
                  <a:cubicBezTo>
                    <a:pt x="0" y="1"/>
                    <a:pt x="2"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7" name="Freeform 1033"/>
            <p:cNvSpPr/>
            <p:nvPr/>
          </p:nvSpPr>
          <p:spPr bwMode="auto">
            <a:xfrm>
              <a:off x="7856538" y="5019676"/>
              <a:ext cx="33337" cy="49213"/>
            </a:xfrm>
            <a:custGeom>
              <a:avLst/>
              <a:gdLst>
                <a:gd name="T0" fmla="*/ 0 w 2"/>
                <a:gd name="T1" fmla="*/ 0 h 3"/>
                <a:gd name="T2" fmla="*/ 0 w 2"/>
                <a:gd name="T3" fmla="*/ 2 h 3"/>
                <a:gd name="T4" fmla="*/ 1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2"/>
                    <a:pt x="0" y="2"/>
                  </a:cubicBezTo>
                  <a:cubicBezTo>
                    <a:pt x="1" y="2"/>
                    <a:pt x="1" y="3"/>
                    <a:pt x="1" y="3"/>
                  </a:cubicBezTo>
                  <a:cubicBezTo>
                    <a:pt x="2"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8" name="Freeform 1034"/>
            <p:cNvSpPr/>
            <p:nvPr/>
          </p:nvSpPr>
          <p:spPr bwMode="auto">
            <a:xfrm>
              <a:off x="7789863" y="5003801"/>
              <a:ext cx="49212" cy="33338"/>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3" y="2"/>
                    <a:pt x="2" y="0"/>
                    <a:pt x="0" y="0"/>
                  </a:cubicBezTo>
                  <a:cubicBezTo>
                    <a:pt x="0" y="0"/>
                    <a:pt x="1"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29" name="Freeform 1035"/>
            <p:cNvSpPr/>
            <p:nvPr/>
          </p:nvSpPr>
          <p:spPr bwMode="auto">
            <a:xfrm>
              <a:off x="7823200" y="4986338"/>
              <a:ext cx="33337" cy="50800"/>
            </a:xfrm>
            <a:custGeom>
              <a:avLst/>
              <a:gdLst>
                <a:gd name="T0" fmla="*/ 1 w 2"/>
                <a:gd name="T1" fmla="*/ 3 h 3"/>
                <a:gd name="T2" fmla="*/ 1 w 2"/>
                <a:gd name="T3" fmla="*/ 0 h 3"/>
                <a:gd name="T4" fmla="*/ 0 w 2"/>
                <a:gd name="T5" fmla="*/ 2 h 3"/>
                <a:gd name="T6" fmla="*/ 1 w 2"/>
                <a:gd name="T7" fmla="*/ 3 h 3"/>
              </a:gdLst>
              <a:ahLst/>
              <a:cxnLst>
                <a:cxn ang="0">
                  <a:pos x="T0" y="T1"/>
                </a:cxn>
                <a:cxn ang="0">
                  <a:pos x="T2" y="T3"/>
                </a:cxn>
                <a:cxn ang="0">
                  <a:pos x="T4" y="T5"/>
                </a:cxn>
                <a:cxn ang="0">
                  <a:pos x="T6" y="T7"/>
                </a:cxn>
              </a:cxnLst>
              <a:rect l="0" t="0" r="r" b="b"/>
              <a:pathLst>
                <a:path w="2" h="3">
                  <a:moveTo>
                    <a:pt x="1" y="3"/>
                  </a:moveTo>
                  <a:cubicBezTo>
                    <a:pt x="2" y="1"/>
                    <a:pt x="1" y="0"/>
                    <a:pt x="1" y="0"/>
                  </a:cubicBezTo>
                  <a:cubicBezTo>
                    <a:pt x="0" y="1"/>
                    <a:pt x="0" y="2"/>
                    <a:pt x="0"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0" name="Freeform 1036"/>
            <p:cNvSpPr/>
            <p:nvPr/>
          </p:nvSpPr>
          <p:spPr bwMode="auto">
            <a:xfrm>
              <a:off x="7772400" y="4953001"/>
              <a:ext cx="50800" cy="50800"/>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2" y="3"/>
                    <a:pt x="3" y="0"/>
                    <a:pt x="0" y="0"/>
                  </a:cubicBezTo>
                  <a:cubicBezTo>
                    <a:pt x="0"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1" name="Freeform 1037"/>
            <p:cNvSpPr/>
            <p:nvPr/>
          </p:nvSpPr>
          <p:spPr bwMode="auto">
            <a:xfrm>
              <a:off x="7805738" y="4953001"/>
              <a:ext cx="33337" cy="33338"/>
            </a:xfrm>
            <a:custGeom>
              <a:avLst/>
              <a:gdLst>
                <a:gd name="T0" fmla="*/ 2 w 2"/>
                <a:gd name="T1" fmla="*/ 0 h 2"/>
                <a:gd name="T2" fmla="*/ 0 w 2"/>
                <a:gd name="T3" fmla="*/ 1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0"/>
                    <a:pt x="0" y="1"/>
                    <a:pt x="0" y="1"/>
                  </a:cubicBezTo>
                  <a:cubicBezTo>
                    <a:pt x="1" y="2"/>
                    <a:pt x="1" y="2"/>
                    <a:pt x="1" y="2"/>
                  </a:cubicBezTo>
                  <a:cubicBezTo>
                    <a:pt x="2" y="2"/>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2" name="Freeform 1038"/>
            <p:cNvSpPr/>
            <p:nvPr/>
          </p:nvSpPr>
          <p:spPr bwMode="auto">
            <a:xfrm>
              <a:off x="7756525" y="4903788"/>
              <a:ext cx="49212" cy="49213"/>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2" y="3"/>
                    <a:pt x="3" y="1"/>
                    <a:pt x="0" y="0"/>
                  </a:cubicBezTo>
                  <a:cubicBezTo>
                    <a:pt x="0"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3" name="Freeform 1039"/>
            <p:cNvSpPr/>
            <p:nvPr/>
          </p:nvSpPr>
          <p:spPr bwMode="auto">
            <a:xfrm>
              <a:off x="7805738" y="4903788"/>
              <a:ext cx="17462" cy="49213"/>
            </a:xfrm>
            <a:custGeom>
              <a:avLst/>
              <a:gdLst>
                <a:gd name="T0" fmla="*/ 1 w 1"/>
                <a:gd name="T1" fmla="*/ 0 h 3"/>
                <a:gd name="T2" fmla="*/ 0 w 1"/>
                <a:gd name="T3" fmla="*/ 2 h 3"/>
                <a:gd name="T4" fmla="*/ 0 w 1"/>
                <a:gd name="T5" fmla="*/ 3 h 3"/>
                <a:gd name="T6" fmla="*/ 1 w 1"/>
                <a:gd name="T7" fmla="*/ 0 h 3"/>
              </a:gdLst>
              <a:ahLst/>
              <a:cxnLst>
                <a:cxn ang="0">
                  <a:pos x="T0" y="T1"/>
                </a:cxn>
                <a:cxn ang="0">
                  <a:pos x="T2" y="T3"/>
                </a:cxn>
                <a:cxn ang="0">
                  <a:pos x="T4" y="T5"/>
                </a:cxn>
                <a:cxn ang="0">
                  <a:pos x="T6" y="T7"/>
                </a:cxn>
              </a:cxnLst>
              <a:rect l="0" t="0" r="r" b="b"/>
              <a:pathLst>
                <a:path w="1" h="3">
                  <a:moveTo>
                    <a:pt x="1" y="0"/>
                  </a:moveTo>
                  <a:cubicBezTo>
                    <a:pt x="0" y="1"/>
                    <a:pt x="0" y="2"/>
                    <a:pt x="0" y="2"/>
                  </a:cubicBezTo>
                  <a:cubicBezTo>
                    <a:pt x="0" y="2"/>
                    <a:pt x="0" y="3"/>
                    <a:pt x="0" y="3"/>
                  </a:cubicBezTo>
                  <a:cubicBezTo>
                    <a:pt x="1" y="2"/>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4" name="Freeform 1040"/>
            <p:cNvSpPr/>
            <p:nvPr/>
          </p:nvSpPr>
          <p:spPr bwMode="auto">
            <a:xfrm>
              <a:off x="7756525" y="4854576"/>
              <a:ext cx="49212" cy="49213"/>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2" y="3"/>
                    <a:pt x="3" y="1"/>
                    <a:pt x="0" y="0"/>
                  </a:cubicBezTo>
                  <a:cubicBezTo>
                    <a:pt x="0"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5" name="Freeform 1041"/>
            <p:cNvSpPr/>
            <p:nvPr/>
          </p:nvSpPr>
          <p:spPr bwMode="auto">
            <a:xfrm>
              <a:off x="7789863" y="4870451"/>
              <a:ext cx="33337" cy="33338"/>
            </a:xfrm>
            <a:custGeom>
              <a:avLst/>
              <a:gdLst>
                <a:gd name="T0" fmla="*/ 2 w 2"/>
                <a:gd name="T1" fmla="*/ 0 h 2"/>
                <a:gd name="T2" fmla="*/ 1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1"/>
                    <a:pt x="1" y="1"/>
                  </a:cubicBezTo>
                  <a:cubicBezTo>
                    <a:pt x="1" y="1"/>
                    <a:pt x="0" y="2"/>
                    <a:pt x="0" y="2"/>
                  </a:cubicBezTo>
                  <a:cubicBezTo>
                    <a:pt x="2" y="2"/>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6" name="Freeform 1042"/>
            <p:cNvSpPr/>
            <p:nvPr/>
          </p:nvSpPr>
          <p:spPr bwMode="auto">
            <a:xfrm>
              <a:off x="7756525" y="4803776"/>
              <a:ext cx="66675" cy="50800"/>
            </a:xfrm>
            <a:custGeom>
              <a:avLst/>
              <a:gdLst>
                <a:gd name="T0" fmla="*/ 2 w 4"/>
                <a:gd name="T1" fmla="*/ 3 h 3"/>
                <a:gd name="T2" fmla="*/ 1 w 4"/>
                <a:gd name="T3" fmla="*/ 0 h 3"/>
                <a:gd name="T4" fmla="*/ 2 w 4"/>
                <a:gd name="T5" fmla="*/ 3 h 3"/>
              </a:gdLst>
              <a:ahLst/>
              <a:cxnLst>
                <a:cxn ang="0">
                  <a:pos x="T0" y="T1"/>
                </a:cxn>
                <a:cxn ang="0">
                  <a:pos x="T2" y="T3"/>
                </a:cxn>
                <a:cxn ang="0">
                  <a:pos x="T4" y="T5"/>
                </a:cxn>
              </a:cxnLst>
              <a:rect l="0" t="0" r="r" b="b"/>
              <a:pathLst>
                <a:path w="4" h="3">
                  <a:moveTo>
                    <a:pt x="2" y="3"/>
                  </a:moveTo>
                  <a:cubicBezTo>
                    <a:pt x="2" y="3"/>
                    <a:pt x="4" y="1"/>
                    <a:pt x="1"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7" name="Freeform 1043"/>
            <p:cNvSpPr/>
            <p:nvPr/>
          </p:nvSpPr>
          <p:spPr bwMode="auto">
            <a:xfrm>
              <a:off x="7805738" y="4821238"/>
              <a:ext cx="33337" cy="49213"/>
            </a:xfrm>
            <a:custGeom>
              <a:avLst/>
              <a:gdLst>
                <a:gd name="T0" fmla="*/ 2 w 2"/>
                <a:gd name="T1" fmla="*/ 0 h 3"/>
                <a:gd name="T2" fmla="*/ 0 w 2"/>
                <a:gd name="T3" fmla="*/ 1 h 3"/>
                <a:gd name="T4" fmla="*/ 0 w 2"/>
                <a:gd name="T5" fmla="*/ 2 h 3"/>
                <a:gd name="T6" fmla="*/ 2 w 2"/>
                <a:gd name="T7" fmla="*/ 0 h 3"/>
              </a:gdLst>
              <a:ahLst/>
              <a:cxnLst>
                <a:cxn ang="0">
                  <a:pos x="T0" y="T1"/>
                </a:cxn>
                <a:cxn ang="0">
                  <a:pos x="T2" y="T3"/>
                </a:cxn>
                <a:cxn ang="0">
                  <a:pos x="T4" y="T5"/>
                </a:cxn>
                <a:cxn ang="0">
                  <a:pos x="T6" y="T7"/>
                </a:cxn>
              </a:cxnLst>
              <a:rect l="0" t="0" r="r" b="b"/>
              <a:pathLst>
                <a:path w="2" h="3">
                  <a:moveTo>
                    <a:pt x="2" y="0"/>
                  </a:moveTo>
                  <a:cubicBezTo>
                    <a:pt x="1" y="0"/>
                    <a:pt x="0" y="1"/>
                    <a:pt x="0" y="1"/>
                  </a:cubicBezTo>
                  <a:cubicBezTo>
                    <a:pt x="0" y="2"/>
                    <a:pt x="0" y="2"/>
                    <a:pt x="0" y="2"/>
                  </a:cubicBezTo>
                  <a:cubicBezTo>
                    <a:pt x="1" y="3"/>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8" name="Freeform 1044"/>
            <p:cNvSpPr/>
            <p:nvPr/>
          </p:nvSpPr>
          <p:spPr bwMode="auto">
            <a:xfrm>
              <a:off x="7823200" y="4721226"/>
              <a:ext cx="66675" cy="66675"/>
            </a:xfrm>
            <a:custGeom>
              <a:avLst/>
              <a:gdLst>
                <a:gd name="T0" fmla="*/ 4 w 4"/>
                <a:gd name="T1" fmla="*/ 0 h 4"/>
                <a:gd name="T2" fmla="*/ 0 w 4"/>
                <a:gd name="T3" fmla="*/ 3 h 4"/>
                <a:gd name="T4" fmla="*/ 4 w 4"/>
                <a:gd name="T5" fmla="*/ 0 h 4"/>
              </a:gdLst>
              <a:ahLst/>
              <a:cxnLst>
                <a:cxn ang="0">
                  <a:pos x="T0" y="T1"/>
                </a:cxn>
                <a:cxn ang="0">
                  <a:pos x="T2" y="T3"/>
                </a:cxn>
                <a:cxn ang="0">
                  <a:pos x="T4" y="T5"/>
                </a:cxn>
              </a:cxnLst>
              <a:rect l="0" t="0" r="r" b="b"/>
              <a:pathLst>
                <a:path w="4" h="4">
                  <a:moveTo>
                    <a:pt x="4" y="0"/>
                  </a:moveTo>
                  <a:cubicBezTo>
                    <a:pt x="4" y="0"/>
                    <a:pt x="1" y="0"/>
                    <a:pt x="0" y="3"/>
                  </a:cubicBezTo>
                  <a:cubicBezTo>
                    <a:pt x="0" y="3"/>
                    <a:pt x="3"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39" name="Freeform 1045"/>
            <p:cNvSpPr/>
            <p:nvPr/>
          </p:nvSpPr>
          <p:spPr bwMode="auto">
            <a:xfrm>
              <a:off x="7789863" y="4754563"/>
              <a:ext cx="49212" cy="66675"/>
            </a:xfrm>
            <a:custGeom>
              <a:avLst/>
              <a:gdLst>
                <a:gd name="T0" fmla="*/ 1 w 3"/>
                <a:gd name="T1" fmla="*/ 0 h 4"/>
                <a:gd name="T2" fmla="*/ 1 w 3"/>
                <a:gd name="T3" fmla="*/ 4 h 4"/>
                <a:gd name="T4" fmla="*/ 1 w 3"/>
                <a:gd name="T5" fmla="*/ 0 h 4"/>
              </a:gdLst>
              <a:ahLst/>
              <a:cxnLst>
                <a:cxn ang="0">
                  <a:pos x="T0" y="T1"/>
                </a:cxn>
                <a:cxn ang="0">
                  <a:pos x="T2" y="T3"/>
                </a:cxn>
                <a:cxn ang="0">
                  <a:pos x="T4" y="T5"/>
                </a:cxn>
              </a:cxnLst>
              <a:rect l="0" t="0" r="r" b="b"/>
              <a:pathLst>
                <a:path w="3" h="4">
                  <a:moveTo>
                    <a:pt x="1" y="0"/>
                  </a:moveTo>
                  <a:cubicBezTo>
                    <a:pt x="1" y="0"/>
                    <a:pt x="0" y="2"/>
                    <a:pt x="1" y="4"/>
                  </a:cubicBezTo>
                  <a:cubicBezTo>
                    <a:pt x="1" y="4"/>
                    <a:pt x="3"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0" name="Freeform 1046"/>
            <p:cNvSpPr/>
            <p:nvPr/>
          </p:nvSpPr>
          <p:spPr bwMode="auto">
            <a:xfrm>
              <a:off x="7805738" y="4787901"/>
              <a:ext cx="50800" cy="33338"/>
            </a:xfrm>
            <a:custGeom>
              <a:avLst/>
              <a:gdLst>
                <a:gd name="T0" fmla="*/ 0 w 3"/>
                <a:gd name="T1" fmla="*/ 2 h 2"/>
                <a:gd name="T2" fmla="*/ 3 w 3"/>
                <a:gd name="T3" fmla="*/ 0 h 2"/>
                <a:gd name="T4" fmla="*/ 1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2" y="2"/>
                    <a:pt x="3" y="0"/>
                    <a:pt x="3" y="0"/>
                  </a:cubicBezTo>
                  <a:cubicBezTo>
                    <a:pt x="2" y="0"/>
                    <a:pt x="1" y="1"/>
                    <a:pt x="1"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1" name="Freeform 1047"/>
            <p:cNvSpPr/>
            <p:nvPr/>
          </p:nvSpPr>
          <p:spPr bwMode="auto">
            <a:xfrm>
              <a:off x="8070850" y="5086351"/>
              <a:ext cx="50800" cy="49213"/>
            </a:xfrm>
            <a:custGeom>
              <a:avLst/>
              <a:gdLst>
                <a:gd name="T0" fmla="*/ 0 w 3"/>
                <a:gd name="T1" fmla="*/ 1 h 3"/>
                <a:gd name="T2" fmla="*/ 3 w 3"/>
                <a:gd name="T3" fmla="*/ 2 h 3"/>
                <a:gd name="T4" fmla="*/ 0 w 3"/>
                <a:gd name="T5" fmla="*/ 1 h 3"/>
              </a:gdLst>
              <a:ahLst/>
              <a:cxnLst>
                <a:cxn ang="0">
                  <a:pos x="T0" y="T1"/>
                </a:cxn>
                <a:cxn ang="0">
                  <a:pos x="T2" y="T3"/>
                </a:cxn>
                <a:cxn ang="0">
                  <a:pos x="T4" y="T5"/>
                </a:cxn>
              </a:cxnLst>
              <a:rect l="0" t="0" r="r" b="b"/>
              <a:pathLst>
                <a:path w="3" h="3">
                  <a:moveTo>
                    <a:pt x="0" y="1"/>
                  </a:moveTo>
                  <a:cubicBezTo>
                    <a:pt x="1" y="3"/>
                    <a:pt x="3" y="2"/>
                    <a:pt x="3" y="2"/>
                  </a:cubicBezTo>
                  <a:cubicBezTo>
                    <a:pt x="2"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2" name="Freeform 1048"/>
            <p:cNvSpPr/>
            <p:nvPr/>
          </p:nvSpPr>
          <p:spPr bwMode="auto">
            <a:xfrm>
              <a:off x="8054975" y="5068888"/>
              <a:ext cx="49212" cy="33338"/>
            </a:xfrm>
            <a:custGeom>
              <a:avLst/>
              <a:gdLst>
                <a:gd name="T0" fmla="*/ 3 w 3"/>
                <a:gd name="T1" fmla="*/ 0 h 2"/>
                <a:gd name="T2" fmla="*/ 1 w 3"/>
                <a:gd name="T3" fmla="*/ 2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3" y="0"/>
                    <a:pt x="0" y="0"/>
                    <a:pt x="1" y="2"/>
                  </a:cubicBezTo>
                  <a:cubicBezTo>
                    <a:pt x="1" y="2"/>
                    <a:pt x="1" y="2"/>
                    <a:pt x="2" y="2"/>
                  </a:cubicBezTo>
                  <a:cubicBezTo>
                    <a:pt x="2"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3" name="Freeform 1049"/>
            <p:cNvSpPr/>
            <p:nvPr/>
          </p:nvSpPr>
          <p:spPr bwMode="auto">
            <a:xfrm>
              <a:off x="8104188" y="5068888"/>
              <a:ext cx="66675" cy="50800"/>
            </a:xfrm>
            <a:custGeom>
              <a:avLst/>
              <a:gdLst>
                <a:gd name="T0" fmla="*/ 0 w 4"/>
                <a:gd name="T1" fmla="*/ 1 h 3"/>
                <a:gd name="T2" fmla="*/ 4 w 4"/>
                <a:gd name="T3" fmla="*/ 1 h 3"/>
                <a:gd name="T4" fmla="*/ 0 w 4"/>
                <a:gd name="T5" fmla="*/ 1 h 3"/>
              </a:gdLst>
              <a:ahLst/>
              <a:cxnLst>
                <a:cxn ang="0">
                  <a:pos x="T0" y="T1"/>
                </a:cxn>
                <a:cxn ang="0">
                  <a:pos x="T2" y="T3"/>
                </a:cxn>
                <a:cxn ang="0">
                  <a:pos x="T4" y="T5"/>
                </a:cxn>
              </a:cxnLst>
              <a:rect l="0" t="0" r="r" b="b"/>
              <a:pathLst>
                <a:path w="4" h="3">
                  <a:moveTo>
                    <a:pt x="0" y="1"/>
                  </a:moveTo>
                  <a:cubicBezTo>
                    <a:pt x="2" y="3"/>
                    <a:pt x="4" y="1"/>
                    <a:pt x="4" y="1"/>
                  </a:cubicBezTo>
                  <a:cubicBezTo>
                    <a:pt x="2"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4" name="Freeform 1050"/>
            <p:cNvSpPr/>
            <p:nvPr/>
          </p:nvSpPr>
          <p:spPr bwMode="auto">
            <a:xfrm>
              <a:off x="8088313" y="5037138"/>
              <a:ext cx="49212" cy="49213"/>
            </a:xfrm>
            <a:custGeom>
              <a:avLst/>
              <a:gdLst>
                <a:gd name="T0" fmla="*/ 2 w 3"/>
                <a:gd name="T1" fmla="*/ 3 h 3"/>
                <a:gd name="T2" fmla="*/ 2 w 3"/>
                <a:gd name="T3" fmla="*/ 0 h 3"/>
                <a:gd name="T4" fmla="*/ 1 w 3"/>
                <a:gd name="T5" fmla="*/ 3 h 3"/>
                <a:gd name="T6" fmla="*/ 2 w 3"/>
                <a:gd name="T7" fmla="*/ 3 h 3"/>
              </a:gdLst>
              <a:ahLst/>
              <a:cxnLst>
                <a:cxn ang="0">
                  <a:pos x="T0" y="T1"/>
                </a:cxn>
                <a:cxn ang="0">
                  <a:pos x="T2" y="T3"/>
                </a:cxn>
                <a:cxn ang="0">
                  <a:pos x="T4" y="T5"/>
                </a:cxn>
                <a:cxn ang="0">
                  <a:pos x="T6" y="T7"/>
                </a:cxn>
              </a:cxnLst>
              <a:rect l="0" t="0" r="r" b="b"/>
              <a:pathLst>
                <a:path w="3" h="3">
                  <a:moveTo>
                    <a:pt x="2" y="3"/>
                  </a:moveTo>
                  <a:cubicBezTo>
                    <a:pt x="2" y="3"/>
                    <a:pt x="3" y="2"/>
                    <a:pt x="2" y="0"/>
                  </a:cubicBezTo>
                  <a:cubicBezTo>
                    <a:pt x="2" y="0"/>
                    <a:pt x="0" y="2"/>
                    <a:pt x="1" y="3"/>
                  </a:cubicBezTo>
                  <a:cubicBezTo>
                    <a:pt x="1"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5" name="Freeform 1051"/>
            <p:cNvSpPr/>
            <p:nvPr/>
          </p:nvSpPr>
          <p:spPr bwMode="auto">
            <a:xfrm>
              <a:off x="8154988" y="5037138"/>
              <a:ext cx="49212" cy="492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3"/>
                    <a:pt x="3" y="1"/>
                    <a:pt x="3" y="1"/>
                  </a:cubicBezTo>
                  <a:cubicBezTo>
                    <a:pt x="1"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6" name="Freeform 1052"/>
            <p:cNvSpPr/>
            <p:nvPr/>
          </p:nvSpPr>
          <p:spPr bwMode="auto">
            <a:xfrm>
              <a:off x="8121650" y="5019676"/>
              <a:ext cx="49212" cy="49213"/>
            </a:xfrm>
            <a:custGeom>
              <a:avLst/>
              <a:gdLst>
                <a:gd name="T0" fmla="*/ 1 w 3"/>
                <a:gd name="T1" fmla="*/ 3 h 3"/>
                <a:gd name="T2" fmla="*/ 2 w 3"/>
                <a:gd name="T3" fmla="*/ 2 h 3"/>
                <a:gd name="T4" fmla="*/ 2 w 3"/>
                <a:gd name="T5" fmla="*/ 0 h 3"/>
                <a:gd name="T6" fmla="*/ 1 w 3"/>
                <a:gd name="T7" fmla="*/ 3 h 3"/>
              </a:gdLst>
              <a:ahLst/>
              <a:cxnLst>
                <a:cxn ang="0">
                  <a:pos x="T0" y="T1"/>
                </a:cxn>
                <a:cxn ang="0">
                  <a:pos x="T2" y="T3"/>
                </a:cxn>
                <a:cxn ang="0">
                  <a:pos x="T4" y="T5"/>
                </a:cxn>
                <a:cxn ang="0">
                  <a:pos x="T6" y="T7"/>
                </a:cxn>
              </a:cxnLst>
              <a:rect l="0" t="0" r="r" b="b"/>
              <a:pathLst>
                <a:path w="3" h="3">
                  <a:moveTo>
                    <a:pt x="1" y="3"/>
                  </a:moveTo>
                  <a:cubicBezTo>
                    <a:pt x="1" y="3"/>
                    <a:pt x="2" y="2"/>
                    <a:pt x="2" y="2"/>
                  </a:cubicBezTo>
                  <a:cubicBezTo>
                    <a:pt x="2" y="2"/>
                    <a:pt x="3" y="1"/>
                    <a:pt x="2" y="0"/>
                  </a:cubicBezTo>
                  <a:cubicBezTo>
                    <a:pt x="2" y="0"/>
                    <a:pt x="0"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7" name="Freeform 1053"/>
            <p:cNvSpPr/>
            <p:nvPr/>
          </p:nvSpPr>
          <p:spPr bwMode="auto">
            <a:xfrm>
              <a:off x="8188325" y="5003801"/>
              <a:ext cx="49212" cy="333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2" y="2"/>
                    <a:pt x="3" y="0"/>
                    <a:pt x="3"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8" name="Freeform 1054"/>
            <p:cNvSpPr/>
            <p:nvPr/>
          </p:nvSpPr>
          <p:spPr bwMode="auto">
            <a:xfrm>
              <a:off x="8154988" y="4986338"/>
              <a:ext cx="33337" cy="5080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2" y="2"/>
                    <a:pt x="2" y="2"/>
                  </a:cubicBezTo>
                  <a:cubicBezTo>
                    <a:pt x="2" y="2"/>
                    <a:pt x="2" y="1"/>
                    <a:pt x="1" y="0"/>
                  </a:cubicBezTo>
                  <a:cubicBezTo>
                    <a:pt x="1" y="0"/>
                    <a:pt x="0"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49" name="Freeform 1055"/>
            <p:cNvSpPr/>
            <p:nvPr/>
          </p:nvSpPr>
          <p:spPr bwMode="auto">
            <a:xfrm>
              <a:off x="8204200" y="4953001"/>
              <a:ext cx="49212" cy="50800"/>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2" y="3"/>
                    <a:pt x="3" y="0"/>
                    <a:pt x="3" y="0"/>
                  </a:cubicBezTo>
                  <a:cubicBezTo>
                    <a:pt x="0" y="0"/>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0" name="Freeform 1056"/>
            <p:cNvSpPr/>
            <p:nvPr/>
          </p:nvSpPr>
          <p:spPr bwMode="auto">
            <a:xfrm>
              <a:off x="8170863" y="4953001"/>
              <a:ext cx="33337" cy="33338"/>
            </a:xfrm>
            <a:custGeom>
              <a:avLst/>
              <a:gdLst>
                <a:gd name="T0" fmla="*/ 1 w 2"/>
                <a:gd name="T1" fmla="*/ 0 h 2"/>
                <a:gd name="T2" fmla="*/ 2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2"/>
                    <a:pt x="2" y="2"/>
                  </a:cubicBezTo>
                  <a:cubicBezTo>
                    <a:pt x="2" y="2"/>
                    <a:pt x="2" y="2"/>
                    <a:pt x="2"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1" name="Freeform 1057"/>
            <p:cNvSpPr/>
            <p:nvPr/>
          </p:nvSpPr>
          <p:spPr bwMode="auto">
            <a:xfrm>
              <a:off x="8220075" y="4903788"/>
              <a:ext cx="33337" cy="49213"/>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3"/>
                    <a:pt x="2" y="0"/>
                    <a:pt x="2" y="0"/>
                  </a:cubicBezTo>
                  <a:cubicBezTo>
                    <a:pt x="0" y="1"/>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2" name="Freeform 1058"/>
            <p:cNvSpPr/>
            <p:nvPr/>
          </p:nvSpPr>
          <p:spPr bwMode="auto">
            <a:xfrm>
              <a:off x="8188325" y="4903788"/>
              <a:ext cx="31750" cy="49213"/>
            </a:xfrm>
            <a:custGeom>
              <a:avLst/>
              <a:gdLst>
                <a:gd name="T0" fmla="*/ 0 w 2"/>
                <a:gd name="T1" fmla="*/ 0 h 3"/>
                <a:gd name="T2" fmla="*/ 2 w 2"/>
                <a:gd name="T3" fmla="*/ 3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0" y="0"/>
                    <a:pt x="0" y="2"/>
                    <a:pt x="2" y="3"/>
                  </a:cubicBezTo>
                  <a:cubicBezTo>
                    <a:pt x="2" y="3"/>
                    <a:pt x="2" y="2"/>
                    <a:pt x="2" y="2"/>
                  </a:cubicBezTo>
                  <a:cubicBezTo>
                    <a:pt x="2" y="2"/>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3" name="Freeform 1059"/>
            <p:cNvSpPr/>
            <p:nvPr/>
          </p:nvSpPr>
          <p:spPr bwMode="auto">
            <a:xfrm>
              <a:off x="8204200" y="4854576"/>
              <a:ext cx="49212" cy="49213"/>
            </a:xfrm>
            <a:custGeom>
              <a:avLst/>
              <a:gdLst>
                <a:gd name="T0" fmla="*/ 1 w 3"/>
                <a:gd name="T1" fmla="*/ 3 h 3"/>
                <a:gd name="T2" fmla="*/ 3 w 3"/>
                <a:gd name="T3" fmla="*/ 0 h 3"/>
                <a:gd name="T4" fmla="*/ 1 w 3"/>
                <a:gd name="T5" fmla="*/ 3 h 3"/>
              </a:gdLst>
              <a:ahLst/>
              <a:cxnLst>
                <a:cxn ang="0">
                  <a:pos x="T0" y="T1"/>
                </a:cxn>
                <a:cxn ang="0">
                  <a:pos x="T2" y="T3"/>
                </a:cxn>
                <a:cxn ang="0">
                  <a:pos x="T4" y="T5"/>
                </a:cxn>
              </a:cxnLst>
              <a:rect l="0" t="0" r="r" b="b"/>
              <a:pathLst>
                <a:path w="3" h="3">
                  <a:moveTo>
                    <a:pt x="1" y="3"/>
                  </a:moveTo>
                  <a:cubicBezTo>
                    <a:pt x="3" y="2"/>
                    <a:pt x="3" y="0"/>
                    <a:pt x="3" y="0"/>
                  </a:cubicBezTo>
                  <a:cubicBezTo>
                    <a:pt x="0" y="1"/>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4" name="Freeform 1060"/>
            <p:cNvSpPr/>
            <p:nvPr/>
          </p:nvSpPr>
          <p:spPr bwMode="auto">
            <a:xfrm>
              <a:off x="8188325" y="4870451"/>
              <a:ext cx="31750" cy="33338"/>
            </a:xfrm>
            <a:custGeom>
              <a:avLst/>
              <a:gdLst>
                <a:gd name="T0" fmla="*/ 2 w 2"/>
                <a:gd name="T1" fmla="*/ 1 h 2"/>
                <a:gd name="T2" fmla="*/ 0 w 2"/>
                <a:gd name="T3" fmla="*/ 0 h 2"/>
                <a:gd name="T4" fmla="*/ 2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0"/>
                    <a:pt x="0" y="0"/>
                  </a:cubicBezTo>
                  <a:cubicBezTo>
                    <a:pt x="0" y="0"/>
                    <a:pt x="0" y="2"/>
                    <a:pt x="2" y="2"/>
                  </a:cubicBezTo>
                  <a:cubicBezTo>
                    <a:pt x="2" y="2"/>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5" name="Freeform 1061"/>
            <p:cNvSpPr/>
            <p:nvPr/>
          </p:nvSpPr>
          <p:spPr bwMode="auto">
            <a:xfrm>
              <a:off x="8204200" y="4803776"/>
              <a:ext cx="49212" cy="50800"/>
            </a:xfrm>
            <a:custGeom>
              <a:avLst/>
              <a:gdLst>
                <a:gd name="T0" fmla="*/ 1 w 3"/>
                <a:gd name="T1" fmla="*/ 3 h 3"/>
                <a:gd name="T2" fmla="*/ 2 w 3"/>
                <a:gd name="T3" fmla="*/ 0 h 3"/>
                <a:gd name="T4" fmla="*/ 1 w 3"/>
                <a:gd name="T5" fmla="*/ 3 h 3"/>
              </a:gdLst>
              <a:ahLst/>
              <a:cxnLst>
                <a:cxn ang="0">
                  <a:pos x="T0" y="T1"/>
                </a:cxn>
                <a:cxn ang="0">
                  <a:pos x="T2" y="T3"/>
                </a:cxn>
                <a:cxn ang="0">
                  <a:pos x="T4" y="T5"/>
                </a:cxn>
              </a:cxnLst>
              <a:rect l="0" t="0" r="r" b="b"/>
              <a:pathLst>
                <a:path w="3" h="3">
                  <a:moveTo>
                    <a:pt x="1" y="3"/>
                  </a:moveTo>
                  <a:cubicBezTo>
                    <a:pt x="3" y="2"/>
                    <a:pt x="2" y="0"/>
                    <a:pt x="2" y="0"/>
                  </a:cubicBezTo>
                  <a:cubicBezTo>
                    <a:pt x="0" y="1"/>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6" name="Freeform 1062"/>
            <p:cNvSpPr/>
            <p:nvPr/>
          </p:nvSpPr>
          <p:spPr bwMode="auto">
            <a:xfrm>
              <a:off x="8170863" y="4821238"/>
              <a:ext cx="49212" cy="49213"/>
            </a:xfrm>
            <a:custGeom>
              <a:avLst/>
              <a:gdLst>
                <a:gd name="T0" fmla="*/ 3 w 3"/>
                <a:gd name="T1" fmla="*/ 2 h 3"/>
                <a:gd name="T2" fmla="*/ 2 w 3"/>
                <a:gd name="T3" fmla="*/ 1 h 3"/>
                <a:gd name="T4" fmla="*/ 0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2" y="2"/>
                    <a:pt x="2" y="1"/>
                  </a:cubicBezTo>
                  <a:cubicBezTo>
                    <a:pt x="2" y="1"/>
                    <a:pt x="2" y="0"/>
                    <a:pt x="0" y="0"/>
                  </a:cubicBezTo>
                  <a:cubicBezTo>
                    <a:pt x="0" y="0"/>
                    <a:pt x="1"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7" name="Freeform 1063"/>
            <p:cNvSpPr/>
            <p:nvPr/>
          </p:nvSpPr>
          <p:spPr bwMode="auto">
            <a:xfrm>
              <a:off x="8121650" y="4721226"/>
              <a:ext cx="66675" cy="66675"/>
            </a:xfrm>
            <a:custGeom>
              <a:avLst/>
              <a:gdLst>
                <a:gd name="T0" fmla="*/ 4 w 4"/>
                <a:gd name="T1" fmla="*/ 3 h 4"/>
                <a:gd name="T2" fmla="*/ 0 w 4"/>
                <a:gd name="T3" fmla="*/ 0 h 4"/>
                <a:gd name="T4" fmla="*/ 4 w 4"/>
                <a:gd name="T5" fmla="*/ 3 h 4"/>
              </a:gdLst>
              <a:ahLst/>
              <a:cxnLst>
                <a:cxn ang="0">
                  <a:pos x="T0" y="T1"/>
                </a:cxn>
                <a:cxn ang="0">
                  <a:pos x="T2" y="T3"/>
                </a:cxn>
                <a:cxn ang="0">
                  <a:pos x="T4" y="T5"/>
                </a:cxn>
              </a:cxnLst>
              <a:rect l="0" t="0" r="r" b="b"/>
              <a:pathLst>
                <a:path w="4" h="4">
                  <a:moveTo>
                    <a:pt x="4" y="3"/>
                  </a:moveTo>
                  <a:cubicBezTo>
                    <a:pt x="4" y="0"/>
                    <a:pt x="0" y="0"/>
                    <a:pt x="0" y="0"/>
                  </a:cubicBezTo>
                  <a:cubicBezTo>
                    <a:pt x="1" y="4"/>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8" name="Freeform 1064"/>
            <p:cNvSpPr/>
            <p:nvPr/>
          </p:nvSpPr>
          <p:spPr bwMode="auto">
            <a:xfrm>
              <a:off x="8188325" y="4754563"/>
              <a:ext cx="49212" cy="66675"/>
            </a:xfrm>
            <a:custGeom>
              <a:avLst/>
              <a:gdLst>
                <a:gd name="T0" fmla="*/ 1 w 3"/>
                <a:gd name="T1" fmla="*/ 4 h 4"/>
                <a:gd name="T2" fmla="*/ 1 w 3"/>
                <a:gd name="T3" fmla="*/ 0 h 4"/>
                <a:gd name="T4" fmla="*/ 1 w 3"/>
                <a:gd name="T5" fmla="*/ 4 h 4"/>
              </a:gdLst>
              <a:ahLst/>
              <a:cxnLst>
                <a:cxn ang="0">
                  <a:pos x="T0" y="T1"/>
                </a:cxn>
                <a:cxn ang="0">
                  <a:pos x="T2" y="T3"/>
                </a:cxn>
                <a:cxn ang="0">
                  <a:pos x="T4" y="T5"/>
                </a:cxn>
              </a:cxnLst>
              <a:rect l="0" t="0" r="r" b="b"/>
              <a:pathLst>
                <a:path w="3" h="4">
                  <a:moveTo>
                    <a:pt x="1" y="4"/>
                  </a:moveTo>
                  <a:cubicBezTo>
                    <a:pt x="3" y="2"/>
                    <a:pt x="1" y="0"/>
                    <a:pt x="1" y="0"/>
                  </a:cubicBezTo>
                  <a:cubicBezTo>
                    <a:pt x="0" y="2"/>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59" name="Freeform 1065"/>
            <p:cNvSpPr/>
            <p:nvPr/>
          </p:nvSpPr>
          <p:spPr bwMode="auto">
            <a:xfrm>
              <a:off x="8154988" y="4787901"/>
              <a:ext cx="49212" cy="33338"/>
            </a:xfrm>
            <a:custGeom>
              <a:avLst/>
              <a:gdLst>
                <a:gd name="T0" fmla="*/ 0 w 3"/>
                <a:gd name="T1" fmla="*/ 0 h 2"/>
                <a:gd name="T2" fmla="*/ 3 w 3"/>
                <a:gd name="T3" fmla="*/ 2 h 2"/>
                <a:gd name="T4" fmla="*/ 2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1" y="2"/>
                    <a:pt x="3" y="2"/>
                  </a:cubicBezTo>
                  <a:cubicBezTo>
                    <a:pt x="3" y="2"/>
                    <a:pt x="3" y="1"/>
                    <a:pt x="2" y="1"/>
                  </a:cubicBezTo>
                  <a:cubicBezTo>
                    <a:pt x="2"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0" name="Freeform 1066"/>
            <p:cNvSpPr/>
            <p:nvPr/>
          </p:nvSpPr>
          <p:spPr bwMode="auto">
            <a:xfrm>
              <a:off x="7972425" y="5068888"/>
              <a:ext cx="82550" cy="84138"/>
            </a:xfrm>
            <a:custGeom>
              <a:avLst/>
              <a:gdLst>
                <a:gd name="T0" fmla="*/ 31 w 52"/>
                <a:gd name="T1" fmla="*/ 21 h 53"/>
                <a:gd name="T2" fmla="*/ 21 w 52"/>
                <a:gd name="T3" fmla="*/ 0 h 53"/>
                <a:gd name="T4" fmla="*/ 21 w 52"/>
                <a:gd name="T5" fmla="*/ 21 h 53"/>
                <a:gd name="T6" fmla="*/ 0 w 52"/>
                <a:gd name="T7" fmla="*/ 21 h 53"/>
                <a:gd name="T8" fmla="*/ 10 w 52"/>
                <a:gd name="T9" fmla="*/ 32 h 53"/>
                <a:gd name="T10" fmla="*/ 10 w 52"/>
                <a:gd name="T11" fmla="*/ 53 h 53"/>
                <a:gd name="T12" fmla="*/ 21 w 52"/>
                <a:gd name="T13" fmla="*/ 32 h 53"/>
                <a:gd name="T14" fmla="*/ 42 w 52"/>
                <a:gd name="T15" fmla="*/ 53 h 53"/>
                <a:gd name="T16" fmla="*/ 31 w 52"/>
                <a:gd name="T17" fmla="*/ 32 h 53"/>
                <a:gd name="T18" fmla="*/ 52 w 52"/>
                <a:gd name="T19" fmla="*/ 21 h 53"/>
                <a:gd name="T20" fmla="*/ 31 w 52"/>
                <a:gd name="T21"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3">
                  <a:moveTo>
                    <a:pt x="31" y="21"/>
                  </a:moveTo>
                  <a:lnTo>
                    <a:pt x="21" y="0"/>
                  </a:lnTo>
                  <a:lnTo>
                    <a:pt x="21" y="21"/>
                  </a:lnTo>
                  <a:lnTo>
                    <a:pt x="0" y="21"/>
                  </a:lnTo>
                  <a:lnTo>
                    <a:pt x="10" y="32"/>
                  </a:lnTo>
                  <a:lnTo>
                    <a:pt x="10" y="53"/>
                  </a:lnTo>
                  <a:lnTo>
                    <a:pt x="21" y="32"/>
                  </a:lnTo>
                  <a:lnTo>
                    <a:pt x="42" y="53"/>
                  </a:lnTo>
                  <a:lnTo>
                    <a:pt x="31" y="32"/>
                  </a:lnTo>
                  <a:lnTo>
                    <a:pt x="52" y="21"/>
                  </a:lnTo>
                  <a:lnTo>
                    <a:pt x="31"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1" name="Freeform 1067"/>
            <p:cNvSpPr>
              <a:spLocks noEditPoints="1"/>
            </p:cNvSpPr>
            <p:nvPr/>
          </p:nvSpPr>
          <p:spPr bwMode="auto">
            <a:xfrm>
              <a:off x="7872413" y="4770438"/>
              <a:ext cx="265112" cy="266700"/>
            </a:xfrm>
            <a:custGeom>
              <a:avLst/>
              <a:gdLst>
                <a:gd name="T0" fmla="*/ 16 w 16"/>
                <a:gd name="T1" fmla="*/ 7 h 16"/>
                <a:gd name="T2" fmla="*/ 9 w 16"/>
                <a:gd name="T3" fmla="*/ 0 h 16"/>
                <a:gd name="T4" fmla="*/ 8 w 16"/>
                <a:gd name="T5" fmla="*/ 0 h 16"/>
                <a:gd name="T6" fmla="*/ 8 w 16"/>
                <a:gd name="T7" fmla="*/ 0 h 16"/>
                <a:gd name="T8" fmla="*/ 8 w 16"/>
                <a:gd name="T9" fmla="*/ 0 h 16"/>
                <a:gd name="T10" fmla="*/ 0 w 16"/>
                <a:gd name="T11" fmla="*/ 7 h 16"/>
                <a:gd name="T12" fmla="*/ 0 w 16"/>
                <a:gd name="T13" fmla="*/ 8 h 16"/>
                <a:gd name="T14" fmla="*/ 0 w 16"/>
                <a:gd name="T15" fmla="*/ 8 h 16"/>
                <a:gd name="T16" fmla="*/ 0 w 16"/>
                <a:gd name="T17" fmla="*/ 8 h 16"/>
                <a:gd name="T18" fmla="*/ 8 w 16"/>
                <a:gd name="T19" fmla="*/ 16 h 16"/>
                <a:gd name="T20" fmla="*/ 8 w 16"/>
                <a:gd name="T21" fmla="*/ 16 h 16"/>
                <a:gd name="T22" fmla="*/ 8 w 16"/>
                <a:gd name="T23" fmla="*/ 16 h 16"/>
                <a:gd name="T24" fmla="*/ 9 w 16"/>
                <a:gd name="T25" fmla="*/ 16 h 16"/>
                <a:gd name="T26" fmla="*/ 16 w 16"/>
                <a:gd name="T27" fmla="*/ 8 h 16"/>
                <a:gd name="T28" fmla="*/ 16 w 16"/>
                <a:gd name="T29" fmla="*/ 8 h 16"/>
                <a:gd name="T30" fmla="*/ 16 w 16"/>
                <a:gd name="T31" fmla="*/ 8 h 16"/>
                <a:gd name="T32" fmla="*/ 16 w 16"/>
                <a:gd name="T33" fmla="*/ 7 h 16"/>
                <a:gd name="T34" fmla="*/ 16 w 16"/>
                <a:gd name="T35" fmla="*/ 8 h 16"/>
                <a:gd name="T36" fmla="*/ 16 w 16"/>
                <a:gd name="T37" fmla="*/ 8 h 16"/>
                <a:gd name="T38" fmla="*/ 9 w 16"/>
                <a:gd name="T39" fmla="*/ 15 h 16"/>
                <a:gd name="T40" fmla="*/ 8 w 16"/>
                <a:gd name="T41" fmla="*/ 15 h 16"/>
                <a:gd name="T42" fmla="*/ 8 w 16"/>
                <a:gd name="T43" fmla="*/ 15 h 16"/>
                <a:gd name="T44" fmla="*/ 8 w 16"/>
                <a:gd name="T45" fmla="*/ 15 h 16"/>
                <a:gd name="T46" fmla="*/ 1 w 16"/>
                <a:gd name="T47" fmla="*/ 8 h 16"/>
                <a:gd name="T48" fmla="*/ 1 w 16"/>
                <a:gd name="T49" fmla="*/ 8 h 16"/>
                <a:gd name="T50" fmla="*/ 1 w 16"/>
                <a:gd name="T51" fmla="*/ 8 h 16"/>
                <a:gd name="T52" fmla="*/ 1 w 16"/>
                <a:gd name="T53" fmla="*/ 7 h 16"/>
                <a:gd name="T54" fmla="*/ 8 w 16"/>
                <a:gd name="T55" fmla="*/ 1 h 16"/>
                <a:gd name="T56" fmla="*/ 8 w 16"/>
                <a:gd name="T57" fmla="*/ 1 h 16"/>
                <a:gd name="T58" fmla="*/ 8 w 16"/>
                <a:gd name="T59" fmla="*/ 1 h 16"/>
                <a:gd name="T60" fmla="*/ 9 w 16"/>
                <a:gd name="T61" fmla="*/ 1 h 16"/>
                <a:gd name="T62" fmla="*/ 16 w 16"/>
                <a:gd name="T63" fmla="*/ 7 h 16"/>
                <a:gd name="T64" fmla="*/ 16 w 16"/>
                <a:gd name="T6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6">
                  <a:moveTo>
                    <a:pt x="16" y="7"/>
                  </a:moveTo>
                  <a:cubicBezTo>
                    <a:pt x="16" y="3"/>
                    <a:pt x="13" y="0"/>
                    <a:pt x="9" y="0"/>
                  </a:cubicBezTo>
                  <a:cubicBezTo>
                    <a:pt x="8" y="0"/>
                    <a:pt x="8" y="0"/>
                    <a:pt x="8" y="0"/>
                  </a:cubicBezTo>
                  <a:cubicBezTo>
                    <a:pt x="8" y="0"/>
                    <a:pt x="8" y="0"/>
                    <a:pt x="8" y="0"/>
                  </a:cubicBezTo>
                  <a:cubicBezTo>
                    <a:pt x="8" y="0"/>
                    <a:pt x="8" y="0"/>
                    <a:pt x="8" y="0"/>
                  </a:cubicBezTo>
                  <a:cubicBezTo>
                    <a:pt x="4" y="0"/>
                    <a:pt x="0" y="3"/>
                    <a:pt x="0" y="7"/>
                  </a:cubicBezTo>
                  <a:cubicBezTo>
                    <a:pt x="0" y="8"/>
                    <a:pt x="0" y="8"/>
                    <a:pt x="0" y="8"/>
                  </a:cubicBezTo>
                  <a:cubicBezTo>
                    <a:pt x="0" y="8"/>
                    <a:pt x="0" y="8"/>
                    <a:pt x="0" y="8"/>
                  </a:cubicBezTo>
                  <a:cubicBezTo>
                    <a:pt x="0" y="8"/>
                    <a:pt x="0" y="8"/>
                    <a:pt x="0" y="8"/>
                  </a:cubicBezTo>
                  <a:cubicBezTo>
                    <a:pt x="0" y="12"/>
                    <a:pt x="4" y="16"/>
                    <a:pt x="8" y="16"/>
                  </a:cubicBezTo>
                  <a:cubicBezTo>
                    <a:pt x="8" y="16"/>
                    <a:pt x="8" y="16"/>
                    <a:pt x="8" y="16"/>
                  </a:cubicBezTo>
                  <a:cubicBezTo>
                    <a:pt x="8" y="16"/>
                    <a:pt x="8" y="16"/>
                    <a:pt x="8" y="16"/>
                  </a:cubicBezTo>
                  <a:cubicBezTo>
                    <a:pt x="9" y="16"/>
                    <a:pt x="9" y="16"/>
                    <a:pt x="9" y="16"/>
                  </a:cubicBezTo>
                  <a:cubicBezTo>
                    <a:pt x="13" y="16"/>
                    <a:pt x="16" y="12"/>
                    <a:pt x="16" y="8"/>
                  </a:cubicBezTo>
                  <a:cubicBezTo>
                    <a:pt x="16" y="8"/>
                    <a:pt x="16" y="8"/>
                    <a:pt x="16" y="8"/>
                  </a:cubicBezTo>
                  <a:cubicBezTo>
                    <a:pt x="16" y="8"/>
                    <a:pt x="16" y="8"/>
                    <a:pt x="16" y="8"/>
                  </a:cubicBezTo>
                  <a:lnTo>
                    <a:pt x="16" y="7"/>
                  </a:lnTo>
                  <a:close/>
                  <a:moveTo>
                    <a:pt x="16" y="8"/>
                  </a:moveTo>
                  <a:cubicBezTo>
                    <a:pt x="16" y="8"/>
                    <a:pt x="16" y="8"/>
                    <a:pt x="16" y="8"/>
                  </a:cubicBezTo>
                  <a:cubicBezTo>
                    <a:pt x="15" y="12"/>
                    <a:pt x="12" y="15"/>
                    <a:pt x="9" y="15"/>
                  </a:cubicBezTo>
                  <a:cubicBezTo>
                    <a:pt x="8" y="15"/>
                    <a:pt x="8" y="15"/>
                    <a:pt x="8" y="15"/>
                  </a:cubicBezTo>
                  <a:cubicBezTo>
                    <a:pt x="8" y="15"/>
                    <a:pt x="8" y="15"/>
                    <a:pt x="8" y="15"/>
                  </a:cubicBezTo>
                  <a:cubicBezTo>
                    <a:pt x="8" y="15"/>
                    <a:pt x="8" y="15"/>
                    <a:pt x="8" y="15"/>
                  </a:cubicBezTo>
                  <a:cubicBezTo>
                    <a:pt x="4" y="15"/>
                    <a:pt x="1" y="12"/>
                    <a:pt x="1" y="8"/>
                  </a:cubicBezTo>
                  <a:cubicBezTo>
                    <a:pt x="1" y="8"/>
                    <a:pt x="1" y="8"/>
                    <a:pt x="1" y="8"/>
                  </a:cubicBezTo>
                  <a:cubicBezTo>
                    <a:pt x="1" y="8"/>
                    <a:pt x="1" y="8"/>
                    <a:pt x="1" y="8"/>
                  </a:cubicBezTo>
                  <a:cubicBezTo>
                    <a:pt x="1" y="7"/>
                    <a:pt x="1" y="7"/>
                    <a:pt x="1" y="7"/>
                  </a:cubicBezTo>
                  <a:cubicBezTo>
                    <a:pt x="1" y="4"/>
                    <a:pt x="4" y="1"/>
                    <a:pt x="8" y="1"/>
                  </a:cubicBezTo>
                  <a:cubicBezTo>
                    <a:pt x="8" y="1"/>
                    <a:pt x="8" y="1"/>
                    <a:pt x="8" y="1"/>
                  </a:cubicBezTo>
                  <a:cubicBezTo>
                    <a:pt x="8" y="1"/>
                    <a:pt x="8" y="1"/>
                    <a:pt x="8" y="1"/>
                  </a:cubicBezTo>
                  <a:cubicBezTo>
                    <a:pt x="9" y="1"/>
                    <a:pt x="9" y="1"/>
                    <a:pt x="9" y="1"/>
                  </a:cubicBezTo>
                  <a:cubicBezTo>
                    <a:pt x="12" y="1"/>
                    <a:pt x="15" y="4"/>
                    <a:pt x="16" y="7"/>
                  </a:cubicBezTo>
                  <a:cubicBezTo>
                    <a:pt x="16" y="8"/>
                    <a:pt x="16"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2" name="Freeform 1068"/>
            <p:cNvSpPr>
              <a:spLocks noEditPoints="1"/>
            </p:cNvSpPr>
            <p:nvPr/>
          </p:nvSpPr>
          <p:spPr bwMode="auto">
            <a:xfrm>
              <a:off x="7889875" y="4787901"/>
              <a:ext cx="231775" cy="231775"/>
            </a:xfrm>
            <a:custGeom>
              <a:avLst/>
              <a:gdLst>
                <a:gd name="T0" fmla="*/ 8 w 14"/>
                <a:gd name="T1" fmla="*/ 0 h 14"/>
                <a:gd name="T2" fmla="*/ 7 w 14"/>
                <a:gd name="T3" fmla="*/ 0 h 14"/>
                <a:gd name="T4" fmla="*/ 7 w 14"/>
                <a:gd name="T5" fmla="*/ 0 h 14"/>
                <a:gd name="T6" fmla="*/ 7 w 14"/>
                <a:gd name="T7" fmla="*/ 0 h 14"/>
                <a:gd name="T8" fmla="*/ 1 w 14"/>
                <a:gd name="T9" fmla="*/ 6 h 14"/>
                <a:gd name="T10" fmla="*/ 0 w 14"/>
                <a:gd name="T11" fmla="*/ 7 h 14"/>
                <a:gd name="T12" fmla="*/ 0 w 14"/>
                <a:gd name="T13" fmla="*/ 7 h 14"/>
                <a:gd name="T14" fmla="*/ 1 w 14"/>
                <a:gd name="T15" fmla="*/ 7 h 14"/>
                <a:gd name="T16" fmla="*/ 7 w 14"/>
                <a:gd name="T17" fmla="*/ 14 h 14"/>
                <a:gd name="T18" fmla="*/ 7 w 14"/>
                <a:gd name="T19" fmla="*/ 14 h 14"/>
                <a:gd name="T20" fmla="*/ 7 w 14"/>
                <a:gd name="T21" fmla="*/ 14 h 14"/>
                <a:gd name="T22" fmla="*/ 8 w 14"/>
                <a:gd name="T23" fmla="*/ 14 h 14"/>
                <a:gd name="T24" fmla="*/ 14 w 14"/>
                <a:gd name="T25" fmla="*/ 7 h 14"/>
                <a:gd name="T26" fmla="*/ 14 w 14"/>
                <a:gd name="T27" fmla="*/ 7 h 14"/>
                <a:gd name="T28" fmla="*/ 14 w 14"/>
                <a:gd name="T29" fmla="*/ 7 h 14"/>
                <a:gd name="T30" fmla="*/ 14 w 14"/>
                <a:gd name="T31" fmla="*/ 6 h 14"/>
                <a:gd name="T32" fmla="*/ 8 w 14"/>
                <a:gd name="T33" fmla="*/ 0 h 14"/>
                <a:gd name="T34" fmla="*/ 13 w 14"/>
                <a:gd name="T35" fmla="*/ 7 h 14"/>
                <a:gd name="T36" fmla="*/ 13 w 14"/>
                <a:gd name="T37" fmla="*/ 7 h 14"/>
                <a:gd name="T38" fmla="*/ 8 w 14"/>
                <a:gd name="T39" fmla="*/ 13 h 14"/>
                <a:gd name="T40" fmla="*/ 7 w 14"/>
                <a:gd name="T41" fmla="*/ 13 h 14"/>
                <a:gd name="T42" fmla="*/ 7 w 14"/>
                <a:gd name="T43" fmla="*/ 13 h 14"/>
                <a:gd name="T44" fmla="*/ 7 w 14"/>
                <a:gd name="T45" fmla="*/ 13 h 14"/>
                <a:gd name="T46" fmla="*/ 1 w 14"/>
                <a:gd name="T47" fmla="*/ 7 h 14"/>
                <a:gd name="T48" fmla="*/ 1 w 14"/>
                <a:gd name="T49" fmla="*/ 7 h 14"/>
                <a:gd name="T50" fmla="*/ 1 w 14"/>
                <a:gd name="T51" fmla="*/ 7 h 14"/>
                <a:gd name="T52" fmla="*/ 1 w 14"/>
                <a:gd name="T53" fmla="*/ 6 h 14"/>
                <a:gd name="T54" fmla="*/ 7 w 14"/>
                <a:gd name="T55" fmla="*/ 1 h 14"/>
                <a:gd name="T56" fmla="*/ 7 w 14"/>
                <a:gd name="T57" fmla="*/ 1 h 14"/>
                <a:gd name="T58" fmla="*/ 7 w 14"/>
                <a:gd name="T59" fmla="*/ 1 h 14"/>
                <a:gd name="T60" fmla="*/ 8 w 14"/>
                <a:gd name="T61" fmla="*/ 1 h 14"/>
                <a:gd name="T62" fmla="*/ 13 w 14"/>
                <a:gd name="T63" fmla="*/ 6 h 14"/>
                <a:gd name="T64" fmla="*/ 13 w 14"/>
                <a:gd name="T6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4">
                  <a:moveTo>
                    <a:pt x="8" y="0"/>
                  </a:moveTo>
                  <a:cubicBezTo>
                    <a:pt x="7" y="0"/>
                    <a:pt x="7" y="0"/>
                    <a:pt x="7" y="0"/>
                  </a:cubicBezTo>
                  <a:cubicBezTo>
                    <a:pt x="7" y="0"/>
                    <a:pt x="7" y="0"/>
                    <a:pt x="7" y="0"/>
                  </a:cubicBezTo>
                  <a:cubicBezTo>
                    <a:pt x="7" y="0"/>
                    <a:pt x="7" y="0"/>
                    <a:pt x="7" y="0"/>
                  </a:cubicBezTo>
                  <a:cubicBezTo>
                    <a:pt x="3" y="0"/>
                    <a:pt x="1" y="3"/>
                    <a:pt x="1" y="6"/>
                  </a:cubicBezTo>
                  <a:cubicBezTo>
                    <a:pt x="0" y="7"/>
                    <a:pt x="0" y="7"/>
                    <a:pt x="0" y="7"/>
                  </a:cubicBezTo>
                  <a:cubicBezTo>
                    <a:pt x="0" y="7"/>
                    <a:pt x="0" y="7"/>
                    <a:pt x="0" y="7"/>
                  </a:cubicBezTo>
                  <a:cubicBezTo>
                    <a:pt x="1" y="7"/>
                    <a:pt x="1" y="7"/>
                    <a:pt x="1" y="7"/>
                  </a:cubicBezTo>
                  <a:cubicBezTo>
                    <a:pt x="1" y="11"/>
                    <a:pt x="3" y="13"/>
                    <a:pt x="7" y="14"/>
                  </a:cubicBezTo>
                  <a:cubicBezTo>
                    <a:pt x="7" y="14"/>
                    <a:pt x="7" y="14"/>
                    <a:pt x="7" y="14"/>
                  </a:cubicBezTo>
                  <a:cubicBezTo>
                    <a:pt x="7" y="14"/>
                    <a:pt x="7" y="14"/>
                    <a:pt x="7" y="14"/>
                  </a:cubicBezTo>
                  <a:cubicBezTo>
                    <a:pt x="8" y="14"/>
                    <a:pt x="8" y="14"/>
                    <a:pt x="8" y="14"/>
                  </a:cubicBezTo>
                  <a:cubicBezTo>
                    <a:pt x="11" y="13"/>
                    <a:pt x="14" y="11"/>
                    <a:pt x="14" y="7"/>
                  </a:cubicBezTo>
                  <a:cubicBezTo>
                    <a:pt x="14" y="7"/>
                    <a:pt x="14" y="7"/>
                    <a:pt x="14" y="7"/>
                  </a:cubicBezTo>
                  <a:cubicBezTo>
                    <a:pt x="14" y="7"/>
                    <a:pt x="14" y="7"/>
                    <a:pt x="14" y="7"/>
                  </a:cubicBezTo>
                  <a:cubicBezTo>
                    <a:pt x="14" y="6"/>
                    <a:pt x="14" y="6"/>
                    <a:pt x="14" y="6"/>
                  </a:cubicBezTo>
                  <a:cubicBezTo>
                    <a:pt x="14" y="3"/>
                    <a:pt x="11" y="0"/>
                    <a:pt x="8" y="0"/>
                  </a:cubicBezTo>
                  <a:close/>
                  <a:moveTo>
                    <a:pt x="13" y="7"/>
                  </a:moveTo>
                  <a:cubicBezTo>
                    <a:pt x="13" y="7"/>
                    <a:pt x="13" y="7"/>
                    <a:pt x="13" y="7"/>
                  </a:cubicBezTo>
                  <a:cubicBezTo>
                    <a:pt x="13" y="10"/>
                    <a:pt x="11" y="13"/>
                    <a:pt x="8" y="13"/>
                  </a:cubicBezTo>
                  <a:cubicBezTo>
                    <a:pt x="7" y="13"/>
                    <a:pt x="7" y="13"/>
                    <a:pt x="7" y="13"/>
                  </a:cubicBezTo>
                  <a:cubicBezTo>
                    <a:pt x="7" y="13"/>
                    <a:pt x="7" y="13"/>
                    <a:pt x="7" y="13"/>
                  </a:cubicBezTo>
                  <a:cubicBezTo>
                    <a:pt x="7" y="13"/>
                    <a:pt x="7" y="13"/>
                    <a:pt x="7" y="13"/>
                  </a:cubicBezTo>
                  <a:cubicBezTo>
                    <a:pt x="4" y="13"/>
                    <a:pt x="1" y="10"/>
                    <a:pt x="1" y="7"/>
                  </a:cubicBezTo>
                  <a:cubicBezTo>
                    <a:pt x="1" y="7"/>
                    <a:pt x="1" y="7"/>
                    <a:pt x="1" y="7"/>
                  </a:cubicBezTo>
                  <a:cubicBezTo>
                    <a:pt x="1" y="7"/>
                    <a:pt x="1" y="7"/>
                    <a:pt x="1" y="7"/>
                  </a:cubicBezTo>
                  <a:cubicBezTo>
                    <a:pt x="1" y="6"/>
                    <a:pt x="1" y="6"/>
                    <a:pt x="1" y="6"/>
                  </a:cubicBezTo>
                  <a:cubicBezTo>
                    <a:pt x="1" y="3"/>
                    <a:pt x="4" y="1"/>
                    <a:pt x="7" y="1"/>
                  </a:cubicBezTo>
                  <a:cubicBezTo>
                    <a:pt x="7" y="1"/>
                    <a:pt x="7" y="1"/>
                    <a:pt x="7" y="1"/>
                  </a:cubicBezTo>
                  <a:cubicBezTo>
                    <a:pt x="7" y="1"/>
                    <a:pt x="7" y="1"/>
                    <a:pt x="7" y="1"/>
                  </a:cubicBezTo>
                  <a:cubicBezTo>
                    <a:pt x="8" y="1"/>
                    <a:pt x="8" y="1"/>
                    <a:pt x="8" y="1"/>
                  </a:cubicBezTo>
                  <a:cubicBezTo>
                    <a:pt x="11" y="1"/>
                    <a:pt x="13" y="3"/>
                    <a:pt x="13" y="6"/>
                  </a:cubicBezTo>
                  <a:cubicBezTo>
                    <a:pt x="13" y="7"/>
                    <a:pt x="13" y="7"/>
                    <a:pt x="1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3" name="Freeform 1069"/>
            <p:cNvSpPr/>
            <p:nvPr/>
          </p:nvSpPr>
          <p:spPr bwMode="auto">
            <a:xfrm>
              <a:off x="7954963" y="4803776"/>
              <a:ext cx="115887" cy="200025"/>
            </a:xfrm>
            <a:custGeom>
              <a:avLst/>
              <a:gdLst>
                <a:gd name="T0" fmla="*/ 4 w 7"/>
                <a:gd name="T1" fmla="*/ 5 h 12"/>
                <a:gd name="T2" fmla="*/ 3 w 7"/>
                <a:gd name="T3" fmla="*/ 4 h 12"/>
                <a:gd name="T4" fmla="*/ 4 w 7"/>
                <a:gd name="T5" fmla="*/ 3 h 12"/>
                <a:gd name="T6" fmla="*/ 5 w 7"/>
                <a:gd name="T7" fmla="*/ 4 h 12"/>
                <a:gd name="T8" fmla="*/ 5 w 7"/>
                <a:gd name="T9" fmla="*/ 4 h 12"/>
                <a:gd name="T10" fmla="*/ 6 w 7"/>
                <a:gd name="T11" fmla="*/ 4 h 12"/>
                <a:gd name="T12" fmla="*/ 6 w 7"/>
                <a:gd name="T13" fmla="*/ 3 h 12"/>
                <a:gd name="T14" fmla="*/ 6 w 7"/>
                <a:gd name="T15" fmla="*/ 2 h 12"/>
                <a:gd name="T16" fmla="*/ 6 w 7"/>
                <a:gd name="T17" fmla="*/ 2 h 12"/>
                <a:gd name="T18" fmla="*/ 4 w 7"/>
                <a:gd name="T19" fmla="*/ 1 h 12"/>
                <a:gd name="T20" fmla="*/ 4 w 7"/>
                <a:gd name="T21" fmla="*/ 0 h 12"/>
                <a:gd name="T22" fmla="*/ 4 w 7"/>
                <a:gd name="T23" fmla="*/ 0 h 12"/>
                <a:gd name="T24" fmla="*/ 3 w 7"/>
                <a:gd name="T25" fmla="*/ 0 h 12"/>
                <a:gd name="T26" fmla="*/ 2 w 7"/>
                <a:gd name="T27" fmla="*/ 0 h 12"/>
                <a:gd name="T28" fmla="*/ 2 w 7"/>
                <a:gd name="T29" fmla="*/ 1 h 12"/>
                <a:gd name="T30" fmla="*/ 0 w 7"/>
                <a:gd name="T31" fmla="*/ 4 h 12"/>
                <a:gd name="T32" fmla="*/ 3 w 7"/>
                <a:gd name="T33" fmla="*/ 7 h 12"/>
                <a:gd name="T34" fmla="*/ 4 w 7"/>
                <a:gd name="T35" fmla="*/ 8 h 12"/>
                <a:gd name="T36" fmla="*/ 3 w 7"/>
                <a:gd name="T37" fmla="*/ 8 h 12"/>
                <a:gd name="T38" fmla="*/ 1 w 7"/>
                <a:gd name="T39" fmla="*/ 8 h 12"/>
                <a:gd name="T40" fmla="*/ 0 w 7"/>
                <a:gd name="T41" fmla="*/ 8 h 12"/>
                <a:gd name="T42" fmla="*/ 0 w 7"/>
                <a:gd name="T43" fmla="*/ 8 h 12"/>
                <a:gd name="T44" fmla="*/ 0 w 7"/>
                <a:gd name="T45" fmla="*/ 10 h 12"/>
                <a:gd name="T46" fmla="*/ 0 w 7"/>
                <a:gd name="T47" fmla="*/ 10 h 12"/>
                <a:gd name="T48" fmla="*/ 2 w 7"/>
                <a:gd name="T49" fmla="*/ 10 h 12"/>
                <a:gd name="T50" fmla="*/ 2 w 7"/>
                <a:gd name="T51" fmla="*/ 12 h 12"/>
                <a:gd name="T52" fmla="*/ 2 w 7"/>
                <a:gd name="T53" fmla="*/ 12 h 12"/>
                <a:gd name="T54" fmla="*/ 4 w 7"/>
                <a:gd name="T55" fmla="*/ 12 h 12"/>
                <a:gd name="T56" fmla="*/ 4 w 7"/>
                <a:gd name="T57" fmla="*/ 12 h 12"/>
                <a:gd name="T58" fmla="*/ 4 w 7"/>
                <a:gd name="T59" fmla="*/ 10 h 12"/>
                <a:gd name="T60" fmla="*/ 7 w 7"/>
                <a:gd name="T61" fmla="*/ 8 h 12"/>
                <a:gd name="T62" fmla="*/ 4 w 7"/>
                <a:gd name="T6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2">
                  <a:moveTo>
                    <a:pt x="4" y="5"/>
                  </a:moveTo>
                  <a:cubicBezTo>
                    <a:pt x="3" y="4"/>
                    <a:pt x="3" y="4"/>
                    <a:pt x="3" y="4"/>
                  </a:cubicBezTo>
                  <a:cubicBezTo>
                    <a:pt x="3" y="3"/>
                    <a:pt x="3" y="3"/>
                    <a:pt x="4" y="3"/>
                  </a:cubicBezTo>
                  <a:cubicBezTo>
                    <a:pt x="4" y="3"/>
                    <a:pt x="5" y="3"/>
                    <a:pt x="5" y="4"/>
                  </a:cubicBezTo>
                  <a:cubicBezTo>
                    <a:pt x="5" y="4"/>
                    <a:pt x="5" y="4"/>
                    <a:pt x="5" y="4"/>
                  </a:cubicBezTo>
                  <a:cubicBezTo>
                    <a:pt x="6" y="4"/>
                    <a:pt x="6" y="4"/>
                    <a:pt x="6" y="4"/>
                  </a:cubicBezTo>
                  <a:cubicBezTo>
                    <a:pt x="6" y="4"/>
                    <a:pt x="6" y="4"/>
                    <a:pt x="6" y="3"/>
                  </a:cubicBezTo>
                  <a:cubicBezTo>
                    <a:pt x="6" y="2"/>
                    <a:pt x="6" y="2"/>
                    <a:pt x="6" y="2"/>
                  </a:cubicBezTo>
                  <a:cubicBezTo>
                    <a:pt x="6" y="2"/>
                    <a:pt x="6" y="2"/>
                    <a:pt x="6" y="2"/>
                  </a:cubicBezTo>
                  <a:cubicBezTo>
                    <a:pt x="5" y="1"/>
                    <a:pt x="5" y="1"/>
                    <a:pt x="4" y="1"/>
                  </a:cubicBezTo>
                  <a:cubicBezTo>
                    <a:pt x="4" y="0"/>
                    <a:pt x="4" y="0"/>
                    <a:pt x="4" y="0"/>
                  </a:cubicBezTo>
                  <a:cubicBezTo>
                    <a:pt x="4" y="0"/>
                    <a:pt x="4" y="0"/>
                    <a:pt x="4" y="0"/>
                  </a:cubicBezTo>
                  <a:cubicBezTo>
                    <a:pt x="3" y="0"/>
                    <a:pt x="3" y="0"/>
                    <a:pt x="3" y="0"/>
                  </a:cubicBezTo>
                  <a:cubicBezTo>
                    <a:pt x="2" y="0"/>
                    <a:pt x="2" y="0"/>
                    <a:pt x="2" y="0"/>
                  </a:cubicBezTo>
                  <a:cubicBezTo>
                    <a:pt x="2" y="1"/>
                    <a:pt x="2" y="1"/>
                    <a:pt x="2" y="1"/>
                  </a:cubicBezTo>
                  <a:cubicBezTo>
                    <a:pt x="1" y="2"/>
                    <a:pt x="0" y="3"/>
                    <a:pt x="0" y="4"/>
                  </a:cubicBezTo>
                  <a:cubicBezTo>
                    <a:pt x="0" y="6"/>
                    <a:pt x="1" y="6"/>
                    <a:pt x="3" y="7"/>
                  </a:cubicBezTo>
                  <a:cubicBezTo>
                    <a:pt x="4" y="7"/>
                    <a:pt x="4" y="7"/>
                    <a:pt x="4" y="8"/>
                  </a:cubicBezTo>
                  <a:cubicBezTo>
                    <a:pt x="4" y="8"/>
                    <a:pt x="3" y="8"/>
                    <a:pt x="3" y="8"/>
                  </a:cubicBezTo>
                  <a:cubicBezTo>
                    <a:pt x="2" y="8"/>
                    <a:pt x="1" y="8"/>
                    <a:pt x="1" y="8"/>
                  </a:cubicBezTo>
                  <a:cubicBezTo>
                    <a:pt x="1" y="8"/>
                    <a:pt x="0" y="8"/>
                    <a:pt x="0" y="8"/>
                  </a:cubicBezTo>
                  <a:cubicBezTo>
                    <a:pt x="0" y="8"/>
                    <a:pt x="0" y="8"/>
                    <a:pt x="0" y="8"/>
                  </a:cubicBezTo>
                  <a:cubicBezTo>
                    <a:pt x="0" y="10"/>
                    <a:pt x="0" y="10"/>
                    <a:pt x="0" y="10"/>
                  </a:cubicBezTo>
                  <a:cubicBezTo>
                    <a:pt x="0" y="10"/>
                    <a:pt x="0" y="10"/>
                    <a:pt x="0" y="10"/>
                  </a:cubicBezTo>
                  <a:cubicBezTo>
                    <a:pt x="1" y="10"/>
                    <a:pt x="1" y="10"/>
                    <a:pt x="2" y="10"/>
                  </a:cubicBezTo>
                  <a:cubicBezTo>
                    <a:pt x="2" y="12"/>
                    <a:pt x="2" y="12"/>
                    <a:pt x="2" y="12"/>
                  </a:cubicBezTo>
                  <a:cubicBezTo>
                    <a:pt x="2" y="12"/>
                    <a:pt x="2" y="12"/>
                    <a:pt x="2" y="12"/>
                  </a:cubicBezTo>
                  <a:cubicBezTo>
                    <a:pt x="4" y="12"/>
                    <a:pt x="4" y="12"/>
                    <a:pt x="4" y="12"/>
                  </a:cubicBezTo>
                  <a:cubicBezTo>
                    <a:pt x="4" y="12"/>
                    <a:pt x="4" y="12"/>
                    <a:pt x="4" y="12"/>
                  </a:cubicBezTo>
                  <a:cubicBezTo>
                    <a:pt x="4" y="10"/>
                    <a:pt x="4" y="10"/>
                    <a:pt x="4" y="10"/>
                  </a:cubicBezTo>
                  <a:cubicBezTo>
                    <a:pt x="6" y="10"/>
                    <a:pt x="7" y="9"/>
                    <a:pt x="7" y="8"/>
                  </a:cubicBezTo>
                  <a:cubicBezTo>
                    <a:pt x="7" y="6"/>
                    <a:pt x="6"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964" name="组合 963"/>
          <p:cNvGrpSpPr/>
          <p:nvPr/>
        </p:nvGrpSpPr>
        <p:grpSpPr>
          <a:xfrm>
            <a:off x="6278123" y="4769748"/>
            <a:ext cx="728537" cy="564703"/>
            <a:chOff x="6778625" y="4638676"/>
            <a:chExt cx="663575" cy="514350"/>
          </a:xfrm>
          <a:solidFill>
            <a:schemeClr val="bg1"/>
          </a:solidFill>
        </p:grpSpPr>
        <p:sp>
          <p:nvSpPr>
            <p:cNvPr id="965" name="Freeform 942"/>
            <p:cNvSpPr>
              <a:spLocks noEditPoints="1"/>
            </p:cNvSpPr>
            <p:nvPr/>
          </p:nvSpPr>
          <p:spPr bwMode="auto">
            <a:xfrm>
              <a:off x="6778625" y="4705351"/>
              <a:ext cx="298450" cy="447675"/>
            </a:xfrm>
            <a:custGeom>
              <a:avLst/>
              <a:gdLst>
                <a:gd name="T0" fmla="*/ 11 w 18"/>
                <a:gd name="T1" fmla="*/ 2 h 27"/>
                <a:gd name="T2" fmla="*/ 10 w 18"/>
                <a:gd name="T3" fmla="*/ 2 h 27"/>
                <a:gd name="T4" fmla="*/ 9 w 18"/>
                <a:gd name="T5" fmla="*/ 1 h 27"/>
                <a:gd name="T6" fmla="*/ 7 w 18"/>
                <a:gd name="T7" fmla="*/ 1 h 27"/>
                <a:gd name="T8" fmla="*/ 4 w 18"/>
                <a:gd name="T9" fmla="*/ 0 h 27"/>
                <a:gd name="T10" fmla="*/ 1 w 18"/>
                <a:gd name="T11" fmla="*/ 0 h 27"/>
                <a:gd name="T12" fmla="*/ 0 w 18"/>
                <a:gd name="T13" fmla="*/ 1 h 27"/>
                <a:gd name="T14" fmla="*/ 0 w 18"/>
                <a:gd name="T15" fmla="*/ 1 h 27"/>
                <a:gd name="T16" fmla="*/ 0 w 18"/>
                <a:gd name="T17" fmla="*/ 1 h 27"/>
                <a:gd name="T18" fmla="*/ 0 w 18"/>
                <a:gd name="T19" fmla="*/ 1 h 27"/>
                <a:gd name="T20" fmla="*/ 6 w 18"/>
                <a:gd name="T21" fmla="*/ 3 h 27"/>
                <a:gd name="T22" fmla="*/ 4 w 18"/>
                <a:gd name="T23" fmla="*/ 5 h 27"/>
                <a:gd name="T24" fmla="*/ 4 w 18"/>
                <a:gd name="T25" fmla="*/ 8 h 27"/>
                <a:gd name="T26" fmla="*/ 3 w 18"/>
                <a:gd name="T27" fmla="*/ 10 h 27"/>
                <a:gd name="T28" fmla="*/ 4 w 18"/>
                <a:gd name="T29" fmla="*/ 11 h 27"/>
                <a:gd name="T30" fmla="*/ 1 w 18"/>
                <a:gd name="T31" fmla="*/ 16 h 27"/>
                <a:gd name="T32" fmla="*/ 0 w 18"/>
                <a:gd name="T33" fmla="*/ 26 h 27"/>
                <a:gd name="T34" fmla="*/ 11 w 18"/>
                <a:gd name="T35" fmla="*/ 26 h 27"/>
                <a:gd name="T36" fmla="*/ 11 w 18"/>
                <a:gd name="T37" fmla="*/ 26 h 27"/>
                <a:gd name="T38" fmla="*/ 11 w 18"/>
                <a:gd name="T39" fmla="*/ 26 h 27"/>
                <a:gd name="T40" fmla="*/ 10 w 18"/>
                <a:gd name="T41" fmla="*/ 15 h 27"/>
                <a:gd name="T42" fmla="*/ 9 w 18"/>
                <a:gd name="T43" fmla="*/ 13 h 27"/>
                <a:gd name="T44" fmla="*/ 10 w 18"/>
                <a:gd name="T45" fmla="*/ 12 h 27"/>
                <a:gd name="T46" fmla="*/ 10 w 18"/>
                <a:gd name="T47" fmla="*/ 11 h 27"/>
                <a:gd name="T48" fmla="*/ 10 w 18"/>
                <a:gd name="T49" fmla="*/ 9 h 27"/>
                <a:gd name="T50" fmla="*/ 11 w 18"/>
                <a:gd name="T51" fmla="*/ 7 h 27"/>
                <a:gd name="T52" fmla="*/ 15 w 18"/>
                <a:gd name="T53" fmla="*/ 5 h 27"/>
                <a:gd name="T54" fmla="*/ 15 w 18"/>
                <a:gd name="T55" fmla="*/ 3 h 27"/>
                <a:gd name="T56" fmla="*/ 10 w 18"/>
                <a:gd name="T57" fmla="*/ 18 h 27"/>
                <a:gd name="T58" fmla="*/ 8 w 18"/>
                <a:gd name="T59" fmla="*/ 13 h 27"/>
                <a:gd name="T60" fmla="*/ 9 w 18"/>
                <a:gd name="T61" fmla="*/ 14 h 27"/>
                <a:gd name="T62" fmla="*/ 9 w 18"/>
                <a:gd name="T63" fmla="*/ 15 h 27"/>
                <a:gd name="T64" fmla="*/ 9 w 18"/>
                <a:gd name="T65" fmla="*/ 16 h 27"/>
                <a:gd name="T66" fmla="*/ 9 w 18"/>
                <a:gd name="T67" fmla="*/ 17 h 27"/>
                <a:gd name="T68" fmla="*/ 9 w 18"/>
                <a:gd name="T69" fmla="*/ 18 h 27"/>
                <a:gd name="T70" fmla="*/ 9 w 18"/>
                <a:gd name="T71" fmla="*/ 18 h 27"/>
                <a:gd name="T72" fmla="*/ 8 w 18"/>
                <a:gd name="T73" fmla="*/ 14 h 27"/>
                <a:gd name="T74" fmla="*/ 5 w 18"/>
                <a:gd name="T75" fmla="*/ 11 h 27"/>
                <a:gd name="T76" fmla="*/ 9 w 18"/>
                <a:gd name="T77" fmla="*/ 12 h 27"/>
                <a:gd name="T78" fmla="*/ 8 w 18"/>
                <a:gd name="T79" fmla="*/ 13 h 27"/>
                <a:gd name="T80" fmla="*/ 10 w 18"/>
                <a:gd name="T8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 h="27">
                  <a:moveTo>
                    <a:pt x="15" y="3"/>
                  </a:moveTo>
                  <a:cubicBezTo>
                    <a:pt x="14" y="3"/>
                    <a:pt x="12" y="2"/>
                    <a:pt x="11" y="2"/>
                  </a:cubicBezTo>
                  <a:cubicBezTo>
                    <a:pt x="11" y="2"/>
                    <a:pt x="11" y="2"/>
                    <a:pt x="11" y="2"/>
                  </a:cubicBezTo>
                  <a:cubicBezTo>
                    <a:pt x="11" y="2"/>
                    <a:pt x="10" y="2"/>
                    <a:pt x="10" y="2"/>
                  </a:cubicBezTo>
                  <a:cubicBezTo>
                    <a:pt x="10" y="2"/>
                    <a:pt x="10" y="2"/>
                    <a:pt x="9" y="2"/>
                  </a:cubicBezTo>
                  <a:cubicBezTo>
                    <a:pt x="9" y="1"/>
                    <a:pt x="9" y="1"/>
                    <a:pt x="9" y="1"/>
                  </a:cubicBezTo>
                  <a:cubicBezTo>
                    <a:pt x="8" y="1"/>
                    <a:pt x="8" y="1"/>
                    <a:pt x="8" y="1"/>
                  </a:cubicBezTo>
                  <a:cubicBezTo>
                    <a:pt x="8" y="1"/>
                    <a:pt x="8" y="1"/>
                    <a:pt x="7" y="1"/>
                  </a:cubicBezTo>
                  <a:cubicBezTo>
                    <a:pt x="7" y="1"/>
                    <a:pt x="7" y="0"/>
                    <a:pt x="6" y="0"/>
                  </a:cubicBezTo>
                  <a:cubicBezTo>
                    <a:pt x="6" y="0"/>
                    <a:pt x="5" y="0"/>
                    <a:pt x="4" y="0"/>
                  </a:cubicBezTo>
                  <a:cubicBezTo>
                    <a:pt x="3" y="0"/>
                    <a:pt x="3" y="0"/>
                    <a:pt x="2" y="0"/>
                  </a:cubicBezTo>
                  <a:cubicBezTo>
                    <a:pt x="2" y="0"/>
                    <a:pt x="2" y="0"/>
                    <a:pt x="1" y="0"/>
                  </a:cubicBezTo>
                  <a:cubicBezTo>
                    <a:pt x="2" y="1"/>
                    <a:pt x="4" y="0"/>
                    <a:pt x="4" y="1"/>
                  </a:cubicBezTo>
                  <a:cubicBezTo>
                    <a:pt x="3" y="1"/>
                    <a:pt x="2" y="2"/>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2" y="3"/>
                    <a:pt x="4" y="1"/>
                    <a:pt x="6" y="2"/>
                  </a:cubicBezTo>
                  <a:cubicBezTo>
                    <a:pt x="6" y="2"/>
                    <a:pt x="6" y="3"/>
                    <a:pt x="6" y="3"/>
                  </a:cubicBezTo>
                  <a:cubicBezTo>
                    <a:pt x="5" y="3"/>
                    <a:pt x="4" y="3"/>
                    <a:pt x="3" y="4"/>
                  </a:cubicBezTo>
                  <a:cubicBezTo>
                    <a:pt x="3" y="4"/>
                    <a:pt x="4" y="5"/>
                    <a:pt x="4" y="5"/>
                  </a:cubicBezTo>
                  <a:cubicBezTo>
                    <a:pt x="5" y="5"/>
                    <a:pt x="5" y="5"/>
                    <a:pt x="6" y="5"/>
                  </a:cubicBezTo>
                  <a:cubicBezTo>
                    <a:pt x="5" y="6"/>
                    <a:pt x="5" y="7"/>
                    <a:pt x="4" y="8"/>
                  </a:cubicBezTo>
                  <a:cubicBezTo>
                    <a:pt x="4" y="9"/>
                    <a:pt x="4" y="9"/>
                    <a:pt x="4" y="10"/>
                  </a:cubicBezTo>
                  <a:cubicBezTo>
                    <a:pt x="3" y="10"/>
                    <a:pt x="3" y="10"/>
                    <a:pt x="3" y="10"/>
                  </a:cubicBezTo>
                  <a:cubicBezTo>
                    <a:pt x="4" y="11"/>
                    <a:pt x="4" y="11"/>
                    <a:pt x="4" y="11"/>
                  </a:cubicBezTo>
                  <a:cubicBezTo>
                    <a:pt x="4" y="11"/>
                    <a:pt x="4" y="11"/>
                    <a:pt x="4" y="11"/>
                  </a:cubicBezTo>
                  <a:cubicBezTo>
                    <a:pt x="4" y="11"/>
                    <a:pt x="4" y="12"/>
                    <a:pt x="4" y="12"/>
                  </a:cubicBezTo>
                  <a:cubicBezTo>
                    <a:pt x="2" y="12"/>
                    <a:pt x="1" y="14"/>
                    <a:pt x="1" y="16"/>
                  </a:cubicBezTo>
                  <a:cubicBezTo>
                    <a:pt x="0" y="20"/>
                    <a:pt x="0" y="25"/>
                    <a:pt x="0" y="25"/>
                  </a:cubicBezTo>
                  <a:cubicBezTo>
                    <a:pt x="0" y="25"/>
                    <a:pt x="0" y="26"/>
                    <a:pt x="0" y="26"/>
                  </a:cubicBezTo>
                  <a:cubicBezTo>
                    <a:pt x="0" y="26"/>
                    <a:pt x="2" y="27"/>
                    <a:pt x="6" y="27"/>
                  </a:cubicBezTo>
                  <a:cubicBezTo>
                    <a:pt x="9" y="27"/>
                    <a:pt x="11" y="26"/>
                    <a:pt x="11" y="26"/>
                  </a:cubicBezTo>
                  <a:cubicBezTo>
                    <a:pt x="11" y="26"/>
                    <a:pt x="11" y="26"/>
                    <a:pt x="11" y="26"/>
                  </a:cubicBezTo>
                  <a:cubicBezTo>
                    <a:pt x="11" y="26"/>
                    <a:pt x="11" y="26"/>
                    <a:pt x="11" y="26"/>
                  </a:cubicBezTo>
                  <a:cubicBezTo>
                    <a:pt x="11" y="26"/>
                    <a:pt x="11" y="26"/>
                    <a:pt x="11" y="26"/>
                  </a:cubicBezTo>
                  <a:cubicBezTo>
                    <a:pt x="11" y="26"/>
                    <a:pt x="11" y="26"/>
                    <a:pt x="11" y="26"/>
                  </a:cubicBezTo>
                  <a:cubicBezTo>
                    <a:pt x="11" y="25"/>
                    <a:pt x="11" y="24"/>
                    <a:pt x="11" y="19"/>
                  </a:cubicBezTo>
                  <a:cubicBezTo>
                    <a:pt x="11" y="17"/>
                    <a:pt x="11" y="16"/>
                    <a:pt x="10" y="15"/>
                  </a:cubicBezTo>
                  <a:cubicBezTo>
                    <a:pt x="10" y="14"/>
                    <a:pt x="9" y="13"/>
                    <a:pt x="9" y="13"/>
                  </a:cubicBezTo>
                  <a:cubicBezTo>
                    <a:pt x="9" y="13"/>
                    <a:pt x="9" y="13"/>
                    <a:pt x="9" y="13"/>
                  </a:cubicBezTo>
                  <a:cubicBezTo>
                    <a:pt x="9" y="13"/>
                    <a:pt x="9" y="12"/>
                    <a:pt x="9" y="12"/>
                  </a:cubicBezTo>
                  <a:cubicBezTo>
                    <a:pt x="9" y="12"/>
                    <a:pt x="9" y="12"/>
                    <a:pt x="10" y="12"/>
                  </a:cubicBezTo>
                  <a:cubicBezTo>
                    <a:pt x="10" y="12"/>
                    <a:pt x="10" y="12"/>
                    <a:pt x="10" y="12"/>
                  </a:cubicBezTo>
                  <a:cubicBezTo>
                    <a:pt x="10" y="11"/>
                    <a:pt x="10" y="11"/>
                    <a:pt x="10" y="11"/>
                  </a:cubicBezTo>
                  <a:cubicBezTo>
                    <a:pt x="10" y="10"/>
                    <a:pt x="10" y="10"/>
                    <a:pt x="10" y="10"/>
                  </a:cubicBezTo>
                  <a:cubicBezTo>
                    <a:pt x="10" y="9"/>
                    <a:pt x="10" y="9"/>
                    <a:pt x="10" y="9"/>
                  </a:cubicBezTo>
                  <a:cubicBezTo>
                    <a:pt x="10" y="8"/>
                    <a:pt x="10" y="7"/>
                    <a:pt x="11" y="7"/>
                  </a:cubicBezTo>
                  <a:cubicBezTo>
                    <a:pt x="11" y="7"/>
                    <a:pt x="11" y="7"/>
                    <a:pt x="11" y="7"/>
                  </a:cubicBezTo>
                  <a:cubicBezTo>
                    <a:pt x="12" y="7"/>
                    <a:pt x="13" y="6"/>
                    <a:pt x="15" y="5"/>
                  </a:cubicBezTo>
                  <a:cubicBezTo>
                    <a:pt x="15" y="5"/>
                    <a:pt x="15" y="5"/>
                    <a:pt x="15" y="5"/>
                  </a:cubicBezTo>
                  <a:cubicBezTo>
                    <a:pt x="16" y="5"/>
                    <a:pt x="18" y="4"/>
                    <a:pt x="17" y="3"/>
                  </a:cubicBezTo>
                  <a:cubicBezTo>
                    <a:pt x="16" y="2"/>
                    <a:pt x="15" y="3"/>
                    <a:pt x="15" y="3"/>
                  </a:cubicBezTo>
                  <a:close/>
                  <a:moveTo>
                    <a:pt x="10" y="15"/>
                  </a:moveTo>
                  <a:cubicBezTo>
                    <a:pt x="11" y="16"/>
                    <a:pt x="10" y="18"/>
                    <a:pt x="10" y="18"/>
                  </a:cubicBezTo>
                  <a:cubicBezTo>
                    <a:pt x="10" y="15"/>
                    <a:pt x="8" y="13"/>
                    <a:pt x="8" y="13"/>
                  </a:cubicBezTo>
                  <a:cubicBezTo>
                    <a:pt x="8" y="13"/>
                    <a:pt x="8" y="13"/>
                    <a:pt x="8" y="13"/>
                  </a:cubicBezTo>
                  <a:cubicBezTo>
                    <a:pt x="8" y="13"/>
                    <a:pt x="8" y="13"/>
                    <a:pt x="9" y="14"/>
                  </a:cubicBezTo>
                  <a:cubicBezTo>
                    <a:pt x="9" y="14"/>
                    <a:pt x="9" y="14"/>
                    <a:pt x="9" y="14"/>
                  </a:cubicBezTo>
                  <a:cubicBezTo>
                    <a:pt x="9" y="14"/>
                    <a:pt x="9" y="14"/>
                    <a:pt x="9" y="15"/>
                  </a:cubicBezTo>
                  <a:cubicBezTo>
                    <a:pt x="9" y="15"/>
                    <a:pt x="9" y="15"/>
                    <a:pt x="9" y="15"/>
                  </a:cubicBezTo>
                  <a:cubicBezTo>
                    <a:pt x="9" y="15"/>
                    <a:pt x="9" y="16"/>
                    <a:pt x="9" y="16"/>
                  </a:cubicBezTo>
                  <a:cubicBezTo>
                    <a:pt x="9" y="16"/>
                    <a:pt x="9" y="16"/>
                    <a:pt x="9" y="16"/>
                  </a:cubicBezTo>
                  <a:cubicBezTo>
                    <a:pt x="9" y="16"/>
                    <a:pt x="9" y="16"/>
                    <a:pt x="9" y="16"/>
                  </a:cubicBezTo>
                  <a:cubicBezTo>
                    <a:pt x="9" y="17"/>
                    <a:pt x="9" y="17"/>
                    <a:pt x="9" y="17"/>
                  </a:cubicBezTo>
                  <a:cubicBezTo>
                    <a:pt x="9" y="17"/>
                    <a:pt x="9" y="17"/>
                    <a:pt x="9" y="17"/>
                  </a:cubicBezTo>
                  <a:cubicBezTo>
                    <a:pt x="9" y="17"/>
                    <a:pt x="9" y="18"/>
                    <a:pt x="9" y="18"/>
                  </a:cubicBezTo>
                  <a:cubicBezTo>
                    <a:pt x="9" y="18"/>
                    <a:pt x="9" y="18"/>
                    <a:pt x="9" y="18"/>
                  </a:cubicBezTo>
                  <a:cubicBezTo>
                    <a:pt x="9" y="18"/>
                    <a:pt x="9" y="18"/>
                    <a:pt x="9" y="18"/>
                  </a:cubicBezTo>
                  <a:cubicBezTo>
                    <a:pt x="9" y="18"/>
                    <a:pt x="9" y="18"/>
                    <a:pt x="9" y="18"/>
                  </a:cubicBezTo>
                  <a:cubicBezTo>
                    <a:pt x="9" y="17"/>
                    <a:pt x="9" y="15"/>
                    <a:pt x="8" y="14"/>
                  </a:cubicBezTo>
                  <a:cubicBezTo>
                    <a:pt x="7" y="13"/>
                    <a:pt x="6" y="11"/>
                    <a:pt x="5" y="11"/>
                  </a:cubicBezTo>
                  <a:cubicBezTo>
                    <a:pt x="5" y="11"/>
                    <a:pt x="5" y="11"/>
                    <a:pt x="5" y="11"/>
                  </a:cubicBezTo>
                  <a:cubicBezTo>
                    <a:pt x="5" y="11"/>
                    <a:pt x="6" y="11"/>
                    <a:pt x="7" y="11"/>
                  </a:cubicBezTo>
                  <a:cubicBezTo>
                    <a:pt x="7" y="11"/>
                    <a:pt x="8" y="12"/>
                    <a:pt x="9" y="12"/>
                  </a:cubicBezTo>
                  <a:cubicBezTo>
                    <a:pt x="9" y="12"/>
                    <a:pt x="8" y="12"/>
                    <a:pt x="8" y="12"/>
                  </a:cubicBezTo>
                  <a:cubicBezTo>
                    <a:pt x="8" y="12"/>
                    <a:pt x="8" y="13"/>
                    <a:pt x="8" y="13"/>
                  </a:cubicBezTo>
                  <a:cubicBezTo>
                    <a:pt x="8" y="13"/>
                    <a:pt x="8" y="13"/>
                    <a:pt x="8" y="13"/>
                  </a:cubicBezTo>
                  <a:cubicBezTo>
                    <a:pt x="8" y="13"/>
                    <a:pt x="9" y="14"/>
                    <a:pt x="1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6" name="Freeform 943"/>
            <p:cNvSpPr>
              <a:spLocks noEditPoints="1"/>
            </p:cNvSpPr>
            <p:nvPr/>
          </p:nvSpPr>
          <p:spPr bwMode="auto">
            <a:xfrm>
              <a:off x="7126288" y="4754563"/>
              <a:ext cx="315912" cy="398463"/>
            </a:xfrm>
            <a:custGeom>
              <a:avLst/>
              <a:gdLst>
                <a:gd name="T0" fmla="*/ 18 w 19"/>
                <a:gd name="T1" fmla="*/ 13 h 24"/>
                <a:gd name="T2" fmla="*/ 15 w 19"/>
                <a:gd name="T3" fmla="*/ 8 h 24"/>
                <a:gd name="T4" fmla="*/ 15 w 19"/>
                <a:gd name="T5" fmla="*/ 4 h 24"/>
                <a:gd name="T6" fmla="*/ 11 w 19"/>
                <a:gd name="T7" fmla="*/ 2 h 24"/>
                <a:gd name="T8" fmla="*/ 8 w 19"/>
                <a:gd name="T9" fmla="*/ 0 h 24"/>
                <a:gd name="T10" fmla="*/ 5 w 19"/>
                <a:gd name="T11" fmla="*/ 0 h 24"/>
                <a:gd name="T12" fmla="*/ 2 w 19"/>
                <a:gd name="T13" fmla="*/ 1 h 24"/>
                <a:gd name="T14" fmla="*/ 0 w 19"/>
                <a:gd name="T15" fmla="*/ 3 h 24"/>
                <a:gd name="T16" fmla="*/ 1 w 19"/>
                <a:gd name="T17" fmla="*/ 6 h 24"/>
                <a:gd name="T18" fmla="*/ 2 w 19"/>
                <a:gd name="T19" fmla="*/ 8 h 24"/>
                <a:gd name="T20" fmla="*/ 4 w 19"/>
                <a:gd name="T21" fmla="*/ 7 h 24"/>
                <a:gd name="T22" fmla="*/ 6 w 19"/>
                <a:gd name="T23" fmla="*/ 8 h 24"/>
                <a:gd name="T24" fmla="*/ 8 w 19"/>
                <a:gd name="T25" fmla="*/ 10 h 24"/>
                <a:gd name="T26" fmla="*/ 10 w 19"/>
                <a:gd name="T27" fmla="*/ 9 h 24"/>
                <a:gd name="T28" fmla="*/ 9 w 19"/>
                <a:gd name="T29" fmla="*/ 12 h 24"/>
                <a:gd name="T30" fmla="*/ 8 w 19"/>
                <a:gd name="T31" fmla="*/ 22 h 24"/>
                <a:gd name="T32" fmla="*/ 8 w 19"/>
                <a:gd name="T33" fmla="*/ 22 h 24"/>
                <a:gd name="T34" fmla="*/ 8 w 19"/>
                <a:gd name="T35" fmla="*/ 22 h 24"/>
                <a:gd name="T36" fmla="*/ 19 w 19"/>
                <a:gd name="T37" fmla="*/ 22 h 24"/>
                <a:gd name="T38" fmla="*/ 11 w 19"/>
                <a:gd name="T39" fmla="*/ 11 h 24"/>
                <a:gd name="T40" fmla="*/ 9 w 19"/>
                <a:gd name="T41" fmla="*/ 15 h 24"/>
                <a:gd name="T42" fmla="*/ 9 w 19"/>
                <a:gd name="T43" fmla="*/ 15 h 24"/>
                <a:gd name="T44" fmla="*/ 9 w 19"/>
                <a:gd name="T45" fmla="*/ 13 h 24"/>
                <a:gd name="T46" fmla="*/ 10 w 19"/>
                <a:gd name="T47" fmla="*/ 13 h 24"/>
                <a:gd name="T48" fmla="*/ 10 w 19"/>
                <a:gd name="T49" fmla="*/ 12 h 24"/>
                <a:gd name="T50" fmla="*/ 10 w 19"/>
                <a:gd name="T51" fmla="*/ 11 h 24"/>
                <a:gd name="T52" fmla="*/ 10 w 19"/>
                <a:gd name="T53" fmla="*/ 10 h 24"/>
                <a:gd name="T54" fmla="*/ 8 w 19"/>
                <a:gd name="T55" fmla="*/ 15 h 24"/>
                <a:gd name="T56" fmla="*/ 9 w 19"/>
                <a:gd name="T57" fmla="*/ 11 h 24"/>
                <a:gd name="T58" fmla="*/ 10 w 19"/>
                <a:gd name="T59" fmla="*/ 10 h 24"/>
                <a:gd name="T60" fmla="*/ 11 w 19"/>
                <a:gd name="T61" fmla="*/ 9 h 24"/>
                <a:gd name="T62" fmla="*/ 14 w 19"/>
                <a:gd name="T63" fmla="*/ 7 h 24"/>
                <a:gd name="T64" fmla="*/ 11 w 19"/>
                <a:gd name="T65"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24">
                  <a:moveTo>
                    <a:pt x="19" y="22"/>
                  </a:moveTo>
                  <a:cubicBezTo>
                    <a:pt x="19" y="22"/>
                    <a:pt x="19" y="17"/>
                    <a:pt x="18" y="13"/>
                  </a:cubicBezTo>
                  <a:cubicBezTo>
                    <a:pt x="17" y="11"/>
                    <a:pt x="17" y="9"/>
                    <a:pt x="15" y="8"/>
                  </a:cubicBezTo>
                  <a:cubicBezTo>
                    <a:pt x="15" y="8"/>
                    <a:pt x="15" y="8"/>
                    <a:pt x="15" y="8"/>
                  </a:cubicBezTo>
                  <a:cubicBezTo>
                    <a:pt x="15" y="8"/>
                    <a:pt x="14" y="6"/>
                    <a:pt x="14" y="6"/>
                  </a:cubicBezTo>
                  <a:cubicBezTo>
                    <a:pt x="15" y="5"/>
                    <a:pt x="15" y="4"/>
                    <a:pt x="15" y="4"/>
                  </a:cubicBezTo>
                  <a:cubicBezTo>
                    <a:pt x="15" y="3"/>
                    <a:pt x="15" y="3"/>
                    <a:pt x="14" y="3"/>
                  </a:cubicBezTo>
                  <a:cubicBezTo>
                    <a:pt x="13" y="3"/>
                    <a:pt x="12" y="3"/>
                    <a:pt x="11" y="2"/>
                  </a:cubicBezTo>
                  <a:cubicBezTo>
                    <a:pt x="11" y="1"/>
                    <a:pt x="10" y="0"/>
                    <a:pt x="9" y="0"/>
                  </a:cubicBezTo>
                  <a:cubicBezTo>
                    <a:pt x="9" y="0"/>
                    <a:pt x="9" y="0"/>
                    <a:pt x="8" y="0"/>
                  </a:cubicBezTo>
                  <a:cubicBezTo>
                    <a:pt x="8" y="0"/>
                    <a:pt x="7" y="0"/>
                    <a:pt x="7" y="0"/>
                  </a:cubicBezTo>
                  <a:cubicBezTo>
                    <a:pt x="6" y="0"/>
                    <a:pt x="6" y="0"/>
                    <a:pt x="5" y="0"/>
                  </a:cubicBezTo>
                  <a:cubicBezTo>
                    <a:pt x="4" y="0"/>
                    <a:pt x="4" y="0"/>
                    <a:pt x="3" y="0"/>
                  </a:cubicBezTo>
                  <a:cubicBezTo>
                    <a:pt x="3" y="1"/>
                    <a:pt x="3" y="1"/>
                    <a:pt x="2" y="1"/>
                  </a:cubicBezTo>
                  <a:cubicBezTo>
                    <a:pt x="2" y="2"/>
                    <a:pt x="0" y="2"/>
                    <a:pt x="0" y="3"/>
                  </a:cubicBezTo>
                  <a:cubicBezTo>
                    <a:pt x="0" y="3"/>
                    <a:pt x="0" y="3"/>
                    <a:pt x="0" y="3"/>
                  </a:cubicBezTo>
                  <a:cubicBezTo>
                    <a:pt x="0" y="4"/>
                    <a:pt x="0" y="5"/>
                    <a:pt x="0" y="6"/>
                  </a:cubicBezTo>
                  <a:cubicBezTo>
                    <a:pt x="1" y="6"/>
                    <a:pt x="1" y="6"/>
                    <a:pt x="1" y="6"/>
                  </a:cubicBezTo>
                  <a:cubicBezTo>
                    <a:pt x="1" y="6"/>
                    <a:pt x="1" y="6"/>
                    <a:pt x="1" y="7"/>
                  </a:cubicBezTo>
                  <a:cubicBezTo>
                    <a:pt x="1" y="7"/>
                    <a:pt x="2" y="7"/>
                    <a:pt x="2" y="8"/>
                  </a:cubicBezTo>
                  <a:cubicBezTo>
                    <a:pt x="2" y="8"/>
                    <a:pt x="3" y="7"/>
                    <a:pt x="3" y="7"/>
                  </a:cubicBezTo>
                  <a:cubicBezTo>
                    <a:pt x="4" y="7"/>
                    <a:pt x="4" y="7"/>
                    <a:pt x="4" y="7"/>
                  </a:cubicBezTo>
                  <a:cubicBezTo>
                    <a:pt x="4" y="7"/>
                    <a:pt x="5" y="7"/>
                    <a:pt x="5" y="8"/>
                  </a:cubicBezTo>
                  <a:cubicBezTo>
                    <a:pt x="6" y="8"/>
                    <a:pt x="6" y="8"/>
                    <a:pt x="6" y="8"/>
                  </a:cubicBezTo>
                  <a:cubicBezTo>
                    <a:pt x="7" y="8"/>
                    <a:pt x="7" y="9"/>
                    <a:pt x="8" y="9"/>
                  </a:cubicBezTo>
                  <a:cubicBezTo>
                    <a:pt x="8" y="9"/>
                    <a:pt x="8" y="10"/>
                    <a:pt x="8" y="10"/>
                  </a:cubicBezTo>
                  <a:cubicBezTo>
                    <a:pt x="9" y="10"/>
                    <a:pt x="9" y="10"/>
                    <a:pt x="10" y="9"/>
                  </a:cubicBezTo>
                  <a:cubicBezTo>
                    <a:pt x="10" y="9"/>
                    <a:pt x="10" y="9"/>
                    <a:pt x="10" y="9"/>
                  </a:cubicBezTo>
                  <a:cubicBezTo>
                    <a:pt x="10" y="10"/>
                    <a:pt x="10" y="10"/>
                    <a:pt x="10" y="10"/>
                  </a:cubicBezTo>
                  <a:cubicBezTo>
                    <a:pt x="10" y="10"/>
                    <a:pt x="9" y="11"/>
                    <a:pt x="9" y="12"/>
                  </a:cubicBezTo>
                  <a:cubicBezTo>
                    <a:pt x="8" y="13"/>
                    <a:pt x="8" y="14"/>
                    <a:pt x="8" y="15"/>
                  </a:cubicBezTo>
                  <a:cubicBezTo>
                    <a:pt x="8" y="21"/>
                    <a:pt x="8" y="22"/>
                    <a:pt x="8" y="22"/>
                  </a:cubicBezTo>
                  <a:cubicBezTo>
                    <a:pt x="8" y="22"/>
                    <a:pt x="8" y="22"/>
                    <a:pt x="8" y="22"/>
                  </a:cubicBezTo>
                  <a:cubicBezTo>
                    <a:pt x="8" y="22"/>
                    <a:pt x="8" y="22"/>
                    <a:pt x="8" y="22"/>
                  </a:cubicBezTo>
                  <a:cubicBezTo>
                    <a:pt x="8" y="22"/>
                    <a:pt x="8" y="22"/>
                    <a:pt x="8" y="22"/>
                  </a:cubicBezTo>
                  <a:cubicBezTo>
                    <a:pt x="8" y="22"/>
                    <a:pt x="8" y="22"/>
                    <a:pt x="8" y="22"/>
                  </a:cubicBezTo>
                  <a:cubicBezTo>
                    <a:pt x="8" y="23"/>
                    <a:pt x="10" y="24"/>
                    <a:pt x="13" y="24"/>
                  </a:cubicBezTo>
                  <a:cubicBezTo>
                    <a:pt x="16" y="24"/>
                    <a:pt x="19" y="23"/>
                    <a:pt x="19" y="22"/>
                  </a:cubicBezTo>
                  <a:cubicBezTo>
                    <a:pt x="19" y="22"/>
                    <a:pt x="19" y="22"/>
                    <a:pt x="19" y="22"/>
                  </a:cubicBezTo>
                  <a:close/>
                  <a:moveTo>
                    <a:pt x="11" y="11"/>
                  </a:moveTo>
                  <a:cubicBezTo>
                    <a:pt x="10" y="12"/>
                    <a:pt x="9" y="13"/>
                    <a:pt x="9" y="15"/>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3"/>
                  </a:cubicBezTo>
                  <a:cubicBezTo>
                    <a:pt x="9" y="13"/>
                    <a:pt x="9" y="13"/>
                    <a:pt x="9" y="13"/>
                  </a:cubicBezTo>
                  <a:cubicBezTo>
                    <a:pt x="9" y="13"/>
                    <a:pt x="9" y="13"/>
                    <a:pt x="10" y="13"/>
                  </a:cubicBezTo>
                  <a:cubicBezTo>
                    <a:pt x="10" y="13"/>
                    <a:pt x="10" y="13"/>
                    <a:pt x="10" y="12"/>
                  </a:cubicBezTo>
                  <a:cubicBezTo>
                    <a:pt x="10" y="12"/>
                    <a:pt x="10" y="12"/>
                    <a:pt x="10" y="12"/>
                  </a:cubicBezTo>
                  <a:cubicBezTo>
                    <a:pt x="10" y="12"/>
                    <a:pt x="10" y="11"/>
                    <a:pt x="10" y="11"/>
                  </a:cubicBezTo>
                  <a:cubicBezTo>
                    <a:pt x="10" y="11"/>
                    <a:pt x="10" y="11"/>
                    <a:pt x="10" y="11"/>
                  </a:cubicBezTo>
                  <a:cubicBezTo>
                    <a:pt x="10" y="11"/>
                    <a:pt x="10" y="10"/>
                    <a:pt x="10" y="10"/>
                  </a:cubicBezTo>
                  <a:cubicBezTo>
                    <a:pt x="10" y="10"/>
                    <a:pt x="10" y="10"/>
                    <a:pt x="10" y="10"/>
                  </a:cubicBezTo>
                  <a:cubicBezTo>
                    <a:pt x="10" y="10"/>
                    <a:pt x="10" y="10"/>
                    <a:pt x="10" y="10"/>
                  </a:cubicBezTo>
                  <a:cubicBezTo>
                    <a:pt x="10" y="10"/>
                    <a:pt x="9" y="12"/>
                    <a:pt x="8" y="15"/>
                  </a:cubicBezTo>
                  <a:cubicBezTo>
                    <a:pt x="8" y="15"/>
                    <a:pt x="8" y="15"/>
                    <a:pt x="8" y="15"/>
                  </a:cubicBezTo>
                  <a:cubicBezTo>
                    <a:pt x="8" y="15"/>
                    <a:pt x="8" y="13"/>
                    <a:pt x="9" y="11"/>
                  </a:cubicBezTo>
                  <a:cubicBezTo>
                    <a:pt x="10" y="10"/>
                    <a:pt x="10" y="10"/>
                    <a:pt x="10" y="10"/>
                  </a:cubicBezTo>
                  <a:cubicBezTo>
                    <a:pt x="10" y="10"/>
                    <a:pt x="10" y="10"/>
                    <a:pt x="10" y="10"/>
                  </a:cubicBezTo>
                  <a:cubicBezTo>
                    <a:pt x="10" y="10"/>
                    <a:pt x="10" y="9"/>
                    <a:pt x="10" y="9"/>
                  </a:cubicBezTo>
                  <a:cubicBezTo>
                    <a:pt x="10" y="9"/>
                    <a:pt x="10" y="9"/>
                    <a:pt x="11" y="9"/>
                  </a:cubicBezTo>
                  <a:cubicBezTo>
                    <a:pt x="12" y="8"/>
                    <a:pt x="13" y="7"/>
                    <a:pt x="14" y="6"/>
                  </a:cubicBezTo>
                  <a:cubicBezTo>
                    <a:pt x="14" y="7"/>
                    <a:pt x="14" y="7"/>
                    <a:pt x="14" y="7"/>
                  </a:cubicBezTo>
                  <a:cubicBezTo>
                    <a:pt x="14" y="7"/>
                    <a:pt x="14" y="8"/>
                    <a:pt x="14" y="8"/>
                  </a:cubicBezTo>
                  <a:cubicBezTo>
                    <a:pt x="13" y="8"/>
                    <a:pt x="11" y="9"/>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7" name="Freeform 944"/>
            <p:cNvSpPr/>
            <p:nvPr/>
          </p:nvSpPr>
          <p:spPr bwMode="auto">
            <a:xfrm>
              <a:off x="7059613" y="4638676"/>
              <a:ext cx="100012" cy="98425"/>
            </a:xfrm>
            <a:custGeom>
              <a:avLst/>
              <a:gdLst>
                <a:gd name="T0" fmla="*/ 5 w 6"/>
                <a:gd name="T1" fmla="*/ 6 h 6"/>
                <a:gd name="T2" fmla="*/ 5 w 6"/>
                <a:gd name="T3" fmla="*/ 6 h 6"/>
                <a:gd name="T4" fmla="*/ 3 w 6"/>
                <a:gd name="T5" fmla="*/ 5 h 6"/>
                <a:gd name="T6" fmla="*/ 2 w 6"/>
                <a:gd name="T7" fmla="*/ 6 h 6"/>
                <a:gd name="T8" fmla="*/ 2 w 6"/>
                <a:gd name="T9" fmla="*/ 6 h 6"/>
                <a:gd name="T10" fmla="*/ 0 w 6"/>
                <a:gd name="T11" fmla="*/ 5 h 6"/>
                <a:gd name="T12" fmla="*/ 0 w 6"/>
                <a:gd name="T13" fmla="*/ 5 h 6"/>
                <a:gd name="T14" fmla="*/ 0 w 6"/>
                <a:gd name="T15" fmla="*/ 5 h 6"/>
                <a:gd name="T16" fmla="*/ 2 w 6"/>
                <a:gd name="T17" fmla="*/ 3 h 6"/>
                <a:gd name="T18" fmla="*/ 0 w 6"/>
                <a:gd name="T19" fmla="*/ 2 h 6"/>
                <a:gd name="T20" fmla="*/ 0 w 6"/>
                <a:gd name="T21" fmla="*/ 2 h 6"/>
                <a:gd name="T22" fmla="*/ 0 w 6"/>
                <a:gd name="T23" fmla="*/ 2 h 6"/>
                <a:gd name="T24" fmla="*/ 2 w 6"/>
                <a:gd name="T25" fmla="*/ 0 h 6"/>
                <a:gd name="T26" fmla="*/ 2 w 6"/>
                <a:gd name="T27" fmla="*/ 0 h 6"/>
                <a:gd name="T28" fmla="*/ 3 w 6"/>
                <a:gd name="T29" fmla="*/ 2 h 6"/>
                <a:gd name="T30" fmla="*/ 5 w 6"/>
                <a:gd name="T31" fmla="*/ 0 h 6"/>
                <a:gd name="T32" fmla="*/ 5 w 6"/>
                <a:gd name="T33" fmla="*/ 0 h 6"/>
                <a:gd name="T34" fmla="*/ 6 w 6"/>
                <a:gd name="T35" fmla="*/ 2 h 6"/>
                <a:gd name="T36" fmla="*/ 6 w 6"/>
                <a:gd name="T37" fmla="*/ 2 h 6"/>
                <a:gd name="T38" fmla="*/ 6 w 6"/>
                <a:gd name="T39" fmla="*/ 2 h 6"/>
                <a:gd name="T40" fmla="*/ 5 w 6"/>
                <a:gd name="T41" fmla="*/ 3 h 6"/>
                <a:gd name="T42" fmla="*/ 6 w 6"/>
                <a:gd name="T43" fmla="*/ 5 h 6"/>
                <a:gd name="T44" fmla="*/ 6 w 6"/>
                <a:gd name="T45" fmla="*/ 5 h 6"/>
                <a:gd name="T46" fmla="*/ 6 w 6"/>
                <a:gd name="T47" fmla="*/ 5 h 6"/>
                <a:gd name="T48" fmla="*/ 5 w 6"/>
                <a:gd name="T49" fmla="*/ 6 h 6"/>
                <a:gd name="T50" fmla="*/ 5 w 6"/>
                <a:gd name="T5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6">
                  <a:moveTo>
                    <a:pt x="5" y="6"/>
                  </a:moveTo>
                  <a:cubicBezTo>
                    <a:pt x="5" y="6"/>
                    <a:pt x="5" y="6"/>
                    <a:pt x="5" y="6"/>
                  </a:cubicBezTo>
                  <a:cubicBezTo>
                    <a:pt x="3" y="5"/>
                    <a:pt x="3" y="5"/>
                    <a:pt x="3" y="5"/>
                  </a:cubicBezTo>
                  <a:cubicBezTo>
                    <a:pt x="2" y="6"/>
                    <a:pt x="2" y="6"/>
                    <a:pt x="2" y="6"/>
                  </a:cubicBezTo>
                  <a:cubicBezTo>
                    <a:pt x="2" y="6"/>
                    <a:pt x="2" y="6"/>
                    <a:pt x="2" y="6"/>
                  </a:cubicBezTo>
                  <a:cubicBezTo>
                    <a:pt x="0" y="5"/>
                    <a:pt x="0" y="5"/>
                    <a:pt x="0" y="5"/>
                  </a:cubicBezTo>
                  <a:cubicBezTo>
                    <a:pt x="0" y="5"/>
                    <a:pt x="0" y="5"/>
                    <a:pt x="0" y="5"/>
                  </a:cubicBezTo>
                  <a:cubicBezTo>
                    <a:pt x="0" y="5"/>
                    <a:pt x="0" y="5"/>
                    <a:pt x="0" y="5"/>
                  </a:cubicBezTo>
                  <a:cubicBezTo>
                    <a:pt x="2" y="3"/>
                    <a:pt x="2" y="3"/>
                    <a:pt x="2" y="3"/>
                  </a:cubicBezTo>
                  <a:cubicBezTo>
                    <a:pt x="0" y="2"/>
                    <a:pt x="0" y="2"/>
                    <a:pt x="0" y="2"/>
                  </a:cubicBezTo>
                  <a:cubicBezTo>
                    <a:pt x="0" y="2"/>
                    <a:pt x="0" y="2"/>
                    <a:pt x="0" y="2"/>
                  </a:cubicBezTo>
                  <a:cubicBezTo>
                    <a:pt x="0" y="2"/>
                    <a:pt x="0" y="2"/>
                    <a:pt x="0" y="2"/>
                  </a:cubicBezTo>
                  <a:cubicBezTo>
                    <a:pt x="2" y="0"/>
                    <a:pt x="2" y="0"/>
                    <a:pt x="2" y="0"/>
                  </a:cubicBezTo>
                  <a:cubicBezTo>
                    <a:pt x="2" y="0"/>
                    <a:pt x="2" y="0"/>
                    <a:pt x="2" y="0"/>
                  </a:cubicBezTo>
                  <a:cubicBezTo>
                    <a:pt x="3" y="2"/>
                    <a:pt x="3" y="2"/>
                    <a:pt x="3" y="2"/>
                  </a:cubicBezTo>
                  <a:cubicBezTo>
                    <a:pt x="5" y="0"/>
                    <a:pt x="5" y="0"/>
                    <a:pt x="5" y="0"/>
                  </a:cubicBezTo>
                  <a:cubicBezTo>
                    <a:pt x="5" y="0"/>
                    <a:pt x="5" y="0"/>
                    <a:pt x="5" y="0"/>
                  </a:cubicBezTo>
                  <a:cubicBezTo>
                    <a:pt x="6" y="2"/>
                    <a:pt x="6" y="2"/>
                    <a:pt x="6" y="2"/>
                  </a:cubicBezTo>
                  <a:cubicBezTo>
                    <a:pt x="6" y="2"/>
                    <a:pt x="6" y="2"/>
                    <a:pt x="6" y="2"/>
                  </a:cubicBezTo>
                  <a:cubicBezTo>
                    <a:pt x="6" y="2"/>
                    <a:pt x="6" y="2"/>
                    <a:pt x="6" y="2"/>
                  </a:cubicBezTo>
                  <a:cubicBezTo>
                    <a:pt x="5" y="3"/>
                    <a:pt x="5" y="3"/>
                    <a:pt x="5" y="3"/>
                  </a:cubicBezTo>
                  <a:cubicBezTo>
                    <a:pt x="6" y="5"/>
                    <a:pt x="6" y="5"/>
                    <a:pt x="6" y="5"/>
                  </a:cubicBezTo>
                  <a:cubicBezTo>
                    <a:pt x="6" y="5"/>
                    <a:pt x="6" y="5"/>
                    <a:pt x="6" y="5"/>
                  </a:cubicBezTo>
                  <a:cubicBezTo>
                    <a:pt x="6" y="5"/>
                    <a:pt x="6" y="5"/>
                    <a:pt x="6" y="5"/>
                  </a:cubicBezTo>
                  <a:cubicBezTo>
                    <a:pt x="5" y="6"/>
                    <a:pt x="5" y="6"/>
                    <a:pt x="5" y="6"/>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8" name="Freeform 1083"/>
            <p:cNvSpPr>
              <a:spLocks noEditPoints="1"/>
            </p:cNvSpPr>
            <p:nvPr/>
          </p:nvSpPr>
          <p:spPr bwMode="auto">
            <a:xfrm>
              <a:off x="6778625" y="4705351"/>
              <a:ext cx="280987" cy="447675"/>
            </a:xfrm>
            <a:custGeom>
              <a:avLst/>
              <a:gdLst>
                <a:gd name="T0" fmla="*/ 11 w 17"/>
                <a:gd name="T1" fmla="*/ 2 h 27"/>
                <a:gd name="T2" fmla="*/ 10 w 17"/>
                <a:gd name="T3" fmla="*/ 2 h 27"/>
                <a:gd name="T4" fmla="*/ 8 w 17"/>
                <a:gd name="T5" fmla="*/ 1 h 27"/>
                <a:gd name="T6" fmla="*/ 7 w 17"/>
                <a:gd name="T7" fmla="*/ 1 h 27"/>
                <a:gd name="T8" fmla="*/ 4 w 17"/>
                <a:gd name="T9" fmla="*/ 0 h 27"/>
                <a:gd name="T10" fmla="*/ 1 w 17"/>
                <a:gd name="T11" fmla="*/ 0 h 27"/>
                <a:gd name="T12" fmla="*/ 0 w 17"/>
                <a:gd name="T13" fmla="*/ 1 h 27"/>
                <a:gd name="T14" fmla="*/ 0 w 17"/>
                <a:gd name="T15" fmla="*/ 1 h 27"/>
                <a:gd name="T16" fmla="*/ 0 w 17"/>
                <a:gd name="T17" fmla="*/ 1 h 27"/>
                <a:gd name="T18" fmla="*/ 0 w 17"/>
                <a:gd name="T19" fmla="*/ 1 h 27"/>
                <a:gd name="T20" fmla="*/ 5 w 17"/>
                <a:gd name="T21" fmla="*/ 3 h 27"/>
                <a:gd name="T22" fmla="*/ 4 w 17"/>
                <a:gd name="T23" fmla="*/ 5 h 27"/>
                <a:gd name="T24" fmla="*/ 4 w 17"/>
                <a:gd name="T25" fmla="*/ 8 h 27"/>
                <a:gd name="T26" fmla="*/ 3 w 17"/>
                <a:gd name="T27" fmla="*/ 10 h 27"/>
                <a:gd name="T28" fmla="*/ 4 w 17"/>
                <a:gd name="T29" fmla="*/ 11 h 27"/>
                <a:gd name="T30" fmla="*/ 1 w 17"/>
                <a:gd name="T31" fmla="*/ 16 h 27"/>
                <a:gd name="T32" fmla="*/ 0 w 17"/>
                <a:gd name="T33" fmla="*/ 25 h 27"/>
                <a:gd name="T34" fmla="*/ 11 w 17"/>
                <a:gd name="T35" fmla="*/ 25 h 27"/>
                <a:gd name="T36" fmla="*/ 11 w 17"/>
                <a:gd name="T37" fmla="*/ 25 h 27"/>
                <a:gd name="T38" fmla="*/ 11 w 17"/>
                <a:gd name="T39" fmla="*/ 25 h 27"/>
                <a:gd name="T40" fmla="*/ 10 w 17"/>
                <a:gd name="T41" fmla="*/ 15 h 27"/>
                <a:gd name="T42" fmla="*/ 8 w 17"/>
                <a:gd name="T43" fmla="*/ 13 h 27"/>
                <a:gd name="T44" fmla="*/ 9 w 17"/>
                <a:gd name="T45" fmla="*/ 12 h 27"/>
                <a:gd name="T46" fmla="*/ 9 w 17"/>
                <a:gd name="T47" fmla="*/ 11 h 27"/>
                <a:gd name="T48" fmla="*/ 10 w 17"/>
                <a:gd name="T49" fmla="*/ 9 h 27"/>
                <a:gd name="T50" fmla="*/ 11 w 17"/>
                <a:gd name="T51" fmla="*/ 7 h 27"/>
                <a:gd name="T52" fmla="*/ 15 w 17"/>
                <a:gd name="T53" fmla="*/ 5 h 27"/>
                <a:gd name="T54" fmla="*/ 14 w 17"/>
                <a:gd name="T55" fmla="*/ 2 h 27"/>
                <a:gd name="T56" fmla="*/ 10 w 17"/>
                <a:gd name="T57" fmla="*/ 18 h 27"/>
                <a:gd name="T58" fmla="*/ 8 w 17"/>
                <a:gd name="T59" fmla="*/ 13 h 27"/>
                <a:gd name="T60" fmla="*/ 8 w 17"/>
                <a:gd name="T61" fmla="*/ 14 h 27"/>
                <a:gd name="T62" fmla="*/ 9 w 17"/>
                <a:gd name="T63" fmla="*/ 15 h 27"/>
                <a:gd name="T64" fmla="*/ 9 w 17"/>
                <a:gd name="T65" fmla="*/ 16 h 27"/>
                <a:gd name="T66" fmla="*/ 9 w 17"/>
                <a:gd name="T67" fmla="*/ 17 h 27"/>
                <a:gd name="T68" fmla="*/ 9 w 17"/>
                <a:gd name="T69" fmla="*/ 18 h 27"/>
                <a:gd name="T70" fmla="*/ 9 w 17"/>
                <a:gd name="T71" fmla="*/ 18 h 27"/>
                <a:gd name="T72" fmla="*/ 8 w 17"/>
                <a:gd name="T73" fmla="*/ 14 h 27"/>
                <a:gd name="T74" fmla="*/ 4 w 17"/>
                <a:gd name="T75" fmla="*/ 11 h 27"/>
                <a:gd name="T76" fmla="*/ 8 w 17"/>
                <a:gd name="T77" fmla="*/ 12 h 27"/>
                <a:gd name="T78" fmla="*/ 8 w 17"/>
                <a:gd name="T79" fmla="*/ 13 h 27"/>
                <a:gd name="T80" fmla="*/ 9 w 17"/>
                <a:gd name="T81"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 h="27">
                  <a:moveTo>
                    <a:pt x="14" y="2"/>
                  </a:moveTo>
                  <a:cubicBezTo>
                    <a:pt x="13" y="2"/>
                    <a:pt x="12" y="2"/>
                    <a:pt x="11" y="2"/>
                  </a:cubicBezTo>
                  <a:cubicBezTo>
                    <a:pt x="11" y="2"/>
                    <a:pt x="11" y="2"/>
                    <a:pt x="11" y="2"/>
                  </a:cubicBezTo>
                  <a:cubicBezTo>
                    <a:pt x="10" y="2"/>
                    <a:pt x="10" y="2"/>
                    <a:pt x="10" y="2"/>
                  </a:cubicBezTo>
                  <a:cubicBezTo>
                    <a:pt x="10" y="2"/>
                    <a:pt x="9" y="2"/>
                    <a:pt x="9" y="1"/>
                  </a:cubicBezTo>
                  <a:cubicBezTo>
                    <a:pt x="9" y="1"/>
                    <a:pt x="9" y="1"/>
                    <a:pt x="8" y="1"/>
                  </a:cubicBezTo>
                  <a:cubicBezTo>
                    <a:pt x="8" y="1"/>
                    <a:pt x="8" y="1"/>
                    <a:pt x="8" y="1"/>
                  </a:cubicBezTo>
                  <a:cubicBezTo>
                    <a:pt x="8" y="1"/>
                    <a:pt x="7" y="1"/>
                    <a:pt x="7" y="1"/>
                  </a:cubicBezTo>
                  <a:cubicBezTo>
                    <a:pt x="7" y="1"/>
                    <a:pt x="6" y="0"/>
                    <a:pt x="6" y="0"/>
                  </a:cubicBezTo>
                  <a:cubicBezTo>
                    <a:pt x="5" y="0"/>
                    <a:pt x="4" y="0"/>
                    <a:pt x="4" y="0"/>
                  </a:cubicBezTo>
                  <a:cubicBezTo>
                    <a:pt x="3" y="0"/>
                    <a:pt x="3" y="0"/>
                    <a:pt x="2" y="0"/>
                  </a:cubicBezTo>
                  <a:cubicBezTo>
                    <a:pt x="2" y="0"/>
                    <a:pt x="1" y="0"/>
                    <a:pt x="1" y="0"/>
                  </a:cubicBezTo>
                  <a:cubicBezTo>
                    <a:pt x="2" y="1"/>
                    <a:pt x="3" y="0"/>
                    <a:pt x="4" y="1"/>
                  </a:cubicBezTo>
                  <a:cubicBezTo>
                    <a:pt x="3" y="1"/>
                    <a:pt x="1" y="2"/>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2" y="3"/>
                    <a:pt x="4" y="1"/>
                    <a:pt x="6" y="2"/>
                  </a:cubicBezTo>
                  <a:cubicBezTo>
                    <a:pt x="6" y="2"/>
                    <a:pt x="6" y="2"/>
                    <a:pt x="5" y="3"/>
                  </a:cubicBezTo>
                  <a:cubicBezTo>
                    <a:pt x="5" y="2"/>
                    <a:pt x="3" y="3"/>
                    <a:pt x="3" y="4"/>
                  </a:cubicBezTo>
                  <a:cubicBezTo>
                    <a:pt x="3" y="4"/>
                    <a:pt x="4" y="5"/>
                    <a:pt x="4" y="5"/>
                  </a:cubicBezTo>
                  <a:cubicBezTo>
                    <a:pt x="5" y="5"/>
                    <a:pt x="5" y="5"/>
                    <a:pt x="5" y="5"/>
                  </a:cubicBezTo>
                  <a:cubicBezTo>
                    <a:pt x="5" y="6"/>
                    <a:pt x="4" y="7"/>
                    <a:pt x="4" y="8"/>
                  </a:cubicBezTo>
                  <a:cubicBezTo>
                    <a:pt x="4" y="8"/>
                    <a:pt x="4" y="9"/>
                    <a:pt x="3" y="10"/>
                  </a:cubicBezTo>
                  <a:cubicBezTo>
                    <a:pt x="3" y="10"/>
                    <a:pt x="3" y="10"/>
                    <a:pt x="3" y="10"/>
                  </a:cubicBezTo>
                  <a:cubicBezTo>
                    <a:pt x="3" y="10"/>
                    <a:pt x="4" y="11"/>
                    <a:pt x="4" y="11"/>
                  </a:cubicBezTo>
                  <a:cubicBezTo>
                    <a:pt x="4" y="11"/>
                    <a:pt x="4" y="11"/>
                    <a:pt x="4" y="11"/>
                  </a:cubicBezTo>
                  <a:cubicBezTo>
                    <a:pt x="4" y="11"/>
                    <a:pt x="4" y="11"/>
                    <a:pt x="3" y="11"/>
                  </a:cubicBezTo>
                  <a:cubicBezTo>
                    <a:pt x="2" y="12"/>
                    <a:pt x="1" y="14"/>
                    <a:pt x="1" y="16"/>
                  </a:cubicBezTo>
                  <a:cubicBezTo>
                    <a:pt x="0" y="20"/>
                    <a:pt x="0" y="25"/>
                    <a:pt x="0" y="25"/>
                  </a:cubicBezTo>
                  <a:cubicBezTo>
                    <a:pt x="0" y="25"/>
                    <a:pt x="0" y="25"/>
                    <a:pt x="0" y="25"/>
                  </a:cubicBezTo>
                  <a:cubicBezTo>
                    <a:pt x="0" y="26"/>
                    <a:pt x="2" y="27"/>
                    <a:pt x="5" y="27"/>
                  </a:cubicBezTo>
                  <a:cubicBezTo>
                    <a:pt x="8" y="27"/>
                    <a:pt x="11" y="26"/>
                    <a:pt x="11" y="25"/>
                  </a:cubicBezTo>
                  <a:cubicBezTo>
                    <a:pt x="11" y="25"/>
                    <a:pt x="11" y="25"/>
                    <a:pt x="11" y="25"/>
                  </a:cubicBezTo>
                  <a:cubicBezTo>
                    <a:pt x="11" y="25"/>
                    <a:pt x="11" y="25"/>
                    <a:pt x="11" y="25"/>
                  </a:cubicBezTo>
                  <a:cubicBezTo>
                    <a:pt x="11" y="25"/>
                    <a:pt x="11" y="25"/>
                    <a:pt x="11" y="25"/>
                  </a:cubicBezTo>
                  <a:cubicBezTo>
                    <a:pt x="11" y="25"/>
                    <a:pt x="11" y="25"/>
                    <a:pt x="11" y="25"/>
                  </a:cubicBezTo>
                  <a:cubicBezTo>
                    <a:pt x="11" y="25"/>
                    <a:pt x="11" y="24"/>
                    <a:pt x="11" y="19"/>
                  </a:cubicBezTo>
                  <a:cubicBezTo>
                    <a:pt x="11" y="17"/>
                    <a:pt x="10" y="16"/>
                    <a:pt x="10" y="15"/>
                  </a:cubicBezTo>
                  <a:cubicBezTo>
                    <a:pt x="9" y="14"/>
                    <a:pt x="9" y="13"/>
                    <a:pt x="8" y="13"/>
                  </a:cubicBezTo>
                  <a:cubicBezTo>
                    <a:pt x="8" y="13"/>
                    <a:pt x="8" y="13"/>
                    <a:pt x="8" y="13"/>
                  </a:cubicBezTo>
                  <a:cubicBezTo>
                    <a:pt x="8" y="13"/>
                    <a:pt x="8" y="12"/>
                    <a:pt x="9" y="12"/>
                  </a:cubicBezTo>
                  <a:cubicBezTo>
                    <a:pt x="9" y="12"/>
                    <a:pt x="9" y="12"/>
                    <a:pt x="9" y="12"/>
                  </a:cubicBezTo>
                  <a:cubicBezTo>
                    <a:pt x="9" y="12"/>
                    <a:pt x="9" y="12"/>
                    <a:pt x="9" y="12"/>
                  </a:cubicBezTo>
                  <a:cubicBezTo>
                    <a:pt x="9" y="11"/>
                    <a:pt x="9" y="11"/>
                    <a:pt x="9" y="11"/>
                  </a:cubicBezTo>
                  <a:cubicBezTo>
                    <a:pt x="9" y="10"/>
                    <a:pt x="10" y="10"/>
                    <a:pt x="10" y="10"/>
                  </a:cubicBezTo>
                  <a:cubicBezTo>
                    <a:pt x="10" y="9"/>
                    <a:pt x="10" y="9"/>
                    <a:pt x="10" y="9"/>
                  </a:cubicBezTo>
                  <a:cubicBezTo>
                    <a:pt x="10" y="8"/>
                    <a:pt x="10" y="7"/>
                    <a:pt x="10" y="7"/>
                  </a:cubicBezTo>
                  <a:cubicBezTo>
                    <a:pt x="11" y="7"/>
                    <a:pt x="11" y="7"/>
                    <a:pt x="11" y="7"/>
                  </a:cubicBezTo>
                  <a:cubicBezTo>
                    <a:pt x="12" y="6"/>
                    <a:pt x="13" y="6"/>
                    <a:pt x="14" y="5"/>
                  </a:cubicBezTo>
                  <a:cubicBezTo>
                    <a:pt x="15" y="5"/>
                    <a:pt x="15" y="5"/>
                    <a:pt x="15" y="5"/>
                  </a:cubicBezTo>
                  <a:cubicBezTo>
                    <a:pt x="16" y="5"/>
                    <a:pt x="17" y="4"/>
                    <a:pt x="17" y="3"/>
                  </a:cubicBezTo>
                  <a:cubicBezTo>
                    <a:pt x="16" y="2"/>
                    <a:pt x="15" y="2"/>
                    <a:pt x="14" y="2"/>
                  </a:cubicBezTo>
                  <a:close/>
                  <a:moveTo>
                    <a:pt x="9" y="15"/>
                  </a:moveTo>
                  <a:cubicBezTo>
                    <a:pt x="10" y="16"/>
                    <a:pt x="10" y="18"/>
                    <a:pt x="10" y="18"/>
                  </a:cubicBezTo>
                  <a:cubicBezTo>
                    <a:pt x="10" y="15"/>
                    <a:pt x="8" y="13"/>
                    <a:pt x="8" y="13"/>
                  </a:cubicBezTo>
                  <a:cubicBezTo>
                    <a:pt x="8" y="13"/>
                    <a:pt x="8" y="13"/>
                    <a:pt x="8" y="13"/>
                  </a:cubicBezTo>
                  <a:cubicBezTo>
                    <a:pt x="8" y="13"/>
                    <a:pt x="8" y="13"/>
                    <a:pt x="8" y="14"/>
                  </a:cubicBezTo>
                  <a:cubicBezTo>
                    <a:pt x="8" y="14"/>
                    <a:pt x="8" y="14"/>
                    <a:pt x="8" y="14"/>
                  </a:cubicBezTo>
                  <a:cubicBezTo>
                    <a:pt x="8" y="14"/>
                    <a:pt x="9" y="14"/>
                    <a:pt x="9" y="14"/>
                  </a:cubicBezTo>
                  <a:cubicBezTo>
                    <a:pt x="9" y="15"/>
                    <a:pt x="9" y="15"/>
                    <a:pt x="9" y="15"/>
                  </a:cubicBezTo>
                  <a:cubicBezTo>
                    <a:pt x="9" y="15"/>
                    <a:pt x="9" y="15"/>
                    <a:pt x="9" y="16"/>
                  </a:cubicBezTo>
                  <a:cubicBezTo>
                    <a:pt x="9" y="16"/>
                    <a:pt x="9" y="16"/>
                    <a:pt x="9" y="16"/>
                  </a:cubicBezTo>
                  <a:cubicBezTo>
                    <a:pt x="9" y="16"/>
                    <a:pt x="9" y="16"/>
                    <a:pt x="9" y="16"/>
                  </a:cubicBezTo>
                  <a:cubicBezTo>
                    <a:pt x="9" y="16"/>
                    <a:pt x="9" y="17"/>
                    <a:pt x="9" y="17"/>
                  </a:cubicBezTo>
                  <a:cubicBezTo>
                    <a:pt x="9" y="17"/>
                    <a:pt x="9" y="17"/>
                    <a:pt x="9" y="17"/>
                  </a:cubicBezTo>
                  <a:cubicBezTo>
                    <a:pt x="9" y="17"/>
                    <a:pt x="9" y="18"/>
                    <a:pt x="9" y="18"/>
                  </a:cubicBezTo>
                  <a:cubicBezTo>
                    <a:pt x="9" y="18"/>
                    <a:pt x="9" y="18"/>
                    <a:pt x="9" y="18"/>
                  </a:cubicBezTo>
                  <a:cubicBezTo>
                    <a:pt x="9" y="18"/>
                    <a:pt x="9" y="18"/>
                    <a:pt x="9" y="18"/>
                  </a:cubicBezTo>
                  <a:cubicBezTo>
                    <a:pt x="9" y="18"/>
                    <a:pt x="9" y="18"/>
                    <a:pt x="9" y="18"/>
                  </a:cubicBezTo>
                  <a:cubicBezTo>
                    <a:pt x="9" y="17"/>
                    <a:pt x="9" y="15"/>
                    <a:pt x="8" y="14"/>
                  </a:cubicBezTo>
                  <a:cubicBezTo>
                    <a:pt x="7" y="13"/>
                    <a:pt x="6" y="11"/>
                    <a:pt x="4" y="11"/>
                  </a:cubicBezTo>
                  <a:cubicBezTo>
                    <a:pt x="4" y="11"/>
                    <a:pt x="4" y="11"/>
                    <a:pt x="4" y="11"/>
                  </a:cubicBezTo>
                  <a:cubicBezTo>
                    <a:pt x="5" y="11"/>
                    <a:pt x="6" y="11"/>
                    <a:pt x="6" y="11"/>
                  </a:cubicBezTo>
                  <a:cubicBezTo>
                    <a:pt x="7" y="11"/>
                    <a:pt x="8" y="11"/>
                    <a:pt x="8" y="12"/>
                  </a:cubicBezTo>
                  <a:cubicBezTo>
                    <a:pt x="8" y="12"/>
                    <a:pt x="8" y="12"/>
                    <a:pt x="8" y="12"/>
                  </a:cubicBezTo>
                  <a:cubicBezTo>
                    <a:pt x="8" y="12"/>
                    <a:pt x="8" y="13"/>
                    <a:pt x="8" y="13"/>
                  </a:cubicBezTo>
                  <a:cubicBezTo>
                    <a:pt x="8" y="13"/>
                    <a:pt x="8" y="13"/>
                    <a:pt x="8" y="13"/>
                  </a:cubicBezTo>
                  <a:cubicBezTo>
                    <a:pt x="8" y="13"/>
                    <a:pt x="9" y="14"/>
                    <a:pt x="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69" name="Freeform 1084"/>
            <p:cNvSpPr>
              <a:spLocks noEditPoints="1"/>
            </p:cNvSpPr>
            <p:nvPr/>
          </p:nvSpPr>
          <p:spPr bwMode="auto">
            <a:xfrm>
              <a:off x="7126288" y="4737101"/>
              <a:ext cx="315912" cy="415925"/>
            </a:xfrm>
            <a:custGeom>
              <a:avLst/>
              <a:gdLst>
                <a:gd name="T0" fmla="*/ 18 w 19"/>
                <a:gd name="T1" fmla="*/ 14 h 25"/>
                <a:gd name="T2" fmla="*/ 14 w 19"/>
                <a:gd name="T3" fmla="*/ 9 h 25"/>
                <a:gd name="T4" fmla="*/ 15 w 19"/>
                <a:gd name="T5" fmla="*/ 5 h 25"/>
                <a:gd name="T6" fmla="*/ 10 w 19"/>
                <a:gd name="T7" fmla="*/ 3 h 25"/>
                <a:gd name="T8" fmla="*/ 8 w 19"/>
                <a:gd name="T9" fmla="*/ 1 h 25"/>
                <a:gd name="T10" fmla="*/ 5 w 19"/>
                <a:gd name="T11" fmla="*/ 0 h 25"/>
                <a:gd name="T12" fmla="*/ 2 w 19"/>
                <a:gd name="T13" fmla="*/ 2 h 25"/>
                <a:gd name="T14" fmla="*/ 0 w 19"/>
                <a:gd name="T15" fmla="*/ 4 h 25"/>
                <a:gd name="T16" fmla="*/ 1 w 19"/>
                <a:gd name="T17" fmla="*/ 7 h 25"/>
                <a:gd name="T18" fmla="*/ 2 w 19"/>
                <a:gd name="T19" fmla="*/ 8 h 25"/>
                <a:gd name="T20" fmla="*/ 4 w 19"/>
                <a:gd name="T21" fmla="*/ 8 h 25"/>
                <a:gd name="T22" fmla="*/ 6 w 19"/>
                <a:gd name="T23" fmla="*/ 9 h 25"/>
                <a:gd name="T24" fmla="*/ 8 w 19"/>
                <a:gd name="T25" fmla="*/ 11 h 25"/>
                <a:gd name="T26" fmla="*/ 10 w 19"/>
                <a:gd name="T27" fmla="*/ 10 h 25"/>
                <a:gd name="T28" fmla="*/ 9 w 19"/>
                <a:gd name="T29" fmla="*/ 12 h 25"/>
                <a:gd name="T30" fmla="*/ 7 w 19"/>
                <a:gd name="T31" fmla="*/ 23 h 25"/>
                <a:gd name="T32" fmla="*/ 7 w 19"/>
                <a:gd name="T33" fmla="*/ 23 h 25"/>
                <a:gd name="T34" fmla="*/ 7 w 19"/>
                <a:gd name="T35" fmla="*/ 23 h 25"/>
                <a:gd name="T36" fmla="*/ 19 w 19"/>
                <a:gd name="T37" fmla="*/ 23 h 25"/>
                <a:gd name="T38" fmla="*/ 10 w 19"/>
                <a:gd name="T39" fmla="*/ 12 h 25"/>
                <a:gd name="T40" fmla="*/ 9 w 19"/>
                <a:gd name="T41" fmla="*/ 16 h 25"/>
                <a:gd name="T42" fmla="*/ 9 w 19"/>
                <a:gd name="T43" fmla="*/ 15 h 25"/>
                <a:gd name="T44" fmla="*/ 9 w 19"/>
                <a:gd name="T45" fmla="*/ 14 h 25"/>
                <a:gd name="T46" fmla="*/ 9 w 19"/>
                <a:gd name="T47" fmla="*/ 14 h 25"/>
                <a:gd name="T48" fmla="*/ 9 w 19"/>
                <a:gd name="T49" fmla="*/ 13 h 25"/>
                <a:gd name="T50" fmla="*/ 10 w 19"/>
                <a:gd name="T51" fmla="*/ 12 h 25"/>
                <a:gd name="T52" fmla="*/ 10 w 19"/>
                <a:gd name="T53" fmla="*/ 11 h 25"/>
                <a:gd name="T54" fmla="*/ 8 w 19"/>
                <a:gd name="T55" fmla="*/ 16 h 25"/>
                <a:gd name="T56" fmla="*/ 9 w 19"/>
                <a:gd name="T57" fmla="*/ 12 h 25"/>
                <a:gd name="T58" fmla="*/ 10 w 19"/>
                <a:gd name="T59" fmla="*/ 10 h 25"/>
                <a:gd name="T60" fmla="*/ 10 w 19"/>
                <a:gd name="T61" fmla="*/ 10 h 25"/>
                <a:gd name="T62" fmla="*/ 14 w 19"/>
                <a:gd name="T63" fmla="*/ 8 h 25"/>
                <a:gd name="T64" fmla="*/ 10 w 19"/>
                <a:gd name="T6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25">
                  <a:moveTo>
                    <a:pt x="19" y="23"/>
                  </a:moveTo>
                  <a:cubicBezTo>
                    <a:pt x="19" y="23"/>
                    <a:pt x="19" y="18"/>
                    <a:pt x="18" y="14"/>
                  </a:cubicBezTo>
                  <a:cubicBezTo>
                    <a:pt x="17" y="12"/>
                    <a:pt x="17" y="10"/>
                    <a:pt x="15" y="9"/>
                  </a:cubicBezTo>
                  <a:cubicBezTo>
                    <a:pt x="15" y="9"/>
                    <a:pt x="14" y="9"/>
                    <a:pt x="14" y="9"/>
                  </a:cubicBezTo>
                  <a:cubicBezTo>
                    <a:pt x="14" y="9"/>
                    <a:pt x="14" y="7"/>
                    <a:pt x="14" y="7"/>
                  </a:cubicBezTo>
                  <a:cubicBezTo>
                    <a:pt x="14" y="6"/>
                    <a:pt x="15" y="5"/>
                    <a:pt x="15" y="5"/>
                  </a:cubicBezTo>
                  <a:cubicBezTo>
                    <a:pt x="15" y="4"/>
                    <a:pt x="14" y="4"/>
                    <a:pt x="14" y="4"/>
                  </a:cubicBezTo>
                  <a:cubicBezTo>
                    <a:pt x="13" y="4"/>
                    <a:pt x="11" y="4"/>
                    <a:pt x="10" y="3"/>
                  </a:cubicBezTo>
                  <a:cubicBezTo>
                    <a:pt x="11" y="2"/>
                    <a:pt x="10" y="0"/>
                    <a:pt x="9" y="1"/>
                  </a:cubicBezTo>
                  <a:cubicBezTo>
                    <a:pt x="9" y="1"/>
                    <a:pt x="8" y="1"/>
                    <a:pt x="8" y="1"/>
                  </a:cubicBezTo>
                  <a:cubicBezTo>
                    <a:pt x="8" y="1"/>
                    <a:pt x="7" y="0"/>
                    <a:pt x="6" y="0"/>
                  </a:cubicBezTo>
                  <a:cubicBezTo>
                    <a:pt x="6" y="0"/>
                    <a:pt x="5" y="0"/>
                    <a:pt x="5" y="0"/>
                  </a:cubicBezTo>
                  <a:cubicBezTo>
                    <a:pt x="4" y="1"/>
                    <a:pt x="3" y="1"/>
                    <a:pt x="3" y="1"/>
                  </a:cubicBezTo>
                  <a:cubicBezTo>
                    <a:pt x="3" y="1"/>
                    <a:pt x="2" y="2"/>
                    <a:pt x="2" y="2"/>
                  </a:cubicBezTo>
                  <a:cubicBezTo>
                    <a:pt x="1" y="3"/>
                    <a:pt x="0" y="3"/>
                    <a:pt x="0" y="4"/>
                  </a:cubicBezTo>
                  <a:cubicBezTo>
                    <a:pt x="0" y="4"/>
                    <a:pt x="0" y="4"/>
                    <a:pt x="0" y="4"/>
                  </a:cubicBezTo>
                  <a:cubicBezTo>
                    <a:pt x="0" y="5"/>
                    <a:pt x="0" y="6"/>
                    <a:pt x="0" y="7"/>
                  </a:cubicBezTo>
                  <a:cubicBezTo>
                    <a:pt x="0" y="7"/>
                    <a:pt x="1" y="7"/>
                    <a:pt x="1" y="7"/>
                  </a:cubicBezTo>
                  <a:cubicBezTo>
                    <a:pt x="1" y="7"/>
                    <a:pt x="1" y="7"/>
                    <a:pt x="1" y="7"/>
                  </a:cubicBezTo>
                  <a:cubicBezTo>
                    <a:pt x="1" y="8"/>
                    <a:pt x="1" y="8"/>
                    <a:pt x="2" y="8"/>
                  </a:cubicBezTo>
                  <a:cubicBezTo>
                    <a:pt x="2" y="9"/>
                    <a:pt x="3" y="8"/>
                    <a:pt x="3" y="8"/>
                  </a:cubicBezTo>
                  <a:cubicBezTo>
                    <a:pt x="3" y="8"/>
                    <a:pt x="3" y="8"/>
                    <a:pt x="4" y="8"/>
                  </a:cubicBezTo>
                  <a:cubicBezTo>
                    <a:pt x="4" y="8"/>
                    <a:pt x="5" y="8"/>
                    <a:pt x="5" y="8"/>
                  </a:cubicBezTo>
                  <a:cubicBezTo>
                    <a:pt x="5" y="9"/>
                    <a:pt x="6" y="9"/>
                    <a:pt x="6" y="9"/>
                  </a:cubicBezTo>
                  <a:cubicBezTo>
                    <a:pt x="6" y="9"/>
                    <a:pt x="7" y="10"/>
                    <a:pt x="7" y="10"/>
                  </a:cubicBezTo>
                  <a:cubicBezTo>
                    <a:pt x="7" y="10"/>
                    <a:pt x="7" y="11"/>
                    <a:pt x="8" y="11"/>
                  </a:cubicBezTo>
                  <a:cubicBezTo>
                    <a:pt x="8" y="11"/>
                    <a:pt x="9" y="11"/>
                    <a:pt x="10" y="10"/>
                  </a:cubicBezTo>
                  <a:cubicBezTo>
                    <a:pt x="10" y="10"/>
                    <a:pt x="10" y="10"/>
                    <a:pt x="10" y="10"/>
                  </a:cubicBezTo>
                  <a:cubicBezTo>
                    <a:pt x="10" y="10"/>
                    <a:pt x="10" y="10"/>
                    <a:pt x="10" y="10"/>
                  </a:cubicBezTo>
                  <a:cubicBezTo>
                    <a:pt x="10" y="11"/>
                    <a:pt x="9" y="12"/>
                    <a:pt x="9" y="12"/>
                  </a:cubicBezTo>
                  <a:cubicBezTo>
                    <a:pt x="8" y="13"/>
                    <a:pt x="8" y="15"/>
                    <a:pt x="7" y="16"/>
                  </a:cubicBezTo>
                  <a:cubicBezTo>
                    <a:pt x="7" y="22"/>
                    <a:pt x="7" y="23"/>
                    <a:pt x="7" y="23"/>
                  </a:cubicBezTo>
                  <a:cubicBezTo>
                    <a:pt x="7" y="23"/>
                    <a:pt x="7" y="23"/>
                    <a:pt x="7" y="23"/>
                  </a:cubicBezTo>
                  <a:cubicBezTo>
                    <a:pt x="7" y="23"/>
                    <a:pt x="7" y="23"/>
                    <a:pt x="7" y="23"/>
                  </a:cubicBezTo>
                  <a:cubicBezTo>
                    <a:pt x="7" y="23"/>
                    <a:pt x="7" y="23"/>
                    <a:pt x="7" y="23"/>
                  </a:cubicBezTo>
                  <a:cubicBezTo>
                    <a:pt x="7" y="23"/>
                    <a:pt x="7" y="23"/>
                    <a:pt x="7" y="23"/>
                  </a:cubicBezTo>
                  <a:cubicBezTo>
                    <a:pt x="7" y="24"/>
                    <a:pt x="10" y="25"/>
                    <a:pt x="13" y="25"/>
                  </a:cubicBezTo>
                  <a:cubicBezTo>
                    <a:pt x="16" y="25"/>
                    <a:pt x="19" y="23"/>
                    <a:pt x="19" y="23"/>
                  </a:cubicBezTo>
                  <a:cubicBezTo>
                    <a:pt x="19" y="23"/>
                    <a:pt x="19" y="23"/>
                    <a:pt x="19" y="23"/>
                  </a:cubicBezTo>
                  <a:close/>
                  <a:moveTo>
                    <a:pt x="10" y="12"/>
                  </a:moveTo>
                  <a:cubicBezTo>
                    <a:pt x="10" y="13"/>
                    <a:pt x="9" y="14"/>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3"/>
                    <a:pt x="9" y="13"/>
                  </a:cubicBezTo>
                  <a:cubicBezTo>
                    <a:pt x="9" y="13"/>
                    <a:pt x="9" y="13"/>
                    <a:pt x="9" y="13"/>
                  </a:cubicBezTo>
                  <a:cubicBezTo>
                    <a:pt x="10" y="12"/>
                    <a:pt x="10" y="12"/>
                    <a:pt x="10" y="12"/>
                  </a:cubicBezTo>
                  <a:cubicBezTo>
                    <a:pt x="10" y="12"/>
                    <a:pt x="10" y="12"/>
                    <a:pt x="10" y="12"/>
                  </a:cubicBezTo>
                  <a:cubicBezTo>
                    <a:pt x="10" y="11"/>
                    <a:pt x="10" y="11"/>
                    <a:pt x="10" y="11"/>
                  </a:cubicBezTo>
                  <a:cubicBezTo>
                    <a:pt x="10" y="11"/>
                    <a:pt x="10" y="11"/>
                    <a:pt x="10" y="11"/>
                  </a:cubicBezTo>
                  <a:cubicBezTo>
                    <a:pt x="10" y="11"/>
                    <a:pt x="10" y="11"/>
                    <a:pt x="10" y="11"/>
                  </a:cubicBezTo>
                  <a:cubicBezTo>
                    <a:pt x="10" y="11"/>
                    <a:pt x="9" y="13"/>
                    <a:pt x="8" y="16"/>
                  </a:cubicBezTo>
                  <a:cubicBezTo>
                    <a:pt x="8" y="16"/>
                    <a:pt x="8" y="16"/>
                    <a:pt x="8" y="16"/>
                  </a:cubicBezTo>
                  <a:cubicBezTo>
                    <a:pt x="8" y="16"/>
                    <a:pt x="8" y="14"/>
                    <a:pt x="9" y="12"/>
                  </a:cubicBezTo>
                  <a:cubicBezTo>
                    <a:pt x="9" y="11"/>
                    <a:pt x="10" y="11"/>
                    <a:pt x="10" y="11"/>
                  </a:cubicBezTo>
                  <a:cubicBezTo>
                    <a:pt x="10" y="10"/>
                    <a:pt x="10" y="10"/>
                    <a:pt x="10" y="10"/>
                  </a:cubicBezTo>
                  <a:cubicBezTo>
                    <a:pt x="10" y="10"/>
                    <a:pt x="10" y="10"/>
                    <a:pt x="10" y="10"/>
                  </a:cubicBezTo>
                  <a:cubicBezTo>
                    <a:pt x="10" y="10"/>
                    <a:pt x="10" y="10"/>
                    <a:pt x="10" y="10"/>
                  </a:cubicBezTo>
                  <a:cubicBezTo>
                    <a:pt x="12" y="9"/>
                    <a:pt x="13" y="8"/>
                    <a:pt x="14" y="7"/>
                  </a:cubicBezTo>
                  <a:cubicBezTo>
                    <a:pt x="14" y="7"/>
                    <a:pt x="14" y="8"/>
                    <a:pt x="14" y="8"/>
                  </a:cubicBezTo>
                  <a:cubicBezTo>
                    <a:pt x="14" y="8"/>
                    <a:pt x="14" y="9"/>
                    <a:pt x="14" y="9"/>
                  </a:cubicBezTo>
                  <a:cubicBezTo>
                    <a:pt x="12" y="9"/>
                    <a:pt x="11" y="10"/>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0" name="Freeform 1085"/>
            <p:cNvSpPr/>
            <p:nvPr/>
          </p:nvSpPr>
          <p:spPr bwMode="auto">
            <a:xfrm>
              <a:off x="7059613" y="4638676"/>
              <a:ext cx="100012" cy="98425"/>
            </a:xfrm>
            <a:custGeom>
              <a:avLst/>
              <a:gdLst>
                <a:gd name="T0" fmla="*/ 5 w 6"/>
                <a:gd name="T1" fmla="*/ 6 h 6"/>
                <a:gd name="T2" fmla="*/ 4 w 6"/>
                <a:gd name="T3" fmla="*/ 6 h 6"/>
                <a:gd name="T4" fmla="*/ 3 w 6"/>
                <a:gd name="T5" fmla="*/ 5 h 6"/>
                <a:gd name="T6" fmla="*/ 2 w 6"/>
                <a:gd name="T7" fmla="*/ 6 h 6"/>
                <a:gd name="T8" fmla="*/ 2 w 6"/>
                <a:gd name="T9" fmla="*/ 6 h 6"/>
                <a:gd name="T10" fmla="*/ 0 w 6"/>
                <a:gd name="T11" fmla="*/ 5 h 6"/>
                <a:gd name="T12" fmla="*/ 0 w 6"/>
                <a:gd name="T13" fmla="*/ 5 h 6"/>
                <a:gd name="T14" fmla="*/ 0 w 6"/>
                <a:gd name="T15" fmla="*/ 5 h 6"/>
                <a:gd name="T16" fmla="*/ 2 w 6"/>
                <a:gd name="T17" fmla="*/ 3 h 6"/>
                <a:gd name="T18" fmla="*/ 0 w 6"/>
                <a:gd name="T19" fmla="*/ 2 h 6"/>
                <a:gd name="T20" fmla="*/ 0 w 6"/>
                <a:gd name="T21" fmla="*/ 2 h 6"/>
                <a:gd name="T22" fmla="*/ 0 w 6"/>
                <a:gd name="T23" fmla="*/ 1 h 6"/>
                <a:gd name="T24" fmla="*/ 2 w 6"/>
                <a:gd name="T25" fmla="*/ 0 h 6"/>
                <a:gd name="T26" fmla="*/ 2 w 6"/>
                <a:gd name="T27" fmla="*/ 0 h 6"/>
                <a:gd name="T28" fmla="*/ 3 w 6"/>
                <a:gd name="T29" fmla="*/ 2 h 6"/>
                <a:gd name="T30" fmla="*/ 4 w 6"/>
                <a:gd name="T31" fmla="*/ 0 h 6"/>
                <a:gd name="T32" fmla="*/ 5 w 6"/>
                <a:gd name="T33" fmla="*/ 0 h 6"/>
                <a:gd name="T34" fmla="*/ 6 w 6"/>
                <a:gd name="T35" fmla="*/ 1 h 6"/>
                <a:gd name="T36" fmla="*/ 6 w 6"/>
                <a:gd name="T37" fmla="*/ 2 h 6"/>
                <a:gd name="T38" fmla="*/ 6 w 6"/>
                <a:gd name="T39" fmla="*/ 2 h 6"/>
                <a:gd name="T40" fmla="*/ 5 w 6"/>
                <a:gd name="T41" fmla="*/ 3 h 6"/>
                <a:gd name="T42" fmla="*/ 6 w 6"/>
                <a:gd name="T43" fmla="*/ 5 h 6"/>
                <a:gd name="T44" fmla="*/ 6 w 6"/>
                <a:gd name="T45" fmla="*/ 5 h 6"/>
                <a:gd name="T46" fmla="*/ 6 w 6"/>
                <a:gd name="T47" fmla="*/ 5 h 6"/>
                <a:gd name="T48" fmla="*/ 5 w 6"/>
                <a:gd name="T49" fmla="*/ 6 h 6"/>
                <a:gd name="T50" fmla="*/ 5 w 6"/>
                <a:gd name="T5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 h="6">
                  <a:moveTo>
                    <a:pt x="5" y="6"/>
                  </a:moveTo>
                  <a:cubicBezTo>
                    <a:pt x="5" y="6"/>
                    <a:pt x="5" y="6"/>
                    <a:pt x="4" y="6"/>
                  </a:cubicBezTo>
                  <a:cubicBezTo>
                    <a:pt x="3" y="5"/>
                    <a:pt x="3" y="5"/>
                    <a:pt x="3" y="5"/>
                  </a:cubicBezTo>
                  <a:cubicBezTo>
                    <a:pt x="2" y="6"/>
                    <a:pt x="2" y="6"/>
                    <a:pt x="2" y="6"/>
                  </a:cubicBezTo>
                  <a:cubicBezTo>
                    <a:pt x="2" y="6"/>
                    <a:pt x="2" y="6"/>
                    <a:pt x="2" y="6"/>
                  </a:cubicBezTo>
                  <a:cubicBezTo>
                    <a:pt x="0" y="5"/>
                    <a:pt x="0" y="5"/>
                    <a:pt x="0" y="5"/>
                  </a:cubicBezTo>
                  <a:cubicBezTo>
                    <a:pt x="0" y="5"/>
                    <a:pt x="0" y="5"/>
                    <a:pt x="0" y="5"/>
                  </a:cubicBezTo>
                  <a:cubicBezTo>
                    <a:pt x="0" y="5"/>
                    <a:pt x="0" y="5"/>
                    <a:pt x="0" y="5"/>
                  </a:cubicBezTo>
                  <a:cubicBezTo>
                    <a:pt x="2" y="3"/>
                    <a:pt x="2" y="3"/>
                    <a:pt x="2" y="3"/>
                  </a:cubicBezTo>
                  <a:cubicBezTo>
                    <a:pt x="0" y="2"/>
                    <a:pt x="0" y="2"/>
                    <a:pt x="0" y="2"/>
                  </a:cubicBezTo>
                  <a:cubicBezTo>
                    <a:pt x="0" y="2"/>
                    <a:pt x="0" y="2"/>
                    <a:pt x="0" y="2"/>
                  </a:cubicBezTo>
                  <a:cubicBezTo>
                    <a:pt x="0" y="2"/>
                    <a:pt x="0" y="2"/>
                    <a:pt x="0" y="1"/>
                  </a:cubicBezTo>
                  <a:cubicBezTo>
                    <a:pt x="2" y="0"/>
                    <a:pt x="2" y="0"/>
                    <a:pt x="2" y="0"/>
                  </a:cubicBezTo>
                  <a:cubicBezTo>
                    <a:pt x="2" y="0"/>
                    <a:pt x="2" y="0"/>
                    <a:pt x="2" y="0"/>
                  </a:cubicBezTo>
                  <a:cubicBezTo>
                    <a:pt x="3" y="2"/>
                    <a:pt x="3" y="2"/>
                    <a:pt x="3" y="2"/>
                  </a:cubicBezTo>
                  <a:cubicBezTo>
                    <a:pt x="4" y="0"/>
                    <a:pt x="4" y="0"/>
                    <a:pt x="4" y="0"/>
                  </a:cubicBezTo>
                  <a:cubicBezTo>
                    <a:pt x="5" y="0"/>
                    <a:pt x="5" y="0"/>
                    <a:pt x="5" y="0"/>
                  </a:cubicBezTo>
                  <a:cubicBezTo>
                    <a:pt x="6" y="1"/>
                    <a:pt x="6" y="1"/>
                    <a:pt x="6" y="1"/>
                  </a:cubicBezTo>
                  <a:cubicBezTo>
                    <a:pt x="6" y="2"/>
                    <a:pt x="6" y="2"/>
                    <a:pt x="6" y="2"/>
                  </a:cubicBezTo>
                  <a:cubicBezTo>
                    <a:pt x="6" y="2"/>
                    <a:pt x="6" y="2"/>
                    <a:pt x="6" y="2"/>
                  </a:cubicBezTo>
                  <a:cubicBezTo>
                    <a:pt x="5" y="3"/>
                    <a:pt x="5" y="3"/>
                    <a:pt x="5" y="3"/>
                  </a:cubicBezTo>
                  <a:cubicBezTo>
                    <a:pt x="6" y="5"/>
                    <a:pt x="6" y="5"/>
                    <a:pt x="6" y="5"/>
                  </a:cubicBezTo>
                  <a:cubicBezTo>
                    <a:pt x="6" y="5"/>
                    <a:pt x="6" y="5"/>
                    <a:pt x="6" y="5"/>
                  </a:cubicBezTo>
                  <a:cubicBezTo>
                    <a:pt x="6" y="5"/>
                    <a:pt x="6" y="5"/>
                    <a:pt x="6" y="5"/>
                  </a:cubicBezTo>
                  <a:cubicBezTo>
                    <a:pt x="5" y="6"/>
                    <a:pt x="5" y="6"/>
                    <a:pt x="5" y="6"/>
                  </a:cubicBezTo>
                  <a:cubicBezTo>
                    <a:pt x="5"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971" name="组合 970"/>
          <p:cNvGrpSpPr/>
          <p:nvPr/>
        </p:nvGrpSpPr>
        <p:grpSpPr>
          <a:xfrm>
            <a:off x="9408195" y="4786192"/>
            <a:ext cx="549276" cy="531814"/>
            <a:chOff x="9028112" y="4676775"/>
            <a:chExt cx="549276" cy="531814"/>
          </a:xfrm>
          <a:solidFill>
            <a:schemeClr val="bg1"/>
          </a:solidFill>
        </p:grpSpPr>
        <p:sp>
          <p:nvSpPr>
            <p:cNvPr id="972" name="Freeform 1235"/>
            <p:cNvSpPr/>
            <p:nvPr/>
          </p:nvSpPr>
          <p:spPr bwMode="auto">
            <a:xfrm>
              <a:off x="9082087" y="4783138"/>
              <a:ext cx="88900" cy="36513"/>
            </a:xfrm>
            <a:custGeom>
              <a:avLst/>
              <a:gdLst>
                <a:gd name="T0" fmla="*/ 2 w 5"/>
                <a:gd name="T1" fmla="*/ 0 h 2"/>
                <a:gd name="T2" fmla="*/ 0 w 5"/>
                <a:gd name="T3" fmla="*/ 1 h 2"/>
                <a:gd name="T4" fmla="*/ 2 w 5"/>
                <a:gd name="T5" fmla="*/ 1 h 2"/>
                <a:gd name="T6" fmla="*/ 5 w 5"/>
                <a:gd name="T7" fmla="*/ 2 h 2"/>
                <a:gd name="T8" fmla="*/ 5 w 5"/>
                <a:gd name="T9" fmla="*/ 2 h 2"/>
                <a:gd name="T10" fmla="*/ 5 w 5"/>
                <a:gd name="T11" fmla="*/ 1 h 2"/>
                <a:gd name="T12" fmla="*/ 2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2" y="0"/>
                  </a:moveTo>
                  <a:cubicBezTo>
                    <a:pt x="1" y="0"/>
                    <a:pt x="0" y="1"/>
                    <a:pt x="0" y="1"/>
                  </a:cubicBezTo>
                  <a:cubicBezTo>
                    <a:pt x="0" y="1"/>
                    <a:pt x="1" y="1"/>
                    <a:pt x="2" y="1"/>
                  </a:cubicBezTo>
                  <a:cubicBezTo>
                    <a:pt x="3" y="1"/>
                    <a:pt x="5" y="1"/>
                    <a:pt x="5" y="2"/>
                  </a:cubicBezTo>
                  <a:cubicBezTo>
                    <a:pt x="5" y="2"/>
                    <a:pt x="5" y="2"/>
                    <a:pt x="5" y="2"/>
                  </a:cubicBezTo>
                  <a:cubicBezTo>
                    <a:pt x="5" y="2"/>
                    <a:pt x="5" y="2"/>
                    <a:pt x="5" y="1"/>
                  </a:cubicBezTo>
                  <a:cubicBezTo>
                    <a:pt x="5" y="0"/>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3" name="Freeform 1236"/>
            <p:cNvSpPr/>
            <p:nvPr/>
          </p:nvSpPr>
          <p:spPr bwMode="auto">
            <a:xfrm>
              <a:off x="9277350" y="4819651"/>
              <a:ext cx="34925" cy="17463"/>
            </a:xfrm>
            <a:custGeom>
              <a:avLst/>
              <a:gdLst>
                <a:gd name="T0" fmla="*/ 2 w 2"/>
                <a:gd name="T1" fmla="*/ 0 h 1"/>
                <a:gd name="T2" fmla="*/ 2 w 2"/>
                <a:gd name="T3" fmla="*/ 0 h 1"/>
                <a:gd name="T4" fmla="*/ 0 w 2"/>
                <a:gd name="T5" fmla="*/ 0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2" y="0"/>
                    <a:pt x="1" y="0"/>
                    <a:pt x="0" y="0"/>
                  </a:cubicBezTo>
                  <a:cubicBezTo>
                    <a:pt x="0" y="0"/>
                    <a:pt x="0" y="1"/>
                    <a:pt x="0"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4" name="Freeform 1237"/>
            <p:cNvSpPr/>
            <p:nvPr/>
          </p:nvSpPr>
          <p:spPr bwMode="auto">
            <a:xfrm>
              <a:off x="9277350" y="4802188"/>
              <a:ext cx="34925" cy="17463"/>
            </a:xfrm>
            <a:custGeom>
              <a:avLst/>
              <a:gdLst>
                <a:gd name="T0" fmla="*/ 2 w 2"/>
                <a:gd name="T1" fmla="*/ 0 h 1"/>
                <a:gd name="T2" fmla="*/ 2 w 2"/>
                <a:gd name="T3" fmla="*/ 0 h 1"/>
                <a:gd name="T4" fmla="*/ 0 w 2"/>
                <a:gd name="T5" fmla="*/ 0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0"/>
                  </a:cubicBezTo>
                  <a:cubicBezTo>
                    <a:pt x="1" y="0"/>
                    <a:pt x="1" y="0"/>
                    <a:pt x="0" y="0"/>
                  </a:cubicBezTo>
                  <a:cubicBezTo>
                    <a:pt x="0" y="0"/>
                    <a:pt x="0" y="1"/>
                    <a:pt x="0"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5" name="Freeform 1238"/>
            <p:cNvSpPr/>
            <p:nvPr/>
          </p:nvSpPr>
          <p:spPr bwMode="auto">
            <a:xfrm>
              <a:off x="9223375" y="4695826"/>
              <a:ext cx="88900" cy="106363"/>
            </a:xfrm>
            <a:custGeom>
              <a:avLst/>
              <a:gdLst>
                <a:gd name="T0" fmla="*/ 5 w 5"/>
                <a:gd name="T1" fmla="*/ 5 h 6"/>
                <a:gd name="T2" fmla="*/ 5 w 5"/>
                <a:gd name="T3" fmla="*/ 5 h 6"/>
                <a:gd name="T4" fmla="*/ 5 w 5"/>
                <a:gd name="T5" fmla="*/ 4 h 6"/>
                <a:gd name="T6" fmla="*/ 5 w 5"/>
                <a:gd name="T7" fmla="*/ 3 h 6"/>
                <a:gd name="T8" fmla="*/ 4 w 5"/>
                <a:gd name="T9" fmla="*/ 2 h 6"/>
                <a:gd name="T10" fmla="*/ 3 w 5"/>
                <a:gd name="T11" fmla="*/ 2 h 6"/>
                <a:gd name="T12" fmla="*/ 2 w 5"/>
                <a:gd name="T13" fmla="*/ 1 h 6"/>
                <a:gd name="T14" fmla="*/ 2 w 5"/>
                <a:gd name="T15" fmla="*/ 0 h 6"/>
                <a:gd name="T16" fmla="*/ 2 w 5"/>
                <a:gd name="T17" fmla="*/ 0 h 6"/>
                <a:gd name="T18" fmla="*/ 1 w 5"/>
                <a:gd name="T19" fmla="*/ 3 h 6"/>
                <a:gd name="T20" fmla="*/ 3 w 5"/>
                <a:gd name="T21" fmla="*/ 6 h 6"/>
                <a:gd name="T22" fmla="*/ 3 w 5"/>
                <a:gd name="T23" fmla="*/ 6 h 6"/>
                <a:gd name="T24" fmla="*/ 5 w 5"/>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5" y="5"/>
                  </a:moveTo>
                  <a:cubicBezTo>
                    <a:pt x="5" y="5"/>
                    <a:pt x="5" y="5"/>
                    <a:pt x="5" y="5"/>
                  </a:cubicBezTo>
                  <a:cubicBezTo>
                    <a:pt x="5" y="5"/>
                    <a:pt x="5" y="4"/>
                    <a:pt x="5" y="4"/>
                  </a:cubicBezTo>
                  <a:cubicBezTo>
                    <a:pt x="5" y="4"/>
                    <a:pt x="5" y="3"/>
                    <a:pt x="5" y="3"/>
                  </a:cubicBezTo>
                  <a:cubicBezTo>
                    <a:pt x="4" y="3"/>
                    <a:pt x="4" y="2"/>
                    <a:pt x="4" y="2"/>
                  </a:cubicBezTo>
                  <a:cubicBezTo>
                    <a:pt x="3" y="2"/>
                    <a:pt x="3" y="2"/>
                    <a:pt x="3" y="2"/>
                  </a:cubicBezTo>
                  <a:cubicBezTo>
                    <a:pt x="2" y="2"/>
                    <a:pt x="2" y="1"/>
                    <a:pt x="2" y="1"/>
                  </a:cubicBezTo>
                  <a:cubicBezTo>
                    <a:pt x="2" y="1"/>
                    <a:pt x="2" y="0"/>
                    <a:pt x="2" y="0"/>
                  </a:cubicBezTo>
                  <a:cubicBezTo>
                    <a:pt x="2" y="0"/>
                    <a:pt x="1" y="0"/>
                    <a:pt x="2" y="0"/>
                  </a:cubicBezTo>
                  <a:cubicBezTo>
                    <a:pt x="1" y="0"/>
                    <a:pt x="0" y="1"/>
                    <a:pt x="1" y="3"/>
                  </a:cubicBezTo>
                  <a:cubicBezTo>
                    <a:pt x="1" y="4"/>
                    <a:pt x="1" y="6"/>
                    <a:pt x="3" y="6"/>
                  </a:cubicBezTo>
                  <a:cubicBezTo>
                    <a:pt x="3" y="6"/>
                    <a:pt x="3" y="6"/>
                    <a:pt x="3" y="6"/>
                  </a:cubicBezTo>
                  <a:cubicBezTo>
                    <a:pt x="4" y="6"/>
                    <a:pt x="5" y="5"/>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6" name="Freeform 1239"/>
            <p:cNvSpPr/>
            <p:nvPr/>
          </p:nvSpPr>
          <p:spPr bwMode="auto">
            <a:xfrm>
              <a:off x="9277350" y="4765676"/>
              <a:ext cx="211138" cy="195263"/>
            </a:xfrm>
            <a:custGeom>
              <a:avLst/>
              <a:gdLst>
                <a:gd name="T0" fmla="*/ 8 w 12"/>
                <a:gd name="T1" fmla="*/ 0 h 11"/>
                <a:gd name="T2" fmla="*/ 4 w 12"/>
                <a:gd name="T3" fmla="*/ 11 h 11"/>
                <a:gd name="T4" fmla="*/ 2 w 12"/>
                <a:gd name="T5" fmla="*/ 3 h 11"/>
                <a:gd name="T6" fmla="*/ 0 w 12"/>
                <a:gd name="T7" fmla="*/ 4 h 11"/>
                <a:gd name="T8" fmla="*/ 1 w 12"/>
                <a:gd name="T9" fmla="*/ 11 h 11"/>
                <a:gd name="T10" fmla="*/ 5 w 12"/>
                <a:gd name="T11" fmla="*/ 11 h 11"/>
                <a:gd name="T12" fmla="*/ 4 w 12"/>
                <a:gd name="T13" fmla="*/ 11 h 11"/>
                <a:gd name="T14" fmla="*/ 5 w 12"/>
                <a:gd name="T15" fmla="*/ 10 h 11"/>
                <a:gd name="T16" fmla="*/ 6 w 12"/>
                <a:gd name="T17" fmla="*/ 11 h 11"/>
                <a:gd name="T18" fmla="*/ 6 w 12"/>
                <a:gd name="T19" fmla="*/ 10 h 11"/>
                <a:gd name="T20" fmla="*/ 5 w 12"/>
                <a:gd name="T21" fmla="*/ 10 h 11"/>
                <a:gd name="T22" fmla="*/ 5 w 12"/>
                <a:gd name="T23" fmla="*/ 9 h 11"/>
                <a:gd name="T24" fmla="*/ 6 w 12"/>
                <a:gd name="T25" fmla="*/ 10 h 11"/>
                <a:gd name="T26" fmla="*/ 6 w 12"/>
                <a:gd name="T27" fmla="*/ 9 h 11"/>
                <a:gd name="T28" fmla="*/ 5 w 12"/>
                <a:gd name="T29" fmla="*/ 9 h 11"/>
                <a:gd name="T30" fmla="*/ 6 w 12"/>
                <a:gd name="T31" fmla="*/ 8 h 11"/>
                <a:gd name="T32" fmla="*/ 7 w 12"/>
                <a:gd name="T33" fmla="*/ 9 h 11"/>
                <a:gd name="T34" fmla="*/ 7 w 12"/>
                <a:gd name="T35" fmla="*/ 8 h 11"/>
                <a:gd name="T36" fmla="*/ 6 w 12"/>
                <a:gd name="T37" fmla="*/ 8 h 11"/>
                <a:gd name="T38" fmla="*/ 6 w 12"/>
                <a:gd name="T39" fmla="*/ 7 h 11"/>
                <a:gd name="T40" fmla="*/ 7 w 12"/>
                <a:gd name="T41" fmla="*/ 8 h 11"/>
                <a:gd name="T42" fmla="*/ 7 w 12"/>
                <a:gd name="T43" fmla="*/ 7 h 11"/>
                <a:gd name="T44" fmla="*/ 6 w 12"/>
                <a:gd name="T45" fmla="*/ 7 h 11"/>
                <a:gd name="T46" fmla="*/ 6 w 12"/>
                <a:gd name="T47" fmla="*/ 6 h 11"/>
                <a:gd name="T48" fmla="*/ 8 w 12"/>
                <a:gd name="T49" fmla="*/ 7 h 11"/>
                <a:gd name="T50" fmla="*/ 8 w 12"/>
                <a:gd name="T51" fmla="*/ 6 h 11"/>
                <a:gd name="T52" fmla="*/ 6 w 12"/>
                <a:gd name="T53" fmla="*/ 6 h 11"/>
                <a:gd name="T54" fmla="*/ 7 w 12"/>
                <a:gd name="T55" fmla="*/ 5 h 11"/>
                <a:gd name="T56" fmla="*/ 8 w 12"/>
                <a:gd name="T57" fmla="*/ 6 h 11"/>
                <a:gd name="T58" fmla="*/ 8 w 12"/>
                <a:gd name="T59" fmla="*/ 5 h 11"/>
                <a:gd name="T60" fmla="*/ 7 w 12"/>
                <a:gd name="T61" fmla="*/ 5 h 11"/>
                <a:gd name="T62" fmla="*/ 7 w 12"/>
                <a:gd name="T63" fmla="*/ 4 h 11"/>
                <a:gd name="T64" fmla="*/ 8 w 12"/>
                <a:gd name="T65" fmla="*/ 5 h 11"/>
                <a:gd name="T66" fmla="*/ 8 w 12"/>
                <a:gd name="T67" fmla="*/ 4 h 11"/>
                <a:gd name="T68" fmla="*/ 7 w 12"/>
                <a:gd name="T69" fmla="*/ 4 h 11"/>
                <a:gd name="T70" fmla="*/ 7 w 12"/>
                <a:gd name="T71" fmla="*/ 3 h 11"/>
                <a:gd name="T72" fmla="*/ 9 w 12"/>
                <a:gd name="T73" fmla="*/ 3 h 11"/>
                <a:gd name="T74" fmla="*/ 9 w 12"/>
                <a:gd name="T75" fmla="*/ 3 h 11"/>
                <a:gd name="T76" fmla="*/ 8 w 12"/>
                <a:gd name="T77" fmla="*/ 3 h 11"/>
                <a:gd name="T78" fmla="*/ 8 w 12"/>
                <a:gd name="T79" fmla="*/ 2 h 11"/>
                <a:gd name="T80" fmla="*/ 9 w 12"/>
                <a:gd name="T81" fmla="*/ 2 h 11"/>
                <a:gd name="T82" fmla="*/ 9 w 12"/>
                <a:gd name="T83" fmla="*/ 2 h 11"/>
                <a:gd name="T84" fmla="*/ 8 w 12"/>
                <a:gd name="T85" fmla="*/ 2 h 11"/>
                <a:gd name="T86" fmla="*/ 8 w 12"/>
                <a:gd name="T87" fmla="*/ 1 h 11"/>
                <a:gd name="T88" fmla="*/ 11 w 12"/>
                <a:gd name="T89" fmla="*/ 2 h 11"/>
                <a:gd name="T90" fmla="*/ 7 w 12"/>
                <a:gd name="T91" fmla="*/ 11 h 11"/>
                <a:gd name="T92" fmla="*/ 8 w 12"/>
                <a:gd name="T93" fmla="*/ 11 h 11"/>
                <a:gd name="T94" fmla="*/ 12 w 12"/>
                <a:gd name="T95" fmla="*/ 1 h 11"/>
                <a:gd name="T96" fmla="*/ 8 w 12"/>
                <a:gd name="T9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 h="11">
                  <a:moveTo>
                    <a:pt x="8" y="0"/>
                  </a:moveTo>
                  <a:cubicBezTo>
                    <a:pt x="4" y="11"/>
                    <a:pt x="4" y="11"/>
                    <a:pt x="4" y="11"/>
                  </a:cubicBezTo>
                  <a:cubicBezTo>
                    <a:pt x="3" y="9"/>
                    <a:pt x="3" y="6"/>
                    <a:pt x="2" y="3"/>
                  </a:cubicBezTo>
                  <a:cubicBezTo>
                    <a:pt x="2" y="4"/>
                    <a:pt x="1" y="4"/>
                    <a:pt x="0" y="4"/>
                  </a:cubicBezTo>
                  <a:cubicBezTo>
                    <a:pt x="0" y="6"/>
                    <a:pt x="1" y="9"/>
                    <a:pt x="1" y="11"/>
                  </a:cubicBezTo>
                  <a:cubicBezTo>
                    <a:pt x="5" y="11"/>
                    <a:pt x="5" y="11"/>
                    <a:pt x="5" y="11"/>
                  </a:cubicBezTo>
                  <a:cubicBezTo>
                    <a:pt x="4" y="11"/>
                    <a:pt x="4" y="11"/>
                    <a:pt x="4" y="11"/>
                  </a:cubicBezTo>
                  <a:cubicBezTo>
                    <a:pt x="5" y="10"/>
                    <a:pt x="5" y="10"/>
                    <a:pt x="5" y="10"/>
                  </a:cubicBezTo>
                  <a:cubicBezTo>
                    <a:pt x="6" y="11"/>
                    <a:pt x="6" y="11"/>
                    <a:pt x="6" y="11"/>
                  </a:cubicBezTo>
                  <a:cubicBezTo>
                    <a:pt x="6" y="10"/>
                    <a:pt x="6" y="10"/>
                    <a:pt x="6" y="10"/>
                  </a:cubicBezTo>
                  <a:cubicBezTo>
                    <a:pt x="5" y="10"/>
                    <a:pt x="5" y="10"/>
                    <a:pt x="5" y="10"/>
                  </a:cubicBezTo>
                  <a:cubicBezTo>
                    <a:pt x="5" y="9"/>
                    <a:pt x="5" y="9"/>
                    <a:pt x="5" y="9"/>
                  </a:cubicBezTo>
                  <a:cubicBezTo>
                    <a:pt x="6" y="10"/>
                    <a:pt x="6" y="10"/>
                    <a:pt x="6" y="10"/>
                  </a:cubicBezTo>
                  <a:cubicBezTo>
                    <a:pt x="6" y="9"/>
                    <a:pt x="6" y="9"/>
                    <a:pt x="6" y="9"/>
                  </a:cubicBezTo>
                  <a:cubicBezTo>
                    <a:pt x="5" y="9"/>
                    <a:pt x="5" y="9"/>
                    <a:pt x="5" y="9"/>
                  </a:cubicBezTo>
                  <a:cubicBezTo>
                    <a:pt x="6" y="8"/>
                    <a:pt x="6" y="8"/>
                    <a:pt x="6" y="8"/>
                  </a:cubicBezTo>
                  <a:cubicBezTo>
                    <a:pt x="7" y="9"/>
                    <a:pt x="7" y="9"/>
                    <a:pt x="7" y="9"/>
                  </a:cubicBezTo>
                  <a:cubicBezTo>
                    <a:pt x="7" y="8"/>
                    <a:pt x="7" y="8"/>
                    <a:pt x="7" y="8"/>
                  </a:cubicBezTo>
                  <a:cubicBezTo>
                    <a:pt x="6" y="8"/>
                    <a:pt x="6" y="8"/>
                    <a:pt x="6" y="8"/>
                  </a:cubicBezTo>
                  <a:cubicBezTo>
                    <a:pt x="6" y="7"/>
                    <a:pt x="6" y="7"/>
                    <a:pt x="6" y="7"/>
                  </a:cubicBezTo>
                  <a:cubicBezTo>
                    <a:pt x="7" y="8"/>
                    <a:pt x="7" y="8"/>
                    <a:pt x="7" y="8"/>
                  </a:cubicBezTo>
                  <a:cubicBezTo>
                    <a:pt x="7" y="7"/>
                    <a:pt x="7" y="7"/>
                    <a:pt x="7" y="7"/>
                  </a:cubicBezTo>
                  <a:cubicBezTo>
                    <a:pt x="6" y="7"/>
                    <a:pt x="6" y="7"/>
                    <a:pt x="6" y="7"/>
                  </a:cubicBezTo>
                  <a:cubicBezTo>
                    <a:pt x="6" y="6"/>
                    <a:pt x="6" y="6"/>
                    <a:pt x="6" y="6"/>
                  </a:cubicBezTo>
                  <a:cubicBezTo>
                    <a:pt x="8" y="7"/>
                    <a:pt x="8" y="7"/>
                    <a:pt x="8" y="7"/>
                  </a:cubicBezTo>
                  <a:cubicBezTo>
                    <a:pt x="8" y="6"/>
                    <a:pt x="8" y="6"/>
                    <a:pt x="8" y="6"/>
                  </a:cubicBezTo>
                  <a:cubicBezTo>
                    <a:pt x="6" y="6"/>
                    <a:pt x="6" y="6"/>
                    <a:pt x="6" y="6"/>
                  </a:cubicBezTo>
                  <a:cubicBezTo>
                    <a:pt x="7" y="5"/>
                    <a:pt x="7" y="5"/>
                    <a:pt x="7" y="5"/>
                  </a:cubicBezTo>
                  <a:cubicBezTo>
                    <a:pt x="8" y="6"/>
                    <a:pt x="8" y="6"/>
                    <a:pt x="8" y="6"/>
                  </a:cubicBezTo>
                  <a:cubicBezTo>
                    <a:pt x="8" y="5"/>
                    <a:pt x="8" y="5"/>
                    <a:pt x="8" y="5"/>
                  </a:cubicBezTo>
                  <a:cubicBezTo>
                    <a:pt x="7" y="5"/>
                    <a:pt x="7" y="5"/>
                    <a:pt x="7" y="5"/>
                  </a:cubicBezTo>
                  <a:cubicBezTo>
                    <a:pt x="7" y="4"/>
                    <a:pt x="7" y="4"/>
                    <a:pt x="7" y="4"/>
                  </a:cubicBezTo>
                  <a:cubicBezTo>
                    <a:pt x="8" y="5"/>
                    <a:pt x="8" y="5"/>
                    <a:pt x="8" y="5"/>
                  </a:cubicBezTo>
                  <a:cubicBezTo>
                    <a:pt x="8" y="4"/>
                    <a:pt x="8" y="4"/>
                    <a:pt x="8" y="4"/>
                  </a:cubicBezTo>
                  <a:cubicBezTo>
                    <a:pt x="7" y="4"/>
                    <a:pt x="7" y="4"/>
                    <a:pt x="7" y="4"/>
                  </a:cubicBezTo>
                  <a:cubicBezTo>
                    <a:pt x="7" y="3"/>
                    <a:pt x="7" y="3"/>
                    <a:pt x="7" y="3"/>
                  </a:cubicBezTo>
                  <a:cubicBezTo>
                    <a:pt x="9" y="3"/>
                    <a:pt x="9" y="3"/>
                    <a:pt x="9" y="3"/>
                  </a:cubicBezTo>
                  <a:cubicBezTo>
                    <a:pt x="9" y="3"/>
                    <a:pt x="9" y="3"/>
                    <a:pt x="9" y="3"/>
                  </a:cubicBezTo>
                  <a:cubicBezTo>
                    <a:pt x="8" y="3"/>
                    <a:pt x="8" y="3"/>
                    <a:pt x="8" y="3"/>
                  </a:cubicBezTo>
                  <a:cubicBezTo>
                    <a:pt x="8" y="2"/>
                    <a:pt x="8" y="2"/>
                    <a:pt x="8" y="2"/>
                  </a:cubicBezTo>
                  <a:cubicBezTo>
                    <a:pt x="9" y="2"/>
                    <a:pt x="9" y="2"/>
                    <a:pt x="9" y="2"/>
                  </a:cubicBezTo>
                  <a:cubicBezTo>
                    <a:pt x="9" y="2"/>
                    <a:pt x="9" y="2"/>
                    <a:pt x="9" y="2"/>
                  </a:cubicBezTo>
                  <a:cubicBezTo>
                    <a:pt x="8" y="2"/>
                    <a:pt x="8" y="2"/>
                    <a:pt x="8" y="2"/>
                  </a:cubicBezTo>
                  <a:cubicBezTo>
                    <a:pt x="8" y="1"/>
                    <a:pt x="8" y="1"/>
                    <a:pt x="8" y="1"/>
                  </a:cubicBezTo>
                  <a:cubicBezTo>
                    <a:pt x="11" y="2"/>
                    <a:pt x="11" y="2"/>
                    <a:pt x="11" y="2"/>
                  </a:cubicBezTo>
                  <a:cubicBezTo>
                    <a:pt x="7" y="11"/>
                    <a:pt x="7" y="11"/>
                    <a:pt x="7" y="11"/>
                  </a:cubicBezTo>
                  <a:cubicBezTo>
                    <a:pt x="8" y="11"/>
                    <a:pt x="8" y="11"/>
                    <a:pt x="8" y="11"/>
                  </a:cubicBezTo>
                  <a:cubicBezTo>
                    <a:pt x="12" y="1"/>
                    <a:pt x="12" y="1"/>
                    <a:pt x="12" y="1"/>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7" name="Freeform 1240"/>
            <p:cNvSpPr/>
            <p:nvPr/>
          </p:nvSpPr>
          <p:spPr bwMode="auto">
            <a:xfrm>
              <a:off x="9453562" y="4765676"/>
              <a:ext cx="123825" cy="195263"/>
            </a:xfrm>
            <a:custGeom>
              <a:avLst/>
              <a:gdLst>
                <a:gd name="T0" fmla="*/ 7 w 7"/>
                <a:gd name="T1" fmla="*/ 0 h 11"/>
                <a:gd name="T2" fmla="*/ 5 w 7"/>
                <a:gd name="T3" fmla="*/ 2 h 11"/>
                <a:gd name="T4" fmla="*/ 0 w 7"/>
                <a:gd name="T5" fmla="*/ 11 h 11"/>
                <a:gd name="T6" fmla="*/ 1 w 7"/>
                <a:gd name="T7" fmla="*/ 11 h 11"/>
                <a:gd name="T8" fmla="*/ 5 w 7"/>
                <a:gd name="T9" fmla="*/ 2 h 11"/>
                <a:gd name="T10" fmla="*/ 6 w 7"/>
                <a:gd name="T11" fmla="*/ 2 h 11"/>
                <a:gd name="T12" fmla="*/ 1 w 7"/>
                <a:gd name="T13" fmla="*/ 11 h 11"/>
                <a:gd name="T14" fmla="*/ 2 w 7"/>
                <a:gd name="T15" fmla="*/ 11 h 11"/>
                <a:gd name="T16" fmla="*/ 6 w 7"/>
                <a:gd name="T17" fmla="*/ 3 h 11"/>
                <a:gd name="T18" fmla="*/ 7 w 7"/>
                <a:gd name="T19" fmla="*/ 3 h 11"/>
                <a:gd name="T20" fmla="*/ 3 w 7"/>
                <a:gd name="T21" fmla="*/ 11 h 11"/>
                <a:gd name="T22" fmla="*/ 3 w 7"/>
                <a:gd name="T23" fmla="*/ 11 h 11"/>
                <a:gd name="T24" fmla="*/ 7 w 7"/>
                <a:gd name="T25" fmla="*/ 3 h 11"/>
                <a:gd name="T26" fmla="*/ 7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7" y="0"/>
                  </a:moveTo>
                  <a:cubicBezTo>
                    <a:pt x="5" y="2"/>
                    <a:pt x="5" y="2"/>
                    <a:pt x="5" y="2"/>
                  </a:cubicBezTo>
                  <a:cubicBezTo>
                    <a:pt x="0" y="11"/>
                    <a:pt x="0" y="11"/>
                    <a:pt x="0" y="11"/>
                  </a:cubicBezTo>
                  <a:cubicBezTo>
                    <a:pt x="1" y="11"/>
                    <a:pt x="1" y="11"/>
                    <a:pt x="1" y="11"/>
                  </a:cubicBezTo>
                  <a:cubicBezTo>
                    <a:pt x="5" y="2"/>
                    <a:pt x="5" y="2"/>
                    <a:pt x="5" y="2"/>
                  </a:cubicBezTo>
                  <a:cubicBezTo>
                    <a:pt x="6" y="2"/>
                    <a:pt x="6" y="2"/>
                    <a:pt x="6" y="2"/>
                  </a:cubicBezTo>
                  <a:cubicBezTo>
                    <a:pt x="1" y="11"/>
                    <a:pt x="1" y="11"/>
                    <a:pt x="1" y="11"/>
                  </a:cubicBezTo>
                  <a:cubicBezTo>
                    <a:pt x="2" y="11"/>
                    <a:pt x="2" y="11"/>
                    <a:pt x="2" y="11"/>
                  </a:cubicBezTo>
                  <a:cubicBezTo>
                    <a:pt x="6" y="3"/>
                    <a:pt x="6" y="3"/>
                    <a:pt x="6" y="3"/>
                  </a:cubicBezTo>
                  <a:cubicBezTo>
                    <a:pt x="7" y="3"/>
                    <a:pt x="7" y="3"/>
                    <a:pt x="7" y="3"/>
                  </a:cubicBezTo>
                  <a:cubicBezTo>
                    <a:pt x="3" y="11"/>
                    <a:pt x="3" y="11"/>
                    <a:pt x="3" y="11"/>
                  </a:cubicBezTo>
                  <a:cubicBezTo>
                    <a:pt x="3" y="11"/>
                    <a:pt x="3" y="11"/>
                    <a:pt x="3" y="11"/>
                  </a:cubicBezTo>
                  <a:cubicBezTo>
                    <a:pt x="7" y="3"/>
                    <a:pt x="7" y="3"/>
                    <a:pt x="7" y="3"/>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8" name="Freeform 1241"/>
            <p:cNvSpPr>
              <a:spLocks noEditPoints="1"/>
            </p:cNvSpPr>
            <p:nvPr/>
          </p:nvSpPr>
          <p:spPr bwMode="auto">
            <a:xfrm>
              <a:off x="9045575" y="4748213"/>
              <a:ext cx="231775" cy="212725"/>
            </a:xfrm>
            <a:custGeom>
              <a:avLst/>
              <a:gdLst>
                <a:gd name="T0" fmla="*/ 1 w 13"/>
                <a:gd name="T1" fmla="*/ 3 h 12"/>
                <a:gd name="T2" fmla="*/ 2 w 13"/>
                <a:gd name="T3" fmla="*/ 6 h 12"/>
                <a:gd name="T4" fmla="*/ 7 w 13"/>
                <a:gd name="T5" fmla="*/ 12 h 12"/>
                <a:gd name="T6" fmla="*/ 7 w 13"/>
                <a:gd name="T7" fmla="*/ 12 h 12"/>
                <a:gd name="T8" fmla="*/ 13 w 13"/>
                <a:gd name="T9" fmla="*/ 12 h 12"/>
                <a:gd name="T10" fmla="*/ 7 w 13"/>
                <a:gd name="T11" fmla="*/ 2 h 12"/>
                <a:gd name="T12" fmla="*/ 1 w 13"/>
                <a:gd name="T13" fmla="*/ 3 h 12"/>
                <a:gd name="T14" fmla="*/ 4 w 13"/>
                <a:gd name="T15" fmla="*/ 6 h 12"/>
                <a:gd name="T16" fmla="*/ 1 w 13"/>
                <a:gd name="T17" fmla="*/ 4 h 12"/>
                <a:gd name="T18" fmla="*/ 4 w 13"/>
                <a:gd name="T19" fmla="*/ 1 h 12"/>
                <a:gd name="T20" fmla="*/ 7 w 13"/>
                <a:gd name="T21" fmla="*/ 3 h 12"/>
                <a:gd name="T22" fmla="*/ 4 w 13"/>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 y="3"/>
                  </a:moveTo>
                  <a:cubicBezTo>
                    <a:pt x="0" y="4"/>
                    <a:pt x="0" y="5"/>
                    <a:pt x="2" y="6"/>
                  </a:cubicBezTo>
                  <a:cubicBezTo>
                    <a:pt x="4" y="8"/>
                    <a:pt x="6" y="10"/>
                    <a:pt x="7" y="12"/>
                  </a:cubicBezTo>
                  <a:cubicBezTo>
                    <a:pt x="7" y="12"/>
                    <a:pt x="7" y="12"/>
                    <a:pt x="7" y="12"/>
                  </a:cubicBezTo>
                  <a:cubicBezTo>
                    <a:pt x="13" y="12"/>
                    <a:pt x="13" y="12"/>
                    <a:pt x="13" y="12"/>
                  </a:cubicBezTo>
                  <a:cubicBezTo>
                    <a:pt x="9" y="7"/>
                    <a:pt x="9" y="5"/>
                    <a:pt x="7" y="2"/>
                  </a:cubicBezTo>
                  <a:cubicBezTo>
                    <a:pt x="6" y="0"/>
                    <a:pt x="2" y="1"/>
                    <a:pt x="1" y="3"/>
                  </a:cubicBezTo>
                  <a:close/>
                  <a:moveTo>
                    <a:pt x="4" y="6"/>
                  </a:moveTo>
                  <a:cubicBezTo>
                    <a:pt x="3" y="6"/>
                    <a:pt x="1" y="5"/>
                    <a:pt x="1" y="4"/>
                  </a:cubicBezTo>
                  <a:cubicBezTo>
                    <a:pt x="1" y="3"/>
                    <a:pt x="2" y="2"/>
                    <a:pt x="4" y="1"/>
                  </a:cubicBezTo>
                  <a:cubicBezTo>
                    <a:pt x="6" y="1"/>
                    <a:pt x="7" y="2"/>
                    <a:pt x="7" y="3"/>
                  </a:cubicBezTo>
                  <a:cubicBezTo>
                    <a:pt x="7" y="4"/>
                    <a:pt x="6"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79" name="Freeform 1242"/>
            <p:cNvSpPr/>
            <p:nvPr/>
          </p:nvSpPr>
          <p:spPr bwMode="auto">
            <a:xfrm>
              <a:off x="9347200" y="4908551"/>
              <a:ext cx="17463" cy="17463"/>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0" name="Freeform 1243"/>
            <p:cNvSpPr/>
            <p:nvPr/>
          </p:nvSpPr>
          <p:spPr bwMode="auto">
            <a:xfrm>
              <a:off x="9240837" y="4908551"/>
              <a:ext cx="53975" cy="34925"/>
            </a:xfrm>
            <a:custGeom>
              <a:avLst/>
              <a:gdLst>
                <a:gd name="T0" fmla="*/ 2 w 3"/>
                <a:gd name="T1" fmla="*/ 2 h 2"/>
                <a:gd name="T2" fmla="*/ 3 w 3"/>
                <a:gd name="T3" fmla="*/ 2 h 2"/>
                <a:gd name="T4" fmla="*/ 2 w 3"/>
                <a:gd name="T5" fmla="*/ 0 h 2"/>
                <a:gd name="T6" fmla="*/ 0 w 3"/>
                <a:gd name="T7" fmla="*/ 0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cubicBezTo>
                    <a:pt x="3" y="2"/>
                    <a:pt x="3" y="2"/>
                    <a:pt x="3" y="2"/>
                  </a:cubicBezTo>
                  <a:cubicBezTo>
                    <a:pt x="2" y="2"/>
                    <a:pt x="2" y="1"/>
                    <a:pt x="2" y="0"/>
                  </a:cubicBezTo>
                  <a:cubicBezTo>
                    <a:pt x="0" y="0"/>
                    <a:pt x="0" y="0"/>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1" name="Freeform 1244"/>
            <p:cNvSpPr/>
            <p:nvPr/>
          </p:nvSpPr>
          <p:spPr bwMode="auto">
            <a:xfrm>
              <a:off x="9401175" y="4908551"/>
              <a:ext cx="17463" cy="34925"/>
            </a:xfrm>
            <a:custGeom>
              <a:avLst/>
              <a:gdLst>
                <a:gd name="T0" fmla="*/ 0 w 1"/>
                <a:gd name="T1" fmla="*/ 1 h 2"/>
                <a:gd name="T2" fmla="*/ 0 w 1"/>
                <a:gd name="T3" fmla="*/ 2 h 2"/>
                <a:gd name="T4" fmla="*/ 0 w 1"/>
                <a:gd name="T5" fmla="*/ 2 h 2"/>
                <a:gd name="T6" fmla="*/ 1 w 1"/>
                <a:gd name="T7" fmla="*/ 0 h 2"/>
                <a:gd name="T8" fmla="*/ 0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0" y="2"/>
                    <a:pt x="0" y="2"/>
                  </a:cubicBezTo>
                  <a:cubicBezTo>
                    <a:pt x="0" y="2"/>
                    <a:pt x="0" y="2"/>
                    <a:pt x="0" y="2"/>
                  </a:cubicBezTo>
                  <a:cubicBezTo>
                    <a:pt x="1" y="0"/>
                    <a:pt x="1" y="0"/>
                    <a:pt x="1" y="0"/>
                  </a:cubicBezTo>
                  <a:cubicBezTo>
                    <a:pt x="1" y="0"/>
                    <a:pt x="1"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2" name="Freeform 1245"/>
            <p:cNvSpPr/>
            <p:nvPr/>
          </p:nvSpPr>
          <p:spPr bwMode="auto">
            <a:xfrm>
              <a:off x="9028112" y="4872038"/>
              <a:ext cx="88900" cy="301625"/>
            </a:xfrm>
            <a:custGeom>
              <a:avLst/>
              <a:gdLst>
                <a:gd name="T0" fmla="*/ 5 w 5"/>
                <a:gd name="T1" fmla="*/ 7 h 17"/>
                <a:gd name="T2" fmla="*/ 2 w 5"/>
                <a:gd name="T3" fmla="*/ 0 h 17"/>
                <a:gd name="T4" fmla="*/ 1 w 5"/>
                <a:gd name="T5" fmla="*/ 0 h 17"/>
                <a:gd name="T6" fmla="*/ 0 w 5"/>
                <a:gd name="T7" fmla="*/ 2 h 17"/>
                <a:gd name="T8" fmla="*/ 0 w 5"/>
                <a:gd name="T9" fmla="*/ 2 h 17"/>
                <a:gd name="T10" fmla="*/ 1 w 5"/>
                <a:gd name="T11" fmla="*/ 5 h 17"/>
                <a:gd name="T12" fmla="*/ 1 w 5"/>
                <a:gd name="T13" fmla="*/ 5 h 17"/>
                <a:gd name="T14" fmla="*/ 3 w 5"/>
                <a:gd name="T15" fmla="*/ 17 h 17"/>
                <a:gd name="T16" fmla="*/ 5 w 5"/>
                <a:gd name="T17" fmla="*/ 7 h 17"/>
                <a:gd name="T18" fmla="*/ 5 w 5"/>
                <a:gd name="T1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5" y="7"/>
                  </a:moveTo>
                  <a:cubicBezTo>
                    <a:pt x="4" y="4"/>
                    <a:pt x="3" y="2"/>
                    <a:pt x="2" y="0"/>
                  </a:cubicBezTo>
                  <a:cubicBezTo>
                    <a:pt x="1" y="0"/>
                    <a:pt x="1" y="0"/>
                    <a:pt x="1" y="0"/>
                  </a:cubicBezTo>
                  <a:cubicBezTo>
                    <a:pt x="0" y="0"/>
                    <a:pt x="0" y="1"/>
                    <a:pt x="0" y="2"/>
                  </a:cubicBezTo>
                  <a:cubicBezTo>
                    <a:pt x="0" y="2"/>
                    <a:pt x="0" y="2"/>
                    <a:pt x="0" y="2"/>
                  </a:cubicBezTo>
                  <a:cubicBezTo>
                    <a:pt x="1" y="5"/>
                    <a:pt x="1" y="5"/>
                    <a:pt x="1" y="5"/>
                  </a:cubicBezTo>
                  <a:cubicBezTo>
                    <a:pt x="1" y="5"/>
                    <a:pt x="1" y="5"/>
                    <a:pt x="1" y="5"/>
                  </a:cubicBezTo>
                  <a:cubicBezTo>
                    <a:pt x="3" y="17"/>
                    <a:pt x="3" y="17"/>
                    <a:pt x="3" y="17"/>
                  </a:cubicBezTo>
                  <a:cubicBezTo>
                    <a:pt x="5" y="7"/>
                    <a:pt x="5" y="7"/>
                    <a:pt x="5" y="7"/>
                  </a:cubicBezTo>
                  <a:cubicBezTo>
                    <a:pt x="5" y="7"/>
                    <a:pt x="5"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3" name="Freeform 1246"/>
            <p:cNvSpPr/>
            <p:nvPr/>
          </p:nvSpPr>
          <p:spPr bwMode="auto">
            <a:xfrm>
              <a:off x="9436100" y="49434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4" name="Freeform 1247"/>
            <p:cNvSpPr/>
            <p:nvPr/>
          </p:nvSpPr>
          <p:spPr bwMode="auto">
            <a:xfrm>
              <a:off x="9045575" y="4819651"/>
              <a:ext cx="125413" cy="176213"/>
            </a:xfrm>
            <a:custGeom>
              <a:avLst/>
              <a:gdLst>
                <a:gd name="T0" fmla="*/ 5 w 7"/>
                <a:gd name="T1" fmla="*/ 10 h 10"/>
                <a:gd name="T2" fmla="*/ 7 w 7"/>
                <a:gd name="T3" fmla="*/ 8 h 10"/>
                <a:gd name="T4" fmla="*/ 2 w 7"/>
                <a:gd name="T5" fmla="*/ 3 h 10"/>
                <a:gd name="T6" fmla="*/ 0 w 7"/>
                <a:gd name="T7" fmla="*/ 0 h 10"/>
                <a:gd name="T8" fmla="*/ 0 w 7"/>
                <a:gd name="T9" fmla="*/ 1 h 10"/>
                <a:gd name="T10" fmla="*/ 5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5" y="10"/>
                  </a:moveTo>
                  <a:cubicBezTo>
                    <a:pt x="5" y="9"/>
                    <a:pt x="6" y="9"/>
                    <a:pt x="7" y="8"/>
                  </a:cubicBezTo>
                  <a:cubicBezTo>
                    <a:pt x="5" y="6"/>
                    <a:pt x="4" y="4"/>
                    <a:pt x="2" y="3"/>
                  </a:cubicBezTo>
                  <a:cubicBezTo>
                    <a:pt x="1" y="2"/>
                    <a:pt x="1" y="1"/>
                    <a:pt x="0" y="0"/>
                  </a:cubicBezTo>
                  <a:cubicBezTo>
                    <a:pt x="0" y="1"/>
                    <a:pt x="0" y="1"/>
                    <a:pt x="0" y="1"/>
                  </a:cubicBezTo>
                  <a:cubicBezTo>
                    <a:pt x="2" y="4"/>
                    <a:pt x="3" y="7"/>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5" name="Freeform 1248"/>
            <p:cNvSpPr/>
            <p:nvPr/>
          </p:nvSpPr>
          <p:spPr bwMode="auto">
            <a:xfrm>
              <a:off x="9099550" y="4978401"/>
              <a:ext cx="425450" cy="230188"/>
            </a:xfrm>
            <a:custGeom>
              <a:avLst/>
              <a:gdLst>
                <a:gd name="T0" fmla="*/ 22 w 24"/>
                <a:gd name="T1" fmla="*/ 0 h 13"/>
                <a:gd name="T2" fmla="*/ 4 w 24"/>
                <a:gd name="T3" fmla="*/ 0 h 13"/>
                <a:gd name="T4" fmla="*/ 2 w 24"/>
                <a:gd name="T5" fmla="*/ 1 h 13"/>
                <a:gd name="T6" fmla="*/ 0 w 24"/>
                <a:gd name="T7" fmla="*/ 11 h 13"/>
                <a:gd name="T8" fmla="*/ 0 w 24"/>
                <a:gd name="T9" fmla="*/ 12 h 13"/>
                <a:gd name="T10" fmla="*/ 1 w 24"/>
                <a:gd name="T11" fmla="*/ 13 h 13"/>
                <a:gd name="T12" fmla="*/ 19 w 24"/>
                <a:gd name="T13" fmla="*/ 13 h 13"/>
                <a:gd name="T14" fmla="*/ 21 w 24"/>
                <a:gd name="T15" fmla="*/ 11 h 13"/>
                <a:gd name="T16" fmla="*/ 24 w 24"/>
                <a:gd name="T17" fmla="*/ 1 h 13"/>
                <a:gd name="T18" fmla="*/ 24 w 24"/>
                <a:gd name="T19" fmla="*/ 1 h 13"/>
                <a:gd name="T20" fmla="*/ 22 w 24"/>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3">
                  <a:moveTo>
                    <a:pt x="22" y="0"/>
                  </a:moveTo>
                  <a:cubicBezTo>
                    <a:pt x="4" y="0"/>
                    <a:pt x="4" y="0"/>
                    <a:pt x="4" y="0"/>
                  </a:cubicBezTo>
                  <a:cubicBezTo>
                    <a:pt x="3" y="0"/>
                    <a:pt x="2" y="0"/>
                    <a:pt x="2" y="1"/>
                  </a:cubicBezTo>
                  <a:cubicBezTo>
                    <a:pt x="0" y="11"/>
                    <a:pt x="0" y="11"/>
                    <a:pt x="0" y="11"/>
                  </a:cubicBezTo>
                  <a:cubicBezTo>
                    <a:pt x="0" y="11"/>
                    <a:pt x="0" y="12"/>
                    <a:pt x="0" y="12"/>
                  </a:cubicBezTo>
                  <a:cubicBezTo>
                    <a:pt x="0" y="12"/>
                    <a:pt x="0" y="13"/>
                    <a:pt x="1" y="13"/>
                  </a:cubicBezTo>
                  <a:cubicBezTo>
                    <a:pt x="19" y="13"/>
                    <a:pt x="19" y="13"/>
                    <a:pt x="19" y="13"/>
                  </a:cubicBezTo>
                  <a:cubicBezTo>
                    <a:pt x="20" y="13"/>
                    <a:pt x="21" y="12"/>
                    <a:pt x="21" y="11"/>
                  </a:cubicBezTo>
                  <a:cubicBezTo>
                    <a:pt x="24" y="1"/>
                    <a:pt x="24" y="1"/>
                    <a:pt x="24" y="1"/>
                  </a:cubicBezTo>
                  <a:cubicBezTo>
                    <a:pt x="24" y="1"/>
                    <a:pt x="24" y="1"/>
                    <a:pt x="24" y="1"/>
                  </a:cubicBezTo>
                  <a:cubicBezTo>
                    <a:pt x="24" y="0"/>
                    <a:pt x="23"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6" name="Freeform 1420"/>
            <p:cNvSpPr/>
            <p:nvPr/>
          </p:nvSpPr>
          <p:spPr bwMode="auto">
            <a:xfrm>
              <a:off x="9064625" y="4783138"/>
              <a:ext cx="106363" cy="36513"/>
            </a:xfrm>
            <a:custGeom>
              <a:avLst/>
              <a:gdLst>
                <a:gd name="T0" fmla="*/ 3 w 6"/>
                <a:gd name="T1" fmla="*/ 0 h 2"/>
                <a:gd name="T2" fmla="*/ 0 w 6"/>
                <a:gd name="T3" fmla="*/ 1 h 2"/>
                <a:gd name="T4" fmla="*/ 3 w 6"/>
                <a:gd name="T5" fmla="*/ 1 h 2"/>
                <a:gd name="T6" fmla="*/ 5 w 6"/>
                <a:gd name="T7" fmla="*/ 2 h 2"/>
                <a:gd name="T8" fmla="*/ 5 w 6"/>
                <a:gd name="T9" fmla="*/ 2 h 2"/>
                <a:gd name="T10" fmla="*/ 6 w 6"/>
                <a:gd name="T11" fmla="*/ 1 h 2"/>
                <a:gd name="T12" fmla="*/ 3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3" y="0"/>
                  </a:moveTo>
                  <a:cubicBezTo>
                    <a:pt x="2" y="0"/>
                    <a:pt x="0" y="1"/>
                    <a:pt x="0" y="1"/>
                  </a:cubicBezTo>
                  <a:cubicBezTo>
                    <a:pt x="1" y="1"/>
                    <a:pt x="2" y="1"/>
                    <a:pt x="3" y="1"/>
                  </a:cubicBezTo>
                  <a:cubicBezTo>
                    <a:pt x="4" y="0"/>
                    <a:pt x="5" y="1"/>
                    <a:pt x="5" y="2"/>
                  </a:cubicBezTo>
                  <a:cubicBezTo>
                    <a:pt x="5" y="2"/>
                    <a:pt x="5" y="2"/>
                    <a:pt x="5" y="2"/>
                  </a:cubicBezTo>
                  <a:cubicBezTo>
                    <a:pt x="6" y="2"/>
                    <a:pt x="6" y="2"/>
                    <a:pt x="6" y="1"/>
                  </a:cubicBezTo>
                  <a:cubicBezTo>
                    <a:pt x="6"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7" name="Freeform 1421"/>
            <p:cNvSpPr/>
            <p:nvPr/>
          </p:nvSpPr>
          <p:spPr bwMode="auto">
            <a:xfrm>
              <a:off x="9277350" y="4802188"/>
              <a:ext cx="34925" cy="34925"/>
            </a:xfrm>
            <a:custGeom>
              <a:avLst/>
              <a:gdLst>
                <a:gd name="T0" fmla="*/ 2 w 2"/>
                <a:gd name="T1" fmla="*/ 1 h 2"/>
                <a:gd name="T2" fmla="*/ 2 w 2"/>
                <a:gd name="T3" fmla="*/ 0 h 2"/>
                <a:gd name="T4" fmla="*/ 0 w 2"/>
                <a:gd name="T5" fmla="*/ 1 h 2"/>
                <a:gd name="T6" fmla="*/ 0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2" y="0"/>
                  </a:cubicBezTo>
                  <a:cubicBezTo>
                    <a:pt x="1" y="1"/>
                    <a:pt x="1" y="1"/>
                    <a:pt x="0" y="1"/>
                  </a:cubicBezTo>
                  <a:cubicBezTo>
                    <a:pt x="0" y="1"/>
                    <a:pt x="0" y="1"/>
                    <a:pt x="0" y="2"/>
                  </a:cubicBezTo>
                  <a:cubicBezTo>
                    <a:pt x="1" y="2"/>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8" name="Freeform 1422"/>
            <p:cNvSpPr/>
            <p:nvPr/>
          </p:nvSpPr>
          <p:spPr bwMode="auto">
            <a:xfrm>
              <a:off x="9277350" y="4783138"/>
              <a:ext cx="34925" cy="36513"/>
            </a:xfrm>
            <a:custGeom>
              <a:avLst/>
              <a:gdLst>
                <a:gd name="T0" fmla="*/ 2 w 2"/>
                <a:gd name="T1" fmla="*/ 1 h 2"/>
                <a:gd name="T2" fmla="*/ 2 w 2"/>
                <a:gd name="T3" fmla="*/ 0 h 2"/>
                <a:gd name="T4" fmla="*/ 0 w 2"/>
                <a:gd name="T5" fmla="*/ 1 h 2"/>
                <a:gd name="T6" fmla="*/ 0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2" y="0"/>
                  </a:cubicBezTo>
                  <a:cubicBezTo>
                    <a:pt x="1" y="1"/>
                    <a:pt x="1" y="1"/>
                    <a:pt x="0" y="1"/>
                  </a:cubicBezTo>
                  <a:cubicBezTo>
                    <a:pt x="0" y="1"/>
                    <a:pt x="0" y="2"/>
                    <a:pt x="0" y="2"/>
                  </a:cubicBezTo>
                  <a:cubicBezTo>
                    <a:pt x="1" y="2"/>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89" name="Freeform 1423"/>
            <p:cNvSpPr/>
            <p:nvPr/>
          </p:nvSpPr>
          <p:spPr bwMode="auto">
            <a:xfrm>
              <a:off x="9223375" y="4676775"/>
              <a:ext cx="88900" cy="125413"/>
            </a:xfrm>
            <a:custGeom>
              <a:avLst/>
              <a:gdLst>
                <a:gd name="T0" fmla="*/ 5 w 5"/>
                <a:gd name="T1" fmla="*/ 6 h 7"/>
                <a:gd name="T2" fmla="*/ 5 w 5"/>
                <a:gd name="T3" fmla="*/ 6 h 7"/>
                <a:gd name="T4" fmla="*/ 5 w 5"/>
                <a:gd name="T5" fmla="*/ 5 h 7"/>
                <a:gd name="T6" fmla="*/ 4 w 5"/>
                <a:gd name="T7" fmla="*/ 4 h 7"/>
                <a:gd name="T8" fmla="*/ 3 w 5"/>
                <a:gd name="T9" fmla="*/ 3 h 7"/>
                <a:gd name="T10" fmla="*/ 2 w 5"/>
                <a:gd name="T11" fmla="*/ 3 h 7"/>
                <a:gd name="T12" fmla="*/ 2 w 5"/>
                <a:gd name="T13" fmla="*/ 2 h 7"/>
                <a:gd name="T14" fmla="*/ 1 w 5"/>
                <a:gd name="T15" fmla="*/ 1 h 7"/>
                <a:gd name="T16" fmla="*/ 1 w 5"/>
                <a:gd name="T17" fmla="*/ 0 h 7"/>
                <a:gd name="T18" fmla="*/ 0 w 5"/>
                <a:gd name="T19" fmla="*/ 3 h 7"/>
                <a:gd name="T20" fmla="*/ 2 w 5"/>
                <a:gd name="T21" fmla="*/ 7 h 7"/>
                <a:gd name="T22" fmla="*/ 3 w 5"/>
                <a:gd name="T23" fmla="*/ 7 h 7"/>
                <a:gd name="T24" fmla="*/ 5 w 5"/>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6"/>
                  </a:moveTo>
                  <a:cubicBezTo>
                    <a:pt x="5" y="6"/>
                    <a:pt x="5" y="6"/>
                    <a:pt x="5" y="6"/>
                  </a:cubicBezTo>
                  <a:cubicBezTo>
                    <a:pt x="5" y="6"/>
                    <a:pt x="5" y="5"/>
                    <a:pt x="5" y="5"/>
                  </a:cubicBezTo>
                  <a:cubicBezTo>
                    <a:pt x="5" y="5"/>
                    <a:pt x="5" y="4"/>
                    <a:pt x="4" y="4"/>
                  </a:cubicBezTo>
                  <a:cubicBezTo>
                    <a:pt x="4" y="4"/>
                    <a:pt x="4" y="3"/>
                    <a:pt x="3" y="3"/>
                  </a:cubicBezTo>
                  <a:cubicBezTo>
                    <a:pt x="3" y="3"/>
                    <a:pt x="3" y="3"/>
                    <a:pt x="2" y="3"/>
                  </a:cubicBezTo>
                  <a:cubicBezTo>
                    <a:pt x="2" y="3"/>
                    <a:pt x="2" y="2"/>
                    <a:pt x="2" y="2"/>
                  </a:cubicBezTo>
                  <a:cubicBezTo>
                    <a:pt x="2" y="2"/>
                    <a:pt x="1" y="1"/>
                    <a:pt x="1" y="1"/>
                  </a:cubicBezTo>
                  <a:cubicBezTo>
                    <a:pt x="1" y="1"/>
                    <a:pt x="1" y="0"/>
                    <a:pt x="1" y="0"/>
                  </a:cubicBezTo>
                  <a:cubicBezTo>
                    <a:pt x="0" y="1"/>
                    <a:pt x="0" y="2"/>
                    <a:pt x="0" y="3"/>
                  </a:cubicBezTo>
                  <a:cubicBezTo>
                    <a:pt x="0" y="5"/>
                    <a:pt x="1" y="6"/>
                    <a:pt x="2" y="7"/>
                  </a:cubicBezTo>
                  <a:cubicBezTo>
                    <a:pt x="2" y="7"/>
                    <a:pt x="2" y="7"/>
                    <a:pt x="3" y="7"/>
                  </a:cubicBezTo>
                  <a:cubicBezTo>
                    <a:pt x="4" y="7"/>
                    <a:pt x="4"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0" name="Freeform 1424"/>
            <p:cNvSpPr/>
            <p:nvPr/>
          </p:nvSpPr>
          <p:spPr bwMode="auto">
            <a:xfrm>
              <a:off x="9277350" y="4765675"/>
              <a:ext cx="193675" cy="195263"/>
            </a:xfrm>
            <a:custGeom>
              <a:avLst/>
              <a:gdLst>
                <a:gd name="T0" fmla="*/ 8 w 11"/>
                <a:gd name="T1" fmla="*/ 0 h 11"/>
                <a:gd name="T2" fmla="*/ 4 w 11"/>
                <a:gd name="T3" fmla="*/ 11 h 11"/>
                <a:gd name="T4" fmla="*/ 2 w 11"/>
                <a:gd name="T5" fmla="*/ 3 h 11"/>
                <a:gd name="T6" fmla="*/ 0 w 11"/>
                <a:gd name="T7" fmla="*/ 4 h 11"/>
                <a:gd name="T8" fmla="*/ 1 w 11"/>
                <a:gd name="T9" fmla="*/ 11 h 11"/>
                <a:gd name="T10" fmla="*/ 5 w 11"/>
                <a:gd name="T11" fmla="*/ 11 h 11"/>
                <a:gd name="T12" fmla="*/ 4 w 11"/>
                <a:gd name="T13" fmla="*/ 11 h 11"/>
                <a:gd name="T14" fmla="*/ 4 w 11"/>
                <a:gd name="T15" fmla="*/ 10 h 11"/>
                <a:gd name="T16" fmla="*/ 6 w 11"/>
                <a:gd name="T17" fmla="*/ 11 h 11"/>
                <a:gd name="T18" fmla="*/ 6 w 11"/>
                <a:gd name="T19" fmla="*/ 10 h 11"/>
                <a:gd name="T20" fmla="*/ 5 w 11"/>
                <a:gd name="T21" fmla="*/ 10 h 11"/>
                <a:gd name="T22" fmla="*/ 5 w 11"/>
                <a:gd name="T23" fmla="*/ 9 h 11"/>
                <a:gd name="T24" fmla="*/ 6 w 11"/>
                <a:gd name="T25" fmla="*/ 10 h 11"/>
                <a:gd name="T26" fmla="*/ 6 w 11"/>
                <a:gd name="T27" fmla="*/ 9 h 11"/>
                <a:gd name="T28" fmla="*/ 5 w 11"/>
                <a:gd name="T29" fmla="*/ 9 h 11"/>
                <a:gd name="T30" fmla="*/ 5 w 11"/>
                <a:gd name="T31" fmla="*/ 8 h 11"/>
                <a:gd name="T32" fmla="*/ 6 w 11"/>
                <a:gd name="T33" fmla="*/ 9 h 11"/>
                <a:gd name="T34" fmla="*/ 7 w 11"/>
                <a:gd name="T35" fmla="*/ 8 h 11"/>
                <a:gd name="T36" fmla="*/ 5 w 11"/>
                <a:gd name="T37" fmla="*/ 8 h 11"/>
                <a:gd name="T38" fmla="*/ 6 w 11"/>
                <a:gd name="T39" fmla="*/ 7 h 11"/>
                <a:gd name="T40" fmla="*/ 7 w 11"/>
                <a:gd name="T41" fmla="*/ 8 h 11"/>
                <a:gd name="T42" fmla="*/ 7 w 11"/>
                <a:gd name="T43" fmla="*/ 7 h 11"/>
                <a:gd name="T44" fmla="*/ 6 w 11"/>
                <a:gd name="T45" fmla="*/ 7 h 11"/>
                <a:gd name="T46" fmla="*/ 6 w 11"/>
                <a:gd name="T47" fmla="*/ 6 h 11"/>
                <a:gd name="T48" fmla="*/ 7 w 11"/>
                <a:gd name="T49" fmla="*/ 6 h 11"/>
                <a:gd name="T50" fmla="*/ 7 w 11"/>
                <a:gd name="T51" fmla="*/ 6 h 11"/>
                <a:gd name="T52" fmla="*/ 6 w 11"/>
                <a:gd name="T53" fmla="*/ 6 h 11"/>
                <a:gd name="T54" fmla="*/ 6 w 11"/>
                <a:gd name="T55" fmla="*/ 5 h 11"/>
                <a:gd name="T56" fmla="*/ 8 w 11"/>
                <a:gd name="T57" fmla="*/ 6 h 11"/>
                <a:gd name="T58" fmla="*/ 8 w 11"/>
                <a:gd name="T59" fmla="*/ 5 h 11"/>
                <a:gd name="T60" fmla="*/ 7 w 11"/>
                <a:gd name="T61" fmla="*/ 5 h 11"/>
                <a:gd name="T62" fmla="*/ 7 w 11"/>
                <a:gd name="T63" fmla="*/ 4 h 11"/>
                <a:gd name="T64" fmla="*/ 8 w 11"/>
                <a:gd name="T65" fmla="*/ 4 h 11"/>
                <a:gd name="T66" fmla="*/ 8 w 11"/>
                <a:gd name="T67" fmla="*/ 4 h 11"/>
                <a:gd name="T68" fmla="*/ 7 w 11"/>
                <a:gd name="T69" fmla="*/ 4 h 11"/>
                <a:gd name="T70" fmla="*/ 7 w 11"/>
                <a:gd name="T71" fmla="*/ 3 h 11"/>
                <a:gd name="T72" fmla="*/ 8 w 11"/>
                <a:gd name="T73" fmla="*/ 3 h 11"/>
                <a:gd name="T74" fmla="*/ 9 w 11"/>
                <a:gd name="T75" fmla="*/ 3 h 11"/>
                <a:gd name="T76" fmla="*/ 7 w 11"/>
                <a:gd name="T77" fmla="*/ 3 h 11"/>
                <a:gd name="T78" fmla="*/ 8 w 11"/>
                <a:gd name="T79" fmla="*/ 2 h 11"/>
                <a:gd name="T80" fmla="*/ 9 w 11"/>
                <a:gd name="T81" fmla="*/ 2 h 11"/>
                <a:gd name="T82" fmla="*/ 9 w 11"/>
                <a:gd name="T83" fmla="*/ 2 h 11"/>
                <a:gd name="T84" fmla="*/ 8 w 11"/>
                <a:gd name="T85" fmla="*/ 1 h 11"/>
                <a:gd name="T86" fmla="*/ 8 w 11"/>
                <a:gd name="T87" fmla="*/ 1 h 11"/>
                <a:gd name="T88" fmla="*/ 11 w 11"/>
                <a:gd name="T89" fmla="*/ 2 h 11"/>
                <a:gd name="T90" fmla="*/ 7 w 11"/>
                <a:gd name="T91" fmla="*/ 11 h 11"/>
                <a:gd name="T92" fmla="*/ 8 w 11"/>
                <a:gd name="T93" fmla="*/ 11 h 11"/>
                <a:gd name="T94" fmla="*/ 11 w 11"/>
                <a:gd name="T95" fmla="*/ 1 h 11"/>
                <a:gd name="T96" fmla="*/ 8 w 11"/>
                <a:gd name="T9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1">
                  <a:moveTo>
                    <a:pt x="8" y="0"/>
                  </a:moveTo>
                  <a:cubicBezTo>
                    <a:pt x="4" y="11"/>
                    <a:pt x="4" y="11"/>
                    <a:pt x="4" y="11"/>
                  </a:cubicBezTo>
                  <a:cubicBezTo>
                    <a:pt x="3" y="8"/>
                    <a:pt x="3" y="6"/>
                    <a:pt x="2" y="3"/>
                  </a:cubicBezTo>
                  <a:cubicBezTo>
                    <a:pt x="2" y="4"/>
                    <a:pt x="1" y="4"/>
                    <a:pt x="0" y="4"/>
                  </a:cubicBezTo>
                  <a:cubicBezTo>
                    <a:pt x="0" y="6"/>
                    <a:pt x="0" y="9"/>
                    <a:pt x="1" y="11"/>
                  </a:cubicBezTo>
                  <a:cubicBezTo>
                    <a:pt x="5" y="11"/>
                    <a:pt x="5" y="11"/>
                    <a:pt x="5" y="11"/>
                  </a:cubicBezTo>
                  <a:cubicBezTo>
                    <a:pt x="4" y="11"/>
                    <a:pt x="4" y="11"/>
                    <a:pt x="4" y="11"/>
                  </a:cubicBezTo>
                  <a:cubicBezTo>
                    <a:pt x="4" y="10"/>
                    <a:pt x="4" y="10"/>
                    <a:pt x="4" y="10"/>
                  </a:cubicBezTo>
                  <a:cubicBezTo>
                    <a:pt x="6" y="11"/>
                    <a:pt x="6" y="11"/>
                    <a:pt x="6" y="11"/>
                  </a:cubicBezTo>
                  <a:cubicBezTo>
                    <a:pt x="6" y="10"/>
                    <a:pt x="6" y="10"/>
                    <a:pt x="6" y="10"/>
                  </a:cubicBezTo>
                  <a:cubicBezTo>
                    <a:pt x="5" y="10"/>
                    <a:pt x="5" y="10"/>
                    <a:pt x="5" y="10"/>
                  </a:cubicBezTo>
                  <a:cubicBezTo>
                    <a:pt x="5" y="9"/>
                    <a:pt x="5" y="9"/>
                    <a:pt x="5" y="9"/>
                  </a:cubicBezTo>
                  <a:cubicBezTo>
                    <a:pt x="6" y="10"/>
                    <a:pt x="6" y="10"/>
                    <a:pt x="6" y="10"/>
                  </a:cubicBezTo>
                  <a:cubicBezTo>
                    <a:pt x="6" y="9"/>
                    <a:pt x="6" y="9"/>
                    <a:pt x="6" y="9"/>
                  </a:cubicBezTo>
                  <a:cubicBezTo>
                    <a:pt x="5" y="9"/>
                    <a:pt x="5" y="9"/>
                    <a:pt x="5" y="9"/>
                  </a:cubicBezTo>
                  <a:cubicBezTo>
                    <a:pt x="5" y="8"/>
                    <a:pt x="5" y="8"/>
                    <a:pt x="5" y="8"/>
                  </a:cubicBezTo>
                  <a:cubicBezTo>
                    <a:pt x="6" y="9"/>
                    <a:pt x="6" y="9"/>
                    <a:pt x="6" y="9"/>
                  </a:cubicBezTo>
                  <a:cubicBezTo>
                    <a:pt x="7" y="8"/>
                    <a:pt x="7" y="8"/>
                    <a:pt x="7" y="8"/>
                  </a:cubicBezTo>
                  <a:cubicBezTo>
                    <a:pt x="5" y="8"/>
                    <a:pt x="5" y="8"/>
                    <a:pt x="5" y="8"/>
                  </a:cubicBezTo>
                  <a:cubicBezTo>
                    <a:pt x="6" y="7"/>
                    <a:pt x="6" y="7"/>
                    <a:pt x="6" y="7"/>
                  </a:cubicBezTo>
                  <a:cubicBezTo>
                    <a:pt x="7" y="8"/>
                    <a:pt x="7" y="8"/>
                    <a:pt x="7" y="8"/>
                  </a:cubicBezTo>
                  <a:cubicBezTo>
                    <a:pt x="7" y="7"/>
                    <a:pt x="7" y="7"/>
                    <a:pt x="7" y="7"/>
                  </a:cubicBezTo>
                  <a:cubicBezTo>
                    <a:pt x="6" y="7"/>
                    <a:pt x="6" y="7"/>
                    <a:pt x="6" y="7"/>
                  </a:cubicBezTo>
                  <a:cubicBezTo>
                    <a:pt x="6" y="6"/>
                    <a:pt x="6" y="6"/>
                    <a:pt x="6" y="6"/>
                  </a:cubicBezTo>
                  <a:cubicBezTo>
                    <a:pt x="7" y="6"/>
                    <a:pt x="7" y="6"/>
                    <a:pt x="7" y="6"/>
                  </a:cubicBezTo>
                  <a:cubicBezTo>
                    <a:pt x="7" y="6"/>
                    <a:pt x="7" y="6"/>
                    <a:pt x="7" y="6"/>
                  </a:cubicBezTo>
                  <a:cubicBezTo>
                    <a:pt x="6" y="6"/>
                    <a:pt x="6" y="6"/>
                    <a:pt x="6" y="6"/>
                  </a:cubicBezTo>
                  <a:cubicBezTo>
                    <a:pt x="6" y="5"/>
                    <a:pt x="6" y="5"/>
                    <a:pt x="6" y="5"/>
                  </a:cubicBezTo>
                  <a:cubicBezTo>
                    <a:pt x="8" y="6"/>
                    <a:pt x="8" y="6"/>
                    <a:pt x="8" y="6"/>
                  </a:cubicBezTo>
                  <a:cubicBezTo>
                    <a:pt x="8" y="5"/>
                    <a:pt x="8" y="5"/>
                    <a:pt x="8" y="5"/>
                  </a:cubicBezTo>
                  <a:cubicBezTo>
                    <a:pt x="7" y="5"/>
                    <a:pt x="7" y="5"/>
                    <a:pt x="7" y="5"/>
                  </a:cubicBezTo>
                  <a:cubicBezTo>
                    <a:pt x="7" y="4"/>
                    <a:pt x="7" y="4"/>
                    <a:pt x="7" y="4"/>
                  </a:cubicBezTo>
                  <a:cubicBezTo>
                    <a:pt x="8" y="4"/>
                    <a:pt x="8" y="4"/>
                    <a:pt x="8" y="4"/>
                  </a:cubicBezTo>
                  <a:cubicBezTo>
                    <a:pt x="8" y="4"/>
                    <a:pt x="8" y="4"/>
                    <a:pt x="8" y="4"/>
                  </a:cubicBezTo>
                  <a:cubicBezTo>
                    <a:pt x="7" y="4"/>
                    <a:pt x="7" y="4"/>
                    <a:pt x="7" y="4"/>
                  </a:cubicBezTo>
                  <a:cubicBezTo>
                    <a:pt x="7" y="3"/>
                    <a:pt x="7" y="3"/>
                    <a:pt x="7" y="3"/>
                  </a:cubicBezTo>
                  <a:cubicBezTo>
                    <a:pt x="8" y="3"/>
                    <a:pt x="8" y="3"/>
                    <a:pt x="8" y="3"/>
                  </a:cubicBezTo>
                  <a:cubicBezTo>
                    <a:pt x="9" y="3"/>
                    <a:pt x="9" y="3"/>
                    <a:pt x="9" y="3"/>
                  </a:cubicBezTo>
                  <a:cubicBezTo>
                    <a:pt x="7" y="3"/>
                    <a:pt x="7" y="3"/>
                    <a:pt x="7" y="3"/>
                  </a:cubicBezTo>
                  <a:cubicBezTo>
                    <a:pt x="8" y="2"/>
                    <a:pt x="8" y="2"/>
                    <a:pt x="8" y="2"/>
                  </a:cubicBezTo>
                  <a:cubicBezTo>
                    <a:pt x="9" y="2"/>
                    <a:pt x="9" y="2"/>
                    <a:pt x="9" y="2"/>
                  </a:cubicBezTo>
                  <a:cubicBezTo>
                    <a:pt x="9" y="2"/>
                    <a:pt x="9" y="2"/>
                    <a:pt x="9" y="2"/>
                  </a:cubicBezTo>
                  <a:cubicBezTo>
                    <a:pt x="8" y="1"/>
                    <a:pt x="8" y="1"/>
                    <a:pt x="8" y="1"/>
                  </a:cubicBezTo>
                  <a:cubicBezTo>
                    <a:pt x="8" y="1"/>
                    <a:pt x="8" y="1"/>
                    <a:pt x="8" y="1"/>
                  </a:cubicBezTo>
                  <a:cubicBezTo>
                    <a:pt x="11" y="2"/>
                    <a:pt x="11" y="2"/>
                    <a:pt x="11" y="2"/>
                  </a:cubicBezTo>
                  <a:cubicBezTo>
                    <a:pt x="7" y="11"/>
                    <a:pt x="7" y="11"/>
                    <a:pt x="7" y="11"/>
                  </a:cubicBezTo>
                  <a:cubicBezTo>
                    <a:pt x="8" y="11"/>
                    <a:pt x="8" y="11"/>
                    <a:pt x="8" y="11"/>
                  </a:cubicBezTo>
                  <a:cubicBezTo>
                    <a:pt x="11" y="1"/>
                    <a:pt x="11" y="1"/>
                    <a:pt x="11" y="1"/>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1" name="Freeform 1425"/>
            <p:cNvSpPr/>
            <p:nvPr/>
          </p:nvSpPr>
          <p:spPr bwMode="auto">
            <a:xfrm>
              <a:off x="9453563" y="4765675"/>
              <a:ext cx="123825" cy="195263"/>
            </a:xfrm>
            <a:custGeom>
              <a:avLst/>
              <a:gdLst>
                <a:gd name="T0" fmla="*/ 7 w 7"/>
                <a:gd name="T1" fmla="*/ 0 h 11"/>
                <a:gd name="T2" fmla="*/ 4 w 7"/>
                <a:gd name="T3" fmla="*/ 2 h 11"/>
                <a:gd name="T4" fmla="*/ 0 w 7"/>
                <a:gd name="T5" fmla="*/ 11 h 11"/>
                <a:gd name="T6" fmla="*/ 1 w 7"/>
                <a:gd name="T7" fmla="*/ 11 h 11"/>
                <a:gd name="T8" fmla="*/ 5 w 7"/>
                <a:gd name="T9" fmla="*/ 2 h 11"/>
                <a:gd name="T10" fmla="*/ 5 w 7"/>
                <a:gd name="T11" fmla="*/ 2 h 11"/>
                <a:gd name="T12" fmla="*/ 1 w 7"/>
                <a:gd name="T13" fmla="*/ 11 h 11"/>
                <a:gd name="T14" fmla="*/ 2 w 7"/>
                <a:gd name="T15" fmla="*/ 11 h 11"/>
                <a:gd name="T16" fmla="*/ 6 w 7"/>
                <a:gd name="T17" fmla="*/ 3 h 11"/>
                <a:gd name="T18" fmla="*/ 6 w 7"/>
                <a:gd name="T19" fmla="*/ 3 h 11"/>
                <a:gd name="T20" fmla="*/ 2 w 7"/>
                <a:gd name="T21" fmla="*/ 11 h 11"/>
                <a:gd name="T22" fmla="*/ 3 w 7"/>
                <a:gd name="T23" fmla="*/ 11 h 11"/>
                <a:gd name="T24" fmla="*/ 7 w 7"/>
                <a:gd name="T25" fmla="*/ 3 h 11"/>
                <a:gd name="T26" fmla="*/ 7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7" y="0"/>
                  </a:moveTo>
                  <a:cubicBezTo>
                    <a:pt x="4" y="2"/>
                    <a:pt x="4" y="2"/>
                    <a:pt x="4" y="2"/>
                  </a:cubicBezTo>
                  <a:cubicBezTo>
                    <a:pt x="0" y="11"/>
                    <a:pt x="0" y="11"/>
                    <a:pt x="0" y="11"/>
                  </a:cubicBezTo>
                  <a:cubicBezTo>
                    <a:pt x="1" y="11"/>
                    <a:pt x="1" y="11"/>
                    <a:pt x="1" y="11"/>
                  </a:cubicBezTo>
                  <a:cubicBezTo>
                    <a:pt x="5" y="2"/>
                    <a:pt x="5" y="2"/>
                    <a:pt x="5" y="2"/>
                  </a:cubicBezTo>
                  <a:cubicBezTo>
                    <a:pt x="5" y="2"/>
                    <a:pt x="5" y="2"/>
                    <a:pt x="5" y="2"/>
                  </a:cubicBezTo>
                  <a:cubicBezTo>
                    <a:pt x="1" y="11"/>
                    <a:pt x="1" y="11"/>
                    <a:pt x="1" y="11"/>
                  </a:cubicBezTo>
                  <a:cubicBezTo>
                    <a:pt x="2" y="11"/>
                    <a:pt x="2" y="11"/>
                    <a:pt x="2" y="11"/>
                  </a:cubicBezTo>
                  <a:cubicBezTo>
                    <a:pt x="6" y="3"/>
                    <a:pt x="6" y="3"/>
                    <a:pt x="6" y="3"/>
                  </a:cubicBezTo>
                  <a:cubicBezTo>
                    <a:pt x="6" y="3"/>
                    <a:pt x="6" y="3"/>
                    <a:pt x="6" y="3"/>
                  </a:cubicBezTo>
                  <a:cubicBezTo>
                    <a:pt x="2" y="11"/>
                    <a:pt x="2" y="11"/>
                    <a:pt x="2" y="11"/>
                  </a:cubicBezTo>
                  <a:cubicBezTo>
                    <a:pt x="2" y="11"/>
                    <a:pt x="3" y="11"/>
                    <a:pt x="3" y="11"/>
                  </a:cubicBezTo>
                  <a:cubicBezTo>
                    <a:pt x="7" y="3"/>
                    <a:pt x="7" y="3"/>
                    <a:pt x="7" y="3"/>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2" name="Freeform 1426"/>
            <p:cNvSpPr>
              <a:spLocks noEditPoints="1"/>
            </p:cNvSpPr>
            <p:nvPr/>
          </p:nvSpPr>
          <p:spPr bwMode="auto">
            <a:xfrm>
              <a:off x="9045575" y="4748213"/>
              <a:ext cx="212725" cy="212725"/>
            </a:xfrm>
            <a:custGeom>
              <a:avLst/>
              <a:gdLst>
                <a:gd name="T0" fmla="*/ 1 w 12"/>
                <a:gd name="T1" fmla="*/ 2 h 12"/>
                <a:gd name="T2" fmla="*/ 2 w 12"/>
                <a:gd name="T3" fmla="*/ 6 h 12"/>
                <a:gd name="T4" fmla="*/ 7 w 12"/>
                <a:gd name="T5" fmla="*/ 12 h 12"/>
                <a:gd name="T6" fmla="*/ 7 w 12"/>
                <a:gd name="T7" fmla="*/ 12 h 12"/>
                <a:gd name="T8" fmla="*/ 12 w 12"/>
                <a:gd name="T9" fmla="*/ 12 h 12"/>
                <a:gd name="T10" fmla="*/ 7 w 12"/>
                <a:gd name="T11" fmla="*/ 2 h 12"/>
                <a:gd name="T12" fmla="*/ 1 w 12"/>
                <a:gd name="T13" fmla="*/ 2 h 12"/>
                <a:gd name="T14" fmla="*/ 4 w 12"/>
                <a:gd name="T15" fmla="*/ 5 h 12"/>
                <a:gd name="T16" fmla="*/ 1 w 12"/>
                <a:gd name="T17" fmla="*/ 4 h 12"/>
                <a:gd name="T18" fmla="*/ 4 w 12"/>
                <a:gd name="T19" fmla="*/ 1 h 12"/>
                <a:gd name="T20" fmla="*/ 7 w 12"/>
                <a:gd name="T21" fmla="*/ 3 h 12"/>
                <a:gd name="T22" fmla="*/ 4 w 12"/>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2">
                  <a:moveTo>
                    <a:pt x="1" y="2"/>
                  </a:moveTo>
                  <a:cubicBezTo>
                    <a:pt x="0" y="3"/>
                    <a:pt x="0" y="5"/>
                    <a:pt x="2" y="6"/>
                  </a:cubicBezTo>
                  <a:cubicBezTo>
                    <a:pt x="4" y="8"/>
                    <a:pt x="5" y="10"/>
                    <a:pt x="7" y="12"/>
                  </a:cubicBezTo>
                  <a:cubicBezTo>
                    <a:pt x="7" y="12"/>
                    <a:pt x="7" y="12"/>
                    <a:pt x="7" y="12"/>
                  </a:cubicBezTo>
                  <a:cubicBezTo>
                    <a:pt x="12" y="12"/>
                    <a:pt x="12" y="12"/>
                    <a:pt x="12" y="12"/>
                  </a:cubicBezTo>
                  <a:cubicBezTo>
                    <a:pt x="9" y="7"/>
                    <a:pt x="9" y="5"/>
                    <a:pt x="7" y="2"/>
                  </a:cubicBezTo>
                  <a:cubicBezTo>
                    <a:pt x="6" y="0"/>
                    <a:pt x="2" y="1"/>
                    <a:pt x="1" y="2"/>
                  </a:cubicBezTo>
                  <a:close/>
                  <a:moveTo>
                    <a:pt x="4" y="5"/>
                  </a:moveTo>
                  <a:cubicBezTo>
                    <a:pt x="2" y="5"/>
                    <a:pt x="1" y="5"/>
                    <a:pt x="1" y="4"/>
                  </a:cubicBezTo>
                  <a:cubicBezTo>
                    <a:pt x="1" y="2"/>
                    <a:pt x="2" y="1"/>
                    <a:pt x="4" y="1"/>
                  </a:cubicBezTo>
                  <a:cubicBezTo>
                    <a:pt x="6" y="1"/>
                    <a:pt x="7" y="2"/>
                    <a:pt x="7" y="3"/>
                  </a:cubicBezTo>
                  <a:cubicBezTo>
                    <a:pt x="7" y="4"/>
                    <a:pt x="6"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3" name="Freeform 1427"/>
            <p:cNvSpPr/>
            <p:nvPr/>
          </p:nvSpPr>
          <p:spPr bwMode="auto">
            <a:xfrm>
              <a:off x="9329738" y="4908550"/>
              <a:ext cx="17463" cy="1746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4" name="Freeform 1428"/>
            <p:cNvSpPr/>
            <p:nvPr/>
          </p:nvSpPr>
          <p:spPr bwMode="auto">
            <a:xfrm>
              <a:off x="9240838" y="4908550"/>
              <a:ext cx="36513" cy="34925"/>
            </a:xfrm>
            <a:custGeom>
              <a:avLst/>
              <a:gdLst>
                <a:gd name="T0" fmla="*/ 1 w 2"/>
                <a:gd name="T1" fmla="*/ 2 h 2"/>
                <a:gd name="T2" fmla="*/ 2 w 2"/>
                <a:gd name="T3" fmla="*/ 2 h 2"/>
                <a:gd name="T4" fmla="*/ 2 w 2"/>
                <a:gd name="T5" fmla="*/ 0 h 2"/>
                <a:gd name="T6" fmla="*/ 0 w 2"/>
                <a:gd name="T7" fmla="*/ 0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2" y="2"/>
                    <a:pt x="2" y="2"/>
                  </a:cubicBezTo>
                  <a:cubicBezTo>
                    <a:pt x="2" y="2"/>
                    <a:pt x="2" y="1"/>
                    <a:pt x="2" y="0"/>
                  </a:cubicBezTo>
                  <a:cubicBezTo>
                    <a:pt x="0" y="0"/>
                    <a:pt x="0" y="0"/>
                    <a:pt x="0" y="0"/>
                  </a:cubicBezTo>
                  <a:cubicBezTo>
                    <a:pt x="0" y="1"/>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5" name="Freeform 1429"/>
            <p:cNvSpPr/>
            <p:nvPr/>
          </p:nvSpPr>
          <p:spPr bwMode="auto">
            <a:xfrm>
              <a:off x="9382125" y="4908550"/>
              <a:ext cx="36513" cy="34925"/>
            </a:xfrm>
            <a:custGeom>
              <a:avLst/>
              <a:gdLst>
                <a:gd name="T0" fmla="*/ 1 w 2"/>
                <a:gd name="T1" fmla="*/ 1 h 2"/>
                <a:gd name="T2" fmla="*/ 0 w 2"/>
                <a:gd name="T3" fmla="*/ 2 h 2"/>
                <a:gd name="T4" fmla="*/ 1 w 2"/>
                <a:gd name="T5" fmla="*/ 2 h 2"/>
                <a:gd name="T6" fmla="*/ 2 w 2"/>
                <a:gd name="T7" fmla="*/ 0 h 2"/>
                <a:gd name="T8" fmla="*/ 1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0" y="2"/>
                    <a:pt x="0" y="2"/>
                    <a:pt x="0" y="2"/>
                  </a:cubicBezTo>
                  <a:cubicBezTo>
                    <a:pt x="1" y="2"/>
                    <a:pt x="1" y="2"/>
                    <a:pt x="1" y="2"/>
                  </a:cubicBezTo>
                  <a:cubicBezTo>
                    <a:pt x="2" y="0"/>
                    <a:pt x="2" y="0"/>
                    <a:pt x="2" y="0"/>
                  </a:cubicBezTo>
                  <a:cubicBezTo>
                    <a:pt x="1" y="0"/>
                    <a:pt x="1"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6" name="Freeform 1430"/>
            <p:cNvSpPr/>
            <p:nvPr/>
          </p:nvSpPr>
          <p:spPr bwMode="auto">
            <a:xfrm>
              <a:off x="9028113" y="4872038"/>
              <a:ext cx="88900" cy="301625"/>
            </a:xfrm>
            <a:custGeom>
              <a:avLst/>
              <a:gdLst>
                <a:gd name="T0" fmla="*/ 5 w 5"/>
                <a:gd name="T1" fmla="*/ 7 h 17"/>
                <a:gd name="T2" fmla="*/ 2 w 5"/>
                <a:gd name="T3" fmla="*/ 0 h 17"/>
                <a:gd name="T4" fmla="*/ 1 w 5"/>
                <a:gd name="T5" fmla="*/ 0 h 17"/>
                <a:gd name="T6" fmla="*/ 0 w 5"/>
                <a:gd name="T7" fmla="*/ 2 h 17"/>
                <a:gd name="T8" fmla="*/ 0 w 5"/>
                <a:gd name="T9" fmla="*/ 2 h 17"/>
                <a:gd name="T10" fmla="*/ 0 w 5"/>
                <a:gd name="T11" fmla="*/ 5 h 17"/>
                <a:gd name="T12" fmla="*/ 0 w 5"/>
                <a:gd name="T13" fmla="*/ 5 h 17"/>
                <a:gd name="T14" fmla="*/ 2 w 5"/>
                <a:gd name="T15" fmla="*/ 17 h 17"/>
                <a:gd name="T16" fmla="*/ 5 w 5"/>
                <a:gd name="T17" fmla="*/ 7 h 17"/>
                <a:gd name="T18" fmla="*/ 5 w 5"/>
                <a:gd name="T1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5" y="7"/>
                  </a:moveTo>
                  <a:cubicBezTo>
                    <a:pt x="4" y="4"/>
                    <a:pt x="3" y="2"/>
                    <a:pt x="2" y="0"/>
                  </a:cubicBezTo>
                  <a:cubicBezTo>
                    <a:pt x="1" y="0"/>
                    <a:pt x="1" y="0"/>
                    <a:pt x="1" y="0"/>
                  </a:cubicBezTo>
                  <a:cubicBezTo>
                    <a:pt x="0" y="0"/>
                    <a:pt x="0" y="1"/>
                    <a:pt x="0" y="2"/>
                  </a:cubicBezTo>
                  <a:cubicBezTo>
                    <a:pt x="0" y="2"/>
                    <a:pt x="0" y="2"/>
                    <a:pt x="0" y="2"/>
                  </a:cubicBezTo>
                  <a:cubicBezTo>
                    <a:pt x="0" y="5"/>
                    <a:pt x="0" y="5"/>
                    <a:pt x="0" y="5"/>
                  </a:cubicBezTo>
                  <a:cubicBezTo>
                    <a:pt x="0" y="5"/>
                    <a:pt x="0" y="5"/>
                    <a:pt x="0" y="5"/>
                  </a:cubicBezTo>
                  <a:cubicBezTo>
                    <a:pt x="2" y="17"/>
                    <a:pt x="2" y="17"/>
                    <a:pt x="2" y="17"/>
                  </a:cubicBezTo>
                  <a:cubicBezTo>
                    <a:pt x="5" y="7"/>
                    <a:pt x="5" y="7"/>
                    <a:pt x="5" y="7"/>
                  </a:cubicBezTo>
                  <a:cubicBezTo>
                    <a:pt x="5" y="7"/>
                    <a:pt x="5"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7" name="Freeform 1431"/>
            <p:cNvSpPr/>
            <p:nvPr/>
          </p:nvSpPr>
          <p:spPr bwMode="auto">
            <a:xfrm>
              <a:off x="9418638" y="4926013"/>
              <a:ext cx="17463" cy="17463"/>
            </a:xfrm>
            <a:custGeom>
              <a:avLst/>
              <a:gdLst>
                <a:gd name="T0" fmla="*/ 0 w 1"/>
                <a:gd name="T1" fmla="*/ 1 h 1"/>
                <a:gd name="T2" fmla="*/ 1 w 1"/>
                <a:gd name="T3" fmla="*/ 1 h 1"/>
                <a:gd name="T4" fmla="*/ 1 w 1"/>
                <a:gd name="T5" fmla="*/ 1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8" name="Freeform 1432"/>
            <p:cNvSpPr/>
            <p:nvPr/>
          </p:nvSpPr>
          <p:spPr bwMode="auto">
            <a:xfrm>
              <a:off x="9045575" y="4819650"/>
              <a:ext cx="106363" cy="176213"/>
            </a:xfrm>
            <a:custGeom>
              <a:avLst/>
              <a:gdLst>
                <a:gd name="T0" fmla="*/ 5 w 6"/>
                <a:gd name="T1" fmla="*/ 10 h 10"/>
                <a:gd name="T2" fmla="*/ 6 w 6"/>
                <a:gd name="T3" fmla="*/ 8 h 10"/>
                <a:gd name="T4" fmla="*/ 2 w 6"/>
                <a:gd name="T5" fmla="*/ 2 h 10"/>
                <a:gd name="T6" fmla="*/ 0 w 6"/>
                <a:gd name="T7" fmla="*/ 0 h 10"/>
                <a:gd name="T8" fmla="*/ 0 w 6"/>
                <a:gd name="T9" fmla="*/ 1 h 10"/>
                <a:gd name="T10" fmla="*/ 5 w 6"/>
                <a:gd name="T11" fmla="*/ 10 h 10"/>
              </a:gdLst>
              <a:ahLst/>
              <a:cxnLst>
                <a:cxn ang="0">
                  <a:pos x="T0" y="T1"/>
                </a:cxn>
                <a:cxn ang="0">
                  <a:pos x="T2" y="T3"/>
                </a:cxn>
                <a:cxn ang="0">
                  <a:pos x="T4" y="T5"/>
                </a:cxn>
                <a:cxn ang="0">
                  <a:pos x="T6" y="T7"/>
                </a:cxn>
                <a:cxn ang="0">
                  <a:pos x="T8" y="T9"/>
                </a:cxn>
                <a:cxn ang="0">
                  <a:pos x="T10" y="T11"/>
                </a:cxn>
              </a:cxnLst>
              <a:rect l="0" t="0" r="r" b="b"/>
              <a:pathLst>
                <a:path w="6" h="10">
                  <a:moveTo>
                    <a:pt x="5" y="10"/>
                  </a:moveTo>
                  <a:cubicBezTo>
                    <a:pt x="5" y="9"/>
                    <a:pt x="6" y="9"/>
                    <a:pt x="6" y="8"/>
                  </a:cubicBezTo>
                  <a:cubicBezTo>
                    <a:pt x="5" y="6"/>
                    <a:pt x="4" y="4"/>
                    <a:pt x="2" y="2"/>
                  </a:cubicBezTo>
                  <a:cubicBezTo>
                    <a:pt x="1" y="2"/>
                    <a:pt x="0" y="1"/>
                    <a:pt x="0" y="0"/>
                  </a:cubicBezTo>
                  <a:cubicBezTo>
                    <a:pt x="0" y="0"/>
                    <a:pt x="0" y="1"/>
                    <a:pt x="0" y="1"/>
                  </a:cubicBezTo>
                  <a:cubicBezTo>
                    <a:pt x="1" y="3"/>
                    <a:pt x="3" y="7"/>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999" name="Freeform 1433"/>
            <p:cNvSpPr/>
            <p:nvPr/>
          </p:nvSpPr>
          <p:spPr bwMode="auto">
            <a:xfrm>
              <a:off x="9099550" y="4978400"/>
              <a:ext cx="407988" cy="230188"/>
            </a:xfrm>
            <a:custGeom>
              <a:avLst/>
              <a:gdLst>
                <a:gd name="T0" fmla="*/ 22 w 23"/>
                <a:gd name="T1" fmla="*/ 0 h 13"/>
                <a:gd name="T2" fmla="*/ 4 w 23"/>
                <a:gd name="T3" fmla="*/ 0 h 13"/>
                <a:gd name="T4" fmla="*/ 2 w 23"/>
                <a:gd name="T5" fmla="*/ 1 h 13"/>
                <a:gd name="T6" fmla="*/ 0 w 23"/>
                <a:gd name="T7" fmla="*/ 11 h 13"/>
                <a:gd name="T8" fmla="*/ 0 w 23"/>
                <a:gd name="T9" fmla="*/ 12 h 13"/>
                <a:gd name="T10" fmla="*/ 1 w 23"/>
                <a:gd name="T11" fmla="*/ 13 h 13"/>
                <a:gd name="T12" fmla="*/ 19 w 23"/>
                <a:gd name="T13" fmla="*/ 13 h 13"/>
                <a:gd name="T14" fmla="*/ 21 w 23"/>
                <a:gd name="T15" fmla="*/ 11 h 13"/>
                <a:gd name="T16" fmla="*/ 23 w 23"/>
                <a:gd name="T17" fmla="*/ 1 h 13"/>
                <a:gd name="T18" fmla="*/ 23 w 23"/>
                <a:gd name="T19" fmla="*/ 1 h 13"/>
                <a:gd name="T20" fmla="*/ 22 w 2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3">
                  <a:moveTo>
                    <a:pt x="22" y="0"/>
                  </a:moveTo>
                  <a:cubicBezTo>
                    <a:pt x="4" y="0"/>
                    <a:pt x="4" y="0"/>
                    <a:pt x="4" y="0"/>
                  </a:cubicBezTo>
                  <a:cubicBezTo>
                    <a:pt x="3" y="0"/>
                    <a:pt x="2" y="0"/>
                    <a:pt x="2" y="1"/>
                  </a:cubicBezTo>
                  <a:cubicBezTo>
                    <a:pt x="0" y="11"/>
                    <a:pt x="0" y="11"/>
                    <a:pt x="0" y="11"/>
                  </a:cubicBezTo>
                  <a:cubicBezTo>
                    <a:pt x="0" y="11"/>
                    <a:pt x="0" y="11"/>
                    <a:pt x="0" y="12"/>
                  </a:cubicBezTo>
                  <a:cubicBezTo>
                    <a:pt x="0" y="12"/>
                    <a:pt x="0" y="13"/>
                    <a:pt x="1" y="13"/>
                  </a:cubicBezTo>
                  <a:cubicBezTo>
                    <a:pt x="19" y="13"/>
                    <a:pt x="19" y="13"/>
                    <a:pt x="19" y="13"/>
                  </a:cubicBezTo>
                  <a:cubicBezTo>
                    <a:pt x="20" y="13"/>
                    <a:pt x="21" y="12"/>
                    <a:pt x="21" y="11"/>
                  </a:cubicBezTo>
                  <a:cubicBezTo>
                    <a:pt x="23" y="1"/>
                    <a:pt x="23" y="1"/>
                    <a:pt x="23" y="1"/>
                  </a:cubicBezTo>
                  <a:cubicBezTo>
                    <a:pt x="23" y="1"/>
                    <a:pt x="23" y="1"/>
                    <a:pt x="23" y="1"/>
                  </a:cubicBezTo>
                  <a:cubicBezTo>
                    <a:pt x="23" y="0"/>
                    <a:pt x="23"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grpSp>
        <p:nvGrpSpPr>
          <p:cNvPr id="1000" name="组合 999"/>
          <p:cNvGrpSpPr/>
          <p:nvPr/>
        </p:nvGrpSpPr>
        <p:grpSpPr>
          <a:xfrm>
            <a:off x="10394294" y="4813180"/>
            <a:ext cx="636588" cy="477838"/>
            <a:chOff x="9950450" y="4713288"/>
            <a:chExt cx="636588" cy="477838"/>
          </a:xfrm>
          <a:solidFill>
            <a:schemeClr val="bg1"/>
          </a:solidFill>
        </p:grpSpPr>
        <p:sp>
          <p:nvSpPr>
            <p:cNvPr id="1001" name="Freeform 1283"/>
            <p:cNvSpPr>
              <a:spLocks noEditPoints="1"/>
            </p:cNvSpPr>
            <p:nvPr/>
          </p:nvSpPr>
          <p:spPr bwMode="auto">
            <a:xfrm>
              <a:off x="10126662" y="4730751"/>
              <a:ext cx="160338" cy="460375"/>
            </a:xfrm>
            <a:custGeom>
              <a:avLst/>
              <a:gdLst>
                <a:gd name="T0" fmla="*/ 8 w 9"/>
                <a:gd name="T1" fmla="*/ 0 h 26"/>
                <a:gd name="T2" fmla="*/ 1 w 9"/>
                <a:gd name="T3" fmla="*/ 0 h 26"/>
                <a:gd name="T4" fmla="*/ 0 w 9"/>
                <a:gd name="T5" fmla="*/ 1 h 26"/>
                <a:gd name="T6" fmla="*/ 0 w 9"/>
                <a:gd name="T7" fmla="*/ 26 h 26"/>
                <a:gd name="T8" fmla="*/ 1 w 9"/>
                <a:gd name="T9" fmla="*/ 26 h 26"/>
                <a:gd name="T10" fmla="*/ 8 w 9"/>
                <a:gd name="T11" fmla="*/ 26 h 26"/>
                <a:gd name="T12" fmla="*/ 9 w 9"/>
                <a:gd name="T13" fmla="*/ 26 h 26"/>
                <a:gd name="T14" fmla="*/ 9 w 9"/>
                <a:gd name="T15" fmla="*/ 1 h 26"/>
                <a:gd name="T16" fmla="*/ 8 w 9"/>
                <a:gd name="T17" fmla="*/ 0 h 26"/>
                <a:gd name="T18" fmla="*/ 5 w 9"/>
                <a:gd name="T19" fmla="*/ 23 h 26"/>
                <a:gd name="T20" fmla="*/ 3 w 9"/>
                <a:gd name="T21" fmla="*/ 21 h 26"/>
                <a:gd name="T22" fmla="*/ 5 w 9"/>
                <a:gd name="T23" fmla="*/ 20 h 26"/>
                <a:gd name="T24" fmla="*/ 6 w 9"/>
                <a:gd name="T25" fmla="*/ 21 h 26"/>
                <a:gd name="T26" fmla="*/ 5 w 9"/>
                <a:gd name="T27" fmla="*/ 23 h 26"/>
                <a:gd name="T28" fmla="*/ 8 w 9"/>
                <a:gd name="T29" fmla="*/ 14 h 26"/>
                <a:gd name="T30" fmla="*/ 1 w 9"/>
                <a:gd name="T31" fmla="*/ 14 h 26"/>
                <a:gd name="T32" fmla="*/ 1 w 9"/>
                <a:gd name="T33" fmla="*/ 11 h 26"/>
                <a:gd name="T34" fmla="*/ 8 w 9"/>
                <a:gd name="T35" fmla="*/ 11 h 26"/>
                <a:gd name="T36" fmla="*/ 8 w 9"/>
                <a:gd name="T37" fmla="*/ 14 h 26"/>
                <a:gd name="T38" fmla="*/ 8 w 9"/>
                <a:gd name="T39" fmla="*/ 11 h 26"/>
                <a:gd name="T40" fmla="*/ 1 w 9"/>
                <a:gd name="T41" fmla="*/ 11 h 26"/>
                <a:gd name="T42" fmla="*/ 1 w 9"/>
                <a:gd name="T43" fmla="*/ 8 h 26"/>
                <a:gd name="T44" fmla="*/ 8 w 9"/>
                <a:gd name="T45" fmla="*/ 8 h 26"/>
                <a:gd name="T46" fmla="*/ 8 w 9"/>
                <a:gd name="T47" fmla="*/ 11 h 26"/>
                <a:gd name="T48" fmla="*/ 8 w 9"/>
                <a:gd name="T49" fmla="*/ 7 h 26"/>
                <a:gd name="T50" fmla="*/ 1 w 9"/>
                <a:gd name="T51" fmla="*/ 7 h 26"/>
                <a:gd name="T52" fmla="*/ 1 w 9"/>
                <a:gd name="T53" fmla="*/ 5 h 26"/>
                <a:gd name="T54" fmla="*/ 8 w 9"/>
                <a:gd name="T55" fmla="*/ 5 h 26"/>
                <a:gd name="T56" fmla="*/ 8 w 9"/>
                <a:gd name="T57" fmla="*/ 7 h 26"/>
                <a:gd name="T58" fmla="*/ 8 w 9"/>
                <a:gd name="T59" fmla="*/ 4 h 26"/>
                <a:gd name="T60" fmla="*/ 1 w 9"/>
                <a:gd name="T61" fmla="*/ 4 h 26"/>
                <a:gd name="T62" fmla="*/ 1 w 9"/>
                <a:gd name="T63" fmla="*/ 2 h 26"/>
                <a:gd name="T64" fmla="*/ 8 w 9"/>
                <a:gd name="T65" fmla="*/ 2 h 26"/>
                <a:gd name="T66" fmla="*/ 8 w 9"/>
                <a:gd name="T6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26">
                  <a:moveTo>
                    <a:pt x="8" y="0"/>
                  </a:moveTo>
                  <a:cubicBezTo>
                    <a:pt x="1" y="0"/>
                    <a:pt x="1" y="0"/>
                    <a:pt x="1" y="0"/>
                  </a:cubicBezTo>
                  <a:cubicBezTo>
                    <a:pt x="0" y="0"/>
                    <a:pt x="0" y="1"/>
                    <a:pt x="0" y="1"/>
                  </a:cubicBezTo>
                  <a:cubicBezTo>
                    <a:pt x="0" y="26"/>
                    <a:pt x="0" y="26"/>
                    <a:pt x="0" y="26"/>
                  </a:cubicBezTo>
                  <a:cubicBezTo>
                    <a:pt x="0" y="26"/>
                    <a:pt x="0" y="26"/>
                    <a:pt x="1" y="26"/>
                  </a:cubicBezTo>
                  <a:cubicBezTo>
                    <a:pt x="8" y="26"/>
                    <a:pt x="8" y="26"/>
                    <a:pt x="8" y="26"/>
                  </a:cubicBezTo>
                  <a:cubicBezTo>
                    <a:pt x="9" y="26"/>
                    <a:pt x="9" y="26"/>
                    <a:pt x="9" y="26"/>
                  </a:cubicBezTo>
                  <a:cubicBezTo>
                    <a:pt x="9" y="1"/>
                    <a:pt x="9" y="1"/>
                    <a:pt x="9" y="1"/>
                  </a:cubicBezTo>
                  <a:cubicBezTo>
                    <a:pt x="9" y="1"/>
                    <a:pt x="9" y="0"/>
                    <a:pt x="8" y="0"/>
                  </a:cubicBezTo>
                  <a:close/>
                  <a:moveTo>
                    <a:pt x="5" y="23"/>
                  </a:moveTo>
                  <a:cubicBezTo>
                    <a:pt x="4" y="23"/>
                    <a:pt x="3" y="22"/>
                    <a:pt x="3" y="21"/>
                  </a:cubicBezTo>
                  <a:cubicBezTo>
                    <a:pt x="3" y="20"/>
                    <a:pt x="4" y="20"/>
                    <a:pt x="5" y="20"/>
                  </a:cubicBezTo>
                  <a:cubicBezTo>
                    <a:pt x="6" y="20"/>
                    <a:pt x="6" y="20"/>
                    <a:pt x="6" y="21"/>
                  </a:cubicBezTo>
                  <a:cubicBezTo>
                    <a:pt x="6" y="22"/>
                    <a:pt x="6" y="23"/>
                    <a:pt x="5" y="23"/>
                  </a:cubicBezTo>
                  <a:close/>
                  <a:moveTo>
                    <a:pt x="8" y="14"/>
                  </a:moveTo>
                  <a:cubicBezTo>
                    <a:pt x="1" y="14"/>
                    <a:pt x="1" y="14"/>
                    <a:pt x="1" y="14"/>
                  </a:cubicBezTo>
                  <a:cubicBezTo>
                    <a:pt x="1" y="11"/>
                    <a:pt x="1" y="11"/>
                    <a:pt x="1" y="11"/>
                  </a:cubicBezTo>
                  <a:cubicBezTo>
                    <a:pt x="8" y="11"/>
                    <a:pt x="8" y="11"/>
                    <a:pt x="8" y="11"/>
                  </a:cubicBezTo>
                  <a:lnTo>
                    <a:pt x="8" y="14"/>
                  </a:lnTo>
                  <a:close/>
                  <a:moveTo>
                    <a:pt x="8" y="11"/>
                  </a:moveTo>
                  <a:cubicBezTo>
                    <a:pt x="1" y="11"/>
                    <a:pt x="1" y="11"/>
                    <a:pt x="1" y="11"/>
                  </a:cubicBezTo>
                  <a:cubicBezTo>
                    <a:pt x="1" y="8"/>
                    <a:pt x="1" y="8"/>
                    <a:pt x="1" y="8"/>
                  </a:cubicBezTo>
                  <a:cubicBezTo>
                    <a:pt x="8" y="8"/>
                    <a:pt x="8" y="8"/>
                    <a:pt x="8" y="8"/>
                  </a:cubicBezTo>
                  <a:lnTo>
                    <a:pt x="8" y="11"/>
                  </a:lnTo>
                  <a:close/>
                  <a:moveTo>
                    <a:pt x="8" y="7"/>
                  </a:moveTo>
                  <a:cubicBezTo>
                    <a:pt x="1" y="7"/>
                    <a:pt x="1" y="7"/>
                    <a:pt x="1" y="7"/>
                  </a:cubicBezTo>
                  <a:cubicBezTo>
                    <a:pt x="1" y="5"/>
                    <a:pt x="1" y="5"/>
                    <a:pt x="1" y="5"/>
                  </a:cubicBezTo>
                  <a:cubicBezTo>
                    <a:pt x="8" y="5"/>
                    <a:pt x="8" y="5"/>
                    <a:pt x="8" y="5"/>
                  </a:cubicBezTo>
                  <a:lnTo>
                    <a:pt x="8" y="7"/>
                  </a:lnTo>
                  <a:close/>
                  <a:moveTo>
                    <a:pt x="8" y="4"/>
                  </a:moveTo>
                  <a:cubicBezTo>
                    <a:pt x="1" y="4"/>
                    <a:pt x="1" y="4"/>
                    <a:pt x="1" y="4"/>
                  </a:cubicBezTo>
                  <a:cubicBezTo>
                    <a:pt x="1" y="2"/>
                    <a:pt x="1" y="2"/>
                    <a:pt x="1" y="2"/>
                  </a:cubicBezTo>
                  <a:cubicBezTo>
                    <a:pt x="8" y="2"/>
                    <a:pt x="8" y="2"/>
                    <a:pt x="8" y="2"/>
                  </a:cubicBezTo>
                  <a:lnTo>
                    <a:pt x="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1002" name="Freeform 1284"/>
            <p:cNvSpPr>
              <a:spLocks noEditPoints="1"/>
            </p:cNvSpPr>
            <p:nvPr/>
          </p:nvSpPr>
          <p:spPr bwMode="auto">
            <a:xfrm>
              <a:off x="9950450" y="4730751"/>
              <a:ext cx="158750" cy="460375"/>
            </a:xfrm>
            <a:custGeom>
              <a:avLst/>
              <a:gdLst>
                <a:gd name="T0" fmla="*/ 8 w 9"/>
                <a:gd name="T1" fmla="*/ 0 h 26"/>
                <a:gd name="T2" fmla="*/ 1 w 9"/>
                <a:gd name="T3" fmla="*/ 0 h 26"/>
                <a:gd name="T4" fmla="*/ 0 w 9"/>
                <a:gd name="T5" fmla="*/ 1 h 26"/>
                <a:gd name="T6" fmla="*/ 0 w 9"/>
                <a:gd name="T7" fmla="*/ 26 h 26"/>
                <a:gd name="T8" fmla="*/ 1 w 9"/>
                <a:gd name="T9" fmla="*/ 26 h 26"/>
                <a:gd name="T10" fmla="*/ 8 w 9"/>
                <a:gd name="T11" fmla="*/ 26 h 26"/>
                <a:gd name="T12" fmla="*/ 9 w 9"/>
                <a:gd name="T13" fmla="*/ 26 h 26"/>
                <a:gd name="T14" fmla="*/ 9 w 9"/>
                <a:gd name="T15" fmla="*/ 1 h 26"/>
                <a:gd name="T16" fmla="*/ 8 w 9"/>
                <a:gd name="T17" fmla="*/ 0 h 26"/>
                <a:gd name="T18" fmla="*/ 5 w 9"/>
                <a:gd name="T19" fmla="*/ 23 h 26"/>
                <a:gd name="T20" fmla="*/ 3 w 9"/>
                <a:gd name="T21" fmla="*/ 21 h 26"/>
                <a:gd name="T22" fmla="*/ 5 w 9"/>
                <a:gd name="T23" fmla="*/ 20 h 26"/>
                <a:gd name="T24" fmla="*/ 7 w 9"/>
                <a:gd name="T25" fmla="*/ 21 h 26"/>
                <a:gd name="T26" fmla="*/ 5 w 9"/>
                <a:gd name="T27" fmla="*/ 23 h 26"/>
                <a:gd name="T28" fmla="*/ 8 w 9"/>
                <a:gd name="T29" fmla="*/ 14 h 26"/>
                <a:gd name="T30" fmla="*/ 2 w 9"/>
                <a:gd name="T31" fmla="*/ 14 h 26"/>
                <a:gd name="T32" fmla="*/ 2 w 9"/>
                <a:gd name="T33" fmla="*/ 11 h 26"/>
                <a:gd name="T34" fmla="*/ 8 w 9"/>
                <a:gd name="T35" fmla="*/ 11 h 26"/>
                <a:gd name="T36" fmla="*/ 8 w 9"/>
                <a:gd name="T37" fmla="*/ 14 h 26"/>
                <a:gd name="T38" fmla="*/ 8 w 9"/>
                <a:gd name="T39" fmla="*/ 11 h 26"/>
                <a:gd name="T40" fmla="*/ 2 w 9"/>
                <a:gd name="T41" fmla="*/ 11 h 26"/>
                <a:gd name="T42" fmla="*/ 2 w 9"/>
                <a:gd name="T43" fmla="*/ 8 h 26"/>
                <a:gd name="T44" fmla="*/ 8 w 9"/>
                <a:gd name="T45" fmla="*/ 8 h 26"/>
                <a:gd name="T46" fmla="*/ 8 w 9"/>
                <a:gd name="T47" fmla="*/ 11 h 26"/>
                <a:gd name="T48" fmla="*/ 8 w 9"/>
                <a:gd name="T49" fmla="*/ 7 h 26"/>
                <a:gd name="T50" fmla="*/ 2 w 9"/>
                <a:gd name="T51" fmla="*/ 7 h 26"/>
                <a:gd name="T52" fmla="*/ 2 w 9"/>
                <a:gd name="T53" fmla="*/ 5 h 26"/>
                <a:gd name="T54" fmla="*/ 8 w 9"/>
                <a:gd name="T55" fmla="*/ 5 h 26"/>
                <a:gd name="T56" fmla="*/ 8 w 9"/>
                <a:gd name="T57" fmla="*/ 7 h 26"/>
                <a:gd name="T58" fmla="*/ 8 w 9"/>
                <a:gd name="T59" fmla="*/ 4 h 26"/>
                <a:gd name="T60" fmla="*/ 2 w 9"/>
                <a:gd name="T61" fmla="*/ 4 h 26"/>
                <a:gd name="T62" fmla="*/ 2 w 9"/>
                <a:gd name="T63" fmla="*/ 2 h 26"/>
                <a:gd name="T64" fmla="*/ 8 w 9"/>
                <a:gd name="T65" fmla="*/ 2 h 26"/>
                <a:gd name="T66" fmla="*/ 8 w 9"/>
                <a:gd name="T6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26">
                  <a:moveTo>
                    <a:pt x="8" y="0"/>
                  </a:moveTo>
                  <a:cubicBezTo>
                    <a:pt x="1" y="0"/>
                    <a:pt x="1" y="0"/>
                    <a:pt x="1" y="0"/>
                  </a:cubicBezTo>
                  <a:cubicBezTo>
                    <a:pt x="1" y="0"/>
                    <a:pt x="0" y="1"/>
                    <a:pt x="0" y="1"/>
                  </a:cubicBezTo>
                  <a:cubicBezTo>
                    <a:pt x="0" y="26"/>
                    <a:pt x="0" y="26"/>
                    <a:pt x="0" y="26"/>
                  </a:cubicBezTo>
                  <a:cubicBezTo>
                    <a:pt x="0" y="26"/>
                    <a:pt x="1" y="26"/>
                    <a:pt x="1" y="26"/>
                  </a:cubicBezTo>
                  <a:cubicBezTo>
                    <a:pt x="8" y="26"/>
                    <a:pt x="8" y="26"/>
                    <a:pt x="8" y="26"/>
                  </a:cubicBezTo>
                  <a:cubicBezTo>
                    <a:pt x="9" y="26"/>
                    <a:pt x="9" y="26"/>
                    <a:pt x="9" y="26"/>
                  </a:cubicBezTo>
                  <a:cubicBezTo>
                    <a:pt x="9" y="1"/>
                    <a:pt x="9" y="1"/>
                    <a:pt x="9" y="1"/>
                  </a:cubicBezTo>
                  <a:cubicBezTo>
                    <a:pt x="9" y="1"/>
                    <a:pt x="9" y="0"/>
                    <a:pt x="8" y="0"/>
                  </a:cubicBezTo>
                  <a:close/>
                  <a:moveTo>
                    <a:pt x="5" y="23"/>
                  </a:moveTo>
                  <a:cubicBezTo>
                    <a:pt x="4" y="23"/>
                    <a:pt x="3" y="22"/>
                    <a:pt x="3" y="21"/>
                  </a:cubicBezTo>
                  <a:cubicBezTo>
                    <a:pt x="3" y="20"/>
                    <a:pt x="4" y="20"/>
                    <a:pt x="5" y="20"/>
                  </a:cubicBezTo>
                  <a:cubicBezTo>
                    <a:pt x="6" y="20"/>
                    <a:pt x="7" y="20"/>
                    <a:pt x="7" y="21"/>
                  </a:cubicBezTo>
                  <a:cubicBezTo>
                    <a:pt x="7" y="22"/>
                    <a:pt x="6" y="23"/>
                    <a:pt x="5" y="23"/>
                  </a:cubicBezTo>
                  <a:close/>
                  <a:moveTo>
                    <a:pt x="8" y="14"/>
                  </a:moveTo>
                  <a:cubicBezTo>
                    <a:pt x="2" y="14"/>
                    <a:pt x="2" y="14"/>
                    <a:pt x="2" y="14"/>
                  </a:cubicBezTo>
                  <a:cubicBezTo>
                    <a:pt x="2" y="11"/>
                    <a:pt x="2" y="11"/>
                    <a:pt x="2" y="11"/>
                  </a:cubicBezTo>
                  <a:cubicBezTo>
                    <a:pt x="8" y="11"/>
                    <a:pt x="8" y="11"/>
                    <a:pt x="8" y="11"/>
                  </a:cubicBezTo>
                  <a:lnTo>
                    <a:pt x="8" y="14"/>
                  </a:lnTo>
                  <a:close/>
                  <a:moveTo>
                    <a:pt x="8" y="11"/>
                  </a:moveTo>
                  <a:cubicBezTo>
                    <a:pt x="2" y="11"/>
                    <a:pt x="2" y="11"/>
                    <a:pt x="2" y="11"/>
                  </a:cubicBezTo>
                  <a:cubicBezTo>
                    <a:pt x="2" y="8"/>
                    <a:pt x="2" y="8"/>
                    <a:pt x="2" y="8"/>
                  </a:cubicBezTo>
                  <a:cubicBezTo>
                    <a:pt x="8" y="8"/>
                    <a:pt x="8" y="8"/>
                    <a:pt x="8" y="8"/>
                  </a:cubicBezTo>
                  <a:lnTo>
                    <a:pt x="8" y="11"/>
                  </a:lnTo>
                  <a:close/>
                  <a:moveTo>
                    <a:pt x="8" y="7"/>
                  </a:moveTo>
                  <a:cubicBezTo>
                    <a:pt x="2" y="7"/>
                    <a:pt x="2" y="7"/>
                    <a:pt x="2" y="7"/>
                  </a:cubicBezTo>
                  <a:cubicBezTo>
                    <a:pt x="2" y="5"/>
                    <a:pt x="2" y="5"/>
                    <a:pt x="2" y="5"/>
                  </a:cubicBezTo>
                  <a:cubicBezTo>
                    <a:pt x="8" y="5"/>
                    <a:pt x="8" y="5"/>
                    <a:pt x="8" y="5"/>
                  </a:cubicBezTo>
                  <a:lnTo>
                    <a:pt x="8" y="7"/>
                  </a:lnTo>
                  <a:close/>
                  <a:moveTo>
                    <a:pt x="8" y="4"/>
                  </a:moveTo>
                  <a:cubicBezTo>
                    <a:pt x="2" y="4"/>
                    <a:pt x="2" y="4"/>
                    <a:pt x="2" y="4"/>
                  </a:cubicBezTo>
                  <a:cubicBezTo>
                    <a:pt x="2" y="2"/>
                    <a:pt x="2" y="2"/>
                    <a:pt x="2" y="2"/>
                  </a:cubicBezTo>
                  <a:cubicBezTo>
                    <a:pt x="8" y="2"/>
                    <a:pt x="8" y="2"/>
                    <a:pt x="8" y="2"/>
                  </a:cubicBezTo>
                  <a:lnTo>
                    <a:pt x="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1003" name="Freeform 1285"/>
            <p:cNvSpPr>
              <a:spLocks noEditPoints="1"/>
            </p:cNvSpPr>
            <p:nvPr/>
          </p:nvSpPr>
          <p:spPr bwMode="auto">
            <a:xfrm>
              <a:off x="10287000" y="4713288"/>
              <a:ext cx="300038" cy="477838"/>
            </a:xfrm>
            <a:custGeom>
              <a:avLst/>
              <a:gdLst>
                <a:gd name="T0" fmla="*/ 17 w 17"/>
                <a:gd name="T1" fmla="*/ 24 h 27"/>
                <a:gd name="T2" fmla="*/ 9 w 17"/>
                <a:gd name="T3" fmla="*/ 1 h 27"/>
                <a:gd name="T4" fmla="*/ 8 w 17"/>
                <a:gd name="T5" fmla="*/ 0 h 27"/>
                <a:gd name="T6" fmla="*/ 1 w 17"/>
                <a:gd name="T7" fmla="*/ 3 h 27"/>
                <a:gd name="T8" fmla="*/ 0 w 17"/>
                <a:gd name="T9" fmla="*/ 4 h 27"/>
                <a:gd name="T10" fmla="*/ 9 w 17"/>
                <a:gd name="T11" fmla="*/ 27 h 27"/>
                <a:gd name="T12" fmla="*/ 10 w 17"/>
                <a:gd name="T13" fmla="*/ 27 h 27"/>
                <a:gd name="T14" fmla="*/ 17 w 17"/>
                <a:gd name="T15" fmla="*/ 25 h 27"/>
                <a:gd name="T16" fmla="*/ 17 w 17"/>
                <a:gd name="T17" fmla="*/ 24 h 27"/>
                <a:gd name="T18" fmla="*/ 2 w 17"/>
                <a:gd name="T19" fmla="*/ 4 h 27"/>
                <a:gd name="T20" fmla="*/ 8 w 17"/>
                <a:gd name="T21" fmla="*/ 2 h 27"/>
                <a:gd name="T22" fmla="*/ 9 w 17"/>
                <a:gd name="T23" fmla="*/ 4 h 27"/>
                <a:gd name="T24" fmla="*/ 3 w 17"/>
                <a:gd name="T25" fmla="*/ 6 h 27"/>
                <a:gd name="T26" fmla="*/ 2 w 17"/>
                <a:gd name="T27" fmla="*/ 4 h 27"/>
                <a:gd name="T28" fmla="*/ 3 w 17"/>
                <a:gd name="T29" fmla="*/ 7 h 27"/>
                <a:gd name="T30" fmla="*/ 9 w 17"/>
                <a:gd name="T31" fmla="*/ 5 h 27"/>
                <a:gd name="T32" fmla="*/ 10 w 17"/>
                <a:gd name="T33" fmla="*/ 7 h 27"/>
                <a:gd name="T34" fmla="*/ 4 w 17"/>
                <a:gd name="T35" fmla="*/ 9 h 27"/>
                <a:gd name="T36" fmla="*/ 3 w 17"/>
                <a:gd name="T37" fmla="*/ 7 h 27"/>
                <a:gd name="T38" fmla="*/ 4 w 17"/>
                <a:gd name="T39" fmla="*/ 10 h 27"/>
                <a:gd name="T40" fmla="*/ 10 w 17"/>
                <a:gd name="T41" fmla="*/ 8 h 27"/>
                <a:gd name="T42" fmla="*/ 11 w 17"/>
                <a:gd name="T43" fmla="*/ 10 h 27"/>
                <a:gd name="T44" fmla="*/ 5 w 17"/>
                <a:gd name="T45" fmla="*/ 12 h 27"/>
                <a:gd name="T46" fmla="*/ 4 w 17"/>
                <a:gd name="T47" fmla="*/ 10 h 27"/>
                <a:gd name="T48" fmla="*/ 6 w 17"/>
                <a:gd name="T49" fmla="*/ 16 h 27"/>
                <a:gd name="T50" fmla="*/ 5 w 17"/>
                <a:gd name="T51" fmla="*/ 13 h 27"/>
                <a:gd name="T52" fmla="*/ 11 w 17"/>
                <a:gd name="T53" fmla="*/ 11 h 27"/>
                <a:gd name="T54" fmla="*/ 12 w 17"/>
                <a:gd name="T55" fmla="*/ 13 h 27"/>
                <a:gd name="T56" fmla="*/ 6 w 17"/>
                <a:gd name="T57" fmla="*/ 16 h 27"/>
                <a:gd name="T58" fmla="*/ 12 w 17"/>
                <a:gd name="T59" fmla="*/ 23 h 27"/>
                <a:gd name="T60" fmla="*/ 10 w 17"/>
                <a:gd name="T61" fmla="*/ 22 h 27"/>
                <a:gd name="T62" fmla="*/ 11 w 17"/>
                <a:gd name="T63" fmla="*/ 20 h 27"/>
                <a:gd name="T64" fmla="*/ 13 w 17"/>
                <a:gd name="T65" fmla="*/ 21 h 27"/>
                <a:gd name="T66" fmla="*/ 12 w 17"/>
                <a:gd name="T6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7">
                  <a:moveTo>
                    <a:pt x="17" y="24"/>
                  </a:moveTo>
                  <a:cubicBezTo>
                    <a:pt x="9" y="1"/>
                    <a:pt x="9" y="1"/>
                    <a:pt x="9" y="1"/>
                  </a:cubicBezTo>
                  <a:cubicBezTo>
                    <a:pt x="9" y="0"/>
                    <a:pt x="8" y="0"/>
                    <a:pt x="8" y="0"/>
                  </a:cubicBezTo>
                  <a:cubicBezTo>
                    <a:pt x="1" y="3"/>
                    <a:pt x="1" y="3"/>
                    <a:pt x="1" y="3"/>
                  </a:cubicBezTo>
                  <a:cubicBezTo>
                    <a:pt x="1" y="3"/>
                    <a:pt x="0" y="3"/>
                    <a:pt x="0" y="4"/>
                  </a:cubicBezTo>
                  <a:cubicBezTo>
                    <a:pt x="9" y="27"/>
                    <a:pt x="9" y="27"/>
                    <a:pt x="9" y="27"/>
                  </a:cubicBezTo>
                  <a:cubicBezTo>
                    <a:pt x="9" y="27"/>
                    <a:pt x="9" y="27"/>
                    <a:pt x="10" y="27"/>
                  </a:cubicBezTo>
                  <a:cubicBezTo>
                    <a:pt x="17" y="25"/>
                    <a:pt x="17" y="25"/>
                    <a:pt x="17" y="25"/>
                  </a:cubicBezTo>
                  <a:cubicBezTo>
                    <a:pt x="17" y="25"/>
                    <a:pt x="17" y="24"/>
                    <a:pt x="17" y="24"/>
                  </a:cubicBezTo>
                  <a:close/>
                  <a:moveTo>
                    <a:pt x="2" y="4"/>
                  </a:moveTo>
                  <a:cubicBezTo>
                    <a:pt x="8" y="2"/>
                    <a:pt x="8" y="2"/>
                    <a:pt x="8" y="2"/>
                  </a:cubicBezTo>
                  <a:cubicBezTo>
                    <a:pt x="9" y="4"/>
                    <a:pt x="9" y="4"/>
                    <a:pt x="9" y="4"/>
                  </a:cubicBezTo>
                  <a:cubicBezTo>
                    <a:pt x="3" y="6"/>
                    <a:pt x="3" y="6"/>
                    <a:pt x="3" y="6"/>
                  </a:cubicBezTo>
                  <a:lnTo>
                    <a:pt x="2" y="4"/>
                  </a:lnTo>
                  <a:close/>
                  <a:moveTo>
                    <a:pt x="3" y="7"/>
                  </a:moveTo>
                  <a:cubicBezTo>
                    <a:pt x="9" y="5"/>
                    <a:pt x="9" y="5"/>
                    <a:pt x="9" y="5"/>
                  </a:cubicBezTo>
                  <a:cubicBezTo>
                    <a:pt x="10" y="7"/>
                    <a:pt x="10" y="7"/>
                    <a:pt x="10" y="7"/>
                  </a:cubicBezTo>
                  <a:cubicBezTo>
                    <a:pt x="4" y="9"/>
                    <a:pt x="4" y="9"/>
                    <a:pt x="4" y="9"/>
                  </a:cubicBezTo>
                  <a:lnTo>
                    <a:pt x="3" y="7"/>
                  </a:lnTo>
                  <a:close/>
                  <a:moveTo>
                    <a:pt x="4" y="10"/>
                  </a:moveTo>
                  <a:cubicBezTo>
                    <a:pt x="10" y="8"/>
                    <a:pt x="10" y="8"/>
                    <a:pt x="10" y="8"/>
                  </a:cubicBezTo>
                  <a:cubicBezTo>
                    <a:pt x="11" y="10"/>
                    <a:pt x="11" y="10"/>
                    <a:pt x="11" y="10"/>
                  </a:cubicBezTo>
                  <a:cubicBezTo>
                    <a:pt x="5" y="12"/>
                    <a:pt x="5" y="12"/>
                    <a:pt x="5" y="12"/>
                  </a:cubicBezTo>
                  <a:lnTo>
                    <a:pt x="4" y="10"/>
                  </a:lnTo>
                  <a:close/>
                  <a:moveTo>
                    <a:pt x="6" y="16"/>
                  </a:moveTo>
                  <a:cubicBezTo>
                    <a:pt x="5" y="13"/>
                    <a:pt x="5" y="13"/>
                    <a:pt x="5" y="13"/>
                  </a:cubicBezTo>
                  <a:cubicBezTo>
                    <a:pt x="11" y="11"/>
                    <a:pt x="11" y="11"/>
                    <a:pt x="11" y="11"/>
                  </a:cubicBezTo>
                  <a:cubicBezTo>
                    <a:pt x="12" y="13"/>
                    <a:pt x="12" y="13"/>
                    <a:pt x="12" y="13"/>
                  </a:cubicBezTo>
                  <a:lnTo>
                    <a:pt x="6" y="16"/>
                  </a:lnTo>
                  <a:close/>
                  <a:moveTo>
                    <a:pt x="12" y="23"/>
                  </a:moveTo>
                  <a:cubicBezTo>
                    <a:pt x="11" y="23"/>
                    <a:pt x="10" y="23"/>
                    <a:pt x="10" y="22"/>
                  </a:cubicBezTo>
                  <a:cubicBezTo>
                    <a:pt x="10" y="21"/>
                    <a:pt x="10" y="20"/>
                    <a:pt x="11" y="20"/>
                  </a:cubicBezTo>
                  <a:cubicBezTo>
                    <a:pt x="12" y="19"/>
                    <a:pt x="13" y="20"/>
                    <a:pt x="13" y="21"/>
                  </a:cubicBezTo>
                  <a:cubicBezTo>
                    <a:pt x="14" y="22"/>
                    <a:pt x="13" y="23"/>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1004" name="Freeform 1468"/>
            <p:cNvSpPr>
              <a:spLocks noEditPoints="1"/>
            </p:cNvSpPr>
            <p:nvPr/>
          </p:nvSpPr>
          <p:spPr bwMode="auto">
            <a:xfrm>
              <a:off x="10126663" y="4730750"/>
              <a:ext cx="160338" cy="460375"/>
            </a:xfrm>
            <a:custGeom>
              <a:avLst/>
              <a:gdLst>
                <a:gd name="T0" fmla="*/ 8 w 9"/>
                <a:gd name="T1" fmla="*/ 0 h 26"/>
                <a:gd name="T2" fmla="*/ 1 w 9"/>
                <a:gd name="T3" fmla="*/ 0 h 26"/>
                <a:gd name="T4" fmla="*/ 0 w 9"/>
                <a:gd name="T5" fmla="*/ 1 h 26"/>
                <a:gd name="T6" fmla="*/ 0 w 9"/>
                <a:gd name="T7" fmla="*/ 25 h 26"/>
                <a:gd name="T8" fmla="*/ 1 w 9"/>
                <a:gd name="T9" fmla="*/ 26 h 26"/>
                <a:gd name="T10" fmla="*/ 8 w 9"/>
                <a:gd name="T11" fmla="*/ 26 h 26"/>
                <a:gd name="T12" fmla="*/ 9 w 9"/>
                <a:gd name="T13" fmla="*/ 25 h 26"/>
                <a:gd name="T14" fmla="*/ 9 w 9"/>
                <a:gd name="T15" fmla="*/ 1 h 26"/>
                <a:gd name="T16" fmla="*/ 8 w 9"/>
                <a:gd name="T17" fmla="*/ 0 h 26"/>
                <a:gd name="T18" fmla="*/ 4 w 9"/>
                <a:gd name="T19" fmla="*/ 23 h 26"/>
                <a:gd name="T20" fmla="*/ 2 w 9"/>
                <a:gd name="T21" fmla="*/ 21 h 26"/>
                <a:gd name="T22" fmla="*/ 4 w 9"/>
                <a:gd name="T23" fmla="*/ 20 h 26"/>
                <a:gd name="T24" fmla="*/ 6 w 9"/>
                <a:gd name="T25" fmla="*/ 21 h 26"/>
                <a:gd name="T26" fmla="*/ 4 w 9"/>
                <a:gd name="T27" fmla="*/ 23 h 26"/>
                <a:gd name="T28" fmla="*/ 7 w 9"/>
                <a:gd name="T29" fmla="*/ 14 h 26"/>
                <a:gd name="T30" fmla="*/ 1 w 9"/>
                <a:gd name="T31" fmla="*/ 14 h 26"/>
                <a:gd name="T32" fmla="*/ 1 w 9"/>
                <a:gd name="T33" fmla="*/ 11 h 26"/>
                <a:gd name="T34" fmla="*/ 7 w 9"/>
                <a:gd name="T35" fmla="*/ 11 h 26"/>
                <a:gd name="T36" fmla="*/ 7 w 9"/>
                <a:gd name="T37" fmla="*/ 14 h 26"/>
                <a:gd name="T38" fmla="*/ 7 w 9"/>
                <a:gd name="T39" fmla="*/ 11 h 26"/>
                <a:gd name="T40" fmla="*/ 1 w 9"/>
                <a:gd name="T41" fmla="*/ 11 h 26"/>
                <a:gd name="T42" fmla="*/ 1 w 9"/>
                <a:gd name="T43" fmla="*/ 8 h 26"/>
                <a:gd name="T44" fmla="*/ 7 w 9"/>
                <a:gd name="T45" fmla="*/ 8 h 26"/>
                <a:gd name="T46" fmla="*/ 7 w 9"/>
                <a:gd name="T47" fmla="*/ 11 h 26"/>
                <a:gd name="T48" fmla="*/ 7 w 9"/>
                <a:gd name="T49" fmla="*/ 7 h 26"/>
                <a:gd name="T50" fmla="*/ 1 w 9"/>
                <a:gd name="T51" fmla="*/ 7 h 26"/>
                <a:gd name="T52" fmla="*/ 1 w 9"/>
                <a:gd name="T53" fmla="*/ 5 h 26"/>
                <a:gd name="T54" fmla="*/ 7 w 9"/>
                <a:gd name="T55" fmla="*/ 5 h 26"/>
                <a:gd name="T56" fmla="*/ 7 w 9"/>
                <a:gd name="T57" fmla="*/ 7 h 26"/>
                <a:gd name="T58" fmla="*/ 7 w 9"/>
                <a:gd name="T59" fmla="*/ 4 h 26"/>
                <a:gd name="T60" fmla="*/ 1 w 9"/>
                <a:gd name="T61" fmla="*/ 4 h 26"/>
                <a:gd name="T62" fmla="*/ 1 w 9"/>
                <a:gd name="T63" fmla="*/ 1 h 26"/>
                <a:gd name="T64" fmla="*/ 7 w 9"/>
                <a:gd name="T65" fmla="*/ 1 h 26"/>
                <a:gd name="T66" fmla="*/ 7 w 9"/>
                <a:gd name="T6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26">
                  <a:moveTo>
                    <a:pt x="8" y="0"/>
                  </a:moveTo>
                  <a:cubicBezTo>
                    <a:pt x="1" y="0"/>
                    <a:pt x="1" y="0"/>
                    <a:pt x="1" y="0"/>
                  </a:cubicBezTo>
                  <a:cubicBezTo>
                    <a:pt x="0" y="0"/>
                    <a:pt x="0" y="1"/>
                    <a:pt x="0" y="1"/>
                  </a:cubicBezTo>
                  <a:cubicBezTo>
                    <a:pt x="0" y="25"/>
                    <a:pt x="0" y="25"/>
                    <a:pt x="0" y="25"/>
                  </a:cubicBezTo>
                  <a:cubicBezTo>
                    <a:pt x="0" y="26"/>
                    <a:pt x="0" y="26"/>
                    <a:pt x="1" y="26"/>
                  </a:cubicBezTo>
                  <a:cubicBezTo>
                    <a:pt x="8" y="26"/>
                    <a:pt x="8" y="26"/>
                    <a:pt x="8" y="26"/>
                  </a:cubicBezTo>
                  <a:cubicBezTo>
                    <a:pt x="8" y="26"/>
                    <a:pt x="9" y="26"/>
                    <a:pt x="9" y="25"/>
                  </a:cubicBezTo>
                  <a:cubicBezTo>
                    <a:pt x="9" y="1"/>
                    <a:pt x="9" y="1"/>
                    <a:pt x="9" y="1"/>
                  </a:cubicBezTo>
                  <a:cubicBezTo>
                    <a:pt x="9" y="1"/>
                    <a:pt x="8" y="0"/>
                    <a:pt x="8" y="0"/>
                  </a:cubicBezTo>
                  <a:close/>
                  <a:moveTo>
                    <a:pt x="4" y="23"/>
                  </a:moveTo>
                  <a:cubicBezTo>
                    <a:pt x="3" y="23"/>
                    <a:pt x="2" y="22"/>
                    <a:pt x="2" y="21"/>
                  </a:cubicBezTo>
                  <a:cubicBezTo>
                    <a:pt x="2" y="20"/>
                    <a:pt x="3" y="20"/>
                    <a:pt x="4" y="20"/>
                  </a:cubicBezTo>
                  <a:cubicBezTo>
                    <a:pt x="5" y="20"/>
                    <a:pt x="6" y="20"/>
                    <a:pt x="6" y="21"/>
                  </a:cubicBezTo>
                  <a:cubicBezTo>
                    <a:pt x="6" y="22"/>
                    <a:pt x="5" y="23"/>
                    <a:pt x="4" y="23"/>
                  </a:cubicBezTo>
                  <a:close/>
                  <a:moveTo>
                    <a:pt x="7" y="14"/>
                  </a:moveTo>
                  <a:cubicBezTo>
                    <a:pt x="1" y="14"/>
                    <a:pt x="1" y="14"/>
                    <a:pt x="1" y="14"/>
                  </a:cubicBezTo>
                  <a:cubicBezTo>
                    <a:pt x="1" y="11"/>
                    <a:pt x="1" y="11"/>
                    <a:pt x="1" y="11"/>
                  </a:cubicBezTo>
                  <a:cubicBezTo>
                    <a:pt x="7" y="11"/>
                    <a:pt x="7" y="11"/>
                    <a:pt x="7" y="11"/>
                  </a:cubicBezTo>
                  <a:lnTo>
                    <a:pt x="7" y="14"/>
                  </a:lnTo>
                  <a:close/>
                  <a:moveTo>
                    <a:pt x="7" y="11"/>
                  </a:moveTo>
                  <a:cubicBezTo>
                    <a:pt x="1" y="11"/>
                    <a:pt x="1" y="11"/>
                    <a:pt x="1" y="11"/>
                  </a:cubicBezTo>
                  <a:cubicBezTo>
                    <a:pt x="1" y="8"/>
                    <a:pt x="1" y="8"/>
                    <a:pt x="1" y="8"/>
                  </a:cubicBezTo>
                  <a:cubicBezTo>
                    <a:pt x="7" y="8"/>
                    <a:pt x="7" y="8"/>
                    <a:pt x="7" y="8"/>
                  </a:cubicBezTo>
                  <a:lnTo>
                    <a:pt x="7" y="11"/>
                  </a:lnTo>
                  <a:close/>
                  <a:moveTo>
                    <a:pt x="7" y="7"/>
                  </a:moveTo>
                  <a:cubicBezTo>
                    <a:pt x="1" y="7"/>
                    <a:pt x="1" y="7"/>
                    <a:pt x="1" y="7"/>
                  </a:cubicBezTo>
                  <a:cubicBezTo>
                    <a:pt x="1" y="5"/>
                    <a:pt x="1" y="5"/>
                    <a:pt x="1" y="5"/>
                  </a:cubicBezTo>
                  <a:cubicBezTo>
                    <a:pt x="7" y="5"/>
                    <a:pt x="7" y="5"/>
                    <a:pt x="7" y="5"/>
                  </a:cubicBezTo>
                  <a:lnTo>
                    <a:pt x="7" y="7"/>
                  </a:lnTo>
                  <a:close/>
                  <a:moveTo>
                    <a:pt x="7" y="4"/>
                  </a:moveTo>
                  <a:cubicBezTo>
                    <a:pt x="1" y="4"/>
                    <a:pt x="1" y="4"/>
                    <a:pt x="1" y="4"/>
                  </a:cubicBezTo>
                  <a:cubicBezTo>
                    <a:pt x="1" y="1"/>
                    <a:pt x="1" y="1"/>
                    <a:pt x="1" y="1"/>
                  </a:cubicBezTo>
                  <a:cubicBezTo>
                    <a:pt x="7" y="1"/>
                    <a:pt x="7" y="1"/>
                    <a:pt x="7" y="1"/>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1005" name="Freeform 1469"/>
            <p:cNvSpPr>
              <a:spLocks noEditPoints="1"/>
            </p:cNvSpPr>
            <p:nvPr/>
          </p:nvSpPr>
          <p:spPr bwMode="auto">
            <a:xfrm>
              <a:off x="9950450" y="4730750"/>
              <a:ext cx="158750" cy="460375"/>
            </a:xfrm>
            <a:custGeom>
              <a:avLst/>
              <a:gdLst>
                <a:gd name="T0" fmla="*/ 8 w 9"/>
                <a:gd name="T1" fmla="*/ 0 h 26"/>
                <a:gd name="T2" fmla="*/ 1 w 9"/>
                <a:gd name="T3" fmla="*/ 0 h 26"/>
                <a:gd name="T4" fmla="*/ 0 w 9"/>
                <a:gd name="T5" fmla="*/ 1 h 26"/>
                <a:gd name="T6" fmla="*/ 0 w 9"/>
                <a:gd name="T7" fmla="*/ 25 h 26"/>
                <a:gd name="T8" fmla="*/ 1 w 9"/>
                <a:gd name="T9" fmla="*/ 26 h 26"/>
                <a:gd name="T10" fmla="*/ 8 w 9"/>
                <a:gd name="T11" fmla="*/ 26 h 26"/>
                <a:gd name="T12" fmla="*/ 9 w 9"/>
                <a:gd name="T13" fmla="*/ 25 h 26"/>
                <a:gd name="T14" fmla="*/ 9 w 9"/>
                <a:gd name="T15" fmla="*/ 1 h 26"/>
                <a:gd name="T16" fmla="*/ 8 w 9"/>
                <a:gd name="T17" fmla="*/ 0 h 26"/>
                <a:gd name="T18" fmla="*/ 4 w 9"/>
                <a:gd name="T19" fmla="*/ 23 h 26"/>
                <a:gd name="T20" fmla="*/ 3 w 9"/>
                <a:gd name="T21" fmla="*/ 21 h 26"/>
                <a:gd name="T22" fmla="*/ 4 w 9"/>
                <a:gd name="T23" fmla="*/ 20 h 26"/>
                <a:gd name="T24" fmla="*/ 6 w 9"/>
                <a:gd name="T25" fmla="*/ 21 h 26"/>
                <a:gd name="T26" fmla="*/ 4 w 9"/>
                <a:gd name="T27" fmla="*/ 23 h 26"/>
                <a:gd name="T28" fmla="*/ 8 w 9"/>
                <a:gd name="T29" fmla="*/ 14 h 26"/>
                <a:gd name="T30" fmla="*/ 1 w 9"/>
                <a:gd name="T31" fmla="*/ 14 h 26"/>
                <a:gd name="T32" fmla="*/ 1 w 9"/>
                <a:gd name="T33" fmla="*/ 11 h 26"/>
                <a:gd name="T34" fmla="*/ 8 w 9"/>
                <a:gd name="T35" fmla="*/ 11 h 26"/>
                <a:gd name="T36" fmla="*/ 8 w 9"/>
                <a:gd name="T37" fmla="*/ 14 h 26"/>
                <a:gd name="T38" fmla="*/ 8 w 9"/>
                <a:gd name="T39" fmla="*/ 11 h 26"/>
                <a:gd name="T40" fmla="*/ 1 w 9"/>
                <a:gd name="T41" fmla="*/ 11 h 26"/>
                <a:gd name="T42" fmla="*/ 1 w 9"/>
                <a:gd name="T43" fmla="*/ 8 h 26"/>
                <a:gd name="T44" fmla="*/ 8 w 9"/>
                <a:gd name="T45" fmla="*/ 8 h 26"/>
                <a:gd name="T46" fmla="*/ 8 w 9"/>
                <a:gd name="T47" fmla="*/ 11 h 26"/>
                <a:gd name="T48" fmla="*/ 8 w 9"/>
                <a:gd name="T49" fmla="*/ 7 h 26"/>
                <a:gd name="T50" fmla="*/ 1 w 9"/>
                <a:gd name="T51" fmla="*/ 7 h 26"/>
                <a:gd name="T52" fmla="*/ 1 w 9"/>
                <a:gd name="T53" fmla="*/ 5 h 26"/>
                <a:gd name="T54" fmla="*/ 8 w 9"/>
                <a:gd name="T55" fmla="*/ 5 h 26"/>
                <a:gd name="T56" fmla="*/ 8 w 9"/>
                <a:gd name="T57" fmla="*/ 7 h 26"/>
                <a:gd name="T58" fmla="*/ 8 w 9"/>
                <a:gd name="T59" fmla="*/ 4 h 26"/>
                <a:gd name="T60" fmla="*/ 1 w 9"/>
                <a:gd name="T61" fmla="*/ 4 h 26"/>
                <a:gd name="T62" fmla="*/ 1 w 9"/>
                <a:gd name="T63" fmla="*/ 1 h 26"/>
                <a:gd name="T64" fmla="*/ 8 w 9"/>
                <a:gd name="T65" fmla="*/ 1 h 26"/>
                <a:gd name="T66" fmla="*/ 8 w 9"/>
                <a:gd name="T67"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26">
                  <a:moveTo>
                    <a:pt x="8" y="0"/>
                  </a:moveTo>
                  <a:cubicBezTo>
                    <a:pt x="1" y="0"/>
                    <a:pt x="1" y="0"/>
                    <a:pt x="1" y="0"/>
                  </a:cubicBezTo>
                  <a:cubicBezTo>
                    <a:pt x="0" y="0"/>
                    <a:pt x="0" y="1"/>
                    <a:pt x="0" y="1"/>
                  </a:cubicBezTo>
                  <a:cubicBezTo>
                    <a:pt x="0" y="25"/>
                    <a:pt x="0" y="25"/>
                    <a:pt x="0" y="25"/>
                  </a:cubicBezTo>
                  <a:cubicBezTo>
                    <a:pt x="0" y="26"/>
                    <a:pt x="0" y="26"/>
                    <a:pt x="1" y="26"/>
                  </a:cubicBezTo>
                  <a:cubicBezTo>
                    <a:pt x="8" y="26"/>
                    <a:pt x="8" y="26"/>
                    <a:pt x="8" y="26"/>
                  </a:cubicBezTo>
                  <a:cubicBezTo>
                    <a:pt x="9" y="26"/>
                    <a:pt x="9" y="26"/>
                    <a:pt x="9" y="25"/>
                  </a:cubicBezTo>
                  <a:cubicBezTo>
                    <a:pt x="9" y="1"/>
                    <a:pt x="9" y="1"/>
                    <a:pt x="9" y="1"/>
                  </a:cubicBezTo>
                  <a:cubicBezTo>
                    <a:pt x="9" y="1"/>
                    <a:pt x="9" y="0"/>
                    <a:pt x="8" y="0"/>
                  </a:cubicBezTo>
                  <a:close/>
                  <a:moveTo>
                    <a:pt x="4" y="23"/>
                  </a:moveTo>
                  <a:cubicBezTo>
                    <a:pt x="4" y="23"/>
                    <a:pt x="3" y="22"/>
                    <a:pt x="3" y="21"/>
                  </a:cubicBezTo>
                  <a:cubicBezTo>
                    <a:pt x="3" y="20"/>
                    <a:pt x="4" y="20"/>
                    <a:pt x="4" y="20"/>
                  </a:cubicBezTo>
                  <a:cubicBezTo>
                    <a:pt x="5" y="20"/>
                    <a:pt x="6" y="20"/>
                    <a:pt x="6" y="21"/>
                  </a:cubicBezTo>
                  <a:cubicBezTo>
                    <a:pt x="6" y="22"/>
                    <a:pt x="5" y="23"/>
                    <a:pt x="4" y="23"/>
                  </a:cubicBezTo>
                  <a:close/>
                  <a:moveTo>
                    <a:pt x="8" y="14"/>
                  </a:moveTo>
                  <a:cubicBezTo>
                    <a:pt x="1" y="14"/>
                    <a:pt x="1" y="14"/>
                    <a:pt x="1" y="14"/>
                  </a:cubicBezTo>
                  <a:cubicBezTo>
                    <a:pt x="1" y="11"/>
                    <a:pt x="1" y="11"/>
                    <a:pt x="1" y="11"/>
                  </a:cubicBezTo>
                  <a:cubicBezTo>
                    <a:pt x="8" y="11"/>
                    <a:pt x="8" y="11"/>
                    <a:pt x="8" y="11"/>
                  </a:cubicBezTo>
                  <a:lnTo>
                    <a:pt x="8" y="14"/>
                  </a:lnTo>
                  <a:close/>
                  <a:moveTo>
                    <a:pt x="8" y="11"/>
                  </a:moveTo>
                  <a:cubicBezTo>
                    <a:pt x="1" y="11"/>
                    <a:pt x="1" y="11"/>
                    <a:pt x="1" y="11"/>
                  </a:cubicBezTo>
                  <a:cubicBezTo>
                    <a:pt x="1" y="8"/>
                    <a:pt x="1" y="8"/>
                    <a:pt x="1" y="8"/>
                  </a:cubicBezTo>
                  <a:cubicBezTo>
                    <a:pt x="8" y="8"/>
                    <a:pt x="8" y="8"/>
                    <a:pt x="8" y="8"/>
                  </a:cubicBezTo>
                  <a:lnTo>
                    <a:pt x="8" y="11"/>
                  </a:lnTo>
                  <a:close/>
                  <a:moveTo>
                    <a:pt x="8" y="7"/>
                  </a:moveTo>
                  <a:cubicBezTo>
                    <a:pt x="1" y="7"/>
                    <a:pt x="1" y="7"/>
                    <a:pt x="1" y="7"/>
                  </a:cubicBezTo>
                  <a:cubicBezTo>
                    <a:pt x="1" y="5"/>
                    <a:pt x="1" y="5"/>
                    <a:pt x="1" y="5"/>
                  </a:cubicBezTo>
                  <a:cubicBezTo>
                    <a:pt x="8" y="5"/>
                    <a:pt x="8" y="5"/>
                    <a:pt x="8" y="5"/>
                  </a:cubicBezTo>
                  <a:lnTo>
                    <a:pt x="8" y="7"/>
                  </a:lnTo>
                  <a:close/>
                  <a:moveTo>
                    <a:pt x="8" y="4"/>
                  </a:moveTo>
                  <a:cubicBezTo>
                    <a:pt x="1" y="4"/>
                    <a:pt x="1" y="4"/>
                    <a:pt x="1" y="4"/>
                  </a:cubicBezTo>
                  <a:cubicBezTo>
                    <a:pt x="1" y="1"/>
                    <a:pt x="1" y="1"/>
                    <a:pt x="1" y="1"/>
                  </a:cubicBezTo>
                  <a:cubicBezTo>
                    <a:pt x="8" y="1"/>
                    <a:pt x="8" y="1"/>
                    <a:pt x="8" y="1"/>
                  </a:cubicBezTo>
                  <a:lnTo>
                    <a:pt x="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sp>
          <p:nvSpPr>
            <p:cNvPr id="1006" name="Freeform 1470"/>
            <p:cNvSpPr>
              <a:spLocks noEditPoints="1"/>
            </p:cNvSpPr>
            <p:nvPr/>
          </p:nvSpPr>
          <p:spPr bwMode="auto">
            <a:xfrm>
              <a:off x="10287000" y="4713288"/>
              <a:ext cx="300038" cy="477838"/>
            </a:xfrm>
            <a:custGeom>
              <a:avLst/>
              <a:gdLst>
                <a:gd name="T0" fmla="*/ 17 w 17"/>
                <a:gd name="T1" fmla="*/ 24 h 27"/>
                <a:gd name="T2" fmla="*/ 9 w 17"/>
                <a:gd name="T3" fmla="*/ 1 h 27"/>
                <a:gd name="T4" fmla="*/ 8 w 17"/>
                <a:gd name="T5" fmla="*/ 0 h 27"/>
                <a:gd name="T6" fmla="*/ 1 w 17"/>
                <a:gd name="T7" fmla="*/ 3 h 27"/>
                <a:gd name="T8" fmla="*/ 0 w 17"/>
                <a:gd name="T9" fmla="*/ 4 h 27"/>
                <a:gd name="T10" fmla="*/ 9 w 17"/>
                <a:gd name="T11" fmla="*/ 27 h 27"/>
                <a:gd name="T12" fmla="*/ 10 w 17"/>
                <a:gd name="T13" fmla="*/ 27 h 27"/>
                <a:gd name="T14" fmla="*/ 16 w 17"/>
                <a:gd name="T15" fmla="*/ 25 h 27"/>
                <a:gd name="T16" fmla="*/ 17 w 17"/>
                <a:gd name="T17" fmla="*/ 24 h 27"/>
                <a:gd name="T18" fmla="*/ 2 w 17"/>
                <a:gd name="T19" fmla="*/ 4 h 27"/>
                <a:gd name="T20" fmla="*/ 8 w 17"/>
                <a:gd name="T21" fmla="*/ 2 h 27"/>
                <a:gd name="T22" fmla="*/ 8 w 17"/>
                <a:gd name="T23" fmla="*/ 4 h 27"/>
                <a:gd name="T24" fmla="*/ 2 w 17"/>
                <a:gd name="T25" fmla="*/ 6 h 27"/>
                <a:gd name="T26" fmla="*/ 2 w 17"/>
                <a:gd name="T27" fmla="*/ 4 h 27"/>
                <a:gd name="T28" fmla="*/ 3 w 17"/>
                <a:gd name="T29" fmla="*/ 7 h 27"/>
                <a:gd name="T30" fmla="*/ 9 w 17"/>
                <a:gd name="T31" fmla="*/ 4 h 27"/>
                <a:gd name="T32" fmla="*/ 9 w 17"/>
                <a:gd name="T33" fmla="*/ 7 h 27"/>
                <a:gd name="T34" fmla="*/ 3 w 17"/>
                <a:gd name="T35" fmla="*/ 9 h 27"/>
                <a:gd name="T36" fmla="*/ 3 w 17"/>
                <a:gd name="T37" fmla="*/ 7 h 27"/>
                <a:gd name="T38" fmla="*/ 4 w 17"/>
                <a:gd name="T39" fmla="*/ 10 h 27"/>
                <a:gd name="T40" fmla="*/ 10 w 17"/>
                <a:gd name="T41" fmla="*/ 8 h 27"/>
                <a:gd name="T42" fmla="*/ 11 w 17"/>
                <a:gd name="T43" fmla="*/ 10 h 27"/>
                <a:gd name="T44" fmla="*/ 5 w 17"/>
                <a:gd name="T45" fmla="*/ 12 h 27"/>
                <a:gd name="T46" fmla="*/ 4 w 17"/>
                <a:gd name="T47" fmla="*/ 10 h 27"/>
                <a:gd name="T48" fmla="*/ 6 w 17"/>
                <a:gd name="T49" fmla="*/ 15 h 27"/>
                <a:gd name="T50" fmla="*/ 5 w 17"/>
                <a:gd name="T51" fmla="*/ 13 h 27"/>
                <a:gd name="T52" fmla="*/ 11 w 17"/>
                <a:gd name="T53" fmla="*/ 11 h 27"/>
                <a:gd name="T54" fmla="*/ 12 w 17"/>
                <a:gd name="T55" fmla="*/ 13 h 27"/>
                <a:gd name="T56" fmla="*/ 6 w 17"/>
                <a:gd name="T57" fmla="*/ 15 h 27"/>
                <a:gd name="T58" fmla="*/ 12 w 17"/>
                <a:gd name="T59" fmla="*/ 23 h 27"/>
                <a:gd name="T60" fmla="*/ 10 w 17"/>
                <a:gd name="T61" fmla="*/ 22 h 27"/>
                <a:gd name="T62" fmla="*/ 11 w 17"/>
                <a:gd name="T63" fmla="*/ 20 h 27"/>
                <a:gd name="T64" fmla="*/ 13 w 17"/>
                <a:gd name="T65" fmla="*/ 21 h 27"/>
                <a:gd name="T66" fmla="*/ 12 w 17"/>
                <a:gd name="T6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7">
                  <a:moveTo>
                    <a:pt x="17" y="24"/>
                  </a:moveTo>
                  <a:cubicBezTo>
                    <a:pt x="9" y="1"/>
                    <a:pt x="9" y="1"/>
                    <a:pt x="9" y="1"/>
                  </a:cubicBezTo>
                  <a:cubicBezTo>
                    <a:pt x="8" y="0"/>
                    <a:pt x="8" y="0"/>
                    <a:pt x="8" y="0"/>
                  </a:cubicBezTo>
                  <a:cubicBezTo>
                    <a:pt x="1" y="3"/>
                    <a:pt x="1" y="3"/>
                    <a:pt x="1" y="3"/>
                  </a:cubicBezTo>
                  <a:cubicBezTo>
                    <a:pt x="0" y="3"/>
                    <a:pt x="0" y="3"/>
                    <a:pt x="0" y="4"/>
                  </a:cubicBezTo>
                  <a:cubicBezTo>
                    <a:pt x="9" y="27"/>
                    <a:pt x="9" y="27"/>
                    <a:pt x="9" y="27"/>
                  </a:cubicBezTo>
                  <a:cubicBezTo>
                    <a:pt x="9" y="27"/>
                    <a:pt x="9" y="27"/>
                    <a:pt x="10" y="27"/>
                  </a:cubicBezTo>
                  <a:cubicBezTo>
                    <a:pt x="16" y="25"/>
                    <a:pt x="16" y="25"/>
                    <a:pt x="16" y="25"/>
                  </a:cubicBezTo>
                  <a:cubicBezTo>
                    <a:pt x="17" y="24"/>
                    <a:pt x="17" y="24"/>
                    <a:pt x="17" y="24"/>
                  </a:cubicBezTo>
                  <a:close/>
                  <a:moveTo>
                    <a:pt x="2" y="4"/>
                  </a:moveTo>
                  <a:cubicBezTo>
                    <a:pt x="8" y="2"/>
                    <a:pt x="8" y="2"/>
                    <a:pt x="8" y="2"/>
                  </a:cubicBezTo>
                  <a:cubicBezTo>
                    <a:pt x="8" y="4"/>
                    <a:pt x="8" y="4"/>
                    <a:pt x="8" y="4"/>
                  </a:cubicBezTo>
                  <a:cubicBezTo>
                    <a:pt x="2" y="6"/>
                    <a:pt x="2" y="6"/>
                    <a:pt x="2" y="6"/>
                  </a:cubicBezTo>
                  <a:lnTo>
                    <a:pt x="2" y="4"/>
                  </a:lnTo>
                  <a:close/>
                  <a:moveTo>
                    <a:pt x="3" y="7"/>
                  </a:moveTo>
                  <a:cubicBezTo>
                    <a:pt x="9" y="4"/>
                    <a:pt x="9" y="4"/>
                    <a:pt x="9" y="4"/>
                  </a:cubicBezTo>
                  <a:cubicBezTo>
                    <a:pt x="9" y="7"/>
                    <a:pt x="9" y="7"/>
                    <a:pt x="9" y="7"/>
                  </a:cubicBezTo>
                  <a:cubicBezTo>
                    <a:pt x="3" y="9"/>
                    <a:pt x="3" y="9"/>
                    <a:pt x="3" y="9"/>
                  </a:cubicBezTo>
                  <a:lnTo>
                    <a:pt x="3" y="7"/>
                  </a:lnTo>
                  <a:close/>
                  <a:moveTo>
                    <a:pt x="4" y="10"/>
                  </a:moveTo>
                  <a:cubicBezTo>
                    <a:pt x="10" y="8"/>
                    <a:pt x="10" y="8"/>
                    <a:pt x="10" y="8"/>
                  </a:cubicBezTo>
                  <a:cubicBezTo>
                    <a:pt x="11" y="10"/>
                    <a:pt x="11" y="10"/>
                    <a:pt x="11" y="10"/>
                  </a:cubicBezTo>
                  <a:cubicBezTo>
                    <a:pt x="5" y="12"/>
                    <a:pt x="5" y="12"/>
                    <a:pt x="5" y="12"/>
                  </a:cubicBezTo>
                  <a:lnTo>
                    <a:pt x="4" y="10"/>
                  </a:lnTo>
                  <a:close/>
                  <a:moveTo>
                    <a:pt x="6" y="15"/>
                  </a:moveTo>
                  <a:cubicBezTo>
                    <a:pt x="5" y="13"/>
                    <a:pt x="5" y="13"/>
                    <a:pt x="5" y="13"/>
                  </a:cubicBezTo>
                  <a:cubicBezTo>
                    <a:pt x="11" y="11"/>
                    <a:pt x="11" y="11"/>
                    <a:pt x="11" y="11"/>
                  </a:cubicBezTo>
                  <a:cubicBezTo>
                    <a:pt x="12" y="13"/>
                    <a:pt x="12" y="13"/>
                    <a:pt x="12" y="13"/>
                  </a:cubicBezTo>
                  <a:lnTo>
                    <a:pt x="6" y="15"/>
                  </a:lnTo>
                  <a:close/>
                  <a:moveTo>
                    <a:pt x="12" y="23"/>
                  </a:moveTo>
                  <a:cubicBezTo>
                    <a:pt x="11" y="23"/>
                    <a:pt x="10" y="23"/>
                    <a:pt x="10" y="22"/>
                  </a:cubicBezTo>
                  <a:cubicBezTo>
                    <a:pt x="9" y="21"/>
                    <a:pt x="10" y="20"/>
                    <a:pt x="11" y="20"/>
                  </a:cubicBezTo>
                  <a:cubicBezTo>
                    <a:pt x="12" y="19"/>
                    <a:pt x="13" y="20"/>
                    <a:pt x="13" y="21"/>
                  </a:cubicBezTo>
                  <a:cubicBezTo>
                    <a:pt x="13" y="22"/>
                    <a:pt x="13" y="23"/>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lumMod val="85000"/>
                    <a:lumOff val="15000"/>
                  </a:prstClr>
                </a:solidFill>
              </a:endParaRPr>
            </a:p>
          </p:txBody>
        </p:sp>
      </p:gr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5402" y="0"/>
            <a:ext cx="12220627" cy="6858000"/>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bwMode="auto">
          <a:xfrm>
            <a:off x="-25400" y="3247428"/>
            <a:ext cx="3492206" cy="3610572"/>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a:off x="-25401" y="2121261"/>
            <a:ext cx="3492207" cy="2641321"/>
          </a:xfrm>
          <a:custGeom>
            <a:avLst/>
            <a:gdLst>
              <a:gd name="connsiteX0" fmla="*/ 0 w 3457576"/>
              <a:gd name="connsiteY0" fmla="*/ 0 h 2615128"/>
              <a:gd name="connsiteX1" fmla="*/ 3457576 w 3457576"/>
              <a:gd name="connsiteY1" fmla="*/ 1143291 h 2615128"/>
              <a:gd name="connsiteX2" fmla="*/ 0 w 3457576"/>
              <a:gd name="connsiteY2" fmla="*/ 2615128 h 2615128"/>
            </a:gdLst>
            <a:ahLst/>
            <a:cxnLst>
              <a:cxn ang="0">
                <a:pos x="connsiteX0" y="connsiteY0"/>
              </a:cxn>
              <a:cxn ang="0">
                <a:pos x="connsiteX1" y="connsiteY1"/>
              </a:cxn>
              <a:cxn ang="0">
                <a:pos x="connsiteX2" y="connsiteY2"/>
              </a:cxn>
            </a:cxnLst>
            <a:rect l="l" t="t" r="r" b="b"/>
            <a:pathLst>
              <a:path w="3457576" h="2615128">
                <a:moveTo>
                  <a:pt x="0" y="0"/>
                </a:moveTo>
                <a:lnTo>
                  <a:pt x="3457576" y="1143291"/>
                </a:lnTo>
                <a:lnTo>
                  <a:pt x="0" y="2615128"/>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25401" y="3429"/>
            <a:ext cx="3465673" cy="3302199"/>
          </a:xfrm>
          <a:custGeom>
            <a:avLst/>
            <a:gdLst>
              <a:gd name="connsiteX0" fmla="*/ 0 w 3457576"/>
              <a:gd name="connsiteY0" fmla="*/ 0 h 3268861"/>
              <a:gd name="connsiteX1" fmla="*/ 337300 w 3457576"/>
              <a:gd name="connsiteY1" fmla="*/ 0 h 3268861"/>
              <a:gd name="connsiteX2" fmla="*/ 3457576 w 3457576"/>
              <a:gd name="connsiteY2" fmla="*/ 3268861 h 3268861"/>
              <a:gd name="connsiteX3" fmla="*/ 0 w 3457576"/>
              <a:gd name="connsiteY3" fmla="*/ 2125569 h 3268861"/>
            </a:gdLst>
            <a:ahLst/>
            <a:cxnLst>
              <a:cxn ang="0">
                <a:pos x="connsiteX0" y="connsiteY0"/>
              </a:cxn>
              <a:cxn ang="0">
                <a:pos x="connsiteX1" y="connsiteY1"/>
              </a:cxn>
              <a:cxn ang="0">
                <a:pos x="connsiteX2" y="connsiteY2"/>
              </a:cxn>
              <a:cxn ang="0">
                <a:pos x="connsiteX3" y="connsiteY3"/>
              </a:cxn>
            </a:cxnLst>
            <a:rect l="l" t="t" r="r" b="b"/>
            <a:pathLst>
              <a:path w="3457576" h="3268861">
                <a:moveTo>
                  <a:pt x="0" y="0"/>
                </a:moveTo>
                <a:lnTo>
                  <a:pt x="337300" y="0"/>
                </a:lnTo>
                <a:lnTo>
                  <a:pt x="3457576" y="3268861"/>
                </a:lnTo>
                <a:lnTo>
                  <a:pt x="0" y="21255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a:off x="286700" y="3429"/>
            <a:ext cx="3151531" cy="3301603"/>
          </a:xfrm>
          <a:custGeom>
            <a:avLst/>
            <a:gdLst>
              <a:gd name="connsiteX0" fmla="*/ 0 w 3120278"/>
              <a:gd name="connsiteY0" fmla="*/ 0 h 3268862"/>
              <a:gd name="connsiteX1" fmla="*/ 2922202 w 3120278"/>
              <a:gd name="connsiteY1" fmla="*/ 0 h 3268862"/>
              <a:gd name="connsiteX2" fmla="*/ 3120278 w 3120278"/>
              <a:gd name="connsiteY2" fmla="*/ 3268862 h 3268862"/>
            </a:gdLst>
            <a:ahLst/>
            <a:cxnLst>
              <a:cxn ang="0">
                <a:pos x="connsiteX0" y="connsiteY0"/>
              </a:cxn>
              <a:cxn ang="0">
                <a:pos x="connsiteX1" y="connsiteY1"/>
              </a:cxn>
              <a:cxn ang="0">
                <a:pos x="connsiteX2" y="connsiteY2"/>
              </a:cxn>
            </a:cxnLst>
            <a:rect l="l" t="t" r="r" b="b"/>
            <a:pathLst>
              <a:path w="3120278" h="3268862">
                <a:moveTo>
                  <a:pt x="0" y="0"/>
                </a:moveTo>
                <a:lnTo>
                  <a:pt x="2922202" y="0"/>
                </a:lnTo>
                <a:lnTo>
                  <a:pt x="3120278" y="3268862"/>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3238171" y="3429"/>
            <a:ext cx="1137313" cy="3301603"/>
          </a:xfrm>
          <a:custGeom>
            <a:avLst/>
            <a:gdLst>
              <a:gd name="connsiteX0" fmla="*/ 0 w 1126035"/>
              <a:gd name="connsiteY0" fmla="*/ 0 h 3268862"/>
              <a:gd name="connsiteX1" fmla="*/ 1126035 w 1126035"/>
              <a:gd name="connsiteY1" fmla="*/ 0 h 3268862"/>
              <a:gd name="connsiteX2" fmla="*/ 198077 w 1126035"/>
              <a:gd name="connsiteY2" fmla="*/ 3268862 h 3268862"/>
            </a:gdLst>
            <a:ahLst/>
            <a:cxnLst>
              <a:cxn ang="0">
                <a:pos x="connsiteX0" y="connsiteY0"/>
              </a:cxn>
              <a:cxn ang="0">
                <a:pos x="connsiteX1" y="connsiteY1"/>
              </a:cxn>
              <a:cxn ang="0">
                <a:pos x="connsiteX2" y="connsiteY2"/>
              </a:cxn>
            </a:cxnLst>
            <a:rect l="l" t="t" r="r" b="b"/>
            <a:pathLst>
              <a:path w="1126035" h="3268862">
                <a:moveTo>
                  <a:pt x="0" y="0"/>
                </a:moveTo>
                <a:lnTo>
                  <a:pt x="1126035" y="0"/>
                </a:lnTo>
                <a:lnTo>
                  <a:pt x="198077" y="3268862"/>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5" name="椭圆 44"/>
          <p:cNvSpPr/>
          <p:nvPr/>
        </p:nvSpPr>
        <p:spPr>
          <a:xfrm>
            <a:off x="2625774" y="2364777"/>
            <a:ext cx="1765300" cy="1765300"/>
          </a:xfrm>
          <a:prstGeom prst="ellipse">
            <a:avLst/>
          </a:prstGeom>
          <a:solidFill>
            <a:schemeClr val="bg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828586" y="2470748"/>
            <a:ext cx="5706477" cy="1015663"/>
          </a:xfrm>
          <a:prstGeom prst="rect">
            <a:avLst/>
          </a:prstGeom>
          <a:noFill/>
        </p:spPr>
        <p:txBody>
          <a:bodyPr wrap="square" rtlCol="0">
            <a:spAutoFit/>
          </a:bodyPr>
          <a:lstStyle/>
          <a:p>
            <a:r>
              <a:rPr lang="zh-CN" altLang="en-US" sz="6000" b="1" dirty="0">
                <a:solidFill>
                  <a:srgbClr val="FFFFFF"/>
                </a:solidFill>
                <a:latin typeface="微软雅黑" panose="020B0503020204020204" pitchFamily="34" charset="-122"/>
                <a:ea typeface="微软雅黑" panose="020B0503020204020204" pitchFamily="34" charset="-122"/>
              </a:rPr>
              <a:t>研究背景及意义</a:t>
            </a:r>
          </a:p>
        </p:txBody>
      </p:sp>
      <p:sp>
        <p:nvSpPr>
          <p:cNvPr id="19" name="文本框 18"/>
          <p:cNvSpPr txBox="1"/>
          <p:nvPr/>
        </p:nvSpPr>
        <p:spPr>
          <a:xfrm>
            <a:off x="2872139" y="2692687"/>
            <a:ext cx="1453020" cy="1200329"/>
          </a:xfrm>
          <a:prstGeom prst="rect">
            <a:avLst/>
          </a:prstGeom>
          <a:noFill/>
        </p:spPr>
        <p:txBody>
          <a:bodyPr wrap="square" rtlCol="0">
            <a:spAutoFit/>
          </a:bodyPr>
          <a:lstStyle/>
          <a:p>
            <a:r>
              <a:rPr lang="en-US" altLang="zh-CN" sz="7200" b="1" dirty="0">
                <a:solidFill>
                  <a:srgbClr val="263238"/>
                </a:solidFill>
                <a:latin typeface="微软雅黑" panose="020B0503020204020204" pitchFamily="34" charset="-122"/>
                <a:ea typeface="微软雅黑" panose="020B0503020204020204" pitchFamily="34" charset="-122"/>
              </a:rPr>
              <a:t>01</a:t>
            </a:r>
            <a:endParaRPr lang="zh-CN" altLang="en-US" sz="7200" b="1" dirty="0">
              <a:solidFill>
                <a:srgbClr val="263238"/>
              </a:solidFill>
              <a:latin typeface="微软雅黑" panose="020B0503020204020204" pitchFamily="34" charset="-122"/>
              <a:ea typeface="微软雅黑" panose="020B0503020204020204" pitchFamily="34" charset="-122"/>
            </a:endParaRPr>
          </a:p>
        </p:txBody>
      </p:sp>
      <p:sp>
        <p:nvSpPr>
          <p:cNvPr id="20" name="矩形 19"/>
          <p:cNvSpPr/>
          <p:nvPr/>
        </p:nvSpPr>
        <p:spPr>
          <a:xfrm>
            <a:off x="4828585" y="3515439"/>
            <a:ext cx="5706477" cy="584775"/>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206236" y="180723"/>
            <a:ext cx="2820637"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研究背景及意义</a:t>
            </a:r>
          </a:p>
        </p:txBody>
      </p:sp>
      <p:sp>
        <p:nvSpPr>
          <p:cNvPr id="32" name="矩形 31"/>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0" y="4635500"/>
            <a:ext cx="12192000" cy="2222500"/>
          </a:xfrm>
          <a:prstGeom prst="rect">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27" y="1636569"/>
            <a:ext cx="5327173" cy="4148281"/>
          </a:xfrm>
          <a:prstGeom prst="rect">
            <a:avLst/>
          </a:prstGeom>
        </p:spPr>
      </p:pic>
      <p:pic>
        <p:nvPicPr>
          <p:cNvPr id="65" name="图片 64" descr="C:\Users\Administrator\Desktop\1.png1"/>
          <p:cNvPicPr>
            <a:picLocks noChangeAspect="1"/>
          </p:cNvPicPr>
          <p:nvPr/>
        </p:nvPicPr>
        <p:blipFill>
          <a:blip r:embed="rId3"/>
          <a:srcRect/>
          <a:stretch>
            <a:fillRect/>
          </a:stretch>
        </p:blipFill>
        <p:spPr>
          <a:xfrm>
            <a:off x="1874166" y="2066918"/>
            <a:ext cx="4227195" cy="2378082"/>
          </a:xfrm>
          <a:prstGeom prst="rect">
            <a:avLst/>
          </a:prstGeom>
          <a:blipFill>
            <a:blip r:embed="rId4"/>
            <a:stretch>
              <a:fillRect/>
            </a:stretch>
          </a:blipFill>
        </p:spPr>
      </p:pic>
      <p:sp>
        <p:nvSpPr>
          <p:cNvPr id="66" name="椭圆 65"/>
          <p:cNvSpPr/>
          <p:nvPr/>
        </p:nvSpPr>
        <p:spPr>
          <a:xfrm>
            <a:off x="6642100" y="2095500"/>
            <a:ext cx="647700" cy="647700"/>
          </a:xfrm>
          <a:prstGeom prst="ellipse">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642100" y="3733800"/>
            <a:ext cx="647700" cy="647700"/>
          </a:xfrm>
          <a:prstGeom prst="ellipse">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70"/>
          <p:cNvSpPr>
            <a:spLocks noEditPoints="1"/>
          </p:cNvSpPr>
          <p:nvPr/>
        </p:nvSpPr>
        <p:spPr bwMode="auto">
          <a:xfrm>
            <a:off x="6802661" y="2220909"/>
            <a:ext cx="327932" cy="396882"/>
          </a:xfrm>
          <a:custGeom>
            <a:avLst/>
            <a:gdLst>
              <a:gd name="T0" fmla="*/ 60 w 73"/>
              <a:gd name="T1" fmla="*/ 8 h 88"/>
              <a:gd name="T2" fmla="*/ 28 w 73"/>
              <a:gd name="T3" fmla="*/ 13 h 88"/>
              <a:gd name="T4" fmla="*/ 29 w 73"/>
              <a:gd name="T5" fmla="*/ 41 h 88"/>
              <a:gd name="T6" fmla="*/ 2 w 73"/>
              <a:gd name="T7" fmla="*/ 79 h 88"/>
              <a:gd name="T8" fmla="*/ 4 w 73"/>
              <a:gd name="T9" fmla="*/ 87 h 88"/>
              <a:gd name="T10" fmla="*/ 4 w 73"/>
              <a:gd name="T11" fmla="*/ 87 h 88"/>
              <a:gd name="T12" fmla="*/ 4 w 73"/>
              <a:gd name="T13" fmla="*/ 87 h 88"/>
              <a:gd name="T14" fmla="*/ 4 w 73"/>
              <a:gd name="T15" fmla="*/ 87 h 88"/>
              <a:gd name="T16" fmla="*/ 31 w 73"/>
              <a:gd name="T17" fmla="*/ 49 h 88"/>
              <a:gd name="T18" fmla="*/ 33 w 73"/>
              <a:gd name="T19" fmla="*/ 49 h 88"/>
              <a:gd name="T20" fmla="*/ 33 w 73"/>
              <a:gd name="T21" fmla="*/ 51 h 88"/>
              <a:gd name="T22" fmla="*/ 6 w 73"/>
              <a:gd name="T23" fmla="*/ 88 h 88"/>
              <a:gd name="T24" fmla="*/ 13 w 73"/>
              <a:gd name="T25" fmla="*/ 87 h 88"/>
              <a:gd name="T26" fmla="*/ 14 w 73"/>
              <a:gd name="T27" fmla="*/ 85 h 88"/>
              <a:gd name="T28" fmla="*/ 20 w 73"/>
              <a:gd name="T29" fmla="*/ 84 h 88"/>
              <a:gd name="T30" fmla="*/ 18 w 73"/>
              <a:gd name="T31" fmla="*/ 80 h 88"/>
              <a:gd name="T32" fmla="*/ 20 w 73"/>
              <a:gd name="T33" fmla="*/ 79 h 88"/>
              <a:gd name="T34" fmla="*/ 23 w 73"/>
              <a:gd name="T35" fmla="*/ 78 h 88"/>
              <a:gd name="T36" fmla="*/ 25 w 73"/>
              <a:gd name="T37" fmla="*/ 75 h 88"/>
              <a:gd name="T38" fmla="*/ 29 w 73"/>
              <a:gd name="T39" fmla="*/ 75 h 88"/>
              <a:gd name="T40" fmla="*/ 31 w 73"/>
              <a:gd name="T41" fmla="*/ 72 h 88"/>
              <a:gd name="T42" fmla="*/ 30 w 73"/>
              <a:gd name="T43" fmla="*/ 66 h 88"/>
              <a:gd name="T44" fmla="*/ 31 w 73"/>
              <a:gd name="T45" fmla="*/ 65 h 88"/>
              <a:gd name="T46" fmla="*/ 37 w 73"/>
              <a:gd name="T47" fmla="*/ 64 h 88"/>
              <a:gd name="T48" fmla="*/ 34 w 73"/>
              <a:gd name="T49" fmla="*/ 59 h 88"/>
              <a:gd name="T50" fmla="*/ 40 w 73"/>
              <a:gd name="T51" fmla="*/ 57 h 88"/>
              <a:gd name="T52" fmla="*/ 36 w 73"/>
              <a:gd name="T53" fmla="*/ 51 h 88"/>
              <a:gd name="T54" fmla="*/ 39 w 73"/>
              <a:gd name="T55" fmla="*/ 48 h 88"/>
              <a:gd name="T56" fmla="*/ 66 w 73"/>
              <a:gd name="T57" fmla="*/ 40 h 88"/>
              <a:gd name="T58" fmla="*/ 60 w 73"/>
              <a:gd name="T59" fmla="*/ 8 h 88"/>
              <a:gd name="T60" fmla="*/ 58 w 73"/>
              <a:gd name="T61" fmla="*/ 19 h 88"/>
              <a:gd name="T62" fmla="*/ 51 w 73"/>
              <a:gd name="T63" fmla="*/ 20 h 88"/>
              <a:gd name="T64" fmla="*/ 50 w 73"/>
              <a:gd name="T65" fmla="*/ 14 h 88"/>
              <a:gd name="T66" fmla="*/ 57 w 73"/>
              <a:gd name="T67" fmla="*/ 13 h 88"/>
              <a:gd name="T68" fmla="*/ 58 w 73"/>
              <a:gd name="T69" fmla="*/ 1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88">
                <a:moveTo>
                  <a:pt x="60" y="8"/>
                </a:moveTo>
                <a:cubicBezTo>
                  <a:pt x="50" y="0"/>
                  <a:pt x="36" y="3"/>
                  <a:pt x="28" y="13"/>
                </a:cubicBezTo>
                <a:cubicBezTo>
                  <a:pt x="22" y="22"/>
                  <a:pt x="23" y="33"/>
                  <a:pt x="29" y="41"/>
                </a:cubicBezTo>
                <a:cubicBezTo>
                  <a:pt x="2" y="79"/>
                  <a:pt x="2" y="79"/>
                  <a:pt x="2" y="79"/>
                </a:cubicBezTo>
                <a:cubicBezTo>
                  <a:pt x="0" y="81"/>
                  <a:pt x="1" y="85"/>
                  <a:pt x="4" y="87"/>
                </a:cubicBezTo>
                <a:cubicBezTo>
                  <a:pt x="4" y="87"/>
                  <a:pt x="4" y="87"/>
                  <a:pt x="4" y="87"/>
                </a:cubicBezTo>
                <a:cubicBezTo>
                  <a:pt x="4" y="87"/>
                  <a:pt x="4" y="87"/>
                  <a:pt x="4" y="87"/>
                </a:cubicBezTo>
                <a:cubicBezTo>
                  <a:pt x="4" y="87"/>
                  <a:pt x="4" y="87"/>
                  <a:pt x="4" y="87"/>
                </a:cubicBezTo>
                <a:cubicBezTo>
                  <a:pt x="31" y="49"/>
                  <a:pt x="31" y="49"/>
                  <a:pt x="31" y="49"/>
                </a:cubicBezTo>
                <a:cubicBezTo>
                  <a:pt x="31" y="49"/>
                  <a:pt x="32" y="48"/>
                  <a:pt x="33" y="49"/>
                </a:cubicBezTo>
                <a:cubicBezTo>
                  <a:pt x="34" y="49"/>
                  <a:pt x="34" y="50"/>
                  <a:pt x="33" y="51"/>
                </a:cubicBezTo>
                <a:cubicBezTo>
                  <a:pt x="6" y="88"/>
                  <a:pt x="6" y="88"/>
                  <a:pt x="6" y="88"/>
                </a:cubicBezTo>
                <a:cubicBezTo>
                  <a:pt x="13" y="87"/>
                  <a:pt x="13" y="87"/>
                  <a:pt x="13" y="87"/>
                </a:cubicBezTo>
                <a:cubicBezTo>
                  <a:pt x="14" y="85"/>
                  <a:pt x="14" y="85"/>
                  <a:pt x="14" y="85"/>
                </a:cubicBezTo>
                <a:cubicBezTo>
                  <a:pt x="20" y="84"/>
                  <a:pt x="20" y="84"/>
                  <a:pt x="20" y="84"/>
                </a:cubicBezTo>
                <a:cubicBezTo>
                  <a:pt x="18" y="80"/>
                  <a:pt x="18" y="80"/>
                  <a:pt x="18" y="80"/>
                </a:cubicBezTo>
                <a:cubicBezTo>
                  <a:pt x="20" y="79"/>
                  <a:pt x="20" y="79"/>
                  <a:pt x="20" y="79"/>
                </a:cubicBezTo>
                <a:cubicBezTo>
                  <a:pt x="23" y="78"/>
                  <a:pt x="23" y="78"/>
                  <a:pt x="23" y="78"/>
                </a:cubicBezTo>
                <a:cubicBezTo>
                  <a:pt x="25" y="75"/>
                  <a:pt x="25" y="75"/>
                  <a:pt x="25" y="75"/>
                </a:cubicBezTo>
                <a:cubicBezTo>
                  <a:pt x="29" y="75"/>
                  <a:pt x="29" y="75"/>
                  <a:pt x="29" y="75"/>
                </a:cubicBezTo>
                <a:cubicBezTo>
                  <a:pt x="31" y="72"/>
                  <a:pt x="31" y="72"/>
                  <a:pt x="31" y="72"/>
                </a:cubicBezTo>
                <a:cubicBezTo>
                  <a:pt x="30" y="66"/>
                  <a:pt x="30" y="66"/>
                  <a:pt x="30" y="66"/>
                </a:cubicBezTo>
                <a:cubicBezTo>
                  <a:pt x="31" y="65"/>
                  <a:pt x="31" y="65"/>
                  <a:pt x="31" y="65"/>
                </a:cubicBezTo>
                <a:cubicBezTo>
                  <a:pt x="37" y="64"/>
                  <a:pt x="37" y="64"/>
                  <a:pt x="37" y="64"/>
                </a:cubicBezTo>
                <a:cubicBezTo>
                  <a:pt x="34" y="59"/>
                  <a:pt x="34" y="59"/>
                  <a:pt x="34" y="59"/>
                </a:cubicBezTo>
                <a:cubicBezTo>
                  <a:pt x="40" y="57"/>
                  <a:pt x="40" y="57"/>
                  <a:pt x="40" y="57"/>
                </a:cubicBezTo>
                <a:cubicBezTo>
                  <a:pt x="36" y="51"/>
                  <a:pt x="36" y="51"/>
                  <a:pt x="36" y="51"/>
                </a:cubicBezTo>
                <a:cubicBezTo>
                  <a:pt x="39" y="48"/>
                  <a:pt x="39" y="48"/>
                  <a:pt x="39" y="48"/>
                </a:cubicBezTo>
                <a:cubicBezTo>
                  <a:pt x="48" y="52"/>
                  <a:pt x="59" y="49"/>
                  <a:pt x="66" y="40"/>
                </a:cubicBezTo>
                <a:cubicBezTo>
                  <a:pt x="73" y="30"/>
                  <a:pt x="71" y="15"/>
                  <a:pt x="60" y="8"/>
                </a:cubicBezTo>
                <a:close/>
                <a:moveTo>
                  <a:pt x="58" y="19"/>
                </a:moveTo>
                <a:cubicBezTo>
                  <a:pt x="56" y="21"/>
                  <a:pt x="53" y="22"/>
                  <a:pt x="51" y="20"/>
                </a:cubicBezTo>
                <a:cubicBezTo>
                  <a:pt x="49" y="19"/>
                  <a:pt x="49" y="16"/>
                  <a:pt x="50" y="14"/>
                </a:cubicBezTo>
                <a:cubicBezTo>
                  <a:pt x="52" y="12"/>
                  <a:pt x="55" y="11"/>
                  <a:pt x="57" y="13"/>
                </a:cubicBezTo>
                <a:cubicBezTo>
                  <a:pt x="59" y="14"/>
                  <a:pt x="59" y="17"/>
                  <a:pt x="58"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9" name="Freeform 277"/>
          <p:cNvSpPr>
            <a:spLocks noEditPoints="1"/>
          </p:cNvSpPr>
          <p:nvPr/>
        </p:nvSpPr>
        <p:spPr bwMode="auto">
          <a:xfrm>
            <a:off x="6812124" y="3858986"/>
            <a:ext cx="331681" cy="397327"/>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文本框 69"/>
          <p:cNvSpPr txBox="1"/>
          <p:nvPr/>
        </p:nvSpPr>
        <p:spPr>
          <a:xfrm>
            <a:off x="7289800" y="2295391"/>
            <a:ext cx="2964973" cy="646331"/>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sp>
        <p:nvSpPr>
          <p:cNvPr id="71" name="文本框 70"/>
          <p:cNvSpPr txBox="1"/>
          <p:nvPr/>
        </p:nvSpPr>
        <p:spPr>
          <a:xfrm>
            <a:off x="7289800" y="1983748"/>
            <a:ext cx="1435100" cy="338554"/>
          </a:xfrm>
          <a:prstGeom prst="rect">
            <a:avLst/>
          </a:prstGeom>
          <a:noFill/>
        </p:spPr>
        <p:txBody>
          <a:bodyPr wrap="square" rtlCol="0">
            <a:spAutoFit/>
          </a:bodyPr>
          <a:lstStyle/>
          <a:p>
            <a:pPr algn="just"/>
            <a:r>
              <a:rPr lang="zh-CN" altLang="en-US" sz="1600" b="1" dirty="0">
                <a:solidFill>
                  <a:schemeClr val="bg1"/>
                </a:solidFill>
                <a:latin typeface="微软雅黑" panose="020B0503020204020204" pitchFamily="34" charset="-122"/>
                <a:ea typeface="微软雅黑" panose="020B0503020204020204" pitchFamily="34" charset="-122"/>
              </a:rPr>
              <a:t>点击添加标题</a:t>
            </a:r>
          </a:p>
        </p:txBody>
      </p:sp>
      <p:sp>
        <p:nvSpPr>
          <p:cNvPr id="72" name="文本框 71"/>
          <p:cNvSpPr txBox="1"/>
          <p:nvPr/>
        </p:nvSpPr>
        <p:spPr>
          <a:xfrm>
            <a:off x="7289800" y="3876166"/>
            <a:ext cx="2964973" cy="646331"/>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sp>
        <p:nvSpPr>
          <p:cNvPr id="73" name="文本框 72"/>
          <p:cNvSpPr txBox="1"/>
          <p:nvPr/>
        </p:nvSpPr>
        <p:spPr>
          <a:xfrm>
            <a:off x="7289800" y="3564523"/>
            <a:ext cx="1435100" cy="338554"/>
          </a:xfrm>
          <a:prstGeom prst="rect">
            <a:avLst/>
          </a:prstGeom>
          <a:noFill/>
        </p:spPr>
        <p:txBody>
          <a:bodyPr wrap="square" rtlCol="0">
            <a:spAutoFit/>
          </a:bodyPr>
          <a:lstStyle/>
          <a:p>
            <a:pPr algn="just"/>
            <a:r>
              <a:rPr lang="zh-CN" altLang="en-US" sz="1600" b="1" dirty="0">
                <a:solidFill>
                  <a:schemeClr val="bg1"/>
                </a:solidFill>
                <a:latin typeface="微软雅黑" panose="020B0503020204020204" pitchFamily="34" charset="-122"/>
                <a:ea typeface="微软雅黑" panose="020B0503020204020204" pitchFamily="34" charset="-122"/>
              </a:rPr>
              <a:t>点击添加标题</a:t>
            </a:r>
          </a:p>
        </p:txBody>
      </p:sp>
      <p:sp>
        <p:nvSpPr>
          <p:cNvPr id="74" name="文本框 73"/>
          <p:cNvSpPr txBox="1"/>
          <p:nvPr/>
        </p:nvSpPr>
        <p:spPr>
          <a:xfrm>
            <a:off x="6524863" y="5095800"/>
            <a:ext cx="4397137" cy="461665"/>
          </a:xfrm>
          <a:prstGeom prst="rect">
            <a:avLst/>
          </a:prstGeom>
          <a:noFill/>
        </p:spPr>
        <p:txBody>
          <a:bodyPr wrap="square" rtlCol="0">
            <a:spAutoFit/>
          </a:bodyPr>
          <a:lstStyle/>
          <a:p>
            <a:pPr algn="just"/>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6236" y="180723"/>
            <a:ext cx="2820637"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研究背景及意义</a:t>
            </a:r>
          </a:p>
        </p:txBody>
      </p:sp>
      <p:sp>
        <p:nvSpPr>
          <p:cNvPr id="9" name="Freeform 5"/>
          <p:cNvSpPr/>
          <p:nvPr/>
        </p:nvSpPr>
        <p:spPr bwMode="auto">
          <a:xfrm>
            <a:off x="2695237" y="2880214"/>
            <a:ext cx="1252353" cy="1075456"/>
          </a:xfrm>
          <a:custGeom>
            <a:avLst/>
            <a:gdLst>
              <a:gd name="T0" fmla="*/ 0 w 1246"/>
              <a:gd name="T1" fmla="*/ 535 h 1070"/>
              <a:gd name="T2" fmla="*/ 267 w 1246"/>
              <a:gd name="T3" fmla="*/ 0 h 1070"/>
              <a:gd name="T4" fmla="*/ 979 w 1246"/>
              <a:gd name="T5" fmla="*/ 0 h 1070"/>
              <a:gd name="T6" fmla="*/ 1246 w 1246"/>
              <a:gd name="T7" fmla="*/ 535 h 1070"/>
              <a:gd name="T8" fmla="*/ 979 w 1246"/>
              <a:gd name="T9" fmla="*/ 1070 h 1070"/>
              <a:gd name="T10" fmla="*/ 267 w 1246"/>
              <a:gd name="T11" fmla="*/ 1070 h 1070"/>
              <a:gd name="T12" fmla="*/ 0 w 1246"/>
              <a:gd name="T13" fmla="*/ 535 h 1070"/>
              <a:gd name="T14" fmla="*/ 0 w 1246"/>
              <a:gd name="T15" fmla="*/ 535 h 10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6" h="1070">
                <a:moveTo>
                  <a:pt x="0" y="535"/>
                </a:moveTo>
                <a:lnTo>
                  <a:pt x="267" y="0"/>
                </a:lnTo>
                <a:lnTo>
                  <a:pt x="979" y="0"/>
                </a:lnTo>
                <a:lnTo>
                  <a:pt x="1246" y="535"/>
                </a:lnTo>
                <a:lnTo>
                  <a:pt x="979" y="1070"/>
                </a:lnTo>
                <a:lnTo>
                  <a:pt x="267" y="1070"/>
                </a:lnTo>
                <a:lnTo>
                  <a:pt x="0" y="535"/>
                </a:lnTo>
                <a:lnTo>
                  <a:pt x="0" y="535"/>
                </a:ln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Freeform 6"/>
          <p:cNvSpPr/>
          <p:nvPr/>
        </p:nvSpPr>
        <p:spPr bwMode="auto">
          <a:xfrm>
            <a:off x="3719433" y="3432013"/>
            <a:ext cx="1445332" cy="1259389"/>
          </a:xfrm>
          <a:custGeom>
            <a:avLst/>
            <a:gdLst>
              <a:gd name="T0" fmla="*/ 0 w 1438"/>
              <a:gd name="T1" fmla="*/ 626 h 1253"/>
              <a:gd name="T2" fmla="*/ 312 w 1438"/>
              <a:gd name="T3" fmla="*/ 0 h 1253"/>
              <a:gd name="T4" fmla="*/ 1126 w 1438"/>
              <a:gd name="T5" fmla="*/ 0 h 1253"/>
              <a:gd name="T6" fmla="*/ 1438 w 1438"/>
              <a:gd name="T7" fmla="*/ 626 h 1253"/>
              <a:gd name="T8" fmla="*/ 1126 w 1438"/>
              <a:gd name="T9" fmla="*/ 1253 h 1253"/>
              <a:gd name="T10" fmla="*/ 312 w 1438"/>
              <a:gd name="T11" fmla="*/ 1253 h 1253"/>
              <a:gd name="T12" fmla="*/ 0 w 1438"/>
              <a:gd name="T13" fmla="*/ 626 h 1253"/>
              <a:gd name="T14" fmla="*/ 0 w 1438"/>
              <a:gd name="T15" fmla="*/ 626 h 1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8" h="1253">
                <a:moveTo>
                  <a:pt x="0" y="626"/>
                </a:moveTo>
                <a:lnTo>
                  <a:pt x="312" y="0"/>
                </a:lnTo>
                <a:lnTo>
                  <a:pt x="1126" y="0"/>
                </a:lnTo>
                <a:lnTo>
                  <a:pt x="1438" y="626"/>
                </a:lnTo>
                <a:lnTo>
                  <a:pt x="1126" y="1253"/>
                </a:lnTo>
                <a:lnTo>
                  <a:pt x="312" y="1253"/>
                </a:lnTo>
                <a:lnTo>
                  <a:pt x="0" y="626"/>
                </a:lnTo>
                <a:lnTo>
                  <a:pt x="0" y="626"/>
                </a:ln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Freeform 7"/>
          <p:cNvSpPr/>
          <p:nvPr/>
        </p:nvSpPr>
        <p:spPr bwMode="auto">
          <a:xfrm>
            <a:off x="4898412" y="2547312"/>
            <a:ext cx="1651377" cy="1440307"/>
          </a:xfrm>
          <a:custGeom>
            <a:avLst/>
            <a:gdLst>
              <a:gd name="T0" fmla="*/ 0 w 1643"/>
              <a:gd name="T1" fmla="*/ 715 h 1433"/>
              <a:gd name="T2" fmla="*/ 357 w 1643"/>
              <a:gd name="T3" fmla="*/ 0 h 1433"/>
              <a:gd name="T4" fmla="*/ 1289 w 1643"/>
              <a:gd name="T5" fmla="*/ 0 h 1433"/>
              <a:gd name="T6" fmla="*/ 1643 w 1643"/>
              <a:gd name="T7" fmla="*/ 715 h 1433"/>
              <a:gd name="T8" fmla="*/ 1289 w 1643"/>
              <a:gd name="T9" fmla="*/ 1433 h 1433"/>
              <a:gd name="T10" fmla="*/ 357 w 1643"/>
              <a:gd name="T11" fmla="*/ 1433 h 1433"/>
              <a:gd name="T12" fmla="*/ 0 w 1643"/>
              <a:gd name="T13" fmla="*/ 715 h 1433"/>
              <a:gd name="T14" fmla="*/ 0 w 1643"/>
              <a:gd name="T15" fmla="*/ 715 h 14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3" h="1433">
                <a:moveTo>
                  <a:pt x="0" y="715"/>
                </a:moveTo>
                <a:lnTo>
                  <a:pt x="357" y="0"/>
                </a:lnTo>
                <a:lnTo>
                  <a:pt x="1289" y="0"/>
                </a:lnTo>
                <a:lnTo>
                  <a:pt x="1643" y="715"/>
                </a:lnTo>
                <a:lnTo>
                  <a:pt x="1289" y="1433"/>
                </a:lnTo>
                <a:lnTo>
                  <a:pt x="357" y="1433"/>
                </a:lnTo>
                <a:lnTo>
                  <a:pt x="0" y="715"/>
                </a:lnTo>
                <a:lnTo>
                  <a:pt x="0" y="715"/>
                </a:ln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Freeform 8"/>
          <p:cNvSpPr/>
          <p:nvPr/>
        </p:nvSpPr>
        <p:spPr bwMode="auto">
          <a:xfrm>
            <a:off x="6238210" y="3337534"/>
            <a:ext cx="1832295" cy="1630270"/>
          </a:xfrm>
          <a:custGeom>
            <a:avLst/>
            <a:gdLst>
              <a:gd name="T0" fmla="*/ 0 w 1823"/>
              <a:gd name="T1" fmla="*/ 812 h 1622"/>
              <a:gd name="T2" fmla="*/ 402 w 1823"/>
              <a:gd name="T3" fmla="*/ 0 h 1622"/>
              <a:gd name="T4" fmla="*/ 1419 w 1823"/>
              <a:gd name="T5" fmla="*/ 0 h 1622"/>
              <a:gd name="T6" fmla="*/ 1823 w 1823"/>
              <a:gd name="T7" fmla="*/ 812 h 1622"/>
              <a:gd name="T8" fmla="*/ 1419 w 1823"/>
              <a:gd name="T9" fmla="*/ 1622 h 1622"/>
              <a:gd name="T10" fmla="*/ 402 w 1823"/>
              <a:gd name="T11" fmla="*/ 1622 h 1622"/>
              <a:gd name="T12" fmla="*/ 0 w 1823"/>
              <a:gd name="T13" fmla="*/ 812 h 1622"/>
              <a:gd name="T14" fmla="*/ 0 w 1823"/>
              <a:gd name="T15" fmla="*/ 812 h 16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3" h="1622">
                <a:moveTo>
                  <a:pt x="0" y="812"/>
                </a:moveTo>
                <a:lnTo>
                  <a:pt x="402" y="0"/>
                </a:lnTo>
                <a:lnTo>
                  <a:pt x="1419" y="0"/>
                </a:lnTo>
                <a:lnTo>
                  <a:pt x="1823" y="812"/>
                </a:lnTo>
                <a:lnTo>
                  <a:pt x="1419" y="1622"/>
                </a:lnTo>
                <a:lnTo>
                  <a:pt x="402" y="1622"/>
                </a:lnTo>
                <a:lnTo>
                  <a:pt x="0" y="812"/>
                </a:lnTo>
                <a:lnTo>
                  <a:pt x="0" y="812"/>
                </a:ln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Freeform 9"/>
          <p:cNvSpPr/>
          <p:nvPr/>
        </p:nvSpPr>
        <p:spPr bwMode="auto">
          <a:xfrm>
            <a:off x="7709675" y="2344496"/>
            <a:ext cx="2013213" cy="1804152"/>
          </a:xfrm>
          <a:custGeom>
            <a:avLst/>
            <a:gdLst>
              <a:gd name="T0" fmla="*/ 0 w 2003"/>
              <a:gd name="T1" fmla="*/ 898 h 1795"/>
              <a:gd name="T2" fmla="*/ 447 w 2003"/>
              <a:gd name="T3" fmla="*/ 0 h 1795"/>
              <a:gd name="T4" fmla="*/ 1558 w 2003"/>
              <a:gd name="T5" fmla="*/ 0 h 1795"/>
              <a:gd name="T6" fmla="*/ 2003 w 2003"/>
              <a:gd name="T7" fmla="*/ 898 h 1795"/>
              <a:gd name="T8" fmla="*/ 1558 w 2003"/>
              <a:gd name="T9" fmla="*/ 1795 h 1795"/>
              <a:gd name="T10" fmla="*/ 447 w 2003"/>
              <a:gd name="T11" fmla="*/ 1795 h 1795"/>
              <a:gd name="T12" fmla="*/ 0 w 2003"/>
              <a:gd name="T13" fmla="*/ 898 h 1795"/>
              <a:gd name="T14" fmla="*/ 0 w 2003"/>
              <a:gd name="T15" fmla="*/ 898 h 1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3" h="1795">
                <a:moveTo>
                  <a:pt x="0" y="898"/>
                </a:moveTo>
                <a:lnTo>
                  <a:pt x="447" y="0"/>
                </a:lnTo>
                <a:lnTo>
                  <a:pt x="1558" y="0"/>
                </a:lnTo>
                <a:lnTo>
                  <a:pt x="2003" y="898"/>
                </a:lnTo>
                <a:lnTo>
                  <a:pt x="1558" y="1795"/>
                </a:lnTo>
                <a:lnTo>
                  <a:pt x="447" y="1795"/>
                </a:lnTo>
                <a:lnTo>
                  <a:pt x="0" y="898"/>
                </a:lnTo>
                <a:lnTo>
                  <a:pt x="0" y="898"/>
                </a:ln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14" name="组合 13"/>
          <p:cNvGrpSpPr/>
          <p:nvPr/>
        </p:nvGrpSpPr>
        <p:grpSpPr>
          <a:xfrm>
            <a:off x="5499488" y="3128285"/>
            <a:ext cx="449227" cy="396000"/>
            <a:chOff x="5499488" y="3128285"/>
            <a:chExt cx="449227" cy="396000"/>
          </a:xfrm>
        </p:grpSpPr>
        <p:sp>
          <p:nvSpPr>
            <p:cNvPr id="15" name="Freeform 87@|5FFC:16777215|FBC:16777215|LFC:0|LBC:16777215"/>
            <p:cNvSpPr/>
            <p:nvPr/>
          </p:nvSpPr>
          <p:spPr bwMode="auto">
            <a:xfrm>
              <a:off x="5520778" y="3351833"/>
              <a:ext cx="406646" cy="172452"/>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 name="Freeform 88@|5FFC:16777215|FBC:16777215|LFC:0|LBC:16777215"/>
            <p:cNvSpPr>
              <a:spLocks noEditPoints="1"/>
            </p:cNvSpPr>
            <p:nvPr/>
          </p:nvSpPr>
          <p:spPr bwMode="auto">
            <a:xfrm>
              <a:off x="5499488" y="3128285"/>
              <a:ext cx="449227" cy="204387"/>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89@|5FFC:16777215|FBC:16777215|LFC:0|LBC:16777215"/>
            <p:cNvSpPr/>
            <p:nvPr/>
          </p:nvSpPr>
          <p:spPr bwMode="auto">
            <a:xfrm>
              <a:off x="5684714" y="3322027"/>
              <a:ext cx="83032" cy="29806"/>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8" name="组合 17"/>
          <p:cNvGrpSpPr/>
          <p:nvPr/>
        </p:nvGrpSpPr>
        <p:grpSpPr>
          <a:xfrm>
            <a:off x="8406073" y="2958572"/>
            <a:ext cx="620415" cy="576000"/>
            <a:chOff x="8406073" y="2958572"/>
            <a:chExt cx="620415" cy="576000"/>
          </a:xfrm>
        </p:grpSpPr>
        <p:sp>
          <p:nvSpPr>
            <p:cNvPr id="19" name="Freeform 13@|5FFC:16777215|FBC:16777215|LFC:0|LBC:16777215"/>
            <p:cNvSpPr>
              <a:spLocks noEditPoints="1"/>
            </p:cNvSpPr>
            <p:nvPr/>
          </p:nvSpPr>
          <p:spPr bwMode="auto">
            <a:xfrm>
              <a:off x="8525437" y="2958572"/>
              <a:ext cx="501051" cy="489947"/>
            </a:xfrm>
            <a:custGeom>
              <a:avLst/>
              <a:gdLst>
                <a:gd name="T0" fmla="*/ 1 w 150"/>
                <a:gd name="T1" fmla="*/ 77 h 147"/>
                <a:gd name="T2" fmla="*/ 1 w 150"/>
                <a:gd name="T3" fmla="*/ 57 h 147"/>
                <a:gd name="T4" fmla="*/ 12 w 150"/>
                <a:gd name="T5" fmla="*/ 43 h 147"/>
                <a:gd name="T6" fmla="*/ 51 w 150"/>
                <a:gd name="T7" fmla="*/ 35 h 147"/>
                <a:gd name="T8" fmla="*/ 100 w 150"/>
                <a:gd name="T9" fmla="*/ 13 h 147"/>
                <a:gd name="T10" fmla="*/ 135 w 150"/>
                <a:gd name="T11" fmla="*/ 22 h 147"/>
                <a:gd name="T12" fmla="*/ 138 w 150"/>
                <a:gd name="T13" fmla="*/ 124 h 147"/>
                <a:gd name="T14" fmla="*/ 127 w 150"/>
                <a:gd name="T15" fmla="*/ 141 h 147"/>
                <a:gd name="T16" fmla="*/ 109 w 150"/>
                <a:gd name="T17" fmla="*/ 143 h 147"/>
                <a:gd name="T18" fmla="*/ 34 w 150"/>
                <a:gd name="T19" fmla="*/ 114 h 147"/>
                <a:gd name="T20" fmla="*/ 7 w 150"/>
                <a:gd name="T21" fmla="*/ 110 h 147"/>
                <a:gd name="T22" fmla="*/ 1 w 150"/>
                <a:gd name="T23" fmla="*/ 102 h 147"/>
                <a:gd name="T24" fmla="*/ 1 w 150"/>
                <a:gd name="T25" fmla="*/ 77 h 147"/>
                <a:gd name="T26" fmla="*/ 137 w 150"/>
                <a:gd name="T27" fmla="*/ 75 h 147"/>
                <a:gd name="T28" fmla="*/ 136 w 150"/>
                <a:gd name="T29" fmla="*/ 75 h 147"/>
                <a:gd name="T30" fmla="*/ 135 w 150"/>
                <a:gd name="T31" fmla="*/ 56 h 147"/>
                <a:gd name="T32" fmla="*/ 127 w 150"/>
                <a:gd name="T33" fmla="*/ 28 h 147"/>
                <a:gd name="T34" fmla="*/ 119 w 150"/>
                <a:gd name="T35" fmla="*/ 19 h 147"/>
                <a:gd name="T36" fmla="*/ 112 w 150"/>
                <a:gd name="T37" fmla="*/ 29 h 147"/>
                <a:gd name="T38" fmla="*/ 109 w 150"/>
                <a:gd name="T39" fmla="*/ 39 h 147"/>
                <a:gd name="T40" fmla="*/ 106 w 150"/>
                <a:gd name="T41" fmla="*/ 92 h 147"/>
                <a:gd name="T42" fmla="*/ 112 w 150"/>
                <a:gd name="T43" fmla="*/ 124 h 147"/>
                <a:gd name="T44" fmla="*/ 119 w 150"/>
                <a:gd name="T45" fmla="*/ 131 h 147"/>
                <a:gd name="T46" fmla="*/ 127 w 150"/>
                <a:gd name="T47" fmla="*/ 124 h 147"/>
                <a:gd name="T48" fmla="*/ 130 w 150"/>
                <a:gd name="T49" fmla="*/ 115 h 147"/>
                <a:gd name="T50" fmla="*/ 137 w 150"/>
                <a:gd name="T51"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47">
                  <a:moveTo>
                    <a:pt x="1" y="77"/>
                  </a:moveTo>
                  <a:cubicBezTo>
                    <a:pt x="1" y="70"/>
                    <a:pt x="2" y="63"/>
                    <a:pt x="1" y="57"/>
                  </a:cubicBezTo>
                  <a:cubicBezTo>
                    <a:pt x="0" y="48"/>
                    <a:pt x="4" y="45"/>
                    <a:pt x="12" y="43"/>
                  </a:cubicBezTo>
                  <a:cubicBezTo>
                    <a:pt x="25" y="41"/>
                    <a:pt x="38" y="38"/>
                    <a:pt x="51" y="35"/>
                  </a:cubicBezTo>
                  <a:cubicBezTo>
                    <a:pt x="69" y="31"/>
                    <a:pt x="85" y="24"/>
                    <a:pt x="100" y="13"/>
                  </a:cubicBezTo>
                  <a:cubicBezTo>
                    <a:pt x="116" y="0"/>
                    <a:pt x="128" y="3"/>
                    <a:pt x="135" y="22"/>
                  </a:cubicBezTo>
                  <a:cubicBezTo>
                    <a:pt x="147" y="56"/>
                    <a:pt x="150" y="90"/>
                    <a:pt x="138" y="124"/>
                  </a:cubicBezTo>
                  <a:cubicBezTo>
                    <a:pt x="135" y="130"/>
                    <a:pt x="131" y="136"/>
                    <a:pt x="127" y="141"/>
                  </a:cubicBezTo>
                  <a:cubicBezTo>
                    <a:pt x="122" y="147"/>
                    <a:pt x="114" y="147"/>
                    <a:pt x="109" y="143"/>
                  </a:cubicBezTo>
                  <a:cubicBezTo>
                    <a:pt x="88" y="121"/>
                    <a:pt x="61" y="119"/>
                    <a:pt x="34" y="114"/>
                  </a:cubicBezTo>
                  <a:cubicBezTo>
                    <a:pt x="25" y="113"/>
                    <a:pt x="16" y="111"/>
                    <a:pt x="7" y="110"/>
                  </a:cubicBezTo>
                  <a:cubicBezTo>
                    <a:pt x="3" y="109"/>
                    <a:pt x="1" y="107"/>
                    <a:pt x="1" y="102"/>
                  </a:cubicBezTo>
                  <a:cubicBezTo>
                    <a:pt x="1" y="94"/>
                    <a:pt x="1" y="86"/>
                    <a:pt x="1" y="77"/>
                  </a:cubicBezTo>
                  <a:close/>
                  <a:moveTo>
                    <a:pt x="137" y="75"/>
                  </a:moveTo>
                  <a:cubicBezTo>
                    <a:pt x="137" y="75"/>
                    <a:pt x="136" y="75"/>
                    <a:pt x="136" y="75"/>
                  </a:cubicBezTo>
                  <a:cubicBezTo>
                    <a:pt x="136" y="69"/>
                    <a:pt x="136" y="62"/>
                    <a:pt x="135" y="56"/>
                  </a:cubicBezTo>
                  <a:cubicBezTo>
                    <a:pt x="133" y="47"/>
                    <a:pt x="131" y="37"/>
                    <a:pt x="127" y="28"/>
                  </a:cubicBezTo>
                  <a:cubicBezTo>
                    <a:pt x="126" y="25"/>
                    <a:pt x="122" y="22"/>
                    <a:pt x="119" y="19"/>
                  </a:cubicBezTo>
                  <a:cubicBezTo>
                    <a:pt x="117" y="22"/>
                    <a:pt x="113" y="25"/>
                    <a:pt x="112" y="29"/>
                  </a:cubicBezTo>
                  <a:cubicBezTo>
                    <a:pt x="110" y="32"/>
                    <a:pt x="109" y="36"/>
                    <a:pt x="109" y="39"/>
                  </a:cubicBezTo>
                  <a:cubicBezTo>
                    <a:pt x="107" y="57"/>
                    <a:pt x="106" y="74"/>
                    <a:pt x="106" y="92"/>
                  </a:cubicBezTo>
                  <a:cubicBezTo>
                    <a:pt x="106" y="103"/>
                    <a:pt x="109" y="113"/>
                    <a:pt x="112" y="124"/>
                  </a:cubicBezTo>
                  <a:cubicBezTo>
                    <a:pt x="113" y="127"/>
                    <a:pt x="117" y="131"/>
                    <a:pt x="119" y="131"/>
                  </a:cubicBezTo>
                  <a:cubicBezTo>
                    <a:pt x="122" y="131"/>
                    <a:pt x="125" y="127"/>
                    <a:pt x="127" y="124"/>
                  </a:cubicBezTo>
                  <a:cubicBezTo>
                    <a:pt x="128" y="122"/>
                    <a:pt x="130" y="118"/>
                    <a:pt x="130" y="115"/>
                  </a:cubicBezTo>
                  <a:cubicBezTo>
                    <a:pt x="133" y="102"/>
                    <a:pt x="135" y="89"/>
                    <a:pt x="137"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14@|5FFC:16777215|FBC:16777215|LFC:0|LBC:16777215"/>
            <p:cNvSpPr/>
            <p:nvPr/>
          </p:nvSpPr>
          <p:spPr bwMode="auto">
            <a:xfrm>
              <a:off x="8529601" y="3358302"/>
              <a:ext cx="179046" cy="176270"/>
            </a:xfrm>
            <a:custGeom>
              <a:avLst/>
              <a:gdLst>
                <a:gd name="T0" fmla="*/ 0 w 54"/>
                <a:gd name="T1" fmla="*/ 0 h 53"/>
                <a:gd name="T2" fmla="*/ 26 w 54"/>
                <a:gd name="T3" fmla="*/ 6 h 53"/>
                <a:gd name="T4" fmla="*/ 29 w 54"/>
                <a:gd name="T5" fmla="*/ 9 h 53"/>
                <a:gd name="T6" fmla="*/ 49 w 54"/>
                <a:gd name="T7" fmla="*/ 40 h 53"/>
                <a:gd name="T8" fmla="*/ 42 w 54"/>
                <a:gd name="T9" fmla="*/ 52 h 53"/>
                <a:gd name="T10" fmla="*/ 17 w 54"/>
                <a:gd name="T11" fmla="*/ 41 h 53"/>
                <a:gd name="T12" fmla="*/ 0 w 5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0" y="0"/>
                  </a:moveTo>
                  <a:cubicBezTo>
                    <a:pt x="9" y="2"/>
                    <a:pt x="18" y="4"/>
                    <a:pt x="26" y="6"/>
                  </a:cubicBezTo>
                  <a:cubicBezTo>
                    <a:pt x="28" y="7"/>
                    <a:pt x="29" y="8"/>
                    <a:pt x="29" y="9"/>
                  </a:cubicBezTo>
                  <a:cubicBezTo>
                    <a:pt x="36" y="19"/>
                    <a:pt x="43" y="30"/>
                    <a:pt x="49" y="40"/>
                  </a:cubicBezTo>
                  <a:cubicBezTo>
                    <a:pt x="54" y="49"/>
                    <a:pt x="52" y="52"/>
                    <a:pt x="42" y="52"/>
                  </a:cubicBezTo>
                  <a:cubicBezTo>
                    <a:pt x="31" y="53"/>
                    <a:pt x="23" y="50"/>
                    <a:pt x="17" y="41"/>
                  </a:cubicBezTo>
                  <a:cubicBezTo>
                    <a:pt x="8" y="29"/>
                    <a:pt x="0" y="17"/>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15@|5FFC:16777215|FBC:16777215|LFC:0|LBC:16777215"/>
            <p:cNvSpPr/>
            <p:nvPr/>
          </p:nvSpPr>
          <p:spPr bwMode="auto">
            <a:xfrm>
              <a:off x="8406073" y="3120962"/>
              <a:ext cx="83277" cy="177658"/>
            </a:xfrm>
            <a:custGeom>
              <a:avLst/>
              <a:gdLst>
                <a:gd name="T0" fmla="*/ 25 w 25"/>
                <a:gd name="T1" fmla="*/ 53 h 53"/>
                <a:gd name="T2" fmla="*/ 14 w 25"/>
                <a:gd name="T3" fmla="*/ 53 h 53"/>
                <a:gd name="T4" fmla="*/ 0 w 25"/>
                <a:gd name="T5" fmla="*/ 40 h 53"/>
                <a:gd name="T6" fmla="*/ 0 w 25"/>
                <a:gd name="T7" fmla="*/ 18 h 53"/>
                <a:gd name="T8" fmla="*/ 18 w 25"/>
                <a:gd name="T9" fmla="*/ 0 h 53"/>
                <a:gd name="T10" fmla="*/ 25 w 25"/>
                <a:gd name="T11" fmla="*/ 1 h 53"/>
                <a:gd name="T12" fmla="*/ 25 w 2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5" h="53">
                  <a:moveTo>
                    <a:pt x="25" y="53"/>
                  </a:moveTo>
                  <a:cubicBezTo>
                    <a:pt x="20" y="53"/>
                    <a:pt x="17" y="53"/>
                    <a:pt x="14" y="53"/>
                  </a:cubicBezTo>
                  <a:cubicBezTo>
                    <a:pt x="5" y="53"/>
                    <a:pt x="1" y="48"/>
                    <a:pt x="0" y="40"/>
                  </a:cubicBezTo>
                  <a:cubicBezTo>
                    <a:pt x="0" y="32"/>
                    <a:pt x="0" y="25"/>
                    <a:pt x="0" y="18"/>
                  </a:cubicBezTo>
                  <a:cubicBezTo>
                    <a:pt x="0" y="4"/>
                    <a:pt x="4" y="0"/>
                    <a:pt x="18" y="0"/>
                  </a:cubicBezTo>
                  <a:cubicBezTo>
                    <a:pt x="20" y="0"/>
                    <a:pt x="22" y="1"/>
                    <a:pt x="25" y="1"/>
                  </a:cubicBezTo>
                  <a:cubicBezTo>
                    <a:pt x="25" y="18"/>
                    <a:pt x="25" y="35"/>
                    <a:pt x="25"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2" name="Freeform 6"/>
          <p:cNvSpPr>
            <a:spLocks noChangeAspect="1" noEditPoints="1"/>
          </p:cNvSpPr>
          <p:nvPr/>
        </p:nvSpPr>
        <p:spPr bwMode="auto">
          <a:xfrm>
            <a:off x="6886098" y="3896648"/>
            <a:ext cx="536517" cy="504000"/>
          </a:xfrm>
          <a:custGeom>
            <a:avLst/>
            <a:gdLst>
              <a:gd name="T0" fmla="*/ 222 w 332"/>
              <a:gd name="T1" fmla="*/ 312 h 312"/>
              <a:gd name="T2" fmla="*/ 205 w 332"/>
              <a:gd name="T3" fmla="*/ 304 h 312"/>
              <a:gd name="T4" fmla="*/ 158 w 332"/>
              <a:gd name="T5" fmla="*/ 287 h 312"/>
              <a:gd name="T6" fmla="*/ 126 w 332"/>
              <a:gd name="T7" fmla="*/ 304 h 312"/>
              <a:gd name="T8" fmla="*/ 106 w 332"/>
              <a:gd name="T9" fmla="*/ 311 h 312"/>
              <a:gd name="T10" fmla="*/ 99 w 332"/>
              <a:gd name="T11" fmla="*/ 309 h 312"/>
              <a:gd name="T12" fmla="*/ 66 w 332"/>
              <a:gd name="T13" fmla="*/ 289 h 312"/>
              <a:gd name="T14" fmla="*/ 57 w 332"/>
              <a:gd name="T15" fmla="*/ 265 h 312"/>
              <a:gd name="T16" fmla="*/ 60 w 332"/>
              <a:gd name="T17" fmla="*/ 247 h 312"/>
              <a:gd name="T18" fmla="*/ 49 w 332"/>
              <a:gd name="T19" fmla="*/ 216 h 312"/>
              <a:gd name="T20" fmla="*/ 23 w 332"/>
              <a:gd name="T21" fmla="*/ 197 h 312"/>
              <a:gd name="T22" fmla="*/ 18 w 332"/>
              <a:gd name="T23" fmla="*/ 196 h 312"/>
              <a:gd name="T24" fmla="*/ 1 w 332"/>
              <a:gd name="T25" fmla="*/ 176 h 312"/>
              <a:gd name="T26" fmla="*/ 1 w 332"/>
              <a:gd name="T27" fmla="*/ 137 h 312"/>
              <a:gd name="T28" fmla="*/ 18 w 332"/>
              <a:gd name="T29" fmla="*/ 117 h 312"/>
              <a:gd name="T30" fmla="*/ 60 w 332"/>
              <a:gd name="T31" fmla="*/ 73 h 312"/>
              <a:gd name="T32" fmla="*/ 58 w 332"/>
              <a:gd name="T33" fmla="*/ 49 h 312"/>
              <a:gd name="T34" fmla="*/ 61 w 332"/>
              <a:gd name="T35" fmla="*/ 28 h 312"/>
              <a:gd name="T36" fmla="*/ 67 w 332"/>
              <a:gd name="T37" fmla="*/ 23 h 312"/>
              <a:gd name="T38" fmla="*/ 101 w 332"/>
              <a:gd name="T39" fmla="*/ 3 h 312"/>
              <a:gd name="T40" fmla="*/ 126 w 332"/>
              <a:gd name="T41" fmla="*/ 8 h 312"/>
              <a:gd name="T42" fmla="*/ 144 w 332"/>
              <a:gd name="T43" fmla="*/ 22 h 312"/>
              <a:gd name="T44" fmla="*/ 174 w 332"/>
              <a:gd name="T45" fmla="*/ 26 h 312"/>
              <a:gd name="T46" fmla="*/ 202 w 332"/>
              <a:gd name="T47" fmla="*/ 12 h 312"/>
              <a:gd name="T48" fmla="*/ 207 w 332"/>
              <a:gd name="T49" fmla="*/ 7 h 312"/>
              <a:gd name="T50" fmla="*/ 230 w 332"/>
              <a:gd name="T51" fmla="*/ 3 h 312"/>
              <a:gd name="T52" fmla="*/ 266 w 332"/>
              <a:gd name="T53" fmla="*/ 24 h 312"/>
              <a:gd name="T54" fmla="*/ 274 w 332"/>
              <a:gd name="T55" fmla="*/ 47 h 312"/>
              <a:gd name="T56" fmla="*/ 274 w 332"/>
              <a:gd name="T57" fmla="*/ 81 h 312"/>
              <a:gd name="T58" fmla="*/ 297 w 332"/>
              <a:gd name="T59" fmla="*/ 110 h 312"/>
              <a:gd name="T60" fmla="*/ 314 w 332"/>
              <a:gd name="T61" fmla="*/ 117 h 312"/>
              <a:gd name="T62" fmla="*/ 331 w 332"/>
              <a:gd name="T63" fmla="*/ 136 h 312"/>
              <a:gd name="T64" fmla="*/ 331 w 332"/>
              <a:gd name="T65" fmla="*/ 178 h 312"/>
              <a:gd name="T66" fmla="*/ 322 w 332"/>
              <a:gd name="T67" fmla="*/ 192 h 312"/>
              <a:gd name="T68" fmla="*/ 312 w 332"/>
              <a:gd name="T69" fmla="*/ 196 h 312"/>
              <a:gd name="T70" fmla="*/ 278 w 332"/>
              <a:gd name="T71" fmla="*/ 223 h 312"/>
              <a:gd name="T72" fmla="*/ 274 w 332"/>
              <a:gd name="T73" fmla="*/ 265 h 312"/>
              <a:gd name="T74" fmla="*/ 266 w 332"/>
              <a:gd name="T75" fmla="*/ 290 h 312"/>
              <a:gd name="T76" fmla="*/ 229 w 332"/>
              <a:gd name="T77" fmla="*/ 310 h 312"/>
              <a:gd name="T78" fmla="*/ 222 w 332"/>
              <a:gd name="T79" fmla="*/ 312 h 312"/>
              <a:gd name="T80" fmla="*/ 166 w 332"/>
              <a:gd name="T81" fmla="*/ 223 h 312"/>
              <a:gd name="T82" fmla="*/ 232 w 332"/>
              <a:gd name="T83" fmla="*/ 157 h 312"/>
              <a:gd name="T84" fmla="*/ 166 w 332"/>
              <a:gd name="T85" fmla="*/ 90 h 312"/>
              <a:gd name="T86" fmla="*/ 100 w 332"/>
              <a:gd name="T87" fmla="*/ 156 h 312"/>
              <a:gd name="T88" fmla="*/ 166 w 332"/>
              <a:gd name="T89" fmla="*/ 2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312">
                <a:moveTo>
                  <a:pt x="222" y="312"/>
                </a:moveTo>
                <a:cubicBezTo>
                  <a:pt x="215" y="311"/>
                  <a:pt x="210" y="309"/>
                  <a:pt x="205" y="304"/>
                </a:cubicBezTo>
                <a:cubicBezTo>
                  <a:pt x="192" y="290"/>
                  <a:pt x="176" y="285"/>
                  <a:pt x="158" y="287"/>
                </a:cubicBezTo>
                <a:cubicBezTo>
                  <a:pt x="145" y="289"/>
                  <a:pt x="135" y="295"/>
                  <a:pt x="126" y="304"/>
                </a:cubicBezTo>
                <a:cubicBezTo>
                  <a:pt x="121" y="310"/>
                  <a:pt x="114" y="312"/>
                  <a:pt x="106" y="311"/>
                </a:cubicBezTo>
                <a:cubicBezTo>
                  <a:pt x="104" y="311"/>
                  <a:pt x="101" y="310"/>
                  <a:pt x="99" y="309"/>
                </a:cubicBezTo>
                <a:cubicBezTo>
                  <a:pt x="87" y="303"/>
                  <a:pt x="76" y="297"/>
                  <a:pt x="66" y="289"/>
                </a:cubicBezTo>
                <a:cubicBezTo>
                  <a:pt x="58" y="284"/>
                  <a:pt x="55" y="274"/>
                  <a:pt x="57" y="265"/>
                </a:cubicBezTo>
                <a:cubicBezTo>
                  <a:pt x="59" y="259"/>
                  <a:pt x="60" y="253"/>
                  <a:pt x="60" y="247"/>
                </a:cubicBezTo>
                <a:cubicBezTo>
                  <a:pt x="60" y="236"/>
                  <a:pt x="56" y="225"/>
                  <a:pt x="49" y="216"/>
                </a:cubicBezTo>
                <a:cubicBezTo>
                  <a:pt x="43" y="207"/>
                  <a:pt x="34" y="201"/>
                  <a:pt x="23" y="197"/>
                </a:cubicBezTo>
                <a:cubicBezTo>
                  <a:pt x="21" y="197"/>
                  <a:pt x="19" y="196"/>
                  <a:pt x="18" y="196"/>
                </a:cubicBezTo>
                <a:cubicBezTo>
                  <a:pt x="8" y="194"/>
                  <a:pt x="1" y="186"/>
                  <a:pt x="1" y="176"/>
                </a:cubicBezTo>
                <a:cubicBezTo>
                  <a:pt x="0" y="163"/>
                  <a:pt x="0" y="150"/>
                  <a:pt x="1" y="137"/>
                </a:cubicBezTo>
                <a:cubicBezTo>
                  <a:pt x="1" y="127"/>
                  <a:pt x="8" y="119"/>
                  <a:pt x="18" y="117"/>
                </a:cubicBezTo>
                <a:cubicBezTo>
                  <a:pt x="40" y="112"/>
                  <a:pt x="56" y="95"/>
                  <a:pt x="60" y="73"/>
                </a:cubicBezTo>
                <a:cubicBezTo>
                  <a:pt x="61" y="65"/>
                  <a:pt x="61" y="57"/>
                  <a:pt x="58" y="49"/>
                </a:cubicBezTo>
                <a:cubicBezTo>
                  <a:pt x="55" y="42"/>
                  <a:pt x="56" y="35"/>
                  <a:pt x="61" y="28"/>
                </a:cubicBezTo>
                <a:cubicBezTo>
                  <a:pt x="63" y="26"/>
                  <a:pt x="65" y="24"/>
                  <a:pt x="67" y="23"/>
                </a:cubicBezTo>
                <a:cubicBezTo>
                  <a:pt x="78" y="15"/>
                  <a:pt x="89" y="9"/>
                  <a:pt x="101" y="3"/>
                </a:cubicBezTo>
                <a:cubicBezTo>
                  <a:pt x="109" y="0"/>
                  <a:pt x="120" y="2"/>
                  <a:pt x="126" y="8"/>
                </a:cubicBezTo>
                <a:cubicBezTo>
                  <a:pt x="131" y="14"/>
                  <a:pt x="137" y="19"/>
                  <a:pt x="144" y="22"/>
                </a:cubicBezTo>
                <a:cubicBezTo>
                  <a:pt x="153" y="26"/>
                  <a:pt x="163" y="27"/>
                  <a:pt x="174" y="26"/>
                </a:cubicBezTo>
                <a:cubicBezTo>
                  <a:pt x="184" y="24"/>
                  <a:pt x="194" y="20"/>
                  <a:pt x="202" y="12"/>
                </a:cubicBezTo>
                <a:cubicBezTo>
                  <a:pt x="204" y="11"/>
                  <a:pt x="205" y="9"/>
                  <a:pt x="207" y="7"/>
                </a:cubicBezTo>
                <a:cubicBezTo>
                  <a:pt x="214" y="1"/>
                  <a:pt x="222" y="0"/>
                  <a:pt x="230" y="3"/>
                </a:cubicBezTo>
                <a:cubicBezTo>
                  <a:pt x="243" y="9"/>
                  <a:pt x="255" y="16"/>
                  <a:pt x="266" y="24"/>
                </a:cubicBezTo>
                <a:cubicBezTo>
                  <a:pt x="274" y="29"/>
                  <a:pt x="277" y="39"/>
                  <a:pt x="274" y="47"/>
                </a:cubicBezTo>
                <a:cubicBezTo>
                  <a:pt x="270" y="59"/>
                  <a:pt x="270" y="70"/>
                  <a:pt x="274" y="81"/>
                </a:cubicBezTo>
                <a:cubicBezTo>
                  <a:pt x="278" y="93"/>
                  <a:pt x="286" y="103"/>
                  <a:pt x="297" y="110"/>
                </a:cubicBezTo>
                <a:cubicBezTo>
                  <a:pt x="302" y="114"/>
                  <a:pt x="308" y="116"/>
                  <a:pt x="314" y="117"/>
                </a:cubicBezTo>
                <a:cubicBezTo>
                  <a:pt x="323" y="119"/>
                  <a:pt x="330" y="127"/>
                  <a:pt x="331" y="136"/>
                </a:cubicBezTo>
                <a:cubicBezTo>
                  <a:pt x="332" y="150"/>
                  <a:pt x="332" y="164"/>
                  <a:pt x="331" y="178"/>
                </a:cubicBezTo>
                <a:cubicBezTo>
                  <a:pt x="330" y="184"/>
                  <a:pt x="327" y="189"/>
                  <a:pt x="322" y="192"/>
                </a:cubicBezTo>
                <a:cubicBezTo>
                  <a:pt x="319" y="195"/>
                  <a:pt x="316" y="196"/>
                  <a:pt x="312" y="196"/>
                </a:cubicBezTo>
                <a:cubicBezTo>
                  <a:pt x="297" y="200"/>
                  <a:pt x="285" y="209"/>
                  <a:pt x="278" y="223"/>
                </a:cubicBezTo>
                <a:cubicBezTo>
                  <a:pt x="271" y="236"/>
                  <a:pt x="269" y="250"/>
                  <a:pt x="274" y="265"/>
                </a:cubicBezTo>
                <a:cubicBezTo>
                  <a:pt x="277" y="274"/>
                  <a:pt x="273" y="284"/>
                  <a:pt x="266" y="290"/>
                </a:cubicBezTo>
                <a:cubicBezTo>
                  <a:pt x="254" y="297"/>
                  <a:pt x="242" y="305"/>
                  <a:pt x="229" y="310"/>
                </a:cubicBezTo>
                <a:cubicBezTo>
                  <a:pt x="227" y="311"/>
                  <a:pt x="224" y="311"/>
                  <a:pt x="222" y="312"/>
                </a:cubicBezTo>
                <a:close/>
                <a:moveTo>
                  <a:pt x="166" y="223"/>
                </a:moveTo>
                <a:cubicBezTo>
                  <a:pt x="202" y="223"/>
                  <a:pt x="232" y="193"/>
                  <a:pt x="232" y="157"/>
                </a:cubicBezTo>
                <a:cubicBezTo>
                  <a:pt x="232" y="120"/>
                  <a:pt x="202" y="90"/>
                  <a:pt x="166" y="90"/>
                </a:cubicBezTo>
                <a:cubicBezTo>
                  <a:pt x="129" y="90"/>
                  <a:pt x="100" y="120"/>
                  <a:pt x="100" y="156"/>
                </a:cubicBezTo>
                <a:cubicBezTo>
                  <a:pt x="100" y="193"/>
                  <a:pt x="129" y="223"/>
                  <a:pt x="166" y="2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3" name="Freeform 15"/>
          <p:cNvSpPr>
            <a:spLocks noChangeAspect="1"/>
          </p:cNvSpPr>
          <p:nvPr/>
        </p:nvSpPr>
        <p:spPr bwMode="auto">
          <a:xfrm>
            <a:off x="4220538" y="3845707"/>
            <a:ext cx="432000" cy="432000"/>
          </a:xfrm>
          <a:custGeom>
            <a:avLst/>
            <a:gdLst>
              <a:gd name="T0" fmla="*/ 89 w 214"/>
              <a:gd name="T1" fmla="*/ 145 h 214"/>
              <a:gd name="T2" fmla="*/ 1 w 214"/>
              <a:gd name="T3" fmla="*/ 213 h 214"/>
              <a:gd name="T4" fmla="*/ 1 w 214"/>
              <a:gd name="T5" fmla="*/ 213 h 214"/>
              <a:gd name="T6" fmla="*/ 68 w 214"/>
              <a:gd name="T7" fmla="*/ 127 h 214"/>
              <a:gd name="T8" fmla="*/ 63 w 214"/>
              <a:gd name="T9" fmla="*/ 126 h 214"/>
              <a:gd name="T10" fmla="*/ 34 w 214"/>
              <a:gd name="T11" fmla="*/ 127 h 214"/>
              <a:gd name="T12" fmla="*/ 1 w 214"/>
              <a:gd name="T13" fmla="*/ 133 h 214"/>
              <a:gd name="T14" fmla="*/ 0 w 214"/>
              <a:gd name="T15" fmla="*/ 133 h 214"/>
              <a:gd name="T16" fmla="*/ 6 w 214"/>
              <a:gd name="T17" fmla="*/ 126 h 214"/>
              <a:gd name="T18" fmla="*/ 40 w 214"/>
              <a:gd name="T19" fmla="*/ 81 h 214"/>
              <a:gd name="T20" fmla="*/ 42 w 214"/>
              <a:gd name="T21" fmla="*/ 80 h 214"/>
              <a:gd name="T22" fmla="*/ 79 w 214"/>
              <a:gd name="T23" fmla="*/ 80 h 214"/>
              <a:gd name="T24" fmla="*/ 81 w 214"/>
              <a:gd name="T25" fmla="*/ 79 h 214"/>
              <a:gd name="T26" fmla="*/ 145 w 214"/>
              <a:gd name="T27" fmla="*/ 15 h 214"/>
              <a:gd name="T28" fmla="*/ 150 w 214"/>
              <a:gd name="T29" fmla="*/ 13 h 214"/>
              <a:gd name="T30" fmla="*/ 213 w 214"/>
              <a:gd name="T31" fmla="*/ 0 h 214"/>
              <a:gd name="T32" fmla="*/ 214 w 214"/>
              <a:gd name="T33" fmla="*/ 0 h 214"/>
              <a:gd name="T34" fmla="*/ 213 w 214"/>
              <a:gd name="T35" fmla="*/ 6 h 214"/>
              <a:gd name="T36" fmla="*/ 204 w 214"/>
              <a:gd name="T37" fmla="*/ 53 h 214"/>
              <a:gd name="T38" fmla="*/ 201 w 214"/>
              <a:gd name="T39" fmla="*/ 66 h 214"/>
              <a:gd name="T40" fmla="*/ 200 w 214"/>
              <a:gd name="T41" fmla="*/ 68 h 214"/>
              <a:gd name="T42" fmla="*/ 139 w 214"/>
              <a:gd name="T43" fmla="*/ 128 h 214"/>
              <a:gd name="T44" fmla="*/ 135 w 214"/>
              <a:gd name="T45" fmla="*/ 133 h 214"/>
              <a:gd name="T46" fmla="*/ 134 w 214"/>
              <a:gd name="T47" fmla="*/ 135 h 214"/>
              <a:gd name="T48" fmla="*/ 134 w 214"/>
              <a:gd name="T49" fmla="*/ 172 h 214"/>
              <a:gd name="T50" fmla="*/ 133 w 214"/>
              <a:gd name="T51" fmla="*/ 175 h 214"/>
              <a:gd name="T52" fmla="*/ 81 w 214"/>
              <a:gd name="T53" fmla="*/ 213 h 214"/>
              <a:gd name="T54" fmla="*/ 81 w 214"/>
              <a:gd name="T55" fmla="*/ 214 h 214"/>
              <a:gd name="T56" fmla="*/ 81 w 214"/>
              <a:gd name="T57" fmla="*/ 213 h 214"/>
              <a:gd name="T58" fmla="*/ 91 w 214"/>
              <a:gd name="T59" fmla="*/ 180 h 214"/>
              <a:gd name="T60" fmla="*/ 91 w 214"/>
              <a:gd name="T61" fmla="*/ 153 h 214"/>
              <a:gd name="T62" fmla="*/ 89 w 214"/>
              <a:gd name="T63"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214">
                <a:moveTo>
                  <a:pt x="89" y="145"/>
                </a:moveTo>
                <a:cubicBezTo>
                  <a:pt x="59" y="168"/>
                  <a:pt x="30" y="191"/>
                  <a:pt x="1" y="213"/>
                </a:cubicBezTo>
                <a:cubicBezTo>
                  <a:pt x="1" y="213"/>
                  <a:pt x="1" y="213"/>
                  <a:pt x="1" y="213"/>
                </a:cubicBezTo>
                <a:cubicBezTo>
                  <a:pt x="23" y="184"/>
                  <a:pt x="45" y="156"/>
                  <a:pt x="68" y="127"/>
                </a:cubicBezTo>
                <a:cubicBezTo>
                  <a:pt x="66" y="127"/>
                  <a:pt x="64" y="127"/>
                  <a:pt x="63" y="126"/>
                </a:cubicBezTo>
                <a:cubicBezTo>
                  <a:pt x="53" y="125"/>
                  <a:pt x="43" y="126"/>
                  <a:pt x="34" y="127"/>
                </a:cubicBezTo>
                <a:cubicBezTo>
                  <a:pt x="23" y="128"/>
                  <a:pt x="12" y="131"/>
                  <a:pt x="1" y="133"/>
                </a:cubicBezTo>
                <a:cubicBezTo>
                  <a:pt x="1" y="133"/>
                  <a:pt x="1" y="133"/>
                  <a:pt x="0" y="133"/>
                </a:cubicBezTo>
                <a:cubicBezTo>
                  <a:pt x="2" y="131"/>
                  <a:pt x="4" y="128"/>
                  <a:pt x="6" y="126"/>
                </a:cubicBezTo>
                <a:cubicBezTo>
                  <a:pt x="17" y="111"/>
                  <a:pt x="28" y="96"/>
                  <a:pt x="40" y="81"/>
                </a:cubicBezTo>
                <a:cubicBezTo>
                  <a:pt x="40" y="80"/>
                  <a:pt x="41" y="80"/>
                  <a:pt x="42" y="80"/>
                </a:cubicBezTo>
                <a:cubicBezTo>
                  <a:pt x="54" y="80"/>
                  <a:pt x="67" y="80"/>
                  <a:pt x="79" y="80"/>
                </a:cubicBezTo>
                <a:cubicBezTo>
                  <a:pt x="80" y="80"/>
                  <a:pt x="81" y="80"/>
                  <a:pt x="81" y="79"/>
                </a:cubicBezTo>
                <a:cubicBezTo>
                  <a:pt x="103" y="58"/>
                  <a:pt x="124" y="36"/>
                  <a:pt x="145" y="15"/>
                </a:cubicBezTo>
                <a:cubicBezTo>
                  <a:pt x="147" y="14"/>
                  <a:pt x="148" y="13"/>
                  <a:pt x="150" y="13"/>
                </a:cubicBezTo>
                <a:cubicBezTo>
                  <a:pt x="171" y="8"/>
                  <a:pt x="192" y="4"/>
                  <a:pt x="213" y="0"/>
                </a:cubicBezTo>
                <a:cubicBezTo>
                  <a:pt x="213" y="0"/>
                  <a:pt x="214" y="0"/>
                  <a:pt x="214" y="0"/>
                </a:cubicBezTo>
                <a:cubicBezTo>
                  <a:pt x="214" y="2"/>
                  <a:pt x="213" y="4"/>
                  <a:pt x="213" y="6"/>
                </a:cubicBezTo>
                <a:cubicBezTo>
                  <a:pt x="210" y="22"/>
                  <a:pt x="207" y="37"/>
                  <a:pt x="204" y="53"/>
                </a:cubicBezTo>
                <a:cubicBezTo>
                  <a:pt x="203" y="57"/>
                  <a:pt x="202" y="61"/>
                  <a:pt x="201" y="66"/>
                </a:cubicBezTo>
                <a:cubicBezTo>
                  <a:pt x="201" y="66"/>
                  <a:pt x="201" y="67"/>
                  <a:pt x="200" y="68"/>
                </a:cubicBezTo>
                <a:cubicBezTo>
                  <a:pt x="180" y="88"/>
                  <a:pt x="159" y="108"/>
                  <a:pt x="139" y="128"/>
                </a:cubicBezTo>
                <a:cubicBezTo>
                  <a:pt x="138" y="130"/>
                  <a:pt x="136" y="131"/>
                  <a:pt x="135" y="133"/>
                </a:cubicBezTo>
                <a:cubicBezTo>
                  <a:pt x="134" y="133"/>
                  <a:pt x="134" y="134"/>
                  <a:pt x="134" y="135"/>
                </a:cubicBezTo>
                <a:cubicBezTo>
                  <a:pt x="134" y="147"/>
                  <a:pt x="134" y="160"/>
                  <a:pt x="134" y="172"/>
                </a:cubicBezTo>
                <a:cubicBezTo>
                  <a:pt x="134" y="173"/>
                  <a:pt x="134" y="174"/>
                  <a:pt x="133" y="175"/>
                </a:cubicBezTo>
                <a:cubicBezTo>
                  <a:pt x="116" y="187"/>
                  <a:pt x="99" y="200"/>
                  <a:pt x="81" y="213"/>
                </a:cubicBezTo>
                <a:cubicBezTo>
                  <a:pt x="81" y="213"/>
                  <a:pt x="81" y="213"/>
                  <a:pt x="81" y="214"/>
                </a:cubicBezTo>
                <a:cubicBezTo>
                  <a:pt x="81" y="213"/>
                  <a:pt x="81" y="213"/>
                  <a:pt x="81" y="213"/>
                </a:cubicBezTo>
                <a:cubicBezTo>
                  <a:pt x="86" y="202"/>
                  <a:pt x="89" y="191"/>
                  <a:pt x="91" y="180"/>
                </a:cubicBezTo>
                <a:cubicBezTo>
                  <a:pt x="93" y="171"/>
                  <a:pt x="93" y="162"/>
                  <a:pt x="91" y="153"/>
                </a:cubicBezTo>
                <a:cubicBezTo>
                  <a:pt x="90" y="151"/>
                  <a:pt x="89" y="148"/>
                  <a:pt x="89" y="1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3141413" y="3233872"/>
            <a:ext cx="360000" cy="367578"/>
            <a:chOff x="3141413" y="3233872"/>
            <a:chExt cx="360000" cy="367578"/>
          </a:xfrm>
        </p:grpSpPr>
        <p:sp>
          <p:nvSpPr>
            <p:cNvPr id="25" name="Freeform 15@|5FFC:16777215|FBC:16777215|LFC:0|LBC:16777215"/>
            <p:cNvSpPr/>
            <p:nvPr/>
          </p:nvSpPr>
          <p:spPr bwMode="auto">
            <a:xfrm>
              <a:off x="3141413" y="3233872"/>
              <a:ext cx="168632" cy="170526"/>
            </a:xfrm>
            <a:custGeom>
              <a:avLst/>
              <a:gdLst>
                <a:gd name="T0" fmla="*/ 37 w 37"/>
                <a:gd name="T1" fmla="*/ 25 h 37"/>
                <a:gd name="T2" fmla="*/ 37 w 37"/>
                <a:gd name="T3" fmla="*/ 32 h 37"/>
                <a:gd name="T4" fmla="*/ 32 w 37"/>
                <a:gd name="T5" fmla="*/ 37 h 37"/>
                <a:gd name="T6" fmla="*/ 19 w 37"/>
                <a:gd name="T7" fmla="*/ 37 h 37"/>
                <a:gd name="T8" fmla="*/ 4 w 37"/>
                <a:gd name="T9" fmla="*/ 29 h 37"/>
                <a:gd name="T10" fmla="*/ 1 w 37"/>
                <a:gd name="T11" fmla="*/ 16 h 37"/>
                <a:gd name="T12" fmla="*/ 10 w 37"/>
                <a:gd name="T13" fmla="*/ 3 h 37"/>
                <a:gd name="T14" fmla="*/ 21 w 37"/>
                <a:gd name="T15" fmla="*/ 1 h 37"/>
                <a:gd name="T16" fmla="*/ 34 w 37"/>
                <a:gd name="T17" fmla="*/ 10 h 37"/>
                <a:gd name="T18" fmla="*/ 37 w 37"/>
                <a:gd name="T19" fmla="*/ 19 h 37"/>
                <a:gd name="T20" fmla="*/ 37 w 37"/>
                <a:gd name="T21"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37" y="25"/>
                  </a:moveTo>
                  <a:cubicBezTo>
                    <a:pt x="37" y="27"/>
                    <a:pt x="37" y="30"/>
                    <a:pt x="37" y="32"/>
                  </a:cubicBezTo>
                  <a:cubicBezTo>
                    <a:pt x="37" y="35"/>
                    <a:pt x="35" y="37"/>
                    <a:pt x="32" y="37"/>
                  </a:cubicBezTo>
                  <a:cubicBezTo>
                    <a:pt x="28" y="37"/>
                    <a:pt x="23" y="37"/>
                    <a:pt x="19" y="37"/>
                  </a:cubicBezTo>
                  <a:cubicBezTo>
                    <a:pt x="12" y="37"/>
                    <a:pt x="7" y="34"/>
                    <a:pt x="4" y="29"/>
                  </a:cubicBezTo>
                  <a:cubicBezTo>
                    <a:pt x="1" y="25"/>
                    <a:pt x="0" y="21"/>
                    <a:pt x="1" y="16"/>
                  </a:cubicBezTo>
                  <a:cubicBezTo>
                    <a:pt x="2" y="10"/>
                    <a:pt x="5" y="6"/>
                    <a:pt x="10" y="3"/>
                  </a:cubicBezTo>
                  <a:cubicBezTo>
                    <a:pt x="13" y="1"/>
                    <a:pt x="17" y="0"/>
                    <a:pt x="21" y="1"/>
                  </a:cubicBezTo>
                  <a:cubicBezTo>
                    <a:pt x="27" y="2"/>
                    <a:pt x="31" y="5"/>
                    <a:pt x="34" y="10"/>
                  </a:cubicBezTo>
                  <a:cubicBezTo>
                    <a:pt x="36" y="13"/>
                    <a:pt x="36" y="16"/>
                    <a:pt x="37" y="19"/>
                  </a:cubicBezTo>
                  <a:cubicBezTo>
                    <a:pt x="37" y="21"/>
                    <a:pt x="37" y="23"/>
                    <a:pt x="37"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6@|5FFC:16777215|FBC:16777215|LFC:0|LBC:16777215"/>
            <p:cNvSpPr/>
            <p:nvPr/>
          </p:nvSpPr>
          <p:spPr bwMode="auto">
            <a:xfrm>
              <a:off x="3141413" y="3430924"/>
              <a:ext cx="168632" cy="164842"/>
            </a:xfrm>
            <a:custGeom>
              <a:avLst/>
              <a:gdLst>
                <a:gd name="T0" fmla="*/ 25 w 37"/>
                <a:gd name="T1" fmla="*/ 0 h 36"/>
                <a:gd name="T2" fmla="*/ 32 w 37"/>
                <a:gd name="T3" fmla="*/ 0 h 36"/>
                <a:gd name="T4" fmla="*/ 37 w 37"/>
                <a:gd name="T5" fmla="*/ 4 h 36"/>
                <a:gd name="T6" fmla="*/ 37 w 37"/>
                <a:gd name="T7" fmla="*/ 18 h 36"/>
                <a:gd name="T8" fmla="*/ 29 w 37"/>
                <a:gd name="T9" fmla="*/ 33 h 36"/>
                <a:gd name="T10" fmla="*/ 16 w 37"/>
                <a:gd name="T11" fmla="*/ 36 h 36"/>
                <a:gd name="T12" fmla="*/ 3 w 37"/>
                <a:gd name="T13" fmla="*/ 27 h 36"/>
                <a:gd name="T14" fmla="*/ 1 w 37"/>
                <a:gd name="T15" fmla="*/ 15 h 36"/>
                <a:gd name="T16" fmla="*/ 10 w 37"/>
                <a:gd name="T17" fmla="*/ 2 h 36"/>
                <a:gd name="T18" fmla="*/ 19 w 37"/>
                <a:gd name="T19" fmla="*/ 0 h 36"/>
                <a:gd name="T20" fmla="*/ 25 w 37"/>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6">
                  <a:moveTo>
                    <a:pt x="25" y="0"/>
                  </a:moveTo>
                  <a:cubicBezTo>
                    <a:pt x="27" y="0"/>
                    <a:pt x="30" y="0"/>
                    <a:pt x="32" y="0"/>
                  </a:cubicBezTo>
                  <a:cubicBezTo>
                    <a:pt x="35" y="0"/>
                    <a:pt x="37" y="1"/>
                    <a:pt x="37" y="4"/>
                  </a:cubicBezTo>
                  <a:cubicBezTo>
                    <a:pt x="37" y="9"/>
                    <a:pt x="37" y="13"/>
                    <a:pt x="37" y="18"/>
                  </a:cubicBezTo>
                  <a:cubicBezTo>
                    <a:pt x="36" y="24"/>
                    <a:pt x="34" y="29"/>
                    <a:pt x="29" y="33"/>
                  </a:cubicBezTo>
                  <a:cubicBezTo>
                    <a:pt x="25" y="35"/>
                    <a:pt x="20" y="36"/>
                    <a:pt x="16" y="36"/>
                  </a:cubicBezTo>
                  <a:cubicBezTo>
                    <a:pt x="10" y="35"/>
                    <a:pt x="6" y="32"/>
                    <a:pt x="3" y="27"/>
                  </a:cubicBezTo>
                  <a:cubicBezTo>
                    <a:pt x="1" y="23"/>
                    <a:pt x="0" y="19"/>
                    <a:pt x="1" y="15"/>
                  </a:cubicBezTo>
                  <a:cubicBezTo>
                    <a:pt x="2" y="9"/>
                    <a:pt x="5" y="5"/>
                    <a:pt x="10" y="2"/>
                  </a:cubicBezTo>
                  <a:cubicBezTo>
                    <a:pt x="12" y="0"/>
                    <a:pt x="16" y="0"/>
                    <a:pt x="19" y="0"/>
                  </a:cubicBezTo>
                  <a:cubicBezTo>
                    <a:pt x="21" y="0"/>
                    <a:pt x="23"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17@|5FFC:16777215|FBC:16777215|LFC:0|LBC:16777215"/>
            <p:cNvSpPr/>
            <p:nvPr/>
          </p:nvSpPr>
          <p:spPr bwMode="auto">
            <a:xfrm>
              <a:off x="3332781" y="3430924"/>
              <a:ext cx="168632" cy="170526"/>
            </a:xfrm>
            <a:custGeom>
              <a:avLst/>
              <a:gdLst>
                <a:gd name="T0" fmla="*/ 12 w 37"/>
                <a:gd name="T1" fmla="*/ 0 h 37"/>
                <a:gd name="T2" fmla="*/ 20 w 37"/>
                <a:gd name="T3" fmla="*/ 0 h 37"/>
                <a:gd name="T4" fmla="*/ 31 w 37"/>
                <a:gd name="T5" fmla="*/ 5 h 37"/>
                <a:gd name="T6" fmla="*/ 36 w 37"/>
                <a:gd name="T7" fmla="*/ 20 h 37"/>
                <a:gd name="T8" fmla="*/ 22 w 37"/>
                <a:gd name="T9" fmla="*/ 36 h 37"/>
                <a:gd name="T10" fmla="*/ 1 w 37"/>
                <a:gd name="T11" fmla="*/ 23 h 37"/>
                <a:gd name="T12" fmla="*/ 0 w 37"/>
                <a:gd name="T13" fmla="*/ 18 h 37"/>
                <a:gd name="T14" fmla="*/ 0 w 37"/>
                <a:gd name="T15" fmla="*/ 4 h 37"/>
                <a:gd name="T16" fmla="*/ 5 w 37"/>
                <a:gd name="T17" fmla="*/ 0 h 37"/>
                <a:gd name="T18" fmla="*/ 12 w 37"/>
                <a:gd name="T19" fmla="*/ 0 h 37"/>
                <a:gd name="T20" fmla="*/ 12 w 37"/>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7">
                  <a:moveTo>
                    <a:pt x="12" y="0"/>
                  </a:moveTo>
                  <a:cubicBezTo>
                    <a:pt x="15" y="0"/>
                    <a:pt x="17" y="0"/>
                    <a:pt x="20" y="0"/>
                  </a:cubicBezTo>
                  <a:cubicBezTo>
                    <a:pt x="24" y="0"/>
                    <a:pt x="28" y="2"/>
                    <a:pt x="31" y="5"/>
                  </a:cubicBezTo>
                  <a:cubicBezTo>
                    <a:pt x="35" y="9"/>
                    <a:pt x="37" y="14"/>
                    <a:pt x="36" y="20"/>
                  </a:cubicBezTo>
                  <a:cubicBezTo>
                    <a:pt x="36" y="28"/>
                    <a:pt x="30" y="34"/>
                    <a:pt x="22" y="36"/>
                  </a:cubicBezTo>
                  <a:cubicBezTo>
                    <a:pt x="13" y="37"/>
                    <a:pt x="4" y="32"/>
                    <a:pt x="1" y="23"/>
                  </a:cubicBezTo>
                  <a:cubicBezTo>
                    <a:pt x="1" y="21"/>
                    <a:pt x="0" y="19"/>
                    <a:pt x="0" y="18"/>
                  </a:cubicBezTo>
                  <a:cubicBezTo>
                    <a:pt x="0" y="13"/>
                    <a:pt x="0" y="9"/>
                    <a:pt x="0" y="4"/>
                  </a:cubicBezTo>
                  <a:cubicBezTo>
                    <a:pt x="0" y="1"/>
                    <a:pt x="2" y="0"/>
                    <a:pt x="5" y="0"/>
                  </a:cubicBezTo>
                  <a:cubicBezTo>
                    <a:pt x="7" y="0"/>
                    <a:pt x="10" y="0"/>
                    <a:pt x="12" y="0"/>
                  </a:cubicBezTo>
                  <a:cubicBezTo>
                    <a:pt x="12" y="0"/>
                    <a:pt x="12" y="0"/>
                    <a:pt x="1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18@|5FFC:16777215|FBC:16777215|LFC:0|LBC:16777215"/>
            <p:cNvSpPr>
              <a:spLocks noEditPoints="1"/>
            </p:cNvSpPr>
            <p:nvPr/>
          </p:nvSpPr>
          <p:spPr bwMode="auto">
            <a:xfrm>
              <a:off x="3332781" y="3233872"/>
              <a:ext cx="168632" cy="170526"/>
            </a:xfrm>
            <a:custGeom>
              <a:avLst/>
              <a:gdLst>
                <a:gd name="T0" fmla="*/ 12 w 37"/>
                <a:gd name="T1" fmla="*/ 37 h 37"/>
                <a:gd name="T2" fmla="*/ 5 w 37"/>
                <a:gd name="T3" fmla="*/ 37 h 37"/>
                <a:gd name="T4" fmla="*/ 0 w 37"/>
                <a:gd name="T5" fmla="*/ 32 h 37"/>
                <a:gd name="T6" fmla="*/ 0 w 37"/>
                <a:gd name="T7" fmla="*/ 19 h 37"/>
                <a:gd name="T8" fmla="*/ 8 w 37"/>
                <a:gd name="T9" fmla="*/ 4 h 37"/>
                <a:gd name="T10" fmla="*/ 21 w 37"/>
                <a:gd name="T11" fmla="*/ 1 h 37"/>
                <a:gd name="T12" fmla="*/ 35 w 37"/>
                <a:gd name="T13" fmla="*/ 12 h 37"/>
                <a:gd name="T14" fmla="*/ 34 w 37"/>
                <a:gd name="T15" fmla="*/ 28 h 37"/>
                <a:gd name="T16" fmla="*/ 22 w 37"/>
                <a:gd name="T17" fmla="*/ 36 h 37"/>
                <a:gd name="T18" fmla="*/ 18 w 37"/>
                <a:gd name="T19" fmla="*/ 37 h 37"/>
                <a:gd name="T20" fmla="*/ 12 w 37"/>
                <a:gd name="T21" fmla="*/ 37 h 37"/>
                <a:gd name="T22" fmla="*/ 7 w 37"/>
                <a:gd name="T23" fmla="*/ 31 h 37"/>
                <a:gd name="T24" fmla="*/ 7 w 37"/>
                <a:gd name="T25" fmla="*/ 31 h 37"/>
                <a:gd name="T26" fmla="*/ 18 w 37"/>
                <a:gd name="T27" fmla="*/ 31 h 37"/>
                <a:gd name="T28" fmla="*/ 30 w 37"/>
                <a:gd name="T29" fmla="*/ 17 h 37"/>
                <a:gd name="T30" fmla="*/ 16 w 37"/>
                <a:gd name="T31" fmla="*/ 7 h 37"/>
                <a:gd name="T32" fmla="*/ 7 w 37"/>
                <a:gd name="T33" fmla="*/ 19 h 37"/>
                <a:gd name="T34" fmla="*/ 7 w 37"/>
                <a:gd name="T35" fmla="*/ 29 h 37"/>
                <a:gd name="T36" fmla="*/ 7 w 37"/>
                <a:gd name="T3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7">
                  <a:moveTo>
                    <a:pt x="12" y="37"/>
                  </a:moveTo>
                  <a:cubicBezTo>
                    <a:pt x="10" y="37"/>
                    <a:pt x="7" y="37"/>
                    <a:pt x="5" y="37"/>
                  </a:cubicBezTo>
                  <a:cubicBezTo>
                    <a:pt x="2" y="37"/>
                    <a:pt x="0" y="35"/>
                    <a:pt x="0" y="32"/>
                  </a:cubicBezTo>
                  <a:cubicBezTo>
                    <a:pt x="0" y="28"/>
                    <a:pt x="0" y="23"/>
                    <a:pt x="0" y="19"/>
                  </a:cubicBezTo>
                  <a:cubicBezTo>
                    <a:pt x="1" y="13"/>
                    <a:pt x="3" y="8"/>
                    <a:pt x="8" y="4"/>
                  </a:cubicBezTo>
                  <a:cubicBezTo>
                    <a:pt x="12" y="1"/>
                    <a:pt x="17" y="0"/>
                    <a:pt x="21" y="1"/>
                  </a:cubicBezTo>
                  <a:cubicBezTo>
                    <a:pt x="28" y="2"/>
                    <a:pt x="32" y="6"/>
                    <a:pt x="35" y="12"/>
                  </a:cubicBezTo>
                  <a:cubicBezTo>
                    <a:pt x="37" y="17"/>
                    <a:pt x="37" y="23"/>
                    <a:pt x="34" y="28"/>
                  </a:cubicBezTo>
                  <a:cubicBezTo>
                    <a:pt x="32" y="32"/>
                    <a:pt x="28" y="35"/>
                    <a:pt x="22" y="36"/>
                  </a:cubicBezTo>
                  <a:cubicBezTo>
                    <a:pt x="21" y="37"/>
                    <a:pt x="20" y="37"/>
                    <a:pt x="18" y="37"/>
                  </a:cubicBezTo>
                  <a:cubicBezTo>
                    <a:pt x="16" y="37"/>
                    <a:pt x="14" y="37"/>
                    <a:pt x="12" y="37"/>
                  </a:cubicBezTo>
                  <a:close/>
                  <a:moveTo>
                    <a:pt x="7" y="31"/>
                  </a:moveTo>
                  <a:cubicBezTo>
                    <a:pt x="7" y="31"/>
                    <a:pt x="7" y="31"/>
                    <a:pt x="7" y="31"/>
                  </a:cubicBezTo>
                  <a:cubicBezTo>
                    <a:pt x="11" y="31"/>
                    <a:pt x="15" y="31"/>
                    <a:pt x="18" y="31"/>
                  </a:cubicBezTo>
                  <a:cubicBezTo>
                    <a:pt x="26" y="30"/>
                    <a:pt x="31" y="24"/>
                    <a:pt x="30" y="17"/>
                  </a:cubicBezTo>
                  <a:cubicBezTo>
                    <a:pt x="29" y="10"/>
                    <a:pt x="23" y="6"/>
                    <a:pt x="16" y="7"/>
                  </a:cubicBezTo>
                  <a:cubicBezTo>
                    <a:pt x="11" y="8"/>
                    <a:pt x="7" y="13"/>
                    <a:pt x="7" y="19"/>
                  </a:cubicBezTo>
                  <a:cubicBezTo>
                    <a:pt x="7" y="22"/>
                    <a:pt x="7" y="26"/>
                    <a:pt x="7" y="29"/>
                  </a:cubicBezTo>
                  <a:cubicBezTo>
                    <a:pt x="7" y="29"/>
                    <a:pt x="7" y="30"/>
                    <a:pt x="7" y="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9" name="文本框 28"/>
          <p:cNvSpPr txBox="1"/>
          <p:nvPr/>
        </p:nvSpPr>
        <p:spPr>
          <a:xfrm>
            <a:off x="1936421" y="1596220"/>
            <a:ext cx="139636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23030" y="1965552"/>
            <a:ext cx="2509752"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936421" y="4642968"/>
            <a:ext cx="139636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23030" y="5012300"/>
            <a:ext cx="2509752" cy="613694"/>
          </a:xfrm>
          <a:prstGeom prst="rect">
            <a:avLst/>
          </a:prstGeom>
          <a:noFill/>
        </p:spPr>
        <p:txBody>
          <a:bodyPr wrap="square" rtlCol="0">
            <a:spAutoFit/>
          </a:bodyPr>
          <a:lstStyle/>
          <a:p>
            <a:pPr algn="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46910" y="1340688"/>
            <a:ext cx="1396360"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5746910" y="1710020"/>
            <a:ext cx="2509752" cy="61369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092990" y="5258365"/>
            <a:ext cx="1396360"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092990" y="5627697"/>
            <a:ext cx="2509752" cy="61369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859218" y="1413095"/>
            <a:ext cx="2509752" cy="61369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a:t>
            </a:r>
            <a:endParaRPr lang="en-US" altLang="zh-CN" sz="1200"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flipV="1">
            <a:off x="3457744" y="1780886"/>
            <a:ext cx="0" cy="90056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29" idx="3"/>
          </p:cNvCxnSpPr>
          <p:nvPr/>
        </p:nvCxnSpPr>
        <p:spPr>
          <a:xfrm flipH="1">
            <a:off x="3332781" y="1780886"/>
            <a:ext cx="124963"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46612" y="4841686"/>
            <a:ext cx="0" cy="576064"/>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501413" y="5417750"/>
            <a:ext cx="949353"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511833" y="1564862"/>
            <a:ext cx="0" cy="90056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511834" y="1564862"/>
            <a:ext cx="172880"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886098" y="5134339"/>
            <a:ext cx="0" cy="576064"/>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8598365" y="1313294"/>
            <a:ext cx="0" cy="900560"/>
          </a:xfrm>
          <a:prstGeom prst="line">
            <a:avLst/>
          </a:prstGeom>
          <a:ln w="127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598366" y="1313294"/>
            <a:ext cx="172880" cy="0"/>
          </a:xfrm>
          <a:prstGeom prst="line">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8859218" y="1122974"/>
            <a:ext cx="1396360"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nvSpPr>
        <p:spPr>
          <a:xfrm>
            <a:off x="206236" y="180723"/>
            <a:ext cx="2820637"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研究背景及意义</a:t>
            </a:r>
          </a:p>
        </p:txBody>
      </p:sp>
      <p:sp>
        <p:nvSpPr>
          <p:cNvPr id="41" name="矩形 40"/>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816030" y="2025377"/>
            <a:ext cx="2172048" cy="2355949"/>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43" name="任意多边形 42"/>
          <p:cNvSpPr/>
          <p:nvPr/>
        </p:nvSpPr>
        <p:spPr>
          <a:xfrm>
            <a:off x="2810104" y="2483019"/>
            <a:ext cx="3119542" cy="1440666"/>
          </a:xfrm>
          <a:custGeom>
            <a:avLst/>
            <a:gdLst>
              <a:gd name="connsiteX0" fmla="*/ 101734 w 2806603"/>
              <a:gd name="connsiteY0" fmla="*/ 0 h 1296144"/>
              <a:gd name="connsiteX1" fmla="*/ 2158531 w 2806603"/>
              <a:gd name="connsiteY1" fmla="*/ 0 h 1296144"/>
              <a:gd name="connsiteX2" fmla="*/ 2806603 w 2806603"/>
              <a:gd name="connsiteY2" fmla="*/ 648072 h 1296144"/>
              <a:gd name="connsiteX3" fmla="*/ 2158531 w 2806603"/>
              <a:gd name="connsiteY3" fmla="*/ 1296144 h 1296144"/>
              <a:gd name="connsiteX4" fmla="*/ 101734 w 2806603"/>
              <a:gd name="connsiteY4" fmla="*/ 1296144 h 1296144"/>
              <a:gd name="connsiteX5" fmla="*/ 0 w 2806603"/>
              <a:gd name="connsiteY5" fmla="*/ 1194410 h 1296144"/>
              <a:gd name="connsiteX6" fmla="*/ 0 w 2806603"/>
              <a:gd name="connsiteY6" fmla="*/ 101734 h 1296144"/>
              <a:gd name="connsiteX7" fmla="*/ 101734 w 2806603"/>
              <a:gd name="connsiteY7"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6603" h="1296144">
                <a:moveTo>
                  <a:pt x="101734" y="0"/>
                </a:moveTo>
                <a:lnTo>
                  <a:pt x="2158531" y="0"/>
                </a:lnTo>
                <a:lnTo>
                  <a:pt x="2806603" y="648072"/>
                </a:lnTo>
                <a:lnTo>
                  <a:pt x="2158531" y="1296144"/>
                </a:lnTo>
                <a:lnTo>
                  <a:pt x="101734" y="1296144"/>
                </a:lnTo>
                <a:cubicBezTo>
                  <a:pt x="45548" y="1296144"/>
                  <a:pt x="0" y="1250596"/>
                  <a:pt x="0" y="1194410"/>
                </a:cubicBezTo>
                <a:lnTo>
                  <a:pt x="0" y="101734"/>
                </a:lnTo>
                <a:cubicBezTo>
                  <a:pt x="0" y="45548"/>
                  <a:pt x="45548" y="0"/>
                  <a:pt x="101734" y="0"/>
                </a:cubicBezTo>
                <a:close/>
              </a:path>
            </a:pathLst>
          </a:custGeom>
          <a:solidFill>
            <a:srgbClr val="29B6F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288000" bIns="45720" numCol="1" spcCol="0" rtlCol="0" fromWordArt="0" anchor="ctr" anchorCtr="0" forceAA="0" compatLnSpc="1">
            <a:noAutofit/>
          </a:bodyPr>
          <a:lstStyle/>
          <a:p>
            <a:pPr>
              <a:lnSpc>
                <a:spcPct val="150000"/>
              </a:lnSpc>
            </a:pP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44" name="矩形 43"/>
          <p:cNvSpPr/>
          <p:nvPr/>
        </p:nvSpPr>
        <p:spPr>
          <a:xfrm>
            <a:off x="8090645" y="2025377"/>
            <a:ext cx="2172048" cy="2355949"/>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45" name="任意多边形 44"/>
          <p:cNvSpPr/>
          <p:nvPr/>
        </p:nvSpPr>
        <p:spPr>
          <a:xfrm flipH="1">
            <a:off x="6149076" y="2483019"/>
            <a:ext cx="3121095" cy="1440666"/>
          </a:xfrm>
          <a:custGeom>
            <a:avLst/>
            <a:gdLst>
              <a:gd name="connsiteX0" fmla="*/ 101734 w 2806603"/>
              <a:gd name="connsiteY0" fmla="*/ 0 h 1296144"/>
              <a:gd name="connsiteX1" fmla="*/ 2158531 w 2806603"/>
              <a:gd name="connsiteY1" fmla="*/ 0 h 1296144"/>
              <a:gd name="connsiteX2" fmla="*/ 2806603 w 2806603"/>
              <a:gd name="connsiteY2" fmla="*/ 648072 h 1296144"/>
              <a:gd name="connsiteX3" fmla="*/ 2158531 w 2806603"/>
              <a:gd name="connsiteY3" fmla="*/ 1296144 h 1296144"/>
              <a:gd name="connsiteX4" fmla="*/ 101734 w 2806603"/>
              <a:gd name="connsiteY4" fmla="*/ 1296144 h 1296144"/>
              <a:gd name="connsiteX5" fmla="*/ 0 w 2806603"/>
              <a:gd name="connsiteY5" fmla="*/ 1194410 h 1296144"/>
              <a:gd name="connsiteX6" fmla="*/ 0 w 2806603"/>
              <a:gd name="connsiteY6" fmla="*/ 101734 h 1296144"/>
              <a:gd name="connsiteX7" fmla="*/ 101734 w 2806603"/>
              <a:gd name="connsiteY7" fmla="*/ 0 h 129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6603" h="1296144">
                <a:moveTo>
                  <a:pt x="101734" y="0"/>
                </a:moveTo>
                <a:lnTo>
                  <a:pt x="2158531" y="0"/>
                </a:lnTo>
                <a:lnTo>
                  <a:pt x="2806603" y="648072"/>
                </a:lnTo>
                <a:lnTo>
                  <a:pt x="2158531" y="1296144"/>
                </a:lnTo>
                <a:lnTo>
                  <a:pt x="101734" y="1296144"/>
                </a:lnTo>
                <a:cubicBezTo>
                  <a:pt x="45548" y="1296144"/>
                  <a:pt x="0" y="1250596"/>
                  <a:pt x="0" y="1194410"/>
                </a:cubicBezTo>
                <a:lnTo>
                  <a:pt x="0" y="101734"/>
                </a:lnTo>
                <a:cubicBezTo>
                  <a:pt x="0" y="45548"/>
                  <a:pt x="45548" y="0"/>
                  <a:pt x="101734" y="0"/>
                </a:cubicBezTo>
                <a:close/>
              </a:path>
            </a:pathLst>
          </a:custGeom>
          <a:solidFill>
            <a:srgbClr val="29B6F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Autofit/>
          </a:bodyPr>
          <a:lstStyle/>
          <a:p>
            <a:pPr algn="r">
              <a:lnSpc>
                <a:spcPct val="150000"/>
              </a:lnSpc>
            </a:pPr>
            <a:endParaRPr lang="en-US" altLang="zh-CN" b="1" dirty="0">
              <a:solidFill>
                <a:prstClr val="white"/>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816030" y="4941684"/>
            <a:ext cx="8634256" cy="613694"/>
          </a:xfrm>
          <a:prstGeom prst="rect">
            <a:avLst/>
          </a:prstGeom>
          <a:noFill/>
        </p:spPr>
        <p:txBody>
          <a:bodyPr wrap="square" rtlCol="0">
            <a:spAutoFit/>
          </a:bodyPr>
          <a:lstStyle/>
          <a:p>
            <a:pPr>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rPr>
              <a:t>在这里填写内容介绍在这里填写内容介绍在这里填写内容介绍在这里填写内容介绍在这里填写内容介绍在这里填写内容介绍在这里填写内容介绍在这里填写内容介绍在这里填写内容介绍在这里填写内容介绍</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nvGrpSpPr>
          <p:cNvPr id="47" name="Group 4"/>
          <p:cNvGrpSpPr>
            <a:grpSpLocks noChangeAspect="1"/>
          </p:cNvGrpSpPr>
          <p:nvPr/>
        </p:nvGrpSpPr>
        <p:grpSpPr bwMode="auto">
          <a:xfrm>
            <a:off x="2006720" y="2953667"/>
            <a:ext cx="583954" cy="501006"/>
            <a:chOff x="3200" y="2431"/>
            <a:chExt cx="704" cy="604"/>
          </a:xfrm>
          <a:solidFill>
            <a:schemeClr val="bg1"/>
          </a:solidFill>
        </p:grpSpPr>
        <p:sp>
          <p:nvSpPr>
            <p:cNvPr id="48" name="Freeform 6"/>
            <p:cNvSpPr>
              <a:spLocks noEditPoints="1"/>
            </p:cNvSpPr>
            <p:nvPr/>
          </p:nvSpPr>
          <p:spPr bwMode="auto">
            <a:xfrm>
              <a:off x="3200" y="2431"/>
              <a:ext cx="551" cy="519"/>
            </a:xfrm>
            <a:custGeom>
              <a:avLst/>
              <a:gdLst>
                <a:gd name="T0" fmla="*/ 116 w 231"/>
                <a:gd name="T1" fmla="*/ 1 h 218"/>
                <a:gd name="T2" fmla="*/ 152 w 231"/>
                <a:gd name="T3" fmla="*/ 1 h 218"/>
                <a:gd name="T4" fmla="*/ 195 w 231"/>
                <a:gd name="T5" fmla="*/ 16 h 218"/>
                <a:gd name="T6" fmla="*/ 228 w 231"/>
                <a:gd name="T7" fmla="*/ 71 h 218"/>
                <a:gd name="T8" fmla="*/ 219 w 231"/>
                <a:gd name="T9" fmla="*/ 127 h 218"/>
                <a:gd name="T10" fmla="*/ 168 w 231"/>
                <a:gd name="T11" fmla="*/ 169 h 218"/>
                <a:gd name="T12" fmla="*/ 150 w 231"/>
                <a:gd name="T13" fmla="*/ 171 h 218"/>
                <a:gd name="T14" fmla="*/ 131 w 231"/>
                <a:gd name="T15" fmla="*/ 171 h 218"/>
                <a:gd name="T16" fmla="*/ 128 w 231"/>
                <a:gd name="T17" fmla="*/ 172 h 218"/>
                <a:gd name="T18" fmla="*/ 89 w 231"/>
                <a:gd name="T19" fmla="*/ 212 h 218"/>
                <a:gd name="T20" fmla="*/ 76 w 231"/>
                <a:gd name="T21" fmla="*/ 216 h 218"/>
                <a:gd name="T22" fmla="*/ 69 w 231"/>
                <a:gd name="T23" fmla="*/ 205 h 218"/>
                <a:gd name="T24" fmla="*/ 69 w 231"/>
                <a:gd name="T25" fmla="*/ 171 h 218"/>
                <a:gd name="T26" fmla="*/ 67 w 231"/>
                <a:gd name="T27" fmla="*/ 169 h 218"/>
                <a:gd name="T28" fmla="*/ 24 w 231"/>
                <a:gd name="T29" fmla="*/ 143 h 218"/>
                <a:gd name="T30" fmla="*/ 5 w 231"/>
                <a:gd name="T31" fmla="*/ 103 h 218"/>
                <a:gd name="T32" fmla="*/ 29 w 231"/>
                <a:gd name="T33" fmla="*/ 23 h 218"/>
                <a:gd name="T34" fmla="*/ 74 w 231"/>
                <a:gd name="T35" fmla="*/ 1 h 218"/>
                <a:gd name="T36" fmla="*/ 83 w 231"/>
                <a:gd name="T37" fmla="*/ 1 h 218"/>
                <a:gd name="T38" fmla="*/ 116 w 231"/>
                <a:gd name="T39" fmla="*/ 0 h 218"/>
                <a:gd name="T40" fmla="*/ 116 w 231"/>
                <a:gd name="T41" fmla="*/ 1 h 218"/>
                <a:gd name="T42" fmla="*/ 181 w 231"/>
                <a:gd name="T43" fmla="*/ 72 h 218"/>
                <a:gd name="T44" fmla="*/ 169 w 231"/>
                <a:gd name="T45" fmla="*/ 84 h 218"/>
                <a:gd name="T46" fmla="*/ 180 w 231"/>
                <a:gd name="T47" fmla="*/ 95 h 218"/>
                <a:gd name="T48" fmla="*/ 192 w 231"/>
                <a:gd name="T49" fmla="*/ 84 h 218"/>
                <a:gd name="T50" fmla="*/ 181 w 231"/>
                <a:gd name="T51" fmla="*/ 72 h 218"/>
                <a:gd name="T52" fmla="*/ 61 w 231"/>
                <a:gd name="T53" fmla="*/ 72 h 218"/>
                <a:gd name="T54" fmla="*/ 49 w 231"/>
                <a:gd name="T55" fmla="*/ 83 h 218"/>
                <a:gd name="T56" fmla="*/ 61 w 231"/>
                <a:gd name="T57" fmla="*/ 95 h 218"/>
                <a:gd name="T58" fmla="*/ 73 w 231"/>
                <a:gd name="T59" fmla="*/ 84 h 218"/>
                <a:gd name="T60" fmla="*/ 61 w 231"/>
                <a:gd name="T61" fmla="*/ 72 h 218"/>
                <a:gd name="T62" fmla="*/ 132 w 231"/>
                <a:gd name="T63" fmla="*/ 84 h 218"/>
                <a:gd name="T64" fmla="*/ 121 w 231"/>
                <a:gd name="T65" fmla="*/ 72 h 218"/>
                <a:gd name="T66" fmla="*/ 109 w 231"/>
                <a:gd name="T67" fmla="*/ 83 h 218"/>
                <a:gd name="T68" fmla="*/ 121 w 231"/>
                <a:gd name="T69" fmla="*/ 95 h 218"/>
                <a:gd name="T70" fmla="*/ 132 w 231"/>
                <a:gd name="T71" fmla="*/ 8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218">
                  <a:moveTo>
                    <a:pt x="116" y="1"/>
                  </a:moveTo>
                  <a:cubicBezTo>
                    <a:pt x="128" y="1"/>
                    <a:pt x="140" y="0"/>
                    <a:pt x="152" y="1"/>
                  </a:cubicBezTo>
                  <a:cubicBezTo>
                    <a:pt x="168" y="1"/>
                    <a:pt x="182" y="6"/>
                    <a:pt x="195" y="16"/>
                  </a:cubicBezTo>
                  <a:cubicBezTo>
                    <a:pt x="213" y="30"/>
                    <a:pt x="224" y="48"/>
                    <a:pt x="228" y="71"/>
                  </a:cubicBezTo>
                  <a:cubicBezTo>
                    <a:pt x="231" y="90"/>
                    <a:pt x="228" y="109"/>
                    <a:pt x="219" y="127"/>
                  </a:cubicBezTo>
                  <a:cubicBezTo>
                    <a:pt x="208" y="148"/>
                    <a:pt x="191" y="163"/>
                    <a:pt x="168" y="169"/>
                  </a:cubicBezTo>
                  <a:cubicBezTo>
                    <a:pt x="162" y="170"/>
                    <a:pt x="156" y="171"/>
                    <a:pt x="150" y="171"/>
                  </a:cubicBezTo>
                  <a:cubicBezTo>
                    <a:pt x="143" y="171"/>
                    <a:pt x="137" y="171"/>
                    <a:pt x="131" y="171"/>
                  </a:cubicBezTo>
                  <a:cubicBezTo>
                    <a:pt x="130" y="171"/>
                    <a:pt x="129" y="171"/>
                    <a:pt x="128" y="172"/>
                  </a:cubicBezTo>
                  <a:cubicBezTo>
                    <a:pt x="115" y="185"/>
                    <a:pt x="102" y="199"/>
                    <a:pt x="89" y="212"/>
                  </a:cubicBezTo>
                  <a:cubicBezTo>
                    <a:pt x="85" y="216"/>
                    <a:pt x="80" y="218"/>
                    <a:pt x="76" y="216"/>
                  </a:cubicBezTo>
                  <a:cubicBezTo>
                    <a:pt x="71" y="214"/>
                    <a:pt x="69" y="210"/>
                    <a:pt x="69" y="205"/>
                  </a:cubicBezTo>
                  <a:cubicBezTo>
                    <a:pt x="69" y="193"/>
                    <a:pt x="69" y="182"/>
                    <a:pt x="69" y="171"/>
                  </a:cubicBezTo>
                  <a:cubicBezTo>
                    <a:pt x="69" y="170"/>
                    <a:pt x="68" y="169"/>
                    <a:pt x="67" y="169"/>
                  </a:cubicBezTo>
                  <a:cubicBezTo>
                    <a:pt x="50" y="165"/>
                    <a:pt x="36" y="156"/>
                    <a:pt x="24" y="143"/>
                  </a:cubicBezTo>
                  <a:cubicBezTo>
                    <a:pt x="14" y="131"/>
                    <a:pt x="8" y="118"/>
                    <a:pt x="5" y="103"/>
                  </a:cubicBezTo>
                  <a:cubicBezTo>
                    <a:pt x="0" y="73"/>
                    <a:pt x="7" y="46"/>
                    <a:pt x="29" y="23"/>
                  </a:cubicBezTo>
                  <a:cubicBezTo>
                    <a:pt x="41" y="11"/>
                    <a:pt x="56" y="3"/>
                    <a:pt x="74" y="1"/>
                  </a:cubicBezTo>
                  <a:cubicBezTo>
                    <a:pt x="77" y="1"/>
                    <a:pt x="80" y="1"/>
                    <a:pt x="83" y="1"/>
                  </a:cubicBezTo>
                  <a:cubicBezTo>
                    <a:pt x="94" y="0"/>
                    <a:pt x="105" y="0"/>
                    <a:pt x="116" y="0"/>
                  </a:cubicBezTo>
                  <a:cubicBezTo>
                    <a:pt x="116" y="1"/>
                    <a:pt x="116" y="1"/>
                    <a:pt x="116" y="1"/>
                  </a:cubicBezTo>
                  <a:close/>
                  <a:moveTo>
                    <a:pt x="181" y="72"/>
                  </a:moveTo>
                  <a:cubicBezTo>
                    <a:pt x="174" y="72"/>
                    <a:pt x="169" y="77"/>
                    <a:pt x="169" y="84"/>
                  </a:cubicBezTo>
                  <a:cubicBezTo>
                    <a:pt x="169" y="90"/>
                    <a:pt x="174" y="95"/>
                    <a:pt x="180" y="95"/>
                  </a:cubicBezTo>
                  <a:cubicBezTo>
                    <a:pt x="187" y="95"/>
                    <a:pt x="192" y="90"/>
                    <a:pt x="192" y="84"/>
                  </a:cubicBezTo>
                  <a:cubicBezTo>
                    <a:pt x="192" y="77"/>
                    <a:pt x="187" y="72"/>
                    <a:pt x="181" y="72"/>
                  </a:cubicBezTo>
                  <a:close/>
                  <a:moveTo>
                    <a:pt x="61" y="72"/>
                  </a:moveTo>
                  <a:cubicBezTo>
                    <a:pt x="55" y="72"/>
                    <a:pt x="50" y="77"/>
                    <a:pt x="49" y="83"/>
                  </a:cubicBezTo>
                  <a:cubicBezTo>
                    <a:pt x="49" y="90"/>
                    <a:pt x="54" y="95"/>
                    <a:pt x="61" y="95"/>
                  </a:cubicBezTo>
                  <a:cubicBezTo>
                    <a:pt x="67" y="95"/>
                    <a:pt x="72" y="90"/>
                    <a:pt x="73" y="84"/>
                  </a:cubicBezTo>
                  <a:cubicBezTo>
                    <a:pt x="73" y="77"/>
                    <a:pt x="68" y="72"/>
                    <a:pt x="61" y="72"/>
                  </a:cubicBezTo>
                  <a:close/>
                  <a:moveTo>
                    <a:pt x="132" y="84"/>
                  </a:moveTo>
                  <a:cubicBezTo>
                    <a:pt x="132" y="77"/>
                    <a:pt x="127" y="72"/>
                    <a:pt x="121" y="72"/>
                  </a:cubicBezTo>
                  <a:cubicBezTo>
                    <a:pt x="114" y="72"/>
                    <a:pt x="109" y="77"/>
                    <a:pt x="109" y="83"/>
                  </a:cubicBezTo>
                  <a:cubicBezTo>
                    <a:pt x="109" y="90"/>
                    <a:pt x="114" y="95"/>
                    <a:pt x="121" y="95"/>
                  </a:cubicBezTo>
                  <a:cubicBezTo>
                    <a:pt x="127" y="95"/>
                    <a:pt x="132" y="90"/>
                    <a:pt x="132"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7"/>
            <p:cNvSpPr/>
            <p:nvPr/>
          </p:nvSpPr>
          <p:spPr bwMode="auto">
            <a:xfrm>
              <a:off x="3518" y="2650"/>
              <a:ext cx="386" cy="385"/>
            </a:xfrm>
            <a:custGeom>
              <a:avLst/>
              <a:gdLst>
                <a:gd name="T0" fmla="*/ 0 w 162"/>
                <a:gd name="T1" fmla="*/ 96 h 162"/>
                <a:gd name="T2" fmla="*/ 5 w 162"/>
                <a:gd name="T3" fmla="*/ 93 h 162"/>
                <a:gd name="T4" fmla="*/ 27 w 162"/>
                <a:gd name="T5" fmla="*/ 92 h 162"/>
                <a:gd name="T6" fmla="*/ 76 w 162"/>
                <a:gd name="T7" fmla="*/ 71 h 162"/>
                <a:gd name="T8" fmla="*/ 109 w 162"/>
                <a:gd name="T9" fmla="*/ 11 h 162"/>
                <a:gd name="T10" fmla="*/ 110 w 162"/>
                <a:gd name="T11" fmla="*/ 0 h 162"/>
                <a:gd name="T12" fmla="*/ 147 w 162"/>
                <a:gd name="T13" fmla="*/ 23 h 162"/>
                <a:gd name="T14" fmla="*/ 160 w 162"/>
                <a:gd name="T15" fmla="*/ 72 h 162"/>
                <a:gd name="T16" fmla="*/ 136 w 162"/>
                <a:gd name="T17" fmla="*/ 115 h 162"/>
                <a:gd name="T18" fmla="*/ 114 w 162"/>
                <a:gd name="T19" fmla="*/ 126 h 162"/>
                <a:gd name="T20" fmla="*/ 112 w 162"/>
                <a:gd name="T21" fmla="*/ 128 h 162"/>
                <a:gd name="T22" fmla="*/ 112 w 162"/>
                <a:gd name="T23" fmla="*/ 151 h 162"/>
                <a:gd name="T24" fmla="*/ 105 w 162"/>
                <a:gd name="T25" fmla="*/ 161 h 162"/>
                <a:gd name="T26" fmla="*/ 95 w 162"/>
                <a:gd name="T27" fmla="*/ 158 h 162"/>
                <a:gd name="T28" fmla="*/ 67 w 162"/>
                <a:gd name="T29" fmla="*/ 129 h 162"/>
                <a:gd name="T30" fmla="*/ 64 w 162"/>
                <a:gd name="T31" fmla="*/ 127 h 162"/>
                <a:gd name="T32" fmla="*/ 48 w 162"/>
                <a:gd name="T33" fmla="*/ 127 h 162"/>
                <a:gd name="T34" fmla="*/ 14 w 162"/>
                <a:gd name="T35" fmla="*/ 114 h 162"/>
                <a:gd name="T36" fmla="*/ 0 w 162"/>
                <a:gd name="T37" fmla="*/ 9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62">
                  <a:moveTo>
                    <a:pt x="0" y="96"/>
                  </a:moveTo>
                  <a:cubicBezTo>
                    <a:pt x="1" y="94"/>
                    <a:pt x="3" y="93"/>
                    <a:pt x="5" y="93"/>
                  </a:cubicBezTo>
                  <a:cubicBezTo>
                    <a:pt x="12" y="93"/>
                    <a:pt x="20" y="93"/>
                    <a:pt x="27" y="92"/>
                  </a:cubicBezTo>
                  <a:cubicBezTo>
                    <a:pt x="45" y="90"/>
                    <a:pt x="62" y="83"/>
                    <a:pt x="76" y="71"/>
                  </a:cubicBezTo>
                  <a:cubicBezTo>
                    <a:pt x="94" y="55"/>
                    <a:pt x="105" y="35"/>
                    <a:pt x="109" y="11"/>
                  </a:cubicBezTo>
                  <a:cubicBezTo>
                    <a:pt x="109" y="7"/>
                    <a:pt x="110" y="4"/>
                    <a:pt x="110" y="0"/>
                  </a:cubicBezTo>
                  <a:cubicBezTo>
                    <a:pt x="125" y="3"/>
                    <a:pt x="138" y="11"/>
                    <a:pt x="147" y="23"/>
                  </a:cubicBezTo>
                  <a:cubicBezTo>
                    <a:pt x="158" y="38"/>
                    <a:pt x="162" y="54"/>
                    <a:pt x="160" y="72"/>
                  </a:cubicBezTo>
                  <a:cubicBezTo>
                    <a:pt x="157" y="90"/>
                    <a:pt x="150" y="104"/>
                    <a:pt x="136" y="115"/>
                  </a:cubicBezTo>
                  <a:cubicBezTo>
                    <a:pt x="130" y="120"/>
                    <a:pt x="122" y="124"/>
                    <a:pt x="114" y="126"/>
                  </a:cubicBezTo>
                  <a:cubicBezTo>
                    <a:pt x="113" y="126"/>
                    <a:pt x="112" y="127"/>
                    <a:pt x="112" y="128"/>
                  </a:cubicBezTo>
                  <a:cubicBezTo>
                    <a:pt x="112" y="136"/>
                    <a:pt x="112" y="143"/>
                    <a:pt x="112" y="151"/>
                  </a:cubicBezTo>
                  <a:cubicBezTo>
                    <a:pt x="112" y="156"/>
                    <a:pt x="109" y="160"/>
                    <a:pt x="105" y="161"/>
                  </a:cubicBezTo>
                  <a:cubicBezTo>
                    <a:pt x="101" y="162"/>
                    <a:pt x="97" y="161"/>
                    <a:pt x="95" y="158"/>
                  </a:cubicBezTo>
                  <a:cubicBezTo>
                    <a:pt x="85" y="148"/>
                    <a:pt x="76" y="138"/>
                    <a:pt x="67" y="129"/>
                  </a:cubicBezTo>
                  <a:cubicBezTo>
                    <a:pt x="66" y="128"/>
                    <a:pt x="65" y="127"/>
                    <a:pt x="64" y="127"/>
                  </a:cubicBezTo>
                  <a:cubicBezTo>
                    <a:pt x="59" y="127"/>
                    <a:pt x="54" y="127"/>
                    <a:pt x="48" y="127"/>
                  </a:cubicBezTo>
                  <a:cubicBezTo>
                    <a:pt x="35" y="127"/>
                    <a:pt x="24" y="122"/>
                    <a:pt x="14" y="114"/>
                  </a:cubicBezTo>
                  <a:cubicBezTo>
                    <a:pt x="8" y="109"/>
                    <a:pt x="3" y="103"/>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0" name="Group 18"/>
          <p:cNvGrpSpPr>
            <a:grpSpLocks noChangeAspect="1"/>
          </p:cNvGrpSpPr>
          <p:nvPr/>
        </p:nvGrpSpPr>
        <p:grpSpPr bwMode="auto">
          <a:xfrm>
            <a:off x="9489601" y="2953667"/>
            <a:ext cx="659882" cy="525509"/>
            <a:chOff x="3488" y="2371"/>
            <a:chExt cx="771" cy="614"/>
          </a:xfrm>
          <a:solidFill>
            <a:schemeClr val="bg1"/>
          </a:solidFill>
        </p:grpSpPr>
        <p:sp>
          <p:nvSpPr>
            <p:cNvPr id="51" name="Freeform 20"/>
            <p:cNvSpPr>
              <a:spLocks noEditPoints="1"/>
            </p:cNvSpPr>
            <p:nvPr/>
          </p:nvSpPr>
          <p:spPr bwMode="auto">
            <a:xfrm>
              <a:off x="3488" y="2459"/>
              <a:ext cx="661" cy="526"/>
            </a:xfrm>
            <a:custGeom>
              <a:avLst/>
              <a:gdLst>
                <a:gd name="T0" fmla="*/ 133 w 277"/>
                <a:gd name="T1" fmla="*/ 221 h 221"/>
                <a:gd name="T2" fmla="*/ 98 w 277"/>
                <a:gd name="T3" fmla="*/ 217 h 221"/>
                <a:gd name="T4" fmla="*/ 60 w 277"/>
                <a:gd name="T5" fmla="*/ 207 h 221"/>
                <a:gd name="T6" fmla="*/ 23 w 277"/>
                <a:gd name="T7" fmla="*/ 184 h 221"/>
                <a:gd name="T8" fmla="*/ 1 w 277"/>
                <a:gd name="T9" fmla="*/ 141 h 221"/>
                <a:gd name="T10" fmla="*/ 4 w 277"/>
                <a:gd name="T11" fmla="*/ 112 h 221"/>
                <a:gd name="T12" fmla="*/ 20 w 277"/>
                <a:gd name="T13" fmla="*/ 81 h 221"/>
                <a:gd name="T14" fmla="*/ 68 w 277"/>
                <a:gd name="T15" fmla="*/ 29 h 221"/>
                <a:gd name="T16" fmla="*/ 107 w 277"/>
                <a:gd name="T17" fmla="*/ 6 h 221"/>
                <a:gd name="T18" fmla="*/ 134 w 277"/>
                <a:gd name="T19" fmla="*/ 1 h 221"/>
                <a:gd name="T20" fmla="*/ 156 w 277"/>
                <a:gd name="T21" fmla="*/ 20 h 221"/>
                <a:gd name="T22" fmla="*/ 158 w 277"/>
                <a:gd name="T23" fmla="*/ 28 h 221"/>
                <a:gd name="T24" fmla="*/ 156 w 277"/>
                <a:gd name="T25" fmla="*/ 40 h 221"/>
                <a:gd name="T26" fmla="*/ 155 w 277"/>
                <a:gd name="T27" fmla="*/ 44 h 221"/>
                <a:gd name="T28" fmla="*/ 160 w 277"/>
                <a:gd name="T29" fmla="*/ 48 h 221"/>
                <a:gd name="T30" fmla="*/ 169 w 277"/>
                <a:gd name="T31" fmla="*/ 46 h 221"/>
                <a:gd name="T32" fmla="*/ 198 w 277"/>
                <a:gd name="T33" fmla="*/ 38 h 221"/>
                <a:gd name="T34" fmla="*/ 221 w 277"/>
                <a:gd name="T35" fmla="*/ 39 h 221"/>
                <a:gd name="T36" fmla="*/ 237 w 277"/>
                <a:gd name="T37" fmla="*/ 62 h 221"/>
                <a:gd name="T38" fmla="*/ 232 w 277"/>
                <a:gd name="T39" fmla="*/ 80 h 221"/>
                <a:gd name="T40" fmla="*/ 234 w 277"/>
                <a:gd name="T41" fmla="*/ 87 h 221"/>
                <a:gd name="T42" fmla="*/ 240 w 277"/>
                <a:gd name="T43" fmla="*/ 89 h 221"/>
                <a:gd name="T44" fmla="*/ 271 w 277"/>
                <a:gd name="T45" fmla="*/ 111 h 221"/>
                <a:gd name="T46" fmla="*/ 275 w 277"/>
                <a:gd name="T47" fmla="*/ 138 h 221"/>
                <a:gd name="T48" fmla="*/ 258 w 277"/>
                <a:gd name="T49" fmla="*/ 173 h 221"/>
                <a:gd name="T50" fmla="*/ 217 w 277"/>
                <a:gd name="T51" fmla="*/ 203 h 221"/>
                <a:gd name="T52" fmla="*/ 164 w 277"/>
                <a:gd name="T53" fmla="*/ 218 h 221"/>
                <a:gd name="T54" fmla="*/ 133 w 277"/>
                <a:gd name="T55" fmla="*/ 221 h 221"/>
                <a:gd name="T56" fmla="*/ 137 w 277"/>
                <a:gd name="T57" fmla="*/ 78 h 221"/>
                <a:gd name="T58" fmla="*/ 105 w 277"/>
                <a:gd name="T59" fmla="*/ 80 h 221"/>
                <a:gd name="T60" fmla="*/ 63 w 277"/>
                <a:gd name="T61" fmla="*/ 96 h 221"/>
                <a:gd name="T62" fmla="*/ 37 w 277"/>
                <a:gd name="T63" fmla="*/ 121 h 221"/>
                <a:gd name="T64" fmla="*/ 35 w 277"/>
                <a:gd name="T65" fmla="*/ 161 h 221"/>
                <a:gd name="T66" fmla="*/ 57 w 277"/>
                <a:gd name="T67" fmla="*/ 186 h 221"/>
                <a:gd name="T68" fmla="*/ 109 w 277"/>
                <a:gd name="T69" fmla="*/ 203 h 221"/>
                <a:gd name="T70" fmla="*/ 144 w 277"/>
                <a:gd name="T71" fmla="*/ 201 h 221"/>
                <a:gd name="T72" fmla="*/ 194 w 277"/>
                <a:gd name="T73" fmla="*/ 180 h 221"/>
                <a:gd name="T74" fmla="*/ 218 w 277"/>
                <a:gd name="T75" fmla="*/ 152 h 221"/>
                <a:gd name="T76" fmla="*/ 210 w 277"/>
                <a:gd name="T77" fmla="*/ 102 h 221"/>
                <a:gd name="T78" fmla="*/ 179 w 277"/>
                <a:gd name="T79" fmla="*/ 84 h 221"/>
                <a:gd name="T80" fmla="*/ 137 w 277"/>
                <a:gd name="T81" fmla="*/ 7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7" h="221">
                  <a:moveTo>
                    <a:pt x="133" y="221"/>
                  </a:moveTo>
                  <a:cubicBezTo>
                    <a:pt x="122" y="220"/>
                    <a:pt x="110" y="219"/>
                    <a:pt x="98" y="217"/>
                  </a:cubicBezTo>
                  <a:cubicBezTo>
                    <a:pt x="85" y="215"/>
                    <a:pt x="72" y="212"/>
                    <a:pt x="60" y="207"/>
                  </a:cubicBezTo>
                  <a:cubicBezTo>
                    <a:pt x="46" y="202"/>
                    <a:pt x="33" y="195"/>
                    <a:pt x="23" y="184"/>
                  </a:cubicBezTo>
                  <a:cubicBezTo>
                    <a:pt x="10" y="172"/>
                    <a:pt x="3" y="158"/>
                    <a:pt x="1" y="141"/>
                  </a:cubicBezTo>
                  <a:cubicBezTo>
                    <a:pt x="0" y="131"/>
                    <a:pt x="1" y="121"/>
                    <a:pt x="4" y="112"/>
                  </a:cubicBezTo>
                  <a:cubicBezTo>
                    <a:pt x="8" y="101"/>
                    <a:pt x="13" y="90"/>
                    <a:pt x="20" y="81"/>
                  </a:cubicBezTo>
                  <a:cubicBezTo>
                    <a:pt x="33" y="61"/>
                    <a:pt x="49" y="44"/>
                    <a:pt x="68" y="29"/>
                  </a:cubicBezTo>
                  <a:cubicBezTo>
                    <a:pt x="79" y="19"/>
                    <a:pt x="92" y="11"/>
                    <a:pt x="107" y="6"/>
                  </a:cubicBezTo>
                  <a:cubicBezTo>
                    <a:pt x="116" y="3"/>
                    <a:pt x="125" y="0"/>
                    <a:pt x="134" y="1"/>
                  </a:cubicBezTo>
                  <a:cubicBezTo>
                    <a:pt x="146" y="1"/>
                    <a:pt x="154" y="8"/>
                    <a:pt x="156" y="20"/>
                  </a:cubicBezTo>
                  <a:cubicBezTo>
                    <a:pt x="157" y="23"/>
                    <a:pt x="158" y="26"/>
                    <a:pt x="158" y="28"/>
                  </a:cubicBezTo>
                  <a:cubicBezTo>
                    <a:pt x="157" y="32"/>
                    <a:pt x="157" y="36"/>
                    <a:pt x="156" y="40"/>
                  </a:cubicBezTo>
                  <a:cubicBezTo>
                    <a:pt x="156" y="41"/>
                    <a:pt x="155" y="43"/>
                    <a:pt x="155" y="44"/>
                  </a:cubicBezTo>
                  <a:cubicBezTo>
                    <a:pt x="155" y="47"/>
                    <a:pt x="157" y="49"/>
                    <a:pt x="160" y="48"/>
                  </a:cubicBezTo>
                  <a:cubicBezTo>
                    <a:pt x="163" y="48"/>
                    <a:pt x="166" y="47"/>
                    <a:pt x="169" y="46"/>
                  </a:cubicBezTo>
                  <a:cubicBezTo>
                    <a:pt x="178" y="42"/>
                    <a:pt x="188" y="39"/>
                    <a:pt x="198" y="38"/>
                  </a:cubicBezTo>
                  <a:cubicBezTo>
                    <a:pt x="206" y="37"/>
                    <a:pt x="214" y="36"/>
                    <a:pt x="221" y="39"/>
                  </a:cubicBezTo>
                  <a:cubicBezTo>
                    <a:pt x="231" y="42"/>
                    <a:pt x="238" y="52"/>
                    <a:pt x="237" y="62"/>
                  </a:cubicBezTo>
                  <a:cubicBezTo>
                    <a:pt x="237" y="69"/>
                    <a:pt x="235" y="75"/>
                    <a:pt x="232" y="80"/>
                  </a:cubicBezTo>
                  <a:cubicBezTo>
                    <a:pt x="231" y="83"/>
                    <a:pt x="231" y="85"/>
                    <a:pt x="234" y="87"/>
                  </a:cubicBezTo>
                  <a:cubicBezTo>
                    <a:pt x="236" y="88"/>
                    <a:pt x="238" y="88"/>
                    <a:pt x="240" y="89"/>
                  </a:cubicBezTo>
                  <a:cubicBezTo>
                    <a:pt x="253" y="92"/>
                    <a:pt x="264" y="99"/>
                    <a:pt x="271" y="111"/>
                  </a:cubicBezTo>
                  <a:cubicBezTo>
                    <a:pt x="276" y="120"/>
                    <a:pt x="277" y="129"/>
                    <a:pt x="275" y="138"/>
                  </a:cubicBezTo>
                  <a:cubicBezTo>
                    <a:pt x="273" y="152"/>
                    <a:pt x="267" y="163"/>
                    <a:pt x="258" y="173"/>
                  </a:cubicBezTo>
                  <a:cubicBezTo>
                    <a:pt x="247" y="186"/>
                    <a:pt x="233" y="195"/>
                    <a:pt x="217" y="203"/>
                  </a:cubicBezTo>
                  <a:cubicBezTo>
                    <a:pt x="201" y="211"/>
                    <a:pt x="183" y="216"/>
                    <a:pt x="164" y="218"/>
                  </a:cubicBezTo>
                  <a:cubicBezTo>
                    <a:pt x="154" y="220"/>
                    <a:pt x="144" y="221"/>
                    <a:pt x="133" y="221"/>
                  </a:cubicBezTo>
                  <a:close/>
                  <a:moveTo>
                    <a:pt x="137" y="78"/>
                  </a:moveTo>
                  <a:cubicBezTo>
                    <a:pt x="126" y="77"/>
                    <a:pt x="116" y="78"/>
                    <a:pt x="105" y="80"/>
                  </a:cubicBezTo>
                  <a:cubicBezTo>
                    <a:pt x="90" y="83"/>
                    <a:pt x="76" y="88"/>
                    <a:pt x="63" y="96"/>
                  </a:cubicBezTo>
                  <a:cubicBezTo>
                    <a:pt x="53" y="102"/>
                    <a:pt x="44" y="110"/>
                    <a:pt x="37" y="121"/>
                  </a:cubicBezTo>
                  <a:cubicBezTo>
                    <a:pt x="30" y="134"/>
                    <a:pt x="29" y="148"/>
                    <a:pt x="35" y="161"/>
                  </a:cubicBezTo>
                  <a:cubicBezTo>
                    <a:pt x="40" y="172"/>
                    <a:pt x="47" y="180"/>
                    <a:pt x="57" y="186"/>
                  </a:cubicBezTo>
                  <a:cubicBezTo>
                    <a:pt x="72" y="196"/>
                    <a:pt x="90" y="201"/>
                    <a:pt x="109" y="203"/>
                  </a:cubicBezTo>
                  <a:cubicBezTo>
                    <a:pt x="121" y="204"/>
                    <a:pt x="132" y="203"/>
                    <a:pt x="144" y="201"/>
                  </a:cubicBezTo>
                  <a:cubicBezTo>
                    <a:pt x="162" y="198"/>
                    <a:pt x="179" y="191"/>
                    <a:pt x="194" y="180"/>
                  </a:cubicBezTo>
                  <a:cubicBezTo>
                    <a:pt x="204" y="173"/>
                    <a:pt x="212" y="164"/>
                    <a:pt x="218" y="152"/>
                  </a:cubicBezTo>
                  <a:cubicBezTo>
                    <a:pt x="226" y="135"/>
                    <a:pt x="223" y="116"/>
                    <a:pt x="210" y="102"/>
                  </a:cubicBezTo>
                  <a:cubicBezTo>
                    <a:pt x="201" y="94"/>
                    <a:pt x="191" y="88"/>
                    <a:pt x="179" y="84"/>
                  </a:cubicBezTo>
                  <a:cubicBezTo>
                    <a:pt x="166" y="80"/>
                    <a:pt x="151" y="78"/>
                    <a:pt x="13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21"/>
            <p:cNvSpPr/>
            <p:nvPr/>
          </p:nvSpPr>
          <p:spPr bwMode="auto">
            <a:xfrm>
              <a:off x="3975" y="2371"/>
              <a:ext cx="284" cy="293"/>
            </a:xfrm>
            <a:custGeom>
              <a:avLst/>
              <a:gdLst>
                <a:gd name="T0" fmla="*/ 119 w 119"/>
                <a:gd name="T1" fmla="*/ 79 h 123"/>
                <a:gd name="T2" fmla="*/ 114 w 119"/>
                <a:gd name="T3" fmla="*/ 111 h 123"/>
                <a:gd name="T4" fmla="*/ 112 w 119"/>
                <a:gd name="T5" fmla="*/ 117 h 123"/>
                <a:gd name="T6" fmla="*/ 107 w 119"/>
                <a:gd name="T7" fmla="*/ 121 h 123"/>
                <a:gd name="T8" fmla="*/ 96 w 119"/>
                <a:gd name="T9" fmla="*/ 121 h 123"/>
                <a:gd name="T10" fmla="*/ 89 w 119"/>
                <a:gd name="T11" fmla="*/ 108 h 123"/>
                <a:gd name="T12" fmla="*/ 92 w 119"/>
                <a:gd name="T13" fmla="*/ 97 h 123"/>
                <a:gd name="T14" fmla="*/ 91 w 119"/>
                <a:gd name="T15" fmla="*/ 66 h 123"/>
                <a:gd name="T16" fmla="*/ 74 w 119"/>
                <a:gd name="T17" fmla="*/ 41 h 123"/>
                <a:gd name="T18" fmla="*/ 33 w 119"/>
                <a:gd name="T19" fmla="*/ 25 h 123"/>
                <a:gd name="T20" fmla="*/ 22 w 119"/>
                <a:gd name="T21" fmla="*/ 26 h 123"/>
                <a:gd name="T22" fmla="*/ 12 w 119"/>
                <a:gd name="T23" fmla="*/ 28 h 123"/>
                <a:gd name="T24" fmla="*/ 1 w 119"/>
                <a:gd name="T25" fmla="*/ 18 h 123"/>
                <a:gd name="T26" fmla="*/ 8 w 119"/>
                <a:gd name="T27" fmla="*/ 4 h 123"/>
                <a:gd name="T28" fmla="*/ 24 w 119"/>
                <a:gd name="T29" fmla="*/ 1 h 123"/>
                <a:gd name="T30" fmla="*/ 54 w 119"/>
                <a:gd name="T31" fmla="*/ 2 h 123"/>
                <a:gd name="T32" fmla="*/ 101 w 119"/>
                <a:gd name="T33" fmla="*/ 29 h 123"/>
                <a:gd name="T34" fmla="*/ 118 w 119"/>
                <a:gd name="T35" fmla="*/ 70 h 123"/>
                <a:gd name="T36" fmla="*/ 119 w 119"/>
                <a:gd name="T37" fmla="*/ 73 h 123"/>
                <a:gd name="T38" fmla="*/ 119 w 119"/>
                <a:gd name="T39" fmla="*/ 7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123">
                  <a:moveTo>
                    <a:pt x="119" y="79"/>
                  </a:moveTo>
                  <a:cubicBezTo>
                    <a:pt x="119" y="90"/>
                    <a:pt x="117" y="101"/>
                    <a:pt x="114" y="111"/>
                  </a:cubicBezTo>
                  <a:cubicBezTo>
                    <a:pt x="113" y="113"/>
                    <a:pt x="113" y="115"/>
                    <a:pt x="112" y="117"/>
                  </a:cubicBezTo>
                  <a:cubicBezTo>
                    <a:pt x="111" y="119"/>
                    <a:pt x="110" y="121"/>
                    <a:pt x="107" y="121"/>
                  </a:cubicBezTo>
                  <a:cubicBezTo>
                    <a:pt x="104" y="123"/>
                    <a:pt x="100" y="123"/>
                    <a:pt x="96" y="121"/>
                  </a:cubicBezTo>
                  <a:cubicBezTo>
                    <a:pt x="90" y="119"/>
                    <a:pt x="88" y="114"/>
                    <a:pt x="89" y="108"/>
                  </a:cubicBezTo>
                  <a:cubicBezTo>
                    <a:pt x="90" y="104"/>
                    <a:pt x="91" y="101"/>
                    <a:pt x="92" y="97"/>
                  </a:cubicBezTo>
                  <a:cubicBezTo>
                    <a:pt x="95" y="87"/>
                    <a:pt x="94" y="77"/>
                    <a:pt x="91" y="66"/>
                  </a:cubicBezTo>
                  <a:cubicBezTo>
                    <a:pt x="88" y="56"/>
                    <a:pt x="82" y="47"/>
                    <a:pt x="74" y="41"/>
                  </a:cubicBezTo>
                  <a:cubicBezTo>
                    <a:pt x="62" y="31"/>
                    <a:pt x="48" y="26"/>
                    <a:pt x="33" y="25"/>
                  </a:cubicBezTo>
                  <a:cubicBezTo>
                    <a:pt x="29" y="25"/>
                    <a:pt x="26" y="25"/>
                    <a:pt x="22" y="26"/>
                  </a:cubicBezTo>
                  <a:cubicBezTo>
                    <a:pt x="19" y="27"/>
                    <a:pt x="15" y="28"/>
                    <a:pt x="12" y="28"/>
                  </a:cubicBezTo>
                  <a:cubicBezTo>
                    <a:pt x="6" y="28"/>
                    <a:pt x="1" y="23"/>
                    <a:pt x="1" y="18"/>
                  </a:cubicBezTo>
                  <a:cubicBezTo>
                    <a:pt x="0" y="12"/>
                    <a:pt x="3" y="6"/>
                    <a:pt x="8" y="4"/>
                  </a:cubicBezTo>
                  <a:cubicBezTo>
                    <a:pt x="13" y="2"/>
                    <a:pt x="18" y="1"/>
                    <a:pt x="24" y="1"/>
                  </a:cubicBezTo>
                  <a:cubicBezTo>
                    <a:pt x="34" y="0"/>
                    <a:pt x="44" y="0"/>
                    <a:pt x="54" y="2"/>
                  </a:cubicBezTo>
                  <a:cubicBezTo>
                    <a:pt x="73" y="7"/>
                    <a:pt x="88" y="15"/>
                    <a:pt x="101" y="29"/>
                  </a:cubicBezTo>
                  <a:cubicBezTo>
                    <a:pt x="111" y="41"/>
                    <a:pt x="117" y="55"/>
                    <a:pt x="118" y="70"/>
                  </a:cubicBezTo>
                  <a:cubicBezTo>
                    <a:pt x="118" y="71"/>
                    <a:pt x="119" y="72"/>
                    <a:pt x="119" y="73"/>
                  </a:cubicBezTo>
                  <a:cubicBezTo>
                    <a:pt x="119" y="75"/>
                    <a:pt x="119" y="77"/>
                    <a:pt x="119"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22"/>
            <p:cNvSpPr/>
            <p:nvPr/>
          </p:nvSpPr>
          <p:spPr bwMode="auto">
            <a:xfrm>
              <a:off x="4006" y="2482"/>
              <a:ext cx="136" cy="136"/>
            </a:xfrm>
            <a:custGeom>
              <a:avLst/>
              <a:gdLst>
                <a:gd name="T0" fmla="*/ 57 w 57"/>
                <a:gd name="T1" fmla="*/ 39 h 57"/>
                <a:gd name="T2" fmla="*/ 57 w 57"/>
                <a:gd name="T3" fmla="*/ 49 h 57"/>
                <a:gd name="T4" fmla="*/ 48 w 57"/>
                <a:gd name="T5" fmla="*/ 57 h 57"/>
                <a:gd name="T6" fmla="*/ 39 w 57"/>
                <a:gd name="T7" fmla="*/ 49 h 57"/>
                <a:gd name="T8" fmla="*/ 40 w 57"/>
                <a:gd name="T9" fmla="*/ 42 h 57"/>
                <a:gd name="T10" fmla="*/ 38 w 57"/>
                <a:gd name="T11" fmla="*/ 29 h 57"/>
                <a:gd name="T12" fmla="*/ 21 w 57"/>
                <a:gd name="T13" fmla="*/ 17 h 57"/>
                <a:gd name="T14" fmla="*/ 10 w 57"/>
                <a:gd name="T15" fmla="*/ 18 h 57"/>
                <a:gd name="T16" fmla="*/ 0 w 57"/>
                <a:gd name="T17" fmla="*/ 11 h 57"/>
                <a:gd name="T18" fmla="*/ 8 w 57"/>
                <a:gd name="T19" fmla="*/ 1 h 57"/>
                <a:gd name="T20" fmla="*/ 25 w 57"/>
                <a:gd name="T21" fmla="*/ 0 h 57"/>
                <a:gd name="T22" fmla="*/ 51 w 57"/>
                <a:gd name="T23" fmla="*/ 16 h 57"/>
                <a:gd name="T24" fmla="*/ 57 w 57"/>
                <a:gd name="T25" fmla="*/ 32 h 57"/>
                <a:gd name="T26" fmla="*/ 57 w 57"/>
                <a:gd name="T27"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57">
                  <a:moveTo>
                    <a:pt x="57" y="39"/>
                  </a:moveTo>
                  <a:cubicBezTo>
                    <a:pt x="57" y="43"/>
                    <a:pt x="57" y="46"/>
                    <a:pt x="57" y="49"/>
                  </a:cubicBezTo>
                  <a:cubicBezTo>
                    <a:pt x="56" y="53"/>
                    <a:pt x="53" y="57"/>
                    <a:pt x="48" y="57"/>
                  </a:cubicBezTo>
                  <a:cubicBezTo>
                    <a:pt x="44" y="57"/>
                    <a:pt x="40" y="54"/>
                    <a:pt x="39" y="49"/>
                  </a:cubicBezTo>
                  <a:cubicBezTo>
                    <a:pt x="39" y="47"/>
                    <a:pt x="40" y="45"/>
                    <a:pt x="40" y="42"/>
                  </a:cubicBezTo>
                  <a:cubicBezTo>
                    <a:pt x="40" y="38"/>
                    <a:pt x="40" y="33"/>
                    <a:pt x="38" y="29"/>
                  </a:cubicBezTo>
                  <a:cubicBezTo>
                    <a:pt x="35" y="21"/>
                    <a:pt x="29" y="17"/>
                    <a:pt x="21" y="17"/>
                  </a:cubicBezTo>
                  <a:cubicBezTo>
                    <a:pt x="18" y="17"/>
                    <a:pt x="14" y="17"/>
                    <a:pt x="10" y="18"/>
                  </a:cubicBezTo>
                  <a:cubicBezTo>
                    <a:pt x="6" y="18"/>
                    <a:pt x="1" y="15"/>
                    <a:pt x="0" y="11"/>
                  </a:cubicBezTo>
                  <a:cubicBezTo>
                    <a:pt x="0" y="6"/>
                    <a:pt x="3" y="1"/>
                    <a:pt x="8" y="1"/>
                  </a:cubicBezTo>
                  <a:cubicBezTo>
                    <a:pt x="13" y="0"/>
                    <a:pt x="19" y="0"/>
                    <a:pt x="25" y="0"/>
                  </a:cubicBezTo>
                  <a:cubicBezTo>
                    <a:pt x="36" y="2"/>
                    <a:pt x="45" y="6"/>
                    <a:pt x="51" y="16"/>
                  </a:cubicBezTo>
                  <a:cubicBezTo>
                    <a:pt x="54" y="21"/>
                    <a:pt x="56" y="26"/>
                    <a:pt x="57" y="32"/>
                  </a:cubicBezTo>
                  <a:cubicBezTo>
                    <a:pt x="57" y="34"/>
                    <a:pt x="57" y="37"/>
                    <a:pt x="5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24"/>
            <p:cNvSpPr>
              <a:spLocks noEditPoints="1"/>
            </p:cNvSpPr>
            <p:nvPr/>
          </p:nvSpPr>
          <p:spPr bwMode="auto">
            <a:xfrm>
              <a:off x="3651" y="2697"/>
              <a:ext cx="243" cy="212"/>
            </a:xfrm>
            <a:custGeom>
              <a:avLst/>
              <a:gdLst>
                <a:gd name="T0" fmla="*/ 57 w 102"/>
                <a:gd name="T1" fmla="*/ 0 h 89"/>
                <a:gd name="T2" fmla="*/ 90 w 102"/>
                <a:gd name="T3" fmla="*/ 13 h 89"/>
                <a:gd name="T4" fmla="*/ 102 w 102"/>
                <a:gd name="T5" fmla="*/ 41 h 89"/>
                <a:gd name="T6" fmla="*/ 95 w 102"/>
                <a:gd name="T7" fmla="*/ 66 h 89"/>
                <a:gd name="T8" fmla="*/ 70 w 102"/>
                <a:gd name="T9" fmla="*/ 85 h 89"/>
                <a:gd name="T10" fmla="*/ 45 w 102"/>
                <a:gd name="T11" fmla="*/ 89 h 89"/>
                <a:gd name="T12" fmla="*/ 20 w 102"/>
                <a:gd name="T13" fmla="*/ 83 h 89"/>
                <a:gd name="T14" fmla="*/ 10 w 102"/>
                <a:gd name="T15" fmla="*/ 77 h 89"/>
                <a:gd name="T16" fmla="*/ 1 w 102"/>
                <a:gd name="T17" fmla="*/ 59 h 89"/>
                <a:gd name="T18" fmla="*/ 4 w 102"/>
                <a:gd name="T19" fmla="*/ 33 h 89"/>
                <a:gd name="T20" fmla="*/ 32 w 102"/>
                <a:gd name="T21" fmla="*/ 5 h 89"/>
                <a:gd name="T22" fmla="*/ 57 w 102"/>
                <a:gd name="T23" fmla="*/ 0 h 89"/>
                <a:gd name="T24" fmla="*/ 32 w 102"/>
                <a:gd name="T25" fmla="*/ 71 h 89"/>
                <a:gd name="T26" fmla="*/ 49 w 102"/>
                <a:gd name="T27" fmla="*/ 63 h 89"/>
                <a:gd name="T28" fmla="*/ 45 w 102"/>
                <a:gd name="T29" fmla="*/ 42 h 89"/>
                <a:gd name="T30" fmla="*/ 20 w 102"/>
                <a:gd name="T31" fmla="*/ 49 h 89"/>
                <a:gd name="T32" fmla="*/ 18 w 102"/>
                <a:gd name="T33" fmla="*/ 64 h 89"/>
                <a:gd name="T34" fmla="*/ 32 w 102"/>
                <a:gd name="T35" fmla="*/ 71 h 89"/>
                <a:gd name="T36" fmla="*/ 56 w 102"/>
                <a:gd name="T37" fmla="*/ 40 h 89"/>
                <a:gd name="T38" fmla="*/ 63 w 102"/>
                <a:gd name="T39" fmla="*/ 46 h 89"/>
                <a:gd name="T40" fmla="*/ 70 w 102"/>
                <a:gd name="T41" fmla="*/ 37 h 89"/>
                <a:gd name="T42" fmla="*/ 63 w 102"/>
                <a:gd name="T43" fmla="*/ 31 h 89"/>
                <a:gd name="T44" fmla="*/ 56 w 102"/>
                <a:gd name="T45" fmla="*/ 4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2" h="89">
                  <a:moveTo>
                    <a:pt x="57" y="0"/>
                  </a:moveTo>
                  <a:cubicBezTo>
                    <a:pt x="69" y="1"/>
                    <a:pt x="81" y="4"/>
                    <a:pt x="90" y="13"/>
                  </a:cubicBezTo>
                  <a:cubicBezTo>
                    <a:pt x="98" y="21"/>
                    <a:pt x="101" y="30"/>
                    <a:pt x="102" y="41"/>
                  </a:cubicBezTo>
                  <a:cubicBezTo>
                    <a:pt x="102" y="50"/>
                    <a:pt x="100" y="59"/>
                    <a:pt x="95" y="66"/>
                  </a:cubicBezTo>
                  <a:cubicBezTo>
                    <a:pt x="88" y="75"/>
                    <a:pt x="80" y="81"/>
                    <a:pt x="70" y="85"/>
                  </a:cubicBezTo>
                  <a:cubicBezTo>
                    <a:pt x="62" y="88"/>
                    <a:pt x="53" y="89"/>
                    <a:pt x="45" y="89"/>
                  </a:cubicBezTo>
                  <a:cubicBezTo>
                    <a:pt x="36" y="89"/>
                    <a:pt x="28" y="87"/>
                    <a:pt x="20" y="83"/>
                  </a:cubicBezTo>
                  <a:cubicBezTo>
                    <a:pt x="17" y="81"/>
                    <a:pt x="13" y="79"/>
                    <a:pt x="10" y="77"/>
                  </a:cubicBezTo>
                  <a:cubicBezTo>
                    <a:pt x="5" y="72"/>
                    <a:pt x="2" y="66"/>
                    <a:pt x="1" y="59"/>
                  </a:cubicBezTo>
                  <a:cubicBezTo>
                    <a:pt x="0" y="50"/>
                    <a:pt x="1" y="42"/>
                    <a:pt x="4" y="33"/>
                  </a:cubicBezTo>
                  <a:cubicBezTo>
                    <a:pt x="9" y="19"/>
                    <a:pt x="18" y="10"/>
                    <a:pt x="32" y="5"/>
                  </a:cubicBezTo>
                  <a:cubicBezTo>
                    <a:pt x="40" y="2"/>
                    <a:pt x="46" y="1"/>
                    <a:pt x="57" y="0"/>
                  </a:cubicBezTo>
                  <a:close/>
                  <a:moveTo>
                    <a:pt x="32" y="71"/>
                  </a:moveTo>
                  <a:cubicBezTo>
                    <a:pt x="39" y="71"/>
                    <a:pt x="45" y="68"/>
                    <a:pt x="49" y="63"/>
                  </a:cubicBezTo>
                  <a:cubicBezTo>
                    <a:pt x="55" y="56"/>
                    <a:pt x="53" y="46"/>
                    <a:pt x="45" y="42"/>
                  </a:cubicBezTo>
                  <a:cubicBezTo>
                    <a:pt x="36" y="37"/>
                    <a:pt x="25" y="41"/>
                    <a:pt x="20" y="49"/>
                  </a:cubicBezTo>
                  <a:cubicBezTo>
                    <a:pt x="17" y="54"/>
                    <a:pt x="16" y="59"/>
                    <a:pt x="18" y="64"/>
                  </a:cubicBezTo>
                  <a:cubicBezTo>
                    <a:pt x="21" y="69"/>
                    <a:pt x="27" y="71"/>
                    <a:pt x="32" y="71"/>
                  </a:cubicBezTo>
                  <a:close/>
                  <a:moveTo>
                    <a:pt x="56" y="40"/>
                  </a:moveTo>
                  <a:cubicBezTo>
                    <a:pt x="56" y="44"/>
                    <a:pt x="59" y="46"/>
                    <a:pt x="63" y="46"/>
                  </a:cubicBezTo>
                  <a:cubicBezTo>
                    <a:pt x="66" y="45"/>
                    <a:pt x="70" y="41"/>
                    <a:pt x="70" y="37"/>
                  </a:cubicBezTo>
                  <a:cubicBezTo>
                    <a:pt x="70" y="33"/>
                    <a:pt x="67" y="31"/>
                    <a:pt x="63" y="31"/>
                  </a:cubicBezTo>
                  <a:cubicBezTo>
                    <a:pt x="59" y="32"/>
                    <a:pt x="56" y="36"/>
                    <a:pt x="5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55" name="矩形 54"/>
          <p:cNvSpPr/>
          <p:nvPr/>
        </p:nvSpPr>
        <p:spPr>
          <a:xfrm>
            <a:off x="3022432" y="2638616"/>
            <a:ext cx="1107996" cy="507831"/>
          </a:xfrm>
          <a:prstGeom prst="rect">
            <a:avLst/>
          </a:prstGeom>
        </p:spPr>
        <p:txBody>
          <a:bodyPr wrap="none">
            <a:spAutoFit/>
          </a:bodyPr>
          <a:lstStyle/>
          <a:p>
            <a:pPr>
              <a:lnSpc>
                <a:spcPct val="150000"/>
              </a:lnSpc>
            </a:pPr>
            <a:r>
              <a:rPr lang="zh-CN" altLang="en-US" b="1" dirty="0">
                <a:solidFill>
                  <a:prstClr val="white"/>
                </a:solidFill>
                <a:latin typeface="微软雅黑" panose="020B0503020204020204" pitchFamily="34" charset="-122"/>
                <a:ea typeface="微软雅黑" panose="020B0503020204020204" pitchFamily="34" charset="-122"/>
              </a:rPr>
              <a:t>添加标题</a:t>
            </a:r>
            <a:endParaRPr lang="en-US" altLang="zh-CN" b="1" dirty="0">
              <a:solidFill>
                <a:prstClr val="white"/>
              </a:solidFill>
              <a:latin typeface="微软雅黑" panose="020B0503020204020204" pitchFamily="34" charset="-122"/>
              <a:ea typeface="微软雅黑" panose="020B0503020204020204" pitchFamily="34" charset="-122"/>
            </a:endParaRPr>
          </a:p>
        </p:txBody>
      </p:sp>
      <p:sp>
        <p:nvSpPr>
          <p:cNvPr id="56" name="矩形 55"/>
          <p:cNvSpPr/>
          <p:nvPr/>
        </p:nvSpPr>
        <p:spPr>
          <a:xfrm>
            <a:off x="3007487" y="3068421"/>
            <a:ext cx="2245881" cy="613694"/>
          </a:xfrm>
          <a:prstGeom prst="rect">
            <a:avLst/>
          </a:prstGeom>
        </p:spPr>
        <p:txBody>
          <a:bodyPr wrap="square">
            <a:spAutoFit/>
          </a:bodyPr>
          <a:lstStyle/>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作品。</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57" name="矩形 56"/>
          <p:cNvSpPr/>
          <p:nvPr/>
        </p:nvSpPr>
        <p:spPr>
          <a:xfrm>
            <a:off x="7975152" y="2638616"/>
            <a:ext cx="1107996" cy="507831"/>
          </a:xfrm>
          <a:prstGeom prst="rect">
            <a:avLst/>
          </a:prstGeom>
        </p:spPr>
        <p:txBody>
          <a:bodyPr wrap="none">
            <a:spAutoFit/>
          </a:bodyPr>
          <a:lstStyle/>
          <a:p>
            <a:pPr>
              <a:lnSpc>
                <a:spcPct val="150000"/>
              </a:lnSpc>
            </a:pPr>
            <a:r>
              <a:rPr lang="zh-CN" altLang="en-US" b="1" dirty="0">
                <a:solidFill>
                  <a:prstClr val="white"/>
                </a:solidFill>
                <a:latin typeface="微软雅黑" panose="020B0503020204020204" pitchFamily="34" charset="-122"/>
                <a:ea typeface="微软雅黑" panose="020B0503020204020204" pitchFamily="34" charset="-122"/>
              </a:rPr>
              <a:t>添加标题</a:t>
            </a:r>
            <a:endParaRPr lang="en-US" altLang="zh-CN" b="1" dirty="0">
              <a:solidFill>
                <a:prstClr val="white"/>
              </a:solidFill>
              <a:latin typeface="微软雅黑" panose="020B0503020204020204" pitchFamily="34" charset="-122"/>
              <a:ea typeface="微软雅黑" panose="020B0503020204020204" pitchFamily="34" charset="-122"/>
            </a:endParaRPr>
          </a:p>
        </p:txBody>
      </p:sp>
      <p:sp>
        <p:nvSpPr>
          <p:cNvPr id="58" name="矩形 57"/>
          <p:cNvSpPr/>
          <p:nvPr/>
        </p:nvSpPr>
        <p:spPr>
          <a:xfrm>
            <a:off x="6880810" y="3068421"/>
            <a:ext cx="2245881" cy="613694"/>
          </a:xfrm>
          <a:prstGeom prst="rect">
            <a:avLst/>
          </a:prstGeom>
        </p:spPr>
        <p:txBody>
          <a:bodyPr wrap="square">
            <a:spAutoFit/>
          </a:bodyPr>
          <a:lstStyle/>
          <a:p>
            <a:pPr>
              <a:lnSpc>
                <a:spcPct val="150000"/>
              </a:lnSpc>
            </a:pPr>
            <a:r>
              <a:rPr lang="zh-CN" altLang="en-US" sz="1200" dirty="0">
                <a:solidFill>
                  <a:prstClr val="white"/>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prstClr val="white"/>
                </a:solidFill>
                <a:latin typeface="微软雅黑" panose="020B0503020204020204" pitchFamily="34" charset="-122"/>
                <a:ea typeface="微软雅黑" panose="020B0503020204020204" pitchFamily="34" charset="-122"/>
              </a:rPr>
              <a:t>PPT</a:t>
            </a:r>
            <a:r>
              <a:rPr lang="zh-CN" altLang="en-US" sz="1200" dirty="0">
                <a:solidFill>
                  <a:prstClr val="white"/>
                </a:solidFill>
                <a:latin typeface="微软雅黑" panose="020B0503020204020204" pitchFamily="34" charset="-122"/>
                <a:ea typeface="微软雅黑" panose="020B0503020204020204" pitchFamily="34" charset="-122"/>
              </a:rPr>
              <a:t>作品。</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955440" y="2085476"/>
            <a:ext cx="2094302" cy="2094302"/>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2668960" y="2656649"/>
            <a:ext cx="951956" cy="95195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1" name="椭圆 10"/>
          <p:cNvSpPr/>
          <p:nvPr/>
        </p:nvSpPr>
        <p:spPr>
          <a:xfrm>
            <a:off x="4763262" y="2085476"/>
            <a:ext cx="2094302" cy="2094302"/>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a:off x="6476782" y="2656649"/>
            <a:ext cx="951956" cy="95195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3" name="椭圆 12"/>
          <p:cNvSpPr/>
          <p:nvPr/>
        </p:nvSpPr>
        <p:spPr>
          <a:xfrm>
            <a:off x="8571084" y="2085476"/>
            <a:ext cx="2094302" cy="2094302"/>
          </a:xfrm>
          <a:prstGeom prst="ellipse">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10284604" y="2656649"/>
            <a:ext cx="951956" cy="951955"/>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cxnSp>
        <p:nvCxnSpPr>
          <p:cNvPr id="15" name="直接连接符 14"/>
          <p:cNvCxnSpPr/>
          <p:nvPr/>
        </p:nvCxnSpPr>
        <p:spPr>
          <a:xfrm>
            <a:off x="3749176" y="3191056"/>
            <a:ext cx="864096" cy="0"/>
          </a:xfrm>
          <a:prstGeom prst="line">
            <a:avLst/>
          </a:prstGeom>
          <a:ln w="19050">
            <a:solidFill>
              <a:srgbClr val="29B6F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65600" y="3191056"/>
            <a:ext cx="864096" cy="0"/>
          </a:xfrm>
          <a:prstGeom prst="line">
            <a:avLst/>
          </a:prstGeom>
          <a:ln w="19050">
            <a:solidFill>
              <a:srgbClr val="29B6F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55440" y="4841001"/>
            <a:ext cx="10281120" cy="461665"/>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作品。模板内页图表的文字、色块、图片均可自由编辑、改色、替换。我们本着实用美观的原则，为您精心设计最专业的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
        <p:nvSpPr>
          <p:cNvPr id="18" name="Freeform 23"/>
          <p:cNvSpPr>
            <a:spLocks noEditPoints="1"/>
          </p:cNvSpPr>
          <p:nvPr/>
        </p:nvSpPr>
        <p:spPr bwMode="auto">
          <a:xfrm>
            <a:off x="6712591" y="2875300"/>
            <a:ext cx="492031" cy="494658"/>
          </a:xfrm>
          <a:custGeom>
            <a:avLst/>
            <a:gdLst>
              <a:gd name="T0" fmla="*/ 235 w 235"/>
              <a:gd name="T1" fmla="*/ 62 h 236"/>
              <a:gd name="T2" fmla="*/ 235 w 235"/>
              <a:gd name="T3" fmla="*/ 67 h 236"/>
              <a:gd name="T4" fmla="*/ 228 w 235"/>
              <a:gd name="T5" fmla="*/ 88 h 236"/>
              <a:gd name="T6" fmla="*/ 205 w 235"/>
              <a:gd name="T7" fmla="*/ 110 h 236"/>
              <a:gd name="T8" fmla="*/ 192 w 235"/>
              <a:gd name="T9" fmla="*/ 115 h 236"/>
              <a:gd name="T10" fmla="*/ 191 w 235"/>
              <a:gd name="T11" fmla="*/ 116 h 236"/>
              <a:gd name="T12" fmla="*/ 191 w 235"/>
              <a:gd name="T13" fmla="*/ 123 h 236"/>
              <a:gd name="T14" fmla="*/ 186 w 235"/>
              <a:gd name="T15" fmla="*/ 156 h 236"/>
              <a:gd name="T16" fmla="*/ 144 w 235"/>
              <a:gd name="T17" fmla="*/ 200 h 236"/>
              <a:gd name="T18" fmla="*/ 103 w 235"/>
              <a:gd name="T19" fmla="*/ 207 h 236"/>
              <a:gd name="T20" fmla="*/ 66 w 235"/>
              <a:gd name="T21" fmla="*/ 194 h 236"/>
              <a:gd name="T22" fmla="*/ 63 w 235"/>
              <a:gd name="T23" fmla="*/ 194 h 236"/>
              <a:gd name="T24" fmla="*/ 1 w 235"/>
              <a:gd name="T25" fmla="*/ 235 h 236"/>
              <a:gd name="T26" fmla="*/ 0 w 235"/>
              <a:gd name="T27" fmla="*/ 236 h 236"/>
              <a:gd name="T28" fmla="*/ 1 w 235"/>
              <a:gd name="T29" fmla="*/ 235 h 236"/>
              <a:gd name="T30" fmla="*/ 42 w 235"/>
              <a:gd name="T31" fmla="*/ 172 h 236"/>
              <a:gd name="T32" fmla="*/ 42 w 235"/>
              <a:gd name="T33" fmla="*/ 170 h 236"/>
              <a:gd name="T34" fmla="*/ 32 w 235"/>
              <a:gd name="T35" fmla="*/ 145 h 236"/>
              <a:gd name="T36" fmla="*/ 30 w 235"/>
              <a:gd name="T37" fmla="*/ 121 h 236"/>
              <a:gd name="T38" fmla="*/ 43 w 235"/>
              <a:gd name="T39" fmla="*/ 81 h 236"/>
              <a:gd name="T40" fmla="*/ 72 w 235"/>
              <a:gd name="T41" fmla="*/ 55 h 236"/>
              <a:gd name="T42" fmla="*/ 98 w 235"/>
              <a:gd name="T43" fmla="*/ 46 h 236"/>
              <a:gd name="T44" fmla="*/ 117 w 235"/>
              <a:gd name="T45" fmla="*/ 45 h 236"/>
              <a:gd name="T46" fmla="*/ 119 w 235"/>
              <a:gd name="T47" fmla="*/ 45 h 236"/>
              <a:gd name="T48" fmla="*/ 122 w 235"/>
              <a:gd name="T49" fmla="*/ 37 h 236"/>
              <a:gd name="T50" fmla="*/ 141 w 235"/>
              <a:gd name="T51" fmla="*/ 12 h 236"/>
              <a:gd name="T52" fmla="*/ 161 w 235"/>
              <a:gd name="T53" fmla="*/ 2 h 236"/>
              <a:gd name="T54" fmla="*/ 172 w 235"/>
              <a:gd name="T55" fmla="*/ 0 h 236"/>
              <a:gd name="T56" fmla="*/ 174 w 235"/>
              <a:gd name="T57" fmla="*/ 0 h 236"/>
              <a:gd name="T58" fmla="*/ 180 w 235"/>
              <a:gd name="T59" fmla="*/ 0 h 236"/>
              <a:gd name="T60" fmla="*/ 181 w 235"/>
              <a:gd name="T61" fmla="*/ 0 h 236"/>
              <a:gd name="T62" fmla="*/ 207 w 235"/>
              <a:gd name="T63" fmla="*/ 8 h 236"/>
              <a:gd name="T64" fmla="*/ 234 w 235"/>
              <a:gd name="T65" fmla="*/ 48 h 236"/>
              <a:gd name="T66" fmla="*/ 235 w 235"/>
              <a:gd name="T67" fmla="*/ 55 h 236"/>
              <a:gd name="T68" fmla="*/ 235 w 235"/>
              <a:gd name="T69" fmla="*/ 62 h 236"/>
              <a:gd name="T70" fmla="*/ 110 w 235"/>
              <a:gd name="T71" fmla="*/ 178 h 236"/>
              <a:gd name="T72" fmla="*/ 131 w 235"/>
              <a:gd name="T73" fmla="*/ 173 h 236"/>
              <a:gd name="T74" fmla="*/ 157 w 235"/>
              <a:gd name="T75" fmla="*/ 148 h 236"/>
              <a:gd name="T76" fmla="*/ 161 w 235"/>
              <a:gd name="T77" fmla="*/ 117 h 236"/>
              <a:gd name="T78" fmla="*/ 160 w 235"/>
              <a:gd name="T79" fmla="*/ 115 h 236"/>
              <a:gd name="T80" fmla="*/ 155 w 235"/>
              <a:gd name="T81" fmla="*/ 113 h 236"/>
              <a:gd name="T82" fmla="*/ 153 w 235"/>
              <a:gd name="T83" fmla="*/ 114 h 236"/>
              <a:gd name="T84" fmla="*/ 134 w 235"/>
              <a:gd name="T85" fmla="*/ 133 h 236"/>
              <a:gd name="T86" fmla="*/ 116 w 235"/>
              <a:gd name="T87" fmla="*/ 139 h 236"/>
              <a:gd name="T88" fmla="*/ 96 w 235"/>
              <a:gd name="T89" fmla="*/ 114 h 236"/>
              <a:gd name="T90" fmla="*/ 103 w 235"/>
              <a:gd name="T91" fmla="*/ 102 h 236"/>
              <a:gd name="T92" fmla="*/ 122 w 235"/>
              <a:gd name="T93" fmla="*/ 82 h 236"/>
              <a:gd name="T94" fmla="*/ 122 w 235"/>
              <a:gd name="T95" fmla="*/ 80 h 236"/>
              <a:gd name="T96" fmla="*/ 121 w 235"/>
              <a:gd name="T97" fmla="*/ 76 h 236"/>
              <a:gd name="T98" fmla="*/ 119 w 235"/>
              <a:gd name="T99" fmla="*/ 75 h 236"/>
              <a:gd name="T100" fmla="*/ 95 w 235"/>
              <a:gd name="T101" fmla="*/ 76 h 236"/>
              <a:gd name="T102" fmla="*/ 59 w 235"/>
              <a:gd name="T103" fmla="*/ 136 h 236"/>
              <a:gd name="T104" fmla="*/ 110 w 235"/>
              <a:gd name="T105" fmla="*/ 178 h 236"/>
              <a:gd name="T106" fmla="*/ 177 w 235"/>
              <a:gd name="T107" fmla="*/ 89 h 236"/>
              <a:gd name="T108" fmla="*/ 207 w 235"/>
              <a:gd name="T109" fmla="*/ 59 h 236"/>
              <a:gd name="T110" fmla="*/ 177 w 235"/>
              <a:gd name="T111" fmla="*/ 30 h 236"/>
              <a:gd name="T112" fmla="*/ 147 w 235"/>
              <a:gd name="T113" fmla="*/ 59 h 236"/>
              <a:gd name="T114" fmla="*/ 177 w 235"/>
              <a:gd name="T115" fmla="*/ 8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 h="236">
                <a:moveTo>
                  <a:pt x="235" y="62"/>
                </a:moveTo>
                <a:cubicBezTo>
                  <a:pt x="235" y="63"/>
                  <a:pt x="235" y="65"/>
                  <a:pt x="235" y="67"/>
                </a:cubicBezTo>
                <a:cubicBezTo>
                  <a:pt x="234" y="75"/>
                  <a:pt x="231" y="81"/>
                  <a:pt x="228" y="88"/>
                </a:cubicBezTo>
                <a:cubicBezTo>
                  <a:pt x="222" y="98"/>
                  <a:pt x="214" y="105"/>
                  <a:pt x="205" y="110"/>
                </a:cubicBezTo>
                <a:cubicBezTo>
                  <a:pt x="201" y="113"/>
                  <a:pt x="197" y="114"/>
                  <a:pt x="192" y="115"/>
                </a:cubicBezTo>
                <a:cubicBezTo>
                  <a:pt x="192" y="115"/>
                  <a:pt x="191" y="116"/>
                  <a:pt x="191" y="116"/>
                </a:cubicBezTo>
                <a:cubicBezTo>
                  <a:pt x="191" y="118"/>
                  <a:pt x="191" y="121"/>
                  <a:pt x="191" y="123"/>
                </a:cubicBezTo>
                <a:cubicBezTo>
                  <a:pt x="192" y="135"/>
                  <a:pt x="190" y="146"/>
                  <a:pt x="186" y="156"/>
                </a:cubicBezTo>
                <a:cubicBezTo>
                  <a:pt x="178" y="176"/>
                  <a:pt x="164" y="191"/>
                  <a:pt x="144" y="200"/>
                </a:cubicBezTo>
                <a:cubicBezTo>
                  <a:pt x="131" y="206"/>
                  <a:pt x="117" y="208"/>
                  <a:pt x="103" y="207"/>
                </a:cubicBezTo>
                <a:cubicBezTo>
                  <a:pt x="90" y="206"/>
                  <a:pt x="77" y="201"/>
                  <a:pt x="66" y="194"/>
                </a:cubicBezTo>
                <a:cubicBezTo>
                  <a:pt x="65" y="193"/>
                  <a:pt x="64" y="193"/>
                  <a:pt x="63" y="194"/>
                </a:cubicBezTo>
                <a:cubicBezTo>
                  <a:pt x="43" y="208"/>
                  <a:pt x="22" y="221"/>
                  <a:pt x="1" y="235"/>
                </a:cubicBezTo>
                <a:cubicBezTo>
                  <a:pt x="1" y="235"/>
                  <a:pt x="0" y="236"/>
                  <a:pt x="0" y="236"/>
                </a:cubicBezTo>
                <a:cubicBezTo>
                  <a:pt x="0" y="235"/>
                  <a:pt x="0" y="235"/>
                  <a:pt x="1" y="235"/>
                </a:cubicBezTo>
                <a:cubicBezTo>
                  <a:pt x="14" y="214"/>
                  <a:pt x="28" y="193"/>
                  <a:pt x="42" y="172"/>
                </a:cubicBezTo>
                <a:cubicBezTo>
                  <a:pt x="43" y="171"/>
                  <a:pt x="43" y="171"/>
                  <a:pt x="42" y="170"/>
                </a:cubicBezTo>
                <a:cubicBezTo>
                  <a:pt x="37" y="162"/>
                  <a:pt x="34" y="154"/>
                  <a:pt x="32" y="145"/>
                </a:cubicBezTo>
                <a:cubicBezTo>
                  <a:pt x="30" y="137"/>
                  <a:pt x="29" y="129"/>
                  <a:pt x="30" y="121"/>
                </a:cubicBezTo>
                <a:cubicBezTo>
                  <a:pt x="30" y="107"/>
                  <a:pt x="35" y="93"/>
                  <a:pt x="43" y="81"/>
                </a:cubicBezTo>
                <a:cubicBezTo>
                  <a:pt x="50" y="70"/>
                  <a:pt x="60" y="61"/>
                  <a:pt x="72" y="55"/>
                </a:cubicBezTo>
                <a:cubicBezTo>
                  <a:pt x="80" y="50"/>
                  <a:pt x="89" y="47"/>
                  <a:pt x="98" y="46"/>
                </a:cubicBezTo>
                <a:cubicBezTo>
                  <a:pt x="104" y="45"/>
                  <a:pt x="111" y="45"/>
                  <a:pt x="117" y="45"/>
                </a:cubicBezTo>
                <a:cubicBezTo>
                  <a:pt x="118" y="45"/>
                  <a:pt x="119" y="45"/>
                  <a:pt x="119" y="45"/>
                </a:cubicBezTo>
                <a:cubicBezTo>
                  <a:pt x="120" y="43"/>
                  <a:pt x="121" y="40"/>
                  <a:pt x="122" y="37"/>
                </a:cubicBezTo>
                <a:cubicBezTo>
                  <a:pt x="126" y="27"/>
                  <a:pt x="132" y="19"/>
                  <a:pt x="141" y="12"/>
                </a:cubicBezTo>
                <a:cubicBezTo>
                  <a:pt x="147" y="8"/>
                  <a:pt x="154" y="4"/>
                  <a:pt x="161" y="2"/>
                </a:cubicBezTo>
                <a:cubicBezTo>
                  <a:pt x="165" y="1"/>
                  <a:pt x="169" y="1"/>
                  <a:pt x="172" y="0"/>
                </a:cubicBezTo>
                <a:cubicBezTo>
                  <a:pt x="173" y="0"/>
                  <a:pt x="173" y="0"/>
                  <a:pt x="174" y="0"/>
                </a:cubicBezTo>
                <a:cubicBezTo>
                  <a:pt x="176" y="0"/>
                  <a:pt x="178" y="0"/>
                  <a:pt x="180" y="0"/>
                </a:cubicBezTo>
                <a:cubicBezTo>
                  <a:pt x="181" y="0"/>
                  <a:pt x="181" y="0"/>
                  <a:pt x="181" y="0"/>
                </a:cubicBezTo>
                <a:cubicBezTo>
                  <a:pt x="190" y="1"/>
                  <a:pt x="199" y="4"/>
                  <a:pt x="207" y="8"/>
                </a:cubicBezTo>
                <a:cubicBezTo>
                  <a:pt x="222" y="18"/>
                  <a:pt x="231" y="31"/>
                  <a:pt x="234" y="48"/>
                </a:cubicBezTo>
                <a:cubicBezTo>
                  <a:pt x="235" y="51"/>
                  <a:pt x="235" y="53"/>
                  <a:pt x="235" y="55"/>
                </a:cubicBezTo>
                <a:cubicBezTo>
                  <a:pt x="235" y="57"/>
                  <a:pt x="235" y="59"/>
                  <a:pt x="235" y="62"/>
                </a:cubicBezTo>
                <a:close/>
                <a:moveTo>
                  <a:pt x="110" y="178"/>
                </a:moveTo>
                <a:cubicBezTo>
                  <a:pt x="117" y="178"/>
                  <a:pt x="124" y="176"/>
                  <a:pt x="131" y="173"/>
                </a:cubicBezTo>
                <a:cubicBezTo>
                  <a:pt x="143" y="168"/>
                  <a:pt x="151" y="159"/>
                  <a:pt x="157" y="148"/>
                </a:cubicBezTo>
                <a:cubicBezTo>
                  <a:pt x="161" y="138"/>
                  <a:pt x="163" y="127"/>
                  <a:pt x="161" y="117"/>
                </a:cubicBezTo>
                <a:cubicBezTo>
                  <a:pt x="161" y="116"/>
                  <a:pt x="160" y="115"/>
                  <a:pt x="160" y="115"/>
                </a:cubicBezTo>
                <a:cubicBezTo>
                  <a:pt x="158" y="114"/>
                  <a:pt x="156" y="114"/>
                  <a:pt x="155" y="113"/>
                </a:cubicBezTo>
                <a:cubicBezTo>
                  <a:pt x="154" y="113"/>
                  <a:pt x="153" y="113"/>
                  <a:pt x="153" y="114"/>
                </a:cubicBezTo>
                <a:cubicBezTo>
                  <a:pt x="146" y="120"/>
                  <a:pt x="140" y="126"/>
                  <a:pt x="134" y="133"/>
                </a:cubicBezTo>
                <a:cubicBezTo>
                  <a:pt x="129" y="138"/>
                  <a:pt x="123" y="140"/>
                  <a:pt x="116" y="139"/>
                </a:cubicBezTo>
                <a:cubicBezTo>
                  <a:pt x="103" y="139"/>
                  <a:pt x="94" y="127"/>
                  <a:pt x="96" y="114"/>
                </a:cubicBezTo>
                <a:cubicBezTo>
                  <a:pt x="97" y="109"/>
                  <a:pt x="99" y="105"/>
                  <a:pt x="103" y="102"/>
                </a:cubicBezTo>
                <a:cubicBezTo>
                  <a:pt x="109" y="95"/>
                  <a:pt x="115" y="89"/>
                  <a:pt x="122" y="82"/>
                </a:cubicBezTo>
                <a:cubicBezTo>
                  <a:pt x="122" y="82"/>
                  <a:pt x="122" y="81"/>
                  <a:pt x="122" y="80"/>
                </a:cubicBezTo>
                <a:cubicBezTo>
                  <a:pt x="122" y="79"/>
                  <a:pt x="121" y="78"/>
                  <a:pt x="121" y="76"/>
                </a:cubicBezTo>
                <a:cubicBezTo>
                  <a:pt x="120" y="75"/>
                  <a:pt x="120" y="75"/>
                  <a:pt x="119" y="75"/>
                </a:cubicBezTo>
                <a:cubicBezTo>
                  <a:pt x="111" y="73"/>
                  <a:pt x="103" y="74"/>
                  <a:pt x="95" y="76"/>
                </a:cubicBezTo>
                <a:cubicBezTo>
                  <a:pt x="69" y="84"/>
                  <a:pt x="54" y="110"/>
                  <a:pt x="59" y="136"/>
                </a:cubicBezTo>
                <a:cubicBezTo>
                  <a:pt x="64" y="160"/>
                  <a:pt x="86" y="178"/>
                  <a:pt x="110" y="178"/>
                </a:cubicBezTo>
                <a:close/>
                <a:moveTo>
                  <a:pt x="177" y="89"/>
                </a:moveTo>
                <a:cubicBezTo>
                  <a:pt x="193" y="89"/>
                  <a:pt x="207" y="76"/>
                  <a:pt x="207" y="59"/>
                </a:cubicBezTo>
                <a:cubicBezTo>
                  <a:pt x="207" y="43"/>
                  <a:pt x="193" y="30"/>
                  <a:pt x="177" y="30"/>
                </a:cubicBezTo>
                <a:cubicBezTo>
                  <a:pt x="160" y="30"/>
                  <a:pt x="147" y="43"/>
                  <a:pt x="147" y="59"/>
                </a:cubicBezTo>
                <a:cubicBezTo>
                  <a:pt x="147" y="76"/>
                  <a:pt x="160" y="89"/>
                  <a:pt x="177" y="89"/>
                </a:cubicBezTo>
                <a:close/>
              </a:path>
            </a:pathLst>
          </a:custGeom>
          <a:solidFill>
            <a:srgbClr val="29B6F6"/>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19" name="组合 18"/>
          <p:cNvGrpSpPr/>
          <p:nvPr/>
        </p:nvGrpSpPr>
        <p:grpSpPr>
          <a:xfrm>
            <a:off x="2941328" y="2916576"/>
            <a:ext cx="430228" cy="432099"/>
            <a:chOff x="2941328" y="2916576"/>
            <a:chExt cx="430228" cy="432099"/>
          </a:xfrm>
          <a:solidFill>
            <a:srgbClr val="1DA245"/>
          </a:solidFill>
        </p:grpSpPr>
        <p:sp>
          <p:nvSpPr>
            <p:cNvPr id="20" name="Freeform 20"/>
            <p:cNvSpPr/>
            <p:nvPr/>
          </p:nvSpPr>
          <p:spPr bwMode="auto">
            <a:xfrm>
              <a:off x="2991833" y="2970822"/>
              <a:ext cx="325477" cy="329218"/>
            </a:xfrm>
            <a:custGeom>
              <a:avLst/>
              <a:gdLst>
                <a:gd name="T0" fmla="*/ 0 w 72"/>
                <a:gd name="T1" fmla="*/ 49 h 72"/>
                <a:gd name="T2" fmla="*/ 50 w 72"/>
                <a:gd name="T3" fmla="*/ 0 h 72"/>
                <a:gd name="T4" fmla="*/ 72 w 72"/>
                <a:gd name="T5" fmla="*/ 22 h 72"/>
                <a:gd name="T6" fmla="*/ 23 w 72"/>
                <a:gd name="T7" fmla="*/ 72 h 72"/>
                <a:gd name="T8" fmla="*/ 0 w 72"/>
                <a:gd name="T9" fmla="*/ 49 h 72"/>
              </a:gdLst>
              <a:ahLst/>
              <a:cxnLst>
                <a:cxn ang="0">
                  <a:pos x="T0" y="T1"/>
                </a:cxn>
                <a:cxn ang="0">
                  <a:pos x="T2" y="T3"/>
                </a:cxn>
                <a:cxn ang="0">
                  <a:pos x="T4" y="T5"/>
                </a:cxn>
                <a:cxn ang="0">
                  <a:pos x="T6" y="T7"/>
                </a:cxn>
                <a:cxn ang="0">
                  <a:pos x="T8" y="T9"/>
                </a:cxn>
              </a:cxnLst>
              <a:rect l="0" t="0" r="r" b="b"/>
              <a:pathLst>
                <a:path w="72" h="72">
                  <a:moveTo>
                    <a:pt x="0" y="49"/>
                  </a:moveTo>
                  <a:cubicBezTo>
                    <a:pt x="17" y="33"/>
                    <a:pt x="33" y="17"/>
                    <a:pt x="50" y="0"/>
                  </a:cubicBezTo>
                  <a:cubicBezTo>
                    <a:pt x="57" y="8"/>
                    <a:pt x="65" y="15"/>
                    <a:pt x="72" y="22"/>
                  </a:cubicBezTo>
                  <a:cubicBezTo>
                    <a:pt x="56" y="39"/>
                    <a:pt x="39" y="55"/>
                    <a:pt x="23" y="72"/>
                  </a:cubicBezTo>
                  <a:cubicBezTo>
                    <a:pt x="15" y="64"/>
                    <a:pt x="8" y="57"/>
                    <a:pt x="0" y="49"/>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21"/>
            <p:cNvSpPr/>
            <p:nvPr/>
          </p:nvSpPr>
          <p:spPr bwMode="auto">
            <a:xfrm>
              <a:off x="3227523" y="2916576"/>
              <a:ext cx="144033" cy="145904"/>
            </a:xfrm>
            <a:custGeom>
              <a:avLst/>
              <a:gdLst>
                <a:gd name="T0" fmla="*/ 23 w 32"/>
                <a:gd name="T1" fmla="*/ 32 h 32"/>
                <a:gd name="T2" fmla="*/ 0 w 32"/>
                <a:gd name="T3" fmla="*/ 10 h 32"/>
                <a:gd name="T4" fmla="*/ 0 w 32"/>
                <a:gd name="T5" fmla="*/ 9 h 32"/>
                <a:gd name="T6" fmla="*/ 7 w 32"/>
                <a:gd name="T7" fmla="*/ 3 h 32"/>
                <a:gd name="T8" fmla="*/ 13 w 32"/>
                <a:gd name="T9" fmla="*/ 1 h 32"/>
                <a:gd name="T10" fmla="*/ 16 w 32"/>
                <a:gd name="T11" fmla="*/ 3 h 32"/>
                <a:gd name="T12" fmla="*/ 29 w 32"/>
                <a:gd name="T13" fmla="*/ 16 h 32"/>
                <a:gd name="T14" fmla="*/ 30 w 32"/>
                <a:gd name="T15" fmla="*/ 25 h 32"/>
                <a:gd name="T16" fmla="*/ 23 w 32"/>
                <a:gd name="T17" fmla="*/ 32 h 32"/>
                <a:gd name="T18" fmla="*/ 23 w 32"/>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23" y="32"/>
                  </a:moveTo>
                  <a:cubicBezTo>
                    <a:pt x="15" y="25"/>
                    <a:pt x="8" y="17"/>
                    <a:pt x="0" y="10"/>
                  </a:cubicBezTo>
                  <a:cubicBezTo>
                    <a:pt x="0" y="10"/>
                    <a:pt x="0" y="9"/>
                    <a:pt x="0" y="9"/>
                  </a:cubicBezTo>
                  <a:cubicBezTo>
                    <a:pt x="2" y="7"/>
                    <a:pt x="5" y="5"/>
                    <a:pt x="7" y="3"/>
                  </a:cubicBezTo>
                  <a:cubicBezTo>
                    <a:pt x="9" y="1"/>
                    <a:pt x="11" y="0"/>
                    <a:pt x="13" y="1"/>
                  </a:cubicBezTo>
                  <a:cubicBezTo>
                    <a:pt x="14" y="2"/>
                    <a:pt x="15" y="2"/>
                    <a:pt x="16" y="3"/>
                  </a:cubicBezTo>
                  <a:cubicBezTo>
                    <a:pt x="20" y="7"/>
                    <a:pt x="25" y="12"/>
                    <a:pt x="29" y="16"/>
                  </a:cubicBezTo>
                  <a:cubicBezTo>
                    <a:pt x="32" y="19"/>
                    <a:pt x="32" y="23"/>
                    <a:pt x="30" y="25"/>
                  </a:cubicBezTo>
                  <a:cubicBezTo>
                    <a:pt x="27" y="27"/>
                    <a:pt x="25" y="30"/>
                    <a:pt x="23" y="32"/>
                  </a:cubicBezTo>
                  <a:cubicBezTo>
                    <a:pt x="23" y="32"/>
                    <a:pt x="23" y="32"/>
                    <a:pt x="23" y="32"/>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Freeform 22"/>
            <p:cNvSpPr/>
            <p:nvPr/>
          </p:nvSpPr>
          <p:spPr bwMode="auto">
            <a:xfrm>
              <a:off x="2941328" y="3208383"/>
              <a:ext cx="140292" cy="140292"/>
            </a:xfrm>
            <a:custGeom>
              <a:avLst/>
              <a:gdLst>
                <a:gd name="T0" fmla="*/ 9 w 31"/>
                <a:gd name="T1" fmla="*/ 0 h 31"/>
                <a:gd name="T2" fmla="*/ 31 w 31"/>
                <a:gd name="T3" fmla="*/ 22 h 31"/>
                <a:gd name="T4" fmla="*/ 0 w 31"/>
                <a:gd name="T5" fmla="*/ 31 h 31"/>
                <a:gd name="T6" fmla="*/ 9 w 31"/>
                <a:gd name="T7" fmla="*/ 0 h 31"/>
              </a:gdLst>
              <a:ahLst/>
              <a:cxnLst>
                <a:cxn ang="0">
                  <a:pos x="T0" y="T1"/>
                </a:cxn>
                <a:cxn ang="0">
                  <a:pos x="T2" y="T3"/>
                </a:cxn>
                <a:cxn ang="0">
                  <a:pos x="T4" y="T5"/>
                </a:cxn>
                <a:cxn ang="0">
                  <a:pos x="T6" y="T7"/>
                </a:cxn>
              </a:cxnLst>
              <a:rect l="0" t="0" r="r" b="b"/>
              <a:pathLst>
                <a:path w="31" h="31">
                  <a:moveTo>
                    <a:pt x="9" y="0"/>
                  </a:moveTo>
                  <a:cubicBezTo>
                    <a:pt x="16" y="7"/>
                    <a:pt x="24" y="15"/>
                    <a:pt x="31" y="22"/>
                  </a:cubicBezTo>
                  <a:cubicBezTo>
                    <a:pt x="21" y="25"/>
                    <a:pt x="10" y="28"/>
                    <a:pt x="0" y="31"/>
                  </a:cubicBezTo>
                  <a:cubicBezTo>
                    <a:pt x="3" y="21"/>
                    <a:pt x="6" y="10"/>
                    <a:pt x="9" y="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23" name="组合 22"/>
          <p:cNvGrpSpPr/>
          <p:nvPr/>
        </p:nvGrpSpPr>
        <p:grpSpPr>
          <a:xfrm>
            <a:off x="10533000" y="2892651"/>
            <a:ext cx="462147" cy="407389"/>
            <a:chOff x="10533000" y="2892651"/>
            <a:chExt cx="462147" cy="407389"/>
          </a:xfrm>
          <a:solidFill>
            <a:srgbClr val="1DA245"/>
          </a:solidFill>
        </p:grpSpPr>
        <p:sp>
          <p:nvSpPr>
            <p:cNvPr id="24" name="Freeform 87"/>
            <p:cNvSpPr/>
            <p:nvPr/>
          </p:nvSpPr>
          <p:spPr bwMode="auto">
            <a:xfrm>
              <a:off x="10554903" y="3122629"/>
              <a:ext cx="418342" cy="17741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88"/>
            <p:cNvSpPr>
              <a:spLocks noEditPoints="1"/>
            </p:cNvSpPr>
            <p:nvPr/>
          </p:nvSpPr>
          <p:spPr bwMode="auto">
            <a:xfrm>
              <a:off x="10533000" y="2892651"/>
              <a:ext cx="462147" cy="210265"/>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89"/>
            <p:cNvSpPr/>
            <p:nvPr/>
          </p:nvSpPr>
          <p:spPr bwMode="auto">
            <a:xfrm>
              <a:off x="10723554" y="3091965"/>
              <a:ext cx="85421" cy="3066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7" name="矩形 26"/>
          <p:cNvSpPr/>
          <p:nvPr/>
        </p:nvSpPr>
        <p:spPr>
          <a:xfrm>
            <a:off x="1189782" y="2731329"/>
            <a:ext cx="1506511"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模板内页图表的文字、色块、图片均可自由编辑、改色、替换。 </a:t>
            </a:r>
          </a:p>
        </p:txBody>
      </p:sp>
      <p:sp>
        <p:nvSpPr>
          <p:cNvPr id="28" name="矩形 27"/>
          <p:cNvSpPr/>
          <p:nvPr/>
        </p:nvSpPr>
        <p:spPr>
          <a:xfrm>
            <a:off x="4942765" y="2731329"/>
            <a:ext cx="1506511"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模板内页图表的文字、色块、图片均可自由编辑、改色、替换。 </a:t>
            </a:r>
          </a:p>
        </p:txBody>
      </p:sp>
      <p:sp>
        <p:nvSpPr>
          <p:cNvPr id="29" name="矩形 28"/>
          <p:cNvSpPr/>
          <p:nvPr/>
        </p:nvSpPr>
        <p:spPr>
          <a:xfrm>
            <a:off x="8763001" y="2731329"/>
            <a:ext cx="1506511"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模板内页图表的文字、色块、图片均可自由编辑、改色、替换。 </a:t>
            </a:r>
          </a:p>
        </p:txBody>
      </p:sp>
      <p:sp>
        <p:nvSpPr>
          <p:cNvPr id="30" name="文本框 29"/>
          <p:cNvSpPr txBox="1"/>
          <p:nvPr/>
        </p:nvSpPr>
        <p:spPr>
          <a:xfrm>
            <a:off x="206236" y="180723"/>
            <a:ext cx="2820637"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研究背景及意义</a:t>
            </a:r>
          </a:p>
        </p:txBody>
      </p:sp>
      <p:sp>
        <p:nvSpPr>
          <p:cNvPr id="31" name="矩形 30"/>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3"/>
          <p:cNvGrpSpPr/>
          <p:nvPr/>
        </p:nvGrpSpPr>
        <p:grpSpPr>
          <a:xfrm>
            <a:off x="4232459" y="1912204"/>
            <a:ext cx="3703270" cy="4755311"/>
            <a:chOff x="3105150" y="1431925"/>
            <a:chExt cx="2782888" cy="3573463"/>
          </a:xfrm>
          <a:solidFill>
            <a:srgbClr val="1DA245"/>
          </a:solidFill>
        </p:grpSpPr>
        <p:sp>
          <p:nvSpPr>
            <p:cNvPr id="28" name="Freeform 6@|5FFC:0|FBC:0|LFC:16777215|LBC:16777215"/>
            <p:cNvSpPr/>
            <p:nvPr/>
          </p:nvSpPr>
          <p:spPr bwMode="auto">
            <a:xfrm>
              <a:off x="4495800" y="1431925"/>
              <a:ext cx="1392238" cy="3573463"/>
            </a:xfrm>
            <a:custGeom>
              <a:avLst/>
              <a:gdLst/>
              <a:ahLst/>
              <a:cxnLst>
                <a:cxn ang="0">
                  <a:pos x="102" y="1607"/>
                </a:cxn>
                <a:cxn ang="0">
                  <a:pos x="869" y="1140"/>
                </a:cxn>
                <a:cxn ang="0">
                  <a:pos x="89" y="1479"/>
                </a:cxn>
                <a:cxn ang="0">
                  <a:pos x="70" y="1134"/>
                </a:cxn>
                <a:cxn ang="0">
                  <a:pos x="877" y="511"/>
                </a:cxn>
                <a:cxn ang="0">
                  <a:pos x="70" y="1003"/>
                </a:cxn>
                <a:cxn ang="0">
                  <a:pos x="58" y="657"/>
                </a:cxn>
                <a:cxn ang="0">
                  <a:pos x="463" y="109"/>
                </a:cxn>
                <a:cxn ang="0">
                  <a:pos x="58" y="581"/>
                </a:cxn>
                <a:cxn ang="0">
                  <a:pos x="0" y="0"/>
                </a:cxn>
                <a:cxn ang="0">
                  <a:pos x="0" y="2251"/>
                </a:cxn>
                <a:cxn ang="0">
                  <a:pos x="152" y="2251"/>
                </a:cxn>
                <a:cxn ang="0">
                  <a:pos x="102" y="1607"/>
                </a:cxn>
                <a:cxn ang="0">
                  <a:pos x="102" y="1607"/>
                </a:cxn>
                <a:cxn ang="0">
                  <a:pos x="102" y="1607"/>
                </a:cxn>
              </a:cxnLst>
              <a:rect l="0" t="0" r="r" b="b"/>
              <a:pathLst>
                <a:path w="877" h="2251">
                  <a:moveTo>
                    <a:pt x="102" y="1607"/>
                  </a:moveTo>
                  <a:lnTo>
                    <a:pt x="869" y="1140"/>
                  </a:lnTo>
                  <a:lnTo>
                    <a:pt x="89" y="1479"/>
                  </a:lnTo>
                  <a:lnTo>
                    <a:pt x="70" y="1134"/>
                  </a:lnTo>
                  <a:lnTo>
                    <a:pt x="877" y="511"/>
                  </a:lnTo>
                  <a:lnTo>
                    <a:pt x="70" y="1003"/>
                  </a:lnTo>
                  <a:lnTo>
                    <a:pt x="58" y="657"/>
                  </a:lnTo>
                  <a:lnTo>
                    <a:pt x="463" y="109"/>
                  </a:lnTo>
                  <a:lnTo>
                    <a:pt x="58" y="581"/>
                  </a:lnTo>
                  <a:lnTo>
                    <a:pt x="0" y="0"/>
                  </a:lnTo>
                  <a:lnTo>
                    <a:pt x="0" y="2251"/>
                  </a:lnTo>
                  <a:lnTo>
                    <a:pt x="152" y="2251"/>
                  </a:lnTo>
                  <a:lnTo>
                    <a:pt x="102" y="1607"/>
                  </a:lnTo>
                  <a:lnTo>
                    <a:pt x="102" y="1607"/>
                  </a:lnTo>
                  <a:lnTo>
                    <a:pt x="102" y="1607"/>
                  </a:lnTo>
                  <a:close/>
                </a:path>
              </a:pathLst>
            </a:custGeom>
            <a:solidFill>
              <a:srgbClr val="29B6F6"/>
            </a:solidFill>
            <a:ln w="9525">
              <a:noFill/>
              <a:round/>
            </a:ln>
          </p:spPr>
          <p:txBody>
            <a:bodyPr vert="horz" wrap="square" lIns="121682" tIns="60841" rIns="121682" bIns="60841" numCol="1" anchor="t" anchorCtr="0" compatLnSpc="1"/>
            <a:lstStyle/>
            <a:p>
              <a:pPr defTabSz="1217295"/>
              <a:endParaRPr lang="en-US" sz="319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6@|5FFC:0|FBC:0|LFC:16777215|LBC:16777215"/>
            <p:cNvSpPr/>
            <p:nvPr/>
          </p:nvSpPr>
          <p:spPr bwMode="auto">
            <a:xfrm flipH="1">
              <a:off x="3105150" y="1431925"/>
              <a:ext cx="1392238" cy="3573463"/>
            </a:xfrm>
            <a:custGeom>
              <a:avLst/>
              <a:gdLst/>
              <a:ahLst/>
              <a:cxnLst>
                <a:cxn ang="0">
                  <a:pos x="102" y="1607"/>
                </a:cxn>
                <a:cxn ang="0">
                  <a:pos x="869" y="1140"/>
                </a:cxn>
                <a:cxn ang="0">
                  <a:pos x="89" y="1479"/>
                </a:cxn>
                <a:cxn ang="0">
                  <a:pos x="70" y="1134"/>
                </a:cxn>
                <a:cxn ang="0">
                  <a:pos x="877" y="511"/>
                </a:cxn>
                <a:cxn ang="0">
                  <a:pos x="70" y="1003"/>
                </a:cxn>
                <a:cxn ang="0">
                  <a:pos x="58" y="657"/>
                </a:cxn>
                <a:cxn ang="0">
                  <a:pos x="463" y="109"/>
                </a:cxn>
                <a:cxn ang="0">
                  <a:pos x="58" y="581"/>
                </a:cxn>
                <a:cxn ang="0">
                  <a:pos x="0" y="0"/>
                </a:cxn>
                <a:cxn ang="0">
                  <a:pos x="0" y="2251"/>
                </a:cxn>
                <a:cxn ang="0">
                  <a:pos x="152" y="2251"/>
                </a:cxn>
                <a:cxn ang="0">
                  <a:pos x="102" y="1607"/>
                </a:cxn>
                <a:cxn ang="0">
                  <a:pos x="102" y="1607"/>
                </a:cxn>
                <a:cxn ang="0">
                  <a:pos x="102" y="1607"/>
                </a:cxn>
              </a:cxnLst>
              <a:rect l="0" t="0" r="r" b="b"/>
              <a:pathLst>
                <a:path w="877" h="2251">
                  <a:moveTo>
                    <a:pt x="102" y="1607"/>
                  </a:moveTo>
                  <a:lnTo>
                    <a:pt x="869" y="1140"/>
                  </a:lnTo>
                  <a:lnTo>
                    <a:pt x="89" y="1479"/>
                  </a:lnTo>
                  <a:lnTo>
                    <a:pt x="70" y="1134"/>
                  </a:lnTo>
                  <a:lnTo>
                    <a:pt x="877" y="511"/>
                  </a:lnTo>
                  <a:lnTo>
                    <a:pt x="70" y="1003"/>
                  </a:lnTo>
                  <a:lnTo>
                    <a:pt x="58" y="657"/>
                  </a:lnTo>
                  <a:lnTo>
                    <a:pt x="463" y="109"/>
                  </a:lnTo>
                  <a:lnTo>
                    <a:pt x="58" y="581"/>
                  </a:lnTo>
                  <a:lnTo>
                    <a:pt x="0" y="0"/>
                  </a:lnTo>
                  <a:lnTo>
                    <a:pt x="0" y="2251"/>
                  </a:lnTo>
                  <a:lnTo>
                    <a:pt x="152" y="2251"/>
                  </a:lnTo>
                  <a:lnTo>
                    <a:pt x="102" y="1607"/>
                  </a:lnTo>
                  <a:lnTo>
                    <a:pt x="102" y="1607"/>
                  </a:lnTo>
                  <a:lnTo>
                    <a:pt x="102" y="1607"/>
                  </a:lnTo>
                  <a:close/>
                </a:path>
              </a:pathLst>
            </a:custGeom>
            <a:solidFill>
              <a:srgbClr val="29B6F6"/>
            </a:solidFill>
            <a:ln w="9525">
              <a:noFill/>
              <a:round/>
            </a:ln>
          </p:spPr>
          <p:txBody>
            <a:bodyPr vert="horz" wrap="square" lIns="121682" tIns="60841" rIns="121682" bIns="60841" numCol="1" anchor="t" anchorCtr="0" compatLnSpc="1"/>
            <a:lstStyle/>
            <a:p>
              <a:pPr defTabSz="1217295"/>
              <a:endParaRPr lang="en-US" sz="319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Freeform 11"/>
          <p:cNvSpPr/>
          <p:nvPr/>
        </p:nvSpPr>
        <p:spPr bwMode="auto">
          <a:xfrm>
            <a:off x="3346252" y="6204209"/>
            <a:ext cx="5475684" cy="628929"/>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solidFill>
            <a:srgbClr val="29B6F6"/>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3"/>
          <p:cNvSpPr/>
          <p:nvPr/>
        </p:nvSpPr>
        <p:spPr>
          <a:xfrm flipV="1">
            <a:off x="5749440" y="1330432"/>
            <a:ext cx="669310" cy="66930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9B6F6"/>
          </a:solidFill>
          <a:ln w="25400" cap="flat" cmpd="sng" algn="ctr">
            <a:noFill/>
            <a:prstDash val="solid"/>
          </a:ln>
          <a:effectLst/>
        </p:spPr>
        <p:txBody>
          <a:bodyPr spcFirstLastPara="0" vert="horz" wrap="square" lIns="243364" tIns="210266" rIns="210266" bIns="121682" numCol="1" spcCol="1270" anchor="ctr" anchorCtr="0">
            <a:noAutofit/>
          </a:bodyPr>
          <a:lstStyle/>
          <a:p>
            <a:pPr marL="0" marR="0" lvl="0" indent="0" algn="ctr" defTabSz="1183005" eaLnBrk="1" fontAlgn="auto" latinLnBrk="0" hangingPunct="1">
              <a:lnSpc>
                <a:spcPct val="90000"/>
              </a:lnSpc>
              <a:spcBef>
                <a:spcPct val="0"/>
              </a:spcBef>
              <a:spcAft>
                <a:spcPct val="35000"/>
              </a:spcAft>
              <a:buClrTx/>
              <a:buSzTx/>
              <a:buFontTx/>
              <a:buNone/>
              <a:defRPr/>
            </a:pPr>
            <a:endParaRPr kumimoji="0" lang="en-US" sz="426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
          <p:cNvSpPr>
            <a:spLocks noEditPoints="1"/>
          </p:cNvSpPr>
          <p:nvPr/>
        </p:nvSpPr>
        <p:spPr bwMode="auto">
          <a:xfrm>
            <a:off x="5900540" y="1486900"/>
            <a:ext cx="367109" cy="356373"/>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9"/>
          <p:cNvSpPr/>
          <p:nvPr/>
        </p:nvSpPr>
        <p:spPr>
          <a:xfrm flipV="1">
            <a:off x="7618790" y="4035872"/>
            <a:ext cx="669310" cy="66930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9B6F6"/>
          </a:solidFill>
          <a:ln w="25400" cap="flat" cmpd="sng" algn="ctr">
            <a:noFill/>
            <a:prstDash val="solid"/>
          </a:ln>
          <a:effectLst/>
        </p:spPr>
        <p:txBody>
          <a:bodyPr spcFirstLastPara="0" vert="horz" wrap="square" lIns="243364" tIns="210266" rIns="210266" bIns="121682" numCol="1" spcCol="1270" anchor="ctr" anchorCtr="0">
            <a:noAutofit/>
          </a:bodyPr>
          <a:lstStyle/>
          <a:p>
            <a:pPr marL="0" marR="0" lvl="0" indent="0" algn="ctr" defTabSz="1183005" eaLnBrk="1" fontAlgn="auto" latinLnBrk="0" hangingPunct="1">
              <a:lnSpc>
                <a:spcPct val="90000"/>
              </a:lnSpc>
              <a:spcBef>
                <a:spcPct val="0"/>
              </a:spcBef>
              <a:spcAft>
                <a:spcPct val="35000"/>
              </a:spcAft>
              <a:buClrTx/>
              <a:buSzTx/>
              <a:buFontTx/>
              <a:buNone/>
              <a:defRPr/>
            </a:pPr>
            <a:endParaRPr kumimoji="0" lang="en-US" sz="426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77"/>
          <p:cNvSpPr>
            <a:spLocks noEditPoints="1"/>
          </p:cNvSpPr>
          <p:nvPr/>
        </p:nvSpPr>
        <p:spPr bwMode="auto">
          <a:xfrm>
            <a:off x="7763847" y="4171230"/>
            <a:ext cx="379195" cy="398595"/>
          </a:xfrm>
          <a:custGeom>
            <a:avLst/>
            <a:gdLst/>
            <a:ahLst/>
            <a:cxnLst>
              <a:cxn ang="0">
                <a:pos x="350" y="180"/>
              </a:cxn>
              <a:cxn ang="0">
                <a:pos x="10" y="180"/>
              </a:cxn>
              <a:cxn ang="0">
                <a:pos x="5" y="171"/>
              </a:cxn>
              <a:cxn ang="0">
                <a:pos x="170" y="8"/>
              </a:cxn>
              <a:cxn ang="0">
                <a:pos x="189" y="9"/>
              </a:cxn>
              <a:cxn ang="0">
                <a:pos x="250" y="69"/>
              </a:cxn>
              <a:cxn ang="0">
                <a:pos x="250" y="45"/>
              </a:cxn>
              <a:cxn ang="0">
                <a:pos x="281" y="45"/>
              </a:cxn>
              <a:cxn ang="0">
                <a:pos x="281" y="100"/>
              </a:cxn>
              <a:cxn ang="0">
                <a:pos x="353" y="171"/>
              </a:cxn>
              <a:cxn ang="0">
                <a:pos x="350" y="180"/>
              </a:cxn>
              <a:cxn ang="0">
                <a:pos x="314" y="367"/>
              </a:cxn>
              <a:cxn ang="0">
                <a:pos x="300" y="380"/>
              </a:cxn>
              <a:cxn ang="0">
                <a:pos x="194" y="380"/>
              </a:cxn>
              <a:cxn ang="0">
                <a:pos x="194" y="302"/>
              </a:cxn>
              <a:cxn ang="0">
                <a:pos x="146" y="302"/>
              </a:cxn>
              <a:cxn ang="0">
                <a:pos x="146" y="380"/>
              </a:cxn>
              <a:cxn ang="0">
                <a:pos x="58" y="380"/>
              </a:cxn>
              <a:cxn ang="0">
                <a:pos x="44" y="366"/>
              </a:cxn>
              <a:cxn ang="0">
                <a:pos x="44" y="188"/>
              </a:cxn>
              <a:cxn ang="0">
                <a:pos x="314" y="188"/>
              </a:cxn>
              <a:cxn ang="0">
                <a:pos x="314" y="367"/>
              </a:cxn>
              <a:cxn ang="0">
                <a:pos x="273" y="242"/>
              </a:cxn>
              <a:cxn ang="0">
                <a:pos x="225" y="242"/>
              </a:cxn>
              <a:cxn ang="0">
                <a:pos x="225" y="282"/>
              </a:cxn>
              <a:cxn ang="0">
                <a:pos x="273" y="282"/>
              </a:cxn>
              <a:cxn ang="0">
                <a:pos x="273" y="242"/>
              </a:cxn>
            </a:cxnLst>
            <a:rect l="0" t="0" r="r" b="b"/>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2"/>
          <p:cNvSpPr/>
          <p:nvPr/>
        </p:nvSpPr>
        <p:spPr>
          <a:xfrm flipV="1">
            <a:off x="3866932" y="4035872"/>
            <a:ext cx="669310" cy="66930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9B6F6"/>
          </a:solidFill>
          <a:ln w="25400" cap="flat" cmpd="sng" algn="ctr">
            <a:noFill/>
            <a:prstDash val="solid"/>
          </a:ln>
          <a:effectLst/>
        </p:spPr>
        <p:txBody>
          <a:bodyPr spcFirstLastPara="0" vert="horz" wrap="square" lIns="243364" tIns="210266" rIns="210266" bIns="121682" numCol="1" spcCol="1270" anchor="ctr" anchorCtr="0">
            <a:noAutofit/>
          </a:bodyPr>
          <a:lstStyle/>
          <a:p>
            <a:pPr marL="0" marR="0" lvl="0" indent="0" algn="ctr" defTabSz="1183005" eaLnBrk="1" fontAlgn="auto" latinLnBrk="0" hangingPunct="1">
              <a:lnSpc>
                <a:spcPct val="90000"/>
              </a:lnSpc>
              <a:spcBef>
                <a:spcPct val="0"/>
              </a:spcBef>
              <a:spcAft>
                <a:spcPct val="35000"/>
              </a:spcAft>
              <a:buClrTx/>
              <a:buSzTx/>
              <a:buFontTx/>
              <a:buNone/>
              <a:defRPr/>
            </a:pPr>
            <a:endParaRPr kumimoji="0" lang="en-US" sz="426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3"/>
          <p:cNvSpPr>
            <a:spLocks noEditPoints="1"/>
          </p:cNvSpPr>
          <p:nvPr/>
        </p:nvSpPr>
        <p:spPr bwMode="auto">
          <a:xfrm>
            <a:off x="4064661" y="4170487"/>
            <a:ext cx="273851" cy="40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0"/>
          <p:cNvSpPr/>
          <p:nvPr/>
        </p:nvSpPr>
        <p:spPr>
          <a:xfrm flipV="1">
            <a:off x="6756621" y="1702971"/>
            <a:ext cx="669310" cy="66930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9B6F6"/>
          </a:solidFill>
          <a:ln w="25400" cap="flat" cmpd="sng" algn="ctr">
            <a:noFill/>
            <a:prstDash val="solid"/>
          </a:ln>
          <a:effectLst/>
        </p:spPr>
        <p:txBody>
          <a:bodyPr spcFirstLastPara="0" vert="horz" wrap="square" lIns="243364" tIns="210266" rIns="210266" bIns="121682" numCol="1" spcCol="1270" anchor="ctr" anchorCtr="0">
            <a:noAutofit/>
          </a:bodyPr>
          <a:lstStyle/>
          <a:p>
            <a:pPr marL="0" marR="0" lvl="0" indent="0" algn="ctr" defTabSz="1183005" eaLnBrk="1" fontAlgn="auto" latinLnBrk="0" hangingPunct="1">
              <a:lnSpc>
                <a:spcPct val="90000"/>
              </a:lnSpc>
              <a:spcBef>
                <a:spcPct val="0"/>
              </a:spcBef>
              <a:spcAft>
                <a:spcPct val="35000"/>
              </a:spcAft>
              <a:buClrTx/>
              <a:buSzTx/>
              <a:buFontTx/>
              <a:buNone/>
              <a:defRPr/>
            </a:pPr>
            <a:endParaRPr kumimoji="0" lang="en-US" sz="426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70"/>
          <p:cNvSpPr>
            <a:spLocks noEditPoints="1"/>
          </p:cNvSpPr>
          <p:nvPr/>
        </p:nvSpPr>
        <p:spPr bwMode="auto">
          <a:xfrm>
            <a:off x="6911351" y="1885547"/>
            <a:ext cx="359851" cy="304159"/>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25"/>
          <p:cNvSpPr/>
          <p:nvPr/>
        </p:nvSpPr>
        <p:spPr>
          <a:xfrm flipV="1">
            <a:off x="4742262" y="1702971"/>
            <a:ext cx="669310" cy="66930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9B6F6"/>
          </a:solidFill>
          <a:ln w="25400" cap="flat" cmpd="sng" algn="ctr">
            <a:noFill/>
            <a:prstDash val="solid"/>
          </a:ln>
          <a:effectLst/>
        </p:spPr>
        <p:txBody>
          <a:bodyPr spcFirstLastPara="0" vert="horz" wrap="square" lIns="243364" tIns="210266" rIns="210266" bIns="121682" numCol="1" spcCol="1270" anchor="ctr" anchorCtr="0">
            <a:noAutofit/>
          </a:bodyPr>
          <a:lstStyle/>
          <a:p>
            <a:pPr marL="0" marR="0" lvl="0" indent="0" algn="ctr" defTabSz="1183005" eaLnBrk="1" fontAlgn="auto" latinLnBrk="0" hangingPunct="1">
              <a:lnSpc>
                <a:spcPct val="90000"/>
              </a:lnSpc>
              <a:spcBef>
                <a:spcPct val="0"/>
              </a:spcBef>
              <a:spcAft>
                <a:spcPct val="35000"/>
              </a:spcAft>
              <a:buClrTx/>
              <a:buSzTx/>
              <a:buFontTx/>
              <a:buNone/>
              <a:defRPr/>
            </a:pPr>
            <a:endParaRPr kumimoji="0" lang="en-US" sz="426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20"/>
          <p:cNvSpPr>
            <a:spLocks noEditPoints="1"/>
          </p:cNvSpPr>
          <p:nvPr/>
        </p:nvSpPr>
        <p:spPr bwMode="auto">
          <a:xfrm>
            <a:off x="4901965" y="1886742"/>
            <a:ext cx="349902" cy="301767"/>
          </a:xfrm>
          <a:custGeom>
            <a:avLst/>
            <a:gdLst/>
            <a:ahLst/>
            <a:cxnLst>
              <a:cxn ang="0">
                <a:pos x="95" y="7"/>
              </a:cxn>
              <a:cxn ang="0">
                <a:pos x="95" y="14"/>
              </a:cxn>
              <a:cxn ang="0">
                <a:pos x="15" y="36"/>
              </a:cxn>
              <a:cxn ang="0">
                <a:pos x="0" y="28"/>
              </a:cxn>
              <a:cxn ang="0">
                <a:pos x="0" y="72"/>
              </a:cxn>
              <a:cxn ang="0">
                <a:pos x="15" y="65"/>
              </a:cxn>
              <a:cxn ang="0">
                <a:pos x="24" y="67"/>
              </a:cxn>
              <a:cxn ang="0">
                <a:pos x="21" y="76"/>
              </a:cxn>
              <a:cxn ang="0">
                <a:pos x="29" y="89"/>
              </a:cxn>
              <a:cxn ang="0">
                <a:pos x="50" y="95"/>
              </a:cxn>
              <a:cxn ang="0">
                <a:pos x="53" y="95"/>
              </a:cxn>
              <a:cxn ang="0">
                <a:pos x="64" y="87"/>
              </a:cxn>
              <a:cxn ang="0">
                <a:pos x="66" y="78"/>
              </a:cxn>
              <a:cxn ang="0">
                <a:pos x="95" y="86"/>
              </a:cxn>
              <a:cxn ang="0">
                <a:pos x="95" y="94"/>
              </a:cxn>
              <a:cxn ang="0">
                <a:pos x="117" y="101"/>
              </a:cxn>
              <a:cxn ang="0">
                <a:pos x="117" y="0"/>
              </a:cxn>
              <a:cxn ang="0">
                <a:pos x="95" y="7"/>
              </a:cxn>
              <a:cxn ang="0">
                <a:pos x="57" y="85"/>
              </a:cxn>
              <a:cxn ang="0">
                <a:pos x="52" y="88"/>
              </a:cxn>
              <a:cxn ang="0">
                <a:pos x="31" y="82"/>
              </a:cxn>
              <a:cxn ang="0">
                <a:pos x="28" y="78"/>
              </a:cxn>
              <a:cxn ang="0">
                <a:pos x="31" y="69"/>
              </a:cxn>
              <a:cxn ang="0">
                <a:pos x="59" y="77"/>
              </a:cxn>
              <a:cxn ang="0">
                <a:pos x="57" y="85"/>
              </a:cxn>
              <a:cxn ang="0">
                <a:pos x="95" y="50"/>
              </a:cxn>
              <a:cxn ang="0">
                <a:pos x="15" y="50"/>
              </a:cxn>
              <a:cxn ang="0">
                <a:pos x="15" y="43"/>
              </a:cxn>
              <a:cxn ang="0">
                <a:pos x="95" y="21"/>
              </a:cxn>
              <a:cxn ang="0">
                <a:pos x="95" y="50"/>
              </a:cxn>
              <a:cxn ang="0">
                <a:pos x="109" y="50"/>
              </a:cxn>
              <a:cxn ang="0">
                <a:pos x="102" y="50"/>
              </a:cxn>
              <a:cxn ang="0">
                <a:pos x="102" y="14"/>
              </a:cxn>
              <a:cxn ang="0">
                <a:pos x="109" y="14"/>
              </a:cxn>
              <a:cxn ang="0">
                <a:pos x="109" y="50"/>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6"/>
          <p:cNvSpPr/>
          <p:nvPr/>
        </p:nvSpPr>
        <p:spPr>
          <a:xfrm flipV="1">
            <a:off x="3899974" y="2802953"/>
            <a:ext cx="669310" cy="66930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9B6F6"/>
          </a:solidFill>
          <a:ln w="25400" cap="flat" cmpd="sng" algn="ctr">
            <a:noFill/>
            <a:prstDash val="solid"/>
          </a:ln>
          <a:effectLst/>
        </p:spPr>
        <p:txBody>
          <a:bodyPr spcFirstLastPara="0" vert="horz" wrap="square" lIns="243364" tIns="210266" rIns="210266" bIns="121682" numCol="1" spcCol="1270" anchor="ctr" anchorCtr="0">
            <a:noAutofit/>
          </a:bodyPr>
          <a:lstStyle/>
          <a:p>
            <a:pPr marL="0" marR="0" lvl="0" indent="0" algn="ctr" defTabSz="1183005" eaLnBrk="1" fontAlgn="auto" latinLnBrk="0" hangingPunct="1">
              <a:lnSpc>
                <a:spcPct val="90000"/>
              </a:lnSpc>
              <a:spcBef>
                <a:spcPct val="0"/>
              </a:spcBef>
              <a:spcAft>
                <a:spcPct val="35000"/>
              </a:spcAft>
              <a:buClrTx/>
              <a:buSzTx/>
              <a:buFontTx/>
              <a:buNone/>
              <a:defRPr/>
            </a:pPr>
            <a:endParaRPr kumimoji="0" lang="en-US" sz="426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5"/>
          <p:cNvSpPr>
            <a:spLocks noEditPoints="1"/>
          </p:cNvSpPr>
          <p:nvPr/>
        </p:nvSpPr>
        <p:spPr bwMode="auto">
          <a:xfrm>
            <a:off x="4042194" y="2929055"/>
            <a:ext cx="384870" cy="417105"/>
          </a:xfrm>
          <a:custGeom>
            <a:avLst/>
            <a:gdLst/>
            <a:ahLst/>
            <a:cxnLst>
              <a:cxn ang="0">
                <a:pos x="783" y="812"/>
              </a:cxn>
              <a:cxn ang="0">
                <a:pos x="684" y="703"/>
              </a:cxn>
              <a:cxn ang="0">
                <a:pos x="698" y="592"/>
              </a:cxn>
              <a:cxn ang="0">
                <a:pos x="674" y="483"/>
              </a:cxn>
              <a:cxn ang="0">
                <a:pos x="617" y="387"/>
              </a:cxn>
              <a:cxn ang="0">
                <a:pos x="532" y="315"/>
              </a:cxn>
              <a:cxn ang="0">
                <a:pos x="428" y="275"/>
              </a:cxn>
              <a:cxn ang="0">
                <a:pos x="316" y="270"/>
              </a:cxn>
              <a:cxn ang="0">
                <a:pos x="209" y="303"/>
              </a:cxn>
              <a:cxn ang="0">
                <a:pos x="119" y="367"/>
              </a:cxn>
              <a:cxn ang="0">
                <a:pos x="54" y="458"/>
              </a:cxn>
              <a:cxn ang="0">
                <a:pos x="22" y="565"/>
              </a:cxn>
              <a:cxn ang="0">
                <a:pos x="27" y="677"/>
              </a:cxn>
              <a:cxn ang="0">
                <a:pos x="68" y="781"/>
              </a:cxn>
              <a:cxn ang="0">
                <a:pos x="140" y="866"/>
              </a:cxn>
              <a:cxn ang="0">
                <a:pos x="236" y="923"/>
              </a:cxn>
              <a:cxn ang="0">
                <a:pos x="345" y="945"/>
              </a:cxn>
              <a:cxn ang="0">
                <a:pos x="456" y="931"/>
              </a:cxn>
              <a:cxn ang="0">
                <a:pos x="556" y="882"/>
              </a:cxn>
              <a:cxn ang="0">
                <a:pos x="605" y="817"/>
              </a:cxn>
              <a:cxn ang="0">
                <a:pos x="769" y="943"/>
              </a:cxn>
              <a:cxn ang="0">
                <a:pos x="843" y="818"/>
              </a:cxn>
              <a:cxn ang="0">
                <a:pos x="456" y="618"/>
              </a:cxn>
              <a:cxn ang="0">
                <a:pos x="317" y="545"/>
              </a:cxn>
              <a:cxn ang="0">
                <a:pos x="381" y="630"/>
              </a:cxn>
              <a:cxn ang="0">
                <a:pos x="276" y="614"/>
              </a:cxn>
              <a:cxn ang="0">
                <a:pos x="407" y="700"/>
              </a:cxn>
              <a:cxn ang="0">
                <a:pos x="408" y="804"/>
              </a:cxn>
              <a:cxn ang="0">
                <a:pos x="307" y="409"/>
              </a:cxn>
              <a:cxn ang="0">
                <a:pos x="550" y="674"/>
              </a:cxn>
              <a:cxn ang="0">
                <a:pos x="576" y="689"/>
              </a:cxn>
              <a:cxn ang="0">
                <a:pos x="299" y="379"/>
              </a:cxn>
              <a:cxn ang="0">
                <a:pos x="415" y="833"/>
              </a:cxn>
              <a:cxn ang="0">
                <a:pos x="544" y="781"/>
              </a:cxn>
              <a:cxn ang="0">
                <a:pos x="109" y="670"/>
              </a:cxn>
              <a:cxn ang="0">
                <a:pos x="605" y="543"/>
              </a:cxn>
              <a:cxn ang="0">
                <a:pos x="839" y="900"/>
              </a:cxn>
              <a:cxn ang="0">
                <a:pos x="773" y="900"/>
              </a:cxn>
              <a:cxn ang="0">
                <a:pos x="807" y="842"/>
              </a:cxn>
              <a:cxn ang="0">
                <a:pos x="839" y="900"/>
              </a:cxn>
              <a:cxn ang="0">
                <a:pos x="543" y="226"/>
              </a:cxn>
              <a:cxn ang="0">
                <a:pos x="570" y="293"/>
              </a:cxn>
              <a:cxn ang="0">
                <a:pos x="620" y="312"/>
              </a:cxn>
              <a:cxn ang="0">
                <a:pos x="687" y="340"/>
              </a:cxn>
              <a:cxn ang="0">
                <a:pos x="736" y="318"/>
              </a:cxn>
              <a:cxn ang="0">
                <a:pos x="802" y="290"/>
              </a:cxn>
              <a:cxn ang="0">
                <a:pos x="821" y="240"/>
              </a:cxn>
              <a:cxn ang="0">
                <a:pos x="849" y="173"/>
              </a:cxn>
              <a:cxn ang="0">
                <a:pos x="827" y="124"/>
              </a:cxn>
              <a:cxn ang="0">
                <a:pos x="800" y="58"/>
              </a:cxn>
              <a:cxn ang="0">
                <a:pos x="749" y="39"/>
              </a:cxn>
              <a:cxn ang="0">
                <a:pos x="683" y="11"/>
              </a:cxn>
              <a:cxn ang="0">
                <a:pos x="634" y="33"/>
              </a:cxn>
              <a:cxn ang="0">
                <a:pos x="567" y="60"/>
              </a:cxn>
              <a:cxn ang="0">
                <a:pos x="548" y="111"/>
              </a:cxn>
              <a:cxn ang="0">
                <a:pos x="521" y="177"/>
              </a:cxn>
              <a:cxn ang="0">
                <a:pos x="685" y="93"/>
              </a:cxn>
              <a:cxn ang="0">
                <a:pos x="685" y="258"/>
              </a:cxn>
              <a:cxn ang="0">
                <a:pos x="685" y="93"/>
              </a:cxn>
              <a:cxn ang="0">
                <a:pos x="685" y="93"/>
              </a:cxn>
            </a:cxnLst>
            <a:rect l="0" t="0" r="r" b="b"/>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7"/>
          <p:cNvSpPr/>
          <p:nvPr/>
        </p:nvSpPr>
        <p:spPr>
          <a:xfrm flipV="1">
            <a:off x="7591446" y="2802953"/>
            <a:ext cx="669310" cy="66930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29B6F6"/>
          </a:solidFill>
          <a:ln w="25400" cap="flat" cmpd="sng" algn="ctr">
            <a:noFill/>
            <a:prstDash val="solid"/>
          </a:ln>
          <a:effectLst/>
        </p:spPr>
        <p:txBody>
          <a:bodyPr spcFirstLastPara="0" vert="horz" wrap="square" lIns="243364" tIns="210266" rIns="210266" bIns="121682" numCol="1" spcCol="1270" anchor="ctr" anchorCtr="0">
            <a:noAutofit/>
          </a:bodyPr>
          <a:lstStyle/>
          <a:p>
            <a:pPr marL="0" marR="0" lvl="0" indent="0" algn="ctr" defTabSz="1183005" eaLnBrk="1" fontAlgn="auto" latinLnBrk="0" hangingPunct="1">
              <a:lnSpc>
                <a:spcPct val="90000"/>
              </a:lnSpc>
              <a:spcBef>
                <a:spcPct val="0"/>
              </a:spcBef>
              <a:spcAft>
                <a:spcPct val="35000"/>
              </a:spcAft>
              <a:buClrTx/>
              <a:buSzTx/>
              <a:buFontTx/>
              <a:buNone/>
              <a:defRPr/>
            </a:pPr>
            <a:endParaRPr kumimoji="0" lang="en-US" sz="426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06"/>
          <p:cNvSpPr>
            <a:spLocks noEditPoints="1"/>
          </p:cNvSpPr>
          <p:nvPr/>
        </p:nvSpPr>
        <p:spPr bwMode="auto">
          <a:xfrm>
            <a:off x="7742268" y="2953775"/>
            <a:ext cx="367665" cy="367666"/>
          </a:xfrm>
          <a:custGeom>
            <a:avLst/>
            <a:gdLst/>
            <a:ahLst/>
            <a:cxnLst>
              <a:cxn ang="0">
                <a:pos x="249" y="215"/>
              </a:cxn>
              <a:cxn ang="0">
                <a:pos x="256" y="232"/>
              </a:cxn>
              <a:cxn ang="0">
                <a:pos x="232" y="256"/>
              </a:cxn>
              <a:cxn ang="0">
                <a:pos x="215" y="249"/>
              </a:cxn>
              <a:cxn ang="0">
                <a:pos x="145" y="179"/>
              </a:cxn>
              <a:cxn ang="0">
                <a:pos x="96" y="192"/>
              </a:cxn>
              <a:cxn ang="0">
                <a:pos x="0" y="96"/>
              </a:cxn>
              <a:cxn ang="0">
                <a:pos x="96" y="0"/>
              </a:cxn>
              <a:cxn ang="0">
                <a:pos x="192" y="96"/>
              </a:cxn>
              <a:cxn ang="0">
                <a:pos x="179" y="145"/>
              </a:cxn>
              <a:cxn ang="0">
                <a:pos x="249" y="215"/>
              </a:cxn>
              <a:cxn ang="0">
                <a:pos x="96" y="24"/>
              </a:cxn>
              <a:cxn ang="0">
                <a:pos x="24" y="96"/>
              </a:cxn>
              <a:cxn ang="0">
                <a:pos x="96" y="168"/>
              </a:cxn>
              <a:cxn ang="0">
                <a:pos x="168" y="96"/>
              </a:cxn>
              <a:cxn ang="0">
                <a:pos x="96" y="24"/>
              </a:cxn>
            </a:cxnLst>
            <a:rect l="0" t="0" r="r" b="b"/>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ysClr val="window" lastClr="FFFFFF"/>
          </a:solidFill>
          <a:ln w="9525">
            <a:noFill/>
            <a:round/>
          </a:ln>
        </p:spPr>
        <p:txBody>
          <a:bodyPr vert="horz" wrap="square" lIns="121682" tIns="60841" rIns="121682" bIns="60841" numCol="1" anchor="t" anchorCtr="0" compatLnSpc="1"/>
          <a:lstStyle/>
          <a:p>
            <a:pPr marL="0" marR="0" lvl="0" indent="0" defTabSz="1217295"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1395096" y="2836821"/>
            <a:ext cx="233808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1399177" y="3122726"/>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1351743" y="4049944"/>
            <a:ext cx="233808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1355824" y="4335849"/>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2220074" y="1680683"/>
            <a:ext cx="233808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224155" y="1966588"/>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flipH="1">
            <a:off x="8416424" y="2836821"/>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flipH="1">
            <a:off x="8416424" y="3122726"/>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flipH="1">
            <a:off x="8459777" y="4049944"/>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flipH="1">
            <a:off x="8459777" y="4335849"/>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flipH="1">
            <a:off x="7591446" y="1680683"/>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flipH="1">
            <a:off x="7591446" y="1966588"/>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206236" y="180723"/>
            <a:ext cx="2820637"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研究背景及意义</a:t>
            </a:r>
          </a:p>
        </p:txBody>
      </p:sp>
      <p:sp>
        <p:nvSpPr>
          <p:cNvPr id="58" name="矩形 57"/>
          <p:cNvSpPr/>
          <p:nvPr/>
        </p:nvSpPr>
        <p:spPr>
          <a:xfrm>
            <a:off x="1" y="180723"/>
            <a:ext cx="116114" cy="523220"/>
          </a:xfrm>
          <a:prstGeom prst="rect">
            <a:avLst/>
          </a:prstGeom>
          <a:solidFill>
            <a:srgbClr val="29B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5402" y="0"/>
            <a:ext cx="12220627" cy="6858000"/>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bwMode="auto">
          <a:xfrm>
            <a:off x="-25400" y="3247428"/>
            <a:ext cx="3492206" cy="3610572"/>
          </a:xfrm>
          <a:custGeom>
            <a:avLst/>
            <a:gdLst>
              <a:gd name="connsiteX0" fmla="*/ 3457575 w 3457575"/>
              <a:gd name="connsiteY0" fmla="*/ 0 h 3546476"/>
              <a:gd name="connsiteX1" fmla="*/ 1287234 w 3457575"/>
              <a:gd name="connsiteY1" fmla="*/ 3546476 h 3546476"/>
              <a:gd name="connsiteX2" fmla="*/ 0 w 3457575"/>
              <a:gd name="connsiteY2" fmla="*/ 3546476 h 3546476"/>
              <a:gd name="connsiteX3" fmla="*/ 0 w 3457575"/>
              <a:gd name="connsiteY3" fmla="*/ 1471837 h 3546476"/>
            </a:gdLst>
            <a:ahLst/>
            <a:cxnLst>
              <a:cxn ang="0">
                <a:pos x="connsiteX0" y="connsiteY0"/>
              </a:cxn>
              <a:cxn ang="0">
                <a:pos x="connsiteX1" y="connsiteY1"/>
              </a:cxn>
              <a:cxn ang="0">
                <a:pos x="connsiteX2" y="connsiteY2"/>
              </a:cxn>
              <a:cxn ang="0">
                <a:pos x="connsiteX3" y="connsiteY3"/>
              </a:cxn>
            </a:cxnLst>
            <a:rect l="l" t="t" r="r" b="b"/>
            <a:pathLst>
              <a:path w="3457575" h="3546476">
                <a:moveTo>
                  <a:pt x="3457575" y="0"/>
                </a:moveTo>
                <a:lnTo>
                  <a:pt x="1287234" y="3546476"/>
                </a:lnTo>
                <a:lnTo>
                  <a:pt x="0" y="3546476"/>
                </a:lnTo>
                <a:lnTo>
                  <a:pt x="0" y="1471837"/>
                </a:lnTo>
                <a:close/>
              </a:path>
            </a:pathLst>
          </a:custGeom>
          <a:solidFill>
            <a:srgbClr val="039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7" name="任意多边形 36"/>
          <p:cNvSpPr/>
          <p:nvPr/>
        </p:nvSpPr>
        <p:spPr bwMode="auto">
          <a:xfrm>
            <a:off x="-25401" y="2121261"/>
            <a:ext cx="3492207" cy="2641321"/>
          </a:xfrm>
          <a:custGeom>
            <a:avLst/>
            <a:gdLst>
              <a:gd name="connsiteX0" fmla="*/ 0 w 3457576"/>
              <a:gd name="connsiteY0" fmla="*/ 0 h 2615128"/>
              <a:gd name="connsiteX1" fmla="*/ 3457576 w 3457576"/>
              <a:gd name="connsiteY1" fmla="*/ 1143291 h 2615128"/>
              <a:gd name="connsiteX2" fmla="*/ 0 w 3457576"/>
              <a:gd name="connsiteY2" fmla="*/ 2615128 h 2615128"/>
            </a:gdLst>
            <a:ahLst/>
            <a:cxnLst>
              <a:cxn ang="0">
                <a:pos x="connsiteX0" y="connsiteY0"/>
              </a:cxn>
              <a:cxn ang="0">
                <a:pos x="connsiteX1" y="connsiteY1"/>
              </a:cxn>
              <a:cxn ang="0">
                <a:pos x="connsiteX2" y="connsiteY2"/>
              </a:cxn>
            </a:cxnLst>
            <a:rect l="l" t="t" r="r" b="b"/>
            <a:pathLst>
              <a:path w="3457576" h="2615128">
                <a:moveTo>
                  <a:pt x="0" y="0"/>
                </a:moveTo>
                <a:lnTo>
                  <a:pt x="3457576" y="1143291"/>
                </a:lnTo>
                <a:lnTo>
                  <a:pt x="0" y="2615128"/>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6" name="任意多边形 35"/>
          <p:cNvSpPr/>
          <p:nvPr/>
        </p:nvSpPr>
        <p:spPr bwMode="auto">
          <a:xfrm>
            <a:off x="-25401" y="3429"/>
            <a:ext cx="3465673" cy="3302199"/>
          </a:xfrm>
          <a:custGeom>
            <a:avLst/>
            <a:gdLst>
              <a:gd name="connsiteX0" fmla="*/ 0 w 3457576"/>
              <a:gd name="connsiteY0" fmla="*/ 0 h 3268861"/>
              <a:gd name="connsiteX1" fmla="*/ 337300 w 3457576"/>
              <a:gd name="connsiteY1" fmla="*/ 0 h 3268861"/>
              <a:gd name="connsiteX2" fmla="*/ 3457576 w 3457576"/>
              <a:gd name="connsiteY2" fmla="*/ 3268861 h 3268861"/>
              <a:gd name="connsiteX3" fmla="*/ 0 w 3457576"/>
              <a:gd name="connsiteY3" fmla="*/ 2125569 h 3268861"/>
            </a:gdLst>
            <a:ahLst/>
            <a:cxnLst>
              <a:cxn ang="0">
                <a:pos x="connsiteX0" y="connsiteY0"/>
              </a:cxn>
              <a:cxn ang="0">
                <a:pos x="connsiteX1" y="connsiteY1"/>
              </a:cxn>
              <a:cxn ang="0">
                <a:pos x="connsiteX2" y="connsiteY2"/>
              </a:cxn>
              <a:cxn ang="0">
                <a:pos x="connsiteX3" y="connsiteY3"/>
              </a:cxn>
            </a:cxnLst>
            <a:rect l="l" t="t" r="r" b="b"/>
            <a:pathLst>
              <a:path w="3457576" h="3268861">
                <a:moveTo>
                  <a:pt x="0" y="0"/>
                </a:moveTo>
                <a:lnTo>
                  <a:pt x="337300" y="0"/>
                </a:lnTo>
                <a:lnTo>
                  <a:pt x="3457576" y="3268861"/>
                </a:lnTo>
                <a:lnTo>
                  <a:pt x="0" y="21255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a:off x="286700" y="3429"/>
            <a:ext cx="3151531" cy="3301603"/>
          </a:xfrm>
          <a:custGeom>
            <a:avLst/>
            <a:gdLst>
              <a:gd name="connsiteX0" fmla="*/ 0 w 3120278"/>
              <a:gd name="connsiteY0" fmla="*/ 0 h 3268862"/>
              <a:gd name="connsiteX1" fmla="*/ 2922202 w 3120278"/>
              <a:gd name="connsiteY1" fmla="*/ 0 h 3268862"/>
              <a:gd name="connsiteX2" fmla="*/ 3120278 w 3120278"/>
              <a:gd name="connsiteY2" fmla="*/ 3268862 h 3268862"/>
            </a:gdLst>
            <a:ahLst/>
            <a:cxnLst>
              <a:cxn ang="0">
                <a:pos x="connsiteX0" y="connsiteY0"/>
              </a:cxn>
              <a:cxn ang="0">
                <a:pos x="connsiteX1" y="connsiteY1"/>
              </a:cxn>
              <a:cxn ang="0">
                <a:pos x="connsiteX2" y="connsiteY2"/>
              </a:cxn>
            </a:cxnLst>
            <a:rect l="l" t="t" r="r" b="b"/>
            <a:pathLst>
              <a:path w="3120278" h="3268862">
                <a:moveTo>
                  <a:pt x="0" y="0"/>
                </a:moveTo>
                <a:lnTo>
                  <a:pt x="2922202" y="0"/>
                </a:lnTo>
                <a:lnTo>
                  <a:pt x="3120278" y="3268862"/>
                </a:lnTo>
                <a:close/>
              </a:path>
            </a:pathLst>
          </a:custGeom>
          <a:solidFill>
            <a:srgbClr val="027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4" name="任意多边形 33"/>
          <p:cNvSpPr/>
          <p:nvPr/>
        </p:nvSpPr>
        <p:spPr bwMode="auto">
          <a:xfrm>
            <a:off x="3238171" y="3429"/>
            <a:ext cx="1137313" cy="3301603"/>
          </a:xfrm>
          <a:custGeom>
            <a:avLst/>
            <a:gdLst>
              <a:gd name="connsiteX0" fmla="*/ 0 w 1126035"/>
              <a:gd name="connsiteY0" fmla="*/ 0 h 3268862"/>
              <a:gd name="connsiteX1" fmla="*/ 1126035 w 1126035"/>
              <a:gd name="connsiteY1" fmla="*/ 0 h 3268862"/>
              <a:gd name="connsiteX2" fmla="*/ 198077 w 1126035"/>
              <a:gd name="connsiteY2" fmla="*/ 3268862 h 3268862"/>
            </a:gdLst>
            <a:ahLst/>
            <a:cxnLst>
              <a:cxn ang="0">
                <a:pos x="connsiteX0" y="connsiteY0"/>
              </a:cxn>
              <a:cxn ang="0">
                <a:pos x="connsiteX1" y="connsiteY1"/>
              </a:cxn>
              <a:cxn ang="0">
                <a:pos x="connsiteX2" y="connsiteY2"/>
              </a:cxn>
            </a:cxnLst>
            <a:rect l="l" t="t" r="r" b="b"/>
            <a:pathLst>
              <a:path w="1126035" h="3268862">
                <a:moveTo>
                  <a:pt x="0" y="0"/>
                </a:moveTo>
                <a:lnTo>
                  <a:pt x="1126035" y="0"/>
                </a:lnTo>
                <a:lnTo>
                  <a:pt x="198077" y="3268862"/>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 name="任意多边形 38"/>
          <p:cNvSpPr/>
          <p:nvPr/>
        </p:nvSpPr>
        <p:spPr bwMode="auto">
          <a:xfrm>
            <a:off x="1217577" y="3276003"/>
            <a:ext cx="3508920" cy="3581997"/>
          </a:xfrm>
          <a:custGeom>
            <a:avLst/>
            <a:gdLst>
              <a:gd name="connsiteX0" fmla="*/ 2170342 w 3474123"/>
              <a:gd name="connsiteY0" fmla="*/ 0 h 3546476"/>
              <a:gd name="connsiteX1" fmla="*/ 3474123 w 3474123"/>
              <a:gd name="connsiteY1" fmla="*/ 3546476 h 3546476"/>
              <a:gd name="connsiteX2" fmla="*/ 0 w 3474123"/>
              <a:gd name="connsiteY2" fmla="*/ 3546476 h 3546476"/>
            </a:gdLst>
            <a:ahLst/>
            <a:cxnLst>
              <a:cxn ang="0">
                <a:pos x="connsiteX0" y="connsiteY0"/>
              </a:cxn>
              <a:cxn ang="0">
                <a:pos x="connsiteX1" y="connsiteY1"/>
              </a:cxn>
              <a:cxn ang="0">
                <a:pos x="connsiteX2" y="connsiteY2"/>
              </a:cxn>
            </a:cxnLst>
            <a:rect l="l" t="t" r="r" b="b"/>
            <a:pathLst>
              <a:path w="3474123" h="3546476">
                <a:moveTo>
                  <a:pt x="2170342" y="0"/>
                </a:moveTo>
                <a:lnTo>
                  <a:pt x="3474123" y="3546476"/>
                </a:lnTo>
                <a:lnTo>
                  <a:pt x="0" y="3546476"/>
                </a:lnTo>
                <a:close/>
              </a:path>
            </a:pathLst>
          </a:custGeom>
          <a:solidFill>
            <a:srgbClr val="29B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5" name="椭圆 44"/>
          <p:cNvSpPr/>
          <p:nvPr/>
        </p:nvSpPr>
        <p:spPr>
          <a:xfrm>
            <a:off x="2625774" y="2364777"/>
            <a:ext cx="1765300" cy="1765300"/>
          </a:xfrm>
          <a:prstGeom prst="ellipse">
            <a:avLst/>
          </a:prstGeom>
          <a:solidFill>
            <a:schemeClr val="bg1"/>
          </a:solidFill>
          <a:ln>
            <a:solidFill>
              <a:srgbClr val="263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828586" y="2470748"/>
            <a:ext cx="5706477" cy="1015663"/>
          </a:xfrm>
          <a:prstGeom prst="rect">
            <a:avLst/>
          </a:prstGeom>
          <a:noFill/>
        </p:spPr>
        <p:txBody>
          <a:bodyPr wrap="square" rtlCol="0">
            <a:spAutoFit/>
          </a:bodyPr>
          <a:lstStyle/>
          <a:p>
            <a:r>
              <a:rPr lang="zh-CN" altLang="en-US" sz="6000" b="1" dirty="0">
                <a:solidFill>
                  <a:srgbClr val="FFFFFF"/>
                </a:solidFill>
                <a:latin typeface="微软雅黑" panose="020B0503020204020204" pitchFamily="34" charset="-122"/>
                <a:ea typeface="微软雅黑" panose="020B0503020204020204" pitchFamily="34" charset="-122"/>
              </a:rPr>
              <a:t>论题综述</a:t>
            </a:r>
          </a:p>
        </p:txBody>
      </p:sp>
      <p:sp>
        <p:nvSpPr>
          <p:cNvPr id="19" name="文本框 18"/>
          <p:cNvSpPr txBox="1"/>
          <p:nvPr/>
        </p:nvSpPr>
        <p:spPr>
          <a:xfrm>
            <a:off x="2843111" y="2692687"/>
            <a:ext cx="1453020" cy="1200329"/>
          </a:xfrm>
          <a:prstGeom prst="rect">
            <a:avLst/>
          </a:prstGeom>
          <a:noFill/>
        </p:spPr>
        <p:txBody>
          <a:bodyPr wrap="square" rtlCol="0">
            <a:spAutoFit/>
          </a:bodyPr>
          <a:lstStyle/>
          <a:p>
            <a:r>
              <a:rPr lang="en-US" altLang="zh-CN" sz="7200" b="1" dirty="0">
                <a:solidFill>
                  <a:srgbClr val="263238"/>
                </a:solidFill>
                <a:latin typeface="微软雅黑" panose="020B0503020204020204" pitchFamily="34" charset="-122"/>
                <a:ea typeface="微软雅黑" panose="020B0503020204020204" pitchFamily="34" charset="-122"/>
              </a:rPr>
              <a:t>02</a:t>
            </a:r>
            <a:endParaRPr lang="zh-CN" altLang="en-US" sz="7200" b="1" dirty="0">
              <a:solidFill>
                <a:srgbClr val="263238"/>
              </a:solidFill>
              <a:latin typeface="微软雅黑" panose="020B0503020204020204" pitchFamily="34" charset="-122"/>
              <a:ea typeface="微软雅黑" panose="020B0503020204020204" pitchFamily="34" charset="-122"/>
            </a:endParaRPr>
          </a:p>
        </p:txBody>
      </p:sp>
      <p:sp>
        <p:nvSpPr>
          <p:cNvPr id="20" name="矩形 19"/>
          <p:cNvSpPr/>
          <p:nvPr/>
        </p:nvSpPr>
        <p:spPr>
          <a:xfrm>
            <a:off x="4828585" y="3515439"/>
            <a:ext cx="5706477" cy="584775"/>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我们本着实用美观的原则，为您精心设计最专业的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作品。模板内页图表的文字、色块、图片均可自由编辑、改色、替换。 </a:t>
            </a:r>
          </a:p>
        </p:txBody>
      </p:sp>
    </p:spTree>
  </p:cSld>
  <p:clrMapOvr>
    <a:masterClrMapping/>
  </p:clrMapOvr>
  <p:transition spd="slow">
    <p:wip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2248</Words>
  <Application>Microsoft Office PowerPoint</Application>
  <PresentationFormat>宽屏</PresentationFormat>
  <Paragraphs>229</Paragraphs>
  <Slides>28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28</vt:i4>
      </vt:variant>
    </vt:vector>
  </HeadingPairs>
  <TitlesOfParts>
    <vt:vector size="34" baseType="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20</cp:revision>
  <dcterms:created xsi:type="dcterms:W3CDTF">2016-04-06T02:17:00Z</dcterms:created>
  <dcterms:modified xsi:type="dcterms:W3CDTF">2021-01-05T23:24:09Z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